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Ex1.xml" ContentType="application/vnd.ms-office.chartex+xml"/>
  <Override PartName="/ppt/charts/style3.xml" ContentType="application/vnd.ms-office.chartstyle+xml"/>
  <Override PartName="/ppt/charts/colors3.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handoutMasterIdLst>
    <p:handoutMasterId r:id="rId19"/>
  </p:handoutMasterIdLst>
  <p:sldIdLst>
    <p:sldId id="256" r:id="rId2"/>
    <p:sldId id="267" r:id="rId3"/>
    <p:sldId id="277" r:id="rId4"/>
    <p:sldId id="263" r:id="rId5"/>
    <p:sldId id="261" r:id="rId6"/>
    <p:sldId id="270" r:id="rId7"/>
    <p:sldId id="265" r:id="rId8"/>
    <p:sldId id="266" r:id="rId9"/>
    <p:sldId id="259" r:id="rId10"/>
    <p:sldId id="275" r:id="rId11"/>
    <p:sldId id="271" r:id="rId12"/>
    <p:sldId id="272" r:id="rId13"/>
    <p:sldId id="273" r:id="rId14"/>
    <p:sldId id="269" r:id="rId15"/>
    <p:sldId id="278" r:id="rId16"/>
    <p:sldId id="27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7D82B8"/>
    <a:srgbClr val="E0C5DE"/>
    <a:srgbClr val="6B0504"/>
    <a:srgbClr val="47A025"/>
    <a:srgbClr val="A3320B"/>
    <a:srgbClr val="EF798A"/>
    <a:srgbClr val="19381F"/>
    <a:srgbClr val="D5E68D"/>
    <a:srgbClr val="2410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66"/>
    <p:restoredTop sz="73591"/>
  </p:normalViewPr>
  <p:slideViewPr>
    <p:cSldViewPr snapToGrid="0" snapToObjects="1">
      <p:cViewPr varScale="1">
        <p:scale>
          <a:sx n="46" d="100"/>
          <a:sy n="46" d="100"/>
        </p:scale>
        <p:origin x="1602" y="45"/>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Ex1.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E5C3D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F78-8C41-88C3-930900B2C50D}"/>
            </c:ext>
          </c:extLst>
        </c:ser>
        <c:ser>
          <c:idx val="1"/>
          <c:order val="1"/>
          <c:tx>
            <c:strRef>
              <c:f>Sheet1!$C$1</c:f>
              <c:strCache>
                <c:ptCount val="1"/>
                <c:pt idx="0">
                  <c:v>Series 2</c:v>
                </c:pt>
              </c:strCache>
            </c:strRef>
          </c:tx>
          <c:spPr>
            <a:solidFill>
              <a:srgbClr val="7D82B8"/>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F78-8C41-88C3-930900B2C50D}"/>
            </c:ext>
          </c:extLst>
        </c:ser>
        <c:ser>
          <c:idx val="2"/>
          <c:order val="2"/>
          <c:tx>
            <c:strRef>
              <c:f>Sheet1!$D$1</c:f>
              <c:strCache>
                <c:ptCount val="1"/>
                <c:pt idx="0">
                  <c:v>Series 3</c:v>
                </c:pt>
              </c:strCache>
            </c:strRef>
          </c:tx>
          <c:spPr>
            <a:solidFill>
              <a:srgbClr val="EF798A"/>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F78-8C41-88C3-930900B2C50D}"/>
            </c:ext>
          </c:extLst>
        </c:ser>
        <c:dLbls>
          <c:showLegendKey val="0"/>
          <c:showVal val="0"/>
          <c:showCatName val="0"/>
          <c:showSerName val="0"/>
          <c:showPercent val="0"/>
          <c:showBubbleSize val="0"/>
        </c:dLbls>
        <c:gapWidth val="150"/>
        <c:axId val="393967695"/>
        <c:axId val="418021663"/>
      </c:barChart>
      <c:catAx>
        <c:axId val="393967695"/>
        <c:scaling>
          <c:orientation val="minMax"/>
        </c:scaling>
        <c:delete val="1"/>
        <c:axPos val="b"/>
        <c:numFmt formatCode="General" sourceLinked="1"/>
        <c:majorTickMark val="none"/>
        <c:minorTickMark val="none"/>
        <c:tickLblPos val="nextTo"/>
        <c:crossAx val="418021663"/>
        <c:crosses val="autoZero"/>
        <c:auto val="1"/>
        <c:lblAlgn val="ctr"/>
        <c:lblOffset val="100"/>
        <c:noMultiLvlLbl val="0"/>
      </c:catAx>
      <c:valAx>
        <c:axId val="4180216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93967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Column1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17F-5A4B-A970-C407C74B4A6B}"/>
            </c:ext>
          </c:extLst>
        </c:ser>
        <c:ser>
          <c:idx val="1"/>
          <c:order val="1"/>
          <c:tx>
            <c:strRef>
              <c:f>Sheet1!$C$1</c:f>
              <c:strCache>
                <c:ptCount val="1"/>
                <c:pt idx="0">
                  <c:v>Column2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numCache>
            </c:numRef>
          </c:val>
          <c:extLst>
            <c:ext xmlns:c16="http://schemas.microsoft.com/office/drawing/2014/chart" uri="{C3380CC4-5D6E-409C-BE32-E72D297353CC}">
              <c16:uniqueId val="{00000001-117F-5A4B-A970-C407C74B4A6B}"/>
            </c:ext>
          </c:extLst>
        </c:ser>
        <c:ser>
          <c:idx val="2"/>
          <c:order val="2"/>
          <c:tx>
            <c:strRef>
              <c:f>Sheet1!$D$1</c:f>
              <c:strCache>
                <c:ptCount val="1"/>
                <c:pt idx="0">
                  <c:v>Column3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numCache>
            </c:numRef>
          </c:val>
          <c:extLst>
            <c:ext xmlns:c16="http://schemas.microsoft.com/office/drawing/2014/chart" uri="{C3380CC4-5D6E-409C-BE32-E72D297353CC}">
              <c16:uniqueId val="{00000002-117F-5A4B-A970-C407C74B4A6B}"/>
            </c:ext>
          </c:extLst>
        </c:ser>
        <c:dLbls>
          <c:showLegendKey val="0"/>
          <c:showVal val="0"/>
          <c:showCatName val="0"/>
          <c:showSerName val="0"/>
          <c:showPercent val="0"/>
          <c:showBubbleSize val="0"/>
        </c:dLbls>
        <c:gapWidth val="150"/>
        <c:axId val="413853839"/>
        <c:axId val="416024367"/>
      </c:barChart>
      <c:valAx>
        <c:axId val="41602436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13853839"/>
        <c:crosses val="autoZero"/>
        <c:crossBetween val="between"/>
      </c:valAx>
      <c:catAx>
        <c:axId val="413853839"/>
        <c:scaling>
          <c:orientation val="minMax"/>
        </c:scaling>
        <c:delete val="1"/>
        <c:axPos val="l"/>
        <c:numFmt formatCode="General" sourceLinked="1"/>
        <c:majorTickMark val="none"/>
        <c:minorTickMark val="none"/>
        <c:tickLblPos val="nextTo"/>
        <c:crossAx val="416024367"/>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Sheet1!$A$2:$A$13</cx:f>
        <cx:lvl ptCount="12">
          <cx:pt idx="0">United States</cx:pt>
          <cx:pt idx="1">Mexico</cx:pt>
          <cx:pt idx="2">Brazil</cx:pt>
          <cx:pt idx="3">Argentina</cx:pt>
          <cx:pt idx="4">Australia</cx:pt>
          <cx:pt idx="5">China</cx:pt>
          <cx:pt idx="6">Russia</cx:pt>
          <cx:pt idx="7">India</cx:pt>
          <cx:pt idx="8">Sweden</cx:pt>
          <cx:pt idx="9">France</cx:pt>
          <cx:pt idx="10">United Arab Emirates</cx:pt>
          <cx:pt idx="11">Namibia</cx:pt>
        </cx:lvl>
      </cx:strDim>
      <cx:numDim type="colorVal">
        <cx:f>Sheet1!$B$2:$B$13</cx:f>
        <cx:lvl ptCount="12" formatCode="General">
          <cx:pt idx="0">8</cx:pt>
          <cx:pt idx="1">10</cx:pt>
          <cx:pt idx="2">7</cx:pt>
          <cx:pt idx="3">9</cx:pt>
          <cx:pt idx="4">12</cx:pt>
          <cx:pt idx="5">11</cx:pt>
          <cx:pt idx="6">8</cx:pt>
          <cx:pt idx="7">9</cx:pt>
          <cx:pt idx="8">6</cx:pt>
          <cx:pt idx="9">7</cx:pt>
          <cx:pt idx="10">9</cx:pt>
          <cx:pt idx="11">11</cx:pt>
        </cx:lvl>
      </cx:numDim>
    </cx:data>
  </cx:chartData>
  <cx:chart>
    <cx:plotArea>
      <cx:plotAreaRegion>
        <cx:series layoutId="regionMap" uniqueId="{BE91BF15-E222-F24D-B9E3-174442DFDE54}">
          <cx:tx>
            <cx:txData>
              <cx:f>Sheet1!$B$1</cx:f>
              <cx:v/>
            </cx:txData>
          </cx:tx>
          <cx:dataId val="0"/>
          <cx:layoutPr>
            <cx:geography cultureLanguage="en-US" cultureRegion="US" attribution="Powered by Bing">
              <cx:geoCache provider="{E9337A44-BEBE-4D9F-B70C-5C5E7DAFC167}">
                <cx:binary>1HvZct02Fu2vuPx86RAjga5OVwXkmTTLs/3CkiUFHAGQ4Pz1dx/bSqQTyepO51bnPtkiDwlwz3vt
hX9eT/+4rm6v2hdTXRn/j+vp55dZ17l//PSTv85u6yv/qs6vW+vtr92ra1v/ZH/9Nb++/emmvRpz
o3/CIaI/XWdXbXc7vfzXP+Ft+tae2OurLrfmsr9t59e3vq86/4N7j956cW170+0f1/Cmn1++M3l3
e/PiTXfV3fqXL25Nl3fz29nd/vzywS9fvvjp8H1/WPtFBdvr+ht4lshXVDKJKGUSY8EQf/miskZ/
vx1I8UoKKQXmIZUipFzerX12VcPz//a2vm7q6uamvfX+xfd///D4gy/5w93c2/ibUGK73/u7N18/
9qeHQv/XPw8uwOcfXLmnl0NZPXfrUC2nt1N+be9k8t/rA5NXkoYchxRjwgkW6KE+UIhfMcwQEYJ9
VUh0t/Y3fTy/n8cVcffcgQbuLh+K/vTj/170qr1a8uru8/970QcofBVFPJIRlpQjziXY+n1fYORV
yEXIKJISIxGxu7W/if75/Twu+rvnDkR/d/lQ9Or1/170v7R6H4DM1Z0E/gLpE/YKCYSoYFiGDEeE
PpQ+Z69CSQTj8COGCSXibvFv4v+39vS4Bu49eqCEe3cO9fDL30APcfaX6oDwV4wT0AEYP2Yy4g+T
AQrJq4gwAWrAHEVIHGjg2d08Lv3vjx1I/vvVQ6nHZ38D6+99115V+V9p/Zi9YpGQJGIkZCiC/z+w
fkToKwIaQSGXBP7zB+P/d7b0uPh/+f3RAxXcu3Oohl/e/e/V8Lr3/q/UAUevIh4iiQWIea+JBxqQ
8pWIuKDgH4RGHPzkYfh5fjePi//uuQPZ310+FPzrv4Hgd+bmr5Q7xlCCQtQRWHC0r3hAsvfSbiRf
RTgKEeaE4gjSAuSFb9Xvt7j/7G4el/v3xw7E/v3qodR3f4Oo82a8vbk1d9/+3ydcjl8JjCIJlT1m
RIZ7g74ndsT3sR7yrZA0gqgkoRC9L/bnt/O43O+eOxD83eVDyb9Z/e8Dzbq9Mte3d5//30ue8lcc
6keKKAk5h2r/oeTBHRiSlCIE5h5FB3J/fjOPy/3uuQO5310+lPv6b1DdfO8tf2mvvrxY1Xn713a+
+04rhCIGQ0alYt8AP7B/BgkXMi3EHBpGGEPAvzOAb2HnP93c41p5/C0HOnr8R4ca++Vv4CkgmvzL
X5kbAkgOiIAzYAoF/9e8+0BLKHqF90EskhQyyL4teKilf2NDjyvmtwcPdPHb9UPxn/3yVwSqp4GK
30Cc5Kq7Wn1Ff+5hFT+++/UTAZc6ePRHINK3UL+7+fklggD0G6S0f8ODNHCvQXr4yO2V735+GUDP
zBkKQ8FDJlkUEnjbePv1VkSg5I0wKBVJjgVkoJcvjG27DB7DUItJLiIBjsmhId93It72X+8xaAQZ
5KYI7obiay1894EXtpq1Nb9J4/vfL0xfX9jcdP7nl/Ai9+1X+4+DhWhEBaEcDMddX70GTA9+hP5P
hytqejsuO2KcEizJg62hoXLBt8D4DXN65P379zz2fojx99/fF83Q10Zkq7nVPPZhUTiV5YHR6p64
/4P344P3z0PXOsGyVVf0+AsyVp6jzE5Z/OPXA5z06PZBbfe3zwqBdMR4tgo78h6XwqyExq0yOGtj
HwTRLsh5tvnxWjh8YrH99Xu68DhDbc9suSsqPqVitQRLnsZoEiyMtdWh/uQ6EuWqyVzIVF27LNsI
LP3wqSsHXoUqjJiYu7ixpA02umM6ISD8olLDUMhiTV3bVBviOj8qM9vgrY16kSz9wMnRjz8BurTH
xMUAObr/BVnKcb5g0EbfkJVrmngq8mqD9ZgqFGQ3chmmFajnw49XQ3slP2JcbL+NewLrXCSKqCbL
ruuQmnlwsTB5pJtehXqUaozqDzaPTllbbkU7rWdKTqdosc9YHuTHRxffm8y9xX1QBmM0oWxFCj81
n2QE/5YKkTrKPuZdGSL2zEJPCfXALOpRhtVCw3DngmVQtERHlNALzOczmwe7tJyOcYuesfd9dHvs
q+iBBkMA8Y1heNkFvMmTztKjbtafGsnWYRZaVTrzes66nSlSrBafr3TRJD/W5hORaF9o3JdnieYm
nEybrbCxlqiutilXhZcNVxA/8j7hQZ3KZ2T6lPL21+8pTwZlPU9VH61wHc5JOLA+ToWOdoWZh/WP
v+epJQ4iK8ezHEaBll052WstsuZowKXelhWV73+8AsDij2uLHURXKOvQstSz2xVFxeoLlvnS0W2a
ctuIHescN689qpvQxbgIHG3UotNFr9OOdDNW3C5pf0VamxqmqIP8tZ1zI2WmbBOIKo8DPdUC7SqP
B74c62EpoymOurDXdqVn3E2fJjTocoznemF4jLOSuVTHoh2bVFHTwXBo5XLdcrpqfZ6l5bZxQVVn
K5bjMiqTEcIoPxkKH/gbobUprWrCUbtQmSKccqMy44y9Ga2cuVRz2086uqgLXQU8GagEO1lb3eu+
Ur3PlCuzaRUgv2xQUPBw5YLJjOdNVEcNUabOeHpNkI/Gc1OzriIKj3NTlwkO+4bPcVP70rpkEWJB
p9ZxmZ2zZZFkC1CULEVctpFkp00ZfqrQ7Gbleps0bTRXUVyUI2lPmCfJMtTNO5vOqQqde40L0c1K
0LEtN1Nqe752ko3jquibOdzomWf1JWjHp69nmzH5Gq4GZ6YKzLDlYop8vGRWR3EUNmmpet62Nzzw
lYlbuwxk29MQ66tl4mQxyjRhkCWm9L5Ys5l3xWpYmt6tXVPPTdLlTd8ncx+heUOXYkzP/NiLdtX3
YBubokvzfF4XpUmXLTNl6pWmKcWXYbvw9DxjnZmnNU9n2pUKPMVmiWZZL1cLD3JSqCrtmUfrRTRF
H7e61Msu8yyqyw2bitZ5FaZlVK3mUFROlROH3N9JKoOYBLk3p2nQkblUrhG0r1atGCJxmftahAnX
aCHnjdS5h3RnJ5rK2C+c6tOlLy1zyqKw4EvchIYuREUlidwpizTKLmuiRfmJyXwS544VtFvZPijT
Y5JPWfda1m1bXWZjONQ6MaxAwqt8YCb43AmIO6dFELArsGTu1np2LdlR3XP7Wbi0YW/mOSyry0BW
hV1imWYduyyqqiQXXbTgcld1cxvE41h5oZrS+Wbll7nFp66Ixmpr5myplSgC+SUtRK1jrlPSKuQb
me5g0ll+iDQpelXiNKzXMsCjOeW8MrJXncYoq1cMOdzGNg0mtwpHY3pVV07WMTVokWFCeZ/lw3FX
TmOI4qpqEFvRUYP3bSKc1dQn2UwK83lJ7VKt62amaJUvOuRJN0aGnsyZaD6MVEzpeY0GVF7RWrio
hdW9plhFISPu1xmnA3pdNayc10PKhnCV9kYarsJuNOzKBBUy21Dm1fs6W6IlGceMpEeedDy9ahbe
1KseIJfx41BFNHjjcMobRQrnxsR6MVDFgtKBNacc4kcANbDfBiKbyySIRhyu+4WEU5w34Pmrfsxd
sxKW93WCHaatqmcIRTFPdUXjlHQEqzCXblJazKE+73zu9G0eLf1RDZVTqVI5Q0WV4qHvXDzIqLJH
pq0H/mGaYBouj9wwpMS1sYsyI+qTdIHI4tZ0xg0VGzka3daqyiixVmGaZnLbVtUYmlPbiqUoL+rc
jaNe2yrLyi0nHDerwDWdrHoV1N0wZVpZUbNoUVCYmEJsfZTPZFA+BP00a2ykZVrVpmtmpORkBuNj
PGvvqnjATFQ6JnKKWjAyohtzOTVp0Iu4anlX5rtgNnktlJBZqt8M1lD+gaQRXj76cq7ztyLPo5Ep
oUOpM5VF1JRntJ3sMKqxjcIcxLK4KQe9lXzahEXvgrVMUVPKuOvauh4TTGU2nYQljtC0KnlV5CAF
30NYUKngIp9UE01D0yi7SNDHRjiCus91Wk990tDZpVfzbEeyrmSVp2iFtK7NZqQdjS5dZfJ5lQ40
c+sxtFFz3TVRlq8rwYPi3Zg1ejizC6760yDvWbiuQ1nIsxrhDMei4Sw4r0iZSR0bXohiY0lVlnFV
Fy2U1S1YxGqI8rK4SBu3sMvIaTqsXDlpvROiMWxVZf3Ub11FIhFHTcTwKnSpyY46ir3b0jKs0Tay
IhpiG0HyO+c2S10iJ9kM69ASK8BVOsnSY+EENa8hTgb0c9qMdFxrPJl0owmZ5lhKO7ZXTZBCtgAE
ssYnLevr3G6zZc65iYfIdyJLonFh0eVAnWPHZaDnLyisw2GHg2ni52HTtXkCoxQTnXjii3Yt8hZ5
KNUqNJ1OzDr8PjI14bENeIkSn4VztW4YmvkFSvNAvkHB1Oh12Juxtkpjqcdyl7dVEJ6WvJnsdkR5
225clXfjJQmDmq2mLrTl8ZBHc/trmZfpfJSawBWbycyiez1pN+oLr8uh86riRLs06evaigWaltTj
VC2LzuzGBS21lUrHPrfnS+QrfiTTYekuJ9kxQVVaMVLIXMF7RJuv+VJN4xdUVjw4DvoW1adW+PBz
mdOqXnOPik4rP3RkDOLKSituBHiPnlQQynTeLFGG/WkrepTWcVdwOa7GtqrDSpW+8j6B2Dr0J0WE
ahwvvp39EW5kFynIkNpBtcHo/BalDuYlidUNmKqiOmT5sW/mfBBxrm0QvrGZzb1Xc5QVE1alrrTF
W06neYwuyb4c0Gs9SDMNqsaUdNVryDq8hoCXs2AIN9PUk05fMKg1BrNxgx26NQSysF+zmrfN1uqA
zE4BTFd4nqCc2A7KGAOtVfEJKqowrTZoATbFu4zxRfTrmrQV+liWujfveJ5ObJvNdmq2E4fQcCmr
1mVMFT0wb9qV6FLf9ycaGRZe65y19bgKdAd1d1ktLZRYnaiCwa+1tVPax5HxsqxVhBssj009F3IH
uJVJmZI6DWaXUNrahuaKjkvXlwpKQ8nNO8rTiJNkkKjsGsWhMiiB7EKKeXlbZItubhiUJ7hTZZnz
8KogQ046ZZYqGNNEBAHOcQxlTM9OBod8Wq9xmmFTK8OrFtfHohsXq5WTTSabeCTloo3Sk+dRE0eE
cFYltMnShcR2qVlVqhLCJb4yVMy9U1OV+RkKQZM3IGTkagxYhRFLbawKaxnoL1OJcLCowedCXy/l
0KAJytzR5rOaBIdVoIrI+n2hUOakTpqOZSRKZm+Q/Viw2iC9xlNop3c8o5RqNfZ+DKZ1L5q8MyoF
1YSjmtwoQWBuZgF5V5U9pEIlq4znu5bVTdBAYKFNdz3n1dgaxTMrlxyid4nKXkGhNczHbPFBNcWk
8wR+TklaL1S1RLjuA5lZJ96JxhaQElHLMPR0Q2+j+teFUpGgKLSJnaeBogTPgQ8vwSqkreIGMtXw
ifLOTz6uEWBdsA/Xiq5SCIrRtlJyNih76xbSsfcuKurgS6hFUVxnvJU1AkAJk94oz1ydXtkORr9t
rNPOdVblFcCao0KRx5IlvmUO52oOWdUYVQicOa0WyfriRssFyy6ZWrMEVdxN4IdQY+khz8/7pp8Q
1C0MjaPqJl3ntWpTV7EiAW/xzVUQLg5a1tR5Pn2qZzCii8nnqLCqrbVHH8kSRMG7AnopFqmO2S7d
yUAWjUwqNqUkhQ4Dh3W0IgZS2G4Q3jaDasPQD58HWzbzF5BavrzjfWgBm/GcjhmYHvWlHFQ31pk/
bpYqxZ9MNmUhmEkp6iTXUqOYkJE7p9icQziEWhkguQ8eGgpSKS95IPKNbKswhQJ5HgPlg2WOR16T
fpfLwaMNZI2BD5sc+gNqY5pCZ/MWS9LhWbGx1eJCdkMqoW0LtCs/90Eu9lhJXiCUJV4TEX2o51Z2
lzl0wgVLwBVDymIHr56uIyjzcdzW6XwyN4ukn9oCB2Ch4+jt29wH4djFBbVBe12OnbGXYFdjOMek
bdupVYAGwQh/tQhDgtthyAvzxvC8iy69maU79Y2uqxvRhcgUu0gGUdUqyBV5dVKbSHfddlkQ9GKr
WQxk8QpKv2V42yzlNGjFhoVMZ+AmAbvpuTFRGzcFVMug9KbVs6pcn47deb2MNLWqRrL1pxAkg+nG
VbJluQIoNrQX5Qw9gVZQKbgwUowVoT+etG/GZjUXYZ4KVUyuNXUVk2wRLf3czx1FwZFNIY38Sdhj
j23dQyKWcPR8yMJlNzQfNT1e0JxQ8BNSP4N0PAHAsgMEM+WwYV4tyy704DNQ3Cg6pc+9/AnMhh4A
cHYBoDHsYfMMFdtyIlsnLARBXcS0KJs/9wX0AGibiyg3g6TLzupqG6XdB2uj3Y8RlCeEQw8wp2qu
lnL2bNlFPjuxVbfOhvKZXT8lmgOEKTc5hbQF8M9Ij8EaFfgtdDeXxLHTP7f3A3xpnKugm8207AoI
KKQudgXvn3n1E4gjPYCVXFZBLiTtfihwPqFZ0eGycZcVD5WYT4bFP2P6T4KNB7YfZKQ2c9gsO97P
6zFyquD7yP9x6OfjufSxs6Xq8NES3BRt+gzC+QQsRw/8wS9BUdQdrOm7q6n6XIQmqcZnzOkpnR8i
tbJbIAyC3Hy6MvNNWn2ampM6+vRjhT/xdnIAzaa+KCQvYOdssEm1rGsTriuY1fS2fkYhT7jDnl11
PxaNqCJ60rB/mmOls2s6/Lm5ADlwYWihMxMuMGWSEY01P1rICZveC823C/7ogueGQU9JaH/9XiwF
Lp+mCDqIXa05lDVns4bul8Zh+ef8ghz4NF7KQGjT7e0Vv8deJALGMkkgT4r5LOhqaPOfw+Gf8MD9
PPf+l3RlM2RLBrouAAzyUqu83Ul7BRCGws0RWp6bLewV8MgEhRx4uqg6Cx1PP+7qMUtVMnJq4sVA
up3K6DMZYab0Y9tFTyDV5MDVKY3E1JW63ba1uWih/VNh4VemYBsoTs5KEVjVRfEsTodnvOUJP98P
XO9LcJ5cUfNSNNui7AaVtQsU4tZma1SN2TPu8tQSB+6eBzCAYgBg7JbRhkdLB7XUOOlGZa6YVj+W
2xNL4AOfh6HsOHa2GGHCVR4vzVgrBPgYtK/fmFpPjmfREy6PD1y+FPthQT+NuzZaAIUdxqIL1CTZ
9KFoe/wGt0u/bAtkYyTnMalwHWM0Rls8Ef+Gm9CfpzrF0ASw9rkx6FOffBArZqiYiWlNtuI4ECcm
o3bjTeGOTacB7PxzYj0IFDBAbV0FeMeOjO0KuuG4G3QCCNyf1Nr+0+7FIeenBTDBbNxNqH4/9vpC
dPacR/37H+/+KZ0dBIemgs50CGm4AxQmWDnTiRUAaMMzsnkiiOKDkJCFRTWlLhh2BEAClc71ukzb
TOULvx7FnP/JVQ7igRORzZDVI0DrY6GiYRk20s1RIqp6WdVyTNd/TlYHYaAA+6EpZsOuIui6HwBQ
CX0dPKPnJ6Ln17HcPT1PhebQkwX9jhoAfRYdd8TFRbUdxkER/Nys8mt6eSRIo4MgQHUTcV/Mftdk
89Be9B4aa5NkfOZzMmUwU4JKKcoZo6rJRxodL7otiVG1ICybVI8ICy/accm6KoYBOULFupjE2JTb
Qg8wdDvuYVBW8NMqs8Q1Cqe69CqbTb2c1Ongww01Zjr3zIYoT4ZwqRccw/wld2iXZsuoKYB7mJe/
2iXX40eANTPgFwhRW50n09gg18vYOTSladwBWENiL8PQhSdtBNSJHMKH9ReGi65In7Gtp4La1+v3
9DIDbFywNsx20Du8c405grb3pi/xcRWeETxeENqrNjvX57S2CcxTAMuoom1T8asfGx15Ituhg6iK
hfDQZ1K9q0vqIVwToYI9MgHoYJvQoOpUxSo11yNASuS1zvGu7UTsm/xkaLJcsRCpLpwuACR7X++9
MPPZGcldAujgCs/95zYrTprQnpMMsgEUBTdliz/rbISCBMYFWWqS3lTDMxXznoD8WJGADiOyFW7g
EAN2VasLtcCgDJCNZsO0yyFpTye+qu2K1IBuWUG3tqiSrPEnUxHEOkr9M7t4wtf2B/Tux9S6QjkS
oc92ZdnweJj5cRAyHSPmz4i0CdPL5sfKe/JzD6I3HdjC8wI+17nMg0v5M2BrfbBtHU9zAFMY3u4W
z2Agqs/HKV0BPHpqLNkA1vRMWHmqWPq6s3v2S7q0dtPAYAdFvwIwZBs02TpPg22zwJixd4UqFr2h
ANrJ4M3Xr/5OqLv4Fk6+EcOurZvbXGffD2X+9ue/tqvXq69nBX+/tD/R+ftfm1sLBMBbf/ij/Sq/
/QoW+b7qni334I8/8PbuiGsHzLxvZ0afuPlv0vZCjvbs7nu6/yN570v/4rT34Nz3uHu/PfeNwfeN
bQdnsiiFU3FA04NE8o3At7+DsMQhAaoeETyCtb7z9+A0C3BrgeMMh1UQHJjbnxr9Tt+DWzAB40wC
L2hPuoX69O47HygJ6Irf/77P3vuK4vyeGiKYOgCnkME24MiSAA7hQSlKAeJnZZ6TBC/VMR/cru0b
GIbgeDT1Rc2rzdLKdT3Om7lqExhZrWscHRVVdJzP4daU3XE/fDG92LU82k4VXZuqOgfY/K22+Wkt
6q2OlnPU6rPc3y6T+9LjSc3zh4Lpo9C071xenACv4/Xi8DnjM9Rr5LJb2Lntjrpsfi+ROAbQ+jhr
FKrrN2PRbMY0vXSjj8dmAjqg2YhgeTNJDHlnsa//H1j0h7zM3S2c5/j/waQlxL6nqaibPje3V4GC
QdNV/8Ck989956Mi4KPCvAP49QSHPIKjPnfmHOxPPABJFczo7ozhb/aM8Cs4+Anns+AsBAu/HYz7
bs9waFTu3wYnWBgQYYQU/4k9f0WYfrdnGOlzgeGMEZx3gT0yzsCn7kf7PkcyzU1zDkPU9ZgVN6Qs
5nOAwdVi8c0wQVMsG6AUiP6zmPFZysvmpOrDcQMcSpdkmubroQlc3MvIb1yhP8HAodnQHqZmeMk5
8HuGo6rv+YqXvVCs6khMp7Y45laQdV/PUO4O1sULDMG3tJnJeYY4kHumcAejdLZdtNy6mr6u51UY
9Oii6a9SIK6cRwFJWBpkMWGTTgBrrXf3NPmYnz/EA77KhaJIYAbSoQiLg9K/bIGkIn127kVfrHnI
M1XV05Kg1n8JENtgfNpMeoDhem23IneXgxGKCEOTArNuXdhhietcoLU1vF6NckYJCWmxA77HOnJL
f8JceOOawJy4GcY0A3BsgDBAjwKBjiuJWdykQ3GSU5iuZAvJdvWmnUUaFzOeE5ZF1cbN87aMTBm3
pJkuUvGFyyrOgRmgatB4vABfQwFFNE/yPXxiKQE6B8zEnfDuHLg085rI4aT1MIXKshbHkbwNpgwf
FS2MhMKo+eBMM8SiJ/ka2tQfy5Y+LNa+yRYDpRp4U4wKfNhr46YUy8CDM2DI2c3YvvZQwp7pJdhQ
mFHs2ESWVdZOZZI3731PVoEvyIeAh28jKHerxpVvpjBL3DgFCQL0VE2MlRtTdE5J4KiqokZVbJGB
ge3cDeu8LU5pSNotcsuUtMAvUkWOrYra3KxNLqq1L2obz6TPAJ9kR3SCgTJdsN9I8M+LtKOrec5g
Kkv9ezio/Rw6ih/2lt+EQeFwdwTHcuDY2f602X0HhKw1zzkNzqqxWEUNTxOg7YgEqnwKFJ+EZi2B
8RJAw2K+1DN956BhA3hS1cUEMHfsynkEHmfn1nleyTjP6y8BjJ6TCEaqa2Bt/NoU3iYT8EFUkebP
gSUHldv3zUNShESN6P6Y7sPNDwsKUDbLs6Ju0nPUN2s5dUk2zm5dw1y0CXOv+gwodZ1pYPrPj2km
pZLwI6C0+usfm9XXUHUQymCMKkGEHIIZHJ18uBnetK2nUX4Ok3IDDPtaq2CwRRxw2SY1EDBXRtdo
NcnKvgknovzU+/Omaq6mIqoUl7Z4B8OqC8OiTZYGxXrg0Snvoh44Y8t4CSw+SAQBP5EsOLtQs5ia
t2kzf8wFzldRBcSLjrBAAfdxOiKsVgPwHfzShKfEZClMDIBdQQP0pZvyFHhkwu2aaTHrlIk2ZsBl
iYPGiPXYzBc1jN+SGeXzWYxgYrlF4RypMsrDk756y7L8OKv59seSI/uS/kBycCgJBvOSMrZPOw8l
VwJFfaAtPfN2dOum1lsKZa8aWsG2YiSrZszjkE007mGIH8OUv4pNcVYHLbQm2TDFfOzVUNDTshz7
eJn3HJDCsS3vx8T5Ew4OuHCogoLarQs4cHkUad4pXOXTdsYY3NdmCmbCIm4ocG0YV2P4hu95XsAn
r2MIqo2yFGz6xx99MAv5artRGMIxESgagb57SMCG2agATl54Vk1TvgEGXhuHaFOQqU1SxKcVcKDc
eubbNGqO/LkZQv5MGDwg03/fwP+l7kyaJdWxLf2L9EyAQGhSAxrv3U9/TkRMsGhBEq1ACPj1b3mk
VVreyKx3rSZlVoMbdqMPBzV7r/2tdTxUB1EcBgE8kX996uPiy8AUwQ0nCwgNq34F3SEirMnXoHlq
6exS55O0UPQVT+4UDjjRcHD/3XP4rXD/8fJx9sBrj5k9apTfi+NfeiBa1rwWjt6qsd2j7ZX5xH4W
TQk2VFVTAv7n6o+Dvro+eqZd8akWGqj6WK5pT8HMFm2Me8fM4cFy2l48g7URFxor4EONjZ+EijQp
N5ufNw4cCOnqOCW8zLZtZamwnkpEUN+3X/l1KKaDLEp2sxhKZ1EYYMCJBu1vHjv/DwcuR/1+t5ii
vgrutdq/HrhVQHxQDfQ2yOXReTMon7Zr30y57+HpuNWBWRKUGBmhbfw0nNwWqTRutjkLHThbU59A
hiw3APIy+X3S9qCadwvkHA2+MLFrfRP+XGS0/jFOY7ynZnzyWl/dW9rvGkjfvg3KNZ+6kp2ifvHT
ovYBEm8mZ6zft9wLD37FvtCVPaumWnPP9I89RSM+DZIksWVNZsIwPtfdbJNgjcDdlWLJbSTeofB3
sGgAHdf5NJyrzpO7wrop09UW4vNsIvV7cDptAOANLJI8uw0SAhgGsKXCPEn+5Coqr/F4468ifojK
tTz1hbiNE+t2YDX7Y9zu1w7buJYNQyFn9d9oDr81zz8X4z0NBcVvgM0X/dFeVZNTpST2BqBmBNha
gOnwui8tn4cT9XFqbNsS7hqAKmaSNO09knEVnuK23evYQIwZ+n7XRfM73DDNsaA6dfUsd8xM7b7z
g6wmYIBlPE+Qxuq/mVX9vuz+/LeH9wP0XlLD1v+HnKFcTFhbT7fQr76i8jAY4NJ8nkmZFtzFGQ3X
19jbl07qTIzWnewKwAk/N+l9ZQCJDB0WRsf8j86C31+GZh8Z6CJ9sTyQSakbWDFANMY7KNPGWQnZ
EM6oKARdtHTZqLg4+K6GbKLHPot9jJb6onJ/M1f8DzcFmg5YI+ETpvjvj83DSrgtCtPfVoebgC3T
EQyaAsa3fu0H/fw/n9D/aaOiO/ICD/U17Pp/aHt9HRduMO1NN0u/K4j8RQTqnP/57/i3ooHduy9s
GBwGPmyDfx7CTedTh6CqmzYWUqWPsZ8nsUkXJk++ZltCa7y6uUMTXrGsm1ZQjKgd9LiZfeijF0c5
zVaZNz4EQ9ZVe0bCPRVVn5YOXrISJhcdVOzYqTPjgLfXbke2os4my16Iib4UBMxbv8rHVcHmMHvD
AAC8Qz1+r98MFlpCxYOVCpzv2qGia/ALlrF/q9AeJRFw2UQZEe83KwB2DxQlZNAAbQUaNIfLcw9G
F9w/EKNzHXZ/N7cI/6oQon6P4xhXJ0fjCGEFrdJfT9Kt90ozNMNNEPMKaL08RwVVyeqZOS1Hsh85
JZlgRKd9INuUcdTlbbu9B3X7vka1d6lhgIhpQA9958PJgD0K0LrOAMfS3QAoLglMFvTo/Ta1kHRt
zY4wvBteSJFtAQjFMoo/el5EKezUNAcNTXYSu7wMJ3Lug2lf0xXvc/LpGXDuUzdKCRG6CFDHDNG+
w57beVq43bjV+gDHJO44EPaGT587g7qxKMXF6bbMNxwqssoi9RldND8vfvxj7iugS9vwrBBsc/6f
1yQuIzy4fz1J7g+WofIXFK59GvxZj3Wj2TbumxuH6QLUnu89bzJOtqbHUDf2Hl000ATey3/cxUE4
buARPS+dx/ZppqFNarTTmVG1zKhiYS7Dgh9Dl/Qh2snShRq0eG+PMQ/2lbLqasY47Suo5tvoayjO
q71znkM+017eVDhf/WDw823TH6NgHibYorkoFteJZF+qKhJXEPVd6m/Gg0bLFawjMsp68P8J8D0f
hh41A9v8Bn5zTTgMUZkLMYleT/7oMP8WPuSDSIrLUFlvN8TdV40px0FP0c+Y9wQlRfNYYmpVefiz
Biu284xLytuISMtprB9rHWZtHKP03vXclJnVq4ftjI9ThlkJmA/th2RHo63JaLVg74VyyIayvYHr
l5dKdd/Xe8sl4/a2ztiKYSefu7UV2MvtaXBehQK3AbU08e/x1u+t6niywMlx8k5VC0fnSJdPkGtS
NBU/mQLDHE6DSVZcrSbqltMgExl58WWssIuXsnoFmK1vfKtgKaCyS3EoAf9R834OYvCyQ7HtOGuW
XRhUJEUwjDi2Hc0C3jQPYdP/6n0Yh8sWPpfG5iU8s+d1nPatWyycZeMtmn+YIPLS35ViqW35N2Xz
b3fgn2vznhgXUJihBWzWf276hW1x39yIVu4Qg2TGySThWmhGkfhhUaehC8Mk0qjfY1MRjAPD14KO
cj8bBjNXFNtsWbCL+7Kvk57eOhVsiZgHcQnuve7UEJqKenqIV0/vVtLnUMd+oOvlJzegoyNhcasa
FWFbCzyo4NgYPNs4qvPKzsuRM3VqmnkFjNpXOaDzKRNoC3N3X4gYUr0Udwrct9ujJug/pKg/i3Vu
oYsok8xM/oym6QqmGd7fpu138aKu1gMrta0qygiBq5ayuMPb6OXfTUH+VEWw6QVD0h4s68h743/2
I9KSKgTld52sZ9PZqiYd5jnOwlXFKeV6DyktSLc3uk7XUP+d7fr3oOyP1ypCCF6cMYwp/615NiCH
ChLG18WsqanMW+TVZw8ofOLfyVSrPJjAVLRf7ZgHVRQcVYNXOnqAuoT86QQ0ptUPHuzWxZmrg5On
zd+Uhr+HX//2L7yH5UH9RDYP/aNJ5aUepBXi6irhpUvwI9Z2SkW3fHXwGu27hj6VZQd+Ovq82rDK
xAq1CH63MQlx7KwljLWlBZd8E0XU/k1PgWbx345sjALA60YoI5BviSjFv26LiNO6Lnh35aPYoUYs
kkGBooXZ4IHSYsOyhjl85JE+FVWxHqvGPG6QSBLj4W4xxBz8SW24UJBS1sWJ2cYSo64pftfLVxn3
HloN02XwnrrMFE1Wi/jSb67IVzdUadeb6N16YoFNKrR57Vj0HgnqsmWdokNZLi3a9T48CUDKMG8b
e1Zb17zXChswNjO5yBbXIg2eq2nwdrafzD++yypPHChBEV3Uc7aFm/+0Tta9iv5hoeKt8dr+ZfPm
8OgINNJ4icPPCFhIvCHov22zPYGbbxM9yWonfNbiw9VTaut+OXkNIKSwEbsKqYhZuymQwf6aEm/h
J2+C51AUZ1AwzR4UxM1u08HH7zhXhK24xUxuVgafwBC400iqdjdG0cFOkUwjceNW7JYtvgo4fR5H
B58bArbcwY7DoXVUPVerj4tqVN4pgt/pvaWkT4xdq+sc2f69n9wrmdV1QXn/CZaChK2xPohZNsD/
9LovW5j71po1+6JvnsvY+zmb6EC112SjKDJA1PvNwSlW0YZlwTDaVHcZM2CmR8fH3cSy1bTrhZX+
s461hKi+nbzKwPQSbMPeb4k7sKXx9hsp9nBThflQLV9iT/0MOudj1FvEu7LQT5jIClZuj7hKz7Ew
PDHgmjPh+I4RWpyWEdySVYdg8R/9ZchrWEzygECmbuX47JYw53BUZCroX6hEpxEq/0fluUT4GyQY
3ndHF/oPE7MsBU4LiVGyXxFn5sE2/ECc/aVCGIsm3j3gLKNpYaanOjbPArBEEmzNx7CpN5Sqvt0P
LRphFn3vAv4Su/VHt00PZMNvdisUOmA7p6USYTIHeGa4gp8p5ZD559NSz1/6sfjSaszW/Ibl5ea+
R25AuoIOEk/Fr7oxEGbsA4m5yFjBL0Ud7Cav+AyXz6ndWthCUSh7tovTyZW3ytlj0RcuUVN9FaH6
MEJ9w6X+UanoUqPUb1eSwz09Jq6AjL6M20sNMT4szbdFWpk605cY8JEvCwXQ0HJZ3KJmfZdYSKkE
BJHALwG0hpMTi409NKQ4rQHRubGxzkZiXkgVj5mKujHxp87mFY+npNnEdizhuoNHtr0y02x7n9gP
skia4ATcci1jl0f1DBHlPjIhY9mnmow6XaviwMclvImdEbAA+h2ekwr4hXLsHDXY5tbPPxwJ59sU
4knO8REYPdirzstEHWSSwQoYd/Cnc1uPaWuETUH+v3SKp14V/GqrmONUaWFfKKok4N5pnYPpojuy
Jh6Kz2zWD4A56GVBuV8vQEDd2KdNH0WpVPp2Nxyeh7u5nYRNpmN4aYXlbdrAwwMreVJCuz7P8NKs
S/lpbizNuKw+c+iyqT80D7BgnhdWbyn3gg46kk3gLkYfA0Ztgv00U0PPM9XVsK3FQZ+BN5xztxU7
vamfNOyrdIKjMXXL8mDN8h6NpkwGNsBf1qUcJ8haSp20LgH/8YPACp1Vvr1ahc7B0W+khl9clB+g
OwwGPgpw7pZsVQufqCq2iysIaucVeI+twzMJpq/hZHN03p98/dxEGGRJaROO4NfdZpohJYb+chX7
LDahYSAiHloTVL9Wv8mth7Wrr7cs2kDFTIWC1NZueJBiPUCzfIGLVh3u/vaBBnXql913QQqe2h7G
palePnDSfxS9cjs6YymVK2IVxPjZxPyHAreSNPAgkIbmWyGf5rHeTqR7nfGUKZNlLtiSSK0/Akub
nJMl8+YOU4WIkiTyPkXeonJbGdwCfndoRz9OSj56eVMuPkbTFU9aMe5UUeuckQjf6zoHq1TEDnI5
4vgiz2QcvkFQwuCEVd832ftp0MEKEpTlZzmVDvkgPRgm1R+bbdqNQaGzhcw/WGCuCwI+0lh72Lso
bZOSLmYfeeSd6UadvOjBsLm6Sgt0thhGfDrtv9GpDndbGOTL+NWPhv4wFGWz19qcO+c1p8LU05ZP
bnE7rYYXjEIFuh+/ydqmWdDB0AE3Bg5kWKcOKzHmsMAfnaz1CO+i557EIMT9dDjrbfgMxZjB2wmq
q/S7U/3Pb1CAdydbtmXaoNNIwXRvJyHxkvnXdVwo9H4MPAI3oQQI4QmF565uYFbDbxr7WAJPuv/v
7z9OT8sH5Emeq1B3p9/fUFOPW7qV225xVbx3En7l9PfPsDpuT2P91XQwilLTfwpX6NwQjEsUjAtB
Lktb+fg8NucR7HjRSwUT6RQ9rda7FZ5+AcrgQ1bG3w+Pz7GZsUZd09d5g8iKE6w+/mmNw3eqzbRb
fP+zDSeOlpChqSPVZUSKEWxdH/5SAZaJgeE17Pb7iYtmaU7REu5hL+T50IWvC2yzNNxg5q7xYomT
uScH8uLfN/laUZPAhcmzLZbss/SQXdTGV4fy/OSW4YxKa3tePbEhxmFINwmDVdy1fY6ZFKaVUDrn
ZYG2pji9oiL4qH2onCLiKAtATtQcNsmNxSNqgx7SW48xK3czu3mFywO6vg7cAvfeK92/i8nKWyzH
FDTJmsbBkoU8gn8QBl/Uou1lIPxT3aDkrHj/bKehSWNV/CKmheNT2+1hCbyHmTizgx772MNPlQ4r
PLfIlfp0R0ow4vbfmzqoHtV44WwQV4PJ9VzJKUM3ohLKggaGaQWNF03tFdUuMmCQhQDgNILndvy2
CIh+lBGQfp7A1Ld/gkH3XQZlcaFTTI4I39jJZkZlA4gqjWlJU16W7jw04Y141u2GMthjbv45mgw9
UlJUT1DXivMUeo+CbtVTv5YXswVjxufw2yAfVanYBWplDV9t9H02xYI1a4usHqY32opmz757c/3q
2knvyOQOVcHHY1HyDxoh+ideCc9c8COMii0Dd6cOwLbEYVoxI+vR0SwYEL/NzXi2RTujv7jAKIgW
WJ9KySGGBeXz1LqbxTv3ZGyvxo7QRLEmcfK7W4SadFPGz4oVdhWDkdqK1XuuXFOff/8fn8BPbzBk
ZVjj417FuKiQwfIRt945HDXL625boGHsOUcgzTLrrxK4ImyyKsQ9XhE4YYdPWyTyWCEGJADYkC5t
d/CCcju1kpLjFDTHFl5W2MuXFzgyD83ajfsO7X+yYWQNZjNM2yL4CcsQMCHspwXnzQMf2M9gRl7C
XMJeqYNovVQetELAoz2j7q2PIz8JQomvDTCw/jpYfRo7gxN8HV5o2/aZt6r5k9vks+yW+uR1k8jB
0KEk8YLq6iicnpuWl7I1Rab54GdxWMdnHeNAi6cPB73jBCfQtaFNtG+q3WDCb4Z8tbNWN1q5G75f
XOJBJ3yhn5W07tr0HIN5vz/prXoGyArQEALUjUH9jwShmeNVnzs4NI/WTMnol/1DMDUUrutxHffb
xHdwyJ74Gi6HzvoyReBReOQGn5eEWjxPXH7HRBTBAwppNmzp6wvo1ekAL2+1DvGuqBtzw1vsku6I
a5ulqphpukXju63WLSEjLjrpxgMEwwVGneDkO8Vv/uw/1OgPLm3r+2lDUVbHqLIxjvXiZKH0Nvb4
8XAcS2SVFBIedagWNCIP0bTQAwmxz0xBbYbS5KHweJdjo+njGLtvIHzOuMHgxQxQK6KaQNoJklNS
L5a3uhEBQFPL90uoGczeALsBhmQRl9Hb7K9dqiJoDDrUFwRT0ARS8kVTpLrwSb60zthjXQ7pLCcc
4B34kHIcU9pu/t4w9knOy3BStPmCjJbxxBGnRNY1H8sxeq6IPcsoflQxKR4k45eKV5inwpN9WweU
ZTgmg6EXlxbn6BRGaJnHOjxosBmpQ5jJMNhTHBZtMph5zCaQd7t6rvpk86EXB9b38k735jGa7uoa
JrFbFA6fmqVNFsTJnFs2k2zGcDHFqHXCqYTcm7p9BnAu37RzB4GJV6oGb8gU1g2CY5A/osig9wh9
iLJBSIULIK7OYT03v6+Bp64p6COCaFJ/MvFXSA5JcX89sgjsrZqbKoWC9NyjszwEzfhhPKDP6IaX
XbHhvCdzUX6uZtwx9glZPsjzp4/KtfY0z51MSqt/aQVBQGD7nRGjsKa0Gn54+PR7Gvg4sO/hRmzm
3yUQVO3W5TzqcjmH4fo241Vi+xpwGF75AEK7Q//RHZjX+R/ldGUDAgpmjsarR9cUtcsZlcy6IxVL
/cZbjzA/EoDQqKckZEEc6+GVEcPzKkJ8S0unG5T/vUQs0q7zu09rBPCId2OdlFH30HCrcoqAkku3
UJt6SGKQ8RdvZebiKLrImiOMaRMnqPQUbGzlUnh8lgyARX+qB8igy8r0vkdrjBav6M4VHXbRYsv9
FLYvGi1u3kMm6GoL75PzbT6Npjggh8eHaOLa84RIIBDv7hXhVDoJlnBOBx/XtcRJkqpW4NFzb4P0
UH6Og5Kel0bdatp9CvhMDyXIRt8fhh1WKZJ/IAbcfDAu6dgT8QCF+6L69gZbqPyIR+YB5e8+wUUe
7Nn9UMC4QDJavZQoHyqCWVMxLwYdRtWe6qlMx18apd8LTOrnOFrnM+rjCY1ToZ6U0EfL+jXzphgT
1KYM4Bniu2aq8enjKdpL5j0i/HG79IqcO64eYI90mW4qdkKcTwoFA6kezWjgoi/0BQchZPNGtztB
LUs60cocMpmPhU+xsKcyQnKD1+aRgktbTxs5cHhQz9pCDGnr6jPE6fpiqf2AAcPlYa9RZ81EX+It
1mkYz7lmRuzDyUP9qMfiZiHpcg5JtRJPbqoSjSNr3fzqyNzFCwd5I10QnhddXMeCijOeZT63EkJp
vyGWaBYnsSErjhD1s1mUvlf6SxKBjnn11zafkA+WaC9qzzCPf+JrJY+BIvO5G8adkfppDGt5oPXq
dmaoVBY16jDBt/SgByQYshUw0YZyL2OsBeDWFgQpJ7yDe1uGCeRKt1/dgqyN7VbGJcn9OUZHv05N
ChnpQOPQHD0veGLSdVm8hHLfW7lnK4+uGCc8a84/ZhWcga5BAiP4qSlC/IAyEZZCeZbjenEYhOYL
iozdVoWPPe+/omFoclyyFLkjZEib+NvcQ6csjxbREDcDHGgMS6i2VRmei/DbbGuMTmu/TSu2R+AD
Ku0+gvahoi8C62xvJ/VBrQnObQcLhpyqS9i+q24VF2g0txLJShfgRzwvq5IcSl0pZGtt4eH+8PWa
EMVJLgw6u4AGVwxi0fRB3+OQ4DLIybgMIpVIWY5HVgefoshBtwxHYI7CSaBeWREvSIAQQ7+jbMuG
uvBOANlyzzbl3gq/+VLO6Rjg304a79qo7pXpqrywtvkxCQ9esfkT6npxocA3Es9ncKvY3qG90L9s
5P8yJe2T0tOnMDT+3nVLn8JOt5+qIsa8Uxz7uimysF37lHan0vaYe0biR2lR05S4rfd1jVgyJEJM
uFPrAik+nxZvsjuYIMzR1OUbrzAdRUmnr9orf3j1+g7kMVmYpVi2/iubtvqALmlBN2sEjj6zUz6P
s8nfbrQvv3vtYLO6wl0BY+z46AFzsh7Gyq5/GItUrH7ziI7iELrOf4UUlagy7E7Fapu0rxFXKAFh
HSmqAuoWimCxvswhssEf7+PHZVXWGaZtFz549k2bN69HWUeG89i27NBQyXbhQsxehzN/QNoMuoZB
I2pj68R+DMMZpnLCMuaaMO1Qvp6E81+KwoOeOLKLmM8UN/mTOhKoTumISu5MWrxJE1Qig0qAi1a6
80rNC7TDCUArBGkXRFPuTcOccUMRNeXX5iateeeRLXZlRFiKg/dpBWr+6tbu4l8Qc9ZckZ1nDr9j
XsZ2fkRKjDt6DD4WDE+XFEOSeA+D96X3OwSXBcu3Dd1Vpgxu62iiubMKWRZMPsKXNeXjPTfDb9SQ
FtR55+A09WCLENvR76LOPVsLbY9YkJRVXObjyl6JQcQPdptOzLy8+1uF0faMv4wyMKY1DvY2+Cow
oTq0grw5FsB4GjTFS4mUq8Zs+kEOuB8rwxtQPbrak4k9Rwu2iEKSxSmO4XlsNYaspsEYoR6DVG/1
8yDI+BKPHP1RMdEHKbvvSJ+NL53nv2F3g0I5ad/Qb3aIERyocDoz3AxxoNY82tC5zYWsHlbc+dg+
51q3czaO7QBVJNrhHulzOa9LPhSVl8QITIGE4n5sbeBjmXbyRlF+pUvvTbtmBdHXOjRRog/bdMCl
pXsenCdctMkS0f6wjggIHW2ZlmSEaC5h60bw75DBJRYCEpa3YqlOQH3rVCCjI9hwZq66io/jAKSD
sHiHuBtUKCZ2qRw3GAHXdlejEc1Yp5HoN8FjFIdOYdAZgatU0TlGIf6EcLfroNz9qU6vWw1YZkFy
12KqJoW2hpIuJjtcD17qI3o2YSPTGVK3gE7766PAdGCPjN0Fsy0BLk+2l9YTeNDNUGZThNKWlcQ9
eM38zFbxSTqN8696Ue0SHctSYtp8H6ltCGQ+NS3+Hlj/Piqrd/PYDefWZ+c5nodDH5RV2nKXDJMN
MYuoFDTiok4ABPgpGTH6o+W0k96ylwbDwJVuBBXOoHOLIz+NxtBhSc5rMkn+psM1ONW+BE/jtifq
zXJfMy/MhKgRriYyruf22ZuyAhFh55G+jXMU3oDcJpgr2BOYY5UajAzjCXMK6SCP2av0gS9YbJN0
InWUGni6ZOkPT74YRqQ/mvfFYeJLG/DwpSz8HEklqHw1sYniiJgaYdtLB/STF9v7z+u2TdAkp/g5
WKoLUsEeHfGCPEBIZl5q5A5N6KQem7n9ADsUZRZfleu5m8LEOFFlXYN0vM5X6x4TNlEM4XnibQZ0
Y0uWBmMCEocAbINdEffdxRNthvL2UjXgLWv9RNDRZMGS2mWedy1pVuhj0zu5T10RJfkdN2cD89pd
4B0Q2taIX2IZgQ2TtjhgipTOm3sDb6T+MRX7f+Nw+leD0/+6vuxe/3/wi3AgnP9nv8hNlj/NX3wi
91//D5+IBwMT7BegkKj3+8tj/NMmQv/r/sWRMHAE2AxC/B+j2f9te0KiuR+CkPEw0qd3humftifP
+69IIMkcs0gs8TvU+39jEwlhLvkLk8LhgGAU8+HobrG6fwWDP8avW9h5qAm6XBJQvbgYEgTCrkcw
Ah8MKEMGvbt+jBC7hC/rl1Ye728TsrvTfml+hk333MVtuFtCHzxASR6agxi3562AcYRthbmBnvbV
cmyBOZ8qF93xSPkkoTO7EANRDAioxOVqkJrqAWw7Dxi/JyRoIFfTFf37xYekaO1wp6RcNlW5NIH4
HsVjPmmkYfaryreu+sW7vnxy0Yy+FursoTUhvenxzdNpR+mwr8JaIQOcGCh0MbwtFZ+zljUwGdyD
phTpEAPaYarkQmUO2i0PplGfBl4sx476xRW1MAqb4K0qeXsOEQGaRjJ0eRN/lBAeoEPjG+3q8yBV
eAgRAXUovbsFgkI/rdwOGD2qEQKtevDmpLPdO+LfMC7Slcslb8LEp9RHkBUChMOoLvNwXiAh6HjX
mwqhaB0wakJ+sjtQS7taP06YMNumgjS0FZ87TxwLRJGdyn5LS2Xm3PI+DbwKxzWNXvoBwY2VAErI
MDjMar5CcCtgg7B19QphLfi51CR3YWUeig1TdZhellz2P/QSTkfSqPFxXZocbSPgOB+pvY5kqDDZ
aYASRl0Tf+IzLgaAnTwFgwDgfUAGXNxYFMblHsZaDA999xrwdjrgUrK5BLPUx2LM8a7YzpW2+gyb
/0O1NIetreOcTm2bdZoNMN/abwxqFqQg/0dcDDJF+it06P4n3YIV8CUDm1+LfbQieE9VJS5b5WwW
mNneJ72vLIK6GiOSIwddobIGBsKsGxZzU1Bo/Grle0QXfiAiLczu+feZaCG7tF4ExdIs/Fo1b5oF
98XBUGcpKk68g+op7qVrOF4Fgjd39V2lL3jQ7WjsPzumMEKisakzbGskF0KSGnszHXsh11QiKDCl
G1tOhM8LIlGXMm9DZDuCGUYWpvP3kcawi3mHme8Lo93J6bU6rkhDiVpikl61bLe2t6H+Sqmbr61C
RUU0kgXLeP5BK9hBZvJzRAzqTWjEaFrG4biCFSsf+Hha/LE+qvjbAGLuiqdf8vU0KcwsK7f57y3Y
4cQsVYaBKPsGr0O6hEX1C4PX1zISGO313rxDnhtPEIM3omz0Kkxil5//zdSZLTeKROv6iYhIZriV
hGbJ8jzcEOXqcgLJTDI+/f7k2HH2uVG4Xe4q24JkrX+UQsi9VYf9fknzjbvoFllfVkViyK8orqMu
LMR2Qmu8El2rEHvGH3ORV3uZhWtRyPtQJLtNDq2qlEDQzIy08gip9JPhbj/IXnyWSYVVYGPH/bTO
6lBfugpdQDa1TBdzVh+FdOGUm/wKl7BXq6z0s503Jdei8Z6G0rMOlqjeLMnfXof8w2meXMNqSK5L
iGdNZw12GlPtuqVPdibL6mrgGiWvYx/Yvv4b9zcYdPamPoWUQP01jX576pi+wsI50TNgrmiW6DcJ
99SS2zBroICxXmA1DZwFMBIxfquT9VWN/nJuM4SMqGxHrj7ucJuY9GgqYZZygnlJCgJ2JCm0Qcon
GWHHvwyxetVLhKqpJd9y+6+X63hrjvHNl8t8bH3nbKQzorVprvdFY38qo0Gn5U9s6qCmkdPH50LA
WdZp9RSMYb02QvMamr369EWdbcaGyHFf3+o6PxZJUGHKtkhrk0RmrjBvBFub+EWKExI2MT5l7YQO
/7IlP04FV6pO0Ii1A0HM9x+h6kcrIiI9WWPgQbgdOkgo+ylyOz3eglKKZyCcHaFx5AIyjeyNLLxk
uXIu5Mhuy0AgNiYFCCmMFzwTkR08J+H9vu3CWxku/i1gntfcqmt3VuEmjFHYNJN6CmMd39r0DWzD
NJzqNiIifnysdVk8jqy5PO0OY8Jm1ZZH1ffqEXiMWN7UFgzHd/IIecPvSxlIsipnAgp5MnirwH4o
Rk2otT3YW/xoCfto4h+9fotOCUmMzTg1FIgkyDGKZLg0r2UPSprF07nyffYEnSQM4+1dXOh/9Uu4
nzL3peR0xT1lH+vwD4dXe5XuNhH9tPFHy4pqh11KKuQEClOel+buwTCYWq3+q5b9GnA3xnLMbNoQ
EOeVKb+rmDAeZ3kxl+S55d7f44GDIQwrTmIbPj4luOetMzmPnXqaLi1v9Yst9Wryk0/lffVdXR58
QJdVQujp1h8zsVJ5tmznpWt2oKzhOff9bu81mrhbm1RFMEz7MPROcCDPpDtZjur24Oj5RUPGEhRZ
sagvzXFSWbXxKkQBQe8Dw4cDyBOwZ4Rwp7stwehGZCTnKrFuhlUmEBIuoe05ibCVbW/ttEe2k6fP
4VAFERf8lwf3QYr69DHIg9eQE9Jm4bIhE/KnEqwJY8NuVBnGf4TlWbsknUIYExQ7gemqSNX9Lc9s
84UkRzTEzRPKLecxTT371phP2movNttMAyb44obZ+0h693puynHXWluyA7IXfZfjuhhXv1mzkJGM
4Q8PtiPEjUDizHcPKHmMB38kvx6zDNHyzY7Ffz9URrFFPGluSMyVwLTo/uysPboWEGVm8dECmrkZ
p9xbpeXV7hzjgLTiuHjkgyPyKjfEX+zmOajXnAk+50TAoYxcVf2KoLvi7AZ+fmnrAtAJc+kmNPP/
vExtHOLEIWCyDxKAWgYSq4riMeOEa1tNPK94cNma82Vk0+8UZ0OHps0fp6Om9CNzncgG1TYhNJJF
fDoZj+Ep/xzHWkTK9f4JT/enpX/s0E+fLRK04a01rtTebbbcUYAqRHPsc8c6xBbwglcJuSnSg1NB
wNuheh4mFdxqfaxcq9w3c5BGqtgUCZGWYftvjE24KN96k/Zw4c1Hyjk57gblV5qojGMa1GGxuV/m
Aa3EZL2Oop6u/L7ahzJE2w8lG9mxGz7eqWeeEk8mnvhNXhi4ZpppHbb7LGUW0iHJuH2dbsNlOoYV
QSrUxKzmnxjrasS6SRTIcvlVsslm10t8O6YEVmy8r1obD6SuGB9jljhbQBIublccXCKXkZ8Ow8lW
BjdEUrCc84wAksDImh4nWd5ozX6p4744IxNxZlTqjs81wuhBs4TxamMZWRu6uRAVluDuT7bSmZ2V
WZ7t1qt5Htg3Istfp9Abd1aYw1OkkwswYH5XY8ivW8gozerPrt7lPnChaOkRUGW3LQhVXaVV11+U
hnuvMsX1Ue9iGIUVFhAzoldgz5R9rRv+mTIeGXDt59I4SDGQeV2M+6ETGCfyo41ZPErvgXBhtXgA
5gbpBgI0hgf0QxIPt7vP9tjXCEkqQCfpEzm4OKfRVMOKSTXdqVHyXRuXyWmTbUwC32aZuXvuK3dD
gI0xy53002CXmpytdR3ODySfBPuK84QTvABIqlZ9HyAL5AG68qQWvCUoWMFiIUYL0W7D9IZcfSXq
DtsUA9NmmGMiWJc+XivUiPgsXrM+3xFjT96xKlcV3RPXKS4vdee9pbMxreK2InwfZSZ31J8pcGxC
7/UpCwUOvkYXT8anUeovGiNKIqmGN7hQ5iqPrRvNSYMrd37MnJDhJ/EesdOCIDC5bPp7TmhKDMCG
Ne+zNPNz6PjqQWZouwjY1psqAMdbBMjsYJS7CYHG2tPLaRHqCdFbuUPYkW39eeTmInWIsLcpXUv3
/v6b7WkpkvuhO/gsE/4Hno2bEgFws+V9cKaZG4QNZN7iFImHmrlmfpK4OrjA60dA1EjavD2eP73Z
Tems0BJuA21a18Q0kdTZMTppZ9e22H+ypV956JdXDXRtOt0vKByjiWeN+zyYPgrD3C+DIlwc4fC6
msptY96vvLaNV4GP7AE/B507g5dCb2orcvu63RCytKaZI4nCIiFdtp3O/oiFIZaUDeiMeLm50fhq
tfUmJuw5eUCEOpa/ddcznpZAkm79iqSjIZAjN44JEZQrZdQ4lO/vn6FaztyMcP3F2dMu8qTV8qGW
kjG8dux9XC47Tyr8qM1jJ/xqQ+DBrvVG0jqOwqsPXTX75P8Pr4nnQKGOpr0x/OrH8eqTKD3mtcLd
1ADIq7TGTD9WEFfpsq215SCnIujWypNb5+FuR2i6mdxmXOcZwpMuNNy17Fn9RklULsTUz2h1txFP
6L4NMMiA7WnOyahvMMHH91+fnPW+twn3Qiqko6XzuotKXZ4Ttdy1Q41oMW+2MRUBXhbir3AfK94r
2mVgc4nwPee2pxDP41eei5OnJTGOnTdS0dDoiGuaqHfZN6e5rS/cszoyeA6tl8o96HmeXsY2/s+E
qTHNknPD64Z95hS8j1m+5ywrX1zYtw3tEt1zb5PIFIRlyHPfBGEMzLOXeS3VNy4p8nZ3Ecb0VJKX
n9gBz0iCrhsZJ5xW5UGPDLkOylCQVOXCPljVtmtFvFdp/5TX9j/DSavn3NbPPgtHHTq7ZpwxeCKU
MuruIZGOvwPYT7dFVr8KuyZxzzXfmjxDjdRYDE4d4LvMrBPyHRIpNn4X/zgFvzHSGkDSMCoB9q1R
BzOV+wrTtlgNFc/pxAoviJ3IxF4kSO561KG3Nv1+Fyqj2tS9Y+4cvz9Ad+14kAw3x/PQBHRAFp2L
5SbzUZsY8fIALPpilC4pGwqLY23PeRSKNpps39hoJ/WfvR5hppjJ7KahCltATBr+bIt1OSJHpUnj
YKYhi0FrS9qCyAlvHmsiqzejWK5OI5yD1xM16KKkJAPZ3eg5KU6J6bSR52QFPR5oBX2w8fXA5Lt0
g7PLhu6J1WPTFJ4PS48S2pKsrRzH4kAPyE3lA4AEGZbowXL9JO1cQHyKYWu1W9Myv7PfHyEb/VXO
E4sZe8HPGD+5hkAINtjG2vCsmxiC9242jRNxFPG1INgC+VIRTSk4xGJTwBWOytpMTXPIvbjYJ1bL
qpdTaeB2zFcuGsyQSqAis6dT01Ywd+Wyd9wcxUccN2srXMS2DYr3fElQyBHrRNPHBUFmsMvcZVcl
C8EuynFYaOTeHyRpGnKpTim6IK7S3iUO9yoaqY9m0yNSNB4dFxmHsG5FIZOdWIYfeAsCxFzjZov2
5XcZ/31Riw8YNeKXoNTjvKT4AV2vvJUIqlfFGGQ4ouE98xp5n7mZ0+aHv7vwuzn6/dd+X5L7PWGj
gVonsV5X9/9J9Im7KcTd4NCXYj0kyj7acF9ckOiJlUxU1NhULVEZVl86Icg8TxcHBmqCdu3ADO5q
VC95mKz3mRUOZif7SMbgvyTMoJaG+Cit8TFpn8Q9u8FuggdGxOCS2DzzE3LBTzg9fMxdzrBFsTFw
XPt9/Fos98eSAkTqJ+JFOkg5g4qgVRFjRutCvu20QnUc248m3irMeMuOehbYYi9I0CXG8hCP4TsE
xZ8Z1bGtHYY307i13P1rBKwFeMZbogJcU+YqMyVesWKOo2Zuig3KII7JUq/Neuyvvy8stsG6aHZg
2wIJ95/QNw5LKxegbWc93p+uwrLQRZDbxz/w42YjYHzV79qlGv62aQaKZisRQZfZK3RnR5LS5SHz
+x974AEquQZXTP05+WtqW8i+P3A7xeKZUo6bPwLGe6xbLZOLOSXtLjUqh+C44G0g9qkYCcTP2vDV
t4znMF0+yv4lDpKnonPeMxl+9b6mVImQYYTgJo/EcYtsoWCpS/IKD0LzwNlIf01W8T3q1I0sryb0
fZJPlnEahfwTdGjjrXoOefsxnE6y34PMHYd8+Sp7fhpH5I/dfXnv16VDUUHeBN+OYV+8drqWQfqn
RYdQDELt4FWOU4Dg3Z2vOjP2NqtuZMX2W+nP/2KnmtfOmIerBQNzJn966eWsdMbNNednkOhrMcAU
NgtOvOEPOmdZeLQcWafan6sVqu5iPTac48ge8xbFY2riXOgfh9akyMtnbuhsfloKeli5YWvMfV1C
5kt6T8IUy9d3sywnr3BPApCK2J+1qUb0TvzmkjL9VDGKCJOpPQEpRJNO3EA3H0S1vFJsEdE8xN/C
UxJ6R4f38aT1Ihmn58Bf3r2xe2gHui1ABvfkLMK7tZ8GF6wSLgp4O6jWrmlsC0988dxO1oaFD40Q
AEprlBu5TfLXD9t3cj5AF3tQTzoYMTfqhyDtwZO+PYErLS1zlhTg5aKhvcN9NeW0BXMmxkV1x1EC
TcAZd9DVnHcDafqE8ARFvG3zPzIhJ8FO7ykcWHiGIVzlkpBzmwK/TZ8XdH6VOkLP/Kcym5d5ab7H
Sq0H7mU2oW5pItutDYQakViIMAoy99TE80zoks9cjMoivxuePSyjRT0AYRTJKfMMa9uMoOQ5z63Z
hYlmqHyyYq583Rydyv4eBnRIIUixomm00M4fyuxQIVR6PbNLm/TZCdnv0jJ5mSd+eWNMKlKPH0Am
ATZLpF09sUTd8p3R9LPKhvDUYnfsFXEMOW1USX+s/AAUQ8/0lwCDzjYVMl1srGRn3nrXe5mxpzUM
C7LceMT3DzYtcQpIZM2JS+LUNK1cm9NiUX0b+WA1S10uWKfFg9d7X9ZgH2Rtf0mW86XmAKVlNMum
BztT+OrANzz1CPb9oKsZkd5gvBmMxlUWnurZPqGxZ88x3fM4dRdiUZI1ByaE7Lh82/P0nnT+Jm6K
c1XJYp2aBc/ijECGqn8n8n6XFG7A4fkNuLKeilSvKqGJP5nQ/VRU1IH4pVcEMwh+yvlkOs0Ba8lZ
WhnLTtWYO6sBd8EJsspUe+RgpbmkRcQXk08BcbSDGblVBATUaAyAWQV9Od65s6DOKdxZxZ7YOuFz
3MIPYC7j2iC8JvJbavsS9T6iIqGpkUqm6opU8gnVt4EERqhrRiTXPU8TMdnriFlqdBdJ/1cV0RFz
S3QcbLJ02iYsztUCLrAgnlLOV8mUAabgWSfZznsz6fYdxUwrkm3+Q5f4WN9zXYIw+4s03a4cTSDT
sGMDibrErXisn8GKtoOv72o9lMIAf1nd4kSgrIW+mCAF6qCzI87qzTx5XwuHdm2Ahs7m17QM6Ejd
HHV3tjDwKtRH+TXpjUva1D9OUj3K1rllSXXQmLuT3GBiuEO8etz1DP75aH02dfDCvbAPBG+fE09o
h0oiW6u7/64x9jPLx4ZZ8amf+z9MOGhsbZMaX6AaMKWFrpfcb8mPyj5N3R59xoM4f6Hn5iaLJFkT
3GRLg13AI762cD9D3ntMTZeksXZ9BPb1KHt/lYam/Uy17tVygBarepdWw7vK6yeFsWgUwbFWZYnE
04nc0Wejbh8sBPwz/OIm1+FI90oKP+E9EKoSlXm8yeYG3o5jxBhWqonpHKFQSOTWuRMuYknE6ZYC
LByn4iULDXy4mLLSJj4jvP3yB6+Nmi5Z2NE59Xl8ptax7xS1k2b9SH0he5F+6tVwQLmy4zTE/8CU
YuT+rRPOe2sv7Osp5TTEpUAqInC1tjOGrVFj0k1DnnuO/KgCNk3N9Vqn0IWN/d/Izh9wyTYEFg53
G51za+v0B1nowC0amyHyyepKpEm+G834gszHTKtrr+tgT+Q5SEJ5thSKD9SpGeS+g0D1fiTr0me6
oBwR+OqETekOpv/zunDY3x9djY/mnmjedSl5PA2CLOag8V9c3wOdNnd4uQcmAP98P6v93DirNHz1
MqJehvzHyNyf2nYwvim68uxxh0zzOKjxKevKgwrIh8xmhvkcvW8iOIBzQamWo19qpgfm38eRi3lY
nCi1H/OSQGN/RkSNMh+107B2uoXJjhuPqOMX055XiRZ/A7lf1FmYVURN51mn97y0elK74t0V3idG
vIp5fdlPi7gwwG3HAlyoRBfm45PmoJd/53b4h+Q+n56nqTmEyhVEBogns+02c8ywMPdwa9X86udd
uWqdhCgVhpA88IEqs+oEsgtOP1vnvui2IelYXjO/TPYT9T34NFRCMh0TXNA17yGtVyv4FJPwkuG1
7stmoxiNfUs9S5lfy3tAGBokxhQPPWj11SdNuk3vBhi0GNXRWPCp+hTWUVMWPhRYpsKzN1oPXb2o
nWYCpZfpHQvtnwWR2woPz1fWJX/zpYTdc7/GfIEUwrXRqYOpB6aEpnjMSFVe0006I2L5Cr/nyQy2
Mevxyi8eranTR6y8+xS79PX3paT/aK2d7DR6fkh6ERiyaVCiU9cqp4kNU0sSpwNybOCKdAbT6gfO
45XCP3v9fYlte1/B8u+sNrilgzlHGFZRo/gIxV/GATUSEVHlZulLZCG6j+0V+vJiC4hhatycIZTb
aklntbfSH/AM/0IRKCd1Dk0pg+tQvOSo5S+N3wRXGTrppnBkuxnvubpFf8zgHnqbKZqAY/izUu/q
rnUwPYgmqmv/Qw/FuylL9FOUARvFYGxlkH7PQ2CdsprxALMu3j2TDAdisNGG2ea5UuJczbWzMoDq
VrNLVFWQAwMSZd0cmEpSKlARFc35/a2dHMj0zmCHQQZJBik8wKBM7HV4gEerf3AyivdirEFrZVXf
gVAoyNJ6j2yY7EMIuww7Zz9hzPEpk7pYkn2ytdHNunKPf0Vv6wrypWviO/NpPAXtP5ks/7JQz/sU
WwuacHBhyAtq0fKjy/ZJJ5ON0J5sJY9iuHUTjCjPvbg+NlPW4GIxjFNBHRv5cD6wUM2TKeue4oq5
RYInxPLfEDQ9osolKjGo4icq32djjIKWWMj8wOPzZ/QbvWs66w7dgxNnqb1Dw7fCNsvJozsD8G7+
T1mUYiYF0CBuMpA1xbYH5bb1UvyJlXwwBI2S4MA5dzvru3SJM3H9v0UW/w0L9sMSA/OLHnX+AAV7
YVb7bGsFzmOio05hcE+x7fxVCQklvXswF+ZbCqzSiGr6jd+X6ZMRPIUM9IiZ//jK8NeBFftRmHXG
Pqec6yC4GC8WIIVGXqz7ZNt7WXoT9ZUKrteUnDdRjd3OovJhj7fvVKtXo6ytlzobMJUjlZ5Hab7b
JCIBV1rTbrr73AY8IcRg4cOUhbUx1Zm6NP9YNlQI28hPS+fLGep/aU6luWM3e8bNjYehAOnY+JBN
TDFB1wV/SFRNV2lhDjsn99M1mGbVeNUmrOi560oHAEaNm8Jqn8Ma2+jQ8cubp+CUGfMXkoZhqdSf
yary7ZARaOWO5grvu3jKZYwbDN6DQBa15kgXq050zc1L2uQ0ctUEBpd1TgrpjgHT3TZsA7J8xGvx
aSgkB+48GfCuiP9caRMcwQ/khgSG6fY/neB60IbKXzrQMG6xae/veyvmGvZOlWggUsqYd255sAiG
WHvTcuEKf+yZ3bYlwXPMKyaaX8J1VpRKZ49kyK/BguP3sWvXCh4B6+0NZtJ44VY217RHXxIQ6avP
1bGZLO/ZVAGjYIyJMV9QnmZF+AQuBz50/6gbkm6DiOFBBgQTFIZ1MQQz/2ROq7CvjUc4DxbxUf5t
Cq32S9XBGnbSI2goLm909pLOM/GssoV2DnIgXmsxaC+dlwHR7XIqA7Vrw7jcx8zoXW7hSo0rAQ7F
XFqiV91ORdHv58YIj9T0wnsm1BBaIygf0/N0HGbaOIyyx2kRzO6FCIGXzkDm3XmLfausBj+zZRvP
WYfuFoY720iRpHvdyLU1owop5/ab5sbmEWkg4iQA7ST5z1zEscoqnmXifhknJpmpbFVx5b4GIWda
wmPYYuj8m7qEw2l7UK+hPjYWcjwC7MsnkBjCRjx++rgJ8Bka9VmRZHS06XjZhY2wKKkZzL03WepE
WCnMuCB2vtBMDZBcX1gSmk07e+mFiCO1873Rvhpen27NIehvTl9lSHNF85RX2HgH7AdN55cv8dgN
63ScaW9yCFswcttehSZ5u7RFMKa4DU7Kwr017ERH1vldYzf6x0eZXlJh8s+LB76LyT4BeD0vpuPR
hfeG0npK0FgtBBP4wExxYd0ow7l1Sb98L5P8z57S4FNSA7eaQrN+V3JAVoocYhPETrxjjkg2EPLi
aRFkJI09MbQKx4NtE0aNE6Q8lW5dnuif5IOuWOGiAf9FX6OLJjuwdEd9G9OG4k73owCdEsksjIjV
chzHCcHjVP3ULjpxnCDL6ffFM/dNV+i17xYvOMEtDAc1SRBhXbLTVMl4n01AjfFInlRmi5NJVmUo
kl0tymu2ENcNqvP/v/zf5xrP/SPqMd/+foWeJ6z4VX2hzRQaMSSH7EjLA+2lxbqTgE+BVOOpLvRI
HycvlSSoHvf7RmcCBtw2SZ1I7OrkG7o6Idy8u6kKJkoylawtQHfKdRvZM9SAV8v40Kdcu65boOVx
/2IK6jdW4+9/f3llGUayKoI9xtXytEz0T0BZi/WopOvgVHM7AhP1jnrS6STvLykJp8dQPC92EbKo
OuHx9yOGyfDYcR6SZCz+mJZNg+f9Hfr96PfvzuC0Z77o//4svn8B9dkAeMLJ1rko01NqxsmpX8b0
RCKhAjwfCJPwe8hf1wHiTv51JMZsAfOBESwzOf1+1FbIqANcHOtWvyCUkrg4KGbkqbca9d9gyKDh
ylgwj4lwjezJPxcOU3bQu/3OMr3XWJBelpD/7yj7VfihTSIrCmgwYhR5ZUaUeaNYhSQRPuffl+IO
LGaTTwkG56abKtgLAeYeqOrkQaUHbnYhDRMztuHb2/K++KOAj2JSt86Vve1MltCKXDiU+ViiiZTS
zLeMv16AJW6EQNuRCPSTkmKK7JeZ9fejlJiBYbAApJMuo6TW+IhL9FpmGdxBKX+yjh4cEIxhApFH
Opct/PRa8kauFp0pDFn6ESgORimgZB4so9R38TpypTG+mAWBmbFl5OQXyr8BQmxXD1Qt+3Rco7uk
CAUHfjzos013Az1c2ACIrkugYQzvyddEGYwNpErnDackaZs1MfSM9+7yPUszB/Ro84tDd3bZd/II
ANGfNUz1buri9yVojgU7YSTT4IdcOvvQSWNNq+hOLx7fU1LnsF2i3Tlm4259nsOfpdecqEiVL4Ow
p8uUgFj193gIo6pK/oA67nSyQbed9DR7RfMx99/hmLlvvtuRnuNrClRbure9MXBPXqMIcRpr+O3F
9NcQrOOHlgP7ndG8ZIPnXdFdI320nOGjCgnQWdJC7dHWV/evxOBJMMBAgbBkYBNeFf/L+uQ99Mz+
U+eIPe2gR8NQTQ9Oki9kjef5FnRyhwbEelADpLAPpnSXw55tazJuKDABKJfqT5t5gFBzewJ3JiGi
nT5TyPFtluPNbFHjRGHqQ+EP1rsTv7nFYH2nWABgM8f0EIzAtiJ2j4GHeFtZ2OhzJukzoYpqH2QO
DpuszaJCBdVDl3d6LXTT/3WWD6v13sjlcN5ofE3pUv2wvbzj1HIZHBy1N7seDC1oM/RWg9oMRsYw
poMBecCulPK76xIF6EF9TjOy6FT4sA7lLc0FkUMGxz8max57ugjuzlvs1mJ6ShTHqUCU+zbx+DSZ
y2dREeMjfmSfDjdsY+apwqSwaXNkSTjFv/IH0w/Gb6VrMBKVS+jaJbnpyYIIas3wEdFTvWoC/9R6
s/m8DNPGG++ai4nf/LJsKgyy8Et0GEgNZR3Ue6MmPhViAMGbXY/rvlKk2OHqI9U7tC44AV0SoAr9
nYfpxiXV6HNs3HLLHWAeECdVTH+aFbjN//lB1n97U861MC3kJhF5shk0795M+ELUW1a9IYt53FGS
M+/GYt6Cc47rBaTknol64BFSvWZCpqexrvTGJ2Llq+/N1yAmNtWb84PsSS/3Ci64rvwzJu8BAnw0
PyRw3yl5Hoj3/7Z9BW7l/r7+fpZnBaZ9V35QnfQVdzyA8mYacW3yUjTpJZfY7AtDWWD5AfLh//fR
7+f6dvigvC5Y93p6hUkJL8YEJMBljLu+jC/D/eX3878fDU4pWPzHjqjwFBLAaeTu9w/CzCR/Jj2q
2c7OLJ84b2Z6xFMsEOEYyEtM3RGgM9dpMm0rswKvzZOI6NnuOvf4LhbgP8R9Of66xjkmDrysRfIj
RCGiK9t1BHPYVOC6LgtSznXEm/U0DBmhdfdP5/cXt+ohVfWEDg8Ly6Fmb/v9fOr7//sVmAOLa1m3
78vQ35RbdxFpd+n192UpUhRYIlAz5zYjHX04sHabxuIHqNr3qgyHq4tF9Dr21f9+FEhNRKFJ8E2Q
fKgmeRS+GJmR3GHfBdZ1EJjDe0bmbZJwS2jLwCx4d3TpXO6We3hFabn5iXk7WqhaWrU/0CfOoTH7
291si2jCxNHhXgFDKRH28y3Jy8Mjs1Z80wKLRxEDy9qjfaJSHdPwYKF6cEW2c8162EwDM3umSHwt
7oxY7NBE4yONoFgkw+rMaIsbV5sCDt0Wj6IKp+fauNWV+RXDSoe1NA89XDKq4md0t0E0ZpVDjtC0
98ZlusbGSHhw+yWtroyqgbWMucB8ycfWeXQxtdpGTYdqkskDNprgobQaVtvsRljpU+FhKS5HI960
AhErHtgQuNNLolzZ07Yd8+yFgLSC3LgQfgq0l7wJMuwlKXovq0QOpN2aKHJWZV3UJ0l6ButCe5AL
t0+Y/OeNtXPM6fiOcmMtah6/wUyQQNz7gOFwiT1OP2lMbE6G816jl9/Q1bVc01h4B6cVDns6KWRh
hs62mYAcSjVfUxtNkbJmcnpM8xG3t70qTOu8uNy/2jT+0BB/5e/uH3tBXChF5I/MHkGk0JGhKwTE
N6G7Bm1QQNk27VufemjAZLNxkSpv7QH/wrQSblb/NAFJSShLg1fVqTIa8e9eytIdoDJgA53xMTdU
85zp9Cs1UkxgUi3IDsj6MuJ10M7Dv6EBUFLupE7FQE6iW6SEOKOTglu3j0PXkOxZ0wFeMdcf2y6z
Nx2Qz9qLQ/dYzVjyQ9Spqnb0W+E2mkyy7lUtYme69amm13uHcKKNKpKrn137UFNDiE3V7CPYc+sx
bzW+QJtByoQF2iVJ92M0/eccJMyss11FMldbZ4CatHP8ohXROEE31WerKtTVtOEw57A/jNrvHnJP
d1EBv7guSAld9QZB6tKgiNodSTAf23bVLD0spJs9T7j0dkVPy7WJxwHAqOoo8qgdWPfYuSu1nSs0
GIHc70L5UTBayQnFQ50badQKXPZm/dyN/XwZrVZcyfEmqd1avn7/izgXG/mJ+FN4eEv7+xcMrgjQ
sxUtPB6fQz1hne8AFu3sej/OJSq5tSZDb60ntDEzguOhf3PuIutZcYZDioVQuEFtXzPb99eMA58u
MVMrP2iHTdxnAlvVDPfDN+Sk9n92UsFBU77Ntr+vTLLxOUAHvCxWG+kxR3dcthcKRfSVGUhfvcnX
3Jjs7p5LpW0dH1KrnB/SmDGX5UlRnN0WBJhI83/YO5Pl1pkuu76Ko+b4A00CCQw8Yd+IoqiW0gSh
K+mi7xJNAnj6WtRXdkWVwwPPPWHcVqIIIDPPOXuvzR3dR/tx9K4W51KP7jfelPrI2ZBzNzCje+nU
zT1BQvbGiwOcrhDEQkYBUeU9t+2wRYRcQFtqeFNt+VC1TOs5HHnwDypws3PdURPQC8V2cnQKfbSb
muo8MN4BUPz4MzPjPvPeAi1WRkpPOrbc9C50QTeQ9Sk42DbrvgLg3+dzSrGcSR6bNl2QpxuuB1DJ
2xH95kIUKr93w9tW6BbWPWoecyHI97ub2nU4D83buxq9+D7vAWOlUXnL4NDPt5DwjT02ajPi3l54
hsuT12vQ68RkLHszC/Y3qM+cZOabXz8XSd28YvTwVHZOS/NHGzCzRr/Jd/i1LTSJxmaq9fDm+QhB
kQKLA8V1gzJ21vs6nA5TKedHgwy9R24abDPuiIMfb0Os++JQlwxq24RhT92y+s2d1y9ZY5mOhxh8
HGNyHuZevrrc6cYMHygSYjp3ffWNl2t85Rnki5tbbwAAgeIchLHvYxdt/fhEs6liv2jF0cGS2HTd
W0BH5GSOaKqC3oyftTdvTCcuNjMCn60RqfRqpHS8fcQ31jiCh0Cp+mQ2ONnxnODb9cmqUTQ3uwTR
VapT62CZhVzqJAmXfYKzUPVxfqX1viSumZmvFv6xYnBwP2j0/K7l59dM4xPywaxtg5jqn03YR/0J
IUY46gHUjPukRzAlTPwbL2pe4ob9ro/joy9sf4UbiLI+aYujE9XHNumYAog0PcnyGE+meFXW9vfa
FO6Ny8E3LwQM8xpg2DHy0CRlISkSHPaKhaAVthoThqnFCDjCoK/PXN7atqMaLk1TP00QBZ4nsmCU
7/c7WdrGymi5NKEq+jvUAn/9EHtMebtaQRIWj4707qKACJ2E7eCuHVpvF9fZawGFb+F5c3aNJkJ9
htvMfvJRPjdJ/jbYzzNWoWtsaxeh4nDsmxainQqcN0+ylfPxA/f0kb+3k74Wc7MUhh++tAB7tw7x
Snj9brVvGV8Zq1hryp1wC+vZOYhOyWWamE/k3IKTHCdv7UNpoCxahK54mX3H4K0DTgpUWK6DKnv1
mhwYlGXG11vFsBzwqt39fuXYPtiFj3JRobgLAkYsXEu0uxLHuQ1uaSelX2/6slVb3+ZxA3HSFOrV
KKL84rSmt8sLlIdB752sjqfaYsqxt1lQ8MLZm9ro43U69NW1z2Z3UREePhroC8DgJPT6w/esrvSD
7X5F1uieG5FeLabLJ5ORCAbkWr7FFv8QTzJLo67D7eRMzbXO6gezET5a224zzEyyndb40LVjXesZ
iKfjuhvMSd02Sob86jI8bWV3RNA1XaiIyG2WutgV0v+I2l2JI+My2/1PTor9inWhXbtW8JVhg0ty
39uRT/Z3NPSDZNDw2MOue7AH+1MoFZ3oi8BIyRJ94yKW29uh90rt9JIrnsEONbZMouFi0RBUkxyv
gcs1mfv8OSxIUELviXMJBm6bNuJRusNJlaI7dnb68/uu1fDZs2+vp5hbofXN52g2+0s1jadMsuhM
t9ver5r6YZy7L6+uiZZJEZwleu0K8CBJUhrXpBu34gbvnBHbbQsRTOx8hIfUqdNe43og0NXXBt3B
cCGb2eXDY/reztUzzJJ2IRKOphb7L2M73n7quj8+zJMFjeVxb0pW8aRv9D2ku6XdGJdBwlEqw0Cc
tMhmxAosANrLwIRQCK8EZ9g9u6gF7baqtvQk6LRPb4kfB0eaXz0QcMEqoKMXZzIhXEXpcIdwpdgG
oQGqneFP4WnjTUUlMScgGOGjcd8bTJ2ZytR3rYQ6Md3eHZYf41zFmP6ZtD1gdnxM8eRfI9T7W04o
6JGFNK/IY19Y7FG2UCPv5nSqbk7PVyONxquqHH9DzOQDDfUYkepkX8M4fwqrMbz8biFFyCYQD9W3
VWBWZBSHLwol1ZLNgd1qQM9MP5vZT+lwLynwKBq1PweFaDt1HSo5NlHKohwPDVfNnRnDm76h9pOJ
ETKFI8F+LVZ0zJoXtyu8U0RFuShpbV/JJ6FzqiU7Omlpe5ij+TqLc3iYyfQKATE9DqrJV2XnbDx6
K09j+SMUZYgVxx+tK5F03H4YSAMNgMreN++pPtXerSiQ8ED8vp3MHNmPp41Zxu5dk9Dkdto/rGK0
NcS1MmS6R3w9r0pkjBzZ3qfYXNIAPqWZiC5Fqh4Af4DjTP33OXjKa/yeMOT9VU3zYo3B1t2lpnuW
JdmHntU9dcJu7+ZOIDtQ2SsNGv1iDPTNo8E4jy46Va6odwnmYV6kQf1sJFH+Sk9hZVfV9OHEzU1N
WIZ30ybIJsQALu4Ju8znazozvxnTeDf4c7yfQ/9h6qPxYBbqK4EossixtY6t8dNlmD5d6CPsE/ah
gmS57V4JmKCKKkwAGdzSez+MbuI3YlSsvLmGRvhET0z9RZjIKAlFp58CrZhx3xD0IIuXPOCaTJ6O
773WnvbK4eEkD2DVZDPHSBgaa5MgEqNTxkOOwWM55vEWCGTwrOTw5BO899fPPpS0eYDmLnjq8/wp
cZJqkwnWIrugx596OZoCixAcP2e8y+CaSV0C4+KWIZcNGqiojJtt3tf1hfp1XnZ4JC/AxF/jJn/o
Tb/46xKoPTWy/CMNklrNwEJNl7SQfWoGNR6j0hMUj2AHN2yBLQXwTTfLs44Gb9k06tDIKX22pXq0
hYMMxM2fOAMjlOurL2CX6EKAzfiMJi8JUd6rG6Pg3COsYP4zYAST0YHOfnbSLqVm2xke4VV2vRnT
NEVIMWQfOBcf8Fo49EdJUZsq1HPKajncX1gBxnfLISBIe2P0JJThrZGI9adac6F6A40vPXSPdSAS
J78mQCNyuuExEYJrGbB5QETGZKjB0tSiLRlaIOKjijb8Cm/NXH/TaR9+XGX+2H4DmNjvihXmhZe5
KfRh6pJwi66uOHSigIl3c8FKrBJPzA4IB5vb+JAHJYzREedAZzPn5n/PEID4OfrmnI9G/NlYzOSy
EtZ5S9jd3swrd6WNtkNyLoOtO1rWoXE5VsYTx7qmqMRGTfnI7pQguQEEeIXE/EnaaL7U9pjvCpYl
aBU0ldbKxtX1z+/LRmfbYbTgQXJQPZlVHx3pA29Z7vndJImI4IlNlk6U2evMSZP7zAofAFOBVNuX
wxztCDP55ikPTr8v3EchrMAiWvs43ClXZybiwPQXTTwZp1KWOHCGpKIrkcyAOnFLyE6ecqHxrE52
Kjm6pXs9puIAf+72zxTneqMqAPUJ8w7726K5BfyxZuLb7azuZqvmff/zh6n1nNG3vYNOlOI8gBZe
5x7AfbYrcuPKkgKPlSU24nbZk3fxz8/DlB8OeJEnp6F/AaCAM9CIjXVq06kYTLpMVpt5OERjhFjo
CPJ7i4CAremhBB0UmQJRxq6FRhKFUDRW97+/yjUfDEFTfwVDW3LQYSfS587u//nyt1+FLS6nMDBP
qFCszVQFOJRjGiiDWf3HS5nwiReKDbgz7XekZ0SFzJi3m7p4ablqmz6Jm8OMkgzQrCtXxpwzwuo9
pBZtiYCqdjnCq/SQVh2Sk846V7M1bzRV0aFsk/KfFzyfpGZwHlzOUGSBSJlrK+UIRR1IGZmgI6eN
5TAbBPga0ZY5/L5Y2nkVfmOsk9sfCdJrYApE+G39DhOoEy6r2oiOdhpuHVeFW9H7DXG0wzrNncZc
+4PxEIHI3DC61gfvF3kji/147zQRZhWQAgvXT79FGUMKbnbk2ZWHhAS7QxgiBPsVy/v+RuHAGUUH
E8UqIDs1HiMjenYMKJ084AjbvDEqng7u4LUbxLHPrddsSgbqDJmxv7R+pwk5sp2Fp92Xohu/iefq
gevikkwLyoSIi60bcmG4doexrr9zj+YianSFMXaL3Ght1zissb7Zu5TmMUtTcwja6DUE3sV5AMwN
anV44vgcszhu9laZ4tWujYy0QK0OfFJyVXNV7HLcREbTbWJafAUfRmiHuHXsbGCBKwAftKhkTKsA
xnv7FbCwbI3u8XblGTKLOAvINxk3RunPGxBwF5SXzcGHP7cZfP/SaoVDHcU7XnZvx/O7YJEv9ijb
uxv6QVhorgKYNzMJSUsD4d+SATBG0dvlbxOjXgAJmFdKIJcqEzpaBsNFVvTpAAqoxhI0ZiDQ82Pe
ROnGlvPL73XSrdy0QxhuO5k9lCIFgsBUeCs5/DsOrNTMTj7HCiPwcJmkkR66cV3LnopbkEQpnOgY
daE+gD0wECdhJk6jItyxeNyMihINRudZtK/cNnkeI8tZSqnVru04UrmGZe+Y9old1LKKc/+muKBd
j2p4FqcAjdtspgdti3GtA2FDb2CgmUKT5YJMuBl4kHL/caKLAd2LtPu0mQ6WdCjcQhR6NahH99Zp
//1VY5BmMA3hFlZPt8as/UOXnkjNZqKm8hdNJKks+MpY+HKDlAh0kL//D0BHswghWa9Gj2cjjznl
W6StjbKmGZiEeyVHBA81jgz0t0NkYxUnd62U/T/Xd4zQr6VJ95JbdnOw3fFKqFe+UVm3rIugWHd+
/6zD+inLGFyLWptkqnf0rwtoxrJcl0H3YhQeRZmpXr2xRZWvqw13CW4whwG7HYbxksWQiF4JWwyU
Rb7tHeNCc7a66zP41mCGcJ/Aq1hKqEoXxGnHbKxMXGHQK3JyFxdZVFGiBCRJeGihAKpzeKHkawJU
+2aerewW+GFYeoA8GuPZSYcn3Nzm2sycc5rsOMRg0Zk4Zt2IcNwnLtz8TJ4iIzrb/cTGQjrV0lHA
G1xbFuscU9GSIgLuoXa6nWGwG5ocWVny5NE0czAtfXR28/pU4uE4cHuv04CHtVqVCn1WmJN1Q/vO
IuQephgrHNYk6pj2FIkKQVI3LHMY57ubQsKhJqX+GtBxuuNRKYozx1pO+YfQ49aJsGz7xAmzeVmL
GHzBsu/NEklKLLj+mJQBvB0mzwKdbYqRsXQi4Fke+8Hqdp4lXpAD3/eQsNZYabDAeP0aVcqwLGSu
H40YpfBcANfCLbhzZPBlQaXJsqH50bN+noKhX8F9zg5ZjnCiTRBFNeAyFq5ClQUNDnaNaXe727dw
qfOxq3vR3hUEDzQpWhOu07vSn2CEO7Y7NAAyyh9JW7p5GE42Rd22dV/UTHhl1mxDR36lEfQSr6tQ
ZPR2uqV3pxDWcBG7+T2FOL3tzZmqtRpK2PD/62X22aZmL2GiEWONSZzykrdia4yu3oXMloWnPu2o
qNaoGrByVzBllg5Nz2U3sBxhistWmuiR2y48bTpZPCEu4vlyLwyZCS4eRI3Mhz2xywMJGpsVLXXD
Ykl5Oi4Hp9IIcxZu5xgHDsXxrmNJrVt+V95eGsvfp5Fqtr46Q/jGZunzw8nU6VZ+Wg/cSD2H0Dbd
qjbYF31ibMOk4OJNeNkzUaKzRo8KSe2MT1tumWVFNLXtr3HSet1FDeTXOQWSl5JrVcGiPiI191yS
DDiCe0DBbbX8/Xpog3PuY0geOr2Z7kpYJtQ+3TGf8wR+vwwx4nPfFIFCndWx+CcTNLi5Fd9B1ceL
OLdfrGn66noaWHSP32eOvRtml5e+cawtUHHjKEeWtQI33u9XshEzokZswKbn8nlKYwyGcdLe5QEs
vimAQ6YzWrtN4F1CD/mmTLuXIB2xOGPHoFQbvY0d6E/Id8D23E6DvJy9XZvpvfQxCrsD2uN54hyw
oOANjx4mKZ2Saku035cOK3oGanqGxo2iFecH/NP4hTYXU5nbS1SaRAdk8tl02nQdujMxSuazXyTt
Ia6+QnS9G4Q9OC5vTuzEnqbj70vDJIGLwSG0I4Ey9ZINpuoPXYT2pi3d96obXhh4ldshylYsrOa+
TPH5FUE3Hi1TBQeNniXxkdcgiz/KCvF2CgxAmjHqbRoI+8lAtOZk47GsR0SdU3uwW6xIIgOjgWst
XmjHuAP+mEOvjXYtotAhx04cR8SJHQxjfPVh8oB39XeGCZ2FwF57Q+A0xMSGo7aypIsoMFix9Xpb
zjwkmVB3xBZeDX7yN1TJaIOYly41MjpuTpOg4aHZV1OCuitmllPqYs2di4yTZIxVUdHcDjxcpGZ1
tnUxcm05WtIf+1vYGc2ZVtB+qChua6v172x6AMcZdusKCPdpnnX+HNjPmUTOlaW+ix7EUee63ALV
vqRpY13ngXoorUX86kd+xpGVZWowh3IRoMHDGu8i5YB6sULdZNMCvqvbmRQa9FaxV+hFn2Hk9Dr/
w+tVdrRIf6Iiw4zKkHeZl/iSkwa/QJ1/mXygm2kcnyA0wB0K/YuX62/bYBtRhrsoZJzdlVX9OWk7
OETj8P4F9yNd9lENlo9DNuYAgjnQFhQLGRzn3DW2VpF9U5qy7Vq0OLMIf4lpPdCTeS/sVgEU/PEb
ELm5kcZbVYDTZcHjluc2SOEDrrQf+wvDU3TPrbE5Z7ELvs97Fx5Imjkx3Z0mtHYTDTSa89B+Biua
7JMOZoqOmvOc/3Wgh+zQh37P2NbvJoujeI1udz0Ff0kjqrYDFOaFZZC3yDLAMo5eLVh3nKCWFfU/
ukwmFVnOQCXzz0gAqgPNLAPVNC2eOjmxAdNvQMKyzox0OGa1jUCH7eyoho8yyllVpwFhsQcuFAiM
RFiFmTpXWbALA5ss9+ZBi9e5Mub7ukQxNnpiU3DltSvTlRgKQvAi1MU5Vod0+mQo9kckeL5bInj3
eYyIsvC/w04GG9wfCGRI/NOAhDGRsrrhLMBgVGAoIHzHTujg3NxtXgat0MQ2YdQgN5wQkNhYU6oN
UKgTnNbTBNTBG4pTVBA858Q+nKzJfXIct6F059p2cYUhzAnCewQo5iLP7WdPDt2zLtAm1BmtKSvu
toh20F+0at/lIPgjVTxkg/mVk5yzK2/LdpSwWvfdT0AjZcUcXu3clEwalrJMBtjFCraV0Pku44A0
LMN6pUAg4WXO7ilclqaP8zwK1AsggPbmx68WeRvaTxIEr6EGDzhmFqwnczyEI4cJTIXRpnXVd+MK
0mgQYhlj6iyqsXMQgZrbqOlyTsO2txyK8ougAxPm7zQQTzC4ZN+Y8XIuqxNWguwExIt2DW8u7mZn
7ZfIdNw5APYR+xNshvwnEWF+NCLnS4QzuWpWe4d1lx6ME6xbYz72O7cVP7Tk04Xd05dnRFTNNOiz
CLN4m7C1+3zEYNzoqBaEwbs3F4fZPo8aOqRNGvBymIZt26CLgdDkYgmBZSFmXLuJOA/RzziO9ZnP
lm+NE6CzUrXtWNCM3nrkYaJpJIoNploQ3FO3mgobwCuN59VY+xedGF/5VPEEp7fYrDAIl3Ha3hsq
ceHYWi9T1w5cKa9Gc2Ei6+fwGhvVUzcMfwVJYUicFlBYy6U3QKhoIms1cNBVcYCAY3Kai1GEJzu2
CB2ooYLBzVjSlgs3c+78mVK/4QAjFlniCerYaZuNybAIG+Gs5hw+RwwOitgdyqOOmdnG1PHFIW18
L8r70u6OA9PRxeBA1HcDdZn8grsyxbbgRzHz8Cgql0FYnUTaodLmYV/K0ATJBrIBC4l7afGgw8d2
/0qCOdoiQeOog3jZhnglh/e6JMgAic0Wo7S/7Rm6gB9a8T4Bc5SYT3yGY9up0D+BP4QnJ3BfosYB
K12W167K7uupA9rgYKsCRL1IuS1XvQzp8UtnwaDcWRZWxaQfUjSlIQIWVe+RXy1HZTUE7pQVFlg9
bxLKNtV5fzNX3KVDgurb+ztgKjwnFlyN2Ml2/Vzf684zdz5RJ8BQ3zmUgMpTF/RGmLkdxAKl4cBN
Y7S4Yl1aSkTKy1ZolF/U1gU0YdYSFJZT3OLGYbS29msaiSM90sU8etYKW0RFiMRoYsHMQFL1rlGc
iBpfsQbny0iOJnPLueUZxhKRYW7GOvyWJO1nXXcuNx/HpmKGiqDK4hlSB2TFCGGr1vsCRC9aOERl
cYBvv4w4o6TpirvtOqUQAYP0kTGywnpCSFR/y4Uc5bh0vJSgTR8mYQ2rhoAM1b66KtoRfoOz/Oa/
zkzVrJihnX3KBl/q/UCrduGXTJ4Gbdym1Zci8D8I1v6QtolIdK5spCqgeGGvc6esdFRThose8EwD
6DpongxIDBtaxNUSZvVKN915bsYKTwSSgIanF7beQN7nwDHLCMDr2rAeDszgbwsS4OUAx1Llht6u
NKzqoAzJCAHn1Cq3K6jbgZtviy4mc+d/N48wdV1jCC04Pjgmh5Tx2Ay0eVCl+0PQJoV0hR1DmD2d
Anu+YMczVlDSz+Vc3+jrJl1FH8yJjAPkr7MxcApsnorqFlgV1EfCGSBtErD9Lu2e/aVPfmTvI4HD
+yuEvSrz0Tr4Rf5jOfXOqTDL5DijVqQk7rPpliGpWpSdvv8XVVN4j4qCBTwZko/aMdjwDi34htcg
j669m396ndzrwZ0uZN+xmPKg/THHxoIZvyCLnCyLWuCFuy0IU5yDTYoTtaTXxGEoaOrHaAM7GNlu
8B6geX4lE5tDHJpct9fiEd/DF8VbuODv4mPdmhbdTfb/HlPSufDzT8urnp22gYNDFifudwWpd+4J
3WqwQQSGdZ4q8czI8U+tgmtQwADFr0hVF8ZBfhyJ9dpmvfE46w7nTUyxPLnResLZDCp+bJFc1/vs
1+NGXD00AUY/XhplOz5OBDlezXkaSI0U+mzNKHIxa59kTVJ9io2iw2tcW8W7laUPY1HSQDH3NATa
U+qHiLFIGto2tltcQTyfWRKXmYOLJjE9fGHBQ1wZf5l1k88hgkXt8TgTOPoQ9LfquRO3TC/+YWRh
6Ups0jYNfz/7gJAV7mNX80FLbDHQGJD44Ki6FUEB1geCJXHcdFs4D2xMajvVM0AnbqluDJBuaeel
44xA2oom9RkICkHbb4gwxkdoiLRa9G86brjLg9Zmh1D0N1qjWZnjjbOD56OSOY3TiCAxqQNr3wbg
rxh3FVRxebOipFq3ucMuY4b5rhwwkAycvU3KjqVbRfukctQuqPtNTwIAI6S7qMmKA6L0dg7Pna1r
piPmuKmzwcLHi67Mycd3zsliUaBFWyLYuBB0x7ZVpNs2s2A9akxKtzs5a3H6JDX7vFpJ9O0UsiBR
aGrxPlk/8ywQa7p9u8GxkBA1MzfvsTEei1xn+8jqLxFH8kWf+jvSxWhYZ/LDDr8ajwJskEC4HEz8
cSeZrd8WRwtz0sh8aQ3y8Wxl8/do1uOqwSIXmzOPeVH9bWHJWfkNloGmPZoQ7LkJfSFGViFOmZL6
DiJh5cwbO5YPlqrHBfFdBwdxOHFCfx2PQa57SSbx6NL/WPkDeLe5/GN2OOPlnYp/OtJmSDOQ81b1
Ubzv/OqxjyQ/dtl66BGycvfLlQiAG1gmwiqjJiQ+WfXxMCy9VALp74fvOsIGx7W8R3PnovSL0mc/
V+iSByNeNVUb3zvoq9sosN9MtNqbidCEQ58F7kMFvhNPIo+3odvyGPb4Aebq0Zlc8Wc2SVB2cN+f
83rKjmjWAnAhul7bjsUhMceko3S4CxMOb3OOFqzkWwZO2ZxLZo9Wb5q7KgpWCPfEhqEylBvn0YRR
VHXVE7JxppEqv2D1vhvp6zlc4UFgHqpSOqYIlaslt7kLoAwi25OLRTDkHGEG6skOaXgVk4/89mbf
usmq05Z+CmIyT9yayPoFmyp6TsP+NNdJZ7+IYGSdHPBMDvhhGJsTOIEcXuSPm6r0qcZolUQCvU42
EwKtRrzjuLZpBTevs+fTcWldHgvsCpRt9KbDLFl0tzc4YIvfyOKUz8lD6g6SHwbsvAsgdVONivGC
mN+juR3vAtMIEENb9Pny3tv7LqEODGXJtkkmDpyxdVd3zTIvRLOLpvZoWuGdrKkppAfxZRgqGMzJ
DBWxjqdFVae0uSbaDZAB6Xwkvtj5GJ8XkaGRAQhaHREcpy46jZn13tYN1CjGn758QS9LbUcuwSL5
E1kKX41EAZMn6s/kP2mr+JC5+5cuKsdcdzokFsed3M0+QusW9WhvMptk1tC5KW5uxa4OZyK5ayQU
iRksqvZPXPeHwnhqOGLSsR4JXmzlB9r8Y0QANVcu4oGbWONQzaPrBuQa16Jf43btiFGw3+26OAuF
gx5X3ZpGBTkHDWVM7qcvfhzfQW4jYn18LGR9+OgNy0TyqkduXRbU1kLDBmNe31oJGqnFoxMFzAnn
ZpMhbV9ETnhSnA7XYYbZLBR5uY9VcN92rodfCOkvHb947U4Fhhj2jMg+etx0y6CuQUZHEA8bseeJ
rneh0FsfSgPmVHnJ9HcVcFpBXUcDpFLRcSynYtN75je7YUp3LVBrIFBqa+a1vbwBvFYF3O+73jL/
zJ7X0l9VxpZ+L6wrdEUsN060SojqI2rQIH2UfAGz5wNhABts68nfRhYVF8me2cbMgOBPwXiUTko3
QJSbmCzbVddD7EknzTz9XDjtB4hJyGccDY+Kx2pBQPwTIasLgskIVYvdgmPRsFEDVpoWSynEN0Qr
SQcXozwm7p0dXkK3vc4uKaOyLIKjiN7phTLN5dhcFUF0lF375XfDGm1xvR+npt8Qf8FeXkizewsH
YGdQz6puvNXeAH2tBqyDzJDVsXbMJdhRMzDtRzsWr9rsKLJpggpbveS61ftSJ7um0mfVi6tfNMTF
VZa7bOZwl1qWWBGZVy5xlkkxjcRheXckPvIAK3ShdAKLImz3iACwdrhptXPVIJYuuHQ9MTXryukU
d+OBCdiiqeTezIAjKmOjE1rYTiCmVeco+thmB2M0xLQEV4FH1t5jUKTPTRlhdrV7sQBnCHcLHRjg
WzYw89Dhs401mPgHshCG5KrHLzWw6dZ5TuCi1lBeuo0JCmWJBMNDhy2OMwoDZIz1zsM77pHGhzXZ
xhWflKAEm+6eSF/i86qMxMsbVhHzVYKYYc7mZzFsQyZZG+R4f7i/bFJ3sr+3NFVQtuFDbnj45HCo
8hmGKVPQj74r6jNE3GRhle36l7z//7MJqr7s1PSIpqwq/0vWgA/Q//+eTfDwqT6j/nP6P/7LP/EE
hiv+ZbsBgA7ftgNCCoT8t/+hf9ruf/4bqLZ/eUiswDV7UkpHOIQQ/Ec+gWEF/7IDYTq+lLaLG8H8
z4ACw5b/8kxfElrA/WEyCHL+XxIKhJT/NYKdqtnx2HP5fq5nWo5j/bcIdqWTgDxNjBs+UDSEBTCS
G9KubZdiBz02dVUPCXfAPa00kEeTyLBWPWhT3qeKhoQbiyMJx9C6zIfS9O+52e/AjiPvMo+o2ujk
5aDg3fptrBCIIKb86C0AYQRomZX+6CigIKh49RZ4y0Eb1esQg04HZRmuS3ugnuOvUTjAdVoJbXNA
BKKe9E8CgDZdeaa6Yf1D+/WV4/tZG+Jnmg9R074bsX5j3z+NjnNlJ1y3c/0QOdZHousfO8gkTXTx
1A+kvszpZixbYIKjWPghq9OcY/rH1dswonPZ+apzj0fEG/DgUX1toL+S7G6Abh+Etw4M/8OPs2yJ
TmzZ3fJRiiYY+aRIEmsIqk8LgCKjbDdtAjaRDh7a5taFb1Tn+CxvRnSX4SztZyLKH0KSYWQ0kfXi
DN2iy8A3ch4yMw402rXfA0Oe0im79rLZ0VRKN5OjccfNkqjl6EGYAZh++FNl5NnIC7ZC0jCx3fqb
5Bwdug+hATVTeu/9hH/PLEfCXzjRGg5qca++ZpH61B1D2rhZI7R7iwp0DrUoFtZg3Bxkxjc5ccvW
Hh+AH/LxBdE1SYLlWKUnSJx/x9r+dHrEzWpCfIVH0fdeEPOcqCcPQO+fXKIHGjYMWXiv4HhOaDPf
yVV/b4yjM4I1cjW0wDk+GCIell08PNlqYD2uvJc5l+9+BZQ2rG60gum7iyjLeq0KdvPhrZGFsczG
8c70YW5CFiJioZmhWCn/jDYRj35aXs1AMOya373AUlujBRHj1+7K4j5G++FukOU5yw5siD0YSBlQ
HP2yGPJh3utqwhQ/Iq5zybSfITEu3MG4EKfAOXXY5dyWHDw8ngIyFhsy3xcBIYqjaO5tk5YEsHJM
pjedVfPOGeLB5DCO3yiY3uYoZq/WX1aG0r9R8I5DrrAFDQ8x6SYnDhCtX/SDlist2s9xjKCsROpr
IrEXQ4VDICmjathjPpscka3OIw/Rzhrjl64Tryhjd43GuNVmF9dhJJ3dshTDV1HWL0nCVwgKogaQ
yy3AMS0tMCYLEHHfGbKuhYS8w6BzMxrtXo3cJcw1r6GEItAsoMl/j7QmULyu4NGC3XfmVRoNj51/
CUTNA1JDDIegvhws5zE3h3NajN9NVIL18jYNqr5Yua/U/rsqnl5g3zYLg+HnIgpc4lanR5u4tXQ2
TgxcOVSzIfvEJKCQfrPc15FAXKtF56HK8QmZ2aub9x+W91P3dGEUfQCp5J8h4ThYjN5jQDc3H+n/
aat7HBEsLf1ZMOG3r4YXvip98zfF2XdqGVg6hh+a7OhmhfeiZ+9u9N23aq4f3X9n6TyW40baJfpE
FQEUTAHb9obdbJqm2yAoUoK3Bf/0/8Hcu2GEZoYjUQ1UfSbzpKw/4xHdGy4C6YmzaXUHnAAfsWh2
M57s3P2xbPWXJAaIA06/aXRwAlfBFMsa/hl43QL1m5YT7kgHfFjaRq9xOTBrrXhPEYdtioBB3+B5
em27kMU1rtFq8WgkNTqhAL1OQ3yI77VnGQVbsCH8CQl7xoE07iw7eDcYLVNvu2GCMBVE39LGr/wM
HlFf29s6jziGJtLAyyI+MMW8dePyef9LVfs8ze29iJDI+PZvNrsvdB8aoaXzd+ZVDvS359pPmiiv
lPMQwUd0z4SzcYLgPLMeVgW/g0+um2+oEyFY7JExXCH1v0GbQb0CsFVZGAr8SzVCq7d4U3p5d93p
pwmCoza9m1UIjML5yrINe2Un9WM/gN9qPzIgvZAXL/ZYPbduf2/Zva6bIL8ndb+DeLZ1sK7Xgwc3
nGemCv7GwfRtls33aLpMU8zmAqA6bhQiuICujMXgvfpEgHP1KYkwlJLsl2DKJ9jKL9aJRDtgMydM
ZfVtTjwq0Mg5lNHjysw+uEQxQFJDVA5bCfCUieymDK4Fru2VkurRLWYSTJ0nFfIm4uKu1iZEzSHQ
68iqz5HioDcJsttgRd2hP/koU4JNHTaosUaiaPY2ShpXrZ3QwzvHqNWsfCSo9Z80sX+Ubh6WTwy7
LCLkiu/xZ+YIUf6fEgJWU8jZ3Xk7bXfvSVZ95ctcUsT4Ju38Fo/jPRzdBznGvzI7Mud6x1Ngrmjo
v5KuuUUYwTS4rMrtNobpvSdl8e5JZLTJiKajN+yLzLdoH74RS56NVtzDqXrvQ/1YlrBjs/Q78DBC
Wyk7AvrnjKHAGucH0Gkj/uCgpPHNX5Ry/vUe4eylDyreu2jR7hr4e+uZUZ3Oq3vVzE9JVVzYPGMS
t4CjCoDf+CJjYh1gmFgxGwPoFhnRcKY7/MyIjTERkUYsimxr6uAGHZdJGPLSHv8kYor6FpcsvbuM
XYlXE2QR2vfWfOcQvjUQPUECxYJj2DmoSP6IgChdRbAZUA0YVyHo/npowTr701qV5clpFVilkECw
oGvv+D9Xrfpj2lQRXgX1kAKldCtv54bTsycwyuNKROqkOXESku7Jml8xFDl7ZXUfi+oAtJaMPAEP
RuikBYGEw0WBHoWdQyQI6UFNDM/Bp9oKEO776lcI9WjHCRZ3Gxmz1VwmLPfIQ6dnUpCIRC8Eqh4D
EWmNc8mdqfg5b0JUvHXJZjQ2mD92ffmDWWRLNPdnbbQ3mfCIGJIZl5fEa8J9v/AZIweuRjKFFvhh
jSC3nlauJCqzLm9J6hwsU3HRqRvsbdZZTfOml/Km+bHKT2B8T11EeTMELCAzIAMobIIVWoFTrO0/
WdmdJLgSa+Qd8+AKglEuYGG+NHn0mVf6qEp4Drm9bXE2SMzSKzH+jaP4DOVpXEkiLznqZjqdgHFq
9BuAttNmUa4t2SJLre9tLXZdG1xDVvt8249w1HPmZm9SFr9zCD5BBcdQk5zb/+jB/BJh/tnr+F4O
31SkeMZ63uh28AlTFV82KxZSHXyGD+FbwfYWlwuqjPowu9OHl1h3f6pviBlegIiNdf5NUKgZNc+q
0x+KBedSPF0cUgrnMUt2WdxbBF8d63AAQTnQ6qPFH2K4yIbXMUBPwq3yC+70wntoM33o2+Ex9FFn
9n8TIm8blBd11G+MwToSg7oP1NSijEh5L5xThx54nRYgVVRMN4ojTCcT/gIC/8jhuMnq6trToU2b
q/Ax81fyQogH6L2xwrcFjBspt2cquYL+J1fumL/A4eRp47QnILtdMpwbDNr89MvuO2KD28ODys2d
n0V/wkFf8ik3WE9+w459bSyq1KAfdk7dPw0p0rjeUE9RkT0MjQJtB0rU8a723D6SUH3zXAdtdPCE
cgN5sHuoGXZqBiREdjN9m612XNvpj9mMKNqL+kuSz7kdvewwKaBnrYEjUTFCCNwXO3Dfgt675Vq+
IlKjjjN41Yb5TqcLK69gJp6EX+44ciJU6RJoeZ8Es1TL+pFlsDiPd9QOefMAgePi8057HmLPqLWf
QWmcFmwww/unCK0KVD3nFvbZ3RwycLkBpWWM5zsfrPcQeksThb/BoF5HJp628VUbAT6H6gHOMozf
tHnPK+MYacIVmrT/TBDfozDa+4Si+b0g2rO9tZb8zcgOKmM0rQYRZajB3p2+eR0iT24Bp69GAlrw
Hi386qk7th0R5BPy2JW0doTOBespGMatInPhBo2bbMg3P0TlYPibymg/Rpws0DzQMzLBulIjP/Y5
NK10tLY5n8haOuHRxrlIRSftdZHDBc4RlDk+ZWYzg6ALOpQNOCK486KLI+kCmxb9pJfgeCLAPiQA
dYXB8SbTZjwEIYTMictQ9ggECz80DjZhKUjS8N2ZaEcaose2qs4FOkTJGW1mGxOnw1ZfA9vm78O3
d4ZZ/SXXnLkQwcZbNh/LY17+a5KQUIVQARzAwUWerFMhcsnnHbBsl1e1vmIJ3heN4stCEMWKRKmZ
3bDsf050aqu6KwtOKPLFyLlaOSGJY6qu32LT/ihsliKdNiRiY3FXk/ijXQ8S6aL2wEsMvBOlTFu9
DZyvR5UXd9LIs01alBjV22ZeV3WV7cY+O3UR7KQm6QxG+wpzX0RAi2d689aAj5G3u3kADmPZoB0x
goKjQyZQSMCoo8tVO9jS2VtufXSM5h43aA6lcOR6ghy8DpclZWSw+WkWNVUeUojyaWmwc4zu1iiP
FBgzt2jNbZQHp2aQDKeIcFov5MVIjvsMAI/vU94nIIhOeWbHK0muDGmBNUEmXfZSUYxmdfPEDOPZ
LMZfQSIB02qQi2b+EYfwpXEoUryiOrHtptv1rXtLGvPKXIx3XtvkzPePkEDJInHizwSNhEnhSK1i
kmpTJQQkHJJieYNKHDuYNWkOp2eFRgNsr5XCI0cgLEihruhK146rUrqyfaH1d2eWv4GPi2tuUIgu
wbZOwSujCWb2R64aHxrHBtkSbznuQoK18V6KrHgSxWxuEVtxxKGfzMYlbDXo/1QzFfLkc8NFJVM+
3Sl8/0EdbkGFfcrG2DCUuLkVI8Y5m+xt9EKGEsj/YNi15Jes44hZbNf21yzhKVJ5e3EQRyLLN19S
xGmriKSEtP5kofWVJgQlOFwdwj0y0mRqUreoIQa5S4YBValLuWJjS5/q/t88FcB3sno/ypglMBpV
iZuUpl/+MqGcRfZrmvjWEtFvswGzZAmVaG2p5jnJyd9p8/xPYTGiwEfwbLJOUzwQE/r9UBCeol88
HEW4261jAh8EP+C6kh5FW8n9UwSMT3tAMsjeN/DQXrIRplogvyuO/9rObiF3gwFpJ/C2Qd6+9rL6
RYsIUMiWr4QNctaabxAHwkXcT4Su51M+PrfhbEIjcb1HwzT+zVHrrsMgDA41uS2bOmavGI80DzMs
Cyje/blGdonLpJPHhCN67VXutQEUtM/I1nioyn4bWfxt1K55KWw6nSG2iy0pWQYFcmXsR1+gk7Ku
qpkJglaAlLUdP1X9xFIvJx9tsKGM8MjvqPpMUACee8QAeO+8+Ti3QNGdMj5A1OQMrAL0821drNEk
GAdwk9MKGYS5ArllEQyRyeEhJ7mD7HZ8yS1DFeyXZNHhIJL/8RmvAsAinntOZ883Podw+Jls9dH4
6LDZBbWb2MRTAw5CrSsHBW9dq3cjNHBkFi9+WZ1RyTFiMeRu9OZyXZhFA+wF3LbAVRiTgMD2dP5N
tP/jNgqIMtQEE2jHSo3ZsyeJ4dReuGPeyDg+rdZVY/9KR92i7IJwFtWzR0REzqZ5BYBiQkdI8WF8
W30Jos2kBIZo/Qm4u4TegIVu6gkbKPEntKrjwunQQGQ+Tenyc01h9FdgS+8r0J81gNCtGH76AmK/
stnqxnI+wQjreIb94TzQt3bOSGdM6eLkDqWoKA91jYeTdPpwndqaAqZXO6cn4Sq0kf0NU/fhYbzc
9Wn9J899pvzTuEhMk+e2ZQxjmPZzweZt3SZ40atUsNhqzc+UQ8JwEF6EQ00+QrPqGs8Adc1wRIfk
Q2T+VSTGtWR5BRyUA9BB7dNMzPfyub/7xj7ArcQGNXm3BueFS42aiWAlNq/lOiOVdE1sd5CVV6IT
qFPtrntXADqWgJ1zwTwVvqrxC6bS2TTpUqWTkEgdPHwCgHoQnfeZx1237f3+Eg94XRu3g7pH0mT5
3SZZdzI0kJXhx/CLuxPIr9TwnlgoniyLUDUM+fUH6at75dQOW3PELmNNneNGJYWblf6o3muOaSrv
aYtWxkXJR4QVacUAC3I4h5380w5je1bej2BD2M4VGWT5eHEc4oGspWeX6PYi6iIBYT0FMI1hcmsZ
7q+gee6738DQJF9bzDsFmx2VcJgxQuYKFM2VE8vYRA5dc12VG5GnwTE19HmysussID6kVvrtpfXB
jsKvTp57Q7xmKT4CBplPBTsPnYizlNZP2N7NwO+3QIbXhqMPbJXP9J/kbK5MH+W5aSeEafVQg1Vb
7uhTRgD76RFk18pq05SUd7WjYgnWmY5vxItUNuFKWa0vqNw+zeQIMYuG3WROTAyUt7BuJs5xiPuC
KmPm0lnMLXtWWvaxNGhOh/B1CG33YpBotq4UIWpJEQ8PGe461JSYvnF/WPN4Mico+ZGtTFqbbZlR
GDRabzQej2Nn0tzJfHB4IgUgF854q0uPxmietZVCMvIxvSH2aZgVsciCfoUN8N0WNZwMPm0BzoVh
ludubHagAB67twrXIAZPdmmefCFh4tZ1tb+mhsBC9KogiaC2EK91ghCNaPoViXjFWjFQWzU+vIap
qVeq6xikC8ozO3xF7sI4ZOEW9zQcVj0wF9EcbR0LeVq2b4Hc6qFhUdYaIeAVl7simn5ynvWSfMpH
cn/usQIJOAcjWu7xJ87KMzyLH7Owzn4Ep9pGc4ojaVoFpNsej5xDKR8wGAVm2sfBNdVJTxeUrfUu
8VqPnAmDT5WrHF/SDwNpd8VJ3mwsEwf7dT60vZVt2pKwTjOiKMj0o1E1AcQC/omYfqKSPZocapu7
9Z8cSyyUHBLsAyd11M30ZgV9hrBseIEQLWjXiMY1Jo+UQ3bbMlLT2W95lirENDFURrhvmMJ+yYFP
V9Lg/ehU0l0N3r0K7wwaDX8P0fI9sCxrkwjzSvyNt4o+qzHQZ5B/cK27LST3aW0xTlolnaBF4oOY
I/WCps/ddaXxMHiUYOZwJctFH9NSnlm8MgmQ3aobX1HaoQdp5ke7hl6dBuWhlPos8uhNin8hUKIN
zgOKaFjk8Ngp2om6MJgN+ydvEtjScdEFAkWd01OzEUdcP9qD85wjo/xtUaClZbhBRWC/571PGkH0
K7tEHkIxcS8babR2low8zMb4l4MeG1FJ0kxHODwcZbtbTvKKUInZ+IoBnkUUYchhRMaPRxi17B4w
eYz7SVdL/3XycbOKMdfHwsEZ42tY8Y5j3acSKSEdwUkEn56RDcTSGzayefERNZlxSqK83NfpHtmO
w+wIkVYL/l778jSCw7XH82AlT23VvAR+hiqzcmaccGhkxJuvZvs6lO0uiHJ7M4whdV4PyKW0m5FZ
VbDlHdj6eIYeE4PoHPcVXQL8zD5DCpDSglrdJWefvO0F5kshH12XgCUCa/xWPsKXHNest8hZcA9G
gjU+rmRzKtD4bFKruGJS9rlBoXUIetWdDqt0X8rmM030dujY6mYK3WcQY5sbCReu+2TaILP7KSrW
hVRPfg5UT5KTcp479WXHNayOzHz0O5HsEtkjHmUVY1v6eUq1uY9YK67cRj84bXEywpmV+sCZrYF0
LDO9gFhdIkvRlNNVbXyL2DYvCF5VZ75EhI1RXwKb6IkFnTSFWe9Xb20drc2Z2UuqIibCQ7VP0uIZ
yO9R1f6XhvLBizNRUwvzQrTQupHhAdXjafLQu/I7w58FpYCPe9djQcxnzBK+/erwE+69Gne+d4R1
N7ogR4Yk5l3uHpu2/MTERwMmDtGIjRpY27PpI7lo/XdASkeJdTebtg07tZ3peUuqUf3XwRHAuZ/s
1dxHezabxzmu7ritOTqdhqVEATTV1xR1VbPIff3wMFZQIJrgc9b64las+xc8M/86/0j6cJfm2bRJ
2vExtpwDaZ4xW70rwW8QvDhIlCzDh0Jt1MSYIB+jYG2NwXfft5+Vf52rhOHclDDFCrMDi65iSfeI
tsawgHX53bj4WXg23dHANEz55126DBSmrqmru4UQ1SUj6t5q/JVanL28yDegr4hx/gYt9zHZlr+x
YyRqbTocutR582tQHJa3Kf0/LQLHHW5jDfaGn2U49Tq6x1nlr4Ac7LQLza3S7d0Yur0hh9dMw0Vm
+i8c7W7r2riL0gCJIZ6QqX3OuR+v8645znr+8ipQmvCNZsCfFeJIN0ckCyUBDh6VpFtv24mUDIEu
7lD3xpsXKbaXEAww54HlJKPPx21to19ZhZ31LZVN6F2kv2yVbSs5YLts6UgZl5ENXXtfxAKvR5v+
KggXwQh/vSljA3cw3saao9ebfGqN/g3j0d51WURn6QsDgIsxN0+27YHqqMtH6Ed/GK4+dRnzmbnW
8zoZyXi0Du0cDgfX9L78ifycVj0RS9adOJtOEgkSLlDnxy+itdLYDkdGpkPk4MQi00tA58JI6cHj
6ld4KYC9Q+BvM1xmxHyAmZQsUaIjC13kInMByVIwRGXPCupwVbfVix/2r1mv3vyZ7q52v8NpSfDw
NRuk+VPnPPTsmCESMV6ga+kYYER9QABbbe0Fzg3X988YbNS6GXUGY5yRStVxPZcFy+mSmkjI8g9e
N7qxNPkF42W5zi/Zce/IUTj3De/NbMOrYgwFDXEbsVeAdPeresrDibFd5fTfhPTAGTGYE5fRo9Dz
DzCGlSRMj5KuxnbUfgu/fU1x0O1SU1xyd3ox0/iLpmgXhvEjOQnHuep/sAt8CGEdKCva3vxGfKkx
QNSvxshS01vWirEPFdHVJzfDZ1brBOjbYKwYxLEZ878HOjf0qY84hPqdlu6nWatjX0uOD5NKqHGI
qUg0NLfeY1gYJqiBPfXhuSQPBMmxa4p50+IU3Thd8oi5H5iDnR1glpAJwICTNfqXNXD4hVvc2Q9o
IS2qSOcH/SMXf3xy0vkH6hcohCeO9dD/lpX6Rq74qB1ghpVm7ZHFN3T8l8ZEhGOXxj8VgY3jsEmG
ivyS/DBi6NxATDC3pSlelPCfvG4ez2kYf8YO/daC5MO1bsStwPy0EEa77hK2uCakv/cG78HRwabv
56+8H/4kY76fhHzoh/lYTUimtccMHEcufuNh+BYspcbkJ9PelT5S9Oc8DmP+mA5rFexBNvmjS+NB
niYxmTpn1E/jKyHIj+WxDKn4uh+FGBHGJ0oGCwifBh+x7jr54JnyfVqEeE4oLmj4H6QMPvvcfp88
BxZFNj3K2WIA1HQHCOzYpuP2sdaAXlkHrah1Rx7tvmKFmSTmPrHI53Jda6l1h8NQyePY+E8sDx/G
TG10AKUxdrtLo9tryLMCGp1RQxh7ZwYufxowcVGX3tMaDUYqWsYxzfMI88aVbHBb/eqXxUvmt0A5
O+8CjwtlKhdjC0gBRxoHXKg2fpP+kb11xlyOfI5oGqJdiV9rGIaZzCXH19phkC11+NppZvJqyl9F
x3wwMTifnO4GrOHI6PSlAMi4acKc64/dX2MhZRmoeknAxXBjUXrEH0KLJUet+Ivk76cXRABGDMvm
1ow2XuxyJyXBZ0CJ5pYsd8c0IATdRQafm8HOsBbHQpyvuzTWexfn46qJuTimxv3rjKwr+y4NNtmt
9rx6S5DRuO8d5tYtH6A94qNXtneZBjUQWsF5gk9jN7j8NADucTj5YCuYSofoJoErBxQu/afpBOeA
8NRWYlJjr+hY1QuupUXxZoKQizhNmwiggfC/Kp/ZAErWNXI2TCko7pMkfOzd8Kcs/uJ02Sn5N29m
xuAmOjbcFU9yAmMvmO+vdqM/BMyM0r+oZ+40QUvwg1yVmX8s/Ik5TDReRe+9Cst4aau5WVuBF69d
6hlTqVXv87p2HYvREjpUJbMWVoB/5AfNdo4m06yNQqxBpAcR0fUKnOm1ltPBoxFkCkJ+kmmywDXI
vNNrhJcI8hpu/8IN/wVI4WpHlDvDdim/avvbCbsEKxDByoMD1BzPIDPw2ej5HuQL4fBGr3nu52RJ
G7ELcnantTEgDfYM9aJj4ylQGFQs4MOnVM9oEfV8dyg5mDR/zBMhtnWQ3FEuMTutjBfTUo9e23zA
vHrP+iSFOGeThjfOF2I+AH45C0vKs84TMtLN6PGRORIBK/C7gN2bhQVsWSBxfebVwSO7qGyMmsSM
DAF2cRmxC6+kzo86zbigDRQ5Ofe2jYViEY+8ckfrbcp3TRgHt6A0hm0Vlyzn9HuZuszqBhz4zhcN
Ix+f2yfGzh9gb8SWva1AnlHjYAStbRgLCK4ecYJB94q995jZI1tldPQ5A7Mmz8nzaU0iKFMtGWmx
H3Jbd8Vi8zGY7Pzgs0mM+8YEG3kYBuZl9DIEXuWc3lbVnyrm4VhEUN7g6cZSZFUbd4p8zDesVl08
oa4IN6mR4kzkzPGy/Oi19g3R9T1sedOS3Iyv86xp/XH86CCGcc/AiqzEJFBoPJiYBMJ70ZMUHxqX
1ZaVra/8V2uAe4ZFVDCTZGVl7xH9ejWPUbqkfk1OdxaV3mFZ/6Ap2MsetA7fFRDNDX5KYuezAgIm
yaKfknSbMAc42kPMHkG+B8CtiD0bf41BXtOiegxKrgmk+HcIInejiRFCZ6tu4QnZMxElbXY1vP6l
qjEum1374cvkoLljvjv3bE9zipL5QqwAkQKkJ8r5X8jxYNBvre3sx24YwAlA6eTFwoQtil+/wBDQ
LzYPyW8/h+KBW57xcDx9SK+9dBGk0bbG3o/QvE3FL6ihP/iu/pW5fRuKDn4iUbxOkqGuNzGDxTNe
sT7dNgY4n0b349kYsFaHERd6FjWAedWwr7XzoZEvNC23f17QP/vO81xzG8cKWx1lDQvq4Wb76NMo
otz13PavTplDOkd2HeMpIJXDRwE//YlSaBo0r08DohMdE7w3FuWnII9GZcz1FIKsKvVvhWIRDHmZ
qBoFfZIwsx8i2Q/eIqSLLbKTtApOuYUnqVqmAtO/pA8WxQzkoSI6a4WqIiImceuPQEmdyGegiQdY
JxF7K+babeM4zFHcJ6tE180NSeIEiPqxoU8G3r0BNyY3IrVu0BbxdFvMwQbDQLFClZXT/eH5Nw6F
XfUPKP4xU9QvJemOZxkGLXTnPtq1ndyRWWCCG3LJHBVs820E7wbQ/Q0ZB+Y+oFUQCov36BByIazg
EH6Fbt8wEgx3MffnPi+ZV/qteUQCnG7jALalB4podp0/UrBiZZ7zFHJ+PKe4OCMwlDsyP76Vuphl
gkEIsxToaVQmraNOZWpfmyVgo61JOuhGDF5O1WyRq70ELqVdHNqC9gYYKGYMdEoV6k8TWVImpINh
hzM4G1EdJNG6KrkHQwvlcz8ekmmZm9b3QV35m6EOI8C8sZcIQAXrLeg/NPLTtQTCyZKVx46jDDs7
69QGX4bIMpu4hunRNct/dR2wKmLXCcKbqoMg1MI6+Z25zpSa1mEGbmRMv/vZL46NmQMn6Vk0KbPc
7LwIqo1T6H8l5SfUpCcfPDHgAXCT3spQ/MLUtsY/xVprroDBNJF9D7X7z0QDuUkd+jbf7d6aFpfq
jGkCkqXBFYOCCnww9ERKI5lydMQOh2m6/F/FNxQVpsHk7hn420KP7nc0Z0AAkNzcIOU+Yx/cFYhM
ygSxegLbXJO7u6440NYY6bZ1XNPcgV7apVN9KDgcGfkB++1d65RlxgE6GrqC0jtx6vq7LktAFtnR
MSMDje0x9V6ENNQdnXVXed22M9LnIOp90i6ieO+4p6Iop50URNbWVbhEmW2HubNeArzsL4WL+V40
7Tq0exYRoAQ7L7lCH1lrH7dV44fyakRj8+5wh07af+u0zeQmth763LgkJJC/aQwCVyvs9q51o150
aLGew87mi5q/wAEVK1IP04OrTNCkVfCUZznjpjr0SXQm3cHo7OmcW6wFjIh4A8phNrw4gvAYDtND
az9aRnXxWkQTaRp8hUFnrz2nldti9ptLELBIJqnD2ekJvrTP6QB0ZYpPsjXWLgu5E3NMhqwwfO9O
WYhr7EYvg22k9w5S/XOd1Nt6TMato4ppV2ddds/XdvFdqQbcFiXcvcd9Uaf+q+Dsv/GYXFP/zeis
+lVas3EfF6j4OE7PPGf82PJxyJqj0RK42Uwp7nXTHw9ZhJvRyBnhM4HqynM1En0z14SYOWT1bcEi
V2dYa9XZyvFIGyFPT2TY/KFnvHZ8AFps6uW/Ua6qlkzG6tyhNdrnk7pJITTeeketAkUsDpz19vzf
F2G5ZkWQNr8OE7uEYEH/3SxMWHmMU2RrzC3b83//4L8vle0uAYwwvi1dsniPXdmd3SH9/y8ZGK9N
WYQJXm/RndPl3yZSucegRd0zJ+ajKB3obPxfsKpx+1RxHeNrryWpFfxbpNfmY+zYxiPlwLOy5/40
VPRoIcwPzIKJ8WgGrfGIttxpInENl//yv38SWi7c2xBPiG+ehJvOCZhsRYKJQUBDUS8WP/EAi9K5
VjKe8UJA8HVNpjcpML7HwbOmRx2rjCDb4kBUY8sVakD5ImXs6tPpu8XYXawp4Cggo4wTLyBnJEpu
5QxN5VQDXztsZeW+xJXfXoK6ai+imttL6C4rOMTA6ITN8inzXsrW1BdfBEy3Iy305b8vDes1lsXJ
H0SLD9Ib++PcNawrli/58g0DaoZD5Y48PVMBg1hu7ClnTzez2Kn1GF2I3LIwrcCDlQkbwsQnOUmE
CRQBI2E9bFl6JznoV2PDXrMqkSj3bRBgZsmh68rlC2MgGkYTDJ0UNbDpke5KtBJNe1hk/cXK+/7i
IpbG98IRIqey2oEbp0OBKXMBmoG6P4iwDI4L9E1mfxKB37vLv6EzDSuZGZ8kkqA/cdJHNmU3z4a+
mYdD9xp2BpNFXKQ9I8CVN4j/4i6xtLjmuAMUDYijdsJnTEXhc5zkuxw99/W/XzHWtS6jRwWYHwjL
c28Etbq3WiXurTKCzfSg20Q/VoHy9+3EbsSiaCDfvWYvb9TJMzuOPTtTyGMVYVJN09svtHzGgzKD
7wwuzKH3m3Bj2DmFn89WxWEwvUky4ttmarREGX/wMbbkb6rywQkvEcs4jlcUNY5irNa0ylvlzvCH
Sa59oJ9JtqboD11lXrh6zbfJit1Va43dLc/dApuc3rVJt3xU7VtMKf0cm7f4xoTZ4zJma5HihmLK
QCe0CFW9Hnmd9gpCeCtQA2bfFn8opO8oTB2nES/5iIRHawZ0QRR5m8FhL0W22If0KxJ/8sPsGeO7
HyL0RhKMXoa6/hQpsYcgYq4rllV/RgtQPaS4IvT9//sCh+rQ21N4IJBP7/C4v4KgfXMlv1AKe7mt
DELJ+g09lN4xq/uwK1a9gMclmMMadUOcmD/GRFDxGL3Pmq1P4D0HqEjWBrp+6nPyIUaL8t7Jr304
hqcyGq1Therg1FuXcMpxFnAHrfqIfbOZuBfM/6xZJK100lD6HypuCsxvANWiALttSQrZJvcz80m4
7nPuMnmybXQjVn1NERLw7d6h7JGfKFvxBLYBD7DeetgZjoP3wwCvXVS43VPqlBsrpMmCVJaugoC+
K5dtdWiN/COoi2wvjODBqel+I7GnsA/XXeT8q7C1n+KuCq+zP+1tmOlPcxvex8gRO+ipH7Yz2vvI
sV/ManpkKf7N7DE8+wJJYd4fWLT1qypv1HEo6AjS5c+R6YlYeStfSLbjYSYXdju3wOYN3hM35FAf
hXVsknpZobf4+MBVbgYyx4qsAefCwmAXTaV8MrvRfBqmCW2y8137zFR0XsI6K0KFDjEEb6Li1WTA
uGsqKCHE/OZywGbut912GqUbLDki5bpxyr1V/ekr2W5y9kkl0V+VcLAAEgSWKijUJM4RBtxSEIaq
Plpl0F1wuDdPY0a311RMP3r7kw3QuI9EAG+uTYPtlIc4LryGQLu+POZefcF2hGTTSg5JiN0yYxMC
zw0yKyaNCOv+8rMNRrBPrWh4mMti16ks3fpFD3i7R00Wes1DzgR5da3iObtN1E9wUGxv1zdRdUva
XREFLs/VIuYa/wYIwNfKq3kakXQMEJypFFng22H/mZlzvremdGsRe7mrXQ7TLqWkGDtrX1XTbmrD
f+RSPxf8DSG3MPPhGDqXNJvE1o0A8LBJSlwijlQuD0TCPNtlfXMqa69c3p3kc8Ixusk6/TsRp7gV
Fbxrk2YMgAWCuTgDrxiIiYjvftgTFkB8VPAY1f2hz0cssAK2CoRXb+byjUo4aUMnmQ+WrM4xYiIA
WiXHYPs/9s5sOXJjy7K/0qbnxjXAHWNbqx4YczA4JIckM19gZJLEPI+Or+/l0K02SWWl/oF+kSkz
OUQEAHc/5+y9NmG7CUq8JmcolCwHJGTEx589CMwcfgMkxOkzfS7MAW797ooHy6neCYulK1QI8sXs
49QQm20Obx5hO3jWvyQO4m3cUAGZfntggoId0VCc11SCjMdrMeSk14kffXFpL0z3si3YpmOKbMAW
ZnCMiHcnAxdQh47OQD/hHSOw8zOOTtPfNoopQktJAYRg56zCD2xDnMqRCYzU4igQjoWJtJ5R+rbQ
U/MyTl6zpv7ZL4YAONLihWXXle51q9JdOuXW1mkVCQxYctPXvlDRPgyHZ8PRQmRU4k7CYE/IZ3+0
4X+Ud1nTvOPIeq20xr3rLaqByN9hBeWgn7mfSE5QohwcUjYOOfl1G+Jt4xO1+W3oFYeq0gEzhXEZ
PTfZNVb/3iPYoBXrA3McdzJkkSL74CMNrfzapnlSo1o9zLs5wuxSRsRi5dNt4TIkHtv5IYnMc9iH
JKY17S+nmu+7nBjLJlEHxFwjfoeheikcSAJvkuV4Z3vD+0ggBvourSy3+pdsLknHEd22anO0gb6O
AKJ1WVP3WKGwd7kzvNbkwWwqq2RcMceIzuaLH40YOgYQQTIxnhIXqYvpHjSvHNFM3TFEjPedFYDt
ZpwwGj4zuwJpRFtuEw8cS5f1XMZRUC9W99LButVBPMHXvSmlxF3cPhLpuWFcE91PCn9kk9xX/VMh
0505OE+mQiw/+rddOs7kl8/flY8rzWYTZrdDkeng/WU6xL1UDRWr9rjx5whqgyHHjYhUzsHnpygH
7qXyFzT76zhZIPtmNRiBBbdHOsjr0B9wYcFfyonhKtIvs+ogyoOG26IVPGUEZB4CJ3tN7Tje2Uv5
0we/MI1gbm1AFKiC2/LoO9Ti7Tjs3IUTcTotnNyl+c5KfWYTnzZzisBN5iJAO3WZ0uU5TQFIkbxQ
omRpnC3ssWdl/8zqGJ5FVT07EMaGSLzW0q7odZTfmwLqeGf+ih69IgRMqBDlF+TkEIGUE63gS7JK
0TvnUgDtdAxjhwpiPzwKsqQuTHO12oKilNEei0iBOqD14meWSbC8TX+txHPQEui9hEa5aeQEl5t7
bxdldB9HcFtWi7nd8BBvUMomsYtWqZibJ9+jZxvk5k9uJD2jvyfp8qnPqvuCRlkKc4Tc1xYaIAt/
ShZvjnWuidpg603dcRpo7/qBn94YUXUN9Oc77ZpvtltrMdNIIUPOSUbxicBu/BlYeDiDQRONAOWl
8bfYY4pLbYlSEoNfF103WTjd1LClNhxEWwOg7kwJhXOrATyJ3gnbl9qoBB99nRByAR7FepuVVXMX
o22PU0r4sHDtrTuJnwQ5pPtwnBd6zOO3Ca49jg2+zbDrVysZ702hvKu590+tGxUny8eelClhUYjI
Rwuz0oFwIvTVL3Ee/vSkelwcOdMEI8fHl3ubnF9kO/RkRF1ewmEvkY8D2Cue0Mu8iIqWpqhhYUfR
uY2qYNsU86v0uFuRjBExu1jPFrjkvTsAgzJiauHIiuhyte528RWJScydt4BOQJo7LOd9u2VcMG8W
bzkFpvppmssTLT6JmyXZ2vgpma5U7a7OduhDHkzLedVzRB73g0jpSji/3HH81hf4pZpWnYwIlDGK
IqwsyHhrpFFLjP++TMrsLq7nU9n7UJR2Rl8zzkvzi5xsiemNoUc+vpo50VdwzUnJ7MwjALCnMWW4
E/q+z5Ca6q5EgBOR+ETb86Yaq0fbY8Dnt4MCqxn/9M1oS5q2unrs/Sw9R7SjtseMgG/4DzQzl9ol
nDtscMmBBi5b+ko2XqE8OJZpKN5nQ+wSJ1DHuUJ30lvEfSjSh8oqvW3r/GTjjoUjOSFDB0nqtITO
NDvL9VHDNNhzYVe+AJThEajU2Wu4DrHtt8cG/FGiWDlylnZ03YT8daiRTRvBoDReUWRzAkxbbnpb
3nA/4Wf0244kA7F3+oFNDccKjkr06iJj0gtPXY3lso9FczRa4i98edNw1rsajeDJBWu0p8K4oP+G
Wy0QWPmKUdhib9okwalqEyY4VU61n+kAOAA5gih5dLPozlXJLxi8d6w9Og0IIpgyfXUk0MXs0KaU
nP/74gGpzF2dUDqSKlp3cbvzlI30vUiMo5OIG5GPd2G5PONTCXYLHTE8GbgFQxyeo0WI2WRaexT8
BshQm6Fgvwz0OLp5b1HUM5kH/+qW4V2etvg6R1SjlB+7GijCeTY4HIUZyWIlznIha7xLQbPx6dRQ
Jvkk1kfjzeJzEm0rDi2kKEI8IckwKzrnVBvhGYZchhKP2RkgNduFZ8LECTe/hfWU7Mml745qhtxC
aN63nnQNunAc3ueJVAS7j64NyX/W/zOdDM1mBI+Drf08NtAsJ0xnu2V2vlTglnu6FAJE+r7wum9W
XlaXem41GBJZi3Ri+FKHwIhMxBvEY4Qt8lABN923Au+lc7lvE17GTWcm3gu5sqpzXgIvvhtUXZ3C
Ct2iwbb6MtBK3/uTnR6gD7kvPTpOpqWNvK3cpt1ZYdUjBvgh1Mz0tRyWC/JOXYHzx2kcXW692DyU
jcEnZtvTlVebXwFn+jvH97xn4T8hNiZ2Kv5uxo55ncTzqxsWOFHi4cUx4vp6hM0KcQghMnbB+Mrq
J2cXNriUh7wQJ8iTxndv7D6mLkR/o0XdeeJRTdL8t+yj06yS3PwcevTjFygcUdyaHD2MLxlzKJIV
vmzaoduARwclhaq2iYR0IvNE7ReOFkyY3k2b2V0dMn3JFlpYrUOXBPFVJFIXYfKYILNkdNQPOFwy
ftI8Z490G9n1OhSfjlMFVxRtKZJyEt9Vf7aRZG0j0ZOrIcNzhL5QQ+UkxiUWCmsozG2pa5xKFXDB
AWGN0io25mgK8t2y90qVr0NQ+9fkDpOq/sMyx+oaa8A3ReEJ/MUeUcbVJ9XDoc87Bt/AkDdBf8dz
SdhWrDg0MlJcGoUQOTtTZVxc2rjoapnLEjPLCLuAn9c3F6fW5qEFCk82WZ82iIC7foEpTS+Rtah7
Jq6d/cHdVk56JxNN6gMf7dZDtpkaqPFOvGzzOhppcUMrsvkQJitxtynJzHGOR2rMA3qLcfo9NcXt
PC8+Vidoeba1nAGVfg4WCs5FMShI6oibZjFw2w6GeUdKIvN7RbmOOnpHj++xKqZb00gPjjXep5Og
ZPHorVTHIMmva4fbrswTSk1R/yhThz2mXMxjBuu76yhU3NBdjtymJPJIdZ02HBkdZHO98j8qxTR2
JjwWDGFuL/53A4JOEqcL+wVre2S9OMwDEa8M08HxzDvmDdtlmHYxMyoc9rQCIiDOS2X3+7Tz0Y1a
3muZZZgXIPeTFkighOMuWr8J22Cme6ASD7moMxzz1Gq2mZf0R3O+1F78g/xCW/sRgcgjO0zrSx77
CcrCRG5Fnf3Icjs7+QB07L6IAen7/RlMGXTv7qOGRNmrd8Nq7MNgXoYhu1Cp3sczEwjlcdDu7BYq
Ol1FiBm0F9xebCNMeyWFL4UBVsgjAhwO00Gjd4VOXkQu7h0vPtZQZKCdYVEHlvxC+d0h4sWju2Tn
unDgaRAnGqfT3bQUpCcV5eNgiXGHRwRrfUV/vhBAtHDT0ya/r0uacEwLgg2JkFtJYiI2/XdlLg+x
a59Ly+2PydJcioTTj587FCf4FPZht1xDIznRRxS4e0GxwgRnDk4uSbnwAyVk2KUO96SZLZvQQ90D
zagckgzqAZr/OA9QQgfqk84TUIJ0rDnx5GIb5A/ofPWYRD62IikPExJiSvnS2cs5fZl7RijVYLzR
GUhTLDJ2ehN7nKFQRxAVNZJskUDBKBNcMAVJDAhbL3B9ybCf1WXWU89wDL4SQ17LcjwpPFdHdydV
DzCjyYkJjJYPIzhXJG2ANqzInXdn0i+4JQE+jDmcptk04o25AK+a+ubBya2ZESoSYAUmcEhtnnbP
Y5co3WuZ1wktmedEDzSBbRtnnKPdhmfDiSYToBpsXR9ZEOlMATQoQGWu/yUB6hkw1fYNTX/asJnY
NOrilIi45BwRM4KmfYlFtgfKELJn4MVLYpTopNKeySzaWg42+XxAReeHP+JOJfupOuEj5LBmsxsg
m0LM2X2vTLq/bjk8Oxwa8T8wSYtNbcPiiYZs/cVPjzkBWntjdmGK+PRVcGmJK/oRh7nPNX4jYUTF
4jnp6mR2xK+qjo5uOY1Hzkgcpxz31hnIB1CgiDYN/Qc7yt9FhhImZ9o4wO5FXcCW41h7PdnY9Eyx
dqXFQ55OvAXLLxaIU8Zw4pP93qJ0Qyrvv4FuZ54mBKUMntwH0kp3w1S+Bbn9wZHvOc5r2NJFjD1K
LlewLyEvlR6uOOOUmMQJ9B2lRNyHO4RSGARYCJ3c6C9xZbWorRpIJG54CBa0JVPzZqU+1jFvdFFN
O0hK9R/LUP1QCiN5CEAK5QCZhmYIIgr8auVc2Nf31cAsME+scOvO5YN7Z9fsP4SEwnyOMa0A0eT2
4NwK7rO9zePlw6ICZAK8vMURBS9pmR75IFjNd6hQtia8OpSl2BKtkWlta9BpcIJqi6nNbnT6haQ7
EnqU6hHEA9W44bbwnPLspmZzCRrOrZ1BCxT39QZNKQ1X9gqEQhjQXdR9IToCeIY4E4PQPMY+2el1
wCNXWTFtq+RY0OsFSOXBr43QWpasrDWiZJqThJdFxuNAFN91JfBcVwazfifujx7OXnf0DY5djtB5
G7iusB/ZVebRHvqcHONXaQPWm9ARHnRjaXbZ/kI3PgWkmHGYJtorZ0SF6EwgCOPeGRAg48nJDv5t
o+eOpVcjkiVhlHKK8w/ZmFuZWj874nRJkAHGPtVvweTZe5SWp3Qp0d9BsNglXQNHz/eYnKviMy7N
R+VxXMcD8z1K434jndm4kgWBUcxUWZhhH91kOnmRcFFUqcapuJRywUDUMAJr8HotXl/usXS9BQIb
l9chLy6IX8sdMkBtFtrWZ/NW6SwxWy8JijuUgIbJo6Hc+Wc1J987G+MPCutOOlyAke7coAVGeeTs
gkA+iqFZGL19r4mp4RInmBlcez5EqU/RP3sPIXPvgYKnJKwAN8bybgUoa6Q3n4Ts7A183Awhev6Q
SqL7vBpNcoa7twnxM3uE0QsRo8aC6DcFXr31hE1acFZ95p49HY3xnVVS3CJh5snfAGhoNoXJBxK/
WehfBzaPLpo6oEUOAhWDGciYwtQdE38Hb5+TDCYSNsOXVmArqXzrM5sDKP/oMCbOjxTs7X4gBtLL
mPNzHruQBDfsspQHo8nam9lyoFiWFa0ad3ie01IPoiDPEg/1OVmA2ZbugHmommke11UXXEOScwO9
/PcGtWPafDDQgxOYB1uLRlfSzfmBEGQMPQzGU+QKAJWofiNYI8SE8AJZHYwQ8GnWBj/NizjW5NXN
sSEZWPQIaIOOEsd7d+122lSnaXY4GmVf0jfJbuNORe5mHiKkpXu7d62NFnBNjXbBcQwR0jmPmBw3
xhRaFBHujG0b7vcSyf0suYWdsp90z5iXbYJgdSI8J0yniAXTwYd0k5YofQTZj5jAYMFNGfZwGtMH
6QQJVe046iCmGF9JvxcDjtGeZyPw6VpGwJeuKiv4pPNEzsEnZ+6j6r2C+L7gPprCe+aZIFencQus
AQG4QcXNfLo7RfO9ZXLSD3wD8Q6W4hCxKltg/uEl5SUFaLkbYZdhLRA729a9PaDJCfuZ6Xrp9eSi
QbILkKT1WB5TYkgy6QR7V1LI+uHZadhoOjIzthH547TXxHenDkBkNTOtN1g227igW623L5sgtk2K
xf8wDvhlCU6bziwRx8KSqPb0wzqPpcuCkRy9gXj4cSnuaIUeMYI9WzN9NCPubtvIXS7+mG4rYT74
FitAbXT3fjj9IB+1HbsdQjUiUOpfPIpapEAqyljzkNOyRv8+vbL4Fh1kvTx87WnJXycFdgDEdl/C
C87z3N02fTLvoRjcAktjSOUhS5M1QwJl7jyrBf3kVM81pI7zMAtCKhIm1zMajqWzHhwAiXmYn2qb
bSi3aJkmwgj3UXoXeAQ+tDOISfQsXG9m0t+KjDOTb82XqtQKWyAySJfFg2tnDp8e0JOwnqjpgmDj
mWO9FVtNDRxyvMdxiISFY0JERnrkszVSmcuYM7pvlcepzd5mKnacKJrlTMsuHwwU+JjCyDxXH2lj
Aj6Grt344sunm3hVDF68KafyaRANLWZ979q1gD0Vlwkxf2HDscFgfRfdfUfe2kkkPU12SxxzGJEF
i/B1FHb3njM0PBlxQEUeq8205EzJluiTCJNsPwnHPxvRczniXBkJfUdhIl+F7WERiKESk1AuStyo
sjMPecdM2mrmpyRDeEgbBR9bEW2Awiw3tU2fMS15Dtzwto4Et9g0DJeydJ0rWs4cq+f7prXN68Yh
J9O67kUyfJPWlN55mDhNHIo3qh/YXgxuudFuh3M9p9uArIlGud2FpMeth0f5VS4Ef8zyrQlJ98Dz
FsKiw03Eeg9GqGUE/xDkIgJz7ZZbPJlUH5137kv6dFOs0iPHBN7NrhxJHvISwRPtJMvez2i2Tw5v
0yogJvG5QMqZR3XjOTOFU0DMT+birpIeI8qoPqKl4do0DH/CHKkqXgdpfLQlkpoefu0+kBJWi01g
RhbXBDCGQ3bvmUxUslweUx1mWNffHLPMb2Q+f+ajWvY02RgfjMdp5pLQETwn8KwjMR1FM18syJQn
L7k33PmDpsX4yAKc74bQSne24iZQetpU+nNw28uXqZPe9WSTHCcxk9miOxnVlO7wgXr3YOtRp3Qx
58pSDDdlxYS/YHiy66ulILxyBLLbINWoHfcar0mHN6bec6M/MTk139qhfuSp5nIkj3GFxw+UXINJ
EV+CnGlWtaYhzoYVYYSNudkCVrq+LyjsvOTsCmZKtSc+XOBnseuTgiH8s/TQ4jj9MhGE2dibSE7i
uq8uBNfJS0MsSelV5VnWxaZT/h7SCnNjkhyuYl+Da4b0NCYK6Ui7t1X/K5xQKKdz/CYQsI0UodKT
30DT0Xhv/aexenJAHYWAoa6AjLPIRssuiYY7Yxx/oHr/JdyFb9fiHRu2aiZ17T3LF0DmPAPc2vb0
GiRmTfHl/7K6Ys+vo19W0nFQLTl8vg0DXB0Kl15AMEUMAwY2X/bI69K5zbp+wE/KyhryN9tiiJ/R
nx7tbvocInnu2NXxcVchVSW+WjURpqLotfnx0G0mxsbNdN9YOIINy3lImuHCceHlC7XT9wThd42o
cLAblMx2eEP4w64bK4789j0Rfc9FTahIYi9PozCPjeUdUw28jWlil0H8Mfce7Cj4PknIdIZLARAI
00kY/+zL5vD/2aT15++//frv2KSe+U9o0l3XQ3Z7+zOZVH/DH2BS4f+LsSt9d4ZoKFCI3P5PLqmw
/uWbVICBEwg/cHAL/V8sqRP8C9EPUFIwQdIXvsU3dSAE4t9/c7x/ORZeqsDx1p/GP/3H//41/6/o
s7qvchVVZfe3P/+Pcijukbv23e+/CX5H/ceXnT5+/80zGe1KlBj0EGgF28KDmlr/entI6M3+/pv1
PxfUyUbmkmdSA/29L0ZMt/U4vKYmSqrFy4AT2gE205ljWeN/du78bLf+S7xo13uH6Q6O/Z1C7bZJ
vKDaYdxH66mN94aOumR/Jue939uNDczSzU4J0UmncskvIUwCTuEGuUkhKZ5/+vT//Sb/8qbE396U
1LBWAfNVWtTMdKL++qZoN9eIAlp/a/YW9HLgA5tm9h8jP9RyDvslVnlN65DZ8AKLhxj7FGeRak+M
UHBQs/6advzDsIEMpqbztTTixZ37Dg6jNsBE5ZE4m7uWSIirf37dUr+uP18MDP8Oo3YpXMv1XMfW
F+tPF2Pyp4xQHmLUJjtm8SD81ijuNP+pa4vhuuq6ftcit6/S8LagQGIquRjU2CNNZbPtd+tn3rXM
N4q5J7uClHjPywG+gwpXCMVD2hXswPxRWC52uRCL+rGrZXvyCfC8SimeWCxZfbhdyBYfO1QzqKM5
wPzz+/Tk3y8QahXTsW3Ls6TjczNbf3ujXt9M8wDRHhLedwFIBJwCtaAdc7nC2qQjBjr0EoTB2R58
WtuL5pz8WBwvPbDG0cwuv9wKzbb+0sYwXQ7syWPeMvwZM47qI3MEdIMUFGkETt4vxA1jSPS+6Ox8
HJGoOlCzR1UNVq3V57CRsR/iGmKjYipaWnVnoBl0VSJEseuPdZoSjyujmH0zw23DN1mjcsLL0tAA
80iDxQdce8wMQlo6A4XcAJQ/L0Lm5UVwEHI0drxl8wim6ClMEmtfRnOG+CR/T4gY3zI2hdNhBt3B
SZGGiKZ9JB6DaVUy0r/vSu8hqAP7hGrnE8AJnXtB9t/6u02TQlZr1/i4ea2KWz0YIoz1sKoZ+C57
1+Wiz6L8zMbsR0xY+qGFSKpyA6JgWUOuFvOI6ejilwhkyAV+ESEBmA6EhbQe2NCxp0vSWK5Kfe5r
O2Qtqs5vK4o79rriCzQJOKenpf0+vpUTIh0QKdcVTdR9ZDG6mfp8ky0udgT9sanuogXCBAyxQpCt
AMCkpRVft9xzcQUrwjJym+k+1u2AwTmSqPHRXIyfMeaPXVN6n+tlSKn24QGVwYEQz6vZJ1nRz4Jv
LevoVRB748Hs8RCvvzANswhCfbXr1NKectt4KEtdojOLLGDX7tePEJpMdFqKbmsEDDbIDamviTA7
OhTGysyZLwfjr9xd+p1X8redeKkiEh3MrqAH1/DhwT6jL7z8kp2xqwKS+mZIXhs1YXlwmoFZyxTU
Z1t/hr1+Ssu5oLMp2i0daZYcpKJMD+Sv9fr5IkUjlL4rhgJcx7NvIUdbv84i2GYvWrveNFNFpk5E
+EEj6tMix2fSPTHDjxDtO8gOrOPBORuys7U06O2ip8THdkEZjRSUE8X6g7zA7NGD7PMsh/RRG2pv
gnkVs09fZULCG8OgvvJk3wHORVORVk9u2p/XexmBxJSWt8EIQpJalIswT92WUGaa/PrxBabYbdcH
s3ePkSUG6P4Tb6bG/5a2dNJk43PLlvz2IHI2iSSXIfU/1luCyf1psoZ/f38qFv/wToAO0pCi6f5Y
zIkXxNia5Cho+D1xyD9Ww1tnB96udWmlr/dq1yW7xR+Ii/nPr1nv3lQCKY7IUiJdlgd+vfh+EpIV
qhOS0Kbof6+NfNnXgA8KDH6bgfHYNgnz+6Rkx+u7gPj0oYS+G+FedhliwataYE6UtPP0pV/f+Pp/
eY1kpm8h9bpJcLMuRqH+DFTCq1x/9frO1i9rJ0hK2RhuJplgKJhi7JTCSr7p8zHMm/BcNdh7mGlv
CngUroksIJVkH8O37Xfrl68/Gs9pSmJdMPB7OeaDY0DoRRtaXc1kduJPLD6MqH1CPM9fJ9kjSRnt
ydNvQiLc4CuxB65/NFmawd4Ixr/zNB48+7C+6tgwtTR82UXkiNf4Bw5BPug5vf9O+fKiKu7uqcIl
pkK2Jm4I18KLG03lYYhBT9NyoFqjmV3mxr40BnenSk13aDEZiyagO4/PsaEYVq45nCqmLRMKQXQm
rYEnjfY1rT4YgMCMXOnuTILFD+vVrkyoIlMOqZO7MXdK94bZc2eU3Xb2/O04E0+W6SXDC+Alpv59
o5cOGYxvZJ8+APSCffkCbIbHUD/NOZ5Yuagngh6xwpEH9FI0ZnuKIhVy76hDlSAYWQLPuhTMs+pt
GKv6LqtYUdIO/R5PIjHu7DlWZ13Wl2e13amPkOu5chtLQVYF0y6elem7m4DbraGvz2lAnrAWl3Jv
NKpkFilps0dR0+zmfNkwqN2MLCd4bGb2O43+8s39OHRkqYU8GevGT5wyxfjSvMAs9Q9e1acbL3d3
GckPW6dAUq0M5hDrmzdQ6hgMTteLVOdTioxeu7bW2xNWzaD7yxBgWIdYtXByPc0Jf+02lTbYnvUR
I+rYWMGKQ/3WW2NnO/BzcKbWsCq2iW3ftHrBnz3PP3RiASNphFR57m3ZcqcBkqbzWCrxQCLFjW0v
953eqlrNIGNEcVyfjHXjmkbsYgOjBwSB9JeDp5mjHQIJNlVfA67QXwQksnouD7rgqSXK1SJvdODH
o4LfRgxcLEYwI0D027pJMCAp5n0l9war9rJ/c0y64F3M1hZmxfsiFJreoJtvLQLFEHllmIbHDLpc
g7lmKB4Lj/klLP5p67kUY8rgsvc5upmKdvhVbXbiPnZueH4bHg1OjKAgSZunRz/UeDo5dHA3c4kR
+6UnoywQhRIlcU7hhuxyG0qK3hcrNUJG44C2fqmHdfwqbYoHy7etM061LUX9i1k3y3m9u5CP31XY
TM3mBcTDdFSDkZB9PB8LOsyM7o4yRVndjsABWutrXZ4MmwEiFG77igG1xTUfiWO9IoISrxhZ7ztZ
wxicCUSgdU0/xcj6b+2I0qgWXCN9DYwnYqOanSlPpL6CEQGtQOQN2+kovYay4GdssaNYqTOdMPF1
a8YwIJWUBOWqeFqPqh2a8avG79LrjjW/igPrYnkk59LEx71d65Zv8QBA+iGb3Zf1g6hcRkmVsp7X
vc/QeICi2mf+eF/WSLAI3SuJoRkwFxHYsVs/yTLEpOS2MQRL1ncyI/pNHwGhjxBrIEbbW0NzzExn
3uo3xa3eHSyyeK+mdrG5fNamybkuSaHh1Sindmsd4XXcDYJDn/4elvgeAQ9Vkv5TlHLSGiK1cWJ6
BvoU5nreU6JPoKgel20cezU2QG79QtIcAxeK+oLvG+ufGSLL3XpEWB/C9f/imA6FFzBtWN/MNLGg
wrk9VsHCUuu2gEq5lcDm5tuqQeFkTHLYl8LHVp2a917Vjtdas+c/rbug57E4Jp7EafeYuDe5zRqI
rZrbrWKwXCbNbZyhLsIQwwncV8+FJA8zzIjQXH/Nun/So6T1p8/cgJvNfPkxYsNmWJwIODP4iOZQ
7dc7zMmg85ThCKJCPHaTum389r3xBxzo3F+OMe2iZsqAmDyYclyOCa6hfaqs4xzT5i+n9mQzxNoV
SfKVQESbZ8hF+gMWqV9s6LjdRAtr83pXwBmCZje4X1NGMvz6V+tS4pTDSyPbh25hN5/xOnKTz/eN
/UGqtvzjPTSxfOtlAsKFpW1drQgmJ1pHnzcsfTSrOODFelGvf0U2ACRXbw9yPYmwE+OvS67WTWJd
9FsT1cYIXCcdWBPXtctweCRCwm+v/L64Xgsrmqs/kEzpcZ3d7+qKAgh3xc4b7LNa/KdOnyrKhEXg
nwsuaf/XwpLGOuWwYLrgMGH5a70Vl4EN2oZ4sG6wr2vwNwyMIYfSVtUf4N4IlnOW6aBLCeqCV13H
GDQa7mKaXQia4245+FkeHCaLDdshSLoziA7wODOHDr4XKoqrDkF/nDo+6DMwIYPgIZR9fsgEoros
Ad7ZcEMFwQfdvPig4uHHeryEWPNHbs5fOhx/Kf51iMrfimhp2rRMSFoRrrBJlflzER1w5sfEVmLZ
VtyuccFJ18BbSRuAC4sDAHBYjLACoyadCvHvEtGBW4TsD8yPPjdkJiRI8DXwqymPqaQ5HUZtezI4
j7XjXB3XpcC0+hOnsM3Y+/k2Qrewlt3/jyunX+1/eTcO2VeMhFzbtXQl/aeWgFtyeiQBLQSGu+0T
52uwGflbIjwuEQT+aIruLZ3PZHbMAKtqTE7rA1ib/mlwEVZAtSVScXoujPHfd+v6jORGMNEKb/Z0
bn8ochQAUyuOTRGd1lgPRfFpOFOVHfFPskdx0usVnmuPuDf9oQ4myYYoc8b41z+/Xd3X+uvbteh9
WI5N04thja8jgf78dqcePEInMoB8ul7yVdNv45EFWLHqX0kTMQeErmofj/vZOqsge5wMsKGASCui
543v//xqpKf7EH/59Hk5giaZ41lIEGxbP1d/+vQZO+HdsZgV40n7GIIoPiSguxCp6jNaOKFTmxYK
aWtWSDSbGDNxrbCxkguzg9VxH4BwPMvQggoQUjf3JkHuvgLxBngAHHN7im2+cexu1j4VGXg/mfwQ
zGAGF8ogdme9QFPZ+KSD/LH9jg2S8wbBv84k436ua1/thgHovl6c1tOEEdIpYEzxzQ5a1p+17pq6
AyNSTEgmcoYlp5TVP3l9LJAqP/nFtakdjKib8ISmyI34cZiuHf8ts6kzEgzt7szkrNEllj4PpmmG
zzf66gCBc0dd/1FLEVrIhv++7hOVXsYIkWNtDf1jN2ttPxhXf1yovqKX9T5qEzbDZqZuCixf7SfV
s+Is0yFsk/C89hjNBWOJ7V/WD2gtYsWYMMFnvwODf5XlkdyljYGPflREvglAwTJ4yjFszpJ9jZ6C
LiZJ9VlCXokxsxjoLTeCzHFjtM1+Qdg4aQh+03Xf14P+2jcoR/t2STmpTgV9A4CD7JNT8hllLn5o
5wcK1QShG73SLo1IKg/Evi7CfE9gYX/IKpSGDJ73UR8/R+5hsrmS6xFrrizoXfZ7SZ/4UpjKurRF
ct9GswMcfC9clT1M/DD8OWq+XRStJC1TG3TrQrjpl20RI4HWemo1QN2Ot4Jk+V2o31NUq3Mqger4
uOWeCo6So7U84YhkeeNqcaAbj0Aqja07smZ7eY/ZJeIEoBjgJyq+VNGwyUkf2o8d82Gb8yaOs44j
3r2jaCVabsAuyiwPahtA3HHT6rUx73FsVnENUKBoTXjj7vd1jXXnJOIeTT/WpSjzoIE2JLatC48V
8uPw9NHmIWAG9kDChtJ5KWcNs/kWGcmTlyBok0UG62hBuoEo8iFSyjtbzrBpSgBVEgeEg/XyNAUJ
65JBPTAi8+ks7CDr6j2R77Nf6Omsb7aHfLtN8CB4KtD5dKN/sT/WQwyyAGMExrmej9bjnGqzbUfX
VdLDSsv44Y++ta5vcnNpTiw0NlncEForDjEpf1ssB+xkABx877S+Pzfu72qOfRtHN4wdXZawqoBM
7JjfTxP5k8Q5iwMJvpu1bif39tQ34XgaquYxgPC8DyU1bwTiHBsi7ZTeNm7TzvY3a41n+IZ5qpE0
IkwMz1PcnlPH46pZ2WfRLMY+jCbrEi6wX/1MXYPx49JQjBoFWxbDzhu3LTaV8hRJA7w8q83klTk3
4VrRmbTUtzhB6KqxsOBPr/cDed7xQOWEXUOYEUCbZsBXVqJ/0Gfu9RkuQ/K3cPz/uUsY0TuN0/7F
avr4alH/h7AzW47b2LbtFyECiR6v1aE69iJF6gUhSiL6vsfXn5FZ5959bcf1frDDVlOsKgCZudaa
c0xKI2sx7RKhQkf+pTwBpxwkOELVh1r4r9RGp1yWqVXqP9UVmEmXwJ5DV/sfahsYYJKTzUCLr/e9
g12j9seDXJx6Jwm0ou1AheIlx5TJy9mPBirnvaA5rzpiaE/w2bjAPaj6z+DOOQ1w9t2CD+ThZy+D
JEyvI2ZEWPt4cj3ZOk9m+jFz5Fz11X3w0/7Rsssv1cbS5f07sPXhgNQZGszx3hxRc7NZEUiD2qIJ
sS+lhEboESywEKuK7EFNZguRdnjsPsfw0Uvbz0QeS7wp+T5n/VHdterEpJ6YiKEsOluTnB1jBqGq
CQxRjriqQsOCV2ha6RoYjf05rGN+G+39f49PQk6d/r7ncXjyOTt5nuPTSvnrnmeWFkP3MnZ3i6uL
a2kFoiDHspJDlL4CD6TeoyW3HAPtAalbETxNdZ1I+/aDysWiYuWxfg33LGUVbdyKJADVG/TgV8Dq
JERhSO4QXr+NRp9xQ903FHZXuXK3mpXtF9TdqjXhZX0IiJf10ReceDpwiE71qh60Mn7Jsh73OQUO
vRmkChR7uAWowNyxPYmyJ/ICbby6Kq4GBKmYsUM0gptdHvHwpXIneHkgZpJ0VBlRmpREPvFg2B33
InNPxgS00DK+69ksrqrNQUgXW+c674SokFtNL0XRvcKmIXOJ/dQs6Ts0rLW3LqQ648+0E3b2lG4n
D4+dZplbBynGHVKMo1sXp8EcBzoIWmCosbK1WWran3KLkt8GqNF3eG3TrUn/f3/rgrB4OaiOqQ8/
M0yALt96jkygN24CGUnekElj0eZoYbWlgS4PiZRPE7p3s3/+93OS+OcxieBEk4agbgnPFdbfxjll
6s3TjN5z1zAX2Pqxth9H6xtebFpJ6pLIKo1z3zafnOHQNSj+Z8MYDv/lbfzjrCwMz5XLlGNzHvM9
Gb/4/5zWhA8Su4MjvjOhInLHsowZefJCwodqT6tbOPfGH6O+/NIGcsXDAeEVXyuFCw9pEtJTaMf8
9F/eliNnqH89RZo6AZIC5SZHWiYyf31ffoxmNl9pMCIb9IMiuzNSXBTQvd4rzEYgz/xAnTqigoNK
2PnRphzQyvmEaEwUXQT3ooACHQeeBQ8gRzT1p9dZnEwDeT/qGNjfvzWtyYiZzX4UOpaenPtDvIaZ
uyfCtzGmj1A2ALSFwrmNMHwQuuYMxisFHS0LgBoUrb1bJfsFMq3p6/fAQ1daONFlLER9H43HJO2X
+4hWHQap8tIzOksW/TgONIkJsiG7zoY+L8LldRAI8trSB/PnghKRlbN6YoER0UtsKA4njqpoIFhn
sd1DQPtc3N45CHt5mwvz1Ys+kHzjjpX38FghGqrK9BmxfoToyqPzyRujdfbWY6GFhmt+zFT2t/rN
LZE1sTFNcqYsgJ2WM2myt5mM6HUqXuhDWGSem4muD8PRb/g6/NsYcVjmWG6+Fk+qyziS/XHB4b4z
G/0gdCnAba9Jlh5w9NB/7JqAX+CMJ9LwoEY3ach5ibPabX10PNMO8JfN9InV2gAIDdFK95GX1pOq
Hm+PaD1+LpX4KYt/WqF/tOioPrY6Aaqxoh+f/QhPXj7Ti9IIBwRSdWvLqts5ilHiXCudm1nd77Lw
65qW9U0uSKrnoMs1bwJ7Ey5kcHBQGQYuhPppqXNNLYR5aXsEGV71U3KvngQ1YVNvu3OmfUq28W6q
GA50DZBNeVkGN/q0FyhO8tgkx4DgOMr/0rQwZGn7t8dG+L6LasLWbYfn56+PjRf70ToC99pFsmtu
O+n7mv0QGqxVeduY8gqpS6u2CjXGrH05ZJQdVvUuozX+Y8z2teo77w0d61/PKyPSHpqC6fd/f9z/
oagwIQyi5zAM20BD7Rh/67WEpZvo2jSaO6YdVBty/TM6m8m9U19AnxxnV/qj1fTEHp6ltJRLx+ZK
ohbrVW89G0O97om1+6aemHodL74dtgD5ZcuO9iP5OMxl5SohR7LIOx9qq3wlO2SvBoHM//r9v38m
8c+V1ZJLqmOYdMsty/5bF6L3tXJw7MK9jUiznCN6LJxHIpXXA4YGl1Zeq+1U2xe/RoDUF4qvsB6z
sGUsIOcRiKBeOw5cu39/Z6b8Nv96k1iO7huC28Oz6G79Tb/i5lU5xhnZglFYvVrMbVZo0gffUxPY
+kDvZL4n+ZailQaIqjfTlEZ/JufxXJl1YqEtK4TYwhSngnllkH/J+kntW6q9p6ZkNTbFKU7N/SK7
veooqLqywkbC7IE+7RA5XP/9s9Fq+Ec7xEAgwYfyDdkAcv7ef4hyWDIRnWTm1zlklrRlhFRNp3oN
GXWL5cvAAnZ0GXkQRmXEOB37xH1yOqveZdk5akuSx+ZXx61evR7ScTXM/XNrtEe8d8NpsHWL3BD+
FU2jy7x6R3HWHao0/lFUInzAyyXqdrk2JEbpNUjZ0j7r5z4a4AQ5GlJOx/+l5eNhAPXxLPHNncAn
S7zm3rpbmHmQcZGl23LhKROFgwi9qw5hYT6PHAJ4z6is0S3Y23HU2q2lRStMTX+zClz/kZlRSyOT
z+i7f6vsO+a9TOdm9rk5dHf5IsQ3PbvzBei8TmuJLXCnB0Ke6cDqvX91mOiGMRRcshAAZmkp8pcG
7qI94ogvowDEw6XVeRIrN3V3IWmixoLDwCNFb9EyUsbh3YgcdL6l2ShsOcqiPce6n+1Ij9cybYdQ
5kzZHWS6hkM7P7b4RsfprfCWoKermPjPiYXoE2Dk4obsQ+tD1mV3PRIbAZfewao4bJOo/G1G88GD
BLmy+Fo49gqfFmwcY1ExIuwj+heQ828Ybx/iYe9O3JrmaB3YUCCKYcJ0GYxV8SntuQMTDBp4Irq8
fyo1V9vW8BHiGewpB+M41K7lYsLhyo9J4wd421sosVGzWdP0uOTLudB+9cWpKUpGbF3+w2sc/AHs
OXh33xnuHmK3/M5g3o93y6uJc8mhYbbRk+IF9DFKc0izOvYyMoETL96LyNjXtR3ElXvXXoyvwTbv
9RkFSFdj38Oc5+HOa4+81Y0u7rIJlW+yLZ3fDYBAE2DgsG4PomBYllmbuyW9A9M+oVvaJuQPheSh
wbnbufNBfo959Db2xW5yqlPJeX+FXD+J8cudauaZV9e1tsaKwbMpNnRojlYWok1LktMKD7ayBN/m
+MlPbEnOzEcix9qguGiVD3Yx2nFo99r7nomxt5j3CykF8TAemCAR5qEd+YrxK6LbCUmULXlJ4Sz3
UIMoMPICxGXCEY1E5qgpriIZLgxGmNM6uHKmXcaLV431aROlow3uT2ju+7D6PXYLZs3stGBZGcFt
rnpNAWowwrOnl9lqaZqBDXLFeKoNaNVOeOcCHO3j+cEx+mPu228hcwQd6yhv62PJhmebT4tKfltl
j3m6oDu13xY7hqNs0YwC0TR5pIoYRhBV46XEe01Jj/e3wLGehRb1eXnIOus4OxTwRn/f0PMnMukc
F/i5HHLcvMEI9GrZTXZ51IvwPQ8buljhdGbmuDdiurV2xtmyGeNjhYNjaBOoHM3zgqXei692Ph+6
3AeXqYMjeoTz9jBNIV75d1RIW8uunolM2c5G9qFb2jWt8ZLTRAvRVeEwIx3g3sCNAAr0AcTGh206
m6gFTTIzkbGK8jw7VRCW5YORM9+rurueUK8oekpCQmUj5pieCJqGuC4dJbr5kOTZEx6j77MTPvpE
iiS6DrlH28ghsQUrO8SQZugcjMNDhkQaXNUp9tlMtNbaR/3jYhy17MlviSOrxaefkBBj6T0IAP8y
+1eNmB/dcHZG9VLh14PCIsbvZvxHxK8XqJCkO3d7QzDUz62d/oLP5amMdg/G+JO3PofRsTZpdr8O
1mtYko7lflXWtCtpN+bRce2BCwwVg2xc63RecUQXMlMNt8NdD+XTN150IpMqSKDPRvtLrx/1dkbq
ch9pPPL9cmKSwaAHLY5t4IfMnzI33aaVXD/hftDrhcSB75YiqdrjidoZffsy0H8rh+yhmbEU4AsH
m9T35SX0LyR0dAI3Du6+GfUV0QU0BkiVrkmV7euHuTu3PNA14miXlCALMV42fvaR/QwZ9tJZ0WFH
NAVy5YvHFfJccz/17jGuZV7V02r+mrXhOI/ts+3Mx86FEMubQxcPRSQ/R3LohPZLE+PV06qgjL4a
f6ETfV1JpxWjAO3S7/ykPXjuh9XCBIiQkBjD3ofZTncfksh9Zya70Qb5Rpm8Gm6Ql8zf3WLfEous
h49xeEcPCtF1A2oXK/IS6IKTvlc/DlZxMoWO/Rqrx/oJuOs6l+3JpOFpOhYnDr6DNsPyEjS2CddC
q7cQtj105S8FvW12cStIw7k6UMqd2ioPGuagmiDrGwDdEPdUDx1085Gem62dCIR+NuzvKbJMDS3q
NJ70JNqFGFWaiy9XkpAt1Ozx0fyWoEHjLAwZMofTMUPfA0lPavhb2/k1mM6p86oLNf1Gb99If6GA
A+mcPQgCcya0fM4axMv3HtOSBpwLrGqS6Cd3/rJpfsXGurdXOiwCNrXPYdQO923VfRt4i4L4u00P
9r3QaaxU3bPFUBdqI/1j0GThul9E+RrpywseKc7fGoM2uz3b43qWCU5o1HjGaBnCxNDbo9ZAuPVM
HFu6/lBl8F2yJsAehMcE+4DXBYV2HMRI4FZobAy3IW6vni6hnj/opvHLoV2vmzUkfYvNmXxDaPkU
jdvCv4QVzxGkrfNgPdZx9mvuCMEpqh65SOm+ZW6Ij2sW+gZUu1X9tnQM/VFZSgfGszUAnfCrVzcb
zmJ2tpqRvawJ7egeuacQ6aPxVqTFztGeV6D6Rmjej6SLQuRsXywRPbbYaelVWr/h2lDOhxgjbG5m
yH3XUScfo0qfh+luEGT+mK+j8xs72AV0JGJSgZ0ygwglm8KcaxyEefW5K78PmL6nkb5tabBzwo6i
Bsqqn+YoDuHifLTEW6VFhrvG045QNJ6i8QHY+oVAEbrD2ZEx7mNsWUw+80OFTKEw/UfBX/U+XNfe
Z6xnvj5s8T5ow11iZoHDV0+e42NEhJXGCKRZq9fM66+VwQkE5e1n03ufTTicgTclF6cbz2O0MGCJ
vQuQ+X7PqWmlSWtjIYvEM4Np6QnWP1YU9EgOObaN5TA8pdaRfMzD5GfwsQRE+NbQWVtS8dnnM4po
aDCpJc30SWwiStsVraP/RHmGAGgIz7Ofg6hw+a90Gd1N2Zftdeq9kbVjKi+1Q1Udx8VyykqRICqJ
miMOMu2l9TDqa+swn+umjb45MLkCM/dwhcnfdXJtevD65TxCOeskxZOGdF6yF/GbIWGgu5WQooP6
37iq9Ettwnu4/eF0+eMQLQCUwewPDak93wjgZAP25vzsN5HB5F2YJE861bULPQJfsX4tUfm2lFjg
eHipaKeieMOG1R+9FrvqFOaQHu1e286j7Rzaurf36o+0oiNAre/KQL3ATC+XBWJ1j9O8Fm9uyoLW
aboAq8zLm1IMXk2U1+p3/RRlMLZn6lbDydBjhd/9ythnU4NS3AqhsGA4oUc5YXziRBF+LOHyCXUX
NgKgrVl/q6vkZHYvuVM8p8lq8Dhou3JBGja4y5G50RTRzlkIu7KAMJD3+yu9CtE8xbDzt7gJScEh
uMOtSFjo7HMl4Ah67c4azRfPXU0CDyxGwUy13vFd2Uy2EgxSv2kdn3XiHWMPDkk6sJLOMDc6/2tJ
J3eHEGDaMO8PLG39gw1wK/8RLZ7VmtnE5I2HRs8wN9SkyZJwLZZji54IDVDLm82P8WRMB5gQe7ss
4BcNBTNp8dA5CxzA+QDLg3FcHL36gGAHo9uXrXdM3PC56TCeLul6HquHcJgnkuZgTmlphCA9CgD6
nBej+BHrh3BYnYNUP8Udmeb6QHBetQ0xl7soZ7cuqQ10/GJUleLJ96YtuIE7DE1+CrzT0JAHOdGH
G7uoWls05VaX7MqpJ0HAW++XLP1gzTn7oHrMwqkpcP1YCkORB7FGlQwV1vbQo7NJLFZbsP2PNnps
Hc5BMnZ0wWsHpGqFJIxR9zCRCoNkPD3r8Xen9WRMmOWh1Jp/DTpDW5Oo7tl7MAA/uFrzWPk9t0W1
Br1u7qwOhV0LJW8G6hzk63xoGDHvOML3BEP2FXTJdvH+lBwP/Cal5iQOGPN14d0Bid2S9viWoeZv
JqSj1YTF0bm2trlbcGQJ3LYga1+s5jF2f0vmbFRbf5gub8hpgIHgHil4X8sSMn9qh4ci04I5oiEx
kd3gasmRUMRt39PXypZi5p2sbzYZ0K3e/DHani/bTUNAYU/+RChDTLDCxgQPjG4dPSqmzVPOhmYN
2f2UoD6ww6LYV2b9XrER7tF6PmrLDh3lPvTyPV3vcQMqlfPR6MNLailMuud1ia6mhuRxbuJX1yYW
tO7OVooltUxTEdRvZq5Z52gkwbis7pMBG2YS74vM8O80hzWiQad2h4/kcWieTGdNT/YCma7HXXCl
yFBzPQcnHH2AfNfUhnMRGoFSa6F5QS/6JBClc9DqIj65BroWo8yXI9MVg0oSLsD6XPUAujDCw6xu
lynwjLg5Z9Vyp/SRqxxTaM76PYR/d8k9uKphRIpFW3rTHS7p82IC8czHNsQ9b+j3SC7hfK1d+NGg
YzsVQosuek7SMCeqhBhUloXCtJu7aShIHCJzot0g55+2BYkDZ+ACzS6mdt10S/iyIpYOIlE3x6Zo
L8vShJdmdC+CCQo1G+Nv2k1m0De6eTEGj317aNIDzbXxGItl3DC9qY6jZwEirVz4jlX6SK4VD7ve
P3qm/4c85ctgwgvIcNITqQpoXSvYFpPMepoE56BhNMejEsaO+WgGbRld1HdKwEAq46wLE86qZRn0
9NcF+S30b7Jx/A2xh8aedeyp8vZzTXzzTRSt+pgeUQpEtaxbyoYKTbz2s+y8p3IJfwv09EwmUdat
kf5njcoXziZkR8mvkiRE/KJ0WiqmAA5+K3OpDNa06VXZHVQjVAkYXH+nJ5BMkp7DpeUyNZV/2suc
+zwPtX3oUCCa9BJuf6PiYWgc8ssdy+aYb+XQJzP/YxqhYK1rdxqltmsc7G7/q1CK+cwUpGUV422y
pif0EaJ4QYs9ruE5yQsew2y8jL55JG24PekVMnu98fdVx0/yUH8rz0DXIqZEFNBfUdH5cjxnxRBt
k+atcOGa+Vq3b7R2YpjtvSoNqWpQF3HHSmt46U7JQH06TBtOOwEEXhgmsXFkrWb8Lj+v24d/jDIr
L7OwbuJZNZ93tPmPm07UhR1I4ISXUz9ciTSUXOE/jUL1yauCTHBoXLehknplY8V3bpYAqHQk8KlR
at/0iPTX3ubGk5pyz2fsQnmlvmAUXJhgG4wdjIuCxGif2J8YRt0EF+qPxALzwOqhovTkoF6Txi2M
Cw0L3Lx1pRSemEd2Q7GzfGZGeVoDGHHy731I9G5TdE9w7jFGyEl/ZerHKY7bQzKd7CFKgnn+1csJ
gWDmcHMf6JtFLmGZsE+qsylnqrXAFmbgoMqszNoj9H7SrEmmTcl3YkQfRtEFSoDh4oRiQKrTrEu2
5DDzEM7Z2UWSCumsqzcQvR/DwlNSS61diBfFg8cypUHZyOSh1uWAMnXvSpHQDeKNeJ9L6gOxVb+S
yQFNgo1nYzjdd2WjWNdnx0nXOzmiVR9R9WqNlkg+w9EDtT6pSUA0Ny90IhylgZkKtIcpq7/6xiKT
lKopaQjYRCCqZvSq2y5jtQF6QaWVClClIFDTmoUMkqXtKGLAfykbj5KQAG+hIG5oD8LRg5ssKNNq
X9t5k/2mabTolVJVfd1Ksx666zEq1pOjWeCuPd1BW+gf1EBaG1gDZ0SYO4d4lCDMjWXTjRq131Bc
5wHevZDjZTXsUDOwm+9DW7+cMClpeGnfyL27qe3LNiWdXqPtLT38SADT2oLr0Pg8tzJ9ly1qV+vM
8kmY21Uh8qeRZUSiW3B754ATpHhlquSYCMbirvLK6VAQQqbkJcr2GUpVQ1nGp1Fn/6w9ctDUq/a2
+WonLSug7K7TiSY3nJGTsh9SE8Nhr5YH2vmtUj6rifZMsdTYlLBxzZBkgHYpaE9v1dWPa/DKdF3j
eBS0cLTgNtlzjHobR81u/N4lHYROOUtU4y9Hh9xfFgGu6xSudOtF2TFpC4Mbhvu2pcYI1HWYBxQ1
bfJNLQ6OL491A33qVuOu00viPtrfXU9NbEmXuNE9KP9IOzLZlwO2GgrbupJ+mkOMiyfgezmOka1h
+kd1eXJ6dJhK0LveNmHT6IgvJ+hJPdt2zZl9BoQJ/RyWGMqVKIs05inw4uyufmpr1iIy04zntV1Y
ZVimb0obNdPKZjx7MUwIhkH+3P0e1gJ+BlO4yve/6YP9zUvcQ9SREJVKfVrmjstGy2bMJAtuV2mM
IFEJJ7pUcjIoYdyN51Nqb8oFfbZeZOPBYkGRdq7boimdYho7sdeDNiVHm7OxSGDRVowNYXuxx7PI
Wy3Bx3nndoG64duGfX+NH9SrhwkWRTjF40ZLQXsuIx1kIx1/R5X1MUUOaT6Zf6eGKWm6PAMagy3V
VZ8AMu7rov4AZEKwYvtexdhxE9JvWluklzAzX8yxiI+6RcYLGbA72Mn1qUG4dhOoN0VMwdsd1POt
HjCdE9TJ4Mip7iE9oqSXx5kxT4dDy9lviIw7l6Ctu8GwfgyRA6FqKBgO1JDGblt1jxlli0KeiFc5
RpcGF7VMqNs8NThzhdgydU/cK+VZjN5iN8CN3Pa5u7LdkgGYNHdhgUSoN2MOcXJTcuYHyxn3yoQ3
5gB5OyS/G9O1vYPX1DX8WrkIl8Tsdq6DbYpbGGfuemxaQCaxFR8YGGQ70syuyjogdQgBU8SPWh7k
M1LLc2nSmUfxNbmvzUjghdnavyyNZMRwGn4Q+kpqm2McLJ7ojYXKk64yY8XYI6ZSLE65tXyDfKoY
BJpjko+zUkowoaPlls124AmQ2+qDqMdfPYS6hiktMx6UvEpbAobZRz+qqpuBohjJkq4jGzZBRaak
FDemCbd4a3FbztJCFpo/i2EN2p6IXfXcmiLJdlFxyKRyTB992u48bnyfn2pAp4bAarlQS566LgYu
gr3ZNmd1/Yss+q0Jw74dfpX2ynTQ2RofpTNpJ3Vq7HuEbgZuI5RZ7r36IGosKzdDxzZONQoYFBjJ
H8exUUUBDYFl9zpIFWVD63seouquA1GihH9pGGNhKWnhYaBRy7/akPTMOdaRf1YPSWzY6CTw6fBt
44T2wEWQfspoQg6x1Yw+c/B/aU9MVJ6TKvkORhIoIJJOtYxkmc3uRTaCBk1Rvd3bImUiG5kWHZaH
xsPuVjU3fMGhJkIfDV6ahV3dnErFlJdESul0Zc5De1RHSqXancroPbGHL7XNqFUn7f0nHeXGbfdB
oNUzwcqgILJN3WR0nvhFciFtLguIoe8c0pU6V8p+EjN5L1lF1a6mrqCSMjh5/FlGtBzV3qvPNou8
c88p/fk/m3EP+HrpkjFIW7qtbkvmmjSHmNJm6mQ/8MBtoWhrBwCMtOKlF1g6J+3Eui6UTFT5yBu7
ck0PVmXdyTXS7SIM3ERUaxZotZsGGl3DhmCdc0b7AWLTBwkcXlDwHDdiKY/qu0rrcTlkc3hSD/oo
SbTtiMgXVxgxkCTT77SS3Gkl9lDqxnambp+jAayNdMv01Thsp2V4Vf+nNIh5RffNae0HwJnhOZO2
7SkZfBj6+NMi4IOinly4zv7OM7XLlBrPC85xtbTZUo+q3Gtqd8ntnkbvQyYdwUr65kGc36AF/u2m
KRHJboHSDp9nXIAvItth5ls/qN15bYk5dPV5S0rYtiewYGsVho8JkX0fWXvH+R/6n7RBouWs98av
oUa+FIXJG3lvJzGmdNdyr9qUJuF26s5QGjllKYtNn3VKbrqE94mr7k6PaRfvlYtW6m7WkdNO0qXP
0KhfgbLPa0aLRkpLYFXiAC/CQMPcsE2W8KGRKnEpiVPHBQ8FxIowHRzXHuL7K58UPJblnGx7/tat
ac9xgLfphN33harbGPjsUgNdgD7kFQPLaIxgbJE5a9Uvszf7J3cKpQOKVZLksCYovegeY/7eF7AT
JgOaqTP+VlILxU9QX4g7hleaNfSZsvd1GiD7jMgCallqoOa9JlbK7Sflu8oTpm40hRFQChTy0MS2
cKN1E815+BGtuDTaNQC0wWyrHf4onecQS39miLIdUGEcNKb+6Lh0T1M7ZlTQOtclc+8aghaDSjeC
rga0s+jJPk2dXScVUvIjm32Ng2Xsb6azvuekS0zPN8IXASWGZDHJ79vyh7exc0jy40LLh0TJFtUp
qYy+WWvFGiZaDfP8D3VnqKOB+hLUQbuXVZt60pbKfvZCUNrqReTeRlePzvT/KpMMO/5y6updbRbh
Qhd+IdI2HhtxZIcio0TKdlrZ6Vw9uRPolC3tvNN959y4/Ysu4iAVnq0UTNCZ0Je0w5dWcQxdbCkB
DYdgmohiK8K0I0iMl0f+p7R1txVMOoC9wTpUQ75eNN24NsNSHpRac2wZi5M9Y2wKvqzbwX6a4eAO
xE0k6fKo6gA/g1Q2QQnaqCdQreGQ95J909+OfV0y3Gld2GFfwPIH1+RKgQemmOwK6T9SUhPLSN9C
m5GU40j/9qATyCpYIibhPCGheq+y/kof4KZZY9z43oR2EJKNmHt6tVOrA2CtT3XljGJ6zmdxNAVR
zurJUpJQaUvywfdifjD/qHOVWnbUOSLtHX/nlP191TF4gIGqdG5Km7suHbgGwgqUYVGZS2B479Aa
lTcxmVJh96M0eOrNRdW16oZXG1hJ3IQX1fvQ1t8Sf6q3JBDIp39amaLO0Wxs59y6LQhEHQ5hX+5f
Gzjym1beP1lNuUsHlryZIghHE7lZipwm6fTvsKK/1K6BVUvbFII5hqcVe1W5K6F6qBePoV/+WEuM
AEnf+4+MQSJkhErIrRPOENbrXeL0z9zyBCBoX630GusUj+o6LpmDfwIIzLhcOKkAY5TtjXB0OVH/
H0N/Mh2GanhypRx5GDT4MCUtLFHu1Y2h1LqiDc9GhqggXt7XaGEtwcN4HMz4qZTVlpF3Oojv7KI+
6qR538w8fSPBBiRuzfRM/ayKENDzAD9z20pP4tzxMupKj73+1Wo+pTM9a7X0q19u/IiTa+puHMi4
chnUNC3daaP1rqUXbdKbs1ox7TnHXJuQBqYbsK9oOA7kEnAr8zktFk65VKiLJf+DJC4umHRWQOpK
JmZerRW9FDPBLOpn6gbuCWYdN1uo2u2GJQcI6WdfNCTvUPOUJ90R59vOJ4+SCznGdDdqhh/EZ8lp
lfq0kUa8bInJAWk/a284mxACGyZ2hSWuGYkJoQ72OozYsm00Ex7rZVjNy0EbX0bKJ7q4Zbrv7VE7
WGP9LRrrhugR8eytOnxgdfSgoqRuGbpNlahBDEdNtY6rm169v9SuSSxvKVC8zKIXFXfvYb0v/IVm
eAnYM+2tP9GafTR5KJ6TKYhmf7xVUbZTPZGqd849gNmFJM9MqJQo8zAEZq3VsbHmUCo5ODgIpxjL
h+a2GYxk765Ff4jXzRr3H2ufo2pwwNRHFvHLMeLOOWKw4dXPyudOqTBdAO2OgDG5WI6GXEZ0NZU6
67RSnQ4pNenoew+Z5ZIjxxOHo4+yX5kysBtPcJXb1fzWWMlr3BlfsW5f1DKuamZ3SRDNJ0gL1PJR
uUaxd+P1kqes3pnHp4CBRKZ9pj22Nn0eLQN1Z3FB8lJnHlCzTzoW51x2jrlhxs7Oa21DlOCbCthq
YO77EguoW7/FpbD3hUgA7vPK0UDLp2Cuqc5jrjeePZ/WPkkR25lz+ZGMEAwaY/ec9u4LbSq+Gmog
kIzhQy8lX01WH30Tvh0prdAZyu6U0hpb2Yu7MiyA4CNPMjKZS2yuzm4guCk0J4i+Ih4CAeHq4AIR
2jlQfqBhkjdF6uShLViEJ0ampjfWeEVo8hmuU+wNt3vM64b0FzP6qc2We+gMOv2leyw9zmHFlH6G
YUgqoA2D0G6PdmkU5xENzNCAnsm0jOys9oIh7ULJxXLnEajNpPQhqhBfE8oXxFnKeBZSfpuS6hz1
EbHuPF6aYw87YQ0DkU3bNR0mBAFuKyGt26UZGonYB0OdnY2WHnA+jMysMUENWhbR3EVybXrRxSMp
mUp/bZ69yHFB+rZ/pmkJEQDAx5i65BIT7ZMRcxpmg7a3XW+/JjNDLBOuq8GduCWkYkvybQ+pCyQv
DalkzerrWElGUlY/doVfbwej9vZptB8mnYhGk+gPO7TRfdhPeEwKCn+6S3PZG9ueAmMnFpZJcsm9
eI6P4tS0TbFbVu3sVNzVY2y+8DxE3VeflL/ilqdkFLN1IfnksZ+b9zXU9f04gQhQ/6rpwFRdzSps
EA1QxtMjHSaJujS/1gWNYVavoBzn5hS6+qHoBDo7yfsf3IFhNJe2K4Bs8c2UeGsnqBCRMZxmBK1F
XBP97NmPjuW9dHbt4qmFt7syH+/H6TsBRtcS/iB6A1T8HSnXNeTDIwkx877Flxi73vDD85ufftTV
h9YtkTeBQ42IyuU0Su5Jkw75sfONgQmhHTJ1o+VgojuZqvjVX0AoQfBm3YqNx6yE2m+aMQJfIpn6
Bq6KqzlEMpGxnMp6jvHTz8iNnhiJowZc8MOUXfGCde03rtNdTkDJsc3aS+vFyd5HlUwpMuUbr8vf
mnkYqRdSogz7Swx/Gbq5z7iZPJS8D8g1nwGxpNTZezO1smPcyr/XJKackcCPH/sDf5mQO6FhnPDx
5s1T/kGxYQfEa75p9FnXCQhIW71bjHQO6PQOyO5odPkvZvTbRUxxrVMT+aA3X9ypI9bW+Ok35m97
9s1DHCWfiT4bdwkGO2MN4/s3lMbrJcQc2WEdAvdEa8t0q13vUXujj0dkQOGSMW5HbXSKZ+o3glX8
oHTjl4EpAMAWfAcuIOVGGPoOdZkPnGN5GyTouEfvWAL/OVl1CooE9tnUwtZcGjHewfHuJjxJWSo2
Xkp8R+5b5dWtrfeZHs6lHHED9x0jEoB9CyDb9Jefa8nJKkjvcc3pYVgn95BwikIQQskxVT+LmixD
o6GNp2cMluPqK3PnHEvDcKI3ll7mBor7KKNwmgWDpSbXNqpN+BAe2F4AwqGsCqoCyinPL+bHTL9W
JinNa2rv6WIY+84e3sK5sQOiUrBvwRuGFhSC822uVuw2p8mtX2nFBaaF9NaxMakVoeFgMIYl+j+U
nddy60q2ZX+lo99RFyYTJqK7H+g9RcrvF4QsvEl44Ot7UFW36pxdEXW6XxgSxa1NQkAi11pzjglY
vz7G9Oi12hp3tpM1aMKY3JN15O8qN8fZw1nI4obGIiEvXCf9l3N5RZQcKh7JgSg94JPA0/GG3ioj
h7S9H130f/3Jo/Z3iOFHUY4VmePNb9/+n83yuvxft3/xz1f8QA//9d36qzi9ZV/1f3zR8X718PsL
/vRL+W//8bYWb83bn75Z5g3jskv7VY3Xr7pNm/+mLt5e+f/6w//x9fNbqFz/E33SMPDg/dcff/8/
/t3tE/7v/7mt3vI/sid/Xv53+KRt/Q3FPtp9Q0c8LtGQ/Dd8Uoi/6QKnlG6i5zex2/8LPml5f6ME
N1H625ScunmjSfwDPmnKv+m259gu9BfbAkjg/n/BJ2+GrD+I9y2c9QKotqd7+u0d/G4rmAZZJNKm
AM6n6FI0NHcTRK+LagpTtkXNV2t5A2Y4Ei5Dzil3iLnLW/T+I26Fy7LrabjVB20i5WsqceHGzjQL
G05kqRsLVWkHYd+0xROkm8LQ3knJfNBLMGiaYxNfcIMQ9wnJBFUa/YUTzfrNQwlR0zNBULgOn9AS
tnfT9f/BiZbqlZckmXHL5wlBloSMEJoRzXCT+tUik327aWjcz0yrnfYkzuTk4zETG3UreBJGuhoC
oMGag9orNFpY+CEzaV2m903lZ7QtiNhwopQbBl68tSAJjvYsBm0TLvpKGLfkVwRFae/7W7erMoLV
mE8MQIW1obqr92Ez2f18Qm8eEaF2m9H3K2ECVic9rI//4kgY/3YkJDQhS+BjAMUBS+E3f0ZDFkjR
ctQXiC4UnrSiPVoF0SBtOPa7xkr6VWLReXLjoTqDKd2C0ciwHTuTOx11qF/LtrQQvaVDt4qGMFnq
ZWTPG7DIf2Ek+fEo/ulclFgdOKfxW3gef7LfLC4dyZihl3PX9LxjnRQfhp+LZYF8bWPrzdpo7RUq
R9SrGiNU9jw8tZeJOvUxEBfTBKISZfgMR1oWbe3P27onp3awd6HdhPvRyzamlXsgewQCPqM8R518
rVP90ZVd/uB0/WnIl7GY2VpZfXqdt0wdj204jnzs7ml9Dinf7NBrt5rBzp5sbCDuLpmutpue/rB0
3P39A/8Jn/Kbl5PBgpQouD3DcCycJ+I3E2VUObbNSQQroulPYRc4D2KID6h69iSMtTuzfiJnl3AH
7EwrajOOAySSRShTwb49PLX4BhpGjluFPKgMHiq3H4/wrSAx5Vc9dr7+89v93ZnE27V1aCHSdqRw
bM9jpfzjlSYbI2uinuvdDkEq5sR5MoVRxIroiKFU0sCI860SNIp2Dl34HSaozznOvXY+5mF2ij35
Yoa5huwY2t9/fm/IhX5f3yRgcMtGa2pIAdHkt3OqTOMGeZGN2MnRBKKP7AmOFgTIRGlsx+I7u+sP
eRxmG3WbtuRxF6OwFY8Jb+0Y9Qh4gxKh90B9t6y1sljGXJ82jv5TbY4ISqf22Z1SsBfSVZgMMkiV
JA60bGbXeVmohZjsA9N7Y29S1SPwqY8cSTLYSsNdMwWnnC2SZN8tMhJcDkK7ZasQkbLNh+IladJr
2g7FyaAHobPU7dkGFnOJcftC+fFtdLb5aOv2Fg/5RgSW2BcNPouWqQp4MXOe5EG7s7xz1iYDWAdE
XWTiYXvDfZDHgIz75DXNmuJiEV5xC7ebQd10r01mVuyKjLe+ibRFpRA2jrqTr9I0+qZP79GJLIhY
T0J9UxZ9vvG7CPBOne60ARa+h8PmxS5p+g+etnKsaDi6Y2uuw9K54Bkol6Heq5VIun7JL7NwRuAb
CMruvu6siijftoK6D2q0Wdt0z1rXGy5GQ8xFFlTtVrpIq4eKXGvuaeaKWlotJ4uxApizjY9/YP/z
VSvqndW2zl2b1ciiOnCbUQ23NTQXrh9zRY/rScl2lWgTORyduOrEQ8t2uOsGb647dXqIyJ94Vqgi
l2lSk527GseWeHZ2w+jWIbYDG5Is+hVhMwXF64Cd/lAw3zVUUO/7lilSDwIOCben7dLJtBaSc+gt
kA7eQdJnGsxHS5LMEiJS2AlvLAVsoKz15plkwk2WO+5LNYi57tFCk1KT+0mrfploOzHYVfmio/u1
c5GJZ6Gr1lOvcNZVQbm6x2VUHKTms0J7cN8Nq9/Qc1uYKtbptHafo1nfm6K1XoPIWbhma+yIN+M9
uFW6Mwp8PcrmrWe2jiZ8yl3YlNoy69kvk3zihjs5tuLUJAF3qqDduom29cMuffGjWzhEbtSzrkuc
Refn3X3p5dO6NFHGqiCvFp1b2cs6ifUzxGX7aFO4+bK99JxFh9x1zUvR5fI4qWgRwjTpzF5/QqOb
H1MiLfrQvNdkgVYjNC66MuW5yevipJJ30/+04QkeAccLdDxNuw4b/F6pYY1rxYB87vVmsUHSY++s
G0F+yJP26PvmXy0x/75aky3hiJu1XAiMJL95ZBNCgLVbOhJdupBzHm4O6YbNNe3Z19AbfrAc91DC
UN7VHvNu9u898qDxOTY9ONycd+uSmEgaMpFcph7+G2Jt3Citd56dPkS3riylVPAXt9p/WxZdQ3iA
x+EEuDefvsn+8o9rdj5Ouh8ZJC5V5mEk2fxKtYTPJBFbtx2mHfq4Amj5HMzucCHM+Og63SUNscRN
TAVWjmqoxYs74YzxgzOx6ugUR8BCSObA+E7Ne687jTjGpD/91c3xNx+sdXvncDFMhz2r47i/7+tI
AQbtxwZiYQSEvhHFs82IgMdtaF45wMO5FRY5F5VHTtYEppe1KeIkItJKNT31KRk0grxW1HF0BibX
CfYxttjBGoG93FrfTTQ+RUSxrbVQDzeaOSDv60S3zjP1F45ejvfvNyfXMh3DBkpvWEgSuCr//FcQ
llXhawiKZR9mRFN6PSalCja6VMmDx5RZxVP3IH3abMGkPYUUGRup6odcDub9ECDUDSGxhr4sd71v
bidVf8WDmpHQnW4TVwaHPpcQw/xAB4hahgu7NboVaWzAfXqSXsDB7Sy9JbIyHw8xDLOTHpTrGjAy
uu/o1JaOf66SYUHQq5g1+MDJNenvG7s7xtYYMmYex0UXct0b/lNh0fUz3PxaF3GxG+DNwsK/GTis
9sqJXpNbQ9jxyLiumqLkyLHlVomm9AA5g+fUK0G5BKIEuXNsp7fYl5BCemXW+yYheocU2s7XMS7l
ZiR2nBrWrifJquvrYCf8Pjz868FzM28buObi5ykyMQmGNJ3bpjzeoYfOFkONttwtLWuJWM606his
ApwXcAfLSYvStdWahDaqod9NUf3ej3Bum8yxwTlriGRbephtG271adgadWjunU48ltzDNzVGoa6I
inNNoCLP7nxft+eTPjRzQugdIijSYpmZJmhKoz+Y4cUqBnd/i/qLMzs/MsnMGV1l+bGc9l4ZhsdR
FcP+Bs8K7eoTloO9TsNIHJUH7pgI8loch0KQo2h6yNYVZgiUtlg1M/1cW+W0dlw2IhMCjXicyiMz
cOK4NWCestvlQ0qonz1BWSqMAS77JDfGOP4inFJeNfHRwisR0FcvY6+nj0Hv7hMPI5GfM58vOqIY
PbOmbdSM5q5B0DWPCaybc5Zf6Du7YA0Ucr/gBtoC1rcLB42IrpCz1a8/jArgY9+/JtYmjLJuy0EN
r4jkij3zv2tPt2JjCcn8QfusQf6SToiNtfLTryYsGMAprSSozXy365FU7Xg66QRW/yJBp5wlPb6t
hlSgkcacApS27Rxrz6+vwfoSO1x2i4LO99JQ3glXUbcRZWoup2rdaaYx9+KoXpHk+4hezwnbfC1F
haXCEPd5hJBbGOBXQ0z1bUDk0dDixMjUjmDww2CSfdigTVq1QfsceyjJPQGZ3EK3AAv3jGjRWpDz
+ItlqOEIZg9Ra9hrr7DvEzqZ8zKl+dV2TLa4NIh6DLZNp05dEdv7Agf3PmAkxp282rRx28K41h99
F2duEopm30sGGrLDDzeSo9So4SYyffbpVO/cduROFGC7MexoxTkGmgeXYQv9bahaRChquvjTxqmY
E0gZJQe9QzXim1O3Nt1kk6ZBsEG6+RAOcbIKGn/GQDvfC52NYuvTc2Q6New8HYNoJMJkUWHj3nYo
YUdkr0bS7Ize8oCul7+qpt0DGf7I20Bu7LRXd046keUpLVL4qmk8soQxMGlJBQht0VKr8ZCH4jtp
5EdHNUiwk/HLtHzE6I3UuT1Gb4mr4aBBlHY7MoL/i9aXGtsDu8qXElnhOgVmhjcxHEiHLEYLGyyy
Xy1CRNdgTyV+77NI8+kUT8N0MoKU1NTE9Emb9XEKzD1vZTUFnfGODkjFJPTRJz59TkQtrgEvd6DD
FCaZU3WqdjryaV5ECPKiVf2345uwi2tfW+caae+IPWNI/cZ6LEW2iZBYxl1OCU17mRIYu9NU3WmN
slYEMMWLJPIRMxbeqSdFKoiH9GKarIxBkD2xCJkXx6y39L+fRZFlZ3IjIePnhb2ICMMgdb3JDrDr
0kVVK2L4IsktubOz1UQG/bnB4F2KElXBaEMNJKOnx7XGrmCX6AMJo3k2HGtpNgd1Q2469dUnMXVb
NXQmbl5aCuk8XNWtSbxuhmS+HXuGBszhbc28hvdoku57eyh3ZmQkRDB0j5KsrWtZ1m96E1hPvN+X
aoweM0P0u9KB9OXklCCpD6wvjT08qqK+obVFthtR2+9E5EczVZT6tUsM/Zrm3SEmJTMz2MxZQzle
Ym+HfiTYlyUGhp+vTOLWiemU/txjOH0AFGwdfr5yunLNr3LRy/dvoiqgs2mwYTnRk/gwjsNrVpUj
FJmioTYj1mMeAlG2hqUVlNU5QGm5lNAd5kna6kcvE/pRtc6PwXbptQYhd9HoNuR7d7BJ+WA70ySo
LlQY3uWmYvKwtSzzXrZKHtmdBBvRt++wRowjox/dmmBLJlV65MacHmnoprTMuehbrbsJW/t9kLge
/mBn29T+BS9WsKiD+jwVeFz1QK2bVPqHtkYE8/Mw3ELIfp5LGre+BWfjMU80uYwTbKe13rH4JD7a
xUHdmZ5VzYtx7TKqfgpVAGiw09k9dySytNnknMb0PQ3aS9Rjr2ZQZmAgGG//Pld31GcWOCODkFMf
1gUiIecQFBg7B19jdFghk3AGVKxJFWRbnZi6I0Lhl06fWqxCFTiyAWxpX47amnZYe6rr8ejEcjy2
hHFGDMTw9b6XfmdsC2vqZnoaE84MmeLAb7+3WYug0mXHICd4Reecm3c6qz3aTczlkRgOdfjoRtN0
Noyqu8PI5OsBsV9gQLHu1+pYTc0uGBFBZB7FlOXUDSXxhJG+32HeEadail8InwnlbQ0DhVNhzplf
cx8bLH1tiy4HBUCEOyhewqy8qDiZ2DnzUKs+koAuJtLfa5z0yUZk7kcVaNZ6GK0rzTc4r52mzT0L
lzxAt+jYCPVFDLH25nQdWSRV8FmomaBLIyJbvTQtgRyRj0YqE2xXI4nDlaFkspZwrLdxOLPHcbwW
KO3mVHFoC8tkOlkWmesD2JHNIJHbE1RjflrE5CZ+9MptlbanyqBoYq7MQus5Zk+EXzI993W1NTGt
PZNSU84dUBQPYhR440dWpN78ntpO7BFwUEpwmogbMY11F5ytsxmGT9N2JmbPiGcMpdfrFveoZrkb
D0aDXTjRxgO+AU8kDY75uazqb83ZVfG4MN1GLIKAGGnLyq9KBDAwhj5b1GVFgTaGM63xGM8RfYoZ
59EC+7D0Sbz3OHnuDbQQGILTCQku2PKqYX5accs7E8B2IjAP4EZppsDn/LmIyDYO++gacKaTqA0N
NvdJGg/Z6qm48lcEfwrEx8OL3jJaGwk9+YB7sKL4JlAxJyCMXUP4NTjq2eMSTd3wpXNuypCAK9IY
ukWSMhcajK691GSELszMyB8yj/HwJAZmhbBGdw278GgU+3S0g8/2Fj9dhMa3U9kXIVXwGrPJngun
73akl7/kpo28HmPSdtRz78jMP1mGeaE/0khIZ5ZbJ1+V9agJyFda3FlYLslSb+0G/Rsa7nLoijuA
5jF7hczZZhr4i4kPtjTBZWk25tTe6vUDNyOM0rQstsbgpocgoT7qLLYIk1NXZ/gU5bKC0n8FJGKA
n43w/mk1zI20it+E7V+rEpzgLT/xXozloqhp8kFLPXgOI88ZseTbKOj6D+FAppGhs+0IzUHBRGqu
zIsS1znIDmHH8iIKR1DyFNPJsRNrnQAb2dt2eU2ZyK+ET64KKOT+oNi8r+skqs6tr1VcgLK7UtfR
fp9QMJQuTSc8PvizUAGzznnpi3AjFODMzH9JIV9j0RYfdmAdyRIPvlPqFm9cmR590plhPZESgyZN
uls7mUi8HNKWqb0wvl0rIhvYyaFbBf5Ra+WDU6TyLWw6oBrRMFCu0M4bo7J9JjwumoskoG3EHB9o
J40royWpVuWK8ChNdy4wTGgcWkV+pwdRuiqD0ThpdYQplhY8tUhUHG2MnRulxdo+1ikgGLHc/FF2
vkvIBWVayHbPGMUyDbN6GYapvkhRJq0GBzcKI/BZLuhDxX3aLZzagTQCCIV0nWJYJKGL7bRpyZAv
EddNsklp/YxP7A3ZEFsPho8SviM5/AB9GHpx79wyqnL0k3qxxq1soE0myxWXNLPqLI6/WF1yAh8S
WCnklMM+KL761JBzN6gI24W9ObekB1nWr0N2Mdm5c41mzYybwD6gmosoTpbDGGIObC2g/57XnGQQ
1Mx+22ZR+nG6ttv8w+PjrAJfWWha0e7D88KpNji4hrtTSw+IRNG9OdnFXY8BaR5EUC4qWac8RwKB
ZunAdlBKe4lSuA3Er6oc4o1raoiWWnn41wPV5riqB4t8w3/+AHc6G0an7tAUDuJA5faPB0BF4tAJ
EVFLI+KCHqYf9Ls+8C3gZrzy56ufB9xU/Bun7g83zbUTqKVZw6ztXcUFk+nKAjzMg3LpJGqMdO1Y
3Ue810VfEmwk8cyz/7HMQ/3PB9vXmCEJuYOVzPNulizBE3mzRJfrVtcsLEAekC/PVdvWtKzTzwMh
9U9xj8yutBFZOqV7+HkIuixadQZACiNHl6Abxd5OSJNs0PgeTL+aDlXO5B0JYgb+P0v3g3P2/ZhF
fwr6hkbE7bGfMjrJpYettynjQ97IbFejVdIKsklMLsAdxSvD8dpl2daok3K9IeEsdC9mEdLG07q7
KSLIjU97/vkOEWp/Z+fs8Gn8qtXPc75TDfM25m+vjZp3YmkrTzgkS59UoJmbKP/k3Z7nzw/Am35o
2zsoWQJhH5WI7aPeYymZ2blAdsPIsYmrg9SL8JxTpT16Tr8bm3G8o3mSkbRQvIWj4Rx/fhaTUzaD
kF7vf37oe5o+lxTW25Qd5E7hlIVZF+jn1KvmmZAT4m5zOv88pKqn1q4YgKSMqyg1eBky3IlGsveQ
1M5rVentuY+19vzzVWsCi6hJWya+uF+wE4RSqnX0ZgLDNteNyN0L1njnQqTKo0Wo1N7jOje1pjwZ
WpvM7dCIt0Nf5pj9YIFU5JGj8/LFxu1ofektdjiV6/f1oIyFZWTmKaW43ZayrDZTmaV3uWUwJ2O7
8mI02sXpZP+NfmTOQFr/0BghwSVxg4c6jcIVecXVwcy8dk8ft4Z6X90XypGvmneWYXKzBFF4WUqA
ewWmM6OLKVfqlv1eF0Co52HD5Rd0jYQzRV4ZDWKGjGxpfICmC8101CoZx0+NdtIKntxwTqP0i5tG
he090Jc+YMj93x+U09s4tuxwX0qSSDO5q/u0XSkuc6ftTLzFeb2spInhd4xPQ/dZj3p1ZAZqbszB
W7qlzJZWUQXPAEZgw/CXP7SDCJ7ttNyNTlFcQbiZDzBLcePyqmHCCNjY7aOjF9gVnGmXwlZdGyPD
wCQNt/ToiTUZ957R90dmuekpwf+r2gpWijbePhr7ZUJ76DVFPTT0JiZQi0Rg45LR7L8kLpQmdNPt
7ue5v/9Apfug8WAm2fmLXeEZJtZ8O+lWxX+JUb47x4j3lrWABZQ2hzhhKlJ7ybM2MAfKyaZbySwK
VmEzgBgCT99P1ns2NU92RrwC1BqnNld6rm9x7Z4xY+DYVBYbihzKEdRBOjd1segMfSdse2vQvtiC
r+n9ayYAGuWBdy3z/rFhXWbuUdhrosfYgJp7dH4rdkdYSIpcwC2Ov6o+fqljNGVlXO0UsXKIqk50
dE/gXLCmRdBekiJ+Lw2E+lCXmqXiVBBVa85kGT3JIYpWWgXYgoQqaEUScyRo0GFtS3yYQWWvRRon
+8lH2q2zjwo/awkrgJbil9cxoPUo5GY0X/FtGVgD4lcHxITLVTyLYQPV0njBLmQv8mC05pWEJVXS
5VylVsJow6mPwBa/jbKhwoH31rpGSEa0S9pjVuNXCjcDznrH904Q7YmYDo5Sjd0plmcm/ltvGLRP
8OUnRVi63Y2krwcVjDaES47wiZKX+Ts5NPipC6oWNPYlWmgLHSjxZTm5iMCuMfL65mIqi/gsak6A
wBueQR9mD30XfdU9mHI6hG8xVkIgZ3aBQRj5pOSGAFctOjOBzJZMHLqF3Ut1Gqndxpt0aNAder2u
XS9qdPSLtBHGutIKdMpk3a0l2lBW98LYY4yJ17T4iDEOp0tm2AZBldUpx9S8Y6ZAJ5P8wKpwNUAZ
T41skTVQcyI2QzOfj+9GANvOgMa7QDnmVUEyN29gNHsAxuAzycxuPS53mwwaCT05UTBWThgXS5c5
q0PJoNYozsrZByQL3vt4i0iGPliOlZy8ql3nE+2iyT9PmcjOZnmnknTjeHi+UuG8Uev+0jNr3dbO
M+2h515q9DOsT5FD1rJQFtraKx6om4jZwy4WcKcrxMJk3hZmzkeDUBTbbXiIwvrodCQDBJB7uk47
aiGhwmJcqryQs7IDlpB0H1GLXARVDZpWQg5S66Az45N97dNvhhQQo0ROUvSkndPC4KYUc7tsnjT2
U4MVDqUfAX/Yc/M8+g6N6pNYBBA3DncaosY/aLi1DrP0zjAWRSbPwRh7s9jknSTT1h+hzhn2WxbF
3HRylh/LJ6sNKk0VQwzQCw4Zot+9ZUGRyrmcnH54sTMPRbZrHdMQCSsz5BQiT4FbvBzvsas9JREi
5bF7FYbHTiBYKzN94AR5ikR9qjWkv15QvbuFhFTgm5fOgXQiF8VgYw/SuP2mhHLNez24mr15hS1A
TKXIhnngN48ht1WtS1eJ568LZd6nYfqtW9HaZZUPJeLHkJtT4MT2treKo2Zy8oBZAPdYvHEx0Plb
xQCqfMfbBJ27EzgUgFRtmpGGdNzq4bwcyR6rW+S6+XiyBOmftOc0AI/VL5QmVxphUSFOpcsGOm0D
OrevrU7oGZaduRnZT+U09ND/MOzRB55R+sGAjHAWMko+yD7cO7kzrXWPtS+x+npDwuhH7DkXqRiz
pnawYWRgLFGMo4iKnlvZ/Wqt8jVO8nOaZZtaZ447jPVD6QtuWoLxsbeWI9pgM5s+u0mHL9bhAhoI
Q7w0WpoeRFGe/PTe1Sy8ukrPqGaRebe68d2C9x+cS2GjTvdcDMJ0VCfMhZuOCLY2LOc5dOTAKFgc
fU4dP7XDJRXXvUk9EtdGeoOfQKYIEgKw6+ipGjhSlnjTa8NY6jocLAJUsDUn3SnhFJnnooOHYL9g
MbTX9MfWI9u+JBr0Q5ZV33SQoSohqe2g58yLWgHpqvt1EtvBXhIbJqsSob5iB1g2tERl+EUeOYif
jLD6Qnn3zqog0MDX4aRpsbXruJ2iNEKMC4x7iFZmTLcB1/kDo6Nkm0WIiINpwM/tPcONCRFh7gZ8
3ypIlsqvPlxtJP+hwdVCVgmZBei1WgKWFiHPLeq8m5aY/huKU4jtoXuS+WMWGnc067TjFLUzzY+e
OTfwEGRlNXftIdr4odpIwNSz2If/aKIa7suS8BT/oA0lWlD5BUSSbLsmWPZNiGtBI9jJYftBy9DM
AetnE/BIsH1zs9NXJRfQYsz676gokcX08Z6Q+GNjtK8KRJuL50o2L6QhhLRcCPgIFCPfQAcobr6G
mCrgc2zoLSE2F9pAACL9UYcG/BwskLMwvfjZm0LWzuAr0NpftOPLo7TJCHFB5oghWOschXnUTMDx
IfPpBC8vSQ14VIxhitp+mCLvKamTEwIqBe2gezIdn9mz3s2MJH7ofW9pmybcnQ41SyLjRyUQxYzU
L5Xw6V3QE02dkxrUc0UmpxcCLaL8wlZiwMrJBj4c/lQcdPjAefs7PFfbyKMu4oZdlegeOnafs2Qv
lJXNw7a8B9iZHUIQnEaO8h1cr1qZg78YjQHGjOVlszGE8aHBaPBV/N5PWxO5yEIp8+rnKFc0LD41
6NqCri96jPyuj+PXnHYB8Rh06kWxMXLzEiWSQdC0KDt/f5x8g36lYqPSqPauN8WHDsgnFdFdcmPL
SeQdMwXbZxaQE6mJgYEDhI+EucVKiv6BCAd6ofkvJp3QXQL9xZrq+zxG68jUoLDsk+oj/DWljsnH
JtKZdtcs1Gsqk7hqN76PbB5s1TyUybuctE+RwQmZpkatusxZESXHyD2m8DfieiEbQWShMWeYslcN
kUWmtq/QRwSFvLhi0Jea/O4zsPC2Rq3sJfZ7RVcNRSrbKqYX4NH1TRruUcF9Ee/DfXkCCaXZ77pt
Hk1DmStkS3hJc9JLs0A9F52V0dqxUyBn9x1RAnjwg2dGmE8J9mSUz+FbOujPBsqlMqW5TJFizTVm
wELVePisJtnD40WajnpeTrQ7JhtX2s/fFdLPeWpHSvsIhaUQ0HhZW16HW6cX4k5yK+uNWCOjgWb8
RNtMj+FJEDis0WqhpT9huApre8EYRM4EIdoGO88iCl+SKjv3Tn+IiOtyRnnXGMOdh0ltZjdgKYo6
UHt3GBW1x8QF/a/vww7v0kDw5QrWwEMvq7eeTddKl42l2H61xr54wd1BBo4eBAtz6HjX+dju47hs
913t/OMrx9bknCM2zKuCc8ufhL8PdB5ouwwp2xEEBcTOZBkOMPbWTE2B/M5FpSmyg0wFpg/Vaa9p
tKJ0K6XbpYxdW7vG7uern4fcGSgCRPytWZssu0nNI8dDLR9W66axrmF2NANsXEZlVGR62Ni3wS2O
gNngsCbZwziKXeowx+u68CVqGVgE+bs2ZSX5iUZ4zfqj3hHIE+Uyfpi0JFnEJFSzLhk1SAvbWBVT
1xN+QRtUKYEFrcuao/pKHIwl6H+LXwpbQtBo+qHzk3SpjxGnmlM9pt44rAup7jXd+s5M8u2KJGXm
FkSrGAjjJq4LMNe0fDdF9OkPVXo3unbJDIsMA5rc9rplA1uG07EaC1aTpn0cKhv0rP2MMyEIxAtD
fCoNMT5z7hxM4wuv/WuSaJeqddly1MchBltks5g52nOoV99ujF286TpsgQWzFm5VrQvOmQ4smU9j
uyqdCPVbMydQ+y3qu1MnrGMSF2+d5jyKmM1iExxa5sl2RZwNWSvVCpER87qq2Ag3+2CBwugxfJcF
0RayHJ15F8/tzLhtmiyMHv5wpw24F+E5kdt7scFoNWG4HbIvLZS7vAU8km3zYljGOcVtqq+j2tpp
ufuchc5zuemq4ZugETbdaUq+lLnsEvVUaEhGWnlXCDSreQgAhaqenJ6k+crf8ZXac27z31bo0wOW
s6a0Hr3SfPSb+KgcbRVG3h1jqo8cpp0fEHPRlufJcvdYEo5h4T6nvvx0HLUZ+3JTO+E3vpgKiVV2
bXxrqZE7C8APlWeWDx8M2TZ14T/a2HvZZgKw5bqYEQl4FxvDJZ1gkRVIu8K62Wtatu+SV78Rd11O
f0LVz41uXWQWnApazdOdKoIdfwNkgOI0iH5VFijRJo/7fZa/F2zou2F69Y293ap7tpzuTEHFnnHE
vgF2zALXf1KBSubp7XDUbf2kua/EwLBdRqiAnSzKjJUbq4O084ej5usPthYxsvNWrsU8kthmFdhs
v0AcahjwevabSUZSDGyNeeYeCsAPK3qbjO6pzBlkEYhaNs/BUB31iDjfGz+DmjldhoPaDXH4VI/N
uRhegREsk7y+q3HNYKRqHxs9PqMrwcKBPzbzOfNlWj24YbE2by4zhe4emQhZaZm3UOl6dJj9VF0Q
rCzUZEIHHD9gK8ezutaFeKk9akbWGCAfdYAe5dMQ8R2yllOTWXeoBq5uPr3HtofGyP5IyfTKCPVg
IdvVFBFRaEALEwqIytDMBKVgYDkrrD/QmqW7zOFVC51z2h5uhKlLkut3tim+vEx7NwrxUGfRa2n+
X7bOY7l1ZcmiX4SIggem9J48JCVKnCBk4V3B4+t7Qe9F96QnDJFHV+KlgKqszL3X9vDDjZteUd+M
2gZRkdcPoTR72yh3trvSkvGUe9XVzupjm2/C0PnCHcN5KQa7YpD53lTJd5iSVJAj/MRR7E5J9s+k
cP9piv9T0GaBi9IdMCsH9a8dAn3VvAyGfvPMfGA+cVZ/xH5+sisU46r/GhT9AVf+tRfJoxneIkc5
MQRDICIgvw7G3dEZXRh19KIR0yHFONfL7MnMc9Mndwr+tWXLf0kH1DrmUG/2nyZ6t0F9RW37W7l0
dkYr+fDQ++sCnakVv4UGKwnzPw+mdHprawC/xuDW86oZ3wJZU755ewhDEMh0lH2mliog5987ul+I
ELhhp1dtXSoz1lupyJz6nblqPghyYcRkgmJ/IaoFzlXn/A50XEedYN/UDgGw23ds6jH7ZRqAF5P+
vO4amjKUgI2TQfiLO/YWP0CTor+OltQhz2X47cOTh78N6RhLiKUNkKfFHiH9Z5+at86zNGpvBrsh
XfzA2hn6qAA0BXASVJi1LUID+AhhR7rmNxvCPqIEca91w9KH44A3XRXvYmgPJAPhpUq34DLhagiw
hPmLqoH01i7j0CLfHA8lu2sFXp0p9sbIBM64bI0XdecQvkU2yqbjEx77teDYGlvBQU17ZFztoS+6
ZxhlFytGCODG9DasrZc754LbcAnp2Yt/hp4Oe6RUB+BPO/iBM4SCZ5GGr1pePQjZXVhqt+0HuJAB
b8VyyWgxjs7YXQmEX1u1LBajiVSNym5V14TSmJpkCN6kpCdH2dKOgkcFhNdn6lnQwKUj111l3XN6
1eFPZ4g3GttqZrWJYRXAUahyi1pZNMw0wyVqjOYeODoAeIi2LI6+0h7OqTSvo21ePNCQpRusag3x
gRtUTxSX90r9KTL9YOacD5qABopW+l+jq56d8u5DQM3kxWFNM2NJfoCfoapVdkGn/sNnuG3afsNc
6mSGHQx7nAWogLJcPos2/jAcnK+RVXDx0eeGxvFpa6i+hWv8UUYuRllvWwxjs3oIb7XjvOf2a1aY
n06VRfTQbGYD5VYZqp3dKi8u1ZinqSdUzwwZPdLVE7GM8m8nrs6WIs/tQGKBm2Na5gbMMQRnenjM
Ara0RnOvvmW9NoN/R3zuJa9qNb5CQeMoBn2n7dW5juxmrjv8FYLfoUe03Gk+4HcGpjP3hShe6FmD
/8/EY1uNvDdV0RaZjGF2upOxMAjnORuSS+OA8LAT6QFAdS33x47bez7iDkyNnzQ0Bo5aVO20gi6M
6OkYrnXWlyI44ZZ+tclwcO1XKVV/loWUW3FPWlJ+L1uDuYL12ik0h4UyMWTWgUlAd1xe2qa9Z7aF
wlu/tm76y318GORvbznHrk6eo4eJKmu8TWjiB21c7VPRin0Q4Iwf1XqjYcSYkbVJrnybvTVtux64
MGKRvlMtwSiLsfKbAT2HvH6VyBmXpsnmYtoHYv2gD2d0lyDPeO2rqRe7SFF3qCUPSkm0qR35txiD
I4gDKR9Db19Q4gYzv6xeQ6u7sppN+LKLPXTEjES0C4Yx3lpFxGyGv4CW+TjFxacIxR7Ptevwq2m7
NLjgwdKZ/QEdOiNOsGIYXxdqW9eLdqP7Nsr+aaEyNMYkIzlK0SlTI6riUDwMhUxcTWVIqrNCNfAK
0McpZGi9Cs/5UPTihCrqM6lZw7Fx9Xg1oTxwAGfWiBSyvOJJ+6cAUpmhDhGglziwRG1O7zB5swOg
KDQIyQ5IzmWqf2c9S9UQo+HwtP4eIFRyhh5wUWMynIdzIiTmZLdVJNiMX2U0v/tgOhSOym1wm00X
5h8CJQSdLP5MYfLZJ9ae5EwgC1EAh7+raRAkYO/8KW1Ao/9mhfUviMN7TVQtor7WYikgeDRFpqBZ
NMDs5tufvg+2VMfABB+8hvkub3J9UY/FqXABr0LCmU2/ORSIsdXm22mo2dQRXR0hDOTZMZepuHEt
HOd2Sf1sk5lAGh0kOvs3BXoyK8Q6SOsvPPvkSwC2nPV1SWiZYi2CrvhirjeXGZwwON4V0za5RWHJ
mIc5BBypDEtr8QlqmeyODO8fUgG9438DSg1wzK5fVpiCZmlLtl/cHHKTkkwll2YWpNkbEj7+FgFb
hnGuSodGpJ/+Zmyj4Ox9puGzHLcx/WAKgiipj2o6XolFOeKEvNKLpqgFfFamfCgMm8Dlu/QZmnqC
IslV542f6K1eArfe6aHcMzadB255jDBvzUKPKXWC7lamZNWSpCZcZxaYzrH17O9opK/Xp48R7YAn
4wSGL/I/uvMMwUkabyGSz0VZ/AqLG0wXn6hTF75Vf9RF+uFp1YvGvFYhmqxo2e9qBHic8UfI7fB1
yE4vF1qFLb6APkBkD5DH4ae2JJVNqr3aYcW2XIsDyzvUj/audYgd9ZjKVim3zMuhOVQXXGBnywYP
1yseYa+dWLd28rDCfSyZcwjhR3POq/vSDvbkc1yHwD3Tcnk2a2XU/rml8kX3/rtMwy8Q7mtHM/ZD
y24jbAj2KfsT4fUEp1R0jOxaecuSeMcM96y5OLtHj/ZrqqGuzJ/WxGoIvPIZZS7zLZyL9aSTIJyh
Z0WoC2Mjg/ajUSyfu676YMsAsPluafTsbSWhfRD9c1HZchUpP+2AS6jr94kxZZgV/SYIxp3JPt6K
+lVLgXeK5B7Yw8Ktx2NTm3du5n+5+0IM9XdXsmMlSf1OI6ZXmw8XDcFMeLR3pTf+eKxb/B059bJr
cXtJFmVYwyTwIeP0h11f8dGrk9nM8LMvKtytbZ7paH11MeMeHXVv40BApphRVO3eXYRuv8FNwaZf
tO/jiAFGtP88n08MsQVNVLHUVbxjXqS+DMJ4Tom0VhCDHBi/apm8lKN6bwy8UZ64ldMyIVydiUBO
0ecWL+7o3mTSOnQNuheH0VRUAXIVNFnnMsmeUUm+gu2TRdo/K8zuiNoGbbhldbnTVVr2ZfsZcOrX
sZHP1LQ9D7oNXES724m1tMAxWPwG8jxpHVW3FlMSn1q2LdX4mjKfcII9CW7TDhw8g97+TUo0M628
OZV5aplQ6HV6vkhwVUMZvdE9OI26XDjhieHuw0uLM76wS+WWLyb2VuHHJDrYH8iffiOOfdXg35DU
zK2OUQPUwk/8Ii+wBZ+o/VBCVhTVNRvDAlXWoVfap5akLF9qu4u9kTQCdVcRMJ6ECkBEgwJCtO84
XI+J6HY/YaffkgTRJbEh4fhRTVeyYVBBaJLRGdLu2HU+Bo3ECuwHrzkbsKVfIuGviiS5eiW3ZKFC
qhsNJDXacVqHSX5YAuZemCksBy/eYdkmrwpffQ4qcCZtdTNMOQYOLUQ/3CvJGrNZQIMag4MV3KGB
dzD0Ipal4dKaNhP6sJYzXJ7DrDfEDOeQQV/MlHPoCJ+xFC+i8r/C2POXgZkSmjF235muI2yAItFE
712NQ8GHYTBLTLJ5cHqKasq1zTFaDTluQaNaDiM0e6lVp/iO1vctlTYN/qB78YTYt8nGz4GWxM7B
dXCBDiM+MOs8SgPVWrccMXu37lsjHnnVLBLF28FvOXjmrjD1ywAuK6z8fR/WuB2UdVjU+5BLphkX
fSfYcOxFrUJTsOQ69oNV6AzbfmyWwijnXum8gWE4tRBci3ThpsN7g74fzBauU8c++3Hz68qSQ4OG
BLS72XWKsJQrLY583MU5kU4VsZwWY/0EOG2OqdFuv4Yy+5UyRsnucVxOvkVcItiUKeE6o9gqDlVZ
VU0+bjc71Cldezu5TAp8t2eap6hUU+TPod4mbzgPS5ZKnUkXIuvOOY9Gt4aXyOywEN9lZp8T1mgF
Xhl/rEmPWUZLaZXPTqlaeNT2K16CvRrAekbIy2Q/CTd1Vm5cZG5gKVCsVy2z4BYSYR8Chyhq5Jb5
lqHYu9WVeA7Kp4k/TAnahzao33HTvsSljtb3nVHh3aaEHjQyi+H7IylZA5xk7UxPSpE9bVX5ThXz
xfGgPRAWZDJ6Qpd+0/tD6oBeHTVnhZ5r7XaCW9NeukF4KQzrxUKqMJnsMwSj1jLqAaea/bXLnB+j
cX/Ma+2rH2qWEIBQyEXeRQ/TD+861uRp0O7M+woRoam81yY7jiHjUwonxDCbZ44GthOtP3fhRsyk
Xt4jBuUueKbIqL/bYfwopfqJj2aRqVDHEgsHodlCBDa07VDhnvCj7rMpxS5NwzVdx4eaiR/U4xVG
6/iCqYZ6n5m1atnvtdEgi/ZWmk8zNTPfB8P9NRmy2S9k8iAIGKHMKVV5Fd+62Tb0PBIDRIpziHuL
aKE2m5tlgWS9l7PBCI35oFGhx2VzKiprbbnVryPkPZ6A9hbSNDJwer39pRk2NZCiq5Kj646jq9oA
NCD3M2cmATW7zdcIE7eDbbw4+jQl7n4zNf7tGAUJ+egFDqwAAr+puZgz8hua/luu1Nv6Pz+CQx3s
Xd19RazZgC+ZMU+Z0Z691H50M5SW2sUE1hlcBc4N6IOwYCJcULiUU5VFuEt/mgzoJ9MG1jt8DX6X
5IyWzXKWjhQSLeAS4tnOE1wxn17olfC7QV03G9vio57eq88Q5e/ViGGurV2Crs0JW0s4qZBkzBK6
iHX5SBAKzFmNUNcSxgU9l+QdSvVZK9WGyRAY4OFpAd9BNsxf10epZQ+Aw7SpdWqRH+SpzJlKncur
0hV0hXG8rMkv39j58IqDxpujk2eg8K76bbUrfnHO+v8gIAceM8Vey24kBpgruIsz0xyDbRw5ziUA
iBxX6c/QlSo+ZbnW8pbON2U/QkJCSvoWwBsRTG+2qAxOMb7YlWkBjS0gA7ejgQUqEN2ZKM+DgfhE
gfsMFEzoWyPvaNgCJjQaL11zkbRLzEntYnSMR09ylO7ZOv/PBgMwu3vPtA8tTZBki9YhJVA5q75y
6pNJl20YLwbDDGYTGt3uNHukAJ1oxH1xG4NIVr2tX5pbM1YaMEXVZxO/GaW2MQxarrGhZBsMOkdA
NGhLau+jdPuDC02syIZzoiZbOZjXoK8ImcLqgUyCCnvrxU6MpIPEQ61FdWDRrK7bf9I2ngIpidG7
jBttu1mqBYNVkBgQ5KCaMcfV+q0iv8c+pEEkmzuoomMXqa9uGRLwjUz2BbwOrKCyNZdmqrz1XG9r
rZu2pFzdNGZ2lTEpD/Q7bavDc64k77UubyIYf8MAXKUMUgT+/rYa0RIF2i4djKMM7Jem15+mb2wY
BC391nvvYvlpZ/l7441n4SuPrJxLAaTfojsifTaHBHIaoOuO/nlLKrlmMGePwnbbNuWBpJ/3YBio
vDIiZyJ1XBaW+wCVhIBc6cGoVQ1GK/8sNfvdjONDVdY3qXhfqWWtrMLcxBYm/MEL0Egx+S56jh5T
B3leclu1afyaUJnpKloWUy0mSCJ5kIXkNsErevTDK6Gb9b+xhr8VJs6bc5ND9NNYOW5TDXudPuZL
TjrxAqx7g3PN/u3Umote3USh//j7Fgu7BN1f1meoTuvEG9V51XEpRES/hKl5Z7RVVS4dojil0dEC
CgXLQRYNGW9m6X7RvshnJfJFJBBymgCBwlOKv7e7Mdz0ARiO05nFdDT3aITVa02JnKdStJSX+dkl
nA81WD8f2oEmf2qzRoqyUTYVzXt9EPnBCeV/H9Tpaa6ajM1HfCKeyq3n6oskpSdhFgfZIIrN+7Ra
tRxzAHMh7PEbMcXV6QRtTw8Uff6cZpq7HhkXnunFnLRE4hOpnBnyZ7r5bdBtSK5DqUG3cR2PTjCL
JUreWC1VTKL5RBO1jcXfa2VAHmFtHjhRvkqnzOeFBX1Kk1LZm9zs+9Gw2g0+//88+3vp70FM3/F/
3/b3mkuPbmZK6BVg4WBQTA9mHo5LGcWce//3Nfq//mRE8g//32tYTKK5TFVCnz3T3Fd+g9hpSJDx
TE4+taUdx8yHf/n751LtzH0gICcouuLMQ6+qTmxncunaIUEZQ1id/h6Yj/cq+OSJdK635bLDJryu
p+TfloME3dpYo37VMnNvkAww9AiEke9vKfTQyE8Pwkih9QjkUtMzpVK8bdyGeLenpzo7cdPy9qIm
DMi35w0sUizC9GxG/2jTiT12cfnfr5rpq7+nBEkYC3dEVh4gv4RWxWQF95ShZzBoA3pWf8/9tjXW
bKCIKoiij7Tcgao5XErdnnQzSm0sK5sN+T/PC7miUgP45uMtVUcRkyCh8Qt8f6I3KCNZgT5tR3Ka
nGn05FCxcezfR9NDygxwq0t7TmesIUyJeD+cSikDESNU/UVoqO0WCPzSycC2AIcpTnYsmkPI+7tq
I4Oy0lZBt/49lbI4uXqxn9xtSaZqJ2l59sXqR5u+16JTmdhEPg0Os9LjVaB11RkmTr32PH1gCA0j
5u+BzMhxZ4jsmBcukWfIPdZFZj9bJ8GEFRijhC47fela+sqwfX8/FG54qsfuRsGS4Eji2d9LxHf9
9yt3ynaTzrmWmoT8VupnPPv6+e+rqizRJ2lYiktaZGqS2PsQGu0qaJJuFQhbe5QmDSjE0UDFpqdD
u0xNGT7qUMgTxVA2+3s56wWRLWmSQdjLlJPV9V9ABnPadi0xu7Gd3o02rrds98jYpqdKYhV4hxBG
xE6/MRorewkbxbhp4RdtHg57IBxebOedGbZ9+/tnhNGbzshSfMKSXDm9UlfUzKJQhg+pMQwVohx3
Xtax+7sFH1g9fqAcJHWxVbWzwykReEqEbxQ670cW4DmpayjFABFPbWGLueMGxpZUEsZsEm617rnE
AkH+vGB22bcRC6VDzuDWVmrzRtNMbHXcUbNOD8zbMD1YqOoVUsxGLUD3SzMnNvJ4g0PFn/dKQE57
BXUyBb5H+cRTTQMB/fcVnCsfYUccrswCnnjS+b9qkKfbv2d61DA6NzF9NjmC4QRzIqO7IF/2yXh1
DCffQitM93ogkRYCoey90d3ANrj7FaGvOsXcSa2yEISlCmxwkEtM4joplGjUbF8P0Yp4LCYD5yoI
d8nS0hPVpe2b2ztcLtbOU3t7p7f6sUrVZqvaEnIN9tnT5e/LcAjgy0wv4ndujr1+RudD5OnU+CMB
uCiXqZqvmlgpj6Lu5cXGMrAYQP/hKS5nelp376h2002byBjZMU85+R4d/vvbQO9r1wbGykxMhzit
Pv+I4TShPra+6bihtqkK9U41oq+g9I8zbkMWNwOVdTx2wzMWDEHogFxHglwOf69nHClnAUiDnW/5
1b8QSkyRZVMMryr/xYPD0EnvGMwUhFo5hRp8isRbVal27ABc7ELmmRfgV/iqah/cJ4VqGGv0JfMB
w7liYwwxk2LpWGaHBtoUuwRk/4YFYFX5cb0XBqXX30ONgnZvOTG3LDwGi8rqaPVH3xiHw98TN6sk
y2fJjFSm0WqYfvTfzzf9USPt8zMzjRRv4/R6R+eBytLjSBurO5fYvHNRg7gSBqZmjQkJ8UH08Arn
t2XvDBTHnafgDhLhEI3BvZN4bj8lpIg5qnVgoX4JjcxgFiLx7ersBWnvpxsdeZhvRD2XvvuBw/qj
NFAeIsyk6S1+cFiks6Qn9gDK4NeXizVipg00FBMDtCGl7Nwa8mtH2HYyhMcqKH79VEOd2BvvjCXh
SWJLLn+szntq/b+YhOJZSn+H/Leef2SjB03xaFLmXkmcbcc4oSSKjNeecgqFz+eQ0mzFnH7WlKkG
YleTQmG5quILPsZLZtPYGkmC9YL8X1qjlh90VjNBdHeipVdXp8rtGF4P7d0JVYjkbfmiekR2lrtU
ej8pNbOdZk82iCeJlW5ufmWW+6EgbZsNrn3x2q3u0lAX/SEbva1ZoTRP+xe0JI+usd9DQeisVa5M
4ItxeARqfx2r8F+blCs2aIY+pfhyfcRt6oVV1SKujHb4SBNbkxdLeLfSPba6cSkYuKFgTxd2Bqvf
d+MbBpAF2vFNHXM8NQO62nZ0E1NXo49baJpj9JYM3qqs/U8rpbOVdBRbOowCx6WJmeMMWtQkUwdC
exZmsM7cYm/EMGWynu5E5F39ur66kbJocrlKcvkBVGXXWfmqFt3Gr/OHUo7vgFBpilf93RTuOgfF
x7JwlgZ3prS7G2eZc2umdzdVT8g08XGNy1xPVwxtzoRQ67XcuGnG2ZjkjMY7hkwCzExZ2jK7jGV7
MVRQCySc0pw64WxfqBZaVYz/0n/J9bchWSelvvAHuVcL75+vFcgOotdOC/ZEYn53zLfrAPJN6rAm
ITHJVfU1CPzzmKg3OMK0Q+FS5FZwDpuMboVAf9ExuA4Rtc6a0f0h/heornIRQ/ZT0vxjmTj4BMuO
U3cLnnbUjFMsyPCRmQw3ar9emB2miyK++1G0dWEl2aNLs0EsJVIDRakvUA430KiQkzNJcHVa5rEe
xHNbdMc8iuQ2NfxT6OZYmlrtmbP7z/LWdGYtOu1clLfkTC+V2Qs+i1F7io4LRcRI8rgQv2tMDfFI
JCn+UzDW2TiLbfi6HRM/n/Q7QfephtY+MT7XRuev+qx45mXYs3M5D9+DjcwHUVj9wxjGOyeVpHDO
ABW/NVe9wrn6tFNsXfgerIjCsTCHX9/z5izHZ8WXp+SSh83rINtt2BSnsBtemtYPZ+PwSFP1WZuk
xkZcJQSwzoTZ/TPSjnNk1664FLbscz++VYxzV3lqNiy+CYcb4aBY6AICSN2+6GajM9tG7x6ZMOkg
JS38iPNOgTZapa1Ol5hWmeqbyGpPlomqzy8zzkS9uEeNe+9cVEKwPHD1gAmmpKTXpxWofBvtJRP0
Au1SW9gunXQvq45sryfbk+pOwz2xLoCdzDuvOKiCKco19zmAdyVzNSM5Vrp6JWXu1Lq0FXsmX5bC
NRURpjuwvM26jOUtoa5pSCzHyvtrF9a3E2EyZEAaSqRikVJ8093Vjj7ODkeqA/7lWdhm5YGYppvE
X4f1MjTrjHAUgjIZ3sB28+wNuRwPZSAQTGX/YcQE41XjtJ8qRPyYrMJNnasgmGNuDflSjMktTnT6
KZwXMNsE3SLXKFgFwwl83s2tdVaMd8N16ZBcr2EMLTFvjIOxrnJ/m9TxV5napN73Bi1a8xbgTt31
HPBg13aLsCqf4O8flrnKMucNhixaH1DqffCTELczczWazVMHRFKyhHAlPOVr5Pw/cbKBchnMWwgC
WKZWeiCC/jWNHW9Vv8HyeieA50frLGPZIByzxwiYDgNbssA0/rcNSZpg+tn16qXQ5Lvds7/7QXw0
/PrdlrUkvKCdRVHM8MPuV7qJAD4kv2AdSCJLvTo85QnsNFJayjnTUDh7+m3AN+2jGPCZCjuI2Rhj
Dt087txDhiwds9wmiDMgOy6D4r/egOgIunXEIekAXAQeyEem5UucUMglh0l8uahdDASuy5KWE3OC
cJPuaUrhxdgU3W9qspNxPIVIjfFDwczmJfE81UEVQMThTmBd6FQSSK2I6CmHP3Gm6Mu4RptGypPB
jbG3wSvpbvKBDC5AYahfo8ggbHq0jyKxpiZXfR8gvWGP5HeV5gOfF3FUJewhF41hlKkfjuIya4zf
U5t1r8YEHYzD9u+JDAOE+uwqaKMQ8tH3SUkvoZkcPwks3lVRsjdClgNacvWsGNsE9gaSpDyx54zK
NmFZvSOVDHLGn41FhLqfJW+VM8zbPPmxBPdJlXwOLtIwyCPX0s78eTz9/LEJdgyd6Viqa2/yLPWw
teYBlpSZ2ozvjfIbtsZPD2omzXF7m82+Vxg3jlIhdyro1ok7HkASoTJLUUoqBqJDT+mvXtFtOZ1a
W349bB30ndLoXxyMZigBL0HUubs2qvsNgNNNLON4R9YMHYVSuXTsoZpMjJNjxWtw9IijQ/mZ0Mv2
LATjieY9MAOyXNodSA0FV1TD6ObmEBg9V8kpW0+fN3OnfMkll6zwZw2HpK+/ysbnBmiFsVRDhN2h
mspDnHC30PlFLWBEb4qpMnsvnFUvmPmMmBtAdozthiy0/uypPyrIWS4mxhKKq7zG0Dj2ldee41Bk
B6PuFCgdA+by2GPkjMQ2cB11HjOaYojsWWfFXNXeKRJywJHbkJNnkReOk0HvPeBQFiZcN8qgTA0u
sYjSSja5nXxnsfmPWdP44iVJsigq760KbLxYdtGtCyVxFpokf4a7M256JNAmucHoq1Gf/mJm4seS
FDlzKs9YWyN+j8C1QAsaLrOdJgCGHwm656ONLWnAFTTo7XtYYJSnSZG8QgaaAWT3oIKZif5aFE2y
DjvMTj1UOxpaYI96O50K1QBjhw3m3CsEeRXCJp6gJJObYX0RZIhVqB7RaXyk2iCuqg1cPHooGsGu
BjDLKhLPZBxLlgaO7jqpZrKvdqgpZ+wnzGg4+mMJJ+0A+pVKGMaUUkeDfCCjr8hzUj0QaiORiLdM
IB5hFzcc5yr/Yg5LgXFoYNqxge/lr118cjHVEmb+s0qRzNArGRalGN5kiYdIr2CmN+Y/axJRFb2f
cMillklsUcwHrA/MignPoPuz8zAZLmChUt++dJXO0gBLGckMbIWWMw0aDv1AToNzxe2H5u4Ym1rz
BDd0ThNlwwRYeXdl5y6FSUk4QosnhEvf6Rq7M16iR6G6X4bbjaTelStLAh4mleWHLWRObugxUE1E
TzLoyWKTcBGNxFoUHWV56cDI1dp/IUHFkek//ZH4LODKPfZd78Baf/EDRd9bHEHI3g76hTcMP90Y
PxOtafaeqx41w1QX9QAbIfcsefOlgWoI4G5gcI2p8DVHv/0OhX/rAXi5ndUtHcT42Naqpd0R8aIO
6Ar6cuVGEEVDaW76vISPiSij6vncMfXQ230h4iBYlkRYr2M7essq8daS2L4o/I7VJTKvvg5siubY
vTap89rGCeZ0HZt54LQ/dWL1K2wpfKpmiM/G3tpu2e3S1v9sQKnPu22UINxI7U9Tr/Zl22xCEfxi
5t+BUiA3YiDYwk7AP8tILi2P7c107eSfQTwGQM50rjXivWxGcQXxunaRj7Tuly7Z8rssRoRu/asN
K7ihsgLwi+Ovrl7Myt0HRvUMKxtpWXuuOoPvZuFhycVHUyXGMIkIk8VQ4puJsBsdBMM/vlkLI+Mi
oc9aqS22yFETUjNisvni/CGH0UBMpH8UdPjqhPM8Pp3HiFJwA4bybtaRze1a7IUsOEqWFezj+BZQ
V59KBFRJonxrSnAzTGXdRMWD1eoahLW2aP30EtbtydEn02phfuUjrXe9qk9J9p2W5dF88iZ9GgAz
XdO6hemG+l7hw+G6tJOlgsF9EUm2YmLBdAw+dobGAf0D8SB+sBwrimSkvC8o4/aJZv+gc2+XmWFM
0XPkiTd+QG59bjw8LN9MqF5TAS0m7jt+ngYyJi+wYeVl0M7dh8Mux/6LD75XMko/eBSjmOlDGe66
OiQ0tEEAFVO/eZqibJhaKtckZtPD8bWOTEvbyJFIgI5iwVcITB+xpnIesfJzgPFkbumBvdSxPc3C
gfNoSVINpksNZEyIKatGjrDVjfJJhTfOHVH02yBLMPmkxJU1eobT2vGu/ZBycCIGj+b5YLw5OU0r
lcF6A6BjraclFYe7H+HMNKQKeHFxjzNiaPLyZGpYmJ74jJ5VMOy7qogueR/9Rmr5WRrOuun7lPYk
krauZdDWKaQpNJVhgOc41wwU7uBBnF1RqMjixrdCbSBcefDYx77i4P1RjuBeaEIckUS+eRZmesko
O06POoeGmdvRM8tAmdRB+FELhpwM+YE+CVgjfs5mgobLamQFdIRqIKhRzJOel1oyWAOxuuq4V5fS
63+rwoXByUBKjKW5ICTzVNcKIBWluFJiMgBRgj1RvF9oExBp+fVEdIGpgxu3yjmKPtvEf9e6lPM6
xLgZljS7Uc8eTSYzdL4LMDOcGZgS+mWyaAetXNXIepeDWjQbretMZkPV06KttZHmllPKsDaIF3pr
I3s9+JvML8t3jln2XCkS7xzaircp8Q6kpKcC8LHLizJo2Zp1g1vPxEDvW79h4URLmwbGrHXoX3Qp
ddyg5AQCusTj5mpEh6bhNJNYd9aiTZtzzvEjG6tfFQKMMrcAohniUPQvR2o5ekfMvHQ3Nk/CadZ5
g/CZbYl1WxGrUStYBK3wH6fTDqWVpM2Xn63WHZb4zM6qTB4hO//WYg1YQabGZcqMBtxYpG3TVC9W
TGgefl5DhfJb/W72zA+boObklJNrbXjmvTL7YQec+asf8m7bVfUxr9Ze5r+HTfTPL6q7iRM3glob
9dHO1J33YPTf8AxjkDUjfl0n747ZdpPHcdZZ6CIckuPjCh1i61P3yKQx4DeCgg5VlIM49hbI/jGt
D0D6cN5yeBpEtMI4dgTdsg50VVloBJIkrnKqYYhkwJs0L7AXgJlh2zn1Cm84VE+yl2vdKi5VVh2Y
32CMN9v/YerMmhtF1i36i4hgHl41j7YkS55eiCqXzQwJCSTw6+/C58S996W6XdXltmWU+Q17r03j
0CA+mFf04QQajQFfvWjn0tJRS90MEzD907ghbPuptrAPevHdGf1Xf5gCdgiSm0f3t2HRnxt9KwLV
wazmgY2mMVtPIRVKYxDf6wQBRjcfwZDhfkVV+Fq62TkjT4jHBZaB03obErjEQlu5qXdJGTtiDZ8D
OcNyxZqz4W0F2KFFuZqE3cnBoELwZreSubeFCc61XQwVWezo8Cc7exokbqssMHbT7AbkFAfT+gUt
ygFngC5y1IrXlp9raAIbsHFrRda60iFDosxZEYRMqFgL35DpC3xA7WCm5KeUSd1ux7x+Ra3G1tAI
CvwGcGUNv8Op6vr7hFOVJqnEbDB1JTX/rShIXdbdIl0NpU7+0Hx9OV4sduTZl0udSEwg8OtSVzOh
bUS+VB5Duy0vuW8e5mAumTVc/06AJmdPzJ+Dw/jo6D5zgroZmTWa8z3SnWBULzFpk84qBc2mG1/9
Ag6xZRD2jRBvRYRGeSoJdFywqC7pf72Pro5XDRGuKGGCpRyN5NgXLxwiHAUEZ8GAge7VzvacwGfk
l0eb+RbxQVRpKRDa1qKzFFZ3rIiGypmH40uNLoijdlbxhalaRHmzMTN904ztpZRGjSUx27elj7uY
mDHDI2G5ARO/6JLmLRWbtOhRfgW0V1oA7IfN8tJXjKizmuw95pwMNSbgnAORkpueHdci9tgFWI7Y
GQGhSiODW6qpEHULAZfHTmXkiNqMPPwgOZmgEmIVrqw4mbWNLI9VZ5ybOn3pvZgvnLTeD9xPAdjC
bSSTeDV1z1wzxN9q9s4mBWLhvvlZ+dBT+abwCUDJeo0jY41B75HnLhFqIWijsvcORVYRPsao1bd5
p1EZRqxycT8U5cYtYM76/GUxWXR7IWwoJxqCDfk5BuNhywBKNILoccfugsMo3Y9VAZrWcSCs4lnP
KvejDPQfUZfsrZOe1mi+Q/xb4CQgBLymW3gi+Uqnq6Rig8r0WeU2zaatXh0rTVZ+jUglHHzI4SL+
GmzzrcgF/SpxR+HMrSlXMZ6whW1Fn1k14q82hLMZzaTm4YVdqssZjtPWezt5S6b9yDKz6cg8sw13
radwtH7j/XxF7k/CTL8vA+LBCHhFb8qAIMVQz+1TGqQZ2jxE8G8Sv2FUyHlpETl2M3X1T0sD8k7L
yAKUwTLWDjNon8neHtV9rHx9i7LDZHtVPHhC4Cr30kWGXVZUMoptS7zQe0M7B9gFn6pBeCiLnaNb
NjeMfJjrdZqP0To1Rvo3dblUS0nGew+tkzNFER2YdDcvoEGPjQR2uicfmUDOJ7PP0aF4xSRGkvKn
CC9GUn0wWi0PRuF+e14BYoNVIMUvz2NNOHYviLYgwcnl5dInz1/6Bh1H7g8UDwr9HnIRq2CwlqPA
mQXurL9q7QmFrb3AQLD39RCdBYCLVd5JOJNhZa+LsXxivI5OqHX/6ZHzhCmCyElhnMsR33ca1eEq
ts61mliGIBzY6DwYjZrn4daL1LG4SFB+wTjJwxQcWmGpvdGpv0oV5kHigEjJJC/DfkSebIxbfHoG
qkJjwLEEI8iVKfnQmSNXXIJvlVu8mm4Zke9gXJU5nJwG70eo5h9xOMKeGikD0YNJi37M7b3P3BF4
O1gUll629o38qo0EmXsBvJS3OuoRvoZ1hvfeQ3YxHzsvZkeAsp5ierHMZJfL+thqsb9nUYgmEIUe
oeIcA6+ADtdagyCv7whJBha4NWoGfjbwp4PP8y+SPlxH7nCJtewTGym+L1X/DWVLGcLZsBNZ+ppF
acfXzimXEN4zQS1ZR4PEtTjgBANufh6ift94jrv6aFI92zuVU+KkQYeto/w0gitavHtZd2BeM7Tf
YmVQEa2QgxYbaneUPRy4g9swfeQ9H+oEq1kQMXGrgr8zxn43RfXJxE5BiDw3u4xdZ1179RlNzlLz
cE7mpJpiJyjZdgQIkJiF/i20PDih9fmarOREbtYfkdDeknJZEHwHQqZLhjnbMH+IcB72II5kZgvQ
JTsamJQhcE0fHB0diErC2dxabHvGbQa5eRCXstnCOL0i/CI10fH3qh5OUdRZJLzC7oJFtqOEeGq0
G4bKe4/v4mGJFoZzwNPnhMZrHmvjUvAwMWpi2Y8yp/Ksc8tWIzDiYm9Lj+EI/BO/9yJaLuduo+pC
14d+j9MTB+/ssif2+8iblzllEn/Dc2Ql0mmQLK10Q335rMfxhqgxApldOCmqQw3j8bJYnrmBA+7v
msa/Ts3wgQ/zZWJvQ0+Lah66j+aL4amyDRrPXq0CxfA+yhxyw7NbkHz7afNnkmn/EoqdQuC1soXB
1sGTN+Z0H3iVjmPGsH3wtX1pP3Fg9VuN9QfVGLsOhHAbaLzD+rcPwHZVkainwVvYQFA5JsKLnzU2
wQR/oEMq7FcROd+oTekkTf9tNNLNFIGtaeBy7KVy7CurrorB2RfiMIjuIXrfxn4iT3c19tUPQ4zx
EFslGP6wSqkLACiq9mVwbbGuCZXYOYM2rdwEUlNo4WGwS2LhhNH067ixCw71W5uTb992mkUaMU4C
Gy6Gx5gg8utDPE2XNCZBuTVOQQcrWfnFS+WhY2owP9Z+9KySEG+O68ElxqhZpAh7Oyc9BZUenogE
eWawxiDVgvHlBGqNL+Vt0JS1H4iFOid8gqWohtcsdIITZmIpGAqNZVghb/JZ3NSDh6ir+zd6DV4Y
FGZhl96C2L8LuDeLQVGYhBSmRTMuDQ8jxTRYX1VkbvOJIXbVmFtV2s9NwZFY0EQOU5FQDcMkmkg6
CdL8x825jB3viSK7Wim3exVMRKATrOyIcNsxhhTXygpsMpTgRSODs+bqa3cyPdZNE1ekHn6HdlLf
cnh5IKzfXTsz1sBH8dpo0KVgC4KCKj1A6mnwrMUdXna5JhiMaE7SjFkb04YZYcpghP3iMrBbtiRF
uQo1zViZer3ucqM/9VBveEqMdQJoCS0sRjHRPrWhRpVNPqXsNIo2EklXhkxfe6r9ZVD4mCkjp8Wb
PL1UyqJ9CmsCS+ruFpXd0ao84kPY7MOmW/kZyy1esEWsCu6/sn6jWZ/HCsFHZOY7heGeXuaPVQzp
GtZnAW+OWX1c/PEtxuA5S1ckzj3FXQIsMYSD2qONZyHHGbeUFTWx7gM4RlzSbrSQuQ5tvwTI4nyx
wXOlOR1dNe0sIYJt7pZqWdnQsMqI5Rjg8fekDrpt9kUqc77FrHdvPdSBOIlPZk91NTF/0K0dWC2D
slngULWdz7iA/T5NpzibwMqDO5EKV+7kDacwqvYg2+PdaE1o7HRY6Epv5nLU51yITpoG9EONLJgK
nI3LDpVOwr5iaUJvWqTkZC7ioeDdTa4OHHgk4hWbL9p1RIr4ClMizBdp1uGALNXWy5svUiWR02P3
BbnqwDLoXrwMULheRWis40dr1l8xxItV6SYH1r6kISoIB+x3tcXk5+tMKRzLbRCQbfFWRdizHZ9K
aXQtfSWj4KcZohsxoG+1J/11P5XnpgreiY6PlhGDWSkkPjLFM2eYVb4VDj4xaKjZqmv0dT7m55FJ
6hLFPTc+4Z46AlIFqXbb1CTae4F6rTrxQeRFfczMblwH6SVLtHORg6MZS5Ht677wl+h6qCAr/i00
RfYIMnm10Rcj/eHmHWZmPGawS4IwdTPRljNrGlEUFNGq6ROiTW06Y21TkKs6dzwMVGHPLXuj/mJ3
Ph8aBu27NOaJPFSPJDuQGHkg9aPjdy42X9WyapIn1cM0yFgPek67m7o0PqvO+4ls0+fOtH/YC4AR
ikOQxMEaLxU9FWnUJFcyHoK2zFFJ/9NoMH5q8zTp+FCs/G8/zjkP677XVlBsnsW87kCR/IJd7joM
6bmPzT1sjKUXFBe7aKh5Ua8atUnIbrpRnT/XAve2xAemb2xOO0l0UjKoHbFRz5p0oXfnzsoGD7xk
Q7orp4yVG61x1L2pJIZ16xz0lm810zZdfsdJvtZie1uCgygQOsApPUiG60yrDqkrd4Qt7Es/atfQ
Jd3sPvTJqfGr+xT5F095b2QBvUIVpK/pDnm6TkcB/YRlIZkQ1M72wffDp9ysr+Dpj/oo9v0g/2Y0
hS3aNGrML6iE9rbSmxc3Zy5rYjEqT/N/N3+FbRGfpAfJH09Npif/PJRwsZcjsNcRNwfZZ+fyP5Lj
ey2sO2BUNBxQIjprvA+4niRz9i6jRCmnVycw7kEa14uxrL/J9tiVxviCwvCqB9GDVIKnfnrPrPrk
G+Wz1D4aKzi5bnHT8/LHMg0So3rexvlSx+gVMl5md5yq+KJ549EVOOJsfZWirkaHR/B1+A5qpcVJ
m3TZ76uYz8gzRxLe4x4bTO56tsli+KhmczeJ+h2aZMercg7xz5eYJ7TyDT3EiiPlGVo1KMYbVLhd
2aiDjYM+rDAukQBkBv3fjMDS+etA2XQOsECQS4u8ZwK0X73L1mFUVu/ivPoaiB42/AphVAtWAtfe
yHp3qs5FUe0JmAL3HT/7FQMwFytoqfw7sNbr4Fvr3kigkeMu1mHdqegrj+msbXPp2c4xClyAEVz7
Dl+szJwMzAJqBE0Xt6Ag+Y6fkBO0z5aLCDnzymsxmSfkcrGbvuSRdlK2a5InmDPGTi9FzfIaIstT
kOSXwTQhKOFLN0b8A/GhThhr8yOKW769vjMA7qoXkrwJs0zt+4yEUNZw1L45FY6x618UbymMIBm9
WgAPHpyQsHx8T75a9aV64qL59AbtUIjyPDHbSqYYRUz7MRXWk/AvvC7HLHafjDK4SFN99TRL5dQf
FaiFFmeRP1u7u5vbMOh1Ika+PVnTLrNwnpJoQJW0qumghN4RVyceZj9dbI/oNCfZSMweMQm81T23
8ruK5G6yjdfO3luF+MnmsmK0dilDU1aeQcBqKXP2MZoF6T+H5XCOrREEgf0UGoU+bxyXlOYsPAXE
xnmOzkIcty+VdjJqgBXEsKyZYy+sMixZQbYMA1CRZiZ8an1fp6g4p72YQpwJebysJRuAIsyJ3v2Y
cmZnZZC5+1b1nJK8tfZDPxqHuQixquSjFX+6rkcf5iN0BvJCLa1/EcXx6SToU1iBZplNgh+1Z+zp
u272NhZhfXOqG4zmpyodNnT7l0bLT4VT3CIUpG26sqyUzWrU34DNOo21FR0QYdM5j5bBOt17S2zz
0Pv9ZXDKK1yLzxAJGmqUBXEcW3pSosVRpJiMS4kVXOg2phn2YCnNCOoSl8iXiPJk/t/5nvjAKF8G
1r6ZjK03VpdRq+92YJ1nWSvehmAv/GABDmf0QQLq8quznZdIU2fLX3t8Q40lH03JXNIm2L2Tl74R
rHEKtENkgI+G8ZYb9a5FRtzJK6uzFe6gT7PlXg7L8EfM87WhAIpfTVSmtJeldWXQv1BN+dTmxiXR
yr3GG2Ps27OtJaeQNx50NXoEBBe5eStiJFE57GY72SSNcc4MlNfQVErOE68I2PlXXzELSEb9ITRP
Gt/4KDTnVSgLFG6zg5J0pmdGmrX0W16OUGE6IVMjYEI7vwhpb+1yQOUjyxZa3yWiR25yA7IXWghe
g0whqONL862jCjCQNsmEUd1jRuR+aiR7Yelu0g9E8MgY8bMjL2RLwOvM1mwePj8ivj89HbYq9Z45
dl9Mx9j7kLoM012Bz0ONuHJGi7MWO0ZmnYm22xc9+FI9OTflrdL9H7+TdP5DtjRinSKKutXNuy05
LWNqXvxmPLWkr+wZvhGrGjdXwoQwUDdZuc2SR8pKcB0HvbmUdr6xstnhYTbV1nEtyi7WUn3QeIuO
FdJyCup3PxLYeUgxWzlG9eamLKtFisiJKal6FYV7qwbtGSJeltFWZGAJF804gCx9Z+Bx7gNFlBGf
SHbfpglvoi54/zOwkR7QGq27EUSrLSFZcrMbnlpC5Qy9/TQ+Z6rV10JrcPl05ls7mc+6AXKC4kVs
wqKrF4aiW6g6yO1Sdi+xMf0ZBaldeo+poAipn4fiaf5nCphLVejz9GKDxYirQesc5CqSuHom0bpv
/UiPLoBvTgN/wPvUsQJn3Sfae5zBPXPs+GiyYcibEymYiEjya+c6Ls/vBOV40tUewRI/BzMhL6ab
cPHaOevr7I9RY3BB9gp4ISFkO6jC/maa8qYPVrckkdSDwr2xZP/N2PpGIpY2jdbZ7F4UT8hKWBoT
+xZpt8UYPB6TBca96DBWjKki768CubpIavjwZg1/3JMObnIws1UyHLvKTd+Yom17u300XnME8K2W
tkUHIpPJYPFJ2EeV+n9ivEwLp5tmKW0VAVhrLnmBvZmwXeCrQPLNkq075PqF/uYJ57P1jA/6VtCw
WVof/O6SE4C7cEV9GbJYbISsrlYw81F9yK2FEXz4Vv9vpq1edWevE9VGHchklfSBbxPX2DlsiyeY
Qw/UaLeynmi/3fBnBBKfTgJ8nKCXHNJ/pHrhHSToFH0/tat6n8IW8A4tWw2jau73tqEIyi0IVqSD
rXdK7MvQzt7IDnqViPyNZdAF1g1EVQgCBCwYzXJIk+pUJP0hTBALKJY1iwYLFS6thtAwfrRrcpJY
asYgGNLozash65ou7GroUXBPV2GAMJcSvjKKH8dIvls3jLa+XYJB6vqbdLLxQKrCj+IzLdOWlGdp
p+do4hiwdabgLvkl3AvRZ1FxizHYvrFvKZcylf+iKkc/rLlfZqpVyNnkE/GOzkbV3LyNFCSeZJeE
PmXX0mwsmzay1xompA3u64IHyj1Iw8vgsGc3bA8nSRPBdtN6YtcWHfCCQjNOfhzNdhf+p6+Zcj/X
6vgdwRzX3rqnbj3UePAXQ4rUr2R2fdETyPw50is2FLfuVzjX6VtDwnOzDuFEexqBWdxZKPRPZm7c
Fa4y5jJ4VNuao8TvNBIQCnvtjPpG70O1jiUvXEH9KJ1yjUizIwIgonfsmz2JEvTP1T/mekvIMX9k
60arNskrikg2YViZ883IRiMuLLA6TfHJD35Yg354FlOQkvgaYjrHIhghRUEviFDcgjCHz40YMc5v
SqFLLcOtBxcVTP6DEGdjmxRLJzeuyoCn2Aq1gV0AewfV0ZpbnLu+mPyFo3HmJW52afXzUMczq9KE
ELh07OoeuE1JPJwnt5DCMig6A/5jDmSa09JdmgaHjW1kGyvvy6vs/mQ0Lcsubpq1V+PMrlzWRJbS
XhH3HyxrcHa2iTa+zL5IXIj/oKw7cgDNJXikY/4m1iDqWM4w1WXPijwONREobsdwUUHzrcLEKp4B
yYDYKRnThy4rNddNxnXaDUt0iyv0bPUpFhxAhI9/Orn78PvyRMSneDWd7hUbGc+q8tOzXhaEIrKN
70bbXDFMKxedB2Uksd1ni73g1m5RXnc1OePj85iS151mdgRnXTHzQzuEqz8YJWxxxHuM9k9WJ61N
Gf3h6rVWPWOEdz0v3m29Io9AFTs7JjlqNN18XWTmZ123+L6DNea3/hRvrbhlyxCb724r3wqbDXE0
FmehAbbq+spkiYNLPjFTc6sbRrzSRLapRt4Ov5Y8UpP19B/5j+ZSZUG/9kR40ksiXcbW0F4Hj8WM
0Yn2lO0Fq+hlIbxL19j3AobjeIt7riyp+ayDlaj32LfWXedmu0Gzt5Ghgwmy2diianacHPbG4Dzz
+a4RhgY63gdIl7/1nMFFcD0jhdZHdeWOL4jRYTFEIdfuCCYr97njsnvc+1cG4G3R3mrJJseehvdU
H1H0U1t7LRFgtOvPHNJ3yALXMA/Eusx5eMbxmgks4XIoLkCK3pKCuCI4ohJ33SIqPK51E45RiEbB
7VH3TfYzPfFpsKuN8LWPKAjSpZnlUE/aAdqPS+PqirMoBFlX8L7bWc9e29kHjoLvudtAZ7X1EF4m
nf9Uoj9ZDENCfkZzzk3/r28MP7n+7hWS3YfauAEzxP6sypIrsQdf0IFNYl516BTqxQHPRjQgtsln
qX/To6YigrEInxwI2ok1gvePL8hUmC9+eon1aGgUmINoL+UcQpsUDxRoFyb+p9ypn5v+1GaMjFSa
70Fr2fXOV3JDwtvTPL2o2SSO3c2onXMhObtDksPQek5VdZ4/YR0Oq9jTCBdtrow5T3Xp4vXFDNG1
+nHqozWKqdcmMH4S94b96j3ROMQFRESqRvOl1/03hGfsfkQCIyCE3dajL0T0BKc7n66ee8Q+djf0
4G9XwHa07DPwhnNqTZhPPoMR5wgRhIGn/9Hj9E9tmRu7DB9hjAC2grBLCXlNHfGXECfUR6L9RvX0
ojX+SqKXGOvmIgjCqpmgobthwVp1n/ZUnIfRfWpmfk6mg+/Bl5R8Q7+f3QjzsCot/7advBWBf8UI
Ei1WKNq+mKbxJBb5N1j+YpUmXz5fkinnIJ4BZbwK2OUP/zIcXdyt9a2Y8h0siIXZlCekKnvUb7De
zFUX4BsOuhlXwvPZ6lm6Il4K1EMp9uRs3AhDI8JeVdqVpSxgC/ctAroVpNMK1OoLDIgHfqsT632W
b+NdjB0jC20pNaSYrv6mG5gn9Gz61JpvNH7LMel2tpG/jozDwk8jYshYOvQ8kZkyBARp57oNt4Ld
fDQxbLI24dzptv1cZw7uyWvyZzNmOOVxhRmSDMjPUfcvZVp8+5nz1VVYXVMk7GV67OO+2cJY+lId
k7Q8dm5OHJEG4DyiQrx5CWs/EbDvL+xbJZ3vIsseKC7ey3rvt9lbhfOH9av+p6zFMu/DO9o5n2DM
6bsS8ikXyPnHKvqBpbvrAxt+ClCKxp8eVuuSHnHPuTEWtBsVGkyGpwz7fR7nujHYaPTXAemn02Y3
3IHdakzihyp9PJoTWoHxW0LLKkoTnLKW7CLTfJb9jPNBpB3TjfRU7QukkVs3jx9VRkktivARZ/a3
BWvZ8MOtD8qv09FC2z3WoSzpLoEJtIAXe6iCjqAMAydIE7wHUfkB6itJxXokGAxR01sco7SYP1cM
pTigjq58DpDUdoelGlhdJkF4dqJ/gcmWyfmF2bnDboQzsgZgQN6QOdMzAmNRv4GWf+kcBHsGiP+C
qXSLPAgXQM0bjnVNiEhQ6PR7ZcEJEtGWJnQIs6qLxqN6A9V9GnLaeC9Bva5xT2I5JQO+sl7sKH4U
qFTyhHdb0frdsgkkyzX+ZpTdaT8MzFuIHrqUosi2EYwadfTOG+Q2dNnZcnKbR4FXIHeDm4YMPdHx
XcVNdfSqbKNB2u1t3oMg4p6SvF0XclZaOgDj4pTXnepZb5lOAHO9NfMyxbC9Te9ln5CNl37M/9EK
4ZhM07juHch6XcoqNWr+lARyLskO/Om8YGuk5seYme92VT/qLF71fINLS2FmytMtlIsTEmUDSVPy
ETNu42tTvGaauTcj9oKpHpzoKm9D3CGN0EpoTM5jiA5OmnyUXvnt6fFXm48HQ4rnyFMvq1rO6jEq
WpxkvDZliL6/k4hxWqQXwKcWysMfKC2ga0GYoL2Kd1zmeMI0cS3AvhMC5SwMYccsJ7grAZGOLgZW
z+IGUC3jCveVc+WV0dMliljIBgEK/pSHrVdyV5T1IxjkMvFAkpr17FgKqEsCDcqMZT2l0S6uvDct
KD6SvvCYjPKtKl5d1vJGjcCwM7R3PaNib4EY2uV30MzYCm54LrlHWY8YFNECe83O1daGoYEAL88q
6TxyFxKGBaB1Yn14m0rzzRvqa8posSZdQU9dhi21MBaaM+ddW0tujXeREWbrjuhecjRepmX8ILSh
WYKvZrMrJEPdPPbIOPuU0edYvSfkwKC8v7iRg3+siW6wLjA0sAkKlHcYBbKSRNGaLvpEXqpI+xuP
OisW4+I50yVwsqPmru2qeE5Feh5k9twrHWxGuRGwokZrvLUGaJDW/zulCODiJDpkqnluHHrsJp9O
dgSZoVPVS6QDxzPXUeX+m6JOgXLDJhl79GASthU0A/QmN1hg575wfwLbfMpK+9WM+ldfaSeElWvk
V2tNiLvDsty01b23IXgx4s1Fe6HZQsCmuj/K29uquI66uulatGM7zZXJU1tzHZEh25n8xEYe+MRm
NXbMJna8AQpnVqWZVjC/m+4yrfd61aB56ndmdeCgvwU9BX8jWSZ0zUmk4rmeMVpJAsVfwoCuiOPA
n5U/zMD/aVPns0m0e1D9zWIkv3Z+i6r+EifhLhysK3P+TTFMK5Q8a8fqVrGcObmSqo4cg/zbaJJv
8AgRpEnnk83r1janNaPuuyBQ2z76oriYuIQWCjKS02OGbKpxRdog2uH+O9aC2anlvgvfO4ZeufGR
JSLCPOROtVX0TTEK/UGKayrG57qoIC6omGtkGbJOr7WIdQdP83TOGPi7QfoeE9G+KKS+nnDI8fy0
YCxZu9x4x9cLxwTF6diHohqvlusdVcZUryUGQU7+3R7tp9xw76mrb/3YfhDN8je1bExE/SuLJgo1
GyJgrzk7yuqt2da3jm9+EBydtq8/uXRxZjtbnoNzAyUF3lJByp+WvXcAVFoLkS5vrUIUZ68jdsLz
6MEnFjPBBZUvWre25oTSHmNv3+sqfoQpC1ZPWGAj+EEN/Z5xFOpg76oT5PRA0YNporHB/KJnhBzD
+CNsWejl9YsXt9u4RNbF0SZWTtJ9TxDNd9ogX+PKMpeiR9Dj1HDwulTbumlynxrogd3kk83kTlup
wmfTi5o9mXK7usyZ3od5sWGjektHTFQDmyuicVLr2CCyMIUy/tqV4S9sEe9DvQ1XrBBtvmyt3tb9
1tLsdJXkdXy34y5+RqV9/v3IB33wUlyYNp8sZ3LOlvhR/RDdXem1YIrIvvj9sA1xWkswRBxfeXT3
WlwcpUfIIjB7PQnIMra1FwSbOh2E0x5SJfmwluO2iYELt9OHG3X1wf7fXwLOtPVYQAbUgvewQL7z
f3/2+59ifUUt1s950TAl/vtXozHhN//v498/7mLwNgPM+hSHAbPhRhwcx+cXFn9EfnuvYVNyq2kC
5DNKOQHuZYY/z/9dG7Y0CjnSjdocqsPvLz6BY/uBZN15ZsIQNYYYcyCXrTngsP/vL//5PeDG6EjU
7vf3f3/rP3/j92OqgXwF8pgXZPCx5///P/r9vFaClm6qgOtTjQw2VZxiO/qSp+CVGlJfDMP6xxB9
41UlWQqj6e90QAjwOgOWsc9d3yA1r/Hs9bRlyz4YetBJ2GDctjlBkUGKlbNg9r8kjdexMVNxzNH2
L2Eagyp/8Ube0ewtU26+eRpM7ZFC1GK6ZO+ZNKerttSuhR+NqzAOEP+RH7DyOjT3qazkpmPaeiMW
40sT48FSKkN0wpQqIDjtmBCrcirigFWzpq1RyqZHRWbpsU0Fkjn+ckIeH/NGMl4md8P7u8ERxrla
j2/kGParcR40jawVtwmGtG3cSSyfE+dkxDBGQoITEw2Ryc4NDSzxRcbR7Bku6LPTUCc6Lkc/uhWK
/azw3HodebMEtLMSCFFoDr0I2k/mlJtRmEjwZu4qGodxn3eDWjGiQXkRYN4YkuIlkbhzWsEIypBe
vqo5dE5U1DZPTGPW5hNoWAxRRv2eeYY4eaQwnPyRSEKNniIiWeiCWM94Gtizes7ovcuaaZnzNoD3
vVBDadsATR0dceWfy9Kl4ZcwTOfAZzLUbLnJBhbbvmVET0Mb/4NfyBbSHnY8l+T6JSx78rbVL+C+
grXAxYyZSgcqwzBj5ZppedfeZWkkMaZH1E1wu/iJJMQk8RKspR37S2emeTQj2ajK8Y5627tbjXjZ
g7CN8BhEnr+plZMfWIbsQHokx9Qyi5XfkPUdKD8i+YAN1pgiBEPST3mbu/6fFLHG2J74gZ1EYIhX
8oboUOIq3UuCJTSj4FGZaS9uweoDJUUonPwEcxA9khoNjG1YY5xsKnc+ZcS7a/4p2Df3xIXdGq1x
7zIUq1FW8a2TmnP3PDSALRFUha4/U5W1jyjUFrpY6xlzkyFhC13ZcYTpBhtAwxSHulA2aGdAs4aG
W+1iwykumqge1j+Y+trZqKxgWrSZxb8m9rtLVzky0ncslnKE4oh+YQnXPQ0BwmszyLytrnIQcrbw
0ZsO2jIxsxJZApuOsJLZpmhYOjtTRMGm++nNtX6TTNKfwrNJdfbBHtCvE2liDM5LWE3cR1ZhIBzg
wwnD9jaO59wgkslfOjs3L5PXr3//MG2TN56t6ATH9iMpJ+ePx2aex9pN2cwyEs0NAuZCVqpXJtd/
Ga/wziKC+ayiNHqQclAuXSm8/e+HLKg1DFW2ux65k2k9KnLX/Gw81r568qeKUFrOrgU+o/EzplDn
zBhvvZm+IdPnR+MP47sSYB9dgrHMiIBb30H8gp+jycU17Cv9qCz9zLygP2Za2h9//40tOCcZ8miR
pNZDkovzSN23ghopm0yLGouIUUrXf3nPkjlBt/GUeU5FJE7tEKxneftG0cY14bi0zbx8+f0s/8PY
mSw3rqRZ+lWuxbqRBcAxluXNBUlwJiVqVmxgiggF5hlwAP709UE3a8hqs7be0EJDSBQHuPv5z/lO
Ckfv6yOtphZM4zgUaCMQHo3c1ePXv8quyv/6l6Zp1sZ1MdHPduVsZweHqPCYmoF3zVmKy/HF5Zzu
x+NNi4r012JanOnBeCWTTehC6HtpVOZFLuPguVIFlxONEnZbVZgfMMyQyniyYBoDljKMd23i9AdA
06Ylw/QRcvwXpzXa22DFr23lNCfNhskSL2AWlWZ/fao2W3szsoUH54DbeGO5s3H6urHFXJ4sufOi
kX1AhMfeL4fmDm/cuNci6oRHzazXVGKJ59Kc+VekJ/co0APDJSAqKNmEgIznOHaRwnM33xopIyJ7
SvVgjEkOxejSgdRwOdh5D+Fcxc2SOWA2Xp5Hv0+fQk/Gp6ElotQuz57rcnjuB45vAtvNesotuG/E
SH8SHgjXnNibky/zZQG+hXGeXXR75K3Ruylhutbai25BD3dOMBRYJ0atxHDnyEvhdvotX6rIl/ix
1J2nioazlSbRrDLaTm0tgWjLcSHyVXdnktTZVzbPRYKAVETJTbdMZ9dS1HEQ0rlaljbdO+khSaZ7
t1Xm21CwQ4z6Tq6HBkBqbvkReBYari08HVs9ZD4f2TLfJ7Wtv+iC3BZTFHVqJkvfdXRoUKxj61sa
SnXGkLqm8bdrBhsGYkoe4Ntb2rR5YHsZLU3sFGFQDuGpKwa45L6JkBX5cbMlfUig2g/rXcwe/9Uf
+23miuHR8KgMrSfivF+fxlpNbbFAJLSa/LUd53SnyiLaNqnibZdSF8T84aaN+fSz7Ly//hH9z8+U
jnktZChvQ79UO4QkQMjQ/ZBycvD0YlhZFcvmZyF/BW1ZTnucl2rfyEm7j3rW/bao5x8YZ9eVwpmD
D/1332nt1SrE0U5K6zJ5zAYlbUzrhnjEZqwaWHCUku2IYU+bVgdAnjA/J2GKc9kCF9O1jPt04Qho
MLl3DHOtCSwE6o+K7cPo1z80YMccJxfdyUGp9dBon5x+smgxQgZOF4JWVbfIneUHEZVtQTnW0RWW
wrwBYW7NUJkSRVno5L/6fh8NFKouH8k4pTy1rZAElrjrlLfjNnQldp66ac9GQubU9s4DmVvYvAJ+
OFNvJRN6XYtRbJRBka7UtsRJTCIbnlpD+8Dws/TFKckQAC/ixquK4ZefzL/mQSveKg/NptQi8cAu
XXBJzLTLojkj6Ybb0rO0oAw1FBIOUE4byR+DPe7mxYU1SlJdjRhPTFD0S2Ho3NiVcfn6cHYFySMj
wkyp0nMfMuaQVftodyRaZ1T6r490hV+ryDQ2xXaIRIdZRGeSQLVtkR3rPk7XtXCeQqfB7EmEgLwb
DOevD+FYxAGTMeBsTJE6mn5IzGs1wN52aRzkamBl7mEyw3AHtz5fimlGusj0J2iqC7oga8Fhat22
9klUmHUTB2EK5G0C3XQme1ps2UfVYjoAi6KKmidhHUrDY2TLFoK99cq3Q3x5NHdtRmmXB1PV5cZ2
Gu87ZnGINp3z5JpNT6hGJyvk2+le8lNxP+yTKR0+Q1OA+PMs80zq6nUaG3kySxuDphLaK57/pdsd
SxbiY/Q2AeU1dV5HInLqGzb/R0AJ0ZsVFs3emDz2pEt1XcfSDiQw1nkY4j11kc1DzBzuoaTOZdtZ
Ybz5+tzXDQEXxi26lR/T5VsijAQHy/DQ/BHnmiW9zIk9fjQxQeAPIk3Nnrs5RR3TEI6vHIGZguJC
ifpnB9L+JbWIW42Nf2oiQO5hWXBJNJELSlWoTW514n4o7RnVklgL7xKPxc6ILA6n06sAaR+4aKP3
JrCI+8xFyiMyurJGy/vFrqx/lXplcvhPnIszTBvdBiIwpbV45VKKEMkfcQ1HbXjB2zhHy2l0jD7i
3mPMarIpbZNOO9iCpNcUgcmYsZQEqdbn5xnNezO69ObUPuLFyKxm29NrvIXK6d5HxCG5t4zr2Fw0
dlmAIPCMkzsqqnOLoaXBHAg0swBcuBIHdIsPeZuaZJTDWekQHnjc/NJNtj2O4h+JGUeXfp5/G6Wb
X6yW0yxuoK3t4d5Jq3R+DDvcxNpc3MRAofVcuAcSfFyDW1fqXHEQfuMRZ18qEMxGGCtOIrStjKbq
yuBBHVCDHgET9ffAEAQAGWYLarDefLaC76E238VhBnqnJ97UjUN/8HsXsoKc5w3nM4qTB7fcG0rU
O87PT5RwDkCNy4IZsgF9BnJRdf36VTDRYGS7sdh+bTxNf/iRDuQn2OLmp77h1NN3TfJmWsVpELK+
uSHCckfudt9gZ9KbWdz7HauJW4gTsxoEFgcwZh+PP3V3Dvf4HD5EWUwX0gA0DhfmNsopGK2F/qL1
Y7TPwvCSTcw36Vi91r8KyEshs+wHweaInnTtPrYDSL/Z5wD6aEgJlXQjLMzZbbs74ceHPt6EHmWA
q0RPd1rv0SJHWU1UEXWyBjZKdt96L9FAhyhjz25nK1jk8+icGSkVgUYL6G407IDT4bNrudVjPY1V
QMa1PEz5oowwip/ZPJgiJ1WeAmsZo8Lee80kYV9oVkCUhPPoGIoLJ1u6ruDcrXOfGm0w83stqWEl
DsZ8GVtnp9pmvh+MIxBdfNaIOOZAnWje4OWq8pkUz3IwgRKDQtVOT1M8YnKKrXjbtv1WWZLqN50d
sqNnS8q5mq/LlKXUxbO5WDtryagwBpIPKeS+thLERpw1JNa17tS22Fy7vPQ2ah6NPdsTBHwvuWvj
lkuUvkR5M3IubusnIIAxQ7poteeppYqnFDSmJV0XGL6RbECkI0WAetk0c+YGUxlPF1FlYCPomGEt
sd2bn/mXomKbbNY1pdkKh2g5TTuG4OlZhGOH6WGx6oM/eRVw0czazC9u3+X4xphHNW7uHjvbIyCg
xNFPrIceOMfl68Z1/ewEKtw6TRxNh4EDhIWbce348Od1bDcbvSJP0xceb0XKiwq3PtdO0j62vObk
4vupWg2bA/ymDatqGuTEQT5Y2WRRbcdScmzrCcr0ZTri6ci35I6MYHz6Rdm8uIbDS5chEQWV1cXv
MCPfDQAOa1BLSTA2cfkkFEgVMzXVbnZotKu95jQb/Q8Zkn+rOhbMYrmxuHRoMuPJ0WjgiPSYSG3m
dDtGsiAK/EJ/SdzevTDy9S6OmxfrvpD+Bj5he+YQ0p41UXhB7FA2RtdR+TD5jE50VhF7uapWktTH
18/8urFq8zsz4JrSES69QK4pwshPeao0DOscTccpcU704GwV1oIg0rpx0w4dbzqpTyfCq1BJ6p02
OtmlNLfUFr20onhh15M86ZXrrdyKQPaIM27wBeq6GpKbP8bmzk7M8TQX1ZEwN3TzxnDJAeYKb51g
Z2146pCmU3iBIvoeSTFBWOq7AxKI+xqb84UCjcUEqrCIGuW5IQPBzkndvm5qa3DQruNrP1rJrSKP
zXTpPpmH4l7YmyJyxEEM0Xc5i+LydYPJiUgCnWJkwHHHU7szbcuUUzQRy2Lv9OELj2J2ZpcEEpYt
yqrChjuqprxmeTXtYkhHa2XU8X1i6ergtLzqpHMzeHW/pNiC15BumKGR09lmJZGGZgKsbBU9yHev
4NeRXtrhR7GuRBbxFtP1GM3WKYnwo5rVxHgRm/Fd86NCCLy0HfXqjgCAlNki2tWu0R+GiTYLHlKU
9KwP/F5/HEiybUU4jTtB4+W2Ltu3wi1ikqAtHsk4vdp9w74yW4VWFl2j0XrRaSEKjElDvpqM5oo3
KDvG8y4zhHmwShRZvBPtrkykGVRO9pPXWHG00InRkJ9DjWLYYSLVq0vF1dHKjpbCHd3FwlnTA4dF
w23SHQlX+2jqZhqA+Cg2ANxMhpf+/Cba9BniozxMk7ZwI0ZiniQXBsAvFztXb5OV1exp5m4TugU1
mB4AA7zvDXHZ4YRuZ9yUa/vHsa0fIknFqzlPzs6PvAspmvGsTVp3oKiH0JwINYjZXDxrT0Z7/CTZ
uiGzrVXaeCu65tlMIHTlROu3rmAJmE3M0GRLiFkaICnKVBxnmdUQ3vTppZf+SrJcb3o2NcHEmnqv
WXWzrmOfwa7bfpLIGh9CZ8bJkCS1uuumYTsodkxlbnEyJFXRU68VmJ777mCPvSNQRtvREAwpNBP0
nyN4UXfltrLdJkShozrujhgrlJ8cRsikK127QHg/FSO7MXOsIBpab1pIaBST11LJlMIrxsqyxgug
3xq/WPoQw+4uaXPk3ayClDNSfiIr74F2FEqHmH3D1jAxoTmuf6aUnUkeswiMcSI+K9y47Xwty9S4
CUaeEBjys0HLj2g042w31Rtw0WQXDdUOCxhFqtK4NHrHQwSO9EaW787u7oYIMH7Xw7CfO3kXOXeF
gwF2Si1SGiHUE1yRfaAtdbpgabSTgZpUFeevi5rfD6exUeB8lx1CUy7dC5zX9mBPHvtiLs6u/wvM
Y3r6+mAaahqodGurT1BdOQOeEl7Ph8Tu3ENeiJ8yJC3WeEYwOPihU8YP69HT4h171uaC59df5QWu
/aUKN26NHgsXAAQDgeVQFlgyxiJVq2QSyZtmsU3SUl7h5DPKB1lGG7bS2k9LX5eq9I85WOW/tDrN
L/2Do+TFBNGFsRmyLi4knqeaidaCvVFm7/xooZaZgzhPC/xJZOLWyPG706AsVLEVBUjBuF0EokN6
qAZaB+pl50aH+pqhodp4sik3BQZoogmbMNVgKcVTvNVGXsEFhfXDWK4ZHo7E0H1Mm93BTeckKEne
pum5QLm7cfaIAZy4VYBFgZWNaQyV97N/HquaNsV+Mepl/XHSVXHSfZx3X+szVdm70RUCxaJlcU2y
adfLGjLjPI4H12Mg0IVujcvMKd9YOc6CeTbTv/ykL4u6YJq9dlw6lRNTihOuIkZEGS4ALbdxzbSm
fUCYuzfSdriKXiOZldcRRzU6KIk/d4Hv9PSYFlC1Y1MSJ9I2GfLbsSoqsGfProp24Lua+37oEyTZ
4mHiWAXhj/LiJkNFD8tsOxc1cdi4n/FvNTBS07CK1oPMXvspQw1sgcclACrzitFNTpoMjZZ021jg
zkMxOkQt+7uEMyhBeaaSAIPufE3emD9Xh8SLn6IIN3YXhsh+jXWQYQIWa0av0PKiIqYU98CmmhPu
YQMaunHvmbV3HHA6bmXuiU2TlmnQ0+B+xExCrEL2FlBMuhQGGz/JFKsrImF6PzI9nUzOUlMEbA+Y
zl1VTsNBLutHP8mjV7cI7CEA5cbTaQpZnkIvVc6eeqWtyqP+ZBQfX1uY0X1SIzBpcyp2dPrsB2d2
t+5Yih1DeOzfYfErrYH1zrr/CKADkp1bHWo2d4Y7E01QJPQZoXRcj+lfDMsFiL+fEo86KdL4W7Di
cWA1Pl5sDDsbx6j8u4id79lKom0rzfg8Qi4hMDnbHBB8gLSL4O36nIZGIw8vmjw4OsftgYzvBqfC
fJrPU1z79/r8yftjJoNRXzw3dk7IiyTQbEpNe6ASASM/QlcI0BEAluGQtoz+v3TEqGZQ05XDu8Ar
7IRTeYlN6jj+ujHcaTP1+IWUPV+L1h8Oju8Zl8jXP4qRdIbFaBwSVe/yzFThwWhBhJkMJ+5qTuKs
t4i2BpF3ADaUXH9tt9iB9YfUwdDiRVQyJxFjHAYj/UFjqrPSEkrr4G7jN3M5IC/LtHBfh6aez6Yz
3UyNNle88e3abWrryuDVug4CLjgNrygf8Fl2naLcx8nH5r5cKEaqeMD3Np2/rm2E6mzhJqtvf/zb
P/7+bz+nf48+K4gPzHXK7h9/5+OfFT0TSRT3/+vDf+yDh+Drf/zXd/zr9/9j91ldP4rP7v/5TZfH
7dP//oblbvzXD+XX/vNubT76j3/5IChhqc634bOdHz47PL1fd4A/YPnO/98v/vH59VOe5vrzz28/
q6HkoP7wSUdG+e2fXzr8+vOb5349QH89PsuP/+fXlj/wz2+7jx//97d/YrP+85th/c3WTWHhzxG2
gWfU/vbH+Ll8xfub49Nz7mMvJACnu57x7Q9i33385zfzb1DUHN33dYMkqMk3fPujq4blS5r4m+8D
kfOBrtpIq4ZnfvvPP/tfnrf/fh7/KNnmVgmb5T+/CcvWv/1R//UEf/1hums5juuRrjMs37FdhztY
//x4SMqI7zf+z4yzpR+bIjBmpzzBiNwoB9+TKeR1OnAZyU6qJ2joj+cuMRHqYxb2hPFYznRgDXlf
sLWgeqzWXVqyqbDXZv1oKlk9DrF7qCXJmriv17VNkbJJdVgtjFNn2fG2EZiyw6EG5xPadCe1BnHp
7mcxFm9uijgS+dK9aKN2A9pwrHxPvOXuBF4+nsgvmSH8pzKGvOI27qlKbYUJaPxlFCIJ0pTUn9sz
4MXVfRE5jk/ToiOVqu9jOIwX2tr8IMe17te1i+YapSwBI3jYueJgaCFCxPZ0J3v9uUngyBENKU8a
8b4NuZR6zZFdMHZqSOs0Voo6X/2uNVIWLu3nOB+u1Be3oKdS55DF8m72i4MpBhPbsOPj1WcIM7Lh
j8iSZVb3mApCY6WelUgd5KZHmD7LHHJPU3n2Wsf10zgn9zZDt70ZWS/Cfk2AWR9GaRLcdwQIABvy
hwa/sHF6Di1eeh3SbDeIXFxqvCE3a4BoWIPDWeeddfJr8hJtKZ56Q5As09H47F7w/8zxYaaDnceD
HsAi79eDp79NWFG3BUNoj5j5s6ccfm7abBrPhDce9dmTQaZlhYIcnYkbcRovnrpIO0a6jhuthhfQ
4IBt8f8Rw4o+sjn+6aLcnayaaF6k3LUXkqKOG0wI45C/xlgQuOw50DbscAe8xGSCu5ksZCQ/LtQ2
SUhpO5JpsgEVeQItQQwix23kkVEJ/UatR6edf1YYen5waIwcXoUxSkywzD0wVjbZ0aBZwTJrwoDR
ZuyXotHMYFYNwLz128OQWR+4vteq6dwXybt1C7kQ/6JMX3h5Fs9jkRScYjgaWFpUU2INA45uAn0L
fzThoMt4xjOwfes0z+O84ZUxmgx7i35tSVAx+jB8WrVuYB+z75apXOka8U5J/r7eIIAEhzrd2xil
8HNCvGrK7SRbxs8QsDkiLEkFPGLN4mMNjeRMmIpdnyGf8kxFj6CZCKKl6tG3xSltqq1l+OQpcnEH
1eWeHOh3PO9cUJI1JZTezq2AayyUjzJl3wCQi+5mqz61Iokf2y+KZYwo3dtyad3FzxmzqXlib0J9
xUQ2WJnUF83dFf4EfcT0JA4FsVGXfMMe/3TylLUW9iJPnUbM4vRdxoy6MGK0hndfl6F+rx7kOPiU
8bxCTr0M3TBvIxufXFVKf1vREgKGFUupxrkhL+wtDbrJpvfxSAB1RKT6VdXJL2fW+v1I0Nwhs+k4
hnbMVYsjynaPWaezI6z1A+0aN5U76Bv5eJeE9M50AtyPZd/oHB4OWmPvSzsq4KB3QDRT+PiSArtV
FAEdbM2FK9OHge5gaMpxfQwmsJgp09XRG1UY1H1/6Wpdw1NMJU2s/AvplmrTuwAIOgmDbM4ieQQx
xd2LFD042cM4iOgyR9E+GSwvYL2FrA9w6TAaNfWOtNxRikmXfB1+anrxG5m6vE9y9x3YnEmYUbfW
GM9BNPJuBKjbvYmKTXPeGmcHJ9Hcap8ujkK6i0lCIPvuanOI9zUzYsMrihP2jHXlx/pmkPmLX7fq
UHUMXMDL6AS6njJk4lRDjEp860VCCQrqeKGmyw69eCCnzYDn1KuC+WVfZwuHBex+hxm/yW6eXX/w
ns2DNBIlD4czrySm+EvvL11q+HnJqW5ncDObaDLuUsMxNpVNhtgJP0v2ZR6kaTCG9N9Q5P4642zf
FE31q6yo/53xznRdbx3nuIGaVdAT7841Mlti32Yi7HOXnIo6SMaRKFKWdfzQdtMkxavu2en3HM/y
BDh+YxgZr3DRL+I99lFqp8za2eL9JrbYUVtRlijaTGcl9/6sesY6lO21ahg3cUpTFsx9bCaePEZR
v0+7Nr5DxrlahNVxpMDjWYhnxfHrJoag57mJj2mvfOTBwR/vNV17RGAnUhwu//z6OBkMFwCF+ooV
kaSK+/e52KWJTSWmvBnkMQ9t1Mfoyf7PiHzkYBjfe72l8C+e72MdtgdgEFIFjQnxv0+OjjUyBO6T
p2Ei1GQVpb11lVMd1Ilhl483S2K87whZsG7C8Yi8D1Zb/iCumCenm0MIQOkxo8IXAx/WE68XSwBN
+6UzEqEUyHa3XkkJh52bP4Uxi7vZKDGoiO4zZtoVaDab7rJ/VCCU3ocoeZw6TeG6dOh3QXcEPpX9
Rn4Eb1WXe02T3hGVc1o55hgHvR1/1pWm6KLB6okXlqfL1MOD7MBwqWgabnbbij3FGC+RM1SbIUsP
VGrRdDrpw05kcmGQAGkpSWm32Qx1xXcPzK2JumWMG6uQQ4fD0kV4bKGLhc5x7NQ6i3j04MORBnYO
DMOGcy5xJEKHt0ULtVATiL69DISi1rdoHW0bd+XvGfzppe7kO8nMk7Lhf+Cp0NYDx8OgOBkhuLS8
w/IOkuJMDfNiWp0Zp9VXy0w0EHHYvn2PoDJW3PExC+ublPReoI6yKQprXHgZ2QqpGBoaDUQU3mSx
ZPSU55ixXas6lp7AMGGJnTMM9BYWhBeLahpWjKBpfEyh7oN/N3Uj2c9or6tuBp/DGychdQQbkt9q
4/2eYTNq0OptDz+ZViHwmV6/J7yc7UtC3/dS4xqo41JN5tq4U00zQaq0L37ugrrGgKT0fOJrlJiY
VjMFVFY6TFQ3Ri4R1TDjguc0D2Hkqs0wjgZEpIiDStUzPzUzgqstQRoisauWqB0X7v7s69hZmqkC
t1IjgnpzEM+UIWDso19tGh6zzn3wbJO1r/Ec1oF5PJoLCMjGAZ824tc4hESrasT72Zp301Ds8xio
hCQQch9RRKnArbZFYcH5gNMdwZJeF+QCN3pL2ye7kNDFKU5dj77RgY47KQNcWe7aHqbcPGOo05cb
P3/Iprinw8q8QTo/2CA/yzCd7vHgP7mzPW4rBZa3TTAj6TCTC5mwXmk0DpEKuoI9829euteU+O7T
f8T107iVmvjUFp/9oNPWm9JMFnsqOuHNBWYcueuK7RtnXe9iePCwc9wHmnL67+nYmsGUoPX0GTJW
ZpkIQ1kctLJKt+HIKx2hmB5mk3drMujBgqzCR1AfCVuO75aKu83k2ZgFe3heXG2Pob7Y/oJSK8Mt
gk5+g7tCdV2un1MSQ88d11mrwgmTj9bPrPrNKSe56uFS5TirCwO+57KVyX0VNjhTUr9bd7QY4iI5
YAEEIRZqqFxGOR5srqZoAU6gZNHco4SlXq72g8lFV3eleDbMk5klamNprDQevpxHKBkvtSKb0Xnl
Vqiemp4Ml227jmb/RG8glp6sam9eq/80VL3yCo3k2MQjJzu6X75yf6mPLG9rqLEZb8RRqNepC38l
E20XjbS2yx1bV2aLOjteMmLgq9RgA44y/KgzFDgmTPQciltWzIKyUxK7u7A3psDzDCqy8vynbG21
0emVkdBHbM/FNqnNPygrOLmOa8FgMvDaCdCWoe3dtc7gbdx7odg+TXV1N3u5tdepdWonUCNNkpGj
iHiwCnNj2ineUw/etA2n8OAWcl1qfn/JUgRThfq06a2eOaNu10E/DzGCS52fnNhqXkyN651RGdZF
F7LfswkBiOitZW/zVhWS9RcwWd93w4uj+SSl8cZIcngTDyBMPRHQs+0xvTQ6bX7TyTfssGjOO8Ob
jDdc9usQZzqXQh0etJNcqQwgkY2nYpso+C51SSwm1wMoAPNliOrDzB77UEXhD+ickEDpnHLs4oyx
iJMNe3K/4gyFFCdWmJsgWI1codmGzftB0IXTLmluvBlrJ6kAJoeAi0YtP1LIwI5e1getsl8ap35I
PaBqiYwZ3w8ewI0GPSfTr16584zQxhnVvPeaj1Rets1NM+Q7ZYD5uyhrFWCooePGw53oe0onVZk8
R218c2biU7UjQUkMzjqOCrFTqsXYb2tXpJ5Nzl5HdkN2yJXZnJo2pXMzdEi2ci30GtgGeIuLDcrO
URgNieS6nxgnQjuFnigqh1FeDMhKK3WYO/pra6Dcu61HBzep62ULPHlcjJy8fA8rcqCM2GC7v6CK
Z7B5ynqjoiUcAJSW8Dig1ZkqClyN6pqP7h3ZmVfT8dRVCn0iVxj5aJfzuZJK29MiaG2Sh1wA++qi
5qMbWrkhmv00QlQF2V29GD2DqsSrvWuXiVcrZxyZlmKTNbxNvDgm3JUPQKiL/qgNEtqBNX1IpRPh
TqlVsHAz2iwdmjN1l7RS6tDNM6paVge00eI/irC607MzjWl7JIcWp4m+nfBlsnGneFg6w9kDIrZO
YwtnInavlRfSrTd3yg2gb+nUQkTDjuHn1g7rd4i78tYJbNrFdNV5u4zY/S8CxCpj5QRPeO/RLzt1
hncl94TOOcdQaBofxDKf0jKdOESdRzA0M6qqlhs19vi9/e5SbjGwUHpjFNTyRQQG6xDipa/mZDd6
im1DK1HJ6YXiGlP8ICNlnjh/mLc2KoaNjR+9ZOq/tiYkyTxikUpcQ+5G3+B9B2vtNM/exhuKJKiL
no31MBm3mvhB6dAtWY1r+M50Yuj9xbQncSjiR2y35tnCez7Z8kl3sVdoiR3t57zxb7ovz7h8ue7l
Olaecn4mZ/o96uljyLBYHVo7zDEyNlddYxscg5wDoubNm3wiz5plaXqcM+9WhRkDoxBRoiqJBxGC
EFekV7nJSXLycBbyQbfRdgsWPdj8vy143+up6ej75LqAPZJzLpW11q6vUniBWbQFvkodju32K/MT
M6m+11P3yfeN/vh1Y8iQ6C3Gl+RmS9iVaCREEiUbT8rxhrKJb7UZ+FaJqNLjRNCdEupJxX7BaOkO
yyZqFMqUtoTFVb0HPsL8RCKCUi7PRTdRzyYv5G1MD/VCQIlW1r3dzdWDliofHycRSmMpkWtcG0PP
ohZJIjqz0tZWC2OjTgSiMz6mjbLyD5PMXOm0/oOMut9GDc87jNmh5tPiz6YhAciwWtU6VGIv1Y7G
YqGEqfbp+NmH18qaoLHKz0DraSP0n3kQ1BY3EAzoVHNu9mS/dLUyDhYvA565iNIGigbqTWvS8qPP
SX4IK1Aac2HsyQLIrYtgrovbrBq5IeKYYU+qHuwRFw0Cv8mIe2MTt2MvpD8bMtlWLVPoUsu6TRJa
JxWOn9z3cpd0zqHNUN8YDx060UD6wGG8CRt0vCk6+6aRP7bGg0aB7LqR3k9mnu+FPVImanF+spzi
ZDeKEoiKeZgfR/A7k3pJChGvyk8egcwlyclWW3oXEXKEaaFRaJb/UtNSglSSRAHQG2+urmzMdmYZ
qzWt4H7g5cXdHBt3OJi1oTpWlBWQ3mGfryijPCbqjfvMsLufHulYtAIqq36W/fhDmdxztoPpnL25
XtHjo3lyPY38ucXzaLZpScTWIbPhjGefXtt1VLfeQY7UuKjWvcsESwR6ZQZK66vQPNtg4Cx3xeAw
QVppeflaUk/G8RUZxJh46hgeDid7foWIlicwSjLJRJ97hfXBZw4M+7+S12rs9mNrNJs+Lp69zEu3
LkS4YwsRL2nH3zh2s9/wunCYSblUIIWgRFppyFUUl2bQ6FQ3JXMCNRUkV9+y7mMlSArnUtfYcbK2
hZkDIJaN27ogxGlnZRBrn0lLkrQDubCmk/SeCIJ9a1wR+EmlQRn4TR7qN6tqtYSJxArGBddboqPS
Uc99pe4H2AiBZtFIDKurZI0L6Jnizes6F330nJVkqqx3EEIyDAlFPSX7sHC+W5AQ9+yLGWMZr27l
7lL9ASK6OgxJj3vZiNOTSuRWUte4Fu5o3Ml2+ujyR30m4t0EtZFTXC4K4MQuBHvZ3KpCey7dvsXc
W5Vki/V2JdOJJuNUOyeJfZzM/jEu8s1Qm9pNkA0htMNlu2Zm7zvjytU5znP8lo7sgmIi2ZanW9oY
BlKroOkAySOmJfLUukMYJMAoOasNd+0UbwZLd1Ase8Aqg7ltE+uu9Ah2tiaRgTTalXEO7Zv3P+9x
apZxLaIChidXW6jEtZfTApQkwRQn9qoUgKgmH0wDXV0GaYkqwgje8oh2E24HywfZEUEWTLPfLubS
QJ9u0q6ilS1BV86O/uC1tL0NDLXqON+UQn+NpllfeahExti9par5JPz4rJZssmN23+mPomVkN9Eo
+ztMy/2khwFexKUBz0FOKkMsjw3hbzu1tmbv98fcGN4RDBbT/y4TMj3A/YqhfhvvYWScmkzb5Yn5
VljkxMl9kA8Hb+Rp9G2kLIbEdeaVpxeP6TTftNi900t+HZ2A5MXbYOqdk6JKvaJ120OJiuNe7Sad
CwQpVfKl4EdXOcIOY0p/TepHBBrU/C6JxkD3vf9g78y2Gke2LfpFOkOKUPtqYxsb0zcJvGgASarv
29DX3ynq3FNZvmkYh+f7wsiksmSriVDE3mvNRQRUZwKGeC7es5ZqjRc0jy4vbJoE560Y2xVekQG3
ZrqedO+p9QlpMbLm0TYdDdRlch1YAi4jzFPoIDqeHfdX05B0a2N1MFPvoq/wNypgw50GX4J99KU3
iXscCOCD1aul6zw/Ne5nlXmPFHJ2pJUgEO/7LS1OFN+hvUsCNVIwQ9hfeenloHKxKNlXwSx8DQfz
qcuIyGndJ4Engn57/Dxm5hsoJKasnP+Pdl6oXdVxGq0sjeVD64O77WrGl3+n17W9nigr2bqGI7EP
z4N07C6Im3rg4RDMzP61X+tPmacxODPrTNg9TnLBeISeahXeDoaYTuFNPUSoq5d+4p/ZnbmO7AlT
3rh0KmAl4VTetJF5Si4GfrqR7BhUITY1sbxzziOru7Iil7UXGduFyF+GmFwumUwL5uxf+cA/azzI
19qMl51RQkX0EhG4BZv0Hi7RI42v85LIAapcbQ5xhVIlA/vZTGeMOFwqKA1Ut41srlqh1s9mT5AT
Xfodb1BSxLZhnDuLoXyJyQ2lfD7g5p1Omo3jsGvvrWlla/QwJ81/tnC6UoW71UimX4T9nhpMy0qH
YmoZ3Jvp+B7QO4HMxOufItI2btsrFbrXsp4RfpJugz/YOHC4OIaBFyUOxa5qWjZWpvnSDMUOabT0
quSEXLLHwqxfKh6BFYtl9MueseuC/Ic3Wu9KeeaizcYrVAgBZgqcSKZ5Yo3pLzNOdxQv64spOA/s
6sqYP1hH3LcYaj4GYYe1SoIZtBuku+5NwPAZkvjUjsHXJulJEiPQATBq52aMuhP0gmivItYTSfKM
amKXGZDDc3aKPLdXcg5VxjnaTT51C6ComTWXPig+9E4QIQgiYH3qwWaqh2Kc9nGaXPI6fQgdpahO
sffPt5mtbnVNXpsWcrWMrLNmRLOMVVv5LFSMbId7K9qULLNF0v7QS4BZJbcMUOqwjJqc+6bWSD3U
ojQApnU84yawLCg1AJdMKnDRaJ5nLvljQXFdTu0FBQ4FbqumaeOaG3YFuP+r4TbsyB0N4dil6WM5
ts7CrvJ7V/B+I31m5w1IuB2JwrUiAprl1cIYoNxXVnYai/Se4PqMBUBSkrJGzXVLz/RNqQZ0IFnp
PF2k2PXGAzxzEzophVQqRsrT0a/1PavPSOdmz5yOytBWyKv44gDbl3VtveYNlYkYPgjxaugTTW8Z
RsUukdR6ei3ZETF+4xIriOwrWKpBv7VxOyGvUquUdUwcgQOwT6bRfLDLesO3vkePYCxEVd+6evPY
YqcBDUFlqpsLkqR5AKpZIo/ZYS9+lfDHWr9/9cDnKa2/LVzLWzS9M62aHPi+YaN00isWbG57wfw6
IQUJjG5PttMKbeVexc61wiU2EN/l/ADNjcXJuIL83iymhLcqKooTJFXRotXOeOQIKst3LDzwAmeZ
s7KL7ifFpL2RYpH3ocuqq6x9m0pCs3pasHmUvhaMcttxrv0ifa5a873PSXhAbYQOZYsZPV41MW8V
mTWIJ9oVIBFKjjQrTFOhMSZCBpPmIrOSe9XhytP9u5xsBtPhHZ6RcJHrwJPnKces3Tc3FS9pEVDz
S3ZWwYquCqvblPxUA18PXBXkbohu2qbcGIOcKYUGQ1W1j3rnvgV0CN30qreBwMFJM5lhsMiCYXEZ
fI3V3nawqAmS3sEWcBY6qidBQLWcSWGiptVXO+D49QRkUN8/yM55z/L+Numze2Wfsi5auMRMxK3a
s6nTWvTP9H5xf89KGUAROUG4WCAuIbE8FOlwK6V/JwxEMhGRj+BTWoSmulc+jkZxyo4ZN61yoV0b
D2XkvfuudiediZheRwJATfda7V8bJZApEV3ir3ylwnLru+DUiTh+LwPuNb3yiAdba/CquKd4GsKF
tDYy8vZuA3rKPG1DqAbJSg9ZoWg8gTST2RpG3sLRoGLi1hdAPOy3rs+A9LHclp22Vd6MsjecjRFQ
eIpbH5LD0JcsI6erZLpDuHtVOhPvkJoPn0qqvXoaXyqbl2TE2rgy6XEiiDPdN82AL0oNJ0XGqh6w
N8TEKlCf30JouSff6EdfmluCUMhQSu6L2CYRzii2mUx5AY8zIGKkX5c/Zz5rl7Bg39QiiWHnexVX
6nZqkfSzb2p0IWi4QtB2zVPevzheYp7UtkITWOpXEokYBb6LlgaF7jRX0WC91eRjI1c3zg3CAxMY
NrissQ24y2DEgmU+2RZf2RmR0la+eIg9xbLDO+9sxPjz4mTAm4T6A538WG5RDrSLptSKlSWKdqnY
W841DtsFz1cFzFTxyGsDn+LkA9VOs1MNUnY49yhSuBZt+5j3zSOL53YToSxSMxNytuBN2rVRyYAJ
lytf4a6ierqSpXDIm2EyoDP2GJAbFxYrrS1P2TKdlAXjy8fJjDnhF+Sq1yKnQzS55+7wNOT2vpUk
91RkkHOR3Z1ZNXOG+gP7si20QiClzYSaur6geHAeFNZ5brzFBslOiJ7bogNWJ89UnK/ZgW4TJkPd
1i8VeJU094HORATfQd+GVHkbd0VFQf/dmW5IRD8D2knmOsmijrcKKDET8Eu4wNBf5xlkGUcCtBFG
+FMb4RlU2mXJhK039TPlNSaLMLhvKFoCpdh0pYGJAt/8oKj1UhkRi+Dez4Yrl3bsbPZGwdB2t7pX
D8vcVyt/XjwH+dZPn4ZYfzCH6NUxol+TwlXl0G0gI4elMu1RB5qLQs6zJDklX6QpIXXklJqN8eYN
dAsZ6YGf7OqGdXg37A2kmMqsroYhIjjlvfe3ROZdjTGLkywgj6fakH5449IHpLBJZb73qS0BfJ1c
Cj21cUEw5WucWW8qcB9B4Z8TZ96jA4UXj5PgyqTQurF8kS3dyTw37PZdRMgkdRsqr5EtFNMzwkja
Oif0mfbchts0SxCSp8OzSIs9XbsT6hSkKNo/6MXdBenZOGkvlHaRQQzTKg/bq44qd9GXj/k8yUhb
bdSQPFepfoP7AwLo9CCm5JI2zoPOfDcpF+Bw5ZygxHhWko5OO+ymHvtpUfhPDt7Rhe2fDqhyFp6y
z8fRemsHL0V+egbfUW6qGm1zlT2xSgTVIAOIWSXLFY3I46WRE51r1euGAm2Qe+S/AYmBmngS4C0l
q+uRpTo8ME6p960X3IdQKofTTnHESTIfRsFe20R2/bNUxnVnJZeZ674gHXxxp5DybDSLfyjvg8Jw
vaghPplFLgXnDRSpkzk3Tq+INas7HIm6aNYe4xtq5XsX+L9SoJKaxXIdk/oMD4vuex0Xy1w/iPf6
xINZNAY7q96hLiTL8ZTsiB+B9Upp7IGmGnFS00CGQveT8Od1zjPsjNFlGuORhnChUZshvlLV7IYw
9JLhc2V2RFzN2tQCmIJmU08ktwWdrDNvjZDO06RhKeNeCxBMRs9LS+WhtbTK26bn++lQJBE/rMIO
k1tgG8AaIEEuLBEWO9u311mGYpvS/0VvWfJcaQSzx4S758BNmeoIV0xT2HwqZXVeIq1vtUFsnJx5
sbCoNjiyrC4mJqXRik5yk3TsvMmRi00FaA8/fB1gB1+Kn6NoGjbENcGUIQ5aeKTL1KAIWiIUL62X
DJwXRWmTBtbSb4S5KIeYIlq2o07/VnYZOTO1c14PFvb1Pr4fS7QrlTf76AADZQhrDA11s67bc2n2
QzbhkuycBj6s7D0Wo8uqQ6tFJYB8MfBzBApR/pHtBjPzK5YtcH9VfzfYHdR4EKaFml9rJXpcygDL
WTZHI1Bb0jNeWSq+ZF3YLzIai8wiGPkebcPaYHpo7Vxf4rba1q2xwnt6FUr7HTY5EhNSQxsd4Y7U
AHyzzh7j+SFPeeXuxZCf5Yo9EiYDCvPTSRDFV1Uk1jj7N0ELz2XQN5pGg9oqZlr6UGz6koWiIGHi
ybipA2pM8M0ysFONeT5Yw48UfyP1BvZm6E5iPVgz0H30PmRDBQSZOde6TSINzX0za+vFD2+iCmIb
KP8BZo1uvE3ZQ+EUpril03dy0bzGjcdennScwI541cczqHhe1PhV+Vi5/U2egLovWM0huGf+bRTU
KwBCD5Jg49yYbnXK7qNLG5Si1omQJy7+SgBZ7CV7803rs53l8+KMiurWdvorXTNs1O/6EzbK57xV
8HNTWnbpdBnJ9t3P5INXoHDhbIUn+Drih4F0ORWtte7HjhA1npzuYkyghIoim2Osw0vdSQs6eRvM
UubaU9pdDmrXzazn2Ti9yUC3ItYblrHJv9J+aL14kPMGPymSGyrHSwPcKjoSb/0x/2no88g+WvR+
e9UGmX3CAkWx35LLwSRaufaBEWJQ7Mzx3LKqX7BX6AxHzRnFIm7A1N6iZ3GmfqcobwS4lVATFMSz
kjbZ48ArE/+lBKfCDrfBHyKf+yg1tk1MzycuGGKUb9Fvs96RrIQm13qvK/8mkW8Oy6OlOxP+sBOe
dj666Uz8kgrgad0rovNSk5dzz3tMzqy5MH2o0h75oShw/SXlThcD8JrpiUw3XnBYLjUUB6D78FBr
3a0bor7LFq2cLUqFv44qtmFD4LJjRysH7SbsqfvLqtaw9Fak4VC+F2gkax/9fwCtOnQjFhtsbwZW
tpQTV4VoWTiUPmz56rmYw5upuZ4U9tSd8gU35EBZmzp1z7xZOe5FBnOXicR6CUu32bVhM0BBdbtm
9/F3zYj3wNJ/Kby2C9NrHlkR4773SRNfAHMetgN7OStyRly7AuJ0FDigu1W7qDXMex7vAhKBpl2a
tNOO0KwIMSSGbUg9SK+Qycy/zgMd0X70WON9goZIj8ID948YnwUJL/0QCUfFngGlPP+/CbCM+KBm
hazsRQtAxLdO5gHIL/Nu51kZIkpbPiqvJgVqyKEFCussj/sU/wTjcz7Djx9xnwyrPonfjTLTTxtD
rJz5lP/+USj5778iEaQyXNgwtvNBpyxl6bue7e02nE9O+cz184+PP2G0giBUNOYpWAQMkuUOXli1
E04Pf+o/f015M4ZNXJ6y/o0+IjxKQItL5OesEwAiWCbR66CMI7B43YPTxBtLkvSdNPQifVxi6YIt
8y7MMoqH0NjRVY1vcFjpRVP+Jl/o2p9YrNONHBxyjFWzFrUGIl7S0P/48fdfTV2P8bdEbNs6Km4Y
A6g7E7YMzMJkIO6qdl45BG35PLCxWH38LrYS1jEf/+Hjj9PFODnMefO/RyFbwKLnx99/jRyL4UMK
mSrUi9dkZ22SDpvQ8Gr6QtyPv/6E9ZmwhRoIqpsC+umMn2yDkHGNQUEHc/5hzicRKqyY2C0Ew0um
OxdNbIOKTmamDz7MBcBTlGsVmu9WRpWoMBJoKOSKQHcqdvX8w47KYifCixwnrZXS7xIoV0fADYO7
q5yIerDZLFMLSVNkFafjFL36qf422TQ4inF8bDUfyApBfwxKfhOKVehM7JBa5g4cLFQ6jfAh6Oub
JJTAL9Ps1ccxWgf1ik0RztNm7yTOu9F39c5oXbjiyYCf3lkH717B4qsVjccHUxALIu6+ZY50mGza
Fzm/rgjxjQkOzNhjwbKHTWXWyOfMNiDeNHzVKZAAt7NI+COxMkztBN0kGhAXKKynyztapv1yO2pY
IjQSQ8n5pWqUD9WqE36zRyqBV8Q0PMZ+SCYGBUZYZluw2zQFmq65pHG5CKA40txaoczQLoVrlk+F
p61r9nkEr85x9e5QbSjbJldiwHdmqbVWNy6ZEQG0Ph3FgxZiLPIA+3U0epadhlHU0HiTZGWpndYT
XfgmgxwQu9wCBIO2V9iocdSPTtbZHjdyuXKiqKeLYS7xa+kUqh/9NDIveLV3CIwB+GWOll/AnSR1
gvASoFXpSrTCOa9K/W5OHcW4ez3UYbZETJbOG2S1dd8YF0rWexBtkLWVlkOTwHauvPyV4iCtsYkO
bliQHRKh9atSTW4TsKJ7TZjkxoD/bPQ5WCpx90HiIFOa9OZnJlkxhU2Rrcl0gzvW6E+1VPQDyu7J
0LGwT3K8dAoQ73R7Td4hznXjJqQHxnNdwXSGO1tjnTTWQLjKmczfkzCy0BrrZ1+PFJBL+t9VgFzE
iatnBsSmGtsH6YIuSLrU3Fb5dGrNgAmEmN1KWkuzG8UZAiHsPtZWE7F7Cy15QTCtvUSGiuUST/yJ
om24hXzRAHGi4TJH1QRZE11LSbmT0ihiqjoOLmosX4HH8qfXzT146e2ABhIfTAe7vNe6rZMgu8Mh
6rbKphoSRAsxEUxJlB/fLqEmZdjQLEpNvJFv41wlA6XJCTBcMdHHCVBSUTAPxHWHe0kznWRTBwrn
UsO/sGm8LopB1dd6bW4bwpIvR6FX1MlZA4VdsgOVYN3lXlaseplSuIQStADmU1xEUdcuSCEJ177h
R2cYlmntc71zAo26JHz8eCbUhHvBYDN7moXTdZ4id47HIrszsuSB0AYLoTv5e9SFQN5q0RtgsQrq
FqDAJKsugyyVO8ipqc9JCn0ZCxPAPMKGtZ31NibBljspomdtMF9p2IHaM+EYN92Ycj9SkrtCxMqD
LE4+HrC+8M7K+URD3AE0WGsU0Ag3eSHIMzZg9k6zoAhUdmBcdppGzUdHZlfSrC9qcFEkFefnFkZX
lhhybYUC+UJcPGhtt24CE+98k0XQBBBJdbRS93lGbmOjghtYjiNzSNSfCst3l6rw/DWmT4K/td5E
7AvkCUJAToEG6ASeGePu48v6sz7D71aD22OrmEeXL3idVGzViiJwty2Sny2JT81P145ZVTtucd4X
lkkBRbchbme8WYrhDCW1BoXdvHcz28Yowd/iLLG2MmouioaU3hbo1sqKKMSXvucSKemQnSPSZN+M
/VXlyTMn4jdkoE3L0Gvqk4+PHGSHXqgSzbzgGddOxLa9CaHHdklHdaAtt4ZVe5d1OzaIKtgvUJ0s
zj5+4B3t/jrIRD1+laaTj2Un3gI9I6I6q8lx8Y1qb/glK0G3u8NkEmyVj0W8clh3NlJ7GIq4WLva
eT8RO6CykacBUhyVpAEdojLCnarSZEX/b4lNs7wRffSimNyAry2TDjBI3DnLuCNHghdUc1OGj2MZ
RXvk7M0SV6oAzggDskI2OIJ0KV25l4PS9zhw1qHTSoIyWRkrQonOiVn3t/kAm56YWW/fTNQHeaXs
xhCbbt6AWagzzyZwU78qMGZglmUmY6bGompeWIAS6qZ1T6LGW+Npam5o0j80lQ/+YCDNG7f3G+3G
ac8dggTLz81EFXgrnTLaRHXcngzGyL7pYxLzAvM8RDLwI7l2BF5lGhuk+GnxHEeKAi+qqUOO6j0s
WrWyM8WONwK2o4dUCeQbCBiPLWJLcz8FuEmpExhaa5Qn5BUyIxjjyAXu2XTgy/34VZg03pU75Q8Q
uM/9yAtPu4hluiULubUGL9qQv0cAZFIVFx0vgy7lG3Ni723dX2axbK6DgCrjx8nnVr81BK/Uvpxu
EN9FF5JsBaK2AKfp1X03lL86dP2iVtC8xsDESw1gMTQMxnVirUfPgVPbtyFKDLZDJqbYpeOYRIIp
rB6qyOMTz7Jw31rmk26Bj+385sJAYAYtf/RAJcs3zzD7rVdl3qXoe2q8FlrPWUaFzwuY6yX0yPat
8XDZKglxNmyybDOq9j1EQIgAT9jrsqq6jSjxCDshZcgPXB540IXd0kIMCY64qtIGLRORXRuzVw2A
fnk74pII0gSOQKOitdR0c4PulpWPGTwAVeU9RNJUOoFjigqxzoe03btV4Z1+XH97BJFoEY8Av8A+
8xQD/uPV68ZZuu7N0Tk1W9SKnWfd6jBuLnOjcPci4H/yWj5NJZZ9Gsl5IYR4+Vq2Sbzz8emuTTmt
wpj3GKLPCzdNnLfG0X6WG5xxyWPQEzRQtplz19ez239yk8seOZPhi/F00Gxisad5D4xmWDPoAxmG
YW95bqjDjoj7gWAOS93nCWF67M8UGs5FZ6mtbQ/JNQoahDLp4MJacRUl3xAYAyOnTR0wK6nXX+gs
1/ZM4MkuqtyXj7/VWu2sIzfIzwen3XWyjFaVMTkn2Jacq7jRyTY2iQQe7OAlN3XxovjDkGR//SHQ
MmdhkoPOymVaI2pvHykctOsBCCYZEk6+yiufHVJfpLu//6SZ6Z7Hut9UVQAP0IFS6OsqX4duJlf+
IAzqSX69AW7MUs1xxvMoniPqKmJ4C4e4AlsSW5YguzsdxzuBAmHnVzRgIhnKTZDVUB+LF4dtat1a
xp3dg/762FAOjV6jCsbFAM1kDngof8UrvUr9mzojCsg0rH4H2WcRDU72QJQJTmkaXZ0uoscJ0s6O
74Xy1lvXhTK3ALBwDid0VlWlixUlne5i8hnDRoshIddHsjyR0I+Yw8mDSOiGafCzEdrxp0AnkNyi
djGNZbuxmND2QIY2eTV4Jx84xI93SMxoY/i2sBiqjNK42yabxrFRFcNdQVV04bv4XWoQLa9aWO4n
lecPhtk5ZHGbp5E+OsD74GFKZ6+X7fAUeqm/aUo4vBOJly4b/Ad6EzfaMNrPNvsap3N+1MlQPVDT
clemVr04CZ6nqEe0DOYI2cBoZW/Qik5q02GpHWv3dUrJB9VzfyHwR9h20u0yC0w0Qij7eRiorwfZ
Q5G154WOBdCMS8Czwg2uIKeg1fdd4yZQScGsr1Zd1xpvClc8TFSWcKgaH7t5HYeI4ZruwDNOmfAk
IM/tFslSeAJDcs7g9IIz/OMhzWUPNZuuUb3zk349WTo7W9Qfi97V81O+4G3oUhWgxmBiDvMvzYZS
mK8hJQHT7LCtMeQZi//8hCp+vFGF8WIbq1QXxl2P3NbrrHT9MVYosbYszqK1rQG172U04nxjhdFr
7g/QB8211cgnBIbhM9TDIu4f2wjzUaC6dTAV6WM9Ek9AQ985LcysvPRFdI7I+Jl4Yfun9QFGSL2n
MBifJtG8wgAcLulP6QSvjvlW6rq2tjq6BlQzypWlD/lt76NLtOMMRF9DfJY28PbQ4gqTQqXtp9yk
OJ3kw51Dv4qadO5u01R/dtlKbCqBvH4sAFrAlEG6BP2OMkwAoWv0w1MR1j/QJckTwhzR4fEOW+YR
fgTerreBG51HZjNt/nqF8fY4s63zDkLLr7IrXigJihOKn+q0swyPUmJtn9sUejZzBDuPWA5opnGe
aCFcJ84wctOGCDwO5D9j4M5Z6aDt/t+h/qlDHdz2Zxb1bf4zevnd0f7x7//yqHvOv6TnGKZOa8sT
nu26/+tRt91/GY4noYNYWM2lcP/2qEtrNrbrhi5NgqtdzzX/41G3/0UFxXQ9B7KAkIZpWv+NRZ3j
/OZP1wThHayZ+JR/+tJd0xTOiHN+1edoZRbtEGJQ66URW3/BDP7y6v/bE/+7B/7YB8y//8343tqo
iqUcSE0JlP/eCYOEJKbU298u839xdO7O70fPhUT4ngh/lbuYFM4bMrCDvd8g3v7e8cU/j991RtsP
YNVWTYo2vx1bCbgNpuf3js59//3b11Uucs0wnBULucFfu5OPZW4kMeDh8+PPN/Fv+MDfN3eGEvx2
7c1e7woBZWRVtIOxblupb5SkQ5RIMZ18/hFHbq/0/vkR5KHpXUXDchWPLWsBo0tmXYDGSuB710gy
an4/BwKDoCo0vbWyWZXf1HpgPpmBxMTw+fc/cokkDIjfD+/ZIR0Hc2BPmluIQ/pX07wa+f7fe/ql
/c/DB1bM/qPyzJUctPGWjTR7FAUzy/ni8s+X+Q93WB4MX99q3MDUSnMVxKX2E1aUfKQoH91ODRbG
2KuqGwPEDd4Ad7RowHZ5880TOxjWuW+qFNoCAXOWVUgi7ySgavrjsbH63o05GNkF8UQF0Ax7lfpk
8CwKVVoT3IC0wjfUSZV8cQHn+/ynC3gwwEsD5tgYjSCmW+MHPWjiYci6JKcEGY3tYO4uzr53Pgdj
PQCOL9HKIKeO7ecup1JEAZD8TQut7+efcGwoHoz2ATUmbIsZiQm1mZyALtzkJLJtPj/6kYEiDgZ6
3RIe47rYAsoseRxVuNOyiXDptv/xveMfjHNBgkvd4f9ayapE9GNIyBuOniMTL8ovTuHIvRbz73+b
DpMIqR09L5POPSJHPT0R4kJHezOibtK+dxPE/xnwTaCMwTBXIgzBCBknWp187100M25+//qOJG2K
NqS/KXuyFQm3hut9Io2Q3vbnt+DIAyQOxjROoywgbsbZKFWN0yUZUbDuAgy30xdncOwZOhjTmpzM
CQ4LFsJBU+dC+eNeK6P6tG4j6/J753AwnnN2OE0a2c4moS9ybzmZcSEybIafH/3YCRwM4oHSY5Do
WbjuKtJ8sAjqoX7nj5mOXCsbXOv284+ZH5Y/TEriYCSPdoBkpcm9TSxmEbuR2X207AbR3BE+2K4M
gDmff9CR8zEOBnXfQNRJleWRT+x7J0YFYXs3mPkY3QQa2vgvPuXIuDMOhrYOTS4dmtLdBHVJhw3K
hzdDugieWaYqg6oVtHMk7jD0uA0+P7Ejj7JxMNS9LK1Mi933pujBs5P+J7ZRgR/le0c/GOQVMLF2
UBoIwDSrnlVezI+CbO3zzw9/5PYb8936bZ7SY9F1iniGjYHCCHPdGCO521VxU2mcBSaPm3bq7WT7
+acdu1QHo14nVphSqOVsCkPgV296mnQbkLx+/cWoP3b7D0Z9VhBHUXWxu0nqMJ72vtbp487APk++
t6rKbS9BPp0htXX7700CxsEk4MvBnl/rdI8Khc9rQHQIQrL64nyMfzK9/rOsNg5mATQxbdI6lbcp
VariFXKlAB9f3XiwpjWRudS3Ks3dmMQUyEstNfxp70ppO4/1FI7jN5/wgzkCRITtZ1nsbMgdHN5a
0/pZ0fTJvzj6kUdQP5gYOqRXTjrh0KMCpS082f4UmI0AvjugLYQpv3j2jsw/+sHMIFJHaa7eOpsc
pWtwObq98G9pwIU2fJBceC/fesT1g9mgscuwzlOH5JWcWA3Sksk1jwMz1NefH//IE64fzAeeERBO
m9eoLiYEQ9shTrzhzqD3zGlUeDUWutXXwS9WN1n4rTcRBYV/zhEJls+iCBHQpZXTnVCOT0+bUCD/
oIy3//ysjkwM+sE0lAx5NKYSbno1lfE9ntvsLq8hoH7v6AfTzjQqwJ1h66zyAjlWh298BVCl+OaD
dTDnkNtY5A4J2yuIUfpMBfAnhPyGQq6b2NnF56dwbJAc3IMpC7Ko9UuHzR0u4RAczXnV6Noyz63y
TIwq+950ph/MN4V0LRPCwbTBn4S6gOiHyeh+fn4Ox27ywTQS4BeIw6CYNlgxfw7RREHclckX4+LP
F0h4B7OIjE3PUiKcNgjHkBgDV7UIHNXzW8+LiMMqMgzWn5/GsU86mEjo6CgtjskRCAvtkp4JPW9M
0DqSPV19MRz+PMiFdzCJ5C3BgmOVjht8AdGDNWfIma1mXrdaSy4RKiTIHhMG189P6M/3hXLhP8e3
3Sj6FJk/bPC7u6vcG/tbLZX0sL93+IOxbTqd6KeKwydJtRsqsa1L64ub/uc5XXgHA7uJMTcWjTds
NJhegVeh/I+rm1TLvnhijx3/YGhHeAER7TvDBtUYWSnK2g1hcoGXefji2hz7gIPhlnvFZEwDzxJi
ZUzwEBNiOL1m9MXUdOw5OhhxEP0UvF+EfSotqp2V5qAcR9CKyhB3iUt1ziv08Xv3wj0cgG3QDVnG
ptoLb7z4yXTv+/TtW0/QXM3+fZGaeqbvOkNLYqdUxT5KsSN3pVt/MbUeuQfuwWCLEIY1mYGfO20e
A+2XX19H5hfX/9ihD0ZWC7fLyMLEWrkzq627aGHjGdEXD+eRYevOH/rb0p0tdFmCa8TZD55mgr0T
p18cef56/3dPiMrun0fOJh2tVtmZq4LYFC+7T6YrEldXorv6/H4euywHw6oQpDBUXkV9ikCc3I5I
cMiICQm+edUP3pUh/nRTugVUiWYlEoVS3dplT9/76gcDtvd64LhxL1fsWhZNdNrh8xzKv1pd/2X/
QrgHw1UoZEh5MchVXcbr3O+xWYgv3ihHHhbnYHTSOW7GqYHDEgn3rInUxhrHLy73sUMfjE7XnFyz
Qxu4dnVIRYRqRisJ2GX1+QU/dvSD0TlMk8yFgExnw2o9ydoGyTrZdpvvHf1ggCroj1VUZyPdzME9
G8BPnPu2WXzx3Y+MI+dghLZ15GqwKodV4fS3OmJrE9dpryMfrupvrdeEczBUe2AApZ8PYBSa4AlQ
Iekchlt/URw4du0Pxmk1Z0poKO5WcRNf1UXzXMIx//zCz7fvD1OMczBGc8wGqZ3zlIAFWPsVaXpR
1DxERbTLIRr6pJZ/cQ+OncPBgCVcJc2mRvSIUosVyNzTxLS/uPbzbfzTORwM13GCzzyZJBxRyvqV
pfZpg/hGYoz6/BId+eb2wZBVYeYg1tZJE4FGlpB+rbfxyeeHPvJg2odDdmiE5oq+W1W1XNTGuO6n
YOeN910ffG9hY8/3/beXk51EIkpNPgEUflTtB3xKxFx/cfAjVRFhHwzbVphZEI6oIENJ4LGo1iM8
3C4Llhm5rHGFTx0flDtYuIOGL+bmo595MJgrII9Ee7fdKuhfdBR2SfYqkx8SMLZR/jR7JE1wwMlU
/uIcj939+fe/XUDMFq7WEY61acjiwbptQTzFYD/02RcD49gzcDC461r0XoekdjOKOL0l51ZfF1VX
LNqgKl4VsqLvvR7sg5GOIhHuMjbEzTS4gBLkgM+R0vb150/ykTFoHwxvJ8jIs0nNDsaNdjtJ91w1
47vTW8+fH/7YRToY4iRVjUmu+e0mQTdGVOqFStSO1IrrqjRuP/+Iecz9YRaxDoZ51LLRxjjcbeCC
VouhB/U8TmeEGxOmGN0Th3rlyOqLcX/kalkH415B5JKmtNqNLZ3xVO+HYKHVUbgZVNd88VgZRx5c
62DkB0DmaCj42AZG/W4qq2RjRoCBI9kTeBHLa5AazqKT7t5rg18VJqltqRHTVeIiQJRvJ5hMjW/1
QYV1ME24UU+XIe66TddUj5Mmfg0Vovy+j398fuuOPB3WfJl/G6OEjTVSxnW7SeVoXMRYt/eTboXP
VMyKlS6qrwpwxz7nYC5wHFdWZlC0mzH8H87OYzduZVugX1QAi7E47SAqW9GSPCEsB+ZMFsPXv9V3
5MOnVgOCJ/bBAZuh4q691+KsuK8hi8EQr8sLN5maE7PN4fN81AxXwwGpnzk63HIINPQ4g9zmbbRw
9lOgotg5eII4FT+1KzrWQlYjgjtHPQKrASYC9EeOMHctQuSvfZHVcDBOjtKkrA5BOqvrUdcxaKP6
m1VHDhAKqrQ+/5VjD7AaFaIS4kqPCSAYUKG2usPe9utLV7ZXg8Hsj9Q/FSmDciXuqGI9z5D3fH7p
I33fXvX9xibh0rciagza9oXCxW8ckO2bCujC59c/8lLsVb9P6t4ePfRfQVwb29yo9jmQrK9detWP
BVGMgexd+vGSPbm5Jsc8ff780ke61jonTVZm0dpN2JHoHYGFVT6EZ8qu+mKvOXj54qtZ9V+F9q3N
Qp8fGcs9grlX7Vdvn9//sa+66rZqlES8PC7NMeGmy+egH/OtDUP288sfez2rrpp7UUMJHROG03Y6
31a1U/a7uU/8dld3uf1NEvJ++Pynjj3JqusmMUUFYWn0QRfq8dvcgYKY2lpeGeBUdp//xLGnWfXb
padJzoKnqYvxaS7MSzmK3+UQ/hzqU3kfR35inaOmSWmPQkxMQZh4zwKzlq+dRypxbie/+/35Uxzp
aOssNRlGAMJN2QagQxaga8tt15cnxs8js8A6Ra0cFD139IHIC0AA9vDkZPb3ZABMP3nvsxxO9Lpj
j3B4e/9MnFholUKIDrK9iHEqTJOMv2HxKV4+f0P/y7L5YDJbp6qRvjV4edR0gX41vpt/uh9Qx2+q
Z+s9+TGd40m5Sm/r2/i8vPQu6p11Ed/nl/WP/kf1LXusTtzDkeZsHR79n0e0k5gK6bjugrm3z+PJ
R6LqzG/aj7/YClYdH364KJO0QiebPkv3JhPvn7+7Yy1g1eNbt8xLR3DfKcWIIaQS6dbbggLIEoJF
Z919/ivHGsCqs+uMLAn0D11QFfMFPQbNK5XNX7v2qpf3uZ31hkq7oJN9QX2rF6snxJinDpqO3Po6
OU2VHMVxtS6os4cYJXj0+PltH6b4D9qsuZqfCw0FYKbeOlCdPm+iejfdC3Be1gXsU9xDoO6G4sSo
fuwRDt/+n7aJkBZwxIyixbfKJ4lXz2jiE6uMY5de9ewxDf2614hXB6Ppwj3OiDTeUUYw17vPX9OR
AXadmZYCmnNykbeBTcGa2YE4kjC0Wyv8Cdzg7+e/cXjlH32Kw8P9837KMaXiJSlakD4D1SpzeNtg
tfUzCaw5u8wF2IYEgvnnP3ZkoDBXHZlDy0TCjG8Dx7W+QZt5nKlG2uSY0752/VWHzsD32tSStIHB
tsGA1QKkCn/mibs/9r1XHVlanoqAZLXBCPsvckP4Ll32xWuvOrLVV5QLQN8KgHRuG+9X2v78/JUc
GePWqWip5fhx2c5tEBpPdQQ+ft72aEVc+YtCv89/4n/5cx+0oXUi2iRzmBkQ7QLb0Q2V4+ONgDJG
zQ9UWqDcoN+mMzPvzrvU0VvHCt+XarzHwnxNAdq1US1v+KFhqZHtR5FODVC/usGhsnNc71RWxJGG
t85bG2E5Lk0cMQrE1p1JVsnGrdP7cbBPHDkcGdDkaihoJuk5uuL6ldlFm1TM7S7pLQqqQql3DW6p
opW7vPeey2458WGPtMZ1Nlts2mLg7IRHikS0l4sPbhVk3Ymh59gLWw8LbrEsOJibgGrgczuaL62w
3GXeqXTeIyPbofrn31GnbuZ2rA/vq5OBbmFxATtwAQ7JU3312A+sRoI8HYo5h2QdRFaeBq0oTOj2
2VvsejXc4y74vOUf+warEaFM7QaDjUM17oGcM9i7GdXZ55c+9gFWA4I9uq0cqTQAqPw6DagjvVvU
4p9f+8htr7PQ4tK163g2uPYMLnYzTh502tAD8fL59Y/0hnX6GerBWFC4AF4JoitFQ7twHs+kuIqr
38JwA6Medi1F6p//2JEXtU5Cw5M5KyouYUAtNy7+RsugMn45tcA6MnyuU9AM1cmxEHBYpE8Rqnro
rYsyczde9sdLvtaI1vlgWG1wXGp+wqxt6F7f29L74qtZdWJYNjLplG6CBtwYxm1i6jBmwdl8/ub/
t77/YNw3rP/24lR3bYVyh3Z0NmyxMu/0hb3PIV/nO+jvZ9ke7M8+21f34VsUWJfmWb+tdtUOptZZ
G8T7/L7fFrt4X9+cSiE91hZWvT6pwS80c9UEyp7T5kapbslvyO8t298o2vSJdd/HvyLXOUS5ZZKP
GLZNUHQ20LxHE7YOw9mXPpr0D7/6z4IMFZEvlhT+5jw694wwNUCq7AHik7X//LN93PvlOpGoz+Pe
jcOC9pZa4JvTKDL+jD1k/S+1Z+mvWkXuus3ojVx/sQ/unWyfUqT8tVtffd+4bKqG/l0HeUnpLQmB
FjKDPnXy9sQy7ONPS4Hof1/+DHLPzPXAtAcLIIoxnKUPHgzez2//2NVXY3qidO1FFOQEXdxsG9Bu
Y/yjaMUXG85hNP6n4SzEF9jtcPXF/Z2VP53ovkUr9vmdf7xLQLf632t7EHyNvMtp8sN0z5Jyu0we
6GpGWjPDp5Of97l14qeONc/DSPzPY7hJF3Om0DWATobyJbNDQIDIQ750ji391Qc2I9myCXTqIF3U
he8NSGjm50w6d5+/p2M3v/rCsUqrInRHsMeeQDkH0CwrffPEsezHzUeus85CO1tshxyIYAAhFKfm
qzHll02Zfa3frjPPwiHOekFOcsB5rN4ahae2pazV1z7rOvMMtloiB+SloCPUbZk0GCFPnfQdOa6W
ar36zsjzPOClA3BWqQ4m5wISsLlp7O2IKhpW9Kng9rEvcPjv/7TNCDoYu9aB1qMuHO+HghyiTuwg
Ds37/8+lcp2HJvLY0DDY6kCLG2SCW5mNaFWSnavB0EG1/lL7VKuxGXXDUHHwUgdV7NqvtnITUGxh
CjL+a9c3//uC5FBABlM8RauLMA26NM3GrVm5sJy/9gOr/muVA8rTgk8Nz3dvhRbKm1PT+pExbp2R
togpESFoyUAtHUW+jXFuduV713TTZnCtP2MlbzpH/P7Sc6xz1BYDgV8+93XQWAodz+Fw2juVb/Tx
3kd668F6TDSpAjxI3txTeS1mrLiFsZnKr5WXSG81RIO57LzcFNz8rNwtyLWgWvqrbgDT+6W3s86o
SUjLrwCFVIFXLPexBa0Sm+KJax/pw95qsJiQ8cjUhRvbp9FNgXADe5ZPodGX7nydBjcvswcR3a6C
bpHn3RxfW/Gpjc7/DiY+GCLW+W9URqXpOFhV4BRpWzySwNeNVyJeFoHSBPDNYdGSynOnaUcPEi1F
RcTZ0ni8wn4wyx9oBgf32vExb+xC6VkC2Gwa4T+rkyXbamXhPsHzlnnnUpvZtO8iTDcP/GjkoJsx
yup7aFaDeWencP1/NsVg+LfStkL73hqz6IK8ClDBYHrDP7r3xvbNEnFrXTd9BVqAvLQouUFtVMGo
SY3YQ5e7uPKOyEIxvVWzXMqvzcDrdCnbi4xoiGQV9J6bPEhHhjdeOosTWRZH5nd3NQEsMh0jXXpd
UPQTpjgn6Zyrbi7KE5G0I0OQe/jZf+aXxJlmhGUZPXf2ATUlOzt/tyRBpRyDzLDL/3ypkbqrWaCo
yT2ZiRUFdm1e2TQTzg3OP7/0kd61zoAamq6XTqmrwBDuiNnXqn+rBl8p59qncsGPDG/rNKi4jayl
dqOaTJ5zx0iC2D2cIyDPRDTy+UMcCWhCh/vvd7CHpEgAPuFpyKB0Z/nSv8WptAKYHOnz0giyRgbg
0pDnMXKUjXGJhKAPsNA+OG6dny/gXjZ1PL1Bf9sg8t0haY82yENj7BvtG96P8MSS8ON3AXPuvzda
xlONV73yziwg5HuBYHljx4ftkDvP0eMkenIRP38nH39Yw1lNvDgVbezKYPib2gMIpYE54X2LcvCJ
WW7B6fv8Zz4OHcH0+e8D4XDImxiG4D4ccEm1LwhISvte9H9Uw4HBATQ4nnggCSaIi/7/AdVYZ6Ao
1HW2VnW+ByrUdfPWajLpAcUF7cf2rxO6VI/StMgKIhU+jy6avLSj3x1mM6j9vrC0B4crHeHYKzee
GnePvUH62daJDaP4lkg39G5bu0hz86JJ5SRi6OKYdtJNEveFfyULHY1bCHCOgHU19QMI68yU1U8x
mOnywwfTrH6URAKjl0nqHK6e0MP0mMLFhxJvanuUsG0t6ZYFnFJwcxnq+XL2MUgTQ4J87aEWM377
rZ0XA1q1znYuSiAHSm9Um8/LW2SlAFO3WBhqdWNUB1PVBsm6L/DKKFvgfx3UgebsIPTMb5Fzw3Md
RSfa+xGhMRBMlNPzve6yHOlm7jrqR6oM04Jrn8d1cTlHXmfuPK8l7k1mu9dsin7xh4cG20y1kbJK
+g35yvJ96LRhYWYQvoPeqbQhGFzVs5qXl0WPon2YQy+voXuljd/eVjUFiO/WNCTJJilz4Gbsq/F2
eFr5P5Etzu43XACGtY8GG/VOxI4b4Pg8tTpIkPQRnVeui9w6KduErSvBicsmAmEh4VsfcMFnsInM
UlLNmuD72cskw1ZYonrjFMwSYSrbswVPfFRvkY6U5qU/W9acXFuOjhNo6JI5dWMN8wQQtEUps1D/
L0LbbvdNqJekOlAsNa8lClEsTRsUF2l1ge0AjQvyl1lkOF7B4A+b2stMpHMw/h/KwsbMV+tm38oK
cr1ylvE+Jtc0RR5amQ8+7cK51DVCJr31KQCvL1TbeheFUCrazVZfx+eh3SAMU0Pe51dGOjPX0xbT
B+rU/PKmSZzC3/fZMi5bCI4hDoy8L3QfjDovgQGbmVki3tMcmsS/evblHDijLpV72HNLBS7Qgstr
IiaBetyFTiOKreM5kfXCe88oHilHYmZXtNrld51FhQCR7/XpvukKP72yMp1Czh0Xln3YFmwiw0q3
86vjo2UCZVgsvxp03AchVx6GZ1GXIAsBwKyuLTM0//SzVza4ysepgV9aQn4n+aCjR4QA97a9mBGD
ASbR6q4dbKPc92m9TDtvTsN0X896GjmXGWAJOr2o8gtVAUUmyd0oxYb+L8lGlt5k7celcJyzyK61
2oolhMjKLBTLs0lKUd5BiHcoUsdE8xiP8UELmY91vY0z0y0g+C5AblEGOS++CRD1ItIGSuPG056N
9VBmGGx9ePBng6OBlgJpbIqLMup0fxPDKYPzr1r/0dG6bf/YihPTi7Jtl3wfuSYteDRrCc5uKbv0
XMSj9xrCss43jlHN4z1ym+qPu3iTDTLezufn0G0HzAH1WM4v4KV8kLDKWuS8IbZAFgHmhyl7Lywn
mtRmrrMkfPCSMgxhihQkQ/G9FkYeTxYhhQxiDrPnomrEvOt9qdJ3L53S/pzYaHw+krIRYOcS0bvb
R8b81sHgjdXGtZw8++mXlWvfkDWfmNcTtq6M1EWy88K/ntGM+Tkdc8KX5fdqOB+ropAvuQPm4ldq
I/BEFQYRIryW5WKOF0kPu1TJ5ZZKB9M+y11jEHv8jYp3akaZfkSAncCEn1M3vNKyRHYEENVwCbvV
rqZhjxi80Z8JN8GFUepZfBt9Q3fv0zg206tr9jAPZa4Sd9zZpQljXiE2Bm9cDm1KfI03sXc6jf8o
y1CCLluvHdLe3wwoe0xqj6SxPNdGDYmSDHdJMWIMWOollt29X7iLE/jAwr1ru7CfO0VlCHBt2Lf0
l3AUAzKovu/Li0oVkdhn4SKTy8GdQuPM8epBXDKjZPmZOY4oRmP28xzsxrEY0q3vlSgN/So338sC
EGRGiNS1sgJhfZGn552ta/WE+FypBP06MPh045vTlMvryrQNEpaT5pkXXv9y/KhYioPRbsIaVyjb
4ZxxEOmdn5sjtqyiCHUxnuWzW4evVUH+3Ag0OdL+tb+UcOkR9IgYwCWVZGNl4yajbvIKZnUlzixX
dNn5hE5WXQ/pAhZfwfBbttGoUuu6XsriAhppnn0fdF/BOuarIYqti06N7+ZkeeGlOIwpux7PiIPf
QFju2Uhtb7QrEr/J99ikFNDoLgkpK964I1DLX8Ui/eQWVpiuLmoUNtNdPUDdrzaVoziMFmEtzee6
MpT1NMU011vwpSK7qg1iwrdCQyalsLHseigrmELC+Aad+ui+JmU9NNfR0kDCsCbt9Veup6hS3wsn
r3KQnLrrf+d9a1JW62m/BcZSjYtoz0PeSWlkGy9h7uOojOQjpEPp8pOUz/htsBBtvGvT8AzMKJGd
HmSLKsaOkEd9jq5Thh0+Uq2plM7LId1YNKlrz+KN7ovKzfK/w5xm0b1slTDPWX9jB8T3ZDj201wm
BrtTKsaTXaTwh/xOsfFGz9XC1rVDq0ij+BvH8ST+cglsGgCbhTcFLab3+adoFzJDYJK5+QMQjlDe
gvO0jAvHXCgX6a1kMH60yHldvlrShgrcc+ooXDRz3Q9xukWEhoVKc+SbbidBcAgDZB9N3QPikjr6
QQ1phqu1LIzS7vaIpmyku2ZhR8wXtZUXFx5LsuWXKKWO/nIWUDdv3kBWNYe8JvtQlOBpW70kjW/g
hlOg3nMSyBOrxDxtWcV0nlpKYDWOkzCPX/vYseh2w+DXLn0Gj3F/x5rGsN+NafSqx1yXjiKnB/OZ
yQKeVLtLiGkmmFoowIB2W8sehoLUhTQWCRU6VHv+jJoJ9wlQBO1eT3YmuxuHrIDsvXSVz84BKH3X
IgNodd9CEc0TRLOSkPGTqtKovxY5bNTnjELVMNuNPkRTpKGFY76wxFTeXnn9FFuITmFaBnOBq63e
oPoyMA86nTeJ86TRRoWaEfuWRfqBG417WeMNeiKFLo6sTcipYB5EU+WKq7rw8i48p3ipALqdh8h3
nTSPw7thsqwyR65BoMfciKUwzbc+ixrrgdAPvN6dxlhSnLceK3Vj0+N2TZ6sDBPJRT9TCNVu/LGq
pzc0DB2NZ0jmsYABG6aT3I2GNUX7w7Ts/vJInyYXaEgM66qYl9DemUY4Ohso2b5fsYqcovJmSDok
2VufDIrlvdIpMT/VFsrZl4NjJn9GNamQOR+xgsUNWyE+UNY08hxi8Pzs9o6iDlknsZs8Qzo0DpYh
3xoJay+Q7JPzyCOFglIq4JD32raN7rmVVihflUjMGlMk9Z60KQmVfaRjMPFHZ7g0ZjNYUJbNb6WS
ZkupdmZE1t5ldY6kHDTS7IUbZ/Jm/tUNA26TrZn6nccYR8K+gZNt6rEvDoaBaQSX8jy5L1VIk70M
gY8Yt5IWQonpOFSQhn03FPZjVvYVjbKr2rFAWDTV5W9ldjott4js2YtuEPj4KOvj0OvkjzaVoMZo
9xMHBpuxrw9ZKTUOz+aCSofCfE/Tygz7DagoevGmQnTVagy84OB3Zm2Cwx3JK9X3tUg9TKHawcC1
Gw5T30NII1bXSamYEevGM2eMr4ZR/knLIWu/OZU7D9a+IeFGN+yPp8J9HDLSXdkPNxQlvGQuJ92b
LB2W5SEZm2G+XdJo9p/AuXk+uspJBIgcEvstSkx3/L5oNp77olWpeEKYEY7bKIeagtO9g7SwZb2Z
e9+bLG3d7+B54+W1QVvRJDvEU648QM5TS1yZRL7MX92sOR6QFYM9WGgQLy74mFBUSGJ5XWK/2AaZ
uTAo3ObaLwwdnjsajYvcx8Y8loEwlWs/paUBL2zTYvTrCgoVqzQ9N/tpSW984JmOOpfQdcpzK0kj
/U22prtsVem1NdKyFCndU4gSzCwDf5JjT7PCABVdkkNi6E2HgFudLSiYGqrzRaO6q3ro0+o1noo+
uq0nd07ukyzDPzIgcx6Be4HfvyLKErU3dVcwebQhoifWbSOMbBBtsTF8TxRTeoGWYQQsL5em0Wc9
SKAdsl+nrLd9BzXxZukBJZ/7rNib4syfOjRjgRNJzFQb12V4ZJiuU9PgsZmSxHnWMJECqB7T/Jsr
CsN/6r25SB6q2Ts0wMhuu7NEmiZ7ReX2GpJlqH8WbY9aNYrNKNojTcwjvYd0ENmcc3TOcpbqGkVw
6Dcqv52iOUqf3cWwUO5y0eUOiUW2bHVciNu0sc0iiAwOCG/tic2Js4mNyOdbVwP7WAS2enac52zW
QxEwUqdXyBTa+CfgeejyBf9P+NqN7rgEySCGAYXstFRvNotPfxeHgFR+sIPIuq2hmtC/RSc6DTdi
scvwuS3F0p/F9jIkZ8L1O/VCkyDk6RP3jIuNbTakcIiY0yHel2kv8lvr9Q1buNEVKEc9W87j30wg
lXhu7bQwz7uu6mB1UR/oxy81Zd/LO76Nqnvzk6lyLpVSqD/OqrSre7XFpI7SY5aJKtFHjIMkuF+W
MemCycHR51pVA61XwmCYEMBa8dTdZe5gp3tMY3EMLyFLE5+UTnB6O2fJ57DYiMqmbnUv7AXetois
yrz1rRifN0I9h3yyLVrEOERiy6jwvavEBM+RHDc2YkYrw5KRxy1H9xeSCTIsKCWxTfuH3YxO8mBb
Qou3xsnn5o5lcZGBETac/M6LiDqS77mw9vqe1zARz5JKxMhbUMHJ5aojmCwMJKZp523HeUZePsMe
qL+HfVjIp6hoShYpMSHju8xwtUvGcJrU+yjOovPRiKos38dm7iWsfzAoUtliu8tlxyJg/Kazxhjx
Txae3piNr8Igk+CFrE1sIYZ91Xqa1KOCYaQQkamsv2waye1iGzUqli6Lo6fhsmYXwqIxSTws3GXa
o/XMJiPM7mqk6Xmyl2GVWHfGXBWpwQJGTkDvVeomlwWHwN2FMRql1VC5kunmJskbwnbSUZ57XRUU
oaEpxNrQmjs/NhAD5LHt1WJTZW6H8yOujGjX2N6C+CwPdYeYFD/kVhRA0IiCiII6cteP1b7x4UIT
OYusGbC62eLfLFHP5wnTVzQkrCR2jHmlsA+gwJIYUReL2DiQ36ulkBdt1agw33muTFmSpzKn/Bjd
n5k59zRAX7507cyJxr2yZj7D1g6RU15afuqwosHFx2U5S48Qb8eJm3guqm/HF83GZU+QRLs6Xnjs
HSoIuw+pi0R0+qfURQwFIj94IC55S5V44mBsMu/DLp2sb7Mixv4LiWwTv1YOpO9vXssfPMt1Ld3r
2XQNnw1a1cfka5iLMgLroHVFokcE1OPMoyoJz3U+BfgPTp2bnDzEqD+6p8gSkf1UNZWJpkDUhnU/
F02z/EGAjdgtrLKEsakllMEwPTHlPXWYfPOHuEqLGYJNNC0LuJDc9a8rv42TeUvlsiPR3WjtWd7O
QEHvcjTQm+O1UxBHux6zpi4fbSNSh1DNhLmTXOi2Raa5LE6M9c0anG0lmjB6qmtVtCDOJkOW2yw0
IvdMo0KxLjsvhqNPcMtaXkoBSOwaIdgUolaIKoZ8t+6qZBNPxpTSsM3OC1+Gvo+fGpkv2MoOtg9C
J4W2E0wYcamzewG9Md9KjPKJgVrF1Ka7M+xxQR8+KCmdamsmhW6DBMIedBFy0GPne5QWhzhFbWrn
KZ4P1guGzMF7aogt5O0+c4TNSVIr/PYGL5wu7kDwULMl5Te3LqunfCTc+j7MSu2XZsRyE7tLbZy1
I2vpby6Hu/6FtOfsL2tGtwwMpvLqG3vL0X/MI98wLkcncvrLzGuW9sZxjSiiAHJiAdpkmfAvhavw
kzFM2bgyVV+akp37JJq+25kNSU4JlidLL8u2y2YHMcSoJcvLs8rI9GJuJ/ZWTY8UCclZf9ENaV0x
1UVkZOFzL0enQ2otMbz8cTPbM/5yWmP6Id3MkvJXWXOrW3xi8XCV23EpXnzd6uW3mtn97N2pTOfr
zhoV75Y68a59zrAzps9UgJXJI69MzE9aFzMaJG0yp70ttYUuMwYD4pX0cdRaGA7LIr5qNAnM+8oa
SvbbuEVMC/+HP5K8sTGUyx5nU0P/NH5VuW85l5XrpOIblhKD2AnHhzPJz1QpD+pbFVXY1hxVcXYR
soww/ihkM95FKKQ3P+g26S6HFjesmjlwv8xZc3f7cgnDQC6VLn6PjF2UgyYas+tipHDmag81EfOn
cYmE1DJ/TTYux9/MNWPxZs6UV22wq/T2xbBoVIAbVk9I4yS4umVniNx3fxkpewzu0p0c+bs2yi77
YeeGmhnQh666STwMQ9nG6SPJ4cOYRDbqFdxx9pMbVVQ7M9+o+bWPHC/0Nkm6aOpsqM+2fSxcQxma
w8YmGGO+pjNhlsMI4P7xfHwkarT0lUyIK7GJ1rq+cKt01L8d6Yv5OpZFkb/h+G4Qah9mPm+bSSQ7
77Mdmc5jYyd9a5N12ht1A1K0rfEA9g5V2A5hfgc9yKay/UqhsJvzg7UoXQpckgmbtYLsskomZCsa
9HpUFUaRdsS/hwHfJNXcrkv8Mh/yLN8OjetTptyw59HvE0Q8wpzhqPuQ3VULbGLC8+i4IK8rJFIp
jkEQpzPGQo5gIcA6k2uySGiA+NukNxDAaCxMrwxoI1ofvCykm5gynKudm8W+86Mahrg5lbFxpEge
mvV/j3QGt6+rOFfemTOm03lDoOmWzbcJqpag4I3TLupcsbQnHNJZm2jpfCRCfceqq2NLblpheOXU
ZMYmy2F3//kp0/+S5D86+VllMIjFwxWtO+9s4ACh3piGNfzxk7bONxYuQLBtwje9/eI21ivu7I5q
sDIHlSMcNgCXdSYIpvkjcpgtpRXer6kmB/yQ4o9G7PMb/Pic2bBXSQrWYAg75NzkLNTZFO0cFp/D
ZhAVt/b5Dxw5zlvXAhOvLcAFOO6ZZ0iP1bZDOA74itGIy54Jvj5xknrsOVYH2otn2k1Z2c6ZHcZy
mzkKB6E/NPvPH+LjnCnDXh3T4vfN/WIOnbPCvsyrB4cxyHOf8urvEOsvfojVASsZOrG0EQSeTe1e
CHyqnmXaJ1rhsZezOlKNq9ksXc/j9kGbbdiVmBtP1a+fv5tjF18dpGoWYbioMj5wPhE2GZ8rD3/h
59c+0njWhb+h1VLGkjCajUSUjN+dRZ3uFdKrrLs1DGmfAhwceYR18a87CdFEEQBFP86X76PTjqRy
IH3+/CGOHfKv63+T2tbNwBb0TPfF+J46XVtvEzkRkK17yqYQ/U3+cjOGdvLSGo1BiQSrPYBNnBll
e0s0xPDTIbyNysR51Laq0W8ebPFVlId3TSrc6jIrPcvZ1IsBC2TjUgc6fukDkKvz3yG1t/3UzJuC
NLsmvXNiNGK1cSWnr6Em5RpY5VRZpiPPrEBN+gxrOMM5lYzdU9324+YjvVW7L8sa90BDjtTIOdRG
VQ3rLVTkdilOJBF83HCkt2r7s8Pe0h38aM8RR+EFSqQG8b68mIoTo+eRH1jjqtq6D0s9LFVgFla3
c0UOKJpl1ecN89jFV/Ol8tm1JSmZsqZYxk2SHfTjSt9/7eKrV5MfssX8viE9anLlpqu8O8bKX59f
++NkFLmm+4xG30WZ8rm2rRPyRMp3jimfmORfhDstX2v6a6xPJDDXAIAkT7ZFTLnnEDv/UU7d8tyx
f7J2nz/JkU+w5vo4kWnVbsFb0m6jy12KIvbWN13++vn1j72p1fSO7sj3iGGTJTUn0buRD9N3IvEA
qTxdOH8LFK6nRrljv3Tog/9mlHU66tjX1QEUtCTfFmkU/zXIUnmtIhARG9+PslP8jCMvbT0b42qL
5xoXYcBp+M3cGldebQWfv68jI4a9moWtXvlaGlkVDHFpEluIHmHr/iYY+rWqAHs1IoFKaiqSvOoA
QddtLVxCLe6+NbqvJcU5hzf2z0eQdWd585QfOsaf2LuJ6+/G9MXRYp2qNhEnQiQc1wFBuydjkflN
vkzV45fe+zq9rMqWvHNVyUjdfi8xWEdXpn3ilR9pLet8sjTjfA1LRQVa4BrV0ZaN2RdHiNUQl4hO
la3Lldnu3wmAyZGu+43rpSdeypE7X2eN5UZGZtZYARQOLfU347zA2pkOaNDdl176er8EhzYJG7IP
Ayrld8l8U5gEpcyvTS5rclEb1UVaYGSmWnLZGPOt7ZxY6R/roqshzR5909KEkwJh/yKjyB4DglUn
bvp/heT/f7sm17sVPOtCLFFaBdW+vFCBdcY6axftk5vubNlOew7btu023pMZdaINHRk27VWPdbHE
EPTnG4sESV2th37DCfy532dPRL6/OJfZq5baVST9kT1CTYyg7KYuNUpdr6v32TydKmqwDtf64NWt
1+pEaaM4VnMZ5BfoTIN+116QvboPL60zc2/s7a21G4IiGHfTft41FyIw+Ft3gcV132+jLUHOrzXr
9WqeI6hssdTESRpnwaLydrafBdMXd8ywGP47xoZ1no1kIFZB2hFO3cg2d95T8vO+xhGRa+McAQKr
nmzyyoVdl5fgf6cb1XT+l3Zrcg3xGa18Sn1SNoN54rT7wkuRy0UN2Kmv5a2vCT3gNrzYs1RJ3np9
5pUA707ukD/ehJND8d8Xn2eKDLaeS7uyIFS2KdX/cXZey43r2Bp+lal9zzkAwYSqs+eCpKhgBVuO
3Tcsd283E5gzn/78hDxjb03LPuUblZAZARBY6/uxY70YY3iYL3UaM+ZpEUlSrxB5xD/pbC50wexs
vI7hZpDUMT5QNEjbW05VNQa8vLDj8Rng/VIDZxMOk1scZo54mrSxVYptUI6m4pppouifTAkudDDy
dX03JYDffQHjCZYtI1+5D2mLvfL4WyDUpTqJT5q40COfw3t6q4kgQmWmywyEo9aK72tDfZ41PT8e
pi7c93OGTx50MJ1Sm2w5EepCgc8mw9NgdHaqlo6RfPK5cukczt7q3J9g6EIKXKaYbMNmnffFQhmq
T7qkC3f5XFQuq3wz53kDc9Qc250EmsvrQoevxdcu0HxO725xWyl9Y9Bq3sIo+MGine/UURXijldQ
jtcmWIZylXzSmNRg+k0/fy4yR7QcsAgjz5ZxPA2zudwe+wqVrcO1x0rKZxWbK7ZRRmusVK4Vn68n
hTl9H95/fK4XHudzsE9d+dTQAj1dCv8Ze7V2KwLX8Cunha3cxy1culdnb2SI5XfYTjA4vsI4dQO7
Wrg6YPMHJrQf13/pDM66lCT1mw5iACmUO8hzZrRYbIfwNVRtRpg9519bOaNyLer9M+GLCian84S6
JI2y42JMAq81yqZatJAdpC8fn4yUzPrN03BO/QFb3/ADmOZiMy+2nDE3RW+XPamBPc6N5dgpvtNM
cXYMC6PbdBh0HkmMrXtbNUVJPplDXbhj51QgDaZXFlMDOPHBWBTCkKwpR6fOBv2zr+hLfr/nVJ8R
pusWDErwmR7E16lQnAJ7SbaeKa7CIGdqEE9TgkMMA2MbTMqvdRrnqB8SwywCZiHhotUUbQP5Wdgl
tmPwtRfpnOqDLYghiuMaJi7BaLkpXPXGQL9vdQgJkeoz15dLd2aOf/cUahD+Ja1PcZnq8FDpxQ1j
sNL9+NHTUcfvnryz6cDYTwDocZgYCvNQ9vNj9qzo4xcfqbNOIGrpBEeASizbgi59o/PaqfrEk+rS
NTl7/wFBE6lvZmLZY/WiB55s3qH/+JJcqvpsmt/FpVoNkONaVpzDamY0Gjuc6CfHfaHfOmf5dFGb
8wROHUs4ifCNhoXoJXYapxWrYOmSaR33vnQS50wfHsZ5Uam49HqLrUqMymuoSn4NMkzPGT4soV1c
BZFYxlnYVw6DabfbDgOGrK8cPDnXmIIx1sgLvU+W2FP7Jhr6K4/GT2Yov58Gwa727+9SqPcVaaF+
txzyEUaqcIEO9dKLA+N7NsLt4Ys8V0Co/96O3mCZOzJpssQctIbpJYevwrYb4HMA94F63BdFiwn3
x5fL+v07fA490vKWAYZbC1gFMA+eJNtOF47KYOGnrNQR+7Nx9MWn6uysNMGVaohTsRwCGApPmbEo
k+FrLouUnHVz4FbDgDPDKw1XaCgTtz1Rnit9IMvKB2Xu40t1obs7RyApFlyrMYcUS7Pr62OSicQb
ek4xnaf89uMmLr3hZ50e5MRirgqcxmDqg5PBgnh+/QwbuhAvpm89f9zKhU7qnHxjqDlcIhQLfk00
1BsXYEutcwyYaJif7JlculJnvWCUFsUE62axVLqi9xLWii28BxiUFcPok3dRgjH/e/Ah58J4sKex
RElbdIbM6M0D9ptVuuJ1X/KVCecXVzO60VyFVQ/j1LSu5q3/gWFZ/5amTVn/ZQ2ladwncdqHbopd
3xF4mwqS6AEtsutuCuNNGsP4P7IDmhnVVSM4Tzd9pHWhV1hRSdZihEvTaghgcbgTeDIUBxORLHn5
yi0i5xCegsNOJNH0cJE2xrQKGG3W8KWPfnxc++8fM3KOhSIqnNBEpCdLk3PjBh6qsVcVWvmgl0YK
40LGv/RZSs7xUD0gBRDz6pKlmoTMTX3Rw1Cd1aFmw1pWfDJR+P3DRs5lPDOYjaRDL4JF0cJnyMPa
fuUoQ2AsFFjKmouPr9ilrv9syqAMvKdNnCbL3hLYSknos5lpB65j6TPx72AWnHwygbh0NmevTjcm
eQEixnzJUnjGzBbdjE4whEqUh49P5fdvPzlHC40iM8JgRglRJboxTG1hYRnya1XPg8y7ySZG2yiC
Q7XiNibtv8EVpd9kBhToPq79wqU5xwrBb82oao1xV+9NhR461RpWBlzGxnUTwx/zk2f20uWZ35l3
51CAvtaZah0vR94UCx1msXbAks9gmJdqn8/tXe1tGBbwylDDpc/4sC5KpfHg9fbZIvOFp9SaW31X
O+YM8Fo2he/WyWPLnjo1veI6rBISoPfqz76eL92Gs1l/B4ULE77CaAQmsFP2FOh/JePLx7f4Qsdk
nY1/nEXBEGuR78YxAAAKBNIWfgirtiLtJhsuWZ/0f7+f9BDr7G2GEqgFBWqFu1Hc3glG4WRl0YM6
Fqs6izZVFqh254tPZu2XbvnZGz1kMJ2M2iBetq3B7R5WxisBq2zv4yt2ofZzuFALRozWqTl3zU4A
vUtyPFsxgTyY+3H9F+72OWBo0Isq0P2MuySP3KyvPb3If5rDZ2tZF+6EOT/J755Yv8xhd6lgnMt7
bfiuROQAlzyvzbXkZYzDW98fK1sho/rFszl7ucFCKSg4Atwt417D7jLMdGBQzYAIDtT8s3f8wloF
OQcDdXmOWUQZhMvMAIr4ysCIal5hwtX3W27kU37DCMnNR8xMstpNVaJWP7DMEMArvA8V8YnkwaUH
4+w1rUa/gW8qFjzrDnyTNY8oPExG+GV9Rn699GTMDb+/dWoYUisbTOAspviWtC0tbBhsmIkdgD/x
yVlc6NHOzZMA94l9dcAOEs2sXc8iEBMICGmFkTx2sBN3IzX50rYJObdUCtvMKsYpNN0spA+CN40z
ZXr8yRzl0s046wNqFb5VkHb1XcYK8+hzLr6XXW0cv/SOnpsowdw571hbt4tBba6KfvIUa3wYyfD9
4+ovHPy5ql6QcqJwoBoW3CjbF1VJQEMa1Ta7/1r1Z11AB6MnWESzBotsE5tWVRtUyVUOj5jPtpQv
Hf/ZS6/pZRWYokIDobgx1eAZHnQ/v3bs87vx7h2A614CDYC4AfnYasH/UXj3vQnJZ+P5pSOf499V
H8L2rASLoobaYFzC24UVh47Hn73AFwbbczRU3cAK2wz0duFDy6NxE6y46S8arwLlYMIsCb70PDQz
62vzqnPDGJMLrTTThnt63MJI32K6GW3TzjSM64/vxYX+6BxHJRJ4b+WkqhdtKvajzm6BTvuZmNPi
a9WfzRnyxIzx7WFZXsMAzFnVQ2SpyzCB7f1K6Zo6+QQLdumWn/UUWOGmFchrFTwsSoAS+vypZp/p
rV24QudGe6k5hRMZjQo+p1xZWvATWDD4xK8BcKjtj6/ShfH83GQPRAsx+/y0swH1XQoj2BB8sJyP
q1pJ78EygUXt19SWybnh3pim6lgNfbXA4lts0zr7DmdtAU/r4pOXW+73/2aJ4Vxnb4BUBtYEQssT
bbiNxnWd3BYkstEbLiYB1cpxcofuWk1vDbgOa/1L3wGygc8RtbhW9dJW6hs1Nu1qfISjMjAxESAa
8CXIqe3DsyWK6Q62satoypy4Uq/GVrdJEHoiAPkKXPNRWI5v9cs0Yx77bAXzgoIQOZf2q0TYRgyv
vZfV2RIOi56Bna/SCl1hTAvYVGzGsHwsB74zAI33clj3iLxyumg8qNBws4HAh4+5bjhadsC0E95L
xGHBz0blC9JSaIqAe2Hk8FEq9HRFm5nN8apS8D9/U5Gu//W/CP/Mi7GKgrA5C/5rtTgu/ncu8Z8c
f8//r+VLvn9OX+rzTH8rg1pfW3Wfm+e/BRYZ/KDHm/alGo8vNUBJsv7gJZ9z/n8T//Eia7kbi5c/
//iZg1Y61xZEefbHa9L6rz//UGeDo/95X/9r4nwCf/5xn0XNy1//uG2em5f6v8q9PNfNn38ohvFP
bhIYknINGhvWPOHsX+YU2HP/U+OayQ2AzDjQuMChZXnVhH/+YdJ/Ml0zmcFUi86ranXezvHU+idn
cF/knKomhYyp+ce/D+769FKc7gYuxmv4H1Douc6jrKn//IPNX2xv744OaBGB9qZpMmZwDcCRuaN4
N4T14zREgCIlKzhJklh3GHUGLK8tCzMH3AjncuynHq448IX72bfJdSe06uEtB3gI02Jo1cHuA7/Y
jKoKBhjcinIHBIAfos2D7cjy8FYnabnp51QZlD9B0/8YjSHYgrUb3r6Vh29fksOxi/4g/SeTR7n1
/vfT1QizTNWwNNU0zXOqY+qr6dgGRrACZ0pp1qyAb3PXYQNRUL5TAdFuyqo+VPNPMgX1QcZ3Y2Zn
oD3rdgLoyiZou3GTE7OxGYyT5x3cNlywANt278Jv6cBg1AfrM8teKZD693unExVnwvE0EGZqlnU+
8SME/jxmBNEj0Sbaph1S1UlBStsQuGU+RXBtoxXJ7i2zSg6aNqBjnOODuDU90kXUU6IsfOIkF/YE
76M9FcZ4n1bCkdmyXM+ughAzARnMddK6ddyTtWFFsdMMTbGZSP8jT9v4V1rsuT4b3WcBuzZb3/qW
pnXhqGnZHjVfNB62IcttIzpzQ+uyX8JJb7rOSxq4KtxRH+d64D4X/Zqm13pURbuODFsJimJPIWFB
7S6Pu73PJojRJPlGBaWF2iX03/eYL7a7SbmvehAEZC4ZLYNjW04rrSPPMl5GyUT5M3YlMAwN+spT
CzKynqus6dDZbZYFSxn3rjEQX5Yg+dQwvf3PAaRdlm4bUmLVqzRfD0o2pWctWULfJj0d6ClO5lH0
Knexj9O5MvLsqGFLHwGMR/gyqwNAQkh9DZM0M/NijYIxZonMzROi6lusf3dXwCRiEwJqid2VDOdW
DqnWgEYL+IUvhF8buVMCnen0swi5aTTprdnC8HnS/IOhhQjNUa3w4YHQEH0dcT29hUm0dqVo6a+3
HL1OfpVAay7yVktsGQ/DD3PdmBW1ZR18rkgM6XVrtPpO5tBEmazKfhwcmUPGsQQ6JJkSXp9aSvno
pSNG6lMdUbn24ymGZ/kSUgvDUcaqsCJegB9vLk415H55w+Bs/1apSafIzSN4VMpatanw95EINpZO
YM/cAHDn8MIfV4Kc2mkCX9sOTfoos8t6BpB0bTh3sI0M+qGlbcDfg4OwvGbzTwmKXiAMdStLBVag
rKoC90QelYxjarbJTGLtZaFIi4DU8THuymszDv53jO3RFotbLfqYzlNDTTtq8w+bBsWdKAP5z9DD
DDCmmUVlpjcySz2ZbGmiq3UiVc0Xaqw1S955o16LZ9EL4Q2TFq01RS0exOSvKGxMnrXKhztMk6tX
rO+GI3zhf9DST56xpBI4gHXQvRXw5KD6E0gsc0IGHbOuNJWbCB7326kG2Eo2AOIMwB38acy7cW8K
CHSbkFhayEaEf5cXnH0bGoCnRdFzyIYrxVNRUWcklT8rTcVeAbLaUWmu+ricSqcdYuGgd4nXNDHJ
rQLHuw18j4gNawtSOj46MZ8G2Y1MpWCFuEakBEsZDPGdu4Wp7vdTVRWeYUBn0r3FW3KrwoHD81Uw
EGUQQiPkEEf66pQXqCZhl/CW9vya/ZS1mYWpLLnW64BoZPRWVQbtmLIrmXaKAbnTScswOR2qpTTZ
BtuXYE/OR87EhG6CV9OG1Rg0o/rfx1wAyhT7GEPlcbQ50bZMy16PGZPvQ9OK7HTM8+PghaOeL2Sr
Qi+nw2SC+iwbmH/kcWsgy52O66NjloWGWvmvY4ZfCchQeh4emmzweiXRl6B0rYvEjDhowIWxUZQu
By9h/gvN20pz2kZ1i8jUV+BZIsUCkwIPDcCcpzBwHrkNkhjcuqYAxeeC8DnKPD+yHhMWFq+VwW28
Cbcy+RRbYEYKhCXwd0rihhEGAJbcgllCvbYqBxdTEIE5PH7K9NHC83QjM7SmyhbEyquFDBYkUY8o
LDPKIqmAhU4PmVtPxtUAdAF1BY4kG9dgcDivxVBvHTaJa7RluozUTtwS8AsOIzWWbznScmxxmm2+
knW1U8N3uCJZ55RFcSXzyaJVMJhY+xzqtYzLBtJvRy3+BqJKu7ZYKVwKOUiIdg36hiRZuguGqnYC
0BCzYm0leXU/EdBigWcdX8LJE0BZ/xrF9LMnqfpg5b3pxpWf7aeWWOup1swlVZvgBqy7Eceipt8x
0bzK5kJxGy3RI6jPsc5AIW2m9ChbHkaga+J4MNYlZ8vCAps5USfzqonDF9Zj6R6wW7LqDEvfgU0U
eCC+0YWS+bo7gtrlEN+y7pV6UWrg0AFaQp+tgOzztAAtaSDXoTXgIsdD6YWRCjGpNvhZks54MuC1
6Wj96N/WQYCdpikhB3AtX9uG/maxOWsXi+/Wja/D7BN4nP4BiLLahgv8WXt9GcGJIa8Lj48F9QxT
MK9q9N71hT+jhqjp6mNHAezF91unAt1TZ6YXViME55M8f+CasSnTudaKU8ea8nYHQiA9ZFGi26eS
xfjkh+V463NabEwt6RayQAq7WjW2vmtqKDza9AAt9L51N3HjWqZPBtBfFS37fViQYW8qoLGcCvLg
ZqKaeYfXrlkPJEw8mB/53/3KOxVkVreAgFG+oaSdbvuwejodSDrptgK170My9t1ONUsAcedDj3pl
A0xY9gCu57hSrdHw0qZtvyUFaANzBoUBC6zkNL0Co7I8cgsAXNlUrdfQacas4ToI+nZrdES4MgEW
LB5Hr/nYWkxbWkU1YtFkUB5zAP9khgI6Py5YiGIbBFN8YyiQFZRHmTMGbgSmfUdDsdorn1bsVGUV
p3jh6vBbMxnBcpiKamX0WPGccnUtSyagmmKmmqY7Ax6QhyyJgfLAkHSvp9k9oMdAbFhlusqDpDnU
Q1uffvQG4j9+aKQrPddf42hg3iqDBUgARtMKyNQjMGn6EZYHPqT+YmUhh88IYshHQEtDY8An/zzc
Fmk0LfMiZo4sJOM6Ed6OmE7uZMgYWr4ZrB7DcJ6r0NqJ6cYUnW2KIrwXmqLcJEFxRf0OQGgzx8UB
QcQGRjV4rMB9ggxpOoBBhFQwbIWraGO3lqldr/0ShUX2MjTXqPZWcJ/NNXbYjAjmKvQS7U5ppaul
HQnINmlWZ205dCq2gE5gdtqVg7rqzfagzgkAOyql+y5ZGYoVOn1jDT7b2Nk0Sa2tr6v//juGBoEx
4PBXACUCwBxXftsBPpJzljgh6HuOhTFyCZkhLXGUQCxVCBLsaz1PjwAvhzuWEsDlZOZMGTx9AJT7
FFYzNgDpVDZrGHOjsjq7DQwS34iIi2Ov68GVHvIXYO6QprZWulCbGo+ZbKjW8p9t0dCFyhWyiLAM
4nS5ET+KQDEWqQJXVhmEHaOOpyAptjI4MHUVWRSzqNzXb7MJRJ4xSx6DsEp2rCDdPJFOHi2Yvy4r
4r+mxmJIXJL541qmdsR81vKwOsiiEHCcGBkeKlEW17qa3st20kwrN/Kg0rn+SIdT4u8OSqaCPnE6
KAUIaUwWknLpjxPZ+hY03nnG8W8OgoA72jDWpou3OCuEOagNR9qpBd8UOQPFH06ZTAbemf1W0SmT
rBNiKYOtp+nklk2wwCe90wK3dwsj8OmeQfs9aYr2KEMEPqG1Fuk3MmRRtmYTSU4hUYxbBne6a5nm
N/wAeyrrIENqQG4hFJmfQj5jj+1g0r1My4L0BwyVor05TdM98QNovQqt352aIIB+4t3wtzKVpgGo
KnxstqdG2hxkc0B9r2RqhnHepqlWXZ1SDd3HOyXMjQVDx3sDa9ROSnaNUSVrC4iUuwmehDDCg9OD
DILr3Oysyn8yiRHhKS6x1TX65CgTCdi1ds5qvslqJb8bkg5EsHioQRFGTb3P0m09okc7lW1cM7HE
ncyaZhmopzzAxH3OGrZ9h3XZTGCNDhWBfpdvosqBrni9F0zDUl2SUhdbSvVeLyGnYbfz3zi0OnuM
I987RZbQncfXYk2vY0Cg1lh6GDVX1gFNEDtl6VPVh+thMmFtnPiwigIcZ19GISh5VMmdSkz4YIPr
FSQQkQowV3PljxYYO3CVvpVxKubJOijrWxkFKJG/kh9Co6xgpNCAVfMavS/KD7QwPD+cWlcGZQm1
8CA+RY4yhoaY68GZP/FkWjgm/TWWQU7ZZY4emrlOW2AlSQatsOl2cd4dQbz+nvlds5XRjQL3PTyg
3UYGg7rUNthkhsz3fBjyB8IJd6wRYidbgiFUvYowejlvOYjuDn3q4kER19iWJgtG2g4MblJ6QHOa
rizY5VQ59i+ns61LPrmjwiZP1jLFTD0kECNVwzG7ldn1DOu8KpnU18MHkg3fQPojT1rg5afJ8EDk
dbQo1q4Hk7FrIDLJFiyyzVuU/JcMpjeq6bCToVNU3yk2L4ZhGZbta3EIijCvnsbOGYJkHRaDuRBa
0NpjksG8LbbS049fW0cCONCGt7lp2UAu56thyF7zMd72XmsCQ8nDInLB5KE7qotmpydh6ibwR/7p
r5u+TH++pRMNLPMP0mV5DM0pPv5E7qUw0nPLKNeu2kabbMCw1Pu34ATS5rsgnYP5nLkxCDJj+v0u
VZat4cjlVpwMa2uAJw5wJb/KkI1PBoihnlJVxhKAofEJsza4rQt+bDALlbn82Lwfe6rbINtzD6RZ
lFHpfddGzQ1WXcsbwcRDKJLxqYgDyzOLggMoFCZPIS6W0ft2aBI4JKpJdl2yLrsWSpVu4XKxSbBd
WizeskRUT6+TISzdIezgiNnnCdCDHGB5RY3X2HfDkcm4MrP6nQF6rKvCbrJdF0NFFmoBm9bOIBYu
WszuQ5BMl1bWWW7jd+xepibmwJ3CUm14SQbegO1bp1B6YGOpmpNdmPAFrZrxms0/YHmO10Fa/IBq
erKRIRlvteprURknf4gBovGIj7aDDow/VmF5djWadXenJy12KCHl4fVzUANSbG3EQeTI1FyL+aGs
4D4xJ8qooutczghkx+covwg7m8M9/Cqug/e1EepFQWXclEPVHJVk16pZfwMLp/rYp1O15n5DbJkm
44xAyZwp6rEgNOeXcTzZwbVP3XZxCtDuvwsa40BsGTwryDKdCAeF+rmlyJ9eW5IFAMLzVzk2AMU+
w7Qh6ynFElZgrhQlU69AcTf+6x9m+B41/YeJNFg9wkoaVik0cjQqHUyDTp+hleTYDop+FVL2LEPy
Z+aHOjEAkkuW9vTYdVZw7LCeOmeX1fhRo8xvd+RCkGNKnblG4K31LaQ6wqMRejow4dsonR5UeUox
2ImuFhrWgsxXQf7EVXUl4AyykyHQ7dLt0NMHGapg4LWtcmtaioqRLbZo6Okn+c8/PeLtsknKbzKH
oOVrDhkchXB0rYh3KtcaG1IT4/dJMTSbC8Xcg8DAD7BJnQVBkJBrPgCVhJj7MO/5oRvoa4k45r+m
Ql11vg5/ZuzXHGEIqd1osOyf1PqYZm1zNNG1r2rIZzgyg4yDOASz4bn7WgiUSe3G5F5m7gzYVBuJ
Gm31JtP28qfng7aHBmvgQYYCBz0nhBasVe1xTtE6uhgYltRkPpmq9PVdB5zaStGTYZfBODvQDeuq
N9phx6mOl1kmyPCcqvjBT0sPupswbEM3g2TH7du/QBlD2PcjTgmQqiX8fepbPkBiwZ5sfoR9X37D
4iy2Q3D795xG6rEs+I2Mr5Qcggj4gl2RISqhYpQ66VAYDx3A6FewXMcn9xz/VhwCMcFV1ZvJdaNW
oOakfvCIDwkLUyT8w97n6z8ZJ1Nlvr6rwvNUi/evZXOgiSFMEqpLZWLBzoJQwU6E1bAZC6gWzVFv
8fJfDtWIHeD89ZLryXSnCX+nFOXw1/wnAbZO/gnL1xizgogedMo65dbHnWjjNtwoFb0WPr4hQHPF
nZN/az6VECgYeyyQ4J4a849MYJMabvi/S1g4072RptirMQ1erSyTTe4srQpD35Le4VYqS9gWZ64M
ilpvtjqWbWwZrIcEn2mYKQRVpLbOrIzU9zG05ueiXMkru8Sbd6U0jN7Jiqu4xMLqHAwNVMwzrLX7
WOG9U6fRutb1YlGE6rDnkVndJENa3xAIanearYjC9RuNwXMvBjo3SQuHcqGBtZNhtVbJyhUMRdgj
2NPfRp2J6wDrn3e/KaTQkbhZrhq7rHUVRYkTzJXcIOjwR9HcSP7pJxcjlrEymAFcmQKE9Zj6KdbH
MfjKIKs1fFnNg68MNg0vnSkNy5txFNpGhZ+HowbV+EQgnOVArSbdYsmle6R0l2na+CRzhYWmOFXB
hydujVhBn3OBKSFzycK/ywUQF3UzCipxRZPuUVN2sgZIDbw2K4NnzSIXFFpyr1R66mL/MN2//cQM
4pgF2b3FpBTjuF0NFRzN9QLMWeSflCDbg9jTbgnoEE9ZincZ48x91AhjlY6l7iXY+XzqKpB86yr6
EZsUWgsgOW9j01ThXKZBAm9OmEsCQJ7ci7J5LUn99FRSZhD/KVmq6eyWhpI5tcIfpWhuxrxZQeKi
fMbO/aD74a9KM7D6UnQGFDx4vQD4LdpVJVQsKmVQPa4b+S1WWrC3ZXbazxbfdrIUxLG/tYDzPjZY
jHczvQ/3Iez0N1TH+p1vBskxrn1AA1JR/oh6y8XaffQr8TGiKkX9NEFxwwU/LTzkrdlBeij/hkl/
6paDhrUokLKcoBmt75hwrqKxjX5RnW6BbFe/AZFsOn6uR9e08dWVBf7yKgdM7mCAhe/oaj9804x8
B3+E+BEiSt9aDAgtuFN7v6T5XWdGvlOMiVhRnud3BFtVK4wWk1NoYXHXjz05NF1yhfcuv5M59MFa
BdMormWUAZFhJ7ascC3zQ7tCX5YpFa5MxSJ+s6eDeSObklGQwnL1RgX8eK6xCRm3k4gEG1l3FFWK
Z+Sx7sqgAZz2rguK7zLvkKfVPo10YluRwq5aK0rvsHS1h7hS/h2+ur6rwVRlU1lW+QAlRK+uaf59
9Ed/gacYD0WRkaeC/JDZFWpFy8HCxF4GLeqZedN/Aw22XIkJ8y0ZPcJ5sQFl/DGrgIyE/W+5kJV2
CoCweBnvjKzhi5hp66LKk2MC0zoH8kuYQJhdl4D47GMoLDFWYzX5WDS5OIRjt8CqPFS3jaBqV1bX
K9ggncP/z8KnqubWflsBDbrGjpt8jQUPLIk2vROrHb+PaVbvYEUKmOocn9FhcougZ6dsVTa8y9aA
gfoum4HJ0hpicNVujBjmGzY2Ef8CTo0DuU7bbdtM2iOBvzAMnaIHQnh4gHJ5aE9zJ4r5QbfkceYv
ZNAoYTGfYKFgK4M+u4eWQPMQskrbD2mQYBsTlXWGbptJ6yZF3NkG9vx/1nXlEjXD4gSm/1cx7Cu+
Q24xdtpOIcfCMDs4mDfKFbj37RUcwy0P9FHlJh4hGAHzoPi73rV7VZafAMhroTT3V5HpuT2YTX8/
sCpaFD7P9mYxtmslisZV7NfNIR2V1i2S0H/ABtFLGnfhr4CsdJXhOEpI3FjCGp7M+d1TipxdQ1aN
LplmtJsmnCBqA8mTRcTi4I7MHQW2MYcfilF7Sok1MS3g3SphxF+NShW4Ta2y2VjFWoHnF56CI0MP
CEJqfApCM5CtVF4np2Af4C1NM0XAdjzW7gUZsFvOsgzjK4KNDkKsxoz8lNnEdvWqNOLylGpUQbMy
sSJ0KgvZQ8zzoGZ/Si0M7J7UI4Um0HxUzB9SiJ4p3Sk11Ztk1VpkOKVyXgCwQiFdJdsV3FeAiaLk
lDqJ2F9ii109NVSZ2AiJSsZOqTCT0ZeQWNBPwRDqJUvSGMYpiLGNLqe2tk5lswFSA6oOdQF5VFBW
HZbg2EPLZ6zXtVU0K3/M7mkzDINddmm9kz+4va//YnYw62nYnueQ2cKwwWq4Du9DGayLmjgZ5B/d
fIBGFYD81o5PjSO6wj9g8GVgn2Nz04MV+nSKlPnkT5BDvyvS6VqGZAlD8bH0C30niDP4h7esscBa
lAAT79TMW0Kjkjs1g3+PLC7jgQlVrqxQ30CIaR635uPyY3gOlJU/uLJimqLzsSM936d6UF+9Nebn
TQQL+fw6wQf5u/b7BIMqRAvihcz71pipJmsdjkvbt/g2UNINBFQeZMtvdUcZRAGxMEZPdZi3EOAr
sKYN1QD5o0Rauw0BDtiOs67Gv6OFgG+kLcNqQd7+QsFC5Bh4Lc6U1CUwC9me/sqsTSEUGwZt8JeY
Uz6orhHRUvUDbC3MTY5zbgMyhq9NaqNiOUHG1QWNLczNkumJ95SvywBPuQwaegKRGRLmOwLtrofq
/yg7r93WkWBdPxEB5nDLoCxZjsueG2KlYU7NzKc/H+mZ7cGcATb2DcHuJmVZErurq/6AkcXWr0y2
dmyETBgL+OpdaTusPVob37C6118LsgFbf1bAP0LpXft8NSSQFWokyeiSAyGgxazgsh3QR3UuYj1s
za6D8SyvnNqtb0RGnwrD2pZVWSczlVpX/FGta5a3fu9oy5lFGLm0bQCPTCxCIrL+ZlYSZ28XbiNK
0n1eHa/3fvVvZ06o/HXb1vy8F1bKSa+wBSE2avfzrEoXIA25rRfX7TDrSXkd18N2tvUlFIz8yJKF
968BTNoAOq73bhen0rCf5bo6/at/u2K7lTJ5uBOEy59/8b/+2HavIpwfJBDXzByp33wM55086oKv
mwO4rr8OtbBJW+aYRh3NSA7E1vy6ZtQi2ZMdadyj85+6hmIgIq+K6GjV0KkR5s3fkjB71KK5+Lm0
6ITbJBz+cYUTd//LFSGi+f68dHoQOmpxcfqO5FUXlRdVtrA8SvXjV5eVp2brfrW/7hBq1h9wJ7mi
a1pctv7Pi61ZtvyhQG7E6PvuPtes0LqOd9VE7sSh3CesQ1UPFbpORnf/7KwxngTQl163vmodaAXG
G+yxZX97mc8BLMvR27WaYJGX4twvTXGepFn28jzs0ar/uy+1Yxxct3aFpXDlfg0pikV7u/Pf41u7
bfv/7+X+88Jp/WvbyHbYXtFEffuz76vJU8fCvl1jl83kDbssIQ/gUHFBzz+a6+s0K0j781HK5yYN
XVmLV6X/daQPW6zwIqCmoIS7ZLd1msLUSIvMWupnIsH9aWxxXpWZS9TEOtpORrpkFNmjar9vY1tP
44TpwSLz6H31mQZGQDitruAZQzzFYAWeqqft8u2Qaw5hu2xbn39j69NjOfUyK24PamWPB6WQwcCg
o38lGZdfW3Ifh7jHgjKscDIyFJvjNrJdA5az81pl0HxlvXobsKpe2cFomSlK5+qpMrKhfQnRMgyM
Rjb5mKLnwkimD6VAz1TgV0UduhE7/BwASJTtjDN5Zu4JHKN7VifCHyRdecvYOrtjoc+/cGfyLJi7
kZv3I1gjzQGzpCtYPyf9ixRSxBs0kd9GS86Pcp6lq4RSeZNR0wm0aZ5eUPiU3cS04h+KnR0/X2lM
RpIrYfdr6Hn8ckzCQzSfKtxYz5qhUse15rymOvR3ezvbDm3SVge91W46+tdX838OpNaiaz0xrRUr
0UC2249t8Kv/X9cuUxOv2Lb/fI2vW+PMHk5doQbba3/1b2dffQsk90tiP3/1fF361be9mWy5qpJd
Xr667VJP9o1ZWhQfjPZqxxi8SVak7Sa7aAORLpW/FI+O1RnPUtXZL3Wp3mtrzh5kCqkvLTwUd7Hw
rh3GwnlZwr71ybtYfAaM6min7xCJzQN1bTrzvOpbAcHZXikdhHJ14vj7NogvVvKEFYRPzH0RmVEf
izniUc+2Y5gUBf5xA1iGrb2dFvyITiBau7MxTc4rMjF/8FCOt62l9spzUcrjw2cr1klsYRL02TKt
Q7FU8uPWcjIyJGauP2H8+01WqyUoxm552A4qQNigDDUZiAJ9ZaP/NSBAVHrQBO2gk43edPNtRMFJ
PGKGOny9AiZoQM9WfmGeDJev/n6snaDUQF86Y1P64A/1oNNk894BurnrqMIfZt1SXWQogZasB42s
yLUoKFSF7EaISunrtWiviWUiPKW1XZtizOgKM8kOZp8O9773zVSaLjJmf35BZusHFjGNYv4Qfdf7
CACqF02qrduMxaK3DTQGM5PWyh/DaGgUkLvfDobF+7ntqhPGoqUc/OM0BZ59oqzbLl4KLfPUKWYd
yJMUHiXVIuec93fTwGAtHoCBs8KLI8m9+qUgwNmL1uz8bbSwJuOKg94byei88/Acdm38BZ/qtag6
IiztGtao+Ri+FHtcjwbUDHsMH1pclj4PWTn+s/lDWszCKxUpOpMVis7bWbhU8T+a28C/+vL1jtou
U6xe11NkjQLmFuMgqENNcUzFYy7iAAs3cR5w+HpUDPz54qZtfrSD+eJMsvaS9ZN+yCw93OX1EH6T
0CGYgNL8aBbMvnFB626pXGjXiWqn16A/9DAlsdyiKxXNQQnK627iHHtUWkw19FYN7+p6YNfU3DDi
gQtLuj8AA0uQ3o63bXC7jCX6N+nrFMt7XmM74K0ICDzaUaYCl4ZD2ptYGryStfkPra7HoKeQfpys
Pt0nA4jwcMDuKMW561Y1ceQZbWiSiaD5NRCvzULvgD5pM9CL/7lDMo3mKgHctJqy9aDKWu8a/BJ2
PcI6m3Vdfxv7H+baHUa1eezX5CBVggZ7lDI6KHIhXexulC51aUqXFuR1MEYFhZ91YOvbRg2Fba67
tYHDNp6DyaVULNaD04EQty09+SHP+VPbNNJLDbTr0C66usOQTXovDcnbLlglKv0evY7LdifqIxQF
ehYISS6fCgW147+wNk6HuE6rZNpDahrqAxnJcRdh7PmPvm1UpHHjremM3ezMQxZk7IxQbrP5YXLv
djBEjodb9bI1tIoJwi0A/R3hyv6yxNxnAXF3HuidXUDU//uuZj2LtBoPQozW99vA9lZCsA8uFejE
NXJJ+2Yhqyr1bfyGj2v2MNQKDglKS8JZLPPealor2C6zQ0oEpu6w7q6j/+e7jAH74R7ipKSpw11f
xHCHjTDcTa0+OlSSLl/9fVJSKF4Wm+0gl20DWS7LF1Ksx+2mrZ//dz7M3bimuCztgWo3GXa8Cb/J
hvxe5JX+Z+rsI5wGf2MMGwMNses3q0UFfHDA12lwkY5taQ8HkFnag1G3f93NJ/oOevhPLep/83LR
1en6dISex6nVFPE1NoTtYTOb+Vvf10A3TA8oBcm+miuAgVv7ih8Rif31kA4q9oaJfd1aW//atV3l
LHG4/yz8qmUF4E834+d6VsNHqXgCJAzlZT0sDgp4aTMlu60JXJSMQNjM+wZLpJfY7i+t0s0PBp5g
Lz1Vd88GCXjcBhNrmndLHJfBNipjHnKGbLYWLbhVFH38NIPj2ga3LpgWQG31+WFrGSE5hrC9hGxv
StUHbnfKdSe6DgBKfQyeyEWszQynxut21tsjH9nWntZrWsQvPIxgcVqy7OkoJmV+tm382lVJtXeE
vMuzBKuHzcT0ihHd8rx1yar6VqLgft2ub/nJ7pFyZNVZr0AhUH4ckJfZBh3IFHjsgRRTcQFVk5uZ
JoSAE7NPnT/Oskn0qCdX6lKyzxsaHxejUglsXebNx0kMNeBKNfPmYt6HkzS8A7d+jzrDuWcnk8nm
0dKM53yeqbbmOE/oZNd3NkysnV7lgARqCZC+KXkx5ckD5dijZInk0QmZ3JWxGv/AG/ub3slzoKi6
5ldsZW/bmWQAN2pqVdmpJl9rKmFaJbS6hGbveOSfWKVJxZI5Y0kesdfzxhYzXRtHR9JeK5L8YE2P
s7NGRE6JUR5/3y2B6p40VSzeq5qEZztN8xPP/+QCY/uJH2b1VMtadMQf+sMZou9xGjn7MFGcQxYi
K1mxHWaVTPgVLa9GMud7cwU82O10xAKL/9UxfTu5AW833Lmo43vdaM4u7u9qFoI+b5SXXlP+gG5m
41mmaL7eh2Q7JZiRGgUieQb4M0a9N4w8PaQPythfuhbv97qX744j5xAuF81VlxgCEIWIANCzJZ3q
emp9Kh3BOPasy3Kenidgi25cddeedHxExv5XZpQ4IyJHGcCrbXZ1JxXuqAMwVfPBU/Em8UTyoZj9
8r1r+n1oJEcUpR+0WshnpwXbyuI0BJhFrfbW859h/12URYLBWPcbf2M+i/ajLJt96pTfhgIwiVoj
7jtXTypoNXcU2I2r0reozDxDNCwrTXcVVax/z8t3s852Gp9M6QjqMlb7WyY28A39DTYAloR5yO5E
JLKrpwMpA0kaPXUpcwBWxh9qoi4AvokpnaSKPS74MDQjqEsWWNzb2mNTZ7fEBFm9RNTtjKzdianq
96BFv+MjWL704Z8NOoJ7SGivEtlR4oQF01kSSEUSaexjchaPBV9DRb2Bx+Q/WZr0YJBeACI5/s7T
SNyUWRv9IX/ph0F51azTAFjRk8L4RYEX4uMCpfkTcwAZT/1YifKmL9MJu+P4acmK29iFeaBAkQmW
jC+DQu+wT8CTnpLo6GDJZ6m1fgwrocF8GR97nMUJPrtmn5g4Pw4QiIF++LqYR1DI+kmpbMmVk6QA
adc/Wwu6uPNcLX4fluIUp+NRoLzwU84gaqTA16VePowjHLMKT8xAB9cVVg7V/sR6jaqaMlHX26di
MHqmc/NmW8Cc0UiKcWXbd31ycvBT90wQkDG2yIdlgcegM8W5uKQqJ7bltjf2EqF7KI7ksF296WZQ
HPIJZdL2RBSRqEEzN7jtZeYkHrbTBt5b7v5jbFFlOsrKHPagNY9VTaILdCR3ba+C1CzDny8Q4XWO
QoZbTMu4h+xRnkahC7fr9MmfyqU9xU6i7oxefpDVujkBJF94whJbPOTsj/12BmTSq/NvFjETmszi
PLbxhNkokYHL6hedTHWXSWXkhTWG5HFu/3oqp/4jtdnAzVazKlT9UE3rOQ57V6Wmd4xw2g6sdPiJ
5esZh7nlXuu4oso10FIq8FWJWKs8OA8izxK8bnagX+OXMlmaAJJ1Foj+d2FlpDDQQAwSqa6DRUrs
h0FgTrvYa83fjcM5OSta/1oaXbVL6/qjK3MpsMKWL69QwDyEw1U244ESPoVqpa2e22T4IxJ6h593
Yu4zk4JKPfYYrmHJyfvNzkUx7Z2ED6SoC8dVC2O4NhUflpLHL8VIXV9t2LqE8R7BuN1CQvmAbcCl
KCqxk7LqdcToO07D4oSFuOVhXVlT0cx2ON1d8Ah8njMeRlkZ7nWovCeqRaoGW3iZ/YaHPeIQwFw0
TpIqYaWqZPoxj+XRF13zZ4yDtat3niaLP9W5S91JTycPsUbfCaPHrtSUQ1qcRNQbvmjcymqf5Tx+
a3Q46o42sfW1ixvOrNFOYH/rKhHYVOEUR1UhSMjs7L0TzsLvyJ49q73UWMTY5my6sYPvilXgUI2f
anfrgSyKqO1updGTzS3qXYh+/R7ejew6Utu/ktNPMVo13rUqgpFFyukhlp3DmHuoArenSpp/Q15W
Xw3nwxiLp8zQxmNJ5QnLRMrFLM6TNxvA+SrVsT3S0NOBnVdOdQ0d4bxozumIsbRjT/oOIR3V7aVp
9LUcjZa8nsCuios+246f1ljhjhnk1HhMz9thiI30THX0nBcC3hF0QmC8A86/7bEns+QWpuT2nfgT
A7A3Y5x/ChXNKSvRL4CxzzUsRGsmj6ibduNrofjWZjHbtDJ/sZPeuE0s924ncnGoo7a4FzM4PCnp
H+N+cXUUKIKCoM5Hirv0HSO1fFMZwdIWptcrbRE0aqyd6srODqKwo0saU2Vrkbc5L05hHEMitVOc
ZMopHZFniJJyOVdpNh7KCV9RoOHaXonj+TokRUQwC60VeEyzG8ZRBVLdKkGdZtYdK/EkwDC86aH1
6Biv+pQOjSenJiTGFLI8JOC/vRUF6XVoZzBzA4k34th4QQBw9MYlbl7b9jBIZuLhSGq/dhTtPWEZ
/ZtIEwkLY2BA2jwYbgqi/tvSsHNSmqF6lxpqok7WoW9m6IYP5bV1O6bL98mA6ZPAa3mHVtwBTgb7
AE61c5U+1t5ZwHq3g6r1Ppl9jxlWLL9XidG7BnkRVMawkmBaH9/Jp7Nhy5rhXXEw/y1ASb076KSi
f26L9wjjeHcK8+YdChni6IMu7pGknZKZCEk2BoeEhBXitUIzjRf1VkqwiKbkfemy2oOXpIPpjrpd
o08ssrp+Skz2xFjHDbeuS8Zby/96nmyBkxwtIhzdr50CqmVuGVdibTJKzl1ahPTSZXxkIy6xJu+y
DnHxxFptdGtJwX0x0tYsaA9IMxbAfqOWXwiWE54JZHwny1K7i7r2O4qjlJjbAQ6DXD1T05l3Qxp1
Pkgh02tIkbqDouUPDYJ47hxnGm4iWKpqxrBXq8x5nFj9dkt9wxB7PvRtGt4W/hcpNS9gFl/zJIzv
JFJ7F0duliwhyQ9K1Ase++Vu6jMLdiVmj0QC6Lp4DapDdrLykPYeZIZup9mGF/U4U8OIzx7Msa+O
zqLYJyVZNH+sF6xFq10nqmXftCMRRe28AQ72ezGmEF94/sMFxC82rsivVybYEHuENAJa2zJxek0i
N8xJtLZimJnyIWOlKZShOISyooz53ZSym7pO3RFW1FTge+H3qH5KtTBYuGOIDyQEvLIPDYTpC8uV
i4pCJMtDl4bm01g7JNWNYtdi9eGOFUmNyolsP8NM2G2pLAdtUpv+bIvhpBmmeU1jBdWpbAG30JIu
U3Qm1JIQ+sGq0gtO34B0tcssdUYwGHN6htvR7An8Dd7Zg4R68kGZs1ssteG541F1raj+icN37xlU
GQ+DrF2SJCWFPFtYsaDLs6+iOPf0FB8HpblHeGS7ZNT+YPamwjzG86k03GEeajdpUesx67a/TXgo
uiXl+msbjzFezgn/uOyc0LmADkuaJ+vEnWw34IYe4E8lHP1QGnW4txQlfs7zOcK98GrLSnaD3rjj
JzHdupZqYwYq8RSFdol8iX3NZaLACKfbwZYfdBI6gYb7tqt0mIk61Wscm9al7KTfYuKLwtpXu+p1
UwbtnOEdCX5HLEyLWX+vepFe8gFBUCmdLRd9zYeOdR9VCJYV2SxOhaxjLRLq0DgHmNJ9GJ7KsUbI
0JJ+65M+nvUQ+NZUJ17ST4bXxvxO+lotTpjMQwHVSIzOU3W052GEpFM1F31UbrJgS6UBFdF03VOl
NAUsS0QWF+ZZTM506iaCJ0UM7R6SbZBMEpS1Jl4OhZG3QCvrl66tHiUZwJvdU3bE1uNDiXPV04Si
84TlPHyO/rD0Eyy5JTraUXMz15xojwZbMK74Jajzsy+z+6idJD7BUcILOFv+aFsNrBxhgc9DkXqg
3zBanqbYx9vwIw9LFFOtgVxHtxunXJyn1nyIrW66TYAMSybYXW5H+MoVUTA5au2lcR4saKCyGUaT
JkGBYmdGIbbfVv5WFdPkN6TMglyAKM9R6/UqKbothVpfyilZgjZkiSpMXXOt0Ml3UjpYXleknReH
yZ4cXH7KlvJoyqp5Jsa/zKnRHfQ0vWuKIu1rHiRYRHfctQ9jkcaPLfvZyKDQrNnUTVBDd9HfZccq
C5VIn51drUXTvqhNxU8B2Lix7VlG+hDFk0F40w5eAULSN6zsMXHiMxo1IuicLqJuXci7ATreYbFk
B8Zvo/vM4VBpBixoekMNlt6sdgklaTeS+OTCWQ5ayxYudOV8FzpI9Cjo+wdd2n0omRkHTd+OyAOT
Fipg3zSqGruy46Brr5nknsJ08nNVPPNV2eRY7O+kP/NdLNV+NGu+lYORiUjKgda3UG/KRepPalgA
85nit4T8DDxXTwIbCKgdhdqBkGLXGAmkcZQgQIdX3VOTQ+FC7clxqPnjO594+aTPrkwkrfdKvs4/
P5BZGM9xmj9KYbN4g6yE17jVPkydOvyCdXfaZ/GxnJmudQk4V0U1o7bOFrtMqKfnQZN9ZSEd3jSK
zLwXQp0LwSll7anDpXmoptwFut+4oWnIe1lizzI0hvg8GAsoCL0qBh8NgcfQyZYdHE2kvDIIqf0i
sVOfihQggNMclXTsT9MYD6ft7OsQmXqPtDLQKTg1rNQW6Xbw7fu5zO09X2590nK5Ppnku3bdUt3m
KVtOccPCkBZs2hx4Sd72anZHMaDPp31DgREZmjPZC9sl1X+LFUecsqZ8E3ZBAqXUR3FYkoItsgOr
2c7nE2Ij82nEVD0Y0OZ0K3M1MzIM1FnUUj8OUj6QXthP81KeWEVKNkFTGBh99WYmoAK6IcLvlf8x
a41zVOiVhxdawl7KDk/bgfCVODTJbgZp910oyeK09GKv56OxF0yHJ4GvHFoLhKVuI6qXNOt+tl3Z
f35W29n2MSWLoRCphIuN8kuPZqxSlOxo2WdsZ/banNhx8H37oi4n3jQHcwrHkxm9QmqqmegCpa80
dhdUZR0rfdPKqFS8Vm6yY9ctFNwXXxmzR0Vy0qCc+McovhlKvSpBEMG3bRh6TFLrG2gehqq9ZRLT
RZwynmH27iYyHvFL3hzGtkFYoQxtN02OYwcvUSJYAwY7aaftHSDmQV3YWl4p29UnFgZ78bbTVknw
4m5DzU06QJRIhUD/fqlKh63ViPzxiDbrCaCDeorhmHu1BY+t+WEv+Q/yLjafbDjxy8WVj90x7VId
3ClO4uP2XdWIR57Eetia20FHzIOf+fpV/tdwCDrgH1ePltPu5jEmuVjulXr0msH8YHPSe62eq2Zg
SjoCI2V2GJrCoajDBVHdnZbKTt3GmF3hCPCZsdUAueMwgPjbzb/iMD1SAZwUqbuEeZ8ccwm5Z/Oh
r51m1yfDYxnWl4x54FQW+JvkdfF9LjCSlLQWmlbfS6dFfWgLpycdLtmBlQnJBRhNOSFKlydUA0vm
7qXYKWP0aFEVC4vnxBpehWxr+2FNE8iGUZymyHEnIRAfUxYfCj8SX8+94Bl2Bhu8ZFG9OBsN0iKF
GEGkHMajVJkZj4493+I5QZTGklqiJvKMDuINzZCfQjmWD1EnEVZBxjrz0RzRgpEMd6Hq7EoTIC2s
YlyMFfVnFI/Kus5OTrX84su2PLSOjKM+lrZrq2mH1fH8ro6dcxvjRduTVK5hjXkpWwjfEG31IBeQ
Gge2UV6c1+nqRFQ9GCkV56oqz01f7iHa40IuA0IbqiR0tQlncrmldLxk76D+xTksU90L0dbwW2lp
LhnCGZpSSW8IsI87axL2Me/gbjgSO+XFWLqfUxbvraXbD4Blni0rrvY8AuUhJI/+VuGbyU5J+t6H
eu3p2ECBGI3zmySz72mdIajzJP4e1ckrmSSvsib9Y4jiRzNMrN9FTD6NdUEtJfMhDwlfyihtXCHP
h0ZvzR9k5rFN7pijLLnrDyRLnigNwnHpG4hWZEv8KmqzoypR07QKfTn0aLzvsR+CaKflmr9IXRsQ
PvpVPaZ7uVnzHQ4ZqZJMaxf35g2g/0Fq4uGphE+ipVXyEUq1CROcYoL6nNVytZJXkkDWzOWpHeWP
rlXey7FrzuEAYZJqP3WYqoDynDroAI2lH2Uwf+M0KyC3ZjOTVNDNRX5uino8G2v2bgbqO2qiOTiD
kF7lOQ1iRyOl2iAWH/Z5MCGK+wpS8Efc2ctVF6r0osmG5M6DPAZ2X4BsNKpkl4vJ/hDkr4Vjg61v
w/lM4jPycx05pYEK8kGbyVCjX/a9dUbNszJLeWAHoB1FnbT7Fu7Zc6J3sN6phP8W8kE3nPSXmPnB
kGLRHrF8qFFMKfSDow3xo9aEpDakuPyZ17+RFUiokSa1uwjTeQZtHO6iBPVlu1lKAupseSDF8GtW
u+Myx93z2Hb2Y4+wRVKCZ0YMUezzRDAdbfXvnDd72mreGbW03P1qfw5vV26dW3s7bJd/3f3V958v
sQ2bS7jN84iVSceIzCfsj4RV5fO0GhWC6LW9nW3rzZDIXLS1/3H6Nf51+da3Hf7Vt73O1jcrXelr
cj257O1Q0wcSXLOorqeyRQhDOvXvXg3judM2nktAdgN1Hd/an7d+HpEqvFiSIe2iLG5O26Fel9lR
rxAf29p6O//dlmKHKHJIL9WsRk+GIvM42AXmFHYTYXtCX12YzO4pvqZb33aQ4abLyRhePrsKM7tH
TGNfN3Wj4xx1FZjP101luwjqO2z4/9GXSq2rKIN8/Opjx+kZCkZElZ4rQWLX0d6oo5iwvDFucq3L
t7BwEpa+qfsubOWtAIj8rMrSdFrCuAjMMjYfq3lh+4SPBfJ81UcC4mKfanV2oDACaxl24pgrvqI6
gz+InFxKWF7NamgveprvbdbYszAnQqQFrWiYY/uMLf+5FFa7R9wF5c7cukE/lAOJbRfTSmRex25K
ifDlK5aQJ8RQ0JofiT0bNjcHUFRLoDmK6c5SgX5ctXyPLS3y+KCdZxL6V7QS5Q/01ko/Hs0ywMz4
Trm5Z4vZ155Z4UHfJk2510VFpUdGkElRIcoRevvZMMivjTUCGO0w+kKzDORkYYCH1yPtPa1/aW3f
slMG0NhHxtsy6rVfwJ17yhNECuqp+kEufz5vXSJS+5uTF8ettR0gCke7Fuq3v12/9XW9+uoYg7hs
rSGpFipM07XrZgecWhf7VZGNT2UcltBgkzGQonF82vqSimAXcNRtazl905yTpviNDM1fFyyTYSGH
MYBBWV9jOxTqn8loxI/byzj1khzlEGTE1wVDX6/hvciPW1/Dc3vppPDmtNTw58pHLzG6K5hzPUkC
NXXLjtb0BNP21hcZyWOBRdV16zKqYTnHefVzm9e3rmRcZk+uFQwq15vSua2ecAL66xXKbCepAJU2
zOsGcgUOek9rDBjSlvkVyZa/Qbefl7QL8bkSfvvq//d1pPhxEpA1dbe93teFg5I8T1Tj2NkUo4eC
U3VFMlA/atOqn9Mkk7v1bYehkqsrAsBckkrAOdV52f1r4OtiJVusQ63K96+u7WzOw+r61WenxW/Z
EUQ/InFcW7TptVIpGccYt32effWZUgeIQDin7QqJCtPnZWXU5AdJBQzTqeFInloPV/WW7jUiERSE
xAy7ranEVbFjTwLv2jLa1zgMV5DPmitcL07GuDikcQyoem2OcV8fpwScCVJN7L1i81VzcvBtlU6G
eW3qFNUPagtyvxt783UqxXiIJSK2bTSf2uzQiXr2Ix2u/IBU/CkUBCVmRnZOlpQYkbTcfLGGki2Y
E79tLaNQUMClTrC1Ejs0XzTdQCWpKx63rgqbA7cr6uWyNUFM6V42GR8NOg++OjXOi5EMEpJgiRQY
jmO/KIRGB7kkqNuaFVIv6K8R5GwXa0wXdxgM520wBNHx8k3lZz1446zxXNX1XV5fNOsIdzsM1y7b
hY2jENPNvcODZebu1jey8gRxiwqVw/7eSeoBEg1L3LQtbNvaZKtWSLpz3V51A3QRTzPV5WDl7S62
hhzsZ5TsS9RCXqLxsa5FsXOkJtvl46p7OZrPJAkMir9KH1Sgsl6lbCA7lcvf+ihjdZ/L4tVQppk4
n1nOscycWBxXgCWB7oyOaP46SBPFFid8a/I+fwUiXD06vb7fWk09ihdLOzI7JoG5NHsLVNDJUlUH
+lamHKYyjF/biUwW5vakFcxUPShlZKG+PFI1MGrLG0C6BEmu9zvSWGtuzCacL57nXis9XS2ig6P6
iI/ad1MexON2UPODpksPWim+9aqU7CK7mR9408hwVMj+mzl7F0mDFplSPPYirBXYhqEhiGpW9b0r
h3sYNvILvgYb4sYVuhM+F+S1soZYXZYaPp9ZAV20Hraz1TugMiv9GpVR/tmlTGFykrThKW3zn7Vp
a4dW06CKG+jDzYS456Ip3om925+2Ht+GqVB+C/QbMqc12Cw9tPPiEpCX1LC7DriEkbnYyFCTX/HX
MZ6pka0Yr3raHhOAvD+VAmE46Z5jmvKkmtVZKHK5qxTytKWUlgEAlpqid/KNoK/ZDzZEhrhzYjeE
2XXXB4SSpcRMfor4uxwt5t5plRWdX9r+LJMjLNO42qmhTdJWBhlrLurjko7ly9inK7swj09bM2/Q
GwU0cYF5b97DfqYO1Y+IdMfadE+EvvLL0nYHKjg9tA0aIYZUHrQhQ0U6NwWGVOh76yutnJ259kTo
z59fqEFSoPABQQWpRKGfolbupmqHXnWGu5j6OErdU7QwA2lMtbsoVKvrmJagviSlflWtDs3aonw0
2K29DoutPHatutvGEBd1zr0DuHoyf/VMzq96bDnPRd26pqkar4Ohzc+LFLrbGKLpFblm2dtaMnqL
T81A5n69b6BY/FSqZbC10AOun/4fY+fVJCmyZOFfhBlavKbOrCxdXT3dL1hLtNb8+v3wnHtpq51Z
25ewUJAkBEGE+znHGy85hH5pfWqLSnnGvn+Uts6z1GfHr0+3UmlWz+0wn001UZG10E9Jlc4P2ZK0
6nA3x62OuYZS2TX9oXcVGy0j3X4Ydc1hzztlGyw6aAZIpbG0xBbfmGnK7jK9th/UQaMVkfx5b0ZR
j2DtUpYmSXBgmk3RP0jhdqqsaiycqgVmVAKMnYY+wyzZhIWxca06hDCEcpgUi+UHcALYHL3AnvFa
ACeiOLY6vWdXnc8E+3u7FaVFq8v+QvCuhyzt/yIUcHHOsHg99H31d4ICprMvE7vafmgYVG+817mU
tW9rOBrRb0at2gAgR1pkOUvUYgwa9RjBANMPHo3EHQ9hD5lSS9XgkTcJkoDdz9M1Al4lddLPncrg
UYpuZT7BuMPKsBy/1s9Vg3xRTYAofQpqlnK+tgsnP4RxSpLHbQ7AGIrlkJY4kZe6yGT2RAgoAM5h
t2+ZlX8q/Sp8kJLnTf4CrczZ7NI4tLFyVAY7ZiOdd2+qnev3dul8BjHSAnqhRwUslc3xqxRCpMc3
WZ3MVylqLVAOyHgEHF26llMen/3BAzm8FJHxzB7nIbr9sFTZhDqN6jR4kZKVDZhYBzRRpBgN8bi3
zcUQvRwe2lZ5gYthb6SY6o71VEPBlZJcXxvop5RIx09y7dmC8xqtWDlLj2oBFk26Vu6lWBJhgqGZ
E+dQrs3OkEGKEYJaSnK2yO+f0hITL45lXGuWlqtbpWrqi42zAEPyVDFXm0VzUm08Q4GtpZ+csZg2
cRA43wAQ39XkCK/L+9RY82/sFu8ER6++lAR53uKUD19zdN02LUvDTc9+5QEER3oqC9u/tMYc3vm+
Ep3wQ+anAhHPRz2L31Pk2X62k/NiTuH47rjlzzwr7A2RfsaLVkb2oxuDvsH2E/0844hvsOCzMdAC
N35IxzwGiRMEd7hIj/E4v9lzbmyQ4wS+Uab2fTt3xbzJKo3hzZvap9mjJAinp49YQ5HI9r85KDxu
+wQGujtU+NOCqgdwBfQcDp2KxmYHi8VrxzvA8vO5bqrvZZMqZ0vLpjerqxh245Pm1/q7PYc/8tnd
4qC/76fSP4R2+KvqsuQxiiN0a1NHOUDTV99LK9ZYtLYHzdXtT6F9xCWWfjbmeTgYShTvXSW9CxTv
B8t19WLW0S8zKr53Y2ji3qmckwZiFC+bu49LhMbGOk5RYIL84IVG8nXASZROlgsUqcJZ6fBiJ8j2
7/QQ91IFEOClKI5Y5GNcfuFhavP4lcCx4BxBH36u5sA7WR6eT4Dv6b4Kkcc0HcBKA1j4pun9q/XV
hfX9MOTai6E2F4joFbIaeUB8KSxiFnKXGF5G7L0qa/PaMR7H8auO3L/xXLS2e5qyDvnDEYByvcXO
qJw0Bb8anKbqAHdeRx7ENy4/gHqoDykWsB36SvYut/ONgVrlmc8jEpt28KXK3Pp11vloU6U/Ojju
AXc7IRZTEsUcw+voxT+mXInuxwHt3Hkuf8/QYMpW974GXdBsrT5sn3HeakerssJLYOVY5aPS3QW5
aryD/Pw+WHH520QFE1/Qr6jrKsjfIcb6okQcYmi7jYpI3Tn3g+FFLbToqQKlIiVJKoK1HiDOYxxb
ekjilzpIl9G78yGrvCCjogH7i09gI/axPbDg0Uz1dcK1uod1ae+laCGk+JDF3r2UetCFr4MBGXu0
+6tUGbAPjk5kV7vGTbRXrzdaUJ4AiJaSVGmGheBbmyYXOWD5+pwNvsysXaJTofmL2mfZvU4+kFYz
Kp+lVGRasE9dPz9IcWRng7+6vUjJ07XuNVJSEAIOkvRSp0+edu693AbJy9kkYVFy4NXInuSAwFWm
fVIlKmgEerCqjp86He/DcjZlScYBw58CaeAsPTB1Dxe/QAVqPWXgphfEV5PbNWfRUGwjb3olJli2
nyxNf218B225OrykWciXrmjj33ZroyvN2unFCe2XdPhZerPxhk1zOxnW+MJ3wngjHuWPMEFoQtow
0apbxCm9E4hR883WWvBcvTfspW9ORPNLVRQ40pfWQcXTozaRdfTNJ773JWCYesouXsgKAipa9CIJ
4igFkW39Yp/8t06fomwTEMKccIh69DIFIygv30P72zymYWS8uoThfU1mhUkfTMtZirHidWdtBh4i
XTQCVb/yAZucLLr1zxvcyCMqrSd7ObwK6gNwdx9BdLhtldI5L5IkccNs1wzj2Qli56VFG/1hjBVo
5sRwAgUZwI7OZuw8yxFYBMNntOTY0/gtAayzqNlzg8b9EmLidr66+11kir+H2Q8wSp+UF7h0+kHR
mu5WlLrWrHe1xvdMSmrQFMe5AmB3K+o+R80Zcb2z7lGqRmPGndfFxBPRq+BV6qbZv2g5L4aU6lbp
T61VF/TgRyXp7emxBBxyf6uCBXkeWP9vDCePnhyX17xFO8uedHODbxdPsTEEL5J4anhUC2N+kNLo
u81DVLvHQk+jZDs3ixW4rpyNtBYRX/nU0jGdNUl8WOsML/nlqSofvb5snrUIbtkvpztYY6O+SMI4
QsGjx1u91vnm8KmO1PGKoo/60gd+fK01+6+1Q8I+BeWNpjmude4Os/94O2nTDwhWICO0tUZ7uupR
/NSOXvbANzB7wIV+6SFBXKRkm7atbiTrpeGLRpyn8x91cpjVFN/r1g92xKzLAPnkzrMkbo2V0IEQ
AEOdulJVAOnii6mHXQIT9bWO/fLVT0rMa14cHaUui3JslTEQ8zAvyu1U+eqGse+fpbNpuF+DApVi
wwT+U6p2u0+ZZvdBF9Wv9Vy+tBgK79F7rV+LBJFbM1T8rQodlFgPw53TmT03gMYQ+NQORypIKc2u
X9Wpjh+b2D1Lo1RprqFhvG+8szYN5cNkjnd2HfY8z8H41JhDefHGugMVNAXZfR2U+7zcK+pQ7prG
qXeaFcwAj/zmYCqGc98nUDTi3k+umanuLbv63Bh+AR++v/plf2/1BEmHfeCBqiu++118sEIEDxKL
nU7BCsArteo0RvbP2SWqT1Gf1T6AOaGEYLrVXt+1rEG2DauP3PvaxHq2mUEJb8dIgUjq8zUXbx/4
GNj1Jhh0VRkuICY+abUTHQM+CBi4VSDpgJT7Xr9TZ7TmWk0xcC7ATnKVYzrq7+y7mGxAL+xKQ33I
uvQ8KY5yJSYd9Nh+cM9ZDwHOMD7FzRCz/XPZJ4P2zPrQfZ0zS0O1Xblg72gxJhLdJ8unFs7URh2N
Dk0arPXQiZqdV/bJpp35RrIZvlf7Zy1svKdFhG+CxGBPlQnvMTCuZhOrB4XAKJsiekfT9Q2P0C5q
tfJQ2K171xPUvsYQQHZNpgEFeKLo3SFa9hmExXj21bY/lE7ob0Bq+A99/pPThBfkVowNus/D1jEN
PLeFol0z1qoZ0cCfjZQzD1U231kIzgYhIJFMmfdFosPJm5JTow31pe78eq+a7rBrHCe4pm4979RW
/xyMxA8AMdXtgxmKhjqXzxbwj+dKNz8RJr06Zag1XpFJBFfCN2WfNk57LYsCK4k+wN+a/W1QTf0V
IMGpqxFkbOtkm9fl0ctG75wbU7VLWTewtTLDjRHBjaj77mRVCyIw6JYIU3ZyACD8Hammb8xy2cnE
S77lbhG9W0m6LepsWPAYN3ajANdL2vZOI0UnAbgWWhLs2DuDr71hw7ZRv1eJPsGrM+u7AaDBWVkM
HkbzLCtqbVlWs0RhGHX4QdIQYZY8QTIiGlr1k559623lIU3h+SKOsk3jZ9DLv2fXqC7431S+hEmN
5pp6mYpKezFheJgMe9y9dj0k4G+camvkYXTt8iq4BCMrjEzj/Z1C4vKkXYnc3rCM3jLDZOX0aFI4
0ScCF7PATLCh2lVdH0N7+u6aqnsd3aTdYgpsQ0yhN7BDA8Gt7m3nHPQhESECyDQaupxaUS+Wks8Q
AfLtEEc/m6y8YEY2T3zL+wTECvJW9YEb+rtOCREzYobH+0BQjraynjCM6ET4C/udHzevntvAMXMb
g5fYKM5hzTwYK+Z2HvpmW3bYBOr8CU1T9dpHkXZtl8QxJwtXPdSOfBPqgb83O5B6oaazQ1GcjrmX
UH9BkrhbQFmHqAh+KngeUGKIUBTClPGjt4byvUXWnI/2ibCPxD1x4TTpAT4QdYSe6rE8vg8agDzz
MzuSdovfsyrNh3pMs42KDTKN1ZCfd6wFQr2bIBc/jh4G9lrvJrzCwQvCKnw+2wqEko9SdImy1JWQ
vM0mLMFmYYwFMK7C4TFbjNdzGhxsb1GfrfqfgetnCJQZwBtdPQXEYOYAD/1jODvo7UOY33QaVKb2
1wBpMAL2u2884Hy17WB1djZm3qpbhKaLvUoorV3eKQRg0VQF+Uj0YoLAx7FQuq9TNb2Mod1cMTVm
27mbEEXL2kfYyy9YmpuNhZ782Zt0UKC6b50d270ofu9dlMR3L9aC06ni7lvjetcyYpo1G4VpLK2q
04zCUquFXweAqMeq674S+8CAE2wHe6VMpvuBWEVXB+NxsRCIg1R/TR33DvzDxCp79LmDw9eRXTvW
jQD4UhzvdaPzN00BiSKLKwwVbWDidSutU+VWBQG97fYIdL0AFOdZgG74GBwgM1+cHKeUXqC5hXTs
a2l1LlaeQtslcXwsp9Y89nXl/ZV6b3CZOrX1f8x2vYPzzrfUWyAyyo/I6Le5lQUXfQzGrV6pzY6d
unfqAZ4dLXCg4E5wSSk+m7cOwr1jFRg9VHPHCvDeG63hiUDtI2ZH5x4xmWTfmsFbnin23ZpUQ+Hc
ijYr/7NdQxEjzNeD5bN29AYLHKObAfSsPO/gB763DT3U1zSmvi1b5o2uBryKvmnczXWM25TVx880
1/d5kEwXdUa+CaGoZy0OfllLhCioOld0i2UwsjvjQ7wki3iOmY/aVTXr9nno2+mhjZeZm5JXBu1z
HbHUrer0WAaOGm5Th8cIJuystOw/uj5l5WFF70mqo3NoFk+WMdqHMY/Yfy+J797PXgcPrdXifdM9
p06TXEK2B5fUd6KdUUAAgI0d3Vm2+awHBuwNb2REtVtrAHGFfS/eD0r9POs+xjVsMIx/BM607CQY
MHvxSEMVBpZoWkusKxCY/02UDn9Rj7Zp4REuwwiR1PJLkBpj5rWYWYjX4CB7vjgClFnf6/5FqQi4
BUei2yceHOugB401BcPEjtPnWEwjVwSlzwzU4q4xpyc1nEeoHb69G1Gl2U5LEZmCadubPCwzdQGa
OWEKr6RDenLWQBd5ZnEHIuM0TDBSgCs9dGb3rLTEf8rNONnpXZXPW8HMhQuB3wJ/tneGKYdTMLsP
Y6ppLAW77NHDNXeJm+p9Bm70iVgboA2Lb+EQpZ/UnFgwXvvTLXwGt1gJnMVUUM86O52UAeV4rnYv
CbEfkf+1PGXnS280wAmvVkpKVHXfBykw1bl5kdMUs/YW1UF+zuKSKXvsnF1txcBDcCkAgivmbYFi
WuQUNu8F4Q2Z8u4HDUpvDVCA+GvDIWn4PSRH/PsYA+spmcP3ECk4xEcPE6Hpdo4zQnBf8EYAtHeJ
xtNF/zdVtmlf/2Zf0961Q3asx5rPJKjAxEn8o5pAEmrhcdb12Qm/FHlpfEZCHkXO8UVPAuuUDsrL
jBFgobeqx8pcAg/EX9XOOMXeGOKt33nx7J3DyHqIcaVtUx1ZpVbNEf4zQIzbd66pT1ctjd9GlV1q
WAXIKIZQhpcgTZWPrk3S8HtAgd5vChBBVncHG4c3WK7SvglHpNPvbnC0V2C7LtLYxOs+RibztLbg
6vO0b3ZFantPsACcR3V6m0HwPRmAEew8aA5VnHwuWRggXxkBrSxxpkpxTvWMNV+ZAdBUlGPSuSHr
JyMF/mLt8qAztlVZ9CfYEcVbZ9bNaYQtspWinjgNeOPa2oSN0tyzXOb/tJ2908vg52Qr07GI0/kO
4Y+nfgbsbbp28hgg5fIYNFqNZxgpTKd30r1V29WxhAZuBLAzlASJuYzLW5ga7oBUsBPiZCyCjTOP
2Z5d9KOBnYNZfJdlj10IWIyYVm8ELWvP2YKZKRdcXQjC4mw6j9GCG62NST0DjAgXJKkkkx69K4rh
7+P/Vkm9dM+W166+lAH31Wuh022yIiUVoGejg5zW6irY+YdJNVgYhm9xA1LAfx2bID0E0Hnt1oBb
NIyvCJWjbkjMu5uuhmCEBDeUmWwY3NhByXvR3pCGzk8hSY7fJ7cJLuCyrHnPYpUrkay80VYFl+wk
2WTGggQLi7831AVoX7fVURAqleO0QApZywIc6oFbBw2xHvxNomiLHYHaACzWHq/KF0fJd4kaOM/T
T7MfQDEvN65Zzii5FZ9oa4k67wWqKJXjnE3ZSXpGTsudQRYx+Pv4djmJ9NJCddrYTpbu5CoTtKZx
wCJ8tgTVOwaNehSFEcfbQnIfzmA4f3TL8xvNyDnlqFGLD1iSRO6/ZGO2yLi0CHwnxSyrjmGp6MSf
Wa4pB/cZEDvjJD8pl+EFj2FUDYiT9NXeK8ufclw6BnDMl8d4e8JSKXip3MfrYi2k0bVuLPXuiNQK
MZkAfdywvzIaoN3ioR6ndNwTPv6b4IElGYBRdzX8OuypSI5k1WATjKhyUuZ4t9mL0/uG8wrV4GsP
c3HvNSFP1EZC9NAmzas8eztxHwfsPoe5NpjWrSFCb4+lO+6t4pI6bP/aEM229aGBHdaBUDfBTh6X
PA3JlcT4TDaSlVFghbqPX5nwI0WfX4jr6IE+k+ySQERgbCjHSmMXhb5gMgNEAOacsqOZ939k5WiH
iBQgkV0jv9yyc9qDhrKjk/ze2DTYqJtd3Caf51G/yJ273SWopZvCSqed3Gu5K0lbsP9vNcRXFgyA
PBM5QnJSdxsOUpbESIkY0nQhEE1EH4fuRR78bWjKrVlHg7TUWD43FRj2ndwKuUi9r7k/bVDoWyzo
rHKt6nu7hA1B7vJ2f83c6WeAV8YhYzXAqHvVqryFaRse8hmic6tPL/oydchnO4tt5zgHM0hgou5t
VOicKOE26AlZSV78rx/+4xokS9gryO56qN963p4eajJEKO0NfSdTgHzfO+TGTzaArPElhct7u7k3
OMUfb80foIqPd9DAjVdEsCbn5mCEuTbvYzf8qnSZul/vMJPgRXdcKN3r5KL2TxlBLA9yLb1fPRK7
WD2g0djP2yYLr+2gK8A8lnloea3lSMn9a53XlTPCAWGyk5HQx+mBJQxbl2Ug6CPSTiYc63X4LB3s
aqaDqW8HJNhOMoLHzhpOU26xLan2uTMQ+MhdwJX/+rt2kZ79EKywlxvAFRZAyjr25vje1RcAo1HY
9SJvw/S2TMsykqS41hVYf5YZydJnZ+871QBmJX1yAoU5UvpLsr6tfwzRW1ba58obTl5jbmUk3A4h
rMBReW8bHAQyF7Jhb44odJ/XN3wdy1InxWAZhWrfHxpAesfQiQ7SZspglx7r8R+HoJTlqUnudoyU
b9kP7VL8UHcbtmVl239PPYSVw8GfmucArtwmBR5TpIDcehuE8/Lh0D2IpoHORnXSD8ShwE/PukCe
+GDrBAZ1HvO5fXZYG7A/vOpYLGa12LRQJ3JAKUPd3VkLVnUey+d8cLuDac4sJRpd3alBge2mR2AG
hcfsILyDKV/CRZrzUO+CqHx0CF68Pnj5VSneXqe1LJXrMPlwSDGk7akn/KAMRknqZbqWnJ5AXzJj
OE9y9+UkBXjGCcwKw673odVv5S2B1U6tZP+oHVzjr9xCREn2LRNRg/eQ6r7YwqUIuWFdrKRn7OBQ
Q+IF3zAm+qeoB+6OjMle7rEk8tjjZXmCUC575Cn9nk/6xYuN7KDO411ilgiUed1JJhmNWbuFs1ui
nrsLi+D2BTDan5Dys7OcUJ685Jjp24UNY0fDz3nwnggv594wy35iv/rEPDvkMiLWyUDVVOfMcev1
6e2o7foJ4v16F8vMYSZNls9M5mbWzregCwmpBF7AX+CSDVbiHvKj0gXfGpQTA12UUbP2Nx0zWWyB
162Ok+ucJ4A5+HOP0CPRKI7sLVHVx9vq6raLirSgwOema7dJGC71Q20kxkHOL9fl29F4bvXH2cjb
g2oaz/JU10crubzrfsTGFG3GokDpHwr53xu0deJQ5Nsv5dvCju1pSUQatg9g/PdaZuew89t8uEeQ
3TwBTasuwtoZoq66MBZ+l2GW3Z6vPIl1jlkfDB/oXyn0THPy6p0FQRpZDMcgwknBS+Ayg+9QCNyX
3DJ5MjKsAxXbowU82C+IG/LfyVw6rDP6+iRvA3qZ79ebsLZKTrr836dirTbCXrpfp3q5GCne1uJr
WXK3yjki7AcLWoQZZKGrdPZJJcaidJGfvS25JEuETV61Wxa/9t+w+tuHUq7zj1XG7dgyd7fAAq44
BAmPwYde1q84RzBdy2syF8jBbIPJ/IrWCvbksE9ORROG6l6637L+8gWNAIN0QXpbx8lIlRXdmqx1
05zhctBQitSAiS2LMPk7a3JDSUr5j7Xs7erLeYSJcz8W6Lr15Bvg6QcbL9W8Ra+3wAn13ZULMeuL
7urqWZZlsqiTnCS3Uy/LQiniCELzOoAAsnaWLmtRcmuyPsa1bv2ND8dG+acOoQ7mMOZMmTiRcANb
JGV587jjCdv4pf128XOpFZtIGdQ/lpHyCG8jb/4WQLQ/y3CNdNUBNL08g7DrkNyQkfLPWTn6NlUB
ymlObpnuPlJBApgi6xbuAydECB7Sujase0BpkGTtJ8XB/zFodX6+Xf0ykm9kj/Wdua1nboNZaj09
7/Cf/Pe9k9ytl2Q/luWg21n/6PXxBz4epWg4Nlr7TZuRmpV5ZV09yLH/VLd2kdbbOluyayLPYy1K
To7717P+sZ2R3tLxw0/9U92Hs374pWCZ8Ak0V3chjL7lFSeGM76Kar7tVeWFlwRTCuRMaERs3hcz
25qsdXNGTFDod/SpWoPsrZNMt3LytesfLZL1zQCEEC7424iWl0Xek/VlWV+qf61bD5P3Tvr9U93/
91T+nC/k/iIG7TfuXCK0saxd1sLy4VqT2052Lf9hq/in7h/qbvuJ5bS3X5DzfOhz+4Uh8a6aMvxW
Oy/cytQge1DJrd9omUPWouTWBdna+UPdh6L083sEA/ofWo0kQlLYEPl4OfG9s7yVIXzLSq2UZ0zZ
bKuzKjvoXvG6Tu+AqaCNr2VlXmjkUpaZn7VQgEXJyiz3ZjryA6udtzI9YP1HkrVBGfhvutpt0rBV
bAgyuxTlDAkT8bfdP02361BwZNO/9lmHwVr3YbhIUVrHoEkxWbgwvQZ1Nnedo6fzVva/CQADzEXJ
+Ba0Q3S4vfFyU9bkNq2uZbld/1qUhvXVlWKAIeXv6VvKH84gdXOWgJ3QEl6jdbK/Laxv7fJ81iMb
YpWwecvOFoYRY7GQ/LFzXLvJsZLIwmAtSu5DP5lE17o//ri0fDhk8CplPxv3oAKfaqgURA2QHljK
DQ0kx/LhKomI177K1OVnSZad5M6USZ9np1l1Nk3mWCd52dcnenv3/zBm/rFUWLtKTh5vVPRY9G6d
bkau3EH0xIgjZFJ0tLKH2Stxx6Dmok0P8ore7JQyAsZZj5u/5EX+26pVq8Ge0Nm4Thqcg3menRMk
gmGJQ1qTpG7wVm7Wsm8FCvpnobUpF91hZ7YIQMaEvFo+LF0Ljqbu3wln28IBEKlo18hdledSZ1CZ
9Kp4K2N4JsIn15cHPLeI7rQ3e+aH2y839Y9HdNu63u667Fkke3vNI5yTs2dOe7nL8rNrIhewFuXG
fqi77eqk5SOZc+0pzetf0sNQ39qE1tsQxpBQcUHuv3dFPB4NhAD3OoxZilDPECAtzsSZpNXS8Z0Z
DjI9S6vnAfPUk4TYTXXwGmnZUVvOoSZ1dl8GdbuRXnOXjSdlLs2d2meA9Iah2DQRr7okXuaaW9sD
4KmBKbqmiXtQo9DK90gGEXCZnf0eqySo4ck5N3rQPMLJwteMaCzE88whelGsXlN/fFsQ7S8BMrAv
8G/qHapxI6ocFKUuQ/AoS3BP1CMqELFdpS+x56AsaHb3U4wWggNs4aDj2z96lj8/pVXzA77jqTe1
8n3MTaJqpf7XvGRJXhMH/uIHKkjxrHnrvdn65mGtx7PrBzgctBZ1nGHYBE1df65nML1syctPupra
WxR1gFdFyHapxRIWwMSUPOdWhX6Tqu4qJIJRhirBcROIsXoYlxZMSQQTGIgoECbasSns8mGekupB
cpJkReGge5bnCAtjhLeKONiVFfJD/jR8MXGeHVt1kfLL1MogHAlKHLvFALxxfXZucRGjeq1C+DR8
AomqKBju2qwAE+S1A/vhpnAvIDVwr3kY21tUv6Z+ip6GJYHoEj35avIVWU3lLFVlRpBudBdR5SoQ
PjMsvDVO8NSghv2k4gl9ShVN207jGLCDoCG2PaBVqc29zAkpSgzZzTQM3YOWdN7jvCR1BmzPZmzB
rqbH2hDqWbrVSoeoaAPeGXMi2Nw46ujC+L+mJJofbiXQHCj/Ooy59fgqsrxHVGaibRW2G3RPjb2j
WeZumpocjTfA9IWhmRfbAeoMrFXb6baetBtCwSODQQTw0gvLawXV7tosyVpkfB6TAhvqgLSRDTet
1C/5bKbGVjMN7SJJMQX/qSz6StlOHix3L0wxNiNq8Nb7AEZde+y/JEP+l4ErHVw4dH/eLRM+M8hE
0ApFhUpMP//C3fk5zBP9y9QkoBUQxHkLxgzYNTpYj7OGL9maEuuucvP+ovdxe0rTuHjgEWhQ/lv1
pRkVBleWmveq0b/VqAbdu1HyONhVA/VVqV/iHseRg9jjXorSgCv0E/Lr+b4eNz2BOzbT0j3WUoLy
xWC5luPwYFPlKNBumTN2fxxs5V+ddDbv5FR1Y2oPjheeIIcRqTNDFu3AB6farVfQBsnvMJyT23lr
Y24fm67d5yqyNlufEMt9kL0SqHDGaF807JVt8w6iRfMC97x/wHR8lhKBdtsXgtZBhspGxJqWHlLn
GOXHgxL3TXXR4yJqIEBtaD9YLJasAoPuin5af60HzMplitqJNDgoWZyRwUxAs3ErdFNpj4htalsp
yu3JUnX5VDlgwpb7Y48jQJdqWejFR3v8ffs7aZL7R7uo4Zwt9w/BaRB52eQRn54xMw4myimSlaQK
Zhjua1lG29giIflHpTRLSwe5Yzc8ApwBgRegc42t/hv6oUxKev1XXQfhqbeHAI33sPpalgdpj4ew
PqQ6qk3VrDgYrBWXaOHYA89NEAXXbkmGBN0T1/CPfzT0fUo4mffAt+M9FIb4rhwzYhguieSkzmSX
XUAKQFEt1qKGeIP/0lEOufVej+5GggP+fw5J3QF8haodP56m7QpEbp/Hh1LFGrj9cHXSW35kKkq9
uabtwqPA7WhaLQxYFCnvoyXJEZi4l+Lk+ygWRv4AeV2NMa4vzaWKcvlm7SQ5Iujd8eHr8CNzcOxi
VQnLyiMmxqQoF+fdAoqPspS0fjhUivLDLaqjJwch8Nuh8mt/HJHp5r4rAWh8bFiuaipjyI7Pc2H/
lRKeFOTS7KZ37VSld+4YATjRUN7sMvyMKt6KfVKE2qtahsPV1evveaipr4NdqK96WD90TLAP+KZh
uiA6yNevN9D/cupWv7OBlry7GafCmVPep6gZvEeV8hk+cvAojWYZ3PtFbD9JG0jhfQqh7iVfeo71
ezJo5pvmR8UnLTlLF7452avaNNAvH8I6na59oKX345Ig7qcPGzOpydrNvGHOBo23FKUPRFMcOb77
S00Gope62C5hLqXvmVejo60Z7VaKRt8MJ4OoqbvStFDE39hW178Q9ArpImvU9xGEyvemJyyCCl/v
uPAr34GClTs7883TSMjMp9Ie34DQdF+s8tvsNu5nS3HbS1ZGSCfZevelmQFSqI6VPyGig5Zu2P8O
HLv9AmRL380xUcTtxn/TAJ+hYdsO4D3JxWG7nwkNC1/4P1XQIv9u/FCnWw6o2Gy+loNX74nXVqIw
5xRvmWLZlybtJjS3++JNhzH9Quj3jTQqwNjeQGB8hsmr3kuV7Tf4F9yhPEpxRE3irHlTspViHbvm
04yXTkpyxm5Q71W03nQY0XfBNINLKKzQuKvRioEWXfuosNn5PUb3uNuBxUPWE2nZfeUPzkVa+tb3
9qY2WIw7op3MPjMPgjHRe69W/RaOT3SRohOpNjCFqL+Tok0gIuJA6v5VirMyfXP55j9IaeqzJ+br
/MmIwff4Y3AKo0F5TrNWvY98aMShT7iqIa+eAPrskZ3on0uv/ZTErXoHWGF41vWWVyVGVb5K3Kt0
kHp0EQ+lUmcPUiWJicpRZENgqDudgKsF0WMzO3iW7jF0tKfcfG6a4uB2bkXAwnqPjHl5Z09OcRd1
kOUWseDyTlFJmq5ykZlVp13s9YiO21HzGGoOocAn6w2FsPSLalXeHt3M8iRFODpA6vXivTRHJCmN
HizB0k3rJ3+Dph+omnwkurLaAhSv0i+gqLMjdHznoOP7+GJbxl3uKtarGWbOfZlYACyWbu2k/ppA
S575tGn3LOs0ohGRc5dk1lJ/iwWvAb/7n7q1i+Qspf1V9bp2/Kfj9RYATGfHj/U4Nw+jUgGXLlyk
70B1mXyJfuWq/8kcB/u9cUb0gXK9uGahYaNsXKUg4ob5c1+5z9J1NNJrHRneX3WTqzu3jq37tPQI
wFLXqKWgC/sJOtIPBfGrfVxsXWBDV7XkpXLH+FunARCzDLd59MwuuCi2kxyjNFRfUVWpN3J6Z/5L
Lb3mR4ffCBiRGaPDOBknbLYlqrul9ezZaI7zujsIW2r5JsnqAmVcNKquJXPq1S7DXe/r8aVGnPzv
hlsfaS7XWngkgJ+R8d+pc6DGO2kPwT1e5Wyx41JpV9AJK8c834rSrHtaMh54taNbz+B/GDuv3da5
ZN0+EQGGyXQrUckKtpztG8LLXmbOnExPvwfp7vbfG/sA54ZgEiXTDDWr6hufpl9NkZg71erRbv8e
wrTF0aK9/MYOTWWTaoWOLVVv7036fQ943TQnzRD21kqy8W7Ex8XrWrV54m5Uaf1x7Hdi5ytsHuW7
cR+dPiEkHQpze32w2kJ8okkEFil4znP1cdNmiY1IJZg2dVXVl1hv670wqv4mcloTd1+/xJZA2vCx
aFblwYcyUy/BYvmd/xYHw1MSCeWvQqflzxdluQYqrjC/xrT/CBXFftWsJoN2rE0PoQUbnBAluEVC
7eyyGSquKn567NLY3JEOSG8dpED0ODcm+TMeZJY/hW88gN8RHypfeoAPMt1JRNgE4UngiL8ZZGRd
do8B1hxNe99JepbhFDePbsuYUHaVdkvfhqQ9B4cldFe2R3LN9/e6buBBNdgz0kBNcYvTZHZc5my7
pgQIAuEsE7Au+Nfca3bvPuap+6qNsXIWnetyDsD31mFa3yyL0oA8l9uxPOhxB5hKIy47yJJWt6Jx
3KcAQfqq6kP13FWl/xTV05tuBvplWZrmDnBbN2+XXV3NPkaa6d8tS2EX7Nq0TO9FoftP/kQtsTCb
h9Kw7Sd/N/iZ/Rbzqty1g9ru7LYP3gt9V/e19V7SkYVlTlXv+6AvXrG5W3dm5Nwzjjxh8lBcal8B
nh8g3pBdqK1+1s0booKKM866s5Jl2AE7GrmJAK8ZkfF3sTs0gamFdiCffndojNrwKkua2x5LwYuc
J1wYo9fgjewti8sGCrbFpZlw28Ky+kizE98cyIruBgxHV+TuiosxTyxQvEdHMc65XU33ZAFeZRmN
72M0N3q06DngQIHcS/XXeOrH96GOzPUwr4/m9f+9vwNy6Xd/3/E5Du1p6yZwAL79+/i/6/9fx//v
/Zfv1ase5bYrNiI343XPgP1a9mN91W2h76x5HbiM+rpsyBn8/qxbdgEU2VzLed3/+ixvTnBWiruL
dd6Jy8Sc1ZZu1ahbrozsX+tU7KPdXGx/d1s2DrHrruoavUFQ3ipZayKYRPM1aHUfbGzuda+DY+Nl
g1bcLpNB8P8qumd9pTXVRg8T9RRUCPF4SC0LENrVUztPlkXLUBDd/yxnldcxXIP1+O+ty/rfxeUT
yzrYdsc8oqHtd9XPkX6XUx560+Dclpyujw77D4hk7luCnomLqswPro+WVB/s+9Hq3A8DAB3ZQre/
NR0Hw9EE3kqRqhHVV9TECI8PTalsDd2dXiAy9DvJURfg6TOyrMPyHWFGO19XteYZJ2z34kuNQtd8
bMwrbnXO2hN9IyauA4ax1Zt2uNHrEGb3fxx2fsx1zLBAnMvga9mwTDpY3RuHJiuU6J19EKkogeu0
/jWzE+UKIFp6+t7FRiyZJpguBuwYIOS2WBGCoIuJh3qnVFm3Y/AHFt/4rkT7DmKkf4linOAT2Xa3
UdNpezVus4M/pOISBjqeGEo5Padh+k3TYfbNh0Ps4G8UIaBjYf17xU9mZwwyuFRF01yLeWKohIdh
AS5x3sHQZylSQ8uG2ZYXLUUXDzJZ3fRuIS/L/stuGDxtMI0cMUADTpPMnuy0zOMl2yXXAFjHBl/K
9A7oEAYRJsZohlSHLT5o9cUMZLKrkNackwxRhTGI6WQ7dBajjreOdtZHhwKU8dEVkXkg7VHcuOPU
32TVMBwUNSqPmVFg7ON30SlpfBBPve2cknLE67UmSRLJxN/GbaviwKDWW8ctBoSuQJcBQHV31CfK
TRrb8upDe4IbTO8gTxy6gaque5gkVj+YOw+PkQkeWYpVJ0OSUkGhPjXUoNfhoBrPg+PA8oZ7+oL3
TLeqonE4+/hQgaDOU68awwgSFvw43k0IPvx0+pM0zsbHj+yV6nUD1yaatfZT9EAv6XdkqdMfJTH+
kPhFXm4GJMoDR99mLS9nvxe7bj6CE+PfQR9YicXDwIDKGoF00mLyp6AvUZfiw6XXgCFg1h9how53
NUbqM41/ArpWn11zlKCQuQMYGZX7rNEAyQDvGy4xtBaC8mGfCyV69BXXvtgaatrFCD4UHZI70+/3
XdqPr8Ji7KRpwaNTcKdoY16ADVCH14gGwE1Q9t1++ZQeJ4fa6LWb3NZ6j1xicYMiKGaoOncGmy6G
HH67+lklRoCIyy7L3D9WWvOWZeX/3vK7+5DBL/xdXOaWdVXloEOjgLfOcAy8mGWLlWOryGeJgeXN
4KsZ+ApOSQZvm7xlj9JjXoRo527GtsDncl7UxYhoSZjFYVn001pboU6MV5g8IJKzbAYF80TPQ/ye
SjGWx8FNKhwsmFsmv/ssc8s6nMbZu9FpUepzurH+Pz43AYwqEaj/17GXxX98tY2PwIFIaPWPdb8f
Wb5/iMrpJktfmzEMH3nm+qsits2D7qOt6HLjQXVtf2f0obKecv7NtlvEd1ZV7Jel5UPCcB9ambln
01T2oIumiysbJIVt3r50g12tjN4OPtpAeURQ5H4JTdvmDo8DOODrQMv1iB2A8sos/iaZcQsdJP5T
RXXMa6dpX2e7+3ViyvJMnvuoAnE/IxSozrlWhVtwptMqEWp1/t2wbCXA+td+AkueorXXqnymRQbn
5vkIy0eWHX8XO2uwV3ZfU7P8z5f8r0MrQ4JeSPefU3pUAWbOX/J7gGUx7dU9xa/4xnN6xT7JIcCA
COtQHF+ULkRCott3ApLjXWrNT1+toMNAhM7POpS+WCqlzt4mVXC2VYxLYhXU/8/ivA6n7v4czZNl
HS2Y2gZfNKog89bfDct+y7qqVrOt6HEFWBZby8g3EVgYT8Yj6f2q/hMhXHALtX7TghH5W1eOz3bJ
oL0eG/8hn/LOo1Wsu+oyhoZpD9mtYwBViYG4nUez6/cFXbUQHCN69rGtOpipCxNkfor3thpd8lSt
thlj3TsV1i4ZA7LXqVkrJNaL7IlfF67JeTsviQUBxZyEeMdT9NVvUuuzNP0blURmAAkHXVNSJ4TS
T0XZWuD7SDJQ0JDfw+ie/DwvPo0m/lAEWWqeljTQ0zVkmh1uWALUggnSM5uy/smv+wamOQOIZetg
h+UxzJACLltzLDxPfjc1q2VrnIYZnpcw5ZatY2ull1oR78l8JCoe+W1aVw/Ltlg45JwALRGTR7dl
qyqXGCch5gNzim6XuWWiZsHbpKvV4XfVMocbaujF+Pj8fOp3q2pn9i6mELVa1tlNCG7SadCdAgdd
/+73+z1qn50bUVg3/qSz7xTjSoUS6WFI3JISkU/xREu1o+tI7aiio0KzHmm7dAIVs2xYJoMDNWit
zPvUijJW29/PaL7yWU4lZLv/HOYfu5h2jIZsOfjv0TpsOtadPZbez3GXzX4a8xX/2HOyFGWNHZbw
DMtFCDYfXulrJIIoWP/xwWXDz1cuPzDMVH/rCvH8s85YfsHvl49uwiXo21I9NGHr/Z9/0+/e/zqu
9pUFcBt+fsN8Fpa5f/zY+cf9/KZly8+XyjK7jQG7IhXfma2jHot5t2UHX9SkeZbZZcsyGZfTv8wK
R4Ju6P+4VITOiuy3RBvYqQ3NuUmial1jYBFESM2CJv8wi2aEoUdPY6cerNCfdrYr/9KWO3opYEU1
+uz0BOtIYeFH4cIHc3t5CNP2q858d0vMdHRAmEaVHnmaNc4oW/fTUrDIjuVKqXmQA5oV4PAdlxxj
g7uVUyfPjDP3iPCeRNO5q47bDq7H+Fj7Fc3F8kkLBg6GzA8idnLp1OZkx+gvK7qeSOhsUrJbhdA/
wqI/KVQ9xwJLxBEEQzkX/AqFokOC3nePjphhqpscI0W71m2i3KkxQ94SP6O7yj8KYhHs5eZV/dAh
k0qT8886DROX1VT02eH3UwGZPC+rQS7hm6rcLRvQoH20E4qrqu2Qck4PTfXQpKK/6wmEWruGhZ4z
JO8nWkaAl8X8kOBJKTFZwSEH24NK2pAd2mE1IDUVLv2GZnrptAEHsHkypv617tHxZ8XRDnqTrn8m
BdniNRqzYasXsMaWdTkEht2EyxoJ03+vkxOBBEhTfVfholc4pn+bzRNwFG5pV3etBa4pbeHiDMQw
d9M8iVKj3DujPa6WRZ4gxl0MjQLBUPOz6nd9Y4mXyGyNm2WVo1Q6XLJhwi60KTbLumVi6L5OmQhm
47LLPzZAzDPG5ueLl9WmXlDfHYv8sHzxss4P+5XltobXjjUV6/lHLhujRM2PpgWAcF5lkla/2Lbi
9UEYX4tyUyAIvms1LbpSM/8eoso/9JpxBkSengbMqu6WiTPB+gdrZW5/16Vjl2PiBpk/UZVYQdLo
G3hey5vETMw7kv3mz2dlZG2mwsf9KGybdZ47DNr8FI+hySyd3c8yDknVti5SsabPl+1haerHOXiO
G+d2cokOuqmiVlRJcee6iXJrRsdgXjCi+F+TwazfJFnLm1Gk87AQvQ/ufzRm/O43JFCO0olH73Ig
Wy0svCuiOwzv5KUsRu/niprKKKDXuF1BRW5uizoLroIk2VWPi4fSD4bjstsyISTTV9gClftlcdlX
g7LumRWd48unlnUoKlIkCcmZMdywdtXAvUtzw72Dyz3dGIZ8D/waSsi8XrezDiepeOXHDsr/ZTcI
mAcq9+F52YPI706NNOMYTVx/xRi1eyVwrTvEovYdDmLVRgsdvAyGyb5bNmgtcE+1pDizLC4bAKaI
S5USMOK8oUCODVtKyYax7iKev0lnnn73DcmdYmbW2LtUr+KtM9IxAc4yvJaoITzsWZKNYUNGW9tt
5W8N14AcDr/lCuo5uoq2QRtqJOQPBvKhjpFiKjR7mSwTYpcJtyzcPPVpINooA+zwFMxC/JnU5wMe
/tfcvAhf7yVv8fLDW8Ol/262VvExh75Z5rBrzqhf37SzSkjOLYzL3DLpl0bJecKglsbJZSXoWrlz
dSreQwzwpRgfw5/Gq7nPWyXsrl9VfSLN0jKKnYUPvxNiZKQOy3K2qB46kb2IWXgkZyVNPf8EvIlQ
HlmL/sisALtBgyQpAHf3ZpnoVTtMGBzVM3/jP7N66n5GiQ4Do8nBPi6bu25CIbrMxmBnQP4nMWUO
wPkU7aDs/ZwxZ8SCJIEzEjsWJcTlLP5sBvZynLMyO9gn2B2gMEO+IDbKaChI7OTfUYovH1pEWlS7
Afsvz9QeAnwdbwrZvdqc1mOEHdi21cR7OAp3M8xdtQmHKdwjT5xss/y9v2d7mVv+A9Swwo0IOFcK
LmlHVepenQRi32LUdmMZRXmwGCQkVVyvFFXuemE9pfzVpjmg0EfUofIf5hLQamJyByD9pJheXCNi
nkVp+dxxbc//rGUuA9qwqcCC8N7ttJsGskVQWRS6jBISX5IOp3+cGCTKnDfLbUAo2tpaUTKffD8J
tyo0P0UWKhvDPBV9Pdw0odX/TAwRDTe+Pp+5bHzPNL26QfJb3bh5BXR8mc0dt9M2y+xivbrMLZPE
9iu6nVxoGHPvfDHbsZRGhUCHoOP/vLBK184PUQYIYNaIzn/mMln+4N9FmRmQZTR8M/1ZwzTNPYrL
6SgWzeky204kvPLMHr3f/8xynf4uLnOu1mNvhYCXh3cBJ5CJMbf9/U5MKcKdFOYxmXvvl+tgmUTz
Yk+JYztFzWlZVfom5g6BQzSy2Bp0i6OBpXT8f7uiuE+1psZ91MjRgM2qsZ9ZW+r9IQHyhUieczrz
ISqBjcEyWRbjCAqxFinfNSFlf8QYsl1Njd3hiqLEw9F2Cs/ApqsthnEVZFjrhvhTe6pTMYrRVX9H
7ufLTYdHrZzBusQj+MYWGM4hpR8pnW/0rEM3mpyzogpXMMoolE5leLLohTkHvlxTb29W/ZhdMo1X
RO5WpudCWT2qVbvmkVFSQiezWFbyAG5gHtpO6hX1vb6fehyELAdPWvulrdt8KyjC0MUuO7xYmmAb
tRhR4gSudBn1EdoEPV64PDTiW6Fr1nrURmXjKy22MJ2+hf0Pnm56MkR6yMuS/B2WRFEj3qq+wrNw
TLfgl6KNidCvaOUpDGp1xcsRZXJYFF6DICOUJ8Cv9JPElHQVldJrEJNUQUu1BsoWbftq9ohuDbpw
SVFQnF5Ppd7jb+w0XgmionHINXbDd2NzYpzOxSqFz0+dewrGJF5HGGz5eazCNcWiNNJIV3cq4FsD
//MR08yq+459FNkqnVTrYTKdnQ/rRinbfauHnAQ4dJGwONMiRCve9IK+mP7ZdebUJUaQxGPNl82r
e362aBrsGNs65MnOUEaEwAr9/rJXdkQU05r64zvBc7hxRvT7pWIlsIlo03EmYk+BNscBj0b7Jn94
kLvjPnGuAwikPRVP9UQzLe4ZDg4Mas4/ukSli2ZeBgCDncBR8dqSAuYUqqdQ+W59vGXq4TxfQXps
tec0nP6abFznDS/KikG2YvuXQpefVQYdSecWXWt9h1nT2FNvDG0cc9RYeCRET0XS4IBroRNDwe2l
pBMMgSh8StR0bbUzUgTW8mrQ2xef94UH5XWFLzP+oBklHIfvsio3ggkxdWu6ckaIXuZZVso2Cxr/
OkJcnyrnT5niqheowcfYKdvWYSDYa503B4CdZYRHeuW2pht+KXBYV8WAN7E2TK9uRcKCBKSm/LWx
SIRrZEQHQyOT58bqFeKCszbG1PPD7nHUnC1GuLSPhLRiKUKl2soISUk+k0qT26kapDeGablVnOdQ
yfOVGWf+pk5z8jNdvjUtpThNIQfsWzKDkabdBkPcgqYcD1L9YOQfrt3R7jayfmgSrFpr/LrI528s
t3zT2g48C4Akx8D0uO2e6cg1gB3F4RoXz2xFNKitJ/irKxfD1FU7DtkqtsO9KRR11YHssmLxDEis
EjRJgvlKiY8q1ctj3FcciKGqJveaEZhsG18Ct/vwg6oG6lR8xdPrpCfA19Lwk+bczGv0JywUnzr6
Jam6QEvtjy7I1Lm20Q7S8ci1DaO0SZnRBGz5+jfpGxAm1lvcm5dioGifuiehs1um9WdDJfrnmR5v
OlyH27I5+ZPEQDYfd9jzWrjL5uF+/INzNvnqxySX75rEUF5txzsRE/nLacb1FiQCsUan0Cd4QudA
JiU9w4ANA66JdV1IgGDxR8dJWtUlpsCKoRzKgSArFFq1bnece9VLbRL+WAocjXJbZ6Z/xduw3VDa
iddDZT9ZQ+YZueRBoIChTdNXPO5TT3MpeDd1G62aJnuhXxSRY8sYekgi/JLo3rRqjIRnn1g6o4dN
o6TPwPyvoNOcVfPSWRDoqihBd98fnEj/KpTkK4v0z6YyMAusIfOrjKHIcO/yXo5bJ6NYEGn0sjsp
fUThGLxqZEGHDNhfPxYPalxdqjlRlY9zIfav0dhYL/T84JBW2aYTK7h39WZQrFnuXN52YbyKCots
ydyoWwXDodB4KWT0CFnA+2C98NS0gnWsHeosurVpxFiVaXHJkuI7M+xDVVkfTcTAaxB3oZNmnlDT
PY0q5IP8Fr+W3kdX7/Q3LW5mAahqr6IDfSONGCJP3yWepeBGryvtuFLMfPB8Q/l0IBuFfkcjemRs
BKZSemtbu3GoH7F5owydiR1ZgJ05kckM86d8ULcCV++tE1r0D9OzEplcZkrx6qpFfNOtg9CZGWL3
nRFCG0+fx6lNPfgzj2E9fRaD9aIX47Wz1npmVVsrGM4TaM7EgjzX4D+pWda5AGPtFA2cwUKnoiaa
Q+L7tGlbuz5SPCfC6/5tjMp3N0gfrVKeBoueRrV/Dtt039CDkwxcE3HbbEGygabpTiHgQBraAKPV
qeklJSNwpfaMmvsTqryZ7qum6EnijjDj4EMDDcC7IjDfx3Z4x5s6W9mp8tQ4gGzaSH9rsuSzB6dn
VMMb+rK/tO3SF2vspi46SJE9jsjI16la3JcSeHkEh6lL6KjmfDwITMR2BWUAev4MckfNtKMACUyt
OQRSXvE0wkPQIT/et/bfRjSgKXjD4rGN1XsuQP4CUF4posfyUs3BNqUnvc2vCWielTb15ka47m6w
3MNb1gDogzZ0KAazhbef0Cw/0h4R4qOJG/sRU4zigm6YFj4bbLrOHVn6ZHbICrfmp5q1p0TtXyU/
iqHfS0QTBqTP9NmtlSNPvgeay8qVlDanPrhoONMXpr5r434/FP622Td9vm04LTwkGPlTOxxW1PYi
4v8eFLBdXiKyVPsWPzW1wVhscE9JAetTGgn1lHzbR9y9veP/TVMslBP60/KhfrFke9Ld9k466Ro/
h2vZBu9mxrgRCRnWDX36ZqOph09adGtKM7g8CKw/J64NKgJg43PChlrriWiGjWOoNBjLnWCccXAZ
LRfZBevRmjggUslVcbvIF6slqTylzrCCw3ObxkOzqmyIgKqg4cjIgsfCSv+W7VCvsjbtvcqVOEYi
OqxD9dCp7r1tEESOIeTsPOiORkOUXUr/Xbbcd5PUtxYwb7vpzgbZO8gpiQfizlJSqqGVD0qU3imQ
uy8wCGl0CkihGeQO687gJNucRixPJh7oWuZJ3XYR/DvOqov7zMsemgxGVJco6lY3YDY0dXSPAXzr
w7bnBUckeXW/1EHKkwaIjNGYuXf89lERI9hNV76LFtL4qET0vcj3unG3QQdStInwKHYT10tJEdQU
OFIa471cVbh5CMIqEa+rgIyAVNWMjHWyz6bOOWAy+WJHwHt4g8uu/NJaYuOx5/Ys4OvE0UkoBQ5z
PQzFmMuliu41Hj8e6iS6mvDvmaLqFETFNyaj4UpokrKS8eQ3DkYl+R8Ncp0z1agkNBzB/MjBnzM/
y6A6WgSLQZtfOpeiIf4ioK7OCIieibWfHYoWazOYvSL04XM0GQEkTjdcHJdXjTV6iSNnh0He5hYG
UnEDR7V6SfSKu6NfW/Wk3ppdNhCMp8lKOMRgVkrfRhB9d+Sz26NZzIQsc4D3NvRPZtFvNN0cCKww
zYhs2A6WvFP6oTxESnJnBATkeNLmupnvDDJTVTX1BLRht0OkbTRW5pEQerLC4A98K9ipCT17oVZx
B3DRKN8k/T6iIjn4ljHgDNxSrbxkJRgzEPdildJtu5/MoPYaiJhuH6/jyTzX0qU3Vf41lRuslk8R
xqw5SWiAj/TeJeUGKeNd3AmxVfPqDcjCjcwniM/FjGh+rwTG1YOrIdYvwqdS2ERC9EA5JAlWlRoQ
dxYRmEla0HNnR9OSiTWk3a9jC3GPNaIKMT9iCQKy60c82y19K4zxUVetUxVzB4ac4URgKkFV8q9p
+52XthCHs02oWbvIGt6n4YbOmaeUjtQVviDVJtM4T1iJX1Bi0DYyMV630Cq145yCN18UyHxzb9sa
esir3hwVbWtheLRyTeVBFGLbAbidH1LFCg4qUqiRBurdTJfD/SPhwaYYR9CBb11o/NEtZdz6egcs
GQkpREOGp2kK3o6I0HS5+gsF7QCBCbaJIfoVYvw2CmEkJca3YbX5yhpI95tQk3hukkI0wQvq6jVy
VB2qnO0luJyuFJerxDb1DxIuf/FQLo9dQtVap3A/YlWU6No9wL7Mo1UGAaWheWpSmPMHNhE5Yk/X
Kew7yU6YcGm1YdjbWucQB8TlGtRcAz2lfY21Chx1e1QirraiFqsmLZ/iNEeOZN0AxvSmgvi5b11c
fUlSrKw03PU4jkPtnC4WLeyl+Bo197PMptijka3kMpVXO+/f7Kb/hCS6n8ZxbenaezFEJrTkHkQv
4gt/qE34JH2+pg6iluKhS+yrbBxkGXF27hxJAaVSKWS7b7HZ4mifGY9+ey+FCqobhigOYjjuqLbv
DWF+Tk1xEprFrRu0+DlRx6hV+7Zk1NEVee+FkXqH4ciT3uGK6cp8G4TjfeibHb2A9pWCCgYusQ+z
eXp13HvHUmgS0WcWX9YO67aNCbAJMMHXBV6sF94IxRab81VXS+oN4U4p83OePoHNcyl2+nuuyXVd
hsZmiDVGYp3GrnqUbxTdMtbOTRMA7CTpR+8C3uCupOcktzd9pb4qaUqpReo7f4C5N/iY4aVg0Cpb
roOu/QwrWu9N40B80eQpAUZvr0yiSkZf/a2aHIikTajDKS5VkbvWis7ia/BDSF1l7dObm1eGtnac
+Gu0w9eQOuU4ymytdLABY1cfD/b4Uogo3fj6LhUUpHN0qGhQg42FD0wh5GuSB3OGmpG/H/Nfc616
zQuBWkmtkWnFr07ZxYhIRyt5Ggbe3iau3tuyJ+TorJYyYUN5OMQk2rVdGMpfpY9HRhKWlzYItwZG
Ilt3HI5lov9JFQS7YQz5feYNVe0nHUlPFMSLrUKPyqrijt+4is3Y0OVW6vvmko9bFwrwOJJup5+r
8vwkgM5WIAusUCKkVLXiBu1f6pMLiaKvwk9Pqq0ANY9LnIV8k9JT1OxDABsrmpbsVV3oX70Bdip9
0iw73wWF9m5ryt6eBvInLt08RvlVFKBO4XV/wZv5IKLut5UeXiaQw5B9k2SNGywUgum2DrFwvRt4
m3IrIjjMP2iJofW7+8bf8uK7WCxHPKM0jM6zzn52teE41sBI4MzhJW/Ut10tPnL+WSBRrlHi6jtl
tlwOy/GUmirU9yiX2yhinKYS+5dl/8w9ShsITfXz49Da1MG443NUwWUA+DY8YCv0lGi64uGAtXtG
SOqv+sqne+jLHV4qx3ght/1oZ5Jok8ZUc6LjDOtqpBPHNHEZpvKI8g0CXu5NmmzJ9VY17TVvqqW/
Vxq9VBk9EyRs7wtO3irvjauSJqQMhfHaUbfUgr7zcP+ZeSpucApN8RhM1l5LCdBFgCkfTyciAEh7
jGEdHXZrJQ0ajSEJk7C6c8PgWv7lwetT+elRVg5hd00FIzWrRk8T99iiCPU1rDFqGPUCP6j+EQBp
uqWH6y62uxNlBYR+SnoRadB6DAJP/UxuHY0H7SPInQ9bNs+NyoWZmM94XzzoVu6JAJ9CLIChgGMk
O940NXcLsi46xPeNob7K1vyj2B15ZTrdGgPvulglGRPz/renyEAx0R0qeUkqOOA8AGiDm+HN2ps/
D14dJThNkApBap8S3ZpI3DWfZTVsK1t5TrEkXtmh0a/7gsBbNelm8LlaiGJkXrhIxYW6MkV6U/jt
n1wgoQjlBJSS9qdaPtipOBqZ1ax1RRJT5bTfqwCqh1hRPDH780pX2yAFx4o+Lj7DLNwDrripo3Cr
JuZX6NTkqWqqgDipYqUY7fSxvCQWhqJ1lR7KDstUqZYbusI/Eq2hXVTHoduMNnFC4Tlu6X/zc8DB
5oafcJThrR3lNAn3p1zR4DtZWrhC9Oj3xr3fIqHw/e8pVx51rIQGqwgfleQdZmJuTvpaCVS6sXr9
MsIe84xW+7Rle9Dd6KHoqayjAPxq/flkh+n7qHUvSY6uGrcF6FcFf3PUX8akPxcx7Xl+8EEI8YGx
ariyi25rluO7LGddnsqLXMlcOgKnAva4TrcdsfmcqRx2VPFCzxhJzaqRjgG8TjYhfHdNHCmSJj9l
KXZKhXmfOb2ggq68TUF/UisQ0m5+1nmEC9vZtUXhrLMeyF3ebqI+eo3SWqy/K7P8NI30j1+W9Frq
xTWD1tjaGQ8Xq8ZtyWzB4x2nvN/4+MfT5YRWWyuP6IwedKWjOR3lLyqL/diDJQzxBo1jlaSezDuu
RnrOJ2F4KjVVGFwBWpC8X6vrdhpinBKjZDsF9hEF5Yclqvd0mm47OF+U1awzd8iLlUBrU6Tn5gU9
mE6w0+t4bfeShmMFt6h4uiBeuoFaO+0q09iY4A14/2j4UaZrR+fu6ia12+PpAEWfNvDBkUDW+aNK
w70fbJI3NvmUlUFEx1Wcn430WYrEw0D1rg7b17CjBD5fgtOIxRSNJeo2sLhQ0E9cptTfkRF/9e32
Qub21geUzygBHVpaaRtciI6pyB7aUH/LBksw0AsJa9FTOS6UJ9HyYsyjh6VVIFBJypA8LveMxh4w
1X4t2/iT0e8jKtD2ADYfT+XJ99C9vJrlqS79N8ID+jFCQhSfRP1JoZBTa5ityNFMNk6m7+kyIq0X
jwYhQxXgD6mcCrtULow1X4aM3O4k7S1+2blXmFbPmH5wt9kEimYSabLP63NeKBQIOMDGSZRPxr2r
ES2EiHxnP0wKuskMZCUmWcHgBDdd1DNohJxAbV9Zl7GJbfFo7sYm026UlApWhRKBSoTNQM0JVeQZ
2m4c3eqAPC5a1SMeTINmZPfK2ACNt5Nmtyz+rANDH3NfNqnv2Ug4APGXOu+qFrNxOyvwMpjdn4ZX
R0TAuDGwsOxhXFfueChsJOmInN4t8siaoP/UNqSy5+/ZThqBqhQ+mT4g9gxtnqe0bnYdEXrd8w7r
ahKQUfuAv/CHbNNZ2cXbZ1L6g9A6d2f73zaenesx1T7oI+Nd09DuFqsiwOc4fVMkQNXCILS3eu2v
nzvcNETYme//MWIh16SIHA9sgHANIM5qzt9k8Vhyqpvof/g6s+VGlbVN38qOfdxEMw8d/feBZlmS
JXlSVZ0QrrKLOSGZ4er7Adcqr1W7+z8hRJIgWUZJ5vdO3TRlC5VD6MDh850foaf/aCvo2wODsN/4
e5yYMUinYlV7+s1LMP22NsWgnOT0dtGEwBg29KkO53vPfcE/D9tDQbLEKJbtEB9H1X7IinMRm+0i
TrtHEYA+p667LwuTkqZzTnTU5I77VvYWJv6BvAxWeo0n6MBTMsqGfXkw1aBbVqXBL8IjBR5V2R35
GGIlA9mD4dcrJtcdP2tjL1qTQB2L1dvOCEITswmYHaqNI4HmFHiiJoaDQ2NQrmOrOJdx+6XPpqDF
Pm63vpH97KKxOtU4bQSUt1WLlbIReDxgBwN8wDDWXqh+iQbn5AU/9coAky3JQ3NZcBaRKxge48es
e/GNCHchlzVaGBjBAon1oq/xcujzful6MWtnx+oWYKrbOFK1W+IxWuMdy+qWEkufkQ+lRQezofpi
t+Y9a+wnW81uVeama6U0I4gWwRc8RpCwu/oWNZO6hOjBMDiRDh1ih6gcUqRqllPZc93qiNV1/sf6
hLaOCsGQVpJsCTLlLP1ggIVtVNd+HVHyZx2lSr8FXMFCBYk7iHtX96zhFHKXXJG6y8S2NRRN7ZOW
YgioGli+tHkBrYqClVW8JbHE+0V0u3SgzqyllrfXzX2d1c1iCACmqpHik+Mkrw1FPp42ubIQkB6q
NA/3QdxOE2j9q4XEZUG1MsDupC8vapYBrOjW93yCnvxvkgrLUksU5q71saJmCU22vAuQBjZMRq6+
zV0pcoqdjYrupL1v0dct4agUa09YuKQPwB72lFjTSCp+0dh04GXcMDgjJNsyxKWC6d2iL5PmKslM
X1XEG02G/Afq8qfAksu0oW7T46ihdZQ1mUsV+7iVOH7wRAil6S9lE6mnulM3GXPKxeCgnI5GEstN
9ewVprE11UZucIjcjzJ2FnYi1qFOYMsY8HAIArM6dNTbExeCe5z0L7aAZKrWz6Bm/P/FCPWHiqwf
VfFdmlNWZ92KT21sE73SbvBiwEVCiuhYO+CnsqRoXxi9gigWP8jUy9ZjbfAw7qovWPSshTXNP3Ok
cWO7txJG0jTKX4Q9GjtHz2Ezm/lwZ1YTJlRCpyF+Aw6fk5TMa1PyxNFurM2Q20LpTATYFYVAfmgs
s2zrJUvLbOlowl9iuSLgcqJ6LeIlkW0CA6jpJ3lOe94iGfgJG2lpLU3TnPIU5NEy41tt8936Wm3v
4iiBwMTPHpnPS2nzF0uLt0RPRCUmsBnWgGRst71ZngWxOMmOWH32hyC/qpRQuKPEwue/sg6TCrvv
qmS5x3trxbAhaKQFdWaW5YD1rG23yJdx0O5MFu7EC2dErDam2AIWG3jEbLz2lIeEt6CVfVVts37I
dH/dxsPN6FBdtk77XPloPaEBlVtBEA1DdH3uo5FOyk+TlCDKOsH3wrCbleM2dwEYKoVDT8cYJRgo
m9vFG/7NfEVDfGnVRiF82kUB07rEbgiECbKAT6tTodMJG2lI2BTcyZaP3Ro/JFT/xckcaoabXuh7
jErykWmFxT1nFtpbH1ivqv6z7cc3rGcIt8Ao3JKXsbJVnHF86tD+K+ZbnG3q9kZNUVAAGeJeUyEy
oe6hdO19B8Zsk+ITh+26CpWvXmm660YrCVyLkvwE8ues09ElHc8E0wH2WqoaMx3WOYh7mbGyrt1i
7GMu8cRIVjy297HhD3e2r4JtsPQxBZQcJ8j7jYIXPDzkx1pJ1U3pXvC4YGKoDi9tr+3GSqUq3JfP
dQsiYnf1Ug9Etew7T2OimI58+uAUVvXX1AYiM37qbXRxWe2zCOap2LY9VCOWA00PAB16CnP2XYlu
/ByQR6LkhFkT7rTqKuWtzNuvRkCuV+qfkgZupdm8dS4F/SKmBA+78qmmKEDem4fvr7ApfhjPrc/y
MMa9YY1A51WZ1GuhMxx6h+iCLI6vilngnm8N3HJjkS9yqCgrrWXN50ye+FUh3lWj+163KjMWu9tp
jD3byXS7y9PvcDdIr8T9FLyXlbHulA/8RTF3VRhTfrHSbYgFLmTDVaLEu0wl0Ln0jYusvPgur7i3
DbkK+JIXQ+FBDwQE16RnrcO66+4Ld23Anl25vUnaRvM6DPmZJ2zMLNhYmAXyuTIX8ECKzRBPgt2a
dQehbRDkx+ItRmTFUiF+1FXPX4aS0muYWxGvKJykQd6chY0yV/lBrb37pgQ70FcVayfzvq2A2cZe
/HCcyZvFZGlUVhDrWv4rmjpuA2+sztG0sai+ZTBp7+YmO5VEGVF5KBKbv7aaImj8fpdBf4STqzOW
EqzuKh4u/mU7rArJOOwX2lPcRDH3gXqrsJdYabruLANj59q2tTJH7xZEoYnKjZp2XmXduvRZyGQd
Ooh4Ufa53Mu+emqdYtzqsRGt2zK976GMgR2DzhllKrf8eAg2dpsEH+EerBYkjikcYywqfWwqqA6v
jbJq7tvCfUgFX6gY00VWaOV97dUFGd4bl4e+W+DJUgNv4Dp2Lv2BIj9lxjrsv3eNhou4AywfN9qL
YcMsLKpvhcTJBUUXU6Fs7ZXOOQMRWxWjWS2ZtK59pIMtECueOVPQRvcel8PKt9ua+MK7pGz6Dcbf
MBf9e28MToHNWoVl2SbRi3DZKQn1GK2708gfYJLTvzPkYh7luBfNKK+ySSjD2MFLOoB/mjyXAhyk
S2X42ZMfHPuGdh9ZRruqRRZslJRkBKm5Px0LjmZWv/R16y9MbJCXzqAunWpgfDbGN7N3d6VBTHb8
07G5Qccs/SF7tLWqUzP3UwgxEkNw6IziuUwgU9TcXHr1hI7j4JUwfAI/XPtRiYtHoy8cz/wxKU6Y
iONOUnm6sfR156jDvE7BX9ZtYO89KD93CBWftSlmPCgU0PacL8Ax36oUsSU6opzi66b3XUxt4vTJ
s8GpdYeMIrxA7ux8OLcG6IFl+l/DCwwURpWl343rRoe635anoUnSLbSM/dD6Z+JCkL5Qi0i0HqqO
wzWDYbhlwnovx/5kms2ZWSq2xeEh8enB3alACKo2idlwd0+zM3CUsx2HJtPZKqNyYuykVe+1nhz0
rH9UhlE7NXCBdHjAmzzaZSVT3Noz3vXEaBbCrm5KXo/UuRIeBnxvOspMCempdMNDDZZGze1VN+v6
qBEWG4fusFHq2ltVY770zJC7JbqmODMsA8b6vNxiq7SHM8mjPFF19P3Ft9QmTszvDRKnlffAal4T
M/lel+HI3a9vO8n/xYwILyRvfWOP1bfAoAgZx5OcPgZBM8h40nM3WJpYlFFhALG1+Jrbst1AfGKE
vYvr+Jn//4PzvSxKbxVQL6BMS9G/8tSF0rGssoL3vuofKt15L9L65g7VIyiEv9RjBZ98h+AsD0cp
6bMcMLWJvQOOqpAabJtQsok8cBdNNkqW/Cqos+MbB4zSvmt+5y6lgCc2oVmiRp7PSi1dEbuzb3sb
84e7wRi2Dr8gEeTbjIHbt5UvRhP9xNxMUHmW/TZXobUhfw/Ld+FUN3KmqEaL/CzNjebz5GRMx13Z
22Vmi/ux+K4nLtz0ft24EZQ61SzIZUB3WkzxM8oAwc7X3hz9HUDTXYejd+qhpK2EhjUC1OtIqnB6
vfCut0ZtEUfhqcgVUiuN7GijVkuEzLb1YKlraHMWs4tu2Qh7q3V9gNtYIYlgkQ86F8ZhjZ9/Yt6V
LEoDFJ2kO4YIrz1ZM8JvhyJ+D3M5mU7Ve0Mo/N2kcpo2VRymtyzCpgy0oXvRxtA7UNlY9hXZ464V
aeveEU9hUV6MhiAIbKr5GNGqy+C6ulTL0XtbJzthKSSBy5fRoBJcZSRHPPWu0L8x/esLEKseEKMn
3Anm1FbWSrHuinM9qtpBZO2mE0qwkgmTsqLa5UJj3kpNOBIR/71erN1wPEUZA5AfSrFWi/oucAlu
D1RiF2AcaZ5Srb1UQa7cfkn7cl22FVOAOrgoGpP+TuRvAYCejAmj9AIlWimD/mrX8myq9S7z0mFd
a8x30zqxqQcZiIVSHFn87lIHxvfCPAQGoyY5gQ5w2E8PjkNuWsjcW++djJRXil+mdF9AULY9MXBo
Wg4Gi9IwYBrRB/oZwco57NRz1DWwPbR9EaTZRqM8YGf2pde9icrDdLSQBCkOcF2LUr9VffQEw5Lp
KD5UVt0i1BD2vRiNR9+IH0zGlI3rNNukHLdeod35PMkRiy6bHICMaMp1HFONJLEzjsqFLntjBY2S
PTdgslPAi6kyquZouaM83A6ttnHqmlkJxUaPzIJFoaRHsy/f/Lh9SyqwinhcaPIhlU3DjwbJn59/
0UP7Leqt96bN8evXV4aaFlvM78HLBowVJKt2O/xOSRbAvhAlxTPlbOTjU2g5L7HT71Td2MuQqapS
60fsd5B7mHB0Gh6IVuU2i+NPzVTWUi14YGAN0XrmxpI8YdXueymwDUy+m4ZJDluyp6h7tR0qcWmd
30bfW5XDaG7DWnv2yGGV0vsaNhMjPgqPSgeRAqIdKRBZf7Qyck9znQJ35j6ruLg1fn7G8KiFedU+
ypZaTB0ghs0d+4RwjEA7v3jIEDIsvHE4isZbRaNFihJdQEyOBj4pwKzuxnLLB8PKXsuKrDJFdfDa
h5Cmtk+eSXnZ8JAVWO5jV2tM2KwVQy4INB4J0HDN54SATuQm2ItZRvkq1GalwFKVpIb2kX62NYfM
UHwDY2ruTeHvpkceuMBtFIm1MEOBNh2pjy+tqzSqe6vs3SVYI8tuQusWijQuaWNXawGnp3NhPvb1
QW9AgwPglFL5gZMDUY/UVhddiYMkvFTd4V/bgZenqca61NlTgmdsjLSC59q4bbTmJVMpgeGKNCnS
twrC7sqzmZQwUexQq0wwIH5SEbYTajBQHGD261ffpKttmtI8No6DH0pBMmTCmI2hhZNT0GzqU1eY
9UnLo+ZEAWIE1uuUHfSRblEpRb/PKrN4iE0leWBZPb2eG/IK/SM+RTw2bR8vSD8MtGVpqdX212E6
Kn27JtZQnucm6ADgEJb59fMicRfEjONuv7bGqnigDiMfoIs9FirmHXOTQbzrvfTU3UeHqVdKgOmG
TxuuPi9EIR2Vfqcr+7kfZOv+2kvi66erzhu0JbsQQSWwNZ9sbqvsql7CsLOwcfmrLY3cpYapz3nu
gXfXANslpqBtJd3Z7NtfG9Z2V9cU3d0f7SZzA6x0OgCtv/pr0sbFwjyCk+r3n80p0Wr3AQyj+aJz
e5oPRE+F1oW1yKbQpX+JyfR8kj7Eqbzo6rt51/byZMqAG9dRHzdPXhmkB11SSxRB1/DkqN0rGQjL
FPlNvRROf+pUBt/51KH0qmUAWW8/78apF28RNpirjwsHfnckq5Ci2fS2ZYrrXKJ9dJ3fyvWKG6iL
eZrfqYuIbBx9N6AgQfeukdmO5bSynHcjlKenztOfM6nwOVT1bEitepyvo3EmpYxSHucLWQJSnxSe
v5mP1rG1HOD0oqpJ8+u8sVJZbpKSnxZWWWG4bOwcr4suq5bzYRjN+ZU3jHYlGcyM4lOfLBpDWFeA
Wp/XSaqhZz0gthQp9E1dG9GZEnu4ybs+vQDBT8yBorhiUees8iBqHxIsNVcVrgqPQyntpY/65om5
V7kMOjt9qam+8buzuls44mfnpJbzRfSWWKRKk38zy+KdUFnkkqW4uW2c/egLgWwwNt7ECJE9dfOf
dc+MIgNTAeHIl61aMHCM6sXvmdEsyiPVKii5GS40ph1DPyCamOlOS+8x34ZgIe8AEQejHuVbWjpX
B4b/96iLv7oiLF9V1gTM3irvqw52u0jidNhERUA0iqfJK2Hy+GqmDkPQFLg8twVJgaRyVJj8tFJe
5wNaoDkMEn6xnnfnA2VEcSgOUoXpDpf66FcE/dqGYraad+vpArmju+u2d3HU+/0eZD3n0KfB0axO
5uFyLB11oxgaLsRTn/n6HpjgtpdW+/FR5wOi8putqMC05i7z9XtFheffhuD9uYTPhiJ9N7YJcZFA
oGfSgrJdI62YSNAiPPEzU9a10sePmBhEy1Kz6m9ZqtzrVtEFYMTX0fXDnzKzXiF4e7fO1l0ikGtk
s52TUlXx5EERuXFw9M7dsHht+f1nOri40X7p/PaLlWPlElpr1AP8g8ZkvAqnsL/2tp4vg6AbHzwt
yjeenWG3k1XtHex+d0tqs38m1rRaGTJRX2AUxhgmhRepJg9i1PV7o8gwWjDsDmgCLLBJQnnPjQNQ
FOTJfcLSaWvgtXBKEjPdNhKXlFQAcGVJN5wSy6i3hoBVIEzA/8bUspPWDPoWZ5vgpHm6veWH4hyT
BCFAzoDLr+xOQDrZFkj7d4YVh1dmI0zpNMf+EaR3+ErYbzXr8EVVB8PD3DWyRoWqzF9d+7b6o6uB
zPlBJeN729YWo2+TPMKeio9kn207H29T3JYpZ8xtFDy3rSy6cN0RF7oqShXUz++umV6RrBz741qP
xu46b4iXdZYGdhKbeVeb+mktStzAKKxtwdBGcHdMLRtXn2CvR7L/OC+MKSq7ul/eAYK/jaT5YVRF
pR+u/6UuPGxv0CmxGnR3OSkqcCw7xMDoEq4GrsIrSDv9em7rcte/MruHo4/jJpgQ/eY2pzNW3YA9
07zXhX52j0XZbt6bL4Q+zdvFpOdBZ+Ya88YyLZ/gZn5Dn23wOUugXFvfN7/7gX+sdKztznNT4bkC
S7dyl5dEqPdpWq9UvYNdQQGl3iixyf+OOMhwjRoRPaYyJtSy9Ors8FiACDA1UptMlh/7lSwx4KOO
+9Fz3sU4n1LTtPm8xHwgt4L6bAOp4zntYgPTVWfNH9TdXLgXSsqH4Mb8/zQGlq3uFI0S/3zi3HHe
zAfQoQIHTyePYwF9PPHsfTAtQGVYGvct9Z9zkEloLbgGfqNqWAHyWPlFLzCqsEb0OHkD4Gg44l3o
uXeNAoQ3nqSePrdnjveI3Yf66E3TXSmRxShhQ3+RH/ICVyhrIG3aH4Rcz+1NyIqoa4obKI6DOVFP
vGoMdJlZRM5qYaccKoe7aTG/rAeSS0XfYmVuKYe5qYwTjs77Hy/n1s/jrYdwLc2Un3+0z7t/tFm6
q+0zmaw7lxoquVfDIdSHXxtVra5Rw986mvDFs9Cxvmgx4gO1SIpvgHZvllnYr4ojXmpNq/embZhb
V4vDtZcZuH7gAf9i5hrwGQoPobuMp4GGL1OZRjcSLwk1ZsCElaGsK2M4uLhs+UNsrGCFM/6J/n6Q
MnsfCkw9m0r/EliVCoM0d1mxd8pdd9vpWoutqAp0v1A7I9j5mWBpXSPtcvXstfC0r+STKw8YZucH
oWMzGDkjhIS+2cisSG+tCog2KKm2UZBwfbP9JRfI1s2tLYPiTpNlulERiO3zJshe3GHYU4wUr1pn
5KiefP+QhW384JvBz/ntRt3lPyj7/OzkWXvvB6AM/XTC9DlgUIJpxXADhR2YW+wkv8dYkp7mjSH6
5iTNBnqt5WJxoLBKlxAkT4Yemf1i7oOWc3oJTRsNnHn4tfv7EnP3rChuWZbmu89Lpwa0YFNp63Uj
kQb0/bjHt8W7n/dEggDNabG9n3fjEhYL9NR951b3DoBgva+ogMAOU6NlLpXyNrTgqrEw5VdnBLeO
+rR6zdPsBs2j+0FE86lhPvpetTaSLBGQYJ+Pi9xFJrBQWMhP5WgvQN+S9TBk3MCc5PYZOvEanfJk
Lpc7Eoc5XSsWEdHS23n380CSKhk5yPAsW8rd5+hFaYkRNzCkPrp2KL1NVUDx7Xq72odGczfvzZu5
izX1m3flpC4yu4B6We1co15V9sJF15WhUmeV3mKioCO+WkXT4blPqfjqMk2piZaWRR8eqz9Y0it3
H6foWros9cA6f3Tm/3SvkSxhlZZzRTDERX6/x8f5nZ+V3Fm8RwWl4NAXdbdZ1vCwH4IkEw/+tOSI
1BKuzu82t2rqVUIJDOoOlnAoV/RLqbruUepxeUTLcmNNbD2pyKrwG7MvReVgKRvDJ3e4EY/zQQtX
+xU8kGKnFvAE69YotsKB75rWRvAc+bmzLlrMEfS4R0eFvJPwnBapW5/ZT2MKy8bLA+V9A77mv4uW
KalR1tZTxrXWEGSTY28Z4aqIUwREMAUeqWaue651MSzDehxLn8Kpo7PCRGTH2hxTd8Os48V81DFA
Oofa8Y/A8xiMRlF6X1R2ee/AWANCL6Pv0snuShFbL6VROGgqAuxAxiy6FQoFhKmD888zwVIriupu
+B2+yMeZNiPWshgq/QK2RMXdkelTl6JQwsAzusa+j2+UVudAJKmz7QZbP8Q8I6DDZA2IdpwfGd/q
7ZCpzr3J97N2ksS45inxd5GqOE/9ZFmEH+9CStPdVo0/DotsymBonEE7AXWmFC5x3ZqaBAz+UzFt
PvrVpZmTbaH8OmM+Ug8DCcmd6RNBiLgdjHsNI7F5sI0mfCxsPCsijN7W8+68oYPp2M0DM/tJBYTx
0GeHuY0Omkk5kApIt/e9xiSZtg0OtkjLUxd22TrJ0vpFj+If879aM35GVhe+xdyrFNMHgi6mc1ys
ig7mdE7qUFMoY7N6GY0JPuj8d1N8nCO8VFvobvbrHGnDS0lScUBS5R20evAOQJ7gW50OICFjEWwS
ng0ladgcEvOhP18yCTZWShNt0l5mDSEFJjo+UnUXFX89Ls/kqA8BJgwLS3XZiqnhc1OnEQHAsF6f
RoS066Yncb2KeuOYCz1ZR1as3BDJnzvuwjcrai9m1Rk3dAsCWLz6j65+1pznqasZ9pfCi351/eOq
5qiSsZ7LhDLiq14K41n1y+IpaP+2E7WvWmvrH0c0729H/jyn8IpuW5U+JJRRtiSLV2rPMxbFP4Co
aq7nl4mGIUA0bQovxmHSPav4dh3KZFqvzS8FHrQKmar/bJ33cYYv70aDkrU3KHfCCg5IRsxtClR8
Byqv3M3tCN8pns6NWta7+CJPvQH9PLGYezW21li7uUM1t84v5410LbAyp4kXBc4Zv/rPRwYt+NZ4
ZXgYGOcvAT+NXdpTmNMyKS6+0MRlfsUs9KUGTL37bO/9QNu5BsD9fOo/+8I2/dW3xrt3gcdBg+2w
G5zmjYXRJ/dRZq4dmeFdUjdov+eXn32qAbjjzz7zYVu1MGtpCZaJoBkGTwrm7wchapX69PRSV2B8
za/mTRXw7IKeFC4+21rdHeTpcz+xx2QTZ/iYzScjccSp6Y/rUK4EpKkqm+HKBSP72zWYODlLMfQq
/JoCrRZ2fa0XXTAyEJdADcVFpoODRtw3Vt6gZ38/sKtbDPw+WwvDcFYgrcZqPnHeYK0sLtWunHrO
DVUHP8xmyrFFp5GRNHMbgRtPhCHIxbyLlCnfVgZOS/OubiIZVdBqHufdyI5WPCD1p8LT9UuSmU9z
cxfh3VqbZMjFgxhulQbUyxLC2c9HFUs9k6Q5XgnKNh8rMX5c2kvN5tDFTYGfEieBeAxrfIVYj04f
S0txE8wtxbjvyFW66T7JJP/5ac3p0zINCzcgSf3t89POl0z4tFmFQbNEpb+dndAzHhebOg/gRU9m
6R/u6JOf+ueurEKUaB4UmvnofGDsU0b2eT9VxddUS8Vu3hsyeWCoROKTamsvZq6LLDCKLni79auK
eva6r5wBKlOYLX2MCu5zpkJEJ/kW8EOJfdbc++NExwjhTkt3yvWILpZSRRf4ZgFLi+6akH9xxED+
0Ci9e1N13n7welRHnneRbfJcTc3CQ2dTJsDpdZO4t7424iWF+Og4H63tmEyMIXkJNNjTtUnETt8p
7q1ENLYRZdxv5rN0vaMc2cTxvaek3ssYH+e3dJVWPeL0CgI4vZUfxwC5pVC28+6QDF9HcmfxsKqK
pyrw1/NbejXYmDaSfN20qf5iohpLIvdUpwaIh6oiLibI6kRStnPqpAX2Emu2Dy/UfByG1MRu6Pfh
XoHD8HnKOI4DgygW+xaPVsNCdRK2j0HYtI8ELVE6TCGH+gG7WN4QINMNr589tMZ/7mIjPc39ST2p
tkaL0HLeLacLTijudK35nK7MrCWeIt7WM6xt3QzluRfo7ZkAQLUvFX6tKiaZjWEHb+G1Cdv8jQyn
DJ5gMGUNmKhtx9pF6N/Fz5ZdffcMRbwlvg79xZZfDN2S6xpnwiPVSPtUjJokA8lzvsWKXM1dpQvO
p3eq+zCmZMMNasSTxCq7h7Hw2sX8fjYixbS15atfQFVUZM9kTEmsQ4Wocp1HtnuDOHCau9ax/rV1
VTSIuq3xoajozH9D7ndy6bCO+utvSFhDffwNecacav4bSlRDz5GQ36HvthtfJuYmVZNxBzkgW+kY
ezzPu22ZiJUeqvqzWVe/jo5eYPxtV010uQM0yjaoncFJDCV+UclJX6mDWt5Dhu/2UkuqHbbJ+Igq
Ubpy8M37MgztDQq0+dOtDlWqjO+1ZJjAhDxGUM7Zo+eX9xX1zLzBcKEzxGuXyXCLX1aG/V3aFUcq
c0RGTa/+2G0weSZm2KyXrAPoLWU3oI4gBtqvM/s+1Yy13yvREdjIXabUXddzu3R1uEAIncXRsPJ1
XndERgQNZxheRPCL17sfF+j2hmOSqqVN8XqOox5NEy7otCfjABZPXg4fB9sy1NZl2eJIMB2Yu8xH
vVbPDwAIuOjHAFQ4gW3SMrBOJvXNkz1t5t0w7ezDSLjkvDe3zz20DPwI0MfBmVrESN+nc7ucjKPQ
yjYhqTfL2YAdpetzgdH/YxRAmKw0eBazEbozVs+25yaPwOnhR3uROstG06tvuG2gNm/fcBvnGQb9
5RoUpr8LsA7aumEqHpMOkKNW1PbN6NQlBtDNq4pr0wobR+0e61QS0Jo02vRSqV5KVXsOyqTDUoeg
rEF4NysmQyXWnOTYFLIjA8QYcO0fggtrDMTYIrgiK++Ohl7bV2vamDq8RSu/DnFkT45izQkK5gH9
H1zL0kzKvT4yrfjs31RVtFFrlmxz23xaG8LCH6Im28678wE1Kt+xrbfuPrs5MKmcKs/OiDftayr9
6uy2yvKzA84yTM3i4cfnZSrDkdt6RNQ3nzQfaJqoXyVp6CO54EJzm1aLnrDrKNvPu23u2xsRFbAh
VLJxvMC6uSzpDp0HCWDerYYhXONUo+7mXSfJn2vgrgtiKv8RhfqmqhvrVgwBAjbvQetj8wR0gQV/
oP6EhqVu47JgSTO3zZsoEtURzRWyZfqqY25s/LEs9nUrvsIFRnru+fpKU934oRuEdTH17w21BYQz
xFXssTFD8jodzMs8eVDNSF2poEPrue3jgF98NQZdO8x7WClaF098n7vPLZGlqXsmrX+/TpzmKqyI
WlmXTtsiJK2rrwEaqo9rsLiAri3Hr4hf3GXpgUzHQP/aNABF+L0+fu75/sfePFb1uFx8Hmv/sff7
vHmQ+91zPg/MqXvUO7DqaQD83fPj/aZjk+HO/+M8rw9gPwbdPuiG5ISyMTlZif/QZEO7w44lOX22
z68+2mQPYNbBbKD7Z7MoGekX8341tj/SAGI++QwnP7Py0/xq3lRywFNFTxsCxP464Gtq1P9t33Si
Xa4G2V3ckUP5cZnPK7SVMqy1ePLum64/b+ZrMSloF//+1//8P//7R/+/gvf8kqdDkIt/oVa85Php
Vf/1b1v797+Kj+b923/924Hd6Nme6eqGqiIitTSb4z9eHyIR0Fv7H0KtQz/uC++HGuuW/a33e/QK
09KrXZWyVp8teN3PAwI0Xs+LNepiXn/W7QSlONSLr/40ZQ6naXQ2TaiRmT15lP7uknmuLfS25QED
vXbuMm/cTLpLUcL3lQsl6jwmKoQEpJsgTsz7crSMj002avcmQ+sd2DDfNW5J5j2s/GKraEGz+Ow3
HwBzI0Azj7BMLiKKopbYSeF2J0tk/Wl+Zfx+NfXAOUUwjYN3GrI0Ofm6tq+jJr8WEVRa3xz+tucJ
dW+F3rD57795y/vzm3dMw7ZN17MM19EN1/3nNx9ZAzy+IHLeSmJcT7ae5fddo6b3pFtMr1FvV+Ab
U4tcWwPJZNA2eqxDps2v5rj0sA2UlX9SADdXmalaGN701dWLnBILBdp637agk6ptiKrvr/2iKX/I
tGxInwlfJHT9cwQa/qLqL2lSN88GoqmHBC733Oo2dXzSfCSG826qAar0hoJ5/nSOhfZgHaRViXi/
sV7gWqTL0RHpYT4q8uRv1++Lv11fMdR915QILX2N1FPfrzHrqNoT1ef//ov2jP/4om1N5T53TFdD
8mWa//yiG1e4TFgD8U5FpMMvhu9v/oaDzONLtbCyQNiHW978HX8e7nJsUSsh7j76hVWDUhgf0bvQ
HMsjZR30sAk3XGYPDaGZU2PrTvzh+aXv/1/Kzmy5bWTp1k+ECMwF3HKmSFESZVmybhAeujHPM57+
/1D0Fm12h/ucfYGNzEpAagtAVWWuXMucT4X+M6qw7L+6knVX6RfuHs4qY905zfS1aRZjTT58QiBm
o6Z6u29T0/lkedqjHE/Z5ZAx1ws6OT37VEFvvKw7Z/rq1fGngRzzJ74BNzdMgB+cVdcAaLgcEnhL
J2t47IQIjm1f3EsLksDx8ae/e0TnGQa+rsi8RWfA/AjMxVh55jWESxszu1yqK2a1mlif7PIIlEcA
dQgU9uFwVr3y0zhoGgJvHbkkp5n/W3zlTYj12FrqFxX2/x1gIfti2mN4yuhhfTYcRILC3EoRTOXq
f7vrfHllwIXw50eD6vZvz4ZpO44GNNwm9Qyg13D0m5eQh7nKtD62/ioN+gjmb91QJvqqYP21lZ/B
3iz1VTpV7laOqo6iXUblx1COJrRpX0b/7Vp5q0ua61+uJbcV+jmUKV1RHuTBSRIAYVfbHcbyQJff
z2E5IH0sXMnuXAKV+mhnzbDz56fweph1wX4xQ1pBDnm8c0vXePWLBCVZ24WeaDbLMUOgpA/EVrdL
81UXzY84a3paHgHJBQF8w6iLxRMiQaRfWA1o7iuvCiWNqGk88NGTSb//5B3GEeJpeWYXLokf2sYR
0ZlHpB17mnEHAwTNN4hbmwKmnaYy4KV1+gmG8EQT5UbjPT5IO7DbB3gF1G/wXke7MTKzI9p2+TGZ
DwFse5A9FebyZkCa8mCHFT3eBTD9hTwtdq7fx0c5lgyDsvaDIVr7/thtBmNyTqTMuw2UEc4pmM+m
YUC2wLVyWD9ALhn1Z1ctFUjr83gbK7TZDMzPIOo5eLMgkydKEhhF1i9IxvltsTBTaGSK0ne3RtOc
NB+xB7Zx5jOYqnqt0xu9qeaiAJjK/t4v6pcyTT2YHhEDOcdxVN+hGyNsqz4zCaDqilj5Du0fCIhm
nzy4bG0Xbhj5e2nak+6f/3SRvFFisfip8nzfD6RhF1ZIuQXc3K8H6St0MfwyIH2dWbz8/Js7xmmM
aFlCme8B0HzwDBDJApJtg06bc+0yPd/1kCBGeg/LVdwYB03T27tCoHPiaHw2rIE2wQyMzVkfUBqx
lDh4jRNKqf3gdhDZQNsH4WoCxVQdwajOWfJxVqOocPFdz4Sh6zt0COy1llQhLQiZtXXRhA5oCMTu
KdBs+Zr7sD6PLd3SAQuQug+exRBnu4nt4M4fyAEUdVctOiWNfgSI8TVlkL433qitAgRe7q1mll80
YtgemxHakBbgbMq0QB+GCmKbhz7fFBC4nwIasU6qqPIT9Hz5qRS9BX8P/dVyoHLgp+K9YUQJGkju
yuK7aFmreMm7HqFzxmajVO5mM8s6Zu9cTNAGAXfi9eQ/6MOsMrN6qqe9ZkzIr7E8LuESMrUDajfs
/Zo4b9ZGD75BOi/jUa19swvYB+h6D9d5gCZg2ymRs7WU70rDgomEsHFKEfJxIkSMP8OMAv9LGfqk
tR0fSgb29+PiOoXIeQTGO64IL5PKxUO79CIHWrWVU8k8Ew2mPm7BQoVPuQcDtz5WKXwj/g583fAK
XdZJZOU2nr8W8sBXzztQoftppvJjcrX5Az54EzSogn7wY9MBuwkq5OpsYU1vvqce7Vq3fwThRN3H
Cl9Tx0XN1PKiYz7BfRq67s/QLpuOkZnmr3+eXTTt95WHaUNZqZuuZbPGtl0mmpuVh9DSsIWy0fmL
LGmyD12gYQtYFIo7pUBxo4l1bHl6a9+G/mL/4/T22noEfaI0A2pqxqS+tMjildY4PKRhGL3kPeV8
dAS9HEqPZP4zy4NmTybfsDQ+ZgkUJ/LPr+eBsZCnFKvT5aBU3lrGXS/7uOLqt3R6oRfyiv/+GSW9
9zAkZM8j8HIIlvP+KdSr6ujZQbSy7Kb46sfdnT8Y/ufUVcK96Xjpxq+c4mt3aEI//lqneb1pUNrb
wQlWf4YOml63GD2C5nnwp+xRsRtYIoL23h9F+zbSr7abWJOvaU5q37IO6iw6VIKH1Kr9XeULbalV
NH+61Ri8d95MLkkC9dhlzvicxuWjmP21MwRrNZ28PfLq2SuMHDCC4W+pLG1GUn/oQ8fBu9ZQNRvE
G/gWZdcBCka9Crff0ZQcFeGL7zrNoTGneOX1fvhu6P+1ttEc/WZt4wph8MUzDcdghcOj+Pu6d4oM
p7ZVO/wRabHBspGpKyKT+G6qk73sR8DYNjWPMzIKTOX5+K4mrs0moamPUz0a58BXXkde2I3GJnWF
VEN8rAw1PlJo+XkmfYqTPsbZ5O9u/DJ2aG1KvzLuOkwHxWNlVPyL/8vtpE+t6bQK4LayzHwNXR7k
Hk1qHePKidZpTo6SPDsMnbzclmc9lrapvspQPTB/hnaT/ktoLhLxg1byxwiU36s9S6NqCDsCUm98
sFGKqUwgRqGl3vNKbvrIjCBL4kxNzJjGaICrl7PfR2/jlIHkWpxzxe9xuVNraN5BOOxkLuyH4/Tr
wS1A/hp2tb/xX2Njr1CP0rSt/NgMqbcLY/ik4Dr45+2kj87jB71Php28VN5Y+m8vS131rMR6T6tT
TM4pGT8xeUZLzdGqN+TRyPo2Tv/NLxrUc/y5xx92tTCk2rxIEedsLLc6a2FKy6CVvWjRED3IZM2H
JfPRYVhCBpZGDzJZM49JSyZrPiL/n66b5p/wcZfrz/P5CdL6GLv+vHnsan38PCsDkBEXYUs1hM4k
p/DN5WDBN5YK07+XPnl2PdCSx4CP0oWtDT/j/i04GFBF/fM8IsTvL7JQDcOAatyFzMJ0NVfcvMgD
grY6iDzlRxipz81UOU+OiCJo9ryZh4M3miXB9zYznCeWPuF9+eF38Ncf/g6xQSBL+ijjaQx2f4mX
fsMX3xPva8j20W2SCXkbJ9XQi/rfY3Y5m30qJCBrEr+I5QS1SuD8UMtheZBPmzyTgcyONKcaJneU
zsvNHc2j5XmCjviCfkli2O5ptz9IpEyaG+o2UA304+Y1spo5yRPcfxcrn12GRytlOKAdE1rvlE/p
Wh+tQ1I2ABb0vlg2YZx+L61gGcHM8A6hQrS+RtjWD8+6Yydt74UBf1qj2SyyrnZh/MdqwJozablM
wM2ZNnP+K5quKXTdUnXXMW7/ikU75oJvkPOD3LFG7szSSn0tN4aAAZNWh4ppBkPE8Q4+C+VTEdr5
czh+7VJx8OrIv6c7llXhhwlUgF846r3LqMz4uD6M+cw31lTqR3qj/B3gLh1WA86M2SfPpO86mhee
sr3GybM+7M9aBvtKL1z2IKZO4XIGrcaT//MgB3JSgWwK/+eTIZQjWJ3OA/SFA36t5uu02SlvI6Nl
oBsjivTnN8X+55syJ3lIZ9Ku5tBDfZPN9K0uVNQhMH6AF57paULt2H4c7DrkSZV205isDgt/bTRh
DUqDOOkqM/4wSdgZCHNa5kmZc44xIhERXJRwHLTmCXHzn/4QlrO1OwKovxmQVw1QzTSz6HvTkqCn
tBeK5KTmHU3gevpWDqG2t5AgfqiHtqaDjLPZn5v2uLvExoCKH8w2PnRmp7/As+A+wiB1qPrCeDHi
0Xmcx0rV+WWsni1kSj/lPJfrXFfKfQ3zxUGeRf348wwhyp9n19Hrmd+L6BDrJPT+/LfRjH++AI5w
bBO+H9VVIThVf1+PBCLwEhhOqh9xk1GvXovC3VTUxO4Tp3wsaGHaS+viEhqcD1XWjivfcNwloKrZ
nqPlIYrD8a4X1X5Ey/3eSAOr245u/stt5ICMDW3dXNH/T6NuAaFWlE/KF2qJ57yoNH9BggR0E//v
G7QtZuV77xU+MgWZ+qwG07CGG8q7Lws1AtqelXtQlcZ9zKS51vqoejbSDDrSOoAQmTsGsVDnO5qe
H58dI6i2plLARtqX6XcTYgXAYOMbSpTeelIECJzE9h5lRFLReJBEEW188nGdH8/BbNUj7Ls8sz01
hYVl+Mmm/Ri5BqJLkKwMv8uWkP+R+x3gW6Fr/dks3YCiCf2sIXyQG+n7iKAhJl5pg3emQa16ssCw
APD04JyZTemj+SvdlAhYroTccfofdsZO7UkGSp/iRtFq0qL6SQ5c75XKjWumm3BjKs2dWQbrsgFI
384pWHkm5kx3YWXWQSv99Y1fRsjB+UoZer3Imq+s5is/bisjpF+G6fRxyttK183lv9+2dvP/mLOd
fzzs1PZRMbQc27L55Bs3czaiixCSxZn3PR6zlaYJCLnaCT2fSWWbbmtOepBmSaJ3YVXRtMon9oT0
JDF8Exg5gaAGPF9dyiBoLn/e6BoubylNeUunsB4SHVKOMGrGU2gaBdS8XoJc1kF6pt4YT7F0iyLy
Nn4Ph0PCpK4vruPC0lto6xLIoLVwPF2Gf94FhiX0YYFtrPO5t5ciARmTtjrOPZzpSp7KAyoAYML9
tTTU3qyOvwRfw8Z5JFAd96Ak67AouJ10XU490subRhjeBqXL/J6kPG17rNkXQhbgZp8csMgsUGeb
bZqJjoU6Vgj+QV9x8ckBeQjc5ucdpOkWlnv3H58782bzL8C5qSbbL/b/fKEM5+ZzB1tIZLlFo3yD
/WeNkCTbYtRRyhWV+GEl54jrXIIOy3By3qUjlOUuOaeMKcQpiFv/jJc+eeUUTsOp+86XZL7rPEtd
7vX7/S8/NIzE39BXnGL4xp7S+dCJc6Ca5eNlzTCXitiCXz2+k8aPRXQ0Wx1uGz4HMQ1fz67SASWA
unnre66F0qkdHeySEp4cHbTBep4vAJhbXy4g48oF/bRI6jrbyrWN4sbtincm30mT5hJwEomW79R5
5RN4/xuVmffrqMy8y1F1Dr65VgPQ9oJqc7qfiuHvazlS1hoVv/sxFTRXSksOwmLf7enl+VvWKxOk
wqDB1w3+S1LaCzYRhGPdvHKMujqmM360HtBNaQ+itoq1hbzjey0U6G0C442azcr3yxwO4TaAd6AK
nru5oQDylbXrN8qDdA3hQA+hWgSr3oqY49peX4OpzDaBAtOIpeUuBAyu8yDms8LyYXWxp2R/HRhi
17wvUUGXYVe/vEnbQDx5HSBXOC0MgNfJKfTMCV4IeoLpkD1rUZE/qor9vRnF8DbC1bwRmjVu7aIY
37w2f7BpVjujQ/IfH0Lxe5nTFGTFKLmppqUJS2MLc5MDQxfDqdRyGr4NFZl+dZENCozc5mDds057
ourjFejPmX8b3UzQAI/rM2nbehdDYLaUpjx0xScbLuuzNOgxQ2dGCG8jzUDLLOTCrSdpod/VPUMp
83dMY/8BGuriRG7VvOS5INdf5z2tRDKHdclVJY4bbIIuoX/gI86QWSy39dbwFK2U5E4uwlKXlXJc
oPEi112Itf9qujAVrxpRbDShW/dGkj/L5L48FDHo3a4qTtLy+BOsE0PYSH7P1YCosq/xuTYi5sdq
9M6MYDiQZ6k9OJ/KsTr2c55G+hHvM+9cNHs+NU5x6wf/w3IIlgQ6ClXf+6+VnDVXxX7dymgwCQPr
V4EiQUdAfvP3lZxTQvs81nb+rR57Z5V5XgXTXnuKYNcCz5UFw72fo6ckz/I4q/d2VZ/Yz9XWnQye
zbSfia1d45yoCayGCCLvChe6kEZBkBe2fnstqNg/M7NA7hCG6VeRDoe4LaAvqOCoFF2s/xDjiDqY
ap10coL3JPEzMlzOSF2JFUk50QoCifqYPULaunAFjf2pB+U7aq/hXzp6Piu40tLlNE891wNs4/XR
mQ9XX4fcuIpg6ULoEPi6LO+aM5Tf+8yrdghCGa9GBLBtLEwLPWfFgELOOXq6W5zbZOzPUeMd+ATG
nwvxIMQUH/lV4qM8kweEFEZa67rmkINw3Ulf5XZUiHRf3V62zRSePiVF7W2vG225N7+acmMt990f
sdIlI2yISeBgb/Z14Y+H62GaAe9pku7A7uk7w5jJPa6jF1sEPKK2N+2tqDcfJrtftVla3huzJV0N
s85BbYZ7afGN+envcjWEtEuFAffDJ0Oo4SBtNNbbnhxv9S0y1IyehcGGv8Vm+wV06ktqZMaS3OV4
yMc0e9VgjJH+3PNyNNCiCLk2P/hCzyu5KFtzH8w0s580s3mxZ79FgmQDLtDbZvThUUQagwkernLQ
xkM39PYz/ObhCzBlmXgya00aMn9kBk4wj0gjmcN8ugwl0HIO80MoARAl+/NqwVCtf7xSfBtBAwhH
Z+Vg2/Mr9wsOZzD6rHBhQvmWBrwvwlSdozwozhRtoEiCp+3DZwYNlC86ifBLTJYk6pE3z/qIkLE3
poy3VGhMoOfpNqJsngMFiG/UuSRG5wNsPFAhshK5uuywBudfgoUu9dy8hAWGDXmSWkNINPsAqmgr
q3TLjeo6w7IY6hRCqNL9VNo0uNsGXD7ShBWs2sWNE7DtYBT0OPXAvAB0NputY2kPnWreSwt51fyT
b10ulJ7U7nYAosWj74bfIzXNDqlN0rk1Byhc5z3LOG9AbnxQTLMY+T3u6lMsKteXWtvNda3hjAer
12Mo1PwvbZzGn+uOhkxND5hSRh8wP0zLq8SKQTVAiI2kmP3j99BYMPuYc6hVdt0qHIZ+68DIR+Wl
C05oQwanEmqjo0p7VBAmwcm2yhSG43lA2r0zACBXTRpD9QS+wDnG7awATXWUcIxgBrxfrysVHZVX
BxxAGQTJgzE175NwaXS3WaaZqOQAysGsit7cCsSkID3BrPUkXBuIbmwvwYkXLPWkqw7S9JXyTUDJ
90DngvY5gDLHMWDG8QBzmXP32miV4X1ha29yFpMuanMH9rfIZ+WuOPqxeTYlqkZuyLR0UmmYJpd0
3aldt2VyVC/JG93s1+gzzPeDFjp3LgiYfgU6PLqDS2MP7xzKb4gnUI2sD8Z8gNempmDIGc0QOV87
GLo+XPJMhskIacqD2oj6gM5VvaXqjvyM3zpb3RPGOgdQ9mbD0QZZ6zjdx73vfXbHh0B04ZvqWd5h
8rJsKU0dWPNKwJa7l2beZIcu07wz/aNfvNqm6YAeE9/2hjsX0bGXJkgOVdKN79IP4fJwp5vqv/oF
3567UIHGVJZDB9ulM2s2ZYlUVkPlwLVsevW1U7MrJnWv1Kpx76EhuWHyg6dsNq8H98P0VCtdIM8X
buWoT+4DvbJ5uKKn8n4K915RGveRG5Vrf6BjjI58Oo/ZhgOM7MsvJA6mZRjY3gFBJO8F2g5e9rD8
ggIiCFE9oeN9UosvpW7eh8zsz44ZQBs2X46QyD8uT1tlJf0slcy1FUbHsEQV/gp/QIg2WkSpMO6k
j5WA9lBPGn8HABIjNCOwRrBKdFo/fhBoRA2ecBbsyrPHgGIj3ENKBY0qBSzps2w0O3Xx4rb5b2GZ
9Rb37HzQgFDcJ3M8Q/qV5Oi6ZDDp6Ua4sebeQ9VF04HBcsY+eJ398OcZwv09tWmpqmOQQ7ZgJnJ0
jY3lTWpzSCLTz5rEPqMAEd8bUHSvzF6LoRaeKQYkVQByMxHMqU8h+wewuyzD5CGc12LXBZmmlMiI
OI29kgOeGK21O9jNqq4iWuktyF7KwBjfcssSy76grdGa9wiRvxVtIV6vUbXt9SuhQkuKcGD1VHiQ
hPohJJvSbGdf7wApC6D/uvXJuKIfCZnjwOj9vHasnergm8oXuVKGlHUyn+WnxdP9CNEVGw2dOfkf
llO1p2MThrD5W/RLtIvwJshZ0z0GsP3V80umJWmxiXT6JDKogN9mv4oe3tLwSt5ylDcc+90xHBS8
kCrsapp+5B6z6NzFMFtyezqP9WMxPifNnVIi0gqkEE3PXkN5vYqKU9uEzRkZRe/gpOINzsXmLF1o
Dmrop44hyTsi5ICWuHtP1b7++RmhkvDbKoKHBFCf44JyFK5lkgK/yTnQlKf0YjTKcxCghMMm8xVI
U/gt621SIIOt0kZThUdwov1KdgEXAmSUCsd+EaH+FqOpQQeFHX76/Uq36tTHoB+PbgrL3NBoymeE
ziuokpz2XpoO6joBcs0wjojqefSzTaiH/iuMf/k9RNAzdBRTE/ROOcIW5MAx08pAJdGxhp00rcz/
eUtpTv64DoMG/WiDpzxGcOAceuhrh5PdrIe81M7dfIjCbtOMVfUgI8hYTfuEjjVSxTnCpqBTR+SL
LG0vg6lB5w8eeiHyenkFbDr1uu3T9vIjpG/M+o2mrfRYfKHG0D7ZuuujmYtyzEDb/xej1dESQ2zt
qEyT+KT55d4LCu1LYRTNBhibt5VhkNUBEIO4vm+cFJnkApbB+XKa9r5eb2v40LjLy+VtC+TX9jG0
a3VrTvd5DVHVWHbo+IY5FTSztr5Wot6TcGYbNChIcDNF/cgMyDrhjPReYureK08Zkoes9vtdm3f6
Xt7JYtb85U493cpntxiOch/ceWjaemi72PMG+LoLtipYT2u+bssrvkNeIOOAii+BPBmXezghrDgZ
fRn+ZCwzs03f4wSBdy33/moitNmGCXWpRLeXkRiDR7SC7J1owIMOYZc/ajoC9rrnpO8O5Zjay15I
j8cP4KnE05gOy5SCPN/yvPtU9Lp/gr4l/5SnU70a6qLbStNGV3FPM2AK/zOjGiRBj3WtbqLWyJ9Y
OGqrnH3mWS/z5EEtxVYDnHGWriH0mpWne9PGmH26WTJ3FJdwj074k07jZTJZpJvV5iEwEnvfzpC/
oPMrA/Gr5qEZxIRqlHpAmLlaOiPUFkqmPYWVhcxMXu8Nryr/ZuL9ioSH8+oktbfMJ818RL2n3ppJ
rdwVyZQc4S3qN9Sk8/O/3SeJ90NagI5ChXNdgh1EkbY4F0aXPYYwkj8GfLkf4b/sFgF4Yl4pfPJg
9dol1p74SjlhOTMEj28OetLTmI8vURzMrZk28sOqMr6BBDRXXZ/TM4GM0JuVFKtmRA2yv6Rv+q6P
72uSvMsayMmTC7xpazhFeIjTfERPhwQLCQnxbOs05yMr43yblIA+dN/822/dQwfR57u8PAgKJlM/
CLeRWUybP38JjdvZkt5RU2WXZTBpaxrflN+3U7GNQrg+KN2pH7UCXlav9bcJgp/3laY/ukGr7ci2
hciXzL6uLvdB032aGnRRS8NV9rYoNPqdZiTnXLsBrnln97FJI+//IvgS+8tChQrtuphta43KkUan
qlzvXssZSX3uJgjhajhzZZ+XMUsBtORwTm3Q6I9yQAV19/jnfwbt9+SbRQraNi2VdcP8P9u2b+YD
MQystx21PU1pZZHhFNDwyzdY1XN7nbcwK19SXdeXnr6WlTkY5e3HQF5RJFBEyLc/KJC/DHOUDf/8
K5u/N6RYqgBd4jj85YDq0y11m1syaAfQsi6MTh6E+Mrz5Ilq2YxApCptScfp+C7UFBJa11Ohj724
5Rxfaeq/uX10Ly/RKmS47yZiHvOKQEbXEYKXVggfCH0TMqUHZ1H4olPTSPIEIpZaWfQ9RFBZrAVn
xUckV56Nsw+mouCc+Zq5Gueza1yWw/v/538UzZrLRb9m3GgUdWjUsVWNJxo5gZvnWaRKhtgzMpAF
fQXLlOTbQe3CDCrGUON4Obc9yzrAEq4uoTGFTV0OXQLk0OVQWcU26pE0A/lWbrs0Sy4oBCjOyq3D
xmQt8+1ebhfbXKmTtczG20ygl9GoS/Mnl32aBK9KMKs8a+v2pRJtuL/6rzjY/n+DMl4CYq9hLq2y
0VSfcz2j0TAOX+JoWIsund5gkWFDFaYK9c1qfHP7iW4pCvyn2O0vYcokuvt0UHTEqoGpkFpSN57F
4ucKQbmmwW7gLNfgm1zajXm9M0kKCBXnH3S9qT50R7rAnQd3aE4SlJaG/ZOmxP2rWdF4bELKf3SV
2D0q/tw5qETpW21UpxBd16+tRAdkfuOfPRIpC62Y+XstEp+9rt6RshnfjNpKd/VYARaZTRnGgqQ/
FloHV4SHdizlsfTxupFB0+GlKwb17rKTMexi2Bkpr78MkYdm3vUEdv7S9rl6d/VfY+U9Lzsmxcov
94vyke6TKaiW7DDiMzAEjSnYcteFa0VnedDT8H1KzfEgLa/XnEcvfpOGvCYQnr43GrdeXH039xmy
WP2P/Jp5m17TbUOogm8LmyjbMm7b3FB74FV1i+Q9DOOF3ZUtJPJKfY4bPb4r6phWX8oTZ+ljTawt
Y5YTW2nKgQmy7purBkXbjbnbKM8WNC7ZtHQGN0WXtr2eAIVInwzV16F5hCgGIvimPsgD7XzlJrfU
r5Oi1IfMF0jd6AKZVHU+yBBpmlnDdfL0evEv18j7DGP15c/fG0v/l38vHbEiF0C+MZewbzL88QC9
uxfkxTuaXim9fFlwL6fKoUb1JiZRv7JqK6tX0vlvw3KgKawvNYyvB1mUadwH1ES7szRiut5WLPmC
rTSVoYUNyBvOl4IQfO5/lbnwj13lWLtRgwjaGwarX0UuBNpGWaBLUY32roza15AyAQ34CIY2dCVB
AAuLIrV249XJIEOQPnsurUWjAm7NK7fSmkaznftS6APou4IVXw41LYzmrvkELfda/lJ0Y2Uo89nB
WlaWvLwNngB9Lu3c759lRGUmgJ3g1d5LsxS2c9fPRVFpIpszy0CFPUuPKTsW5rBqyCye7GIcT1PZ
UJNHqLdf+y2s/YED//lKDtWK+u4WjrkbXZ+Fpe/TajVm3cofBu0ciBo9Rwqh8GKNSPfNZ9HsQwBU
v4eXgBS3iDWXfBKUynoSPEpWQckvKLME0k+B5FFaE8KQYD7dg2PH4nFSZuERvjI19B2bDsqBrVb1
/oEWQHsfZN5Tkwz1vWzvaPQs3gdu5S1oqwue5UFJvac4FvW9tK4Rsj1EXvVxDxkR+uh0G3wgyRH8
1iyha3VAO/mPG7c0RacH95R1pXGdYeR0Ise89sd1bpFnpckaz6ns05zYgUo6PrKBDu6osQAcj6z+
XtVygOVOMlAbD9jiqlb0uQ2g+k2bMv9aps2jm5je33bzrctGG8QwTNE53TY/6kZ7z2w3++JDNL/M
AAfdFTpZGH1m1Rj1SNxHM/NGiJrKPtPiJwdl1WkVzD45kDnPdkC+tFOVuVg1kOPIOt3fXsvYQ5Zs
cgSAeAqeHD8wv3+cJH508UT/O5mHGk08KEEXo8SdOPcKbYto2leU4VsLzTrpdDW6nVZl4xUbqBbD
pzCyrLtChRI3aBtSGjXynitFjV141Uik8bGunqLxIVEcVlKTdbxOF/DJ2Btyo+nyMlN0RAeOshYa
LUl9GCNYMcGO6Jnttza00wX6YfHZMt36TqjQ9JcVeKuZXkBG5K0WrpqqQqccoeaT7ZkF32Gh7xWH
1ZhOI+2hoMpzqOaDNK+HqlS3vZEE+6urteN+a4xVOH3WqrrdAg5ZU6gOTlB5mY8DqM9HR4nQ7R0m
se2EiQBH7kTdJihtdSmHzTkwHIKILL0PGLCMtk6I5o7RGe42SqoJvqUsQx8SphLUiHh44FVd1pYn
XkthfR8mK/uriFFfcWl5WZDQ2CllNXyLFXDHelt7q5E838Lp8uo5R6Ieuh/IDWqnfM6jNlyrbYyS
zDxohI2AoMPdyEHp8jXa7RuK93tpKmrSHyx/Vivt46agppm8JDP9ylQW2aqw6F3blLWarsMU6FCQ
ACVSTRu8kTyVTnmI5+HLmapb+QIt8Z/h0ilNPrf21jEHiK+8AFL1wazCuyCM3mBxch88lMseuvkM
1hAYteJiJFuD2cf5sPMqH5aAdCJx4YV8VuaNqK6DMhvEa9Hp3sEfihquJuji2PNPn6dMVXlw9egs
D77y0nqwdSsANM6NlQ0Hbazer+NGhS5UXwz6Svp0tf7q5EPEukr047BNRhTSe7/42lhIzrkQBkPR
D28dBCH9kicl/f4vEYWvapu+MN8MShlnH6yAMRcDpRVZ/i/WPMbCzLiM5ehyXq15bESR4q8UwAMK
oG302NJfcnnfygSAzABq4JLalk16Wd0dPJPmFq9IT+OccrMcpK4R/UMgq+7OqkZSIsmVz2ZmDcfS
gFiun6OiohfbqAzQjppHkwjK46AutAWVXnchb63nSfKoNe0vifSu7/Jt5UEILt/4CGmIbePH0QL5
eiR/Jx3KBIEuXzaiWd3ZwCI1+DDP8gC28DQUubVuoOWwJMi7goSNilUD0GVeK1+cMNXm204Hdugh
uLea0BVdywSFzGG46E0+IJZ8zVtI9zVU5jfkaJJqwxyqilllr4Dofhfm6L+AJyHxa9vJXxCNQJ3p
/SVSJwRN08A1m7i0t2rtdGRHrB2EshjaJWtqZXUBvifhnWtP3Yvqi+qu851f/GyGo3tU/b6lfmqc
mXyWamK4n2RVErrgJWmE4iytyBNvGoxJlxqmDmBg2bVlficHOx8hG0BryVaaIZowiDAKfSXvZo/V
eCf0mVQdIYFNp+UR5X9UsCavstDABIVUCY1ecjRovvHuPXVa7L+YBhNYoafGRg3z8n6c0WBUnrY1
jEk/RAKlCJ/g9tmbfDikgnGEQN7uziiltQsZEsVUJkFMvye9wl+kC2j00NPuv/AiEtmb/wJ91wUf
Vl1zaIKjKe4fq+8a1kmIFI3+i47MOYzaGgyX8wSpzQd5VgQJ81SoNucKiaH9lZSql5xVgEDqrVAg
4ZNEVpLhKtUNcYw7wRYo99mM2trDzVmnJ/rFN3yc/f/H9Xq1aSx/2soqAK3tDh3+VFXltliavhnF
B1kxkGYMpfYvphy9Bl+vbfLOWdwEX02/rvhBqLMv1UETR9J1+YMzxjvIdINneQCsYUDcbhhbqu/B
czK52YONJLCpq+U39KkUtO2yBpabTt8VMZvIwDFjFrqGsYiGzoYfa1Gzd/hhxwiIp8kQ3RUa3xi7
qIsFGmLZmz/yDVOCQdtKMxvEJyUX2VOmg8SiNQP6JSN9C5McQUylpc9UmtGEWF/vjfd91I2fjeyv
KJ2yNxKp2YHixbxP4ta0mYar3FHrOzk6msrSDbLqBYW0gfUxv4G8mZqGqHfNv8HFNN1P8KdnT62b
lee6s06pDxO8ZUXhvqWrYlUNwgLPUniPYTQ3SMVl+I2t1heoc41nQ42MvY0E8qa2ourdEd+URgTf
bi70Wu31z7spXabZfn3+/4+081pyG8nS8BMhAt7c0tsqllfpBiEL700CePr9kFSLmurt2ZnYCyGQ
DmBRRCLznN+QM7ER87B1S1d10/2Yu5sMpgEFRfpXe+A9+mpqrrlpwhjziSBddX3nHxXb8I9hXz2E
2HBuZUnWA6ty6sWtDJUa2AUcgJ0QJpJFdsymBbcNDC8x4UHXdiLc3FvDY1XZ5QWTzmVQp+OjrEJG
vt/0So4A09xDNpi692TXHWyRucqBmX1qwulFluRh8LUSZj9RlR6+1zrWIa2jUuVsC6RcMR6EJ8Oq
KVwSB09PFkjUtwEDdgIo4ws0imBfxQ4CeT3m9TMWflrqWHOjOM369/rIy0c5aoutaZL361R9YTHP
buNZqh5V3l8H/J/0hZliNHhrwCAesfR5hDOPkJ3z0v6qGb69RBYUcYQ+6EAmeUl1bH+f1bJFlgl9
ui6pUAfDCA+239xRGdS7VrUvHza2sniri8bFNDXmSdYUzK/n2x641YMKiJWPFaGbhwfov8prEPuf
TSIJ97LUtfepWbgvuHhmD6oT3oM5Ul71LhyOhESxTLA65RWGerTF9HLdCKhJj7Cv80d2/vFDw39I
mKjWkxJzqEJRkO2Mq6Osy0pvW7TZuPXjsj8qvtLhLDn2Ry/VXeLgv8vy7NbHnXvLIvuYuxCEgd5r
w+66KwnZjR9Cv3yRGFqJmpVnZthhBVV40Ayl1k8AjuDWzypIAGBLPPG+08x7DcWdpV2zJDDmojyo
LfrQuVk+zHSuw1hbkbNo+8Q/17jzfegWV+24uEojqJNvHpOmDsn5cciHOrlzx4ssEA0EcwCs4LUg
S7fPJ5GZC9niRDPyyNTI2c+jPH5MRxdlG2ac+BEBSXS5RXqRpdLGyjUgDilL8pCl4JumFjj2rc4s
MQ3qSkzmkz485/X4vfF7CFx26cqS1BKKlemPEoCra6nJdB2ql/9HWw8jfkXoNVsFpT0dsNZUD/Ks
FcN0PZN1iHAYC1WksDO7tDo4llsejELzwVo5Hc6013P8c5NtFqdoXQN43LsVSu1D1qUn3UVpp1JG
/46s57RWwLk9FlkJmiAP25fcQnbKJ5/9PvTRj5gN0jcr1/g5D/i7YgO6MPuIVXRT45eaBBl+Hml3
yirF/WqHzU/fbt1PuVd4GHdq2UuBRMDKx9jz/4jm/U22xTWA07MbYlJlMqX5Q14jsf0wF1XjvIQt
Kszy1SvKDjF5PBIPMnw9KMiUlKqaHuSrV7ZmUfOrVdXSX623sbJVt4Z9pxflw/82Xl5ODgh16GVW
XevjMa8GQM1tSAb2X7mjdgffkt1dr2NRNUdl3NjD9kePmiUbQPFSIv69DDxbvJjsQjuYToqi35tm
VL5N5NMPg1PMcDyKhL7UtRsYI5MkRTtw4FFWbXWeWq14s6xiWY0VriQW4uJBG9o7iN/V1up1+wXH
9Ee5sxnbCXl52G5PsbCsXRNgiRu0sfOCh+NjBE9+F1ihucNY/aA2Rf5uKfAyUQnTzqaR68fQIyvi
FXb/itjrq4xy/+6aNfmvrpgZa9eurje8FaJUVshlOGfTRZNmpaUQ5+OiO+IKyGKvGwP3rIO/Oxut
cL/q2fRo81B+VY3qhxMO9juWLN3Cy/zpDckC9DBsu38ZHBi4mad3T2mML3PVsetWFcyg3So07/Mc
yUxYYeEditLqdujM9mQL09npyuAdPBfNc0Mphr0jhHp0q6rYjTZKEF5UkL0eSueujC0FVcNxuuhw
wsB/ie4xj4sU3ya3fW4QwF1imSBembiMBY6X2qfIUVIgs0LBIGP6xF9Sf2MBcMYKwPlhiWxjdkV4
CEja7CpABoseifB7sq7VQ15WX/Ht1d61wFRXTaBVB3T8Z1FesZD12dA62xpiw0bCBsLA2mF4HT6L
7n7g4Ub4b4x3iEhO0OQbLG+bPvlmVphgV0n3Y6ywOursrkTCPg02uqUYx7bKUXgOLFKAahW8JcJ+
Fd7U/VCSeNN1+JDbRazvRiLky8JIuses8I2N0an90YHKxIQYlLibheVTk2EenmL5+9Wqpo1WIo+Y
FFG6dLBpQ6lXca4HWbSJILEGscKVbNAcTdQLeapmMaey0/XUm4fjsZQfk+iPy8jObtSKpaMW6V5X
PPL+AiUtX430Q2fnOraUbvYM2wWbd8XMfxjhu5jC6VvOixntrFx90Ksp32HT4u5MJdAvSujy6FVO
9bUJagRYGZO77s9OV4uXMjOTTcdP72gZyPIoWu6sMJMeiK/WKq/FOMNFYXiSXjrSEdiYVymyvgYA
c6u61QNJe5Klqw1PGjXXa/xjnbyIvMPQp58yA4yoHbnWCo5x8Nz1VXPXZu5FV+LwWVbZVntoQBLe
q3OV69XZyoKAtpWNsQX8xIyJbsuip48EmOyt6ahxs2wwjkNb4c5Ip/bebpX2qQ2jo8z84yOS7irN
moXKCNOgmxMvet1r7ivD6J70LvijWzdCs8m8NyNxxl1J3CnzBBQuvXJRSrMgLsiDLGbJyP+fhT8A
8RDj4mtFgPvaAV0WAnCyCv/vz4bqtb/qJpsHHQxohbk7A1hllMf/Y4Gu/2ue3HSBSiGBiMChxcOp
aeoH9HWFOOBUxLn+Qv6T7MKGubY8iMnd2gSSHqpZFHDyECd221+lue1Wmttkz3Z+rQ//0vPv42RP
NOCNl993+D0uSpR6K+p8Wvi9T37A7wT5Au+kNr11Hlx7vJM18jCCiN8qCHUuPjQ0dsouQEY+XTdT
VxixYSllQWOd03Q84AUeiv5OluTBbCJry0RRLzUrRFi0b91u2XvuiPeZtpxsx0UAovPunTHyD5ER
P0R57N3LKnmmROQfumBSeGP81QAcpd5gvozPk9esccoB5jCvWlHzLlf4l1VgjnPrKcQB5cj6IVmM
mf61JnD5HGnuj6nVw5da68VmxGX2oPmJdWeaWGnoadDsy0J4a8IrUPdb69EpMVRIynybZHbxZuci
PlkdwS5ZxBRNZ9ay2k095OXbOOnRUpmdk8vuTklzJJURBod8WYBK0wQgn6BeT1oDX6hR8DhEH3Pd
ZyigbMdp+mLpuN2PCcYxhFrdl67UHw2Srd+ynpzAUMAHBhdu75De5uX69x4E5PCBxFZ0C4tb20xl
S5Rez7Ize+BynZVq9sq77Lu0jND1967tmgv2Wo65AwSB95pZWuQCU+si0kI7xERK1jBurU8qNtvh
YGXfNAXHENmDT68eZsWBNXC75tyUGJCGWcISfMZyEiNGzLpmr6yXIJwhHEWKK45XfoQfdsEpGofT
oAZVQIgAIKHSIAbSxBaybUL/GWjmHXHT5GuNKMyihwf15uIEvmRRmjyPfaStfP6YSxp57SaHN3i2
wmzcDS045jHqw6M/WMWucPEsIn6WbuIaPSj+x1DkMkgoj0FmNxvW4NPZqEaIsXph7CU0KRl4B5SD
RxDYr88D5NMrZMn0G3TMw4FuM2RpqLD1/t1NTSrshecZDJljrtZav7olCfo+ifeTV3vyZvIVoqBV
vwdoXa1T20XwMK5QydYSfxmgzvBVQ3YuUO1vkaoWy6lNPGDxnn5o2jriw+rVW1Jkd5md2N+yNP2R
K6J+dqqq/L+WvtYHWilTlacZpq4RTlMtE62Df0U2tUOiOWkHbguotoeryatrdEy8aKUdrN6DLpom
1XsWAT60lba770VlPAy6hq4a9cmU4OwqVtgeu0ujHJK93IjIYtRYfxZlq120xyoqH7zJTU/+jE8L
6wFj0BnnNhDteDeyCS+smZTlufvScqqfjV1+wQzZfVPQ91hmQsv2ZDN+tm2jHhW1IRvRlePn0Mkf
G9PTn+q5PkQ5dhWYxvi5P1UxdrVCJZYsd/R4GqiAKotgKff7cvtPxmY4R3pp7e3UMdutVag4PVtG
vHXSnpUlqkEk39y8/hUddoS2girXnxwsVVggqYM4ybIfFOIUDFZHmH2IPzbILnZpM0R2bL16WGfu
8NKa9kXSSCTxBImjFHVM+6LAGH0ISydFX8wVK5Q31LPrtFh5q/NmSFXBg2JM8r2NkC3RA+un41aP
se8qn1CTspZJXGuXyZlddpAzIx/313BMiH4N55u7Drct8HQ1vpmTMQb3nemLnRMN+X0Dp3RRBHb+
qa4jvI8dO9sqdZN/Ch37vfNNcQE3HT15aKbI6tHL3R3KWeg7zoPykd2fqdf+yQzV9i0qdqbhZ588
7NqOpD3rpSwOyvgE+fpeItny2r9zYqt6DkSbHoVm9CtZH+TBPYyK6tlox1XuYQGOk/LGbFuW4Kzk
TzAH/zzc6lSnFWuzqI2F7HJrkEVoQmINYd1Z5aJBoFzP0gcPS9M1yw2VF2XUb6M4q05BNRb7hGXh
ISMVfzR4QHdG3HUIxOHzqAY9vrPxlK3HLB4e09Tzl6WbNy9JW/iLQdO6T2rYJIssHo0vuj8nNcsC
C9BmMyYYIi0mFNctiEgLY/QXXRJEAXhysgq+037rgujJ6Kc8/tmDDtjLFNDQgDLxu+RBndNDhRsd
fOa3B9lGiuLaZqDdd2uTSaa/j/OSOgSdmetX6qhnRpilFmixShT8rPN8KMoQZv6MkW8DR8HUKy3h
OfGL7J48NdizjA9+IlOxD/0ieicWAkxTGZK71EuNg4qu4SaLdefJrUnLzjaxP2J7ydOPTLFWqYtJ
z5VHV8MRpGUxcBgCtDKDivVmpafje1EFx8hL23OjJsbWIZK3IPAZ/IRvlOW4dipl+16QLX1zuqQE
+t1N94ZTjrvJ0EtQstgoJUoaHpHJw88obLSjUWvRWW2rdA3oK3kzRPqKCFT3A9gGFp1m+GVMEG0r
bSDFsGKZaSq8voK6Nx6cMAnZFuvWV0d8ZskM1zTNDXGOJEfVHkpxnBNuYmZJyAYgLr/OTLDBiFth
06aOln3pRftel97wqXfHcePkJrHGGSLRAv1TO8V7HlNRnSC1R0u1NaNPXREDV+PnsZNFb6rPHWDs
x9pvWzwokyd97uUVRrrLWrwjZC+Cd0Q+lfAbBIXujnwCX0UJE/0Gkpqi0SF1GhHL/w22Grt+paA3
ei+rMJfEmDcNt+QKjGOaDLBtA8fbmmXDzKDiIotpTPeMxYu9wBdcfG6D8iHm1xEsSmWNOWkRLvK4
PI5GH3xtJw1VpyAyX9Tp7rowUJJvTNSvfmsab2WrTbsuy0McGih6Xt8tFYUn7drKnyXywL779+t0
+2/vPtswCBDr0Dc1T/2bvI8mJvRx7Ep5xmFHA6wDanyspv5eFVlyaETtb9DKKJ79gmWJqWfO9xJc
YNDyEN/6joha7AHesiygO6Y6z2UVpouyMOxb9ww2zvXSKeomh2vf+dLWTCVu/FYHwT0r+uRTB58y
TY8tEd8f6OMfhq5IPrdNby5xzssvGCHou4J9xy4oNAyCkAxZ2koRfM4Q4QlYlMtBvXASoqAAD0BL
X4XsSyuLnjExXuhzujlE7fQ5EWQz5xlEtv0ujcn0sW0eB2zDWf37/wDj7xsl6MaGxavHNvgH/fBf
Vx+Eb3wTOKHzbJCrXCXdmJRvqeUvwEwlW5BPzdFVxVSiWMNp3QFua+fDtSU3R28pK0XagGubRncZ
ZBZIUns6S+CGxHfIsw8gjw9FIawR6bDWNncw5RGG7HrIGeTTnuBPseh0++4Iz8k5tYndrxt01V7Q
qQsW8y7oR1aeUOKyvstBMFoY5MTdRjXY88tBTRLwWIau8eKkJUv99F7Xy/B7J8Ta1Ruekioolrgo
5D+Qdvji4NP7ydOwh4DIbD3i/gN+OInsc4uV+w7xCXWfqEl4tsh/b8wJk04vNF9Dn4BaCmrkRIjO
O4IPjTdKNonnHEEE3pVi/OHDbWtNfiAAzAAw9PGLSDzs67z61yAC4dF1ENvW6vcgSbpwanRaawye
roPi+U7ztul6J19XxLPq26RIQLRsexNceA6wM3qd2uCLZrnaSRhJfJjK2GOxS5Sx8VnLNsMQ7GQM
ssIpYWFVo3eNQaItupj3my9laq2ECn5TUTT7U9n/lGjrtmuHTU08ZedasTNXV0ZcXAIz+ZQ5mY82
LkItTaO/oWHt38kqeZBFL0s3BN7j04d6s9H1ZZeJep2Pj0mHV6oUXicDgpLMrIN9O8i6JOjLXZKf
mKHcnn2b+pQnM+A49a2TNuuPODZ4Wt3N7ZPe2/qLbB071TrV3lNQD81ezxLjLZm8DUk6+0kdnPCh
DsVTOisAFGbj7TT8s3A504210iEGWZR1vhPE31fyqdXcMd95o9tdi7I1s7F31catVbY/Jc1ugKW5
IYxjU8VOTYm1cwWg8dEvvhujo5wab3TOcoEbapvIUavzdc2ru3aLUy8kpRXBaZYzCdK+Qo2Rzm1C
0NUId7PLDFZQh8JTGYfZkzXFf9ZP7PqG3Mqe5v5Wl3nvpn5KR+idWYvAStKFa1N+oigr9yz93ZUw
enVnTxb/AVmIEW7bYjuVhMWL0gZruc8c867cZ8SHlyLRu6dxCMtt6RrxRiYK/SQzMESDqJfwlb3l
8aVUtXG2CHi+ojoALxmryVDUDWtj55D5nXJ2+5btZdxWn6w2uQRzrLOPy4Od5da7SPCyxs4yuq/8
yN97Cq5TUeCZcO5SfeECvvje6hszaX7mEF3f8+KRYHCBgsRfJ9jifqj5swkvixzT1j/65FXrvKso
O8iUA2COOUeEM5LMEeQNKSM90oKNbO3RyKiK8avrLPKRvbrPf+cSHml7l0az6Q5WZ1AzGue9y2qc
zlrtW1bg5+hpmLqlLJJAttmYEeGX8ZLBVZE96ixiwxqlL22ZVltIlNFeS7vqsZuDb7IHzJBtafXj
uWROW7Wz2Fw9H4QKk1oNM23laiEW0okdU+nYxjLtnPglG6I7Q0+ri3z5FJQYUF7kz3huu5VaI/ij
9Huc7/ND/PcvH091/v7+n8HbZH40EnV/F8I0LAXDL3UYnyfvUCua6PZRBsjG88x+hf2efZTECHkW
dD4bIBOC+ypufHgcWPBtuhzNR5jJiDARmzhWJgLVeag+J07irW2mqu2I++rG9nOiwhW6hRI1G88C
h22BOGWFWkGEouXRZmZ9xXLiNXcT/V6W1GBYGHn8nEREbTQ79w/M2/UqyB3rHbmd72htZw+l1yh3
ydQPiwx5gbvRUypiEMMD7KMG5Yfuu4VNwXtNZA3sQj++xXBWllGdXpIxEHdFjARR5LrFXe05/i7W
RLOv2Z1m7CHxVKj6p0FXp1MadZ+1Se+fxirXl3HbBxvbI6tQ8q777tkNFrVg1xMtVnaV334da0SA
MzPDo9uE+yM0r/6i8bTneum8maPpb9GCybewfrqH0C7PKdjU9zQzVjKvpLaIUo6iCC9OXD0IJYz3
wxDZRz+HiyIPvD6B3BUVWrszSXwm1fc/hc77lgxNVHmfQnzR1q2h1kfXGdt7UmK8SrtoXGPTXG3q
xDfva2YnWMaVu3EFiIIFkj1IdnaJ8+j66r0BruuLBmAGRircG98pSzY846ZQ3bfQyvuvrhsVi0rU
zTqeunhr16q2ZAYQb56NqWRthv23AC2kOqhEuOiM5z43vZ9WrzywKd61ZOdXowNjYUz0Zdtq7UJk
obvF2Ng7FkMz7GxXOfhTka+1EQmjtOkXKnDhtynvhk0P0GtT+B078Ly910sAaQ0ouq9dIi4uydYf
pJyI2TjeMvBDd4NWZHvA6w5sMlIPdPhLEyIfpx4cfnoagjB+kIeqUrWjkoBJm6sSRamXUYa/bYlN
6BkaMIB6yM6DW14qOy+fQZI+a7WX3qOgqb4UivZaBJpzp8dlcx6t+gKyHYx6Fsds4X7Eapef1Ch4
9BD12QdOFpmo8BTmSSEA7a2n0M7ehU3UuOzUeiOLymjfuyXbQ1vvxV1nt8MiUPL83VTiCJpkFx51
rzuDO3QB9P4lKxt6nEE3/56UYbDFYOmX3Kyk1yQEMQnXzF1kGanZz4pT5KveH1/IjOT3VRq/sDpp
7kZsnZcsn7SDEE3/qrrM1GCdsy1Bku+8d8VD5vbGeRicnZWaYbRETZWAngmmem5UR1889IPjHMop
+UqOkR4Ceay9FyFKey1H2CHg1aKnMKnzfl0SWX5lGdOtwZLzWpuLtmF7S9XTun0eTOUm8spxKdpG
QfvPNvLj9dQxO7ZJrLjcpZhrk4AXlKsry1DclSL0DnkzXqoxtu7drN2y+1ybnvG9EBorvLj9Kkyr
v0xtVi71wq03dfQ+1SBXY3Y6Yxc3P4X5hGm9eGmS0DtV/oRwTJXCE0g6WBExUzr6zf5OFVG2KHmc
L5nSlZd8PnNM7ZIx6R9llWzsiybbCjFTHecegJuyO0Wrv2IOdCwa3LTrRO33orHrpSw6UTAReUu+
xEpuP2MsIR6zrlimc6mEkL2Igr5bD+qgnKb5AJrs11maGP22D+0vt6pbt1tfDzkZUhvc/fdIx24w
UE5/Vn7pHoaqifcu2gPogQzZLjK14CyiqIEkbCR3pBLHjVEa1f3k1s7ay9B1EyK4eLyZd0VWZEfM
KNpDyOO/g9zongxk8jf6qE73Q9UWax/wx2M3JfiOmEJ9LtOHup4t7N0pe8DUJN71Zl3v48Br7zG1
i4h7pfW77udnteJJT1KwBVrefI7rzliC1MsuBmnXHUAqddeXXbKsCh26HVHUvYaUAzrAyvzKwDTS
dQztC5Zba12t7R9umT1prCGWDUHFizCUNcpy5U8TUlnIXPge9HxCESbFxcoxsqzH9s7lUdomuiu2
gwVWRnVcYgt2qL+pVvNVt7P4Z26fQWkSyOVhvtjknt+d0CiXVa81j2j9dZsqbYuTO9RHLyYn6AdK
c4Ey0y3zhkxAVQzLsKjTHyr064WXsyaxXRNX+iwvjtNkWGdMk3HQ8IT2yRTjmRiIS6LS05iyN42K
rWYUWtNauGp1IEzpPOaN+AFZgImSrD074sZ+yJouPhpRgIwztP67zJu3L5b1NdbKAJ5BO+60sO22
dsASCb3Khw7O1zcPmNxCy7PxccwwvEzTWt3Ued+9EZ4gQUKPaF44u1WRPeiiwel2aHaqE6R7Z/Ls
vTbhcM7/ZbId1da+90wMMCMxa5UOsbcb9Wg85SX48iHy/GckGZqLg8t0giyJMMTCqJDmCIY2PUeo
L2/JILdrCe4K+C5XtoiqvYR+dbjagBRxWxRNgX41HQ6wCNo/q2qfY6tUEDJtraNV9+nSMHux7zot
WE+ulr/DLPhB1mW4VB5chcIIv0fznGsl3qLslXIZ6cRhkYWw933Uj9uhT/LHQBce8cqu+WZ7NUru
nfZDIWVRqZHzUqnmtNa05N0dazjwueFdsvmAupJY6DE/VN9WdGVBIEhbTbVTrkO/9i6yowcZeevG
pre41ZXKAGHDYmKZryK7pdZgX9zrta8XS21tG4Bq6MX0NipBuHaLMsfSjAAgnEHWz70BOz72PjuJ
4Z0jg/112DxNhhEt9UnHrcBD4qj2D47n4h8P42I5Ya4C9ARHJC9t9H3ep+N9OR+iXT5m+YbNcbQr
2SmsTLvT39C6/2LUw/CT/NwEUpmFCrvtWkmzRdN6xVoQ+2a6TIPpoGATHpqK9TAwj+zUUYlXKdz5
FzsOnJ2fKDkK3TnPq5Z+AjOTriYXNRJDLcfThHrFMjMsZxPbxoAYZFJsXHV0TkXVdT0ymt2TVTjZ
TtbdDlrj/tWlcXXiag7wL1YjyFE3zZvbiGaRO2b02uPos+ozy7gkXsgWFSwE7MBtbExg3lEJAN+D
CrjQK7FAkOMsaoMtIBGqp4w806LSzQEZE+q0zLAX/dRCKlbcS2xEzg9yUVhgLVs/cB8Dg1VypKtf
VEUZsUIrpoOpQJ1Y+BhnROMcmqgUwUIw+YS5cvou1BD6I3CgGbjsEgAPD3AcezRuDXuZDG69tmFk
WmFEQjLIopNaDvk+mnKeh1JVVpWDoIURev7j6IjHwA7OcKODEGVIhQBL0m19rS4eiKdBSVYgcita
i2aQzaoJSm39YhdjfB6IaxAKaeuXpCzcOy8xn/n92M/TCD0FLaC/5IGcWSrwxm2q2MWtqp4EsFQH
kg0xXnt3bflNFuwwVNcFQhUrx6mnS4Iu6sLQ2gGovTFdrnVIvW311AV7MXeRDewWEMhTEACkphRx
slStnAXwrJ47eE516rr011lqlMkazXBr9klsWvKw9LmeMhPxu0rVfoNfEqLYFnrjigq1O9M8/ywP
/Ay8fQd1yEBY7mzVNi+ALH5oKyXh8WdaZAXrPGjTgDIe38zeqpHbkHWtWxz0BLmcInZ11EWhKnWp
TRZ+QApYzRHUqzDYNX3joo6jhYxOGDyEfOrt6IzpTmFrWenBBL1qnEMI9yBYVz0yBbymQW56pQ65
JDbfe1hq57D/PhoFidYO20zPJXBbRomDBkjDWmw+w6G4ya+VsiwPrXNHlnfc9F2EGIytkqIoofYJ
JX33kzD5jJPULIentK/M99qyjf3gCSxKtDbj2r+3VX4UEXIcXUQCvqsB73cWr5a5KA/C00HVWh7R
AYhaNOmDYx9ysVJEql+M5jEyG5h6qo3uns8XjB4WthmqV6d739YFbGBNiZblRDzATKx0FU2K8SAP
Fbo8K1Zb3UYL1F91ddvhZzno1X5Ia/PaT2jaHQk9+5QUlrcpMZ5YdY5mHtqISIuHgcmzFtrNo2jE
QsUB4dl0+rWXqMrDvFD3EaJ4M0CsnggQ+NeiVWYZJvAi3mR6iXZP3mN/VuL9tEV/MyUXW3xz/bjA
NkqIA89axI7ZHB4sZNSWo5dOW8vz3WNSK69hjM2sgPJndnXzHIxjjRaLeykNXIbLQKmfPUNg5o1B
CTMsRSz4/K3WE5rxW//OKgBVwUXy7/LY/q5NU/wWZHG9j9SQjJAXJG823Ou1KZpoJ1thRCDcHpol
6BVa8RjD4iBRnlTXVB95fwBjoXpweoh4IX6ENhvNo6NMAAZ7y9hZRoNbt6/aUICSBrVO0GMQm+2X
jFAC5mWuuiKuT+uoatuy4PWuJI5FiCVEvB2Y6FqO1b0+2JZa2a2vYztAZ7ztifPNnVnhNZtiAhkv
W5Oe2J85TtW1CEyLF9Y4qBvZORcp+c3BRMt6vq8aJPm67giMXccOg79ySGhvZWcDvZRVHbr+tTW1
mw5xs6zaXcdGgsRbT0pI/gnJFCpLMqzJ1vHMneV4/X2P79Emi6by5CZH0CfRs9Ise00Vz4rm9M9Z
PbxCC/LOhZkPu6qHjagYg7jvWvSHo96Dia5E9rWu1b5UE2K616oesYI7k2Szr5aYHCCVYgI0Dw+u
cMW9vEZeYyjO/jnaujkKPk4uWOJFSD+pcXoMApjM0Li+5QSnvpRliBdYYVj3mW/Fu2hwD207ZZfO
Sl46NQneINhiKGtq2J3g6PtWJ227IdY+bmQr4IFmSY7QO8jWwqyfsqboL0HkGq/dl6bKgp0eYmdc
CqtGLs6uVw1EzG0Tk+TE0AwNTK/EGm4dW85fp+l8ampZpS//6PDHqZlp5SYZCR8E1qMPq/DV5s97
8kxgvIMXvBr82h78tDjIkmIJ8z4OxkdZiqcc/ftcfJOlmj8aPnJUkW6twtepRjjSHcjRyavG7YQd
NMiUVWwrxv3oq78OprJ3FBHc36pZ8JeH1A9eZKdbfWp22jocyRR/aCiCWF1UPmyBW2fZhXgEex1E
bMXv2/k9G0ar1rQXCN6bSLTjuzvZ/mpqATWPWq6eVZ1wF9jplYvQH4TuOlxGM6tbHjDV/HWWGpbL
453zDncwv5Ot2u+ztMi89dBDKPnQIDvLVtEpwR+tkH3w3rNFQ1SC2Ov1qk3jIjs+AdzrYMkSYBmn
/IBW7K9DzFLhkM4HeXZruPW7NXzo9x90uV0erTKQbfL6t3GyeOtzu9N/0OXDpW5j//FT/uPdbp/g
1uXD5ZtgBuZ9aP5wp9tlbh/mw2VuXf677+MfL/Pv7ySHyU+p9WO16cLo8fYnyPpb8R9v8Y9dbg0f
voj//lK3P+PDpW5f2H91tw+f4L8a+++/l3+81L//pOgV1KwOjWKJ4gVLu2h+DOXh35T/aCIVxag8
dX+NupY7MymuV7mWrwP+GPa/3kFWykv9OeqfP9Htrrc+KnnnaX1r+fNK/9/7s5lh6y3MmNX57Y7X
q17vc7vvn7X/3/te7/jnXyLv3sKBsCrRb253vX2qD3W34scP+o9DZMMfH/12CdmSzv/lH+pkw39Q
9x90+e8vBaa+W43YOy7MeGzuuiF01jWI+KUshv3MgTfzBuQOrWC0rKVauf5KcZtC36ZNVUKZ8lhR
zs2y4zAGYOIAr5xgXdcHvWgHcyWbg35tmql3BvMLg05W9ZOXHpE82wIJL/WtPhrO6n9oO7PluI2l
Wz8RIjAPtz2yJ46yKOsGYVk25nnG058P2TSbpr33/5+Ic24QqMysQovqBlCZK9cyKSqt6ftbU2YA
erlo9V6VfEXUV/R86dmDz11O4V9MlLWcykF33ibeTNfZiw6w7xsxEhdN+psfNcrBRO9jnWewrlGT
Ih+lZsUzqMw7s8rbe9iD8meF7MvZ8tpH8UlUxS9359n1uKEtPH+WMD1BRzYk2XKUEN1XeUXKeTVl
VQlIywIMlxkDFlwuIo7/5dV1t390LN0nifovV/YmqIR0/0eQG2Tgcne4zCCxppUNmcVFxo7uhIil
e2/um8N8D7FNhZBiJKQY3qbJXDlInPe+ilUl4a4wad7VSjpaDLh1i+upjMkSwlAvp7fDNShx3Qvo
y2n/YQ7I07/CP1iLUEvd9WioAxzNCDiZiWnf91rk3MtZinBZ3+fd5ZOdF6Jow/sp36FPE8Y2PPdJ
AP3AX2tIhBxKtrfQGtn9/maTszB1+jvaIP/4ZJdFysY91eVsH8UpJicddpk6DYcKvD2YSeqEqHha
/ImcdW7X3tUuTrHL2e0AvM4+yXAWAjw5dSmm+HX8NlemNWbkbyKjbhG8zcYdEIB+HcWz7q3g12se
V5VGkgRFS4VvLRBq0nb2uIu9on0cArV9rLXSOTq9+0VMNzt8Ul+srHXZaxAqhww48s42g349LTPF
dr2GrHQzynVcJ5iu1xGHWs7fsqJu9tKmK2cQGz299et+at2FhM8rV1ff9Vx6dqV7F00A0A7txoOU
PaSGe1Rbw0gRtamy5qhUis25r6j1385bzajVtYT7bd2Pp1bT7VXQ9NmmiY233ulE6TyX7Abd0beD
UTYwtZPNF9OHkM+d1+IPYpd27A+hhuIPMl0asaEvWEWIPKGaS87aNGiUblLXPoULKAJ5cPV7VkB3
s1Bx3iJCmD9RjBiytX74BPpJMsDnOzE6i1Q8/a8WCZBN8Y4NgqTnlNsBlaMlA8gv5TmiigprObR4
ckCNJ0NUuO2vpHmliIkscS3VsGscUIthC41HAxda2TwtDAW7qK3jTYjOT7gGKZgDB8nizZUeeyG7
Fpu22DqautGbJEe7k7FwYX9aZ1Tjh6bzg0NvN8O5V63+7A1UiFcyjpEgOrn6fdEVY765Okg+gQcY
ne5HiLIhhXu9R3wjKDe3Fbo8flvrky1c1vP1+09mW42UvaKPcHTzaJDHxYfnypuEfO3Pa3II2ocn
jET+lyfS9SEz+JG6DgA9renwQxxBoWKapdErLKDFPl+UhuWQvp9Noih8G4sbTtrrjE92GbKD7vcg
/781Q+fOKxKfdE15NDFnZqRcbofcb96GZtCuOmAiEGUTIfbr3J5unHUw1/P2No2sur/py0pbX6UO
TBoOaYMaYLczjSgCBKxVW8VpfjWmLguObe4M5zzO2ZhG0M7Gc1odEiN11efBInegjm6+lph6CUyk
VWHyQEZ3VN3IQ96LyQ31Ys3L6AA9CDy82drTbcQq4CG+4zGnPdDMqj/IWYYIvD5H3eVm19HtPWe6
BRkPoZ4KqHaljaW1d/jYtPhhvB1I6/EvAfW9iRRvqQws7sj0oKp8v5rYmuWSY6FQkuFqtw8Q1nlz
7hvzerUP9jytQMcgijzM+mFOowqOD0QXvS6DqFLx7Z86Wm5hlw0/3DYf1jVN/Y/+e2xkOPOn2MH5
VnOZtEJMI9AoAXQNbF+p15BOyoM7AwKi4equ7IiMJEiHN1tBY1UxVsgrLjOuk2WdIVySelXorprF
U0PMBZf7sqI9hncS8nnKsjattRGSP8wQb2FVm1R3nNF+ALOeb90GlQn+6+yfdkifiJZUv4V2DK+H
1aQPVZ00xxEl651Fn8sXiRW6lr/Hqv1sUaYB+qDotbJyNB5J0jPQIHlFM0zCcGkoUA2IwsQr3Qbi
dVyADuKVuUVHHXJhlvfqtc86a5M6+apexETJ15OBr8BP3YbirRYZUvFmBZKCtQmgqdGQePC6lemn
zQNEJXTwLGc3x80WLl4QHNrejulWkDg5DK3z5qB34+dMhW8eBoqotwlyiU8rySUm2E6QA2FhCb5d
O10+FOir5lIBazIcs9zaE3C8yB7jX+mDQgtQ/TXgD0CxMEJnYui0XytLA2QF2f9UDPTnKUlKJTzQ
fnVy1aH4qfqXIJ1V1K/5wi7TZdW8zevDSL73f7eqP+pwYygK4o68PB6swbX2mt/TmQ0+awUhVn8W
JvywnA9BRba/deP5S1EV63Fh+qJ/rrjXOzRDAx02fZoWeXe2ERgUr5foFf8UlhSvLElX3nAWb2Sq
H5bMp5xCMWu4bfGTkkJKhcErQNA73bOK2syhc0N7h9Kp/VWZo3t5Dt8iUoCfhzJyrF3YWLC0m3Cd
Dqt6tqq9vCfPcWScTCdff3pXpqmSN/AZBvmTFb9532ziiZr6g2caefysrq/qFHzujKJ5SRbtbiNN
YdExm2OrDspw/z6kKBpc5DDnzoHm6PJiK4gZs1Bx12hu9CwHD4BHmYDFkxHcFvqlMtuT0Zuo/2WQ
z++zbui5yTJh5vf/7GRpu17EV/cF3GooBLbqsWw75yIhk+4P97Y7728TdHtO7riD0lUvE3y1sBCy
qKJrzPW6c/JQFkV4XcSAr/AhnCh8yqdwgOHfoS6Cysf7xwY1nW7ANg07c1l+VtxyPSKJ9aKkGzVG
RK/omuFlCmp9HQ1WeCe2EcTtGVTUT28hMBVTVZhQBWXqxVlMA+j0XVKjBSIRJZu+Z8P6Jj4JN2P6
SL2Mlp1W9c3jlPm/wh0ynLwgGE6TP4JCl1M5cHtXFETN3gM+R1XvHomRoV+0QbWSMcS50Va30EeQ
ibeYrIgnf32bLW6rnt4+x3UJGZeZ80Ud6mD/KcRuVJ6ogfdLaNXI6HWeeXR7JQI7OKucyuE2Fr9E
ituBKustUsb2LfLqklAKEtNaC+AZkSBZQ85ul0SYSjHW/3o1iWSPGkKjBzJR1ZvxwYExbxOPqGHI
sPdCbL0xPvTu7KwGOCh2nxzIF/wMqbccPtuL8RiWmXaq8zq10dJjkdF90adyuA90pBZsJ3N2HjvL
JxSN6pVfz8NBhnJIOvdZNfv4LKMKcYWnzhrhRg/Dh2IZeWYQPNGYeZtSwcJx6Trrzp+aOVp7SKGc
Ai/7TaP9O1rD8TLzE9Fhr5Ppy4VHMxx2TZSBU6rqNfCe4al21PCFRgBwlf6LHIzYbkEQWf4xXWxu
A1B1nhWU/ZYh1fruIQ/0Y2V6bxP0HgiDhYq0mGhFy7bO3MODusSDvc3PfeH8eYunNRB4l4208RJQ
9dWE0EM43clwbssOMJodrWWouKnxnJdfsyR9u1rpuhXpS9s5GGmbgLopDJI27iJaCzlmzL8sDjZQ
rCNXu9iiwgJEfBubB4NGOYSaCPCXAImSoRyMyI7B0RTB5pPjNkS4z9yFlg1G8KuhuYgkIsaDTp5L
sWlExMgC+Lhph2beUYVHt8iNwic1clfxVGb/8MpcEz1GiU0NN3iR+TT3f54vESFsq9eI2xXery/O
2xqAgiGnBYTuofO0s0I4vJIa/eSVTfPOxVXaLZ0ZAUQC1vB73cbBMV4w1iuJ7uzIWU+hMT7KoYUG
9FL6zVZHv+Qxt2nyyGI/28tngjMZPS6rPl9HLmW0RrHGVSJ/jnevfLrsX7wpKbEPc7tl7rD86XI1
se6oVQd0OKW03iRlfQQuCLcUANjnMVyn0VLwXyyFGnu8QOZ/iusaVPvdNq3caHubEwxFuppQGbmu
Iw7Yef8/rnO79vg/f56un9W1YcFQVqWWcS4afd/HunVofYP3rbTvjfNUsQyvXikiMbYRH0dagNEE
N85iGsR7jZHwiqacrdZ69JIsUyRS1pahMiIdtqkCCJ/apJq2YhT39YoSPtKEtKX5ql5FbpS83aXL
CZzPqjSN6Q5BtC3Sx5G5JqlhHqMqs4Buc89vAx556Isx9uT+Ln5yOZO7Lau2vXt7r/HH6ECWT7nn
BxI8uF3qIibUGpD3/mVTFwfix3Tm1PrVnsO8Y15Ps2L+1utWeZD5MksmaHx9NnxToEVZ5otj6DP3
jJCKsouzkX6OoTyDlajOs2YhEPQvQ3FIyARNs13PtNb+z7GyUhoFvzk2jGi1/VIqhrKWMxPQyvUs
X2xlqqD8/O7973Gug1Zb0ZDMdNPtJ24sGerAeJU8AjC7vMeJSQ41yjqXmy0FWpD6BrRtWXDRnKB8
pdd4ZZoZGOcRlZ9MiV+MxexnXXKc2EuvZWhVtN7DkaQAYJ6LV10jCU8WCMLRJZg3+usaM+80j7ET
vgQ0K71ySPi5mbzHoHBhZ4j97ovSeW58Gynx25DmkEMfQGiyVxrv6g0gK3uK0WM5w3k9Ps7QpFiT
0Z0gQZsefZNDEynQOleRvnH6kpvXGNvJeXbfJsgsObhGep0qI5k/Wkm8dYDSbEq3Ssl1dtO+0CLj
qaTRatuV5MlMy0JPebH5itmuy8JuriHimFhgBTNbfiz16Y8usLQjqWHjCVLToxqH6kXrWjdaF68T
vWJP7eKaula5aPZ41xqOF625hU7HRNH/vEaaNGuBTjeLtVzz9mHSAPLqGFhMCYb9JPa09dp1hcTH
/rrU7cOIWz5g7KTXD3JbrnjVvMQ55LEeQJjAxs5Y9pNupPR3QP3p21LY0q9uRm2awd3KflHCwXwT
CQv7Nea2xM1xs92WQeoxXs38ThU0ML6SQnuFS1j50haTtS86s7xrszr9ApPfDx3g4+9/DxgjBC/q
gLSMUAFNKn0yBkReQgaohraxsavs49BchhIsXgm+DcX7aS6Cct5dC8Z6PXSWcckS8ECj734D36r5
x0CD/5smHli+6lKZSNPE5oXcrnGR6GZsN0ltDKei/TMtLPMYQvF0opOU/6pKQaScztCihkQMKzJz
44mUkHinJUTO5FCj0gVE9N34YWxHrXG0+9/Rs7Xpi17iZDkZk0TqaIWujvEUwD8eJH1GGzQHY9ZC
5W6sSNjPPEfWvVXl7p9pamYn0MAlqc8oy04NiKg1QknaWiY1bupto66jKw4UrGJeqhJ1y2CY6ABU
ya8uQ1ijpgcv9Ltwjebp1Wupff00w3V/oQHvlV1n8a3L4nmlFZH/2nXAkbS+mF79KrJWXtvkr76D
5nRRBB6yAKgCKRY9u51BRxNlA++oOQZKskufthnH/nWoCdUDNDQfhjevBP9v56ZpEK2dgS15u3R/
Gh3wGKOONN4VPOdiL2wnlM9AsU/UDE9DUG3FNgK5nDdX9zIl6wttWy8rmDR0bT1Nr7durZR30Ke4
24S23V/1JP7a0GLwpPaV/jBkVboSe56heJQhMXXwFlAv7c+8mmnf/Llqj/wBGqQ3suRXutuaVRN4
/j1YwPm5VNonsQd6Vu1S37RIjHGRqGl3nQmcqIVn8zX6boTx+HOYA/j3ua099WU73yHnUd2pJip1
bAfB0Nu5/TP6rrfwn0gk9GbTkx1DC/P2Zg3fJJ1PCHpvoLBI6YFKyRrVSw+fGGk1QNBpctILaDzn
Ia8UZa0EFk+z97MgJ1Uqtuj97Oa9nsVjcelyyLGiwH4KeXs98F007uVAE7t5b8XoUtnIRq8+OWQ4
xf5TWWbuQWJvERCXkwmzwJz2afAMuV/+otVpvPVVYP9FQ+NYrCDVZfVO+ns7xuvZnMbvAdKy27lO
PkY0S4nkv0YIT1QaR+ssCqfvZqDQ8JFDtbmH3SbjV6So4YO/bDia0EMcS4UTzA7bkEysbE6cZRsi
fj+gv0GJrJMHZ2i38RaHeL3U5UeT1pdJKWuaQpY9zYdpy9rUgMdTU1/aKMl+13sSvkbllc8TwMTD
4Cr6bpxL5SsZrGuEQdPPKpsgHrJjWqJy6sPaot6jZ8VvlJ61E8y67TM8itM9Sjp3Rs7HXqvFVOys
SR82EisHQ01/g8JOO8mo6qKZnsr+DnWg5pHN5bqfa8qSPkq+7eSM39qGPFxhkB2Zm3b6xdHzjbRA
Q4/Kdhh9kI10Obu6o61cxNcuNCiu01BDtizyp2kLjTwqa34ALa4cQltVjwoqnkcFrHnGXYRTsLWm
TktB9yPj3kilYPFI+NLT/p9O8wAF8Jp2WPpeq2l8ipb7NWRfFjWc1GJbT+NC/sfst/nupuc+g7tF
2rlCKHpy7sT+WfJdQvLYGE/pFJqrGRaOjQSK47aUnAVJs4/fl/oUlrgPiqdlTbSHckWPN21mbdrW
zh+tMmWjaSbxvtbbdNPoETtNNaVxvlMRmTfrH4jOeju9V2e49Z36KRmz5klsrdfP61EZmydx/Eeb
usylw4/W1FuMTEnrZlh306htpPB4I4i+li0/1DFD5Hh2/jD8IlXLq/vKHf3P82t50zTQI75yTndF
Z+/6ovvFjTaQX64sfUwvw9T34TZRaPV08n8Mk6XLOB/I0KV9u5fRe2i73MfkZvZulxVlJHaJeI8X
uxnqzcN7vFxSQr3vdgUBU7mwVsuhKH172/SIpt5scrbwZ1500UmUGMuFl5B+/bd5rTvQFCSRQ1IF
l3FInC3ixB9jbiu2EK/tqUb9REfLPlaVhTTj8veQIaxXtEXzB7j9i6iyXcPE5IrK8fvU61A8n2xk
fH/zg7paafqgbpuWO5uwC5SN8RNAff8QAC0Gw6qthIOgCarsbJrwhEqUTHKCHvaFhcr8n5PaJrm8
lUq0SBu3npnT7lYmE6JIATrhSWmPFxkH6L3s+olSotiUJeZjIF3XW+5WznW2uMkJa1QWyb+BvTYg
Hor/MKm8HZR8Mh7lMLe9s3GGJtjebDXtdZQQ1WCV5arJtrgPNsOihCUHstXwrdbkvPPRh8FxUcIK
7cS4r8fvEvDB3PXaDjrbbC222xrk5MA9NY5zXUMcdq55Fz3gVXO5VPd+PVBA6W6e0Vn85OCd43dK
r/3htnjl8TMozY4vn6ffwaAEJYwWk2uzEBwy9II+a8d8aHKzfkJYvH5aAsQkAXKInY8mCV0mAla2
rhP/vtZt+b+vNRXtNy+KtaOrhyvHtppnOcTIyO4Dze/ehFraAlIkffbMQ6em7XPfZ95jn4VLjgpx
lCEYzL2vEn0dk7iiFp9rb9EO7TiPBVuZz9G368kMdVlfbJM5eo8j68uoK7XXKAtfxyRynsaB170q
McKDDKV1x5udE11ozUV6eLLYC55i7SQDCUJpNKCX0fwSLX0/Yifa3yc9qKnaohls3aEFt9Eafjky
Q2LoQH671G2p5VIOSdyLhGltET75NX1+yxoqnVfngctk3lLZUv18F6ghIAtw+o9h1t/XczqdxCSH
ElanvTMnOmSOhJF5RAkrJk61uumEJnV1rEYzdqqdVvT2nWwlEnnEyakc4HD0N62maSvZpohN9iZy
drPdZnyyyQImVb+V6hbdNqQBFMgQfGEfSMNoFnUOtZqernRitLu+EYYVU721LB2KzB61vJ1C/+Su
Xgqkc1JmO9oMkp2oi968U6D/PmogaCjpoWCODsX2E0xehuItKTlevTeYvMDpqdKG17mfHNelFm8y
801GrI/sFl1EiPR8nUuYunwNRn+316yvfqd/R2EofxBn1+orSPL0L1VWe8+THu7FHGYoyxkDfbij
Htlfx0JtDrlaJhvxWkGjbAMvpo62XMB3EISXC1yXHJ1PF6CY+OECkdu4O6hMQb3S5tKerTBZMyTt
IsPMAtA3afo6TfojBJ7uufOnaNNYUfSjopFj1uE/RdnM3A0o2kJqUSS/jEr9JAEAKB3ILgLj4TYT
vbvwR6WxCfZ881s6Z9YOcRe+Vhas9emYwQ8T8bXrF7DL7SC2HOEV6G3z/c3uRfWwqwBKkudC7erT
VBkqAqZc5tKniwDS+8IT2uV8mawuqMtVt+hTyMEuOhJVclrHQLDa5XBzi22ag3AzDySCxPF5ies6
aJ2vR7LQG0Ov7fPtMHR9c+xLoEvv9gA00tkYIdrb/HVKyyGSxR9iijYa90nr/eiDsbiHK1m/1MpO
BlBDh7Rg8Dp+tVfZXuxikbN2mTMkjX7h3eZmDlBIhNOOIuvfFv2w3s3+t0UDFJ76vIlcZ63TObXs
KWQDYvmuvR/H5Pt1iyKFk+Xwaf9Bo/A3VKzA0y5O8GX6LorRUJfhLdZZVqvC6Pt1ByTe636mr4YN
ACf3FBtZRUonr1+alAY+VZlpRskqBx7hyvky2XSmQ1jzJ5ps7i8a909yeJp/nuO6PukGQEj0i4wX
/ubDKlRa9afSPohw1TLHqvS3Ob6m+OcmiOrTnCAIrw3TesoKdsVktL+33J9XPSQuD3XTQ+ehBuy+
wmz+3jhwP8AXOa3TBi5HZ5iKDRWV+AHo8Xiw3UnZ605TPLmaV7HzoQ/L8KBbXnSzpmh4HPtG//Zp
ktbWCmyrZvHU1vAeuJPuHMzBmzJUJ3iBpD+odnaJlRtfk3q8Tyc3/T0xEjopeXt7hl+zpseUiFBR
ja/10N9L/uzfIt7X+I8RNLG565wu4I3bJb/AS5E9CtCh26pUt75aU1PTABZ+EUBFEar2cYRj6wpz
yEoDqCdqGDtjhL2qg293Xxp5vy4KUz8KEiLO0YFeFpX57UYWnUBLyqKCoaCx07ku2mlTt40RLQFa
zGuK6gyPgVrlZ7QN2IGgtnUd0kPfPAlvrIaJ3AkMK4tJ7IupjtX8LEu8ryMmFCrXTqxo/Jmh77cB
PdJ4BclHcJ5tPXloFmW4Lgzz37tln9563vdpVv1NykbrGmG1KrLwgHQ8kHY7u4lpoHrPp0IH0DwU
ZarhQBdtkvzpzWjBg41uo8KrusymaFOtdDgflgdyYG+KcSa9NmXZQ1bCJVov6tpdFY8Aqv7pqG1l
uDoCMmrXGcki6t0ujiAuzbNuwEN8GUlVZUWjNi9v+Z3BcLLdSIFaBNw2fj+pv7XJK9KX2e9k+tR1
5E3zvQa+6UwDOxRhbwFIiW/rVAHPp8Tufmq7naW2zsmefMvZkC5JdjlEiqCMtOjqjhTdOUX8e6Af
QoAxpfXukOo0scu/DJj11gD9/9qNMH3c7HDjbM00CV//Jd5e7HrkFSAbG7jICug90qTmV7rkJGWs
ukG9omxsodBG7sIrtXFl2lmLBmplvDZUXuqWJCTJgfuw7sqVsGzCswKllQLfoQxN2/zvkyrNBJyX
TxeSVAX0t8tBgacSeCH6Ge38l21xxMiUoQgzAHtS7e0Eu3GpudU5bqbpKVwO+Whtm7KA3X0ZyQHA
vxk1vHQuFi/r1IeOWrGMoHSEjwNkHxq/welmisc6Ow29+quY5GB3XnFwVb29zmyiOjzktfUHEj3d
Ce5PZIy6MelRuyy6NUToFjWmoSTfvhjFI5Fydg2XsRlkf+SpqoKXScYzWyZtW839sBKspTbQfcN7
OR4ZS4ycyQGWNHgLkvPNDH0vAM6y694m1A0S29WsPiS6g5SR0noO92RF5y/X1f52qgJ3EyfG9KXp
Q/Kolvekq2C5wrGEPdTWlJM450FVaahEaF28rmtVd6gw+2vxujxqLvbk/EZn8fTFggv6BTmAoq7r
bl3UykM1wC0mkYVFd3Y15epB1tFrfjqNNUxb8epNNxw1+l1hw+QTgeOIH2O9PMqyEgESEsI+pXqW
UZRDRMmWszrLauSsOkjsqwkaLRsBTRM9PEvr2YbNof6LTzMrBY8ImiikNe8GvsgHAxrdC13Z3Jrr
oPxSQY6xUgeU2Qr+aD4JnwC5oGajBvF41wU5gIslp8p2WltHUVjBiscw04vQWIFmSC48lOBrKU2a
bRTT2cRtrK1TP/tbYOggAuBX2U7NK2RtlxKcspTg/KU0l5ID8vqxvReTOO0GAhvVM4edRIjD7iBy
kvliuy2iWR0Y3ay7F7vaKAOSNGhm0a+vneuuyu/K0H/yZ8WE+ksorYJMh8hKgyN19uPfM57lkKss
nrDxOEULJtnZiOGuxAh3M+Fyeg2FujLfdh1lKfSWN573Ghbt9HBLAUyKSVuAHyl3kjgQR9SYI8rO
Tb3hBms8iiPVG2rehfYKQUZ6dIoi58bn6Xsz67z7skXXILMiBBX8eV6rtRO/toNbrJw583+r3Op+
GEjIr8b5e8mGj79q0dJB0ld/JGb21RqS/Hun8F9L//L0C/uBbBPmafPU9QUJAdPSLm44zndT4HTH
SvUGZGb1f1y5GM2PV7aWKytheV9OBXmWIv1O0f7jlfsu+RqXmbqOc7N/mKN8B4kZbNyzqezNYlJ+
Mwa+516X6JBh1+4Win/vTM9/f6SOjqjgEKuPCYRma4cWrW9W070uoG3m/wm1EZXOOflN0RT1Neid
ZKPzo38MUl/Z078dH6Mkbi5jG89by5uLL07oQxgdmtoPhDTePobGx1D8IPjRGSQBP32Mafb+8TEi
0y3+9jFq3kEuBu/J627k91wNyFdQhMi+QAVbPBktt5VlZHoqB7B8uTPl92LibavZeI3R7WUo08MZ
rJIMW2O8Tqev22nWy1QaA+gxhxTZmc1o0xuh9eIXWvbEVgtgQmu9oCdgvfTBkoRBBOkktjoIFtTv
wnUFyfELCKPsyfbfpiMJRj0xssgmmJ167lrz7dAsZwnwd1vpQZcuIzvqZ3IrqUHidPFAzoNqj6Ye
VFgqN6LrYGpkFyiBzGfYYNHUU38XM+qiSMUsUaJTI1H5PE3nslKfeG/x11FZwoc5DWZ97hcGFTno
bd/zfgwZNCwjyeHmQBqBaPU9ehrrbdH6d8h1dmuD/NlBindpAvcVDBMuZKjgrMUL57V3kMJfps/o
y7rQy9q+v70CB+YhDFe+P7j7ItJqYyMC5tpiRFPB3YtS+eTQEy9n4tVhcVu1i7dqwc50Q4uMOCRh
D3NofNGFpXYZTbb6RShsxbeMbr4lUn2P/Ps8FHOvkaVRGzSSAQvzB2vaJi0cSvIKeH0bFOMYleiE
LC+LUiqXwzXabA26fCnN3w7epEzbqeTtdwjtu9hUDEAK0fQdYNemTL3kdYrqklY/7MJNm0QeTBZV
erW708Iw5vrT98V+i9d08w9e3wbuYeRexoWxXQ5totMtMnQR6TZsN2+wxGVOOwN2kN1inmbhfaDx
4GrbgU6LpczjeX6wGY1MP0p1xyke53lqXj9FDU681BaPKTv4J4X/tM6wKVy4kWNu3DykwLkIsw5G
Mz5VE/+lUtbodfZsUl4bDcV5Sk3VeIFlZ6vwvEEzxerOSsp+TZRq9FTjdU4PaSJadGyQfcmBpofN
Sbxtah0naCue0Xg3ZQ0x90iLnsOMNWRJgzwYeKQkW2VhkaBg1YUv5VRV0O8AVKqMKHwpIO6HrMVd
zyPss+vK6NE09H1nV5n2mzdhWy1TxfRv85cIcTo02G0tNGnoHaidtlz+Kc2VwNwpzOrMPwV196UU
rlphfRbvvAzFS3Wc4KVufvPKr0mGoaN/nPtvwbIyd7XkPJzyyBnXue0pX5Rg+sfZNOpvtuH97FOc
EiNOPjb1uG/yxDiFowvpzvKlBQfxPJXj9GL1rXEquylF1ZAvZw3dt8Hu5YNdvsz+X/FDDBfo3BeD
rW5L2yFBBInJaW5C/TTprb1B49xYie3m+LchuQS9Wsm8m9vIZ3vThkg+f3Joy/opT9xN6xpIfCla
+CCHrEi/0L/qgHj8yyRn8Lp5azjl020hepliLOMG2hTbhQLt79FRCNg9tX/czMYURLcrZE7xdgXH
Aru1sMZ5az0I063MuAXbSvYSDNlBUWDZpHspXlXZGO9aVD7RknP1Qzur1b26VHqVMPNOagfEYKn0
8qRtnhtyTsgsVOi2LhHiyBrzoNFDdp1Ee3G3aRA3m7TZv0eOtF0pqVf+2paUIy09C0+Z35ev6JFd
7fWEShGCROa2Surq15J3VU0rimcj92EryiaQxou9X6bTARXcpldIrr4EdvcVkYtig/Ze8jKopFvk
TGzDYpsWm5z9v4lTCtILuQp1+TiG2tozZuj2lzuatZ/7qf1m6uF0mlQwy2JN0kxbjwN3lDI00K/Y
djMk2B4iPAoEebu6ibW9CF3MjnFvaYX6nGRj8hg1+k8xS5Qbueo+N83p2xKles7eyMDDFIr5wrtm
ftIsbgLU460XsRVhuBlpcnwyLMN6iRFq3jigrvcSIRPMiXTnIgD7IrZlQm/D3nrNA7h6EAHiS7aw
doevwKXrg9/X+jZcUl8Odqu1PtoLtkXfl/h/sw9zivps5a/CMezuk3xwd4neF9siD7NfoDE07tCl
9Nah32a/DGFN07ITOCvFYxjPPkmJRedIgjUDPp8+G+7FmZTx/JxAQhbw6jSgs7XJgkL/ondD9DQ4
7XDXJ7arkoaz22PJwzJdDVrgH0xjr1lN0/8Uh1JAd3XK9LE9XsOR7UNvBhEq0FMVLCxzOd6bUdG9
tht7NIdXVWlaBKfGdCXDoOwWhkkFGdjFiyppibgCrSwyzEYUzAJreKEy7T25nX0RM39dGIoCQO5l
UrOkiwpahhDMnXgdbfrum1O7S1L2d7fHLdmRdFpFZEjQAvjwGJan7e3h64/bpan3Q4D4QlFgwTkj
83J9VstEnRx0BBnS2YTdnT2kNuz6pcqWdWP7HM3+ru3C4EFMneqidxzWP8Unptukm+3vk9pxrk5a
N/yU+P/bSVEHWgy2Bz5a17jkSZ3xwYsDoB5lMxjVj6kOTkrM2+ZL7rfFlzzx/9SWt67KqaOVy8vk
BTpB4zq0/z4U7y2YjFVzuQ2HhI4zLQ2qjaccfHPpLB4Nd35kFEifcf+vI8PJ89WQ2tUzkBB9bWWh
/uTq2rRDVro+QwTXH4cGsRzPcZsH8svGRgEw8ctcIaQxFVX9w63CQ6OBt10VwLkhKUAoNDN+oLwT
frN1R18nlNuuS/bKQvvo5G9LDjOApW6w3pakpfwc8N2N2mb4phR6DzUjZxM9eCt0DoZvecM15WxY
bP8aVxgzNLEehKXrsc3CnWiD+aRVLrYDxUUFcfJWhnVXIxSOIqcohYlmWJnpzuXdLtJiNgkMHsZJ
zLvgxc2RDV5xYvo8f1ZIdVxPPrr+S4wK4OfYz5GxCzqj24Sz4x8iz5u+OchZd0NRfm20Ir6kMESv
RnQ9vklYFCXK/2HtypYj1ZXtFxHBLHiteS6Xx7ZfiB6ZRyEQfP1dStzGu3efe+JG3BcCpVKCsqtA
yly51h4cwcMXCN4sKrPzd0lqBtsIxYorlB3b67iv8L+uslGsrDKD7ge1h9YWoBWx7bWEqBB0Qd1x
belsCyzTj8AZwj3x1gN01V7p7MM+m8g+OsbkTxT3ZHIUYETCjrdquCc7majzv9r/mB/f8U/388/5
6T59QnR8zN2bzsZHVdvG0FwbX8jfhw5EtoMprqJIwfte9x5SF0XyrbFYkK6BbUf8pxEgGVEDJh9r
TCD0kjCowiR4Sv97qtnyMd00PAGlrytzKIQrNQS7dNS3iFdL3/CyDdlIO0GA+fTSZ/rC6kzwYuNV
atmhsUdqVJ9wY72X2QuHe+LMwDL/FNfW+ws4qd7dJhiZcvPbUpzBGuI+pb/dxlb+a7Z/utHwMgjx
L3bx7bdGbIyhwHRtKwea9FbNbjGP7RvQnj3qh/FFL/VT1oLZgjy5bbU717U8cCWa2JQo/2aMQXUY
NeC6JZ9Bc9xFw4GmM5FjmXzUFcC+7Hy6gr6a3LM+GE+gjbgjb5pW+nhuWVNySOfyIBlQK3ag5bsM
OpjPeoWURMCC8ExNUP1tm7yNHzQo0j3kg7UaVI1rmlkmqp54uaDmOBrWDmTM+tSbyQhAGFkUO+ql
KSMIbpypqaYcMnDy0ZQF6HUyEbZnJwxAi6L5CFZES5PiJurAmxwwccjBnSiWIsJqhCZeHG6oaaRR
fzR1aBZ1dVQ8hsgbPdjZFEohh6YG5fM8nPNaX/pMrI3WgkphmPg3WaNUzVRqoVXfgXaCtQAaiw7s
D//26L322Ei86v/wAHIKYXGV8vjLHAz795WMLejDY82Sm2sgcRBScS0bx1HR7neJtiEi/ck29YNU
HyT7dQMWWKfQjK1T28hKmGA1RUVwfWLURMpkahLChjA1Ue9MphlT8zGI0Drk9WGiFrl+DDRRjnCK
QpRSJ2Z5FVl6hPwgewA0mD0w03xGGVdzBkksg2R57a0R35Zr6myZ5p8HhKxa1UmmosguJctMsNJi
dBo7yRol9c2Ghns6N7ATbb5No9UgSGlsAe+P78ikex0WVSB+3tIdyM4Txwh6wAvqpTlM5OAK3exu
ZOorDRVEPUt3dAtQ164PjunqAID8viOQ/kD1S7snS6vnUH0avwVJ3O0pAMdBkLsda1FNAbw+ttoL
XrQ36qQvGbKxEH1Poht9waK0RdnHP4fzvKpWkWuCvrlIvX2M9wCwu96+9ev80TGT4jHHOsmSqbyG
tYXvuGPaS8eM+I46gZAedxaIEpY04GM4nlc5SFwHtvbcMrlY1gOBJky8hFaA9I5g3wHffVojqdz0
Mv4GGtyvroC+D4hG/H0eQY2RZZnxhoHUTwOHSvNWTgLQTLHS9MTcOwqCb2j1sENa3FDQC35DXthZ
BFWTbTywFvSQQfoi0tgC22mGDIbKLLZKykXZgaw1P9n/6Y+c4dn0m0jsUbosAWFNgVRQkb8/YoAV
i6ulFSOhMXd8ChY2FAlkPVg1ixjP8K4rwaXRBzeoeAU310CWBctjf9tBxvYGjgDE/F2UfvWefyIP
M0iMOym+joPjJMvMj1xFH/4zYL2bLB3FDtyoKcmX5qApnbqBZp+6Qt2ZCN4KqHcHHYre1M4OzyUX
Mn5hu6dmY+qrCKywTzF2Hli2/NuNXhWdAwVtP2//6lar2QjI/OGm9jHTbGSni2rC5vNFaTbRgVG5
S3sAJyBMtm3HND1CFyw75oZmbwegEK5RXwLGXhregwgQuq5Np3w14+g1jvrqZ51A7y5lMlpYEhDo
Jip/Cr9+HbSoeM3rIoE0TsoeBhM/5kqLsisEKt6vUhvy81VcO07WyIM1oD9+qy39nTUGStP9EZgt
4oj5ZIY25EQr8zcbDVIUHF5oQGLD99YZYm8PEIkpDw5SNhDmcewHsoX8S9vb3X1v4HXgO5AdbkZw
Yc3+kL4CpJHrWKU2RnObDi9dO0K0tLTvnEG6B0stVl1gNzZGOiRIY4/8imS7dBZ/GCfxeDJayjNZ
2wfJPe9HmeonHZwk8wlzjcni/z75h0+Z+MNz3NZvtEam1TItlIcOYvM80Pdk733vGlkesA/Z+CpC
yA7M4V0KAyu7bULs3HbDDVUeDP1zFUKpAlIRxipGnhGSc8l4sQKuL8nB8Z/TtraXUYFi9YaH2ZKP
ergZY8e+aEDcTgfDN6OTz+11lwcIb1EHufSQW1oW+JFtyNah/m+lO3EIYTrBr10PupDWSeWmLDj+
fnWpIQDJhwMWjcMXsOcySFQ62kGopmlual+ylwrkNUfHg3pfpLSjjXxkS8FB4T8yrQATVvWzGizt
TZ14afV+YoAfN+UQBHEMZBcLIzOea69tV5Hg9rU3oC2QNnF+QMIAjA7B6K8rE6oIiREUy6wC+U6o
5OkKdSY8oL0B5EFbN5D0S6RurP+zDznSIUnAdhIp73kyOovyr0XR+thuWSfacnZlNN6Z2ngiGbI0
MYc71Uc7TOprTHxb1Ob0o+9/Gwc+FLDcS/utgSzDAsRH0UNkBd5m8ICx6UFjeDYTP16LmhvPpSa+
5qUMfpoxePCwqvsOumdrIdUgzfw9COBbeUZBTwJmTU1/HqWcBkFWdRrUlAhoAW6iBV16jGtHW2Zj
nywRc0qPYSBB0k49bZAM76fUNaY6AihOPh4siQRaocoqSw2F4LEB4XVogcUnPwCDhpbz5l6zk2pZ
Vjx6G/L+yhzUei26/mvHvfYnSqZ+RZ7jPbPMAg+zJ+1ryvQUuk88OuAvW53TwTLX3PbYg5nwlzgI
t6PKH9GhLwcf2JoIdePUziyki1NHHgzKQH3y+eiOvGg4UKvVoTjfDv64JUhQKaFT3jWI6E0IIQUf
AiXL323cBQMFiVKTM/nJj7GEOqL5yO8/zuc0WKN7aXsC/wbKU3SmreYIS2frj2BJB+ZGBWkKG6DA
0nFBVabQ0epAgwJoO61n25j4F0N7q7HtPsSeX2GXrGsSf8NwNTVln7vXoc8TVO7GPsIFIE6K1YE6
wGQXLCyniLafvLFaXjVD1p1nZ4cpYu+0evjkBiH3eC2dvAEX+AsIYvwzLyvHWrSIB+x9K3ipTDO4
DBz7lhXg9xvXAgPZ5IKaq3GRxIGGp8uQr4AngqjB/HySZlaBzHpND6aW7PYg7EuRtfmqV87UE2TI
wC10DoBgwifnPx5+NHtuWgbIFlGWrtgOXUWPGJoF6jLpVCfiw7mLjL2R2ED1AZuhhpAG3ie/qDPK
aEWOTmygPMiqmLU37X6yTTNYQ7VrINNmR4u8yiE3YRj2XZyO9c6J22xfWM5wHSEECY24pH6VkHtk
Wqj99Pp655Yme2tZLpc0KHeTetdnBphHfDFcLUw5Dcp190xPBLtod4gRudOgALi2Oz8Z1iYU+ha5
qlRwVaUCHSpZLxG08s+W3RvA1aitPbg2ItBfofQAhIzvftg1gbmEVzXw5gj5LD4G62Xcb6GPBnlj
pHOuwAzLa5729dl0oVDPzdyF+A4oUPS4GQ6lr9+o5SoTnYG3JNsJV5UnqKE0CXUUWphu9ArwOxY0
xfssfpa1K1MgkhobXhCvCxsbTZmaICScL4XcEu4GCJodzSaHZBckCb9wkCqsPa+P1/SLKtXPSo+L
Byi5mSdqNYHfnotagPcPfXTwa71fu0BcrJPSf7ehcvUWlJo3/RZRVVucq9G6kj/9FEEez9dh1Nfr
eaI+4HcWZIvPNA+Cw6DfGFiCIBMoVSrFf2Wk8S/eJ+zO6SDezQOw1pOduw5bGo1hHpuwkE9mEm3b
wTNes96AknXRDFtyS5FCzwxs7JuxMw//adrR1KqF24OGi6bNg744WAQLbDRh7VA1GKxzZ2w3xEJG
zQSx9U/NSDWJskxv6mA99wY9ghJ68SvEa+Gpg6bQgaf4lNS0I0TLS9dDIYLqTRzFERlVwCWqpp4A
e8gVTT81kTKIz2nVplMzHHr9HFbaz2kmZDwuSVh8pVbIHefStfozG8fxqS14e9WgI0Z9kWFFd03m
X6hPArl41wwWOANwRTBq1DcssHYBCFaeYm3UgCkaNtSXd6Zx74IwkMYJRzQPQxsvqa8aw/jRzX9V
+OZt+wRYdxEU3UOfFyloubLu6CquJ8CGrV1i2hW0dMAXNbmgmqa2HOdGraTITGAAY2NDzc4AhrtI
/Qu1aFCBBfoCAYLuSE2aknnixtLkcVC0J1nXpPeaitoWVWRvscDoIHcTVXuJ2v0LuSApE12gQbGf
B7Q517coBACCQk1CB5HHfJokzOtubwG6vADDhI9UduUuktoHmrmybW1hak4EkS3ur2wxBndVVgZ3
qJbMdjHkjRY6+dQmyuyKSlyolw7kPBwKP3TvJqe0wcOlwXdgmjf1wZSkO2m4mwfN1yrUZYwEFLZ+
WjgrFFwBQ+KHunl08Mf5WAvkfQy0NrU/vf1lPGRrwRAEr1p9m4is27moFnoII+dHlIz590L3kTlg
5VMOurS/OaQNe/KHspoc8OLtdtWATZeaIcNm6Z6BR2YRu9C0L4ywOrNMs15MvhmDPH6pallfZBwC
p63MouijbQrg+AbJKOtlHvTexGo9QSRrHMvj9GaUpo/fSByVKO+DPNKngwgAeIu6ASq/6GjUu5XO
IPPOLtjwxJb0V2TxTRPrnLQst0FWQA3PsX3IumZ87XAzeeI5loJxG7Y/SsSqNNO2f3GksSo2JK9O
i6BGBnw2dtoC20Msvw9G1aDYTg0PIHYzDR89vXlCyqNbJxlW+43CQrgKH8EbG69LJi7UYjrYFMY2
5UtjMIDvUL3C6997wxDl8rVTAjGlhn6M9z1ZbHQfDKYxKKwRC0AhfKdqVDILtCr4gTwgb++BKwp7
gY6Z+pvoH6k/ALfbyrT88UgDMzWwpeKWUT7WWTwcmCqrqFuvuDjqjJqhG+B3GnQnY4TWNlg4wM9Y
l/2J3Mhj1MJy2wqQxe4BPhJLz8lrZDwHbaoNCLKkXMSG3t8ZnVddgH3RgGZF6tTtqxLfz0qJk/4e
YYWpfwMhIDjMM/s74x4/0stJNLF/gQzato3wpl82ZthtwKTXrOalnhrg9ll7JFMPmr6N7lkASSM8
yhNXvgVZtQfxjvbTcIwThEvHVw5mgSVDvf8VvFnazhF6t0N5KVCbahBzULeY6PV+lFF5HQO7WKRD
EZ0zVZWaxoBH95AEmlofdoc7BV/lfX4oLHApziQzgIVC10cTDOyqenGgjgxfr3WZ2cjxmwGUXIU+
nGswpL2IX1VviJfQlCE4csGK5te+9cLB/7VJjF5uyAmsre9jTLe2X4zvdpjt+rqIb6K2ogcztwCM
z3TQVzVJ/JDxsjnhifNKnWMUVWdQVJ8L6WYna0izFZRxIbComr7AG3BBp3QItASPMNUzyBQ9DMKd
SqjHXZOxc74BEpfd7IHVlwz40UXb+fqXqJHaqqzNYk/NFBkLqGP2T6mhtmDA2S4iMMN8CZJaAluh
e3sWeckRVafuEsuhhUg5fx7zMDrr2uCDQBcwAAjJtiut9MJDqZrKjSs3PayjM+KV0EQLGyTDgMJa
gcomOlDzw81QswEsBm40AhWMzTdUdoBhqyq/+i5i6ipinuhND6SV8C7SL8oTKuLc1YcHUhIoAUj6
fukqj6AFpTx5QJOo/BrW73OQhwbFOXARgSMZDyT9vkUybT3WqAGRZW3co5TeuM+4v2kQpbySRx4n
FhAHvlwgOgWeXZa44wJPm2FPzraFwmw+NMBcYSiNaNScCEc2a7vsx3xZudpGds6rCU2tfQo6pkWr
mGGcMaiO1IRIjfXkCP7eDOUQb2KUKq9kzd1dVUAwjPbqLj71jpd9vKKNPPVSk3brs7Pd9sERQZ1k
QVmt1m5BFZwU3SZuPA0g5VwcuG15Rx2orSk7lgag5JLIsNIAslPqrBlkvB2AAZpmmgf8OSciRVAl
XKURlj1mBqBblHfpnZ/ijSZHdquDAiZgCI7S9N5mU5e4kESw834ZtplIlizK+SrR2nQztatwVJzl
sbWf2kaAl29dFheaoszd9G6QAvtDNRh4u2n+DCW2IKmThyw+5mGfnrDaeT+MXgKwz5/tqKy6Y94c
yU4j2sC3QKOqE9WMdWEKbD52AQSDGWoprUAzF2RzVAf+/eWyAChqPdOA0BnC6EijAmkXxfnD6AzO
o+SAyQzxVXDNeSSLpY170EeIO65MnaXXi6QS7EgeBTISq4ZDCa3RGhcrKpRK8hocUjQ0gpTsAcVY
/oKaKIk1Lv/lSsyqxV0MiEuDLLwvMgeV0mOdH1t1iKWFthiiHJihMT/SGXWXtpAgJ7YkeBs/xoTk
Tv3kWY0V+Hz+PKV+renqNaS04q2dhemKdMP3uaoOq/A9WZmN3p8FAPhnJ8vSVaab1lG65U8epOJk
9OL9ECa2OJHN9cCv59jZkTpH5SHA1oA42ocL9UhU0IHSGbxquXab01Rjx6KjPtSv/KOy3EaagUyU
pqKD1oKiUnlRi1xp4Bi108Apo/V7rnn6f85F9o8rznOZv69IM5tFYR1Ri43HJx5GdYrKW0Lweh9N
bHfMp6TFY2XuxXLic5N6kRCPMrM5247Wn6XJgz1ebYfWTIDYIdt06gGgsk8M40A2OhRuhXpmdUCZ
AUhKX6IWOwjwdnE2PGmA33uJ9lK1dfmtsLwXD1+Eb6CCnk6AJ51O/tGlB5I9QyrjoLoLNfK/TPH/
7gMJMFR5gb977QjHOdXStRdE9JBHWbRpoFM7sUNYDMouVaU7lxYf+dn0HuPRtF7+NijwzGZih/j3
IJlU1kto2fGpL1B8KXJN3tGhjVkGrczlbBkRiLtzY7UgTyMl+qorNsuiMrZGjD2q2xvDp6GZWGpB
XQbTlJ0Brg5dqqCEuoKK6d3VQWRs0wBEsGSzkaFcNC0rQA1aVOsONfX7gPHsedDGbVGbALUqu26l
/mzvw/LdzsDYtq+Br3t2SuwhP+yz/z/tZY36NcpeTYkvlb0C5SU0mYcpWVaDtvYk/OZxzp9lnVlv
O8eTyzl/1iOFiShs7G3mpJiww9cstOWRTJM9WpYBKsoo5zZqQXqKrOpxvrTAA2db19GwnKdpgu7z
1NQxGNk0NU2kg8r5TrjmcjRQIcjdEYHBDJCUS1a57lJreI46ABlcph48oYY96lqecmUjv8YMoKAI
BMmWZpjG0gQfs/Rg90FBk5r044Dl6TTTbJrnrON0i/cNO1IncGD3iZOJU4cy/pXMGVbcaiEzrTzw
4qsGG6lZZfLAM70rswFUXapJyxWnCJFr64P0SDbXA8EBQOFX6pzc1LwuUuGb2VaYv+ZptcH7PC0N
8jUEs5Kep9hHYRlE03ZgtKZOOrQf0wYcW4WhwqpKtpqzr1qs7Gg944XAQVCT1jPUdL2uRyESUhNz
k3pRy4bfS3ryQux6OlQQbwM5fvVbbIlCpncnEIpjjUdtpox0Roc4KCARmzZbGhqAZR2vDTWE2vMM
QQmCf6tr7v+wTzN/usiQ+fGCeUW/QYij20sWPph2p78xCLH6gRN/z0XSLRuZeBcI/rYn0HignHAo
/a9GfSYHB6rEy5KBU76WVXUuoCOyog53a0Fj6huUneuVW/fx2Y/C/BKNwB4gtRV/d83HrjLGrxaK
0lfQsS3UsjnYIkWM2AOHcCfeucNbrtt8EadWeFcUrn2hDmwBUFuhOjSU2E0dlQb+5cBEHYWsD8yI
QK3oKAiU5P092frWAcpu6Ib7GpHBjRVq/TXIIvNqNPqNq0VtglQStfpWizYaGPOhCIyClpAx84Co
yp6KWuZCF2pC3dk5gPx86iR/stNhQGrp4MTu7k+7mhbs0NqhNNrdJ/+P+pl01KIjCnKmzj+Go3oX
+WO9n25vrrchN0Aii+NYZdt5WhOY+nPi9cta4/LsukjoSGDyr12A1zUKzeJ7nvqA/ZZQbJCNXywN
26heGG9Qxtc32ZvnAQXQ98V3PwV5UuGKX8IuVmmaM+iH3iMZlGCXkvFl5VvBL6TOAOPO0m8y/oEa
vfrJFmJYR3g0nmq9KI8Gsqub0bOxqAT5wCLMvfa7ZYZLbczyX+DgfhbOYL/4mkRwH5H3i6vp+r60
UbrPsCe7JYXXLftWN94Gu9v3rpH90tl4EINfvwG0CYEusB8ywRdR340Pulkk28Cu00PNeHq1vShc
GX7XvwFJvx2qNPupD9EXkSXDc9fLAbtPozj5hrBP+GWXa9ax8oUJhAOVq9WO+5h50bFuYmdZhYkA
BbbDj7FnjA8tNx7A0+G8QaMZak6B3Z6gH1bdg6btG9nxYRCV6er+XIC27tbwCEDq2FtpPorrQIAZ
XrS8iM+1EWGzb1ndt8ZZu0lcfAe4BjJZysHk7rBFDWW0Tsy0uEPxS3FXBijwQsChQrzeQcE/tNe8
RZXjjsfsSibUcGnITPe+FS2kVu5CrU02vQJ94F+t3UwvixcIG/cHS733po4A1QJjUN5RK3KD8pyb
0XkelJV46w9RDBLPj4kKJIxX+DElG40gIlhQv09MPiwy+CL3mu9E9jYq6s0qFcOxzReFoyjfJuK3
6Ug+dPjUrmQ4HjmwrsLwDpCwWTguWDzKzLpMmIUR0hgIDiQbwjiEhcnPKNB4pk4yuZFxNq3u3Z8D
4Y40WegctcZzlkRHYZfNlzK2jXsTQbPTX+xdXXy2J2b7xcn4u38NANCS2CvwvfniB4l5L0NUU02R
rCLo+Du/K5IgJ+aCG5QwCVSqloN/oW1acE8E9h3+MOVTB0mmXYsS7k07WMaXEQ/eULDoG15hoE/h
qXYahDNeoVLtgSgDBclqJHK65ZNUI3mJwFDoVtNIcnACFIHRSAuIiqtIIDrOfo+ka+oMEEUa6USe
/oUDfEQOWOmh9iJc52Fj3wMhnmzwz/BPfRqDbxji1TuLWxXyApEFtXChQ4/aAr2qZabfIV20GSo2
hqhJjNbg6DK+JzYqC4GYTZ6dUe9Xvtmb17IPtW03du3BrdvhhDw7xMdZWd/XeMyjPK8rXrGMeAxS
gHsX0f0oGjCGVaxSqiL2K9f0Yvm3exuF9a97Cyv9073FmgaRXVX7RaVbkeT5kltRe5iKs1QTqPn2
QGVf3NTuUUfC91Wfpv0CkVVQyFG4zmtYvbZiMAZMRhdp27UnI22BNHaBXWvLNhJiZstIBvirk5GX
Md7RoXMalYqXVIdC6GzDQ4ids0puLcmKgwZIyLl3hTzTGR1EUoKhLHDd1dxR18G3mOvBIm+Y3FhJ
aO09VkX33qBK2gZQ/QJ5ckKJZ/VCHoNtmchvWk+o/umX0GMPDxKPEmtO63+K8U+n5DTCiVIALImd
TS8jbPvBRjcguOswDzUoQbauFayYW7xdGC2QgR1gQY+uA4i0nY5fyC3QQXPqVBUicB32GnHctpdW
uXUhavnU8L+5SfzytwWgiJCxYuKpyfMtSrmR18Mvb2M60bjNVbPPqmUC3ZCXtKj1Q2q6kB3XRv1V
d+TPIfG9OySa5RVs2qhYV/6W4btLLhgyV2raXBRb8h8S9j5tibjxbsxR2Q5qbTDsbjxgxpbILsZ7
2tpSs9KTZD9tfFUvKjbiT03EMuN9UuvIRNeoLvUIuBrGTrcwjM5Z+4WvnxxCu+Il0bkblGfcvV8R
6jTHsEWcJhvN9oQiE9BL5CCqPkGgMzA3YYWi8pLJfkP9dNBY/DVxK3MrC1OghgWHuAi7c8nrEqX8
mQMGGc+VCzLGJX/3sVwhlhXnyP4qb+oQLJTgv4TSQloheQutdXEWfQAwIfSllm0JicY+BZofqXuc
YuXVbsD41i48hCblgoyN6qEzD0iZfVmz62yvDBPUH1OvsFZGBaChxMrAwWv8yOmHhp9QdG5TG785
Oo28h8rKEiicIW5OB+Sosh4h3d/tFvxCBXj9yfJpJLXHNDagWb6kueYxEBJCKF4dzJxZa1tmbnYB
PVi70cEFfqmMwDrr4slQcC86kJnOxqi3lm4yFOsYKxWGPUjgncYwX5JLSrbBLxro90T2ep6hifUn
7E4i0PR5olhoUCU7+OpAZ2HqtAWYFFwYsZ/z12Rtx8YGfFd5OcyG0jkfduRDJtspf4+mKec2+VCz
LHPHXs49rsHKleFCULLpkTDqi/j9kCAa2aBeHu1MejUIh8Kfky2jHnJ3GlZuulz7RRHIT0HKNI6h
8hOBPL0Fmv2EvePnaOYfwU0a7DnhkxZrz0BBW2dTAz9gb0UDlOKH5FwPWQHuJaHdUIRmLus2MhHj
ycIFGCOLHzJM1wApFsB+xBCucYLop0jqb2Xotl+aAXl7zY30eyx4PHBPch3/xzLd46XVgQWnQTU/
S9cuXq74PTgF/hZJP5ymU80S2sFosKYq0hqVRKqHDm4PZNZgPnUSu8E2NlG0BzqMVwAvbxDrbB68
sfJPKBZslmTXBMgXyyaqr2lgjXe+I7F+UQMicAUgY1Q6Rxv1xY9eCTndXi+ewnJsFhKMfCc6DL2W
n3R1mG3UFL3gSyczN+UIQHhf8DN3w/LJBwr2nnvBUjebCLiWVeMW2ZMj2/IJkVfAGytxT45hmV2A
kvKu1GqS5ocs6mGaBHp1oFXNIvwO1Zyl2tDiQdTvqZmNzrgCFsjeUrP1KqQHEeDeUHOIA47dWOOt
LHVRcIXGe2Q3rCX1IhOvHeoS9BbU67ldfG5brFCpV5dmc0XI4EadWLrGi8oZ9F2uadYItuW0QUFG
c2ixOEAoKU+DM75bwZnOtL76Ar7sfmcapTMuzDroEIAfwARv5NgY5lBmVmd0CKEKcAhiHObm3/zm
YTSCXGjY3Py/TzVf8o+p/riD+Rp/+FEH473Yd8ZDEEFkWYNKSLmg0/kA4g9nVVqVXEAoITvOHSwG
JX1d5r+HUHvu9tSMc5PO/rxA1iIjaTCwHP7v00T1x43RVehOJuN8VTK6TW2XC9c2bqOIsXdTNzEP
oebkQqc0pKqSFyhv1nvNisu7FtKQDlJBp0IxdtKhGhygQLSgWg6m9W7r6SxJNxpEjc6D+gUAGy34
phEpaiU+xtKIMgFaTjLzPNtHHbXbY4YnEV117hhAr9O7fXopvAgrcxF17jqtYn85XfFjYkSpULgN
Du+erp2JArvk2khW01Q0OBKvGeuj6zRVJoxqHcVaPbn4mn+xQEK0BcOEOLhCF4fpjGXd+9lfbOQi
PZtl+GFjHB2Kj7PZ5qpp5lmpY7bVYAldJjZ+8aB38++rjoGbKgKTOjUDJ/XvhQkJ7T41r5HyqCGv
totap1tSZ217/n2JeEte9/p5GtQLKAWiiAeRL0BEC8GLq2dZF9Ck1D+q0blorl79sAW7RAwnBSxe
kPATizNwM/l6sGeNfCJAOsHQQ4VFRyRgss8m8iB7Xo9XVJkv9AEbgsxJ7kCgZ9+SOGEXPJDW1KKD
NoLNObPaH90Qpsj0tUDkVX7Nl54bgMWA5eGxyWy1n6/d1/bjLE2MdxuddZntvkbRkC30MmevU2+4
1Q3/IRUivTmOk97Ae+2eeDseyQRxiPTWAoh/DfAsg2qeDJfk1nW3CGRMd+RFh7bhu9Qq+zO1ZJyk
t6YoX0pWgElDzUwmycFZ4WpmuJ9tXWk1Sy/R0y25UEcmchRdlCjiIRvNGdWQEw1bO13NVw2ZsLap
BAP1PF9oZeaeGRJ4LcPDDSfl6B1tt73RMPpIwEXUUCqtPs1u1KDhTaZbmD9Cih1lD/avy2wqguZO
+iw6zXcmWBAvDNAkoiYVfzDy5W4TLDTNZZ8+VW0GgJGaoKsiFzr4IzhAuMGN6VPRpKzzIbqX52I5
X1ZvC2+n1cCtz5+0azrtoHv9l/kPhwApeP9Ftp/vThaOfy3DV5pr+h/6slJR1+E6NcfKPoBho1fF
NP2emRBJ0Mpcfk14+2hmefqYQLLxwHQdCF1lh56dpZXtZcQ6HOBPj29aUBntvbyynwSI7shJd01j
2bp6c44tR1tpTpkvBAT4HjppPPftUJx71XIrf9wAKwLm5No3HhpXNnceSK9aLzUeyNQZoPYK8zA+
kk12YbXL41JfTgMcM3yQxiYQwgATJyB6WFd3yZ4mByduekBUxFhQkwb4+LJoriFvZOpGhBIz2TVb
mhzVJvkpsYqf1Em3q8XGESnc8DpdvbV6oM1id02TeSztL7pdXcifDn6SfC1TZpyoJbE83AbM7EAn
gg80ajK8Aamyok4ylZDIXNhNIA/UTMfK2rEYwTpyoVvoURmnjw9k0Bg0Xvx61Hd0A6D10A+hkNhK
Yk/Vxy96bHW30Wbirhr7H0Hv+18g7T6soQg47EKJZiS0FUi3gNFMfP9UNTkU+FBB/QU8hTYocfP2
WHUxoGvmbTJ3UOATdQ2+EMRolu87blCo7Sac3ozNT5H6OHZFtfgE1LMSDjFxw7rXcNtVGLxQ/jrU
i2+Ci/KxQpJtJzgkfhCl9R+VA6W2sQb8ZvM3DUHOb4kDAGTa279SK7u22WC+iqQdoAdqFjfXirut
V5vyENRuijhFqoM10JaP6QBl3AICnd/VcGiU2r9iDGc5gsH4igabwMrw1cj+h7kv660U2db8K6V6
buoSI9C650gNex48p53pF+RMZxHMMwH8+v7Arkp7Hw/d9dBqydoyEMwQsVjrG0xQEiYeeWgbULYg
Mchniepv4VEBLWfM/9VMT+zzxLFQRkRC7amZBPd+bgZ2xPPWhqnZr62F0Q9/FjqA5fEAmW/QOww3
HR5TSwFd6tA72A6XACWSdFP3TXxbdvxgFUR9B58n8QrAo89ai5rHnAworbEh/P73mjqBGcW8Zi4D
wLYZMxdGFKFAFGTJ7fxfFsj46T/9xry32gUmMdFvFsmLOpsh2bCHMtjmRVXvqcYmhmtDjHI7l9ee
llqoki2FUYJm8neNbm48byUp6808v48SNxtR2D0ruqJYS8gP3NG0eNKzkolNljGzqy1QSDDnTfIn
PSvE0pgfNRDQpo5xO7W3kScDSw0wBTHk0FGmhabLCTvvKelAB7tU8TvT2ota1w9bf+/EsB0BVCbO
z9JRoOBC9GJegDphfhbCQ5AtorFfAEPl73818wehVkOQWF7PwebUAGrs27TrbpSm2RIqZf3qaXKE
EBuXFQ6JWt1Nq8l4Dhr1YV44/2gLgmEgdV3OU/PW+pg8b40T/by1gBnBqmuzBhkvm8burJkF+6GD
tkl1Nk/VZlJvIietvHly/kGSF8KcQX3GSweAzalFDQExj09WIvO8N7bx1GJa4fU23toLK+H9WnTQ
nlQDL66NmOxnbQYf7qSbGFyrZT+9FPDoC6dctD4vYdp9zfW4N2H+ukTnaO1VHSivsUd+qOOc3ZqQ
S3+SrWuzfAcVymIRADX3dW7mJyU/EDNY2zTvQKqX3+c3pq5hXFEiZ3HZmGazb4LOXphBHH5v02Ne
Mue+iyG7OjZjuDPTJLueVpyXV3EODx0KuBALY7mNE2xH1lQ+Bkj4KNXo76iWaq/jjrqIbUJg5jpC
ZZTlI0yU4+e2Ao4sLewYswVB8bSDQi+0P7i56Of/GD5VddbaSBfgv6el039MPYimh4u7DZrQ9ANR
zDZY1wD0rkXDUZRt0RM1CCOg72+Nawf9zGVpobQ+6aU93QzVDItaIuk638tEddElnOUmD64L4Zji
PoHWLswU9T0de9Nr40jDSy/Qm0Z2xsZEpfNcgxLuoS43fiv7/jBraDsZ1DvDXN+bZQI7SPAvDB2l
Nxmo96Bu47+gKmAbii75xoja53m/ls7/ZaZZL3VWQRmIo6MERSPdzYfsyyQ5yLJ6eDri6VRkAbGv
uUWq2g0cC6IvTloc8txwbiIIPu3Qo0xvoR7up/mJidGCKsV30oJUyuv5IwoZbk7qcoPurz8i4O+P
o5Aa/tA8X8e0CN3S7KPBnZdYKhzdphRqnesBvmYGfBBsZ0pqTZO/5llxMmyAbasuu+mnhrA+qheY
N0/OC37Ny2urXpU+7bwZ5Tbj3fANfGlx6W9nfNuv+YYVjWsT2GE3mWVafzlbOay6RG2tXmYteo/A
IPQ8i4WxDKf/Ajk8/zfPe2spgKWQzwFWch3h6dnZKB2s6tEqvlRV9siQZXwMy3qFRJy+J6kfL4Cf
Gs5a20Zmj+T1Kkss6dFsNFzfTsnBnhUR5kTxPC2QkUOcE+zmWfOPNWWR5/9QpoCXazHCiBbg1VVk
tWArT4S7GcQ1z4MAAPxvmDwikZOfOVP3m7X0Gx0bcxNxgS65MPp4y00Do0QZwwO9qwMOw2ISPfp4
K2wqxUPhqGhBhEjPnNi092rM62XfZi243uCLw83zkdfpn0PeNTe2Cpu17+fpNkgFnNKmjc0tRgbH
9bAWD0jtRwvfGrOFZdrDBhKCM0Z9/nGyrFz6lqDLeVKDvHclnxtwJtYyTQEXH5rrMfNB7Y/DdIua
BgiGcHi4hDPI87zSOhp+tM2UXL7lWeEzDLXTwnEqxVuZMheALGrjGtk1XAUdBsVi5v7HKF1tUOul
GMLg8gQhxepSIRnzNG+enBcA3d5smGdYEEDoeEe/gAbe7TgtJm1qG+nDCtYQvyYlBBRxXdkxYgEQ
0rZ0vHhSGIdV662sq+DaEk1y6IbY92ZFb/nX/DZnySFnkz0TMvBLaPkmMCUsXLy25Dv0Nlpg/mly
YbVygNYLbkQiwu7atCsIDk1d7aCe23YKisaMtupKEYhXtz4KWfg2HO+5CWeevh3uYBfzPH8GYkAj
82n+3H7MIn8ZGCM4Bk0Tb7gO1QpFDtT17BH9ImrlULcBKSROkg2J0+br3EI1IV9HMOdzEWyl3pP0
fGOY/frN6Vl4HvUysGSE7WyohDSckjXcz+ZL2lYvJ+elyPjr7Xz9y1D/x9KTdX817qZNlbbRrsdg
3OkBRVdYoZf7HhmAVVYRdp0BEgab42x8zP3zotf+TzaWfzJh21/ahODLMuj9A1Dg1dM6bVoYy2wA
U2l+38yBV+vIUDlyT1MM1E4Bj55+Emdknmk+/OJM/+JVFxCT2KYlzH04mNdapjUMiof2mYn9qx08
GRCbd+kXbtYmnlNdQZsmZatEAFwcxmVxBAk+WwL2VN5WFvkxUxsN+QPdVvz4ax0zHNXC8MW3VuJm
zqw1IIzL1a9Jp+7LFeyR1SqxguAgBlCvRH83o9/zvIM1nfKHM5vb+kBbfMiEpU8e6vipAeuvzZ64
qBaUQIjglcgRYSItzIvDbEOTTpNimpyXsg7cznkpvhXpl3npW+vGUqFykWYQUDWyM4QJiCthQEvL
3t6XrYlQc5qvKwnBgKH5VrZ2zv5sY8u+gh/tAgq3QXqpgonA0IYHKHUL/iMDh3gBWQ1+bhRw/RsM
K/4SJHm1hJPUeATlK9nJIpbrscjZBYsK4XVCqm8dza7SJOd/gtgPfKPTPqryr9Ut1QK+0cUUQv4Y
K6CP4CAV46QH0XQ+0AP97fz6z/Mpz+TaKqon9yFnoOkFuN37LIMx0i9DorRQzVq0CmK4IwyJfi0g
BYfhh3EBBRsoURVA7SO54pYi1Pt5shny58mZeojR4eXS4fXkvDQyQQ97d918BEanzNIFpG0Poray
rTMFWEAjhhg7ylQd5+n5Z2ri52O2jWIrPBAEn7OeQdTqn77I1YXUPb8yx/hsFkNgmWZrwEaj1dxq
SMefYOkFF4htn1rNs+nA0KpP0GqKXP/eFvQrnlpldSFXrV2zJTKUAAj3lXkXMmjD4b32LzNVQ48b
nf8RHBnUoPxOIemi2XEEVBzmiDW7avK68XKS9V8jhz10jhX/pGWD1ac6lEhKfCqZ8aN0YLTaB8KE
IVuAdzqooY2iB5RJOhIefWI8JIbPnwLKLibpIY/UwxymzR8INliurs26eDcHaw7HMwgyfLGc1bxm
Xa+295OjUWGomJS/5vlN34LaMc3n2vZ+NZ3nw6YzwcDglC4Ee8c1SDPpnQV78YzY6nvqgwZtQYvt
LEqUPrNBoAbUoFHfI1gDCBPaG9QK/fXrNWMSjhdZyu4yRDZHSDBlR0S92RFfINFG9MatzcJwz6Jw
FdC0vE6SqLuQsQVAi4YzaI+ci1f5prmZlxqdaA5BYN8/LTUH+ViD/LFHcISvFskNWF4iQza3nX8g
XLcSOjPO56mwdOTi99/+69///aP/n8HP/AIw0iDPfsva9CIPs6b+1+/S/P234mn29vFfv3PHZrYQ
HBoWwoH6iJQ2lv94uEIRHK3J/1AN9MbgRkSveZ3X1w1dwIAgfYwyPwA3LSiRunX4hjmTqgKY9FdN
PICG27bWI0rnKJ9nPzpj8fQdG2gV78FYWcdzhKWF6DaAmonkTI4qXduzrhzsUrmrhjJcP7kMxmHz
aho84jMFIMyvMCOKRbRANSaFQQiUieafIPZfzpsbl2myMPGM72BPDPTs9COytD+y6aePmmqVo9OD
ItNfS5Oq/Qox/XQjOhMRu0hlBTyS3T01mdedG88bgJuC6X586Tn9z0svJZd4soRADVry15ce8ni5
oWtLXjc6HDYoAgdATZFxmXKj/FbFKJpM4YQewYMubV5dzC0kOE+gapuAib3dqsp8Y5cq+8V2tDnJ
bLC+hVmxsROiVt+SsKKLiMX6aMESc18W0MkYUJu6HSH6jMsrH6em0J8GxntqavpwGgmS4TC/ZqQa
zlsVsR3nFH0uKA3WJ8+lw04vDjeR9cXV4YCGSCHF64uj7bi0AZ3Prp+CdFkI8PJzfosKRX4JR9nu
ElT9L3N3GNaZsZq7vHlyagW4VnY5FPAqpsp5QA64XUqRZlBNQ8ekshpmDUI0X2lbHa0pRsSgeJVF
Zn4njAKWQYVG0yHn+9q6UEZeXQBov0LBXlznk5p+CW1byB3E/n6eB8mweN0U0H+cl84rVGG/EpMu
P7JmcK2tQg7eHks9JKei7WhlUO33M1Aeex+aGUzHlVf7YBGq5hre9eL6pC0nF7WkWxvOHSeh/eww
R1vh7KaFs/3c2AVgJ2kkPRD+mgfCw5+VdtKbZvpBprCoRAQBMEykoezcDtTDXeoU2Q1tSbUyyJgv
56Xz2lonT2vnEO89f8o38oKaS8qb+IW4fNdYU69MmtW8oKSm+uSJ4M6rJ0KYpk3wJ+CYbYGGbLHp
dXrRU6FnoQOkZIJrgSEK9nFmf6YJ5JVnnmFY3hKnpg9zEMaNrj8Ewu/PDOUgRDMqWEFG8XF2lX1y
iZ3NY5/sYed/K6coCreZ3N5CgADhvVNGMJeJy/280rxgnnx33tPGAjP213VtA2UzMDvZWHoke5Pb
ZD//x/uYlW4WDkBboVBkbrgdbX8t/o82TzN41a4/6Xted/vTxYQAlOSmtB0KITpHvr6YsapMkqSm
f2X19YBSbOq4BPyFCxoaDkDfKVl2iZN9y02xnGPduUVVKbD0NNdQuIXwLMqIhQ3ucVdsatQZpn62
mnrXFz8gGR27Fl5uaDDPhscHkk5EIZ0WjJlXxQTyrtRML4kTh+6cbJkXmKnxvADVmRBZAsi6G7zN
vKgooGXjO8mlBM5lvir/9Wo0rOfR8UdeDFUYqOZk8t+b5dXyv6c1/m7xuv2/1z/zs4f0Z/1ho+P1
6ua0wauNYrfPh7V4aB5eTSyzJmyGy/ZnNVz9rNuk+Ws4n1r+ny787ee8FYChf/7r9x85MrfT1qAa
nf3+vGga/gnFS/Z3uDBt/3nhdIb/+n3/Mxse/qP9z4e6QeRA/nBMBzqcjGBQRV+NDlz/nJYw9odD
TIklJiIKi9gIKSCB0yis9IeE1hJzbIKvCpvhKfz9N2Bup0UGltmUgk8lmYTVtzD573+d+HMc83Sr
3o5rXncWBsUOuG069vTcv+gkmiDklg2Sgysi0DoLyAb7IviW28ggI3V+NLn43vUtOPbQQv5kPLfp
FCv9iqX+3qk1HcyLnQZxBg1VqSIXxW9oJ5mi7IBr69N8OekN/YibXm1jAZqqVEosknrMLp0wpysd
VvDZho7ZshW+Pgyw81ymETV2kD1i8KcebJijQMQGhKkOIqkZshQMeocjPkeh9dVznGZnifA6Movy
2A5DtwxAXLhUVRw/dIloLxPIE9zbvWweUOzv6W060HrwIPaRb0cxqXBVPifA3DtF229VT0Zkj3Kt
11E4FPKrz1UMozrCoZ4hFZyQkYDRVdG6SR4E6yYpO9Td7LrovlghSG8utLaAbtCtsMwNHJs4vOHj
PL1HlQ40UsDbENXZZnRZiZac1wm+i5IITwlWUxRVVNtkVzRvxRYdj7EJopBvaVkaqwaYSui0CZp5
hU4CD4r67VH5Ub6DaouFj4sMbr5BHBgwROI08qDHAQEn5AMl4Gmcn1fQbHaZUyA1V4RewrJzSLu7
PHd2rFEuF/o7cF9rALTuVFDeci6WfdYsVRIixxeugGdfV8iLjsi5h1Rua8gquo6dbIcggvatPNhg
rzUFOMZd4jV+7ikHwOZOXLegAgbS3mROh1gjW2L4WsLqq3RVCJVcA3IA6ehWAOYWFvkCvO6eBMkh
jh1Xdnm2GEW4T7JoZ/TG2hzsBVSbAakhq8JMAayWbhj4Nxm1Fr1dQ1609/C0byA+BRBfNHtgbIXM
FqlGfisQLRC13Q0v9R44XXeE6Qh8wL44UQd/TDNcov6QugCUPJKo31cD8zj/WsM5q0qoB7nchQjY
mmoCPEO5UAKG5LB2FKhSuDaPXITVOCEU3HrULqaVjYYv48BfDcreYbA7M8BzgyUtqFyxOwDX2Y1q
GabwvpVYha5TC0KpQ7g25Lgb+vo6YcOKFQEE+2A9H3cbM0W2rVRfGg1R0QZwITzyeOzPUMJyMcqC
dUHu9SDXFPB0wGQhTAh6fiIAzDB3Vsm+jjnUh9oYiYfSS1X/CNmDfBHnkNNK8TUL5xF4Lq58KXa2
I+766jEJLE8JY910oCDxbskj3BgDwt6VPEsiKBkIB1rh9daX/SUZg11c59d1lyzjtrtiPVuZrTgD
EP1Yo0heB7ZHkn4D05wz6DatIpoO24okyUNctPo8UGONSD6DfnrVbxM43noUpuQD5GctaSw0xeUf
6KI2zat+4MvCLq5JYAkUBujgQs/vUGZAjXYmcnf0KrInZaaaXVYBSuL1eBeheOnWabiLJnktxyTS
BZ8rd2NmeLSqLpJerXukm3K4yLs5tQXC0BYZHSdX8bkGBxXCFe1ZY0AaGiUrXL5thTvYj/EScfk0
pOMKAmibDx4lhifwytmTuienGx7+ibuw7rKbKoygFlndT/n/IoJQyKiPYZMZa3hTeabsb2mp1xkA
sAyftSVExloWQImhQHwcr4u6OnQS5UhlsXPZcrfHg6tTvEjG+JDCuioPmtXQJ4sgTBdxACkEG0W2
BnoQIaqmRQ9xtmAFA2WXdtEO+cxjQoJNAE0VPOlmF/yQhbFw4uaSEIBHOJ73nmuUacAaS/zKg33L
Blqe33szi702h/4GC3QFeZXggPJpqCCUiTDRK6iFSq9G8HjNApHf5kEGPr4CJSRn+gpfadFaQSPH
bWh+bGE3iWe2BIA/CukSghOosDM85kFL15XGdydSluS+9iHcOVi2dkkfGghZ0fkkYQafZ6Z+lAGJ
vL5NdDAVYU3h2WlGYZkGeQ0nCZ0CVs1DcWR+A4w+QeWXZBgTcokcNaqkDsaM3InvhyIUd6Da2N8g
bNaA0VxAgZspudZ9oW5Mg58VAnkdBzAMBK/hsux17knL/5YnMBwcgoCux778HvlmAz0We8F7+Dtx
1UHSk4LZXqyTUt2ZTbAdI5iRS3HlwxXVIR16D5AomH2TQlbGCSAJaYmvSRhtw7H+UgcQ0neaa4im
wFl9/DPh7Qo2Qw6A48kVcsHHcqQZENCZvzCIqdaWbQ/wzBmvgoxtYKJdIymRbuhItlFG0P3Tu9yY
1OejZNVF4tg2cDeoIBlWsGZwx7CD4aBziEIDqCALz1+39kPzAv36V/hjQnvHybayD69amMiVrdG7
zPY3Ki0nH0+cVzDsSJgB/Ut2sR6/x3CThRV8vJNjchOr8nYM7W8Gy6HeDXBaqPXeqdUSdhTINTcY
kHK2lYycg3XdrSIUleoSnUkhv1io3y97U59hjBUruKQNbiVhIon0xJXVkX2H0RUskB9OAgH7xsAg
SaHIg1B4gyP7BjFKz0ihJW+KbCWp4fkVB5DMGT2hO9yXMNoAdb8He+5bSqBlM5TrCsaOA25aCAMS
z1fd9ejTB6vKNjBuVV4No0MPugMoa453QW5x3K9mnVOGIjW5GqHpstA6ve+H6nyU4k441eSq1jVu
DJw5K1EqMASylHIBcenLNKVnmvvTs3mGb+O9rOHyk8HADib2C4644nqKGSHw4sDHQ+awyYzb4Ac3
QrpOgLA5M8Ab/CYseMS0hbbWSWgVHtKnkWtkluXC7dletyN8jA1Ta4BI22Ez5agYg7I6HgK5KblB
t2MMiLsP3ZQFyahemAQFIKsSw6qwGvBCdHDW6AL6QV1EV1QN0WKozeEuA9DwjmCgTWIMvBrxxbpE
9vcY553eOSjGryF/GJ8VJbXXKkeODOp7YKr5st5kAMQv4JpDDrHMUdPthsTLQ7+57qO4vldRWRuL
kmrTcHmXgwRjgrrr+mZnr0ajzLwWXPGjkZrDOpRGjsQU3PMMr0Nl89gLv91V4GsvGwIwcd1kCAIE
D4CkNHBluiZa1EMH7FYQW/2hiHy5zkTSLZtsQPhB6g6cjh7K+oXVp25htyYiZsHptkCiaXIQNG6G
ATIupK6chTlxlDvTQZAW2Aoym0yuYQIKUJMqI4+0uAESmWSFG8/br4Gu9RmDilLgZp0N9YE+IjuT
WuXGaPt0hWSPXKdliYQHimAS1lIBWwZRnvwIHdFcIJY27iG4S7d1QFDNCiW86tjQF0ujR2swQopF
ghjZE7Y5QgSxgohZo5T9DaLB0U4jfeaJqkCVkBpqA+9gAtZ1GG9iKyEXCkqzKPwmvuePTb0QdWnB
iKCMlrS3cq9r6uLMGFMbqNmx6muE3o4FhUynLFAFC7sdgWwGKE02Ax22BKEiLezx2PA2XCPQqpK1
NTL4LMdhBa5uRO0hXFRibMSmx81eFR3e3HgxBhYJ9TWBIXThHy0nTCPfyx0Bh4ybzB5IOcJgazCa
xxJV0t5EDn9o868jPA0ZboNEgWanJRAGYjXUasAL7liDQTbpSCp9IUgyxXRNDYNWiA7CyUe3gBF7
wAf5xt4AewpJCdwutanTEXfOinwdXQUYwoZsESI91t2jqBOW98QYiNRbc4Cli4kl1K4HuI022kgW
Iyn1eONndS5uoSmOVJKCFWYBqlZGJw+Ink8me6qtIe1Rt8gPtF0GHVqrMMt8NTrApLo4wDYEZClE
2PCntAB73LE0DRrglUOecPTNrY2xpYCm63gZkVZK65B0Shc3OuktG2+rQAyEIKizCJQhEXsl1lke
lmOPp70DkMnIHFyvGEq1ELItE4IcBMsD+zgOElJRTV1FFgL7JAU/N+0SwMXhMWUtMSpzfY6HRzUe
N/GR4uY2NMfOHRCRqTe0yAqueO0gQUsH+MPhqWGIp4E1SsAGTvCVxbcshTSLBzlWi1w2XcuNZV1B
A90zBYWlSAleeYpQ3Qn9nW9HVrpTWkO6FcA4hLk0rxjogk3H2huL8ZgdIjIZA7rBGBnj7Vga+LgZ
wcYEWkzjPJDjFU240VI15IsFYfh8lRNI3F9azlCZC8vmgb9xAj0UNywua70suA/nHAVLQICWYLqO
wCWGdq4XmJVmF30uy+JmGDun27QiIx7UGyA7a9qNhNqSCAdoEOD9+ZNXMFk/xmkOTYgE/YvQNB63
8P/VDlRcdSY9bfX4cC1DM+t+BC2r4++J3Vr2Xjo2T6/ChkBN0E0HODf/GbSdAL65gY9W+UMgKcBB
388Q44xjwrjbjKAvGl/IYKsmH9ygTFoEgrVmBqjyUNhUcXRZAiMUYkivfT+E7lwrBYzu46BeVNbY
I2DvDAh75IVygg0RDSpJRlUG/ToFjb0f8WE4ZgExnvJIr9JIL4sq1jt5gJMMpRNpJVKCrqGVcCDo
YbGXmYs4Q2TX9DAHeHyRi3mjdPNOisMir7MNVmeiRgu+vyvYrY3voMiJXA7LA7jpLfy48LTaJxgY
P94ZmY79rdzGSUIlqVhkpjoIXdOEKTtCZg0F5KId024ZCjs5i0fbQNALMEjtOdrJE5diXGHeoJMx
hkR9L74bMSuOHx/OlJ5842jESdpyUqcFA5wgnYtClNsSdigc8z6RLMN3Qtp+ctLv7eWk9tAltp/B
3kK5BakO6FmXeR7D5gQeymliHD4+k2lbb53JSfHHibI8haswzgT+sZ1l32og0cyef5bofWfzU3nl
RUoK4CsyFlOP6ki6buNqO4AP/fGRv/P8iZOnHOYm2lAgkrvc18vSnyhNBiKiLYehGswYDsIYdm1z
8/HO3nmlxMnDHvCkLADzw2XCTrRpLxBtKjHsHXI+pRU+3sk798I6qYGGIZI63bSTqiYu5zeaOe6g
7v/Zxqcze3EnjBTWIv2I6Mi2vto5vk17G+6l0vt46+88qtbJC8FHuwT9El2OjqxDUY/7obWPaQ9E
LpGrj3fx3tWZ5r84AW6GjRXUMWJFrQvgcFV47GxktRiD3Oo/28XJy5AUuWLgeAJRmDXBEt4k36tB
gWQj6sU/28HJ6wC689D0kG+FWeIQImnIawBdCYX2iYdyHZgv/2g3pxXdSI1IlIPc60JF2a0YFAtq
5nVR+Mnmp8vxRp8hT84CnDBSWxo3u4aMkgt/kiMYOpuPD51Mb9RbGz95raMI1bcehrFIZ0B1dldB
3KiHQSJKC4h5g/A2ANAThqDdmELTcZQRxH0bkj8o5K81vmys9O7jA3nniZYnb3yUBFRHeMhwq3oG
YoiJgm08OQuMCmBPCG58MpS8043NwIgXj3WRig7O5pDUb0Ajs6FvYMXjMsRXFjIQI3Te83FPk68f
n9M7N05Mx/BiX1kzTAEl9tWVzpmNNATL0086evK6ovd38UGcdF59WoG7bGLbpIfVcrTKFEUomyNl
rBdj+b1kBMK6dC+L4JMn5Z3+QJx0aFFUNH5oY4f4fndNv8AwjE8myIx8fK3eu/8n16oos6FiBfrL
nCA8s69Q6/NEeEysTwbe9+77yfUC4wshK9Tdoc1jlUfB0QWMqfhiBqqH4kC6ygIQSE2zjxf4Xj77
+JzeuWTy5JIxUdgAYuKcuNUAVzakpYc+L9taVhxu/9kuTgcCFP0r3iCe8IFQT8KpzPSYBX9+vPH3
rtnJEGA4Tklk6iDkHJRn6uYnVNy+hka4I/BXtFuE1jI9H4CG/nh302V5oysSJzFnoVoKYSv0c2FU
8DV0iSLsOIFxXxyBkJZCC5+T5ce7eufOzKCDF28mA/rKHk3cmdGsMPDA15PDtbC//Xjr71w3fvKs
jVGvuyaZ6tcZjeF3yPYCH6yDpb5VTnge+gV8b/ht68vwk05tuttvXDl+8qAVbY5QVQGdAvTwOfA8
2arpSpQ/UCx2JXQpPz6t9y7atPcXF62yTeQVp2GuSgykgH8ESeTZeGs+3jp5p7fkJ0/bEErYF8To
YLIwOErUCwrowqdJehVA9z0I45+pkn+KGOluXrabMAhK1zLlleX3K02ci4+P4p1nkE8H9+IcjVh2
NK7xDJag+DYshj94jXzg4In6B4HR+Md7ee9Knozog2q400ydNz7KHzqdfGl4saPA33+8+feu5MmY
jhqSWQ3T0834YxfhA10Nn9yk9y7PySit+6wwBIWGN9SjrCUzCucIrTkDCdAUcMHSViAC9fKTe/He
aZz0B9Ruh1HBecFFmM7oGnGb366HQdfkk/jznbNh0/v74mYDdBtxg+A2SHh/0wmsyFa94hsp6lVg
rT++Ge+8m+ykM2idjA5ARECR09oQvC1hdR87PxRcsj7e/jtXiU0n9+IkYik6uJDjKsFeKN8HQP6u
hjGqlh9v/b1LdPLOy8L0wc2YPihrf90TiJB0xG0SVBBbVH3N1cd7IdOD/0YHxk7efR8kVTHle6Au
YaOCmg6uoSyK6uBE2LQPZDAPLau+sNE80MG/rM0ARa929GrLuf74EN67TdPlfXEZLUSd0FdA56ZS
WA2gyIe6ugfS0pK2n5zke3s4eekx4EAE2J8ikKRoXDNDgRDse8etnegrlIYXH5/HO13LKVzOgbc1
byHABAK45SoKMozMAMIV/3DzJx3ACKaz2ZWoLdcpDElRo4dyq477hYqS8h++MCevPXdEESKjhmch
Uh5gFVBAd3v7zEjST96Y6c1742GbwFAvb3WXtxBHDRG9dg27BGzlGqCOW2ZDsVix8zqzV3mI4vfH
t+Odmz5jh148VumoxhLGTXAlTHmz66xhBwe5SyhtXA4O3IY/3sk795yedAE2yFNhghoNIKUjA6oz
HKNwMdgQGlwXsrKcT87lnb6ATuf44lwoGDwcwHG8IixyEyZh2nAPjAl0Cr9I4nzSJ9PpNr91d066
ghqKIKhuoz9LUwe4FeT1Q+AgGqO/zGLyrSr4DW39b8Fg7kOarquuWphpe+bYwcofoqvS0r0L9XCK
gqGxQlHCsxOo+Zb0cr7U/28wg/8fQgIpRYf3PiTwC3ANPx9/+1/Vw/fflmlYPTQ/65cIwXn1J4Sg
kH8wy6G2ZRHHAmFySlc8IQQF+UMwRgTKGLZk1J56/2eEIJV/mKjdcwdrAsDHJd7JZ4QgpX/Af4hR
hzkoBTvcof83AEHy+h2xGKBloBtKgMxtBMOWpK8fYkklHA4jI1/g2x/oeF4eoxIFGBiQXzIY9m7G
IbBX4DC5fZfeIRpNXVRX6qugCWIP3qDdSsEFLCn0Z5/VJwmYpwPjQkic4gTPPYXmptRJBT5684Vg
iYJ3CmgURMb+BUnG87IjV4aw70wO4FhUqQMT8PEqA75/cVMvnt6ulxWM1x8sz8eAa+IIGKA61Dx5
w8ucykTmdrHI0hUvGohpwUPCNKCIoavw+2gosiVpJBY1zZ5BuO8WT97aNfDIqDYzBuSvffLat1Ut
uU4Jdg0iFcpugV4y0Q3rAWLC3TjsuzY3wNSFmZlThp+c9knYMZ03aOsc4FSC05YWPxlyqtIoaiui
AKV1yNvBZKKHenQlRLCSVQoogd0Vrl9qsqhxiBAmAGrTCUEucALIydafRXInRZenw5EUYHfbnl6I
09uAijIYGkMHTRdgFTat4meiiIYtRg0C0ct8ndjN/2buvJbjxros/UKDDuDA3wLpM8mkl6gbhCzM
gffA088HVneLyvpJxuhqbhQqFpVIuGP2XutbWwQwMfnm5CS0KonPbmP6A53pD3YQ/74rrmGoum6q
muYYGDP+fFt60OwYeqjHggRGDTqoNijmurqeI2OTW1Lu59aw8d90j2Q3fjQ//zlnvlwGw0EVjOJW
0F+3GS5ezzeF7fYookS3qo1J2VAe+jZYjbonxi3cDFnRfVCl+XNaezmcxTOA7xFfjuBR/PNwQSjQ
v6kRdo7QQDY04FdPzPJ7J9Qn0SMgQRJweP91u9jq/nNIOrIMay76aPVyJRL1g51k40KZ1qdpN6PH
88FLSoQt+ZIcD4xcl3fI4eR6CMmb1Cu/yAvkk4qi+QHCXKG4/fn97/Qyi/+ed1++k+OYSKgd7jhf
6uJdAIRNKBeDzMoFWLttO6U5DpXgjyyhl50nzi4B0SZNjCZWJW8tZ9T30mmeNOSld9lEKKrLiHlT
DgT4mi5yRCdV1CNaRul1ShSsmsRQN2np1Lv+LknNufAGG+2WBb0HiFD4wVpFXx6SP07Hgi+jLm43
EoEd9+X/v1q01MKsrKpqSZh1Sc3B5bmTEZotvcsKSoEO9leNfOMlWS+K5i9u+azkWbztyAPdx621
S0mdxgQlnlITplqsZV+dCo9PazuVB7ntXFlCXGEOdw8as43Xw77bC9V8cl0Z7USqIlArOgRdiIr9
fqjocsAOQw41mGsgIev3791LieTiZHlwhW6pLpOb9eKuenWyaME1w5jSblXNDYTJMKfNH2UIMHJl
kXua+ReCHhcxcLs2Mzkfv9VmDHlSzE9IyaL7MY+LdWMJ+zDljHisnB50oWdHmR/q8LMYK23rztFd
Jftwp9IWDaso3YtCPCiT2l3XfVxu0szqCE0PgxXa5W2kkQ2uhVHgaTE6tahBdkvWOEGSppWso3KI
NqYtEUfMbvKIu+zHHDcHG6HA506Nr7OUTv37V+jPJT8Pt4U9wcVqoLvCxGtw8Y6bZR7PmQzb1TyR
8F6O9kR+D2djB+BOsUxlYHv5Po4Lnev9I7/swy/uDTMbUw0Rgtry55/Di5ES5GtbdQtbIinoaEQ/
gYWfdRVoehkoV0PeR+vWCS0ScOC3aBPt9Uyi5yI71fFDMtJWrZm6W6UMxlVfWoTiWfZ8NKOS9vQ8
ztdhxDgiBFnKRebsMqvC2c6irgWXfT1pw6OF14BgTjpIiqL067woEZ9U0tjHabYfOkseS4fZJHFQ
a2HnmVatqIwPHtB/z2wWazvNwYjEnMLEdlEMwT1ixZYzAW/V9P4q6e41u5yR/1Sk0hKL4s8uG2Lb
7BPPckBX5lB/Vk1Gq5xJUH6whdX+NeBbOstA1xCm5RqYWS4eBtxaQ1JJa1pBjWu2RpzeEXZZ3aSY
Cj/R7Q53KE3Q2nZZ75WF8pPsSrk3o/BLLwRlHAsi0pAqG2HGEj9G73ww9f5r9rOI5ybR2WWlyvN6
2W+ZbCOu8ES0K4g4eysVzA8aDykWrmiFUDX/6M3490DJhcCQuqyBdIOlx5/PZ5CmxSgDBmF30s9l
rCxMIvs2xMFxm6sy9qNSzBRF4OMnTgyuO8+7da8D1ibhE4mx24AL7uSud+ynWG1XWTbHeDxgB9qr
osUKFimixJ8b7KMC+2UcmDp4/Olz3hYBgPjEWJuDhcklMJUD9Ssk9w4kfdsMrwZ8O2S5dNcm5f+I
R+h2iMc9gRTySS+ME+0PzV94YOdBWHdtnY7QY2trPwAL8Jhe5sdspPVGAi1ZbrEFCDqLTy1RDs95
s2EWxGFB6OGeiIGS1rBZbQ2c4hWJrGiZRLJrZrV8tntBDEI43WjjcIr7crGnElLYkrGqS/7WarlJ
tumjbRHy4SChv7eWCWJeknytpdWU10F3IrAP57oRwnEB7/LC92HqWrdhVB5n7Ope6MTjB7dViH/N
f4ZhaDr7Jhxbqrgc8TIkwfBM2mFV1lLZWCVMqn4UyVrCwPElpAUSQMOD7ZbNNtXM2qsRyvpdX62a
WRGbPtLaKylsx0/iiKhXe3I3gSzym9Y0ou/6eEjyCuxaG/U3w9i72/fHzAtn1TJcY7wRDBkGC1BW
ZMvJvZrPQKo6aDnjYTVFs3FG/sTqM1liIvG3dqHtKeBe9o7Z/CD0Evo0wsDHJvuml6kaeyyhvama
g3XXViQBaNU6LEttn2ah5Yelaa6nqZKYV7DWJNGPfHKUU+MMim+NneppcwoEwxnFVhZd88EoKP7D
q4a32cYqx1KTKeHitNKxrZD/0KglDfOsVU59clDESjXfjsL+MWKI9URK2kEb14/4RYg5lD+LLFDP
2Nb3dtYST9DI3lcMawadJYUfE3EJ/eAq7t0vbifST5HUv1Uiyv33bwhmgX/PoIzeREa5zGHsB8RF
ATCrAsPpA2ajtG+SfY2xY9uAWr1xRJWuktI1n8aRFGrLMebdCOLaB7xQkcdoxGuFLBtEwho7QIit
zTVeiHFJKXlGK1zvNCe5dlrVQm/ikj5aQs2xqsGAVhLc58kSWW0o3zD4IB4PitAvp/CcF0yNpNys
3Ha6CZdXm8x6L1ZRw1kjrMN4+hlaysFWmsAXLtVK+csBbu6RHfmJPI4nY6ggc5nBTzJmvs11qPh6
L37EmYM5aND7NW7gXw45WtBeaDYZQfszEcXOxt+xqgMABm7gjTbNKaOvQoSc6a0OoDeqRswXubRW
tbvXeSpRuG8Uw3EADuSfnIzgP2k5cqcG00PmNu4VIKujVALggeT1dAm2r6TMbztlxiNnqMMqUs3V
YABbZ033K1Qquc5SEwD2wFUc0qugiR7Sucez1iWnptNYeZWtts6m2B+BEOwLi5zx9HlSwvy6Cx+q
qpoJGPZl2yrn3p1ND0Rw6lmo8wl8DnJfGat5PZUu5rcGQVTmFM/4A6p1O9UCXwANRZnxVrjjNiEU
aYdA3XemtTU2zQHJfLwRk4UrGEOX0AHjmFrAV60Jzh6Wmy1biOVGtkINCj+g6onbCZk9lGJa8yK2
hABoeH1VOOvzPO3SpMNgp5eHXnS72cQxFDjSM0Or3lmdtq2NJWDaiLB6Y1CLqwnrU+IOp0FDb5s+
MIMYm4AG5XZW5L5R3ZLA8mLRkTq+mxV3fM71wrTHncNTp8lnexeb+Y8sIXEew2KDXEge3N7q1iIf
rtj+G5skVH5RXUVDTv9BZDq+Kl34/ItVYbJsRBWBcSrrkdZXAw2ZeJSb1tU3pahO0HfadTJN7c5M
/EALLYwH2WYMmpllhBWsRzM/UfmsVxa8nRQhpUCMYvd17g/1nbsECUvR/1Km8X6o+qORpMUqnZ07
J6p61DkgKoFlfs3qJNhhOHrKzfg2MwQsiaAmmA6meR/NtzUuH1+LYxebWXYo3AaPCTfUSPpo2wU9
ljp3Rv2Mu6CI27U6F8VOUzd6WMTHIqlDf5jMae1iq9CnJPNB10uMdMXWiBIHs2oZrKRV+tmosmMn
d9knss2bdYanph3lCQYUOkHAk5XJvy2gpKSwGbw0EfcyrBNfkpBrLB+CRSXa1Qkha245zDtXKrzy
mrJt9Fqe2qy1r3Hx2dd6KO6nXv1sh4G2tgfRndF15+a0AqMnvDbWvqVN7qu99Qvmqe13ZWIjP2bM
NTpM+KPcZTUzRF3MrGCgGDLyxgc4Ur7WVfk6sd3t3LBh1DK98RtRuD5izaVr4+6d0b1yIhamuH2x
cv0qYvkJKBnTpLsuixD6yyIxZ6VU+9nA7AT11s42ddNuIVB0u4yQaE/XyOUGvAQ1qy8/dXNubHiC
cDYE1fda7lL2ALx5zaLjLPcxst7c4jWpCNdhKOX6uZ22nzG6Y7B0lQ1YRa8la2iFxj30rXYVsKTw
ijjEeTbrXl8HBwGtAhn7FHts076OpvtIM6pHTGaiHCZZyg8zjHKi7x7gpSSIe6Afe8UIW8vp8Bxa
7ZOSix921jy0E3UnI3bWFZQtz+rCkJQ6kqEVQyuIVMKVOjqHSamWJ/laZGGIjLwk8a7s9o6hhLse
oFC74CFNl4JCDqa6MWY0txUWATeYccfelFFUY74IeZmqIy67ZJPW/ROMmG6dKixFU5dLoHed5oss
ORRQNFqtE6sp4QMHRuo+1J5aw/IGVZLEnWNfw5sWr9LJPpOn/tyq0TpT5GYSJgDoKfOmciz8ooEm
3RMdNpv5J7MoMUyW7i2pO9fJaFh+oOeriq/n6wYGWGK4N1VTHtMkfG6cnnVJ0dSekBnkpfFLrDY+
nt5pZcUjklJVXjPo5VvRzPfZHHypGwcyYtOkXtB+r3EHrWQva6+0xnUq2qtKzhJDrcqrmj3MCRq4
XHKqaTAfC6v8ZepIruPwUzjTItMnDYNtjOsX0fxV0JOJ0EZji1kVj4I6O4c22uKEpnRnppiVMT6m
RAB7cZD8pIvyo7SadgNdR5/gOaO0a6ht8n2RqkY5RpGB8PQRizd1me5k57Zc1RlvsD3fWK391AS0
gWMWb+u6xlJUtRRvXOB/q9FUuKZp+ziEFAPk+CUNkMHG+ReQ2wEjZR37uDhhcRG3vg2znkWx7ZiM
N5AMa+1oVkXiDTMqY2I2rpM2/dJgRVp4uXfdYGEANgdjJWHe9Y1FpBSuDs+UTwXZGq3+rSTZDTOk
p9rwHLVpynHK+TLOB3DhKZ6c7FfXxfpG19zOU5sUoaFOkJdTYPiz6x0EvmvLUZ8AFTEsfrJqrq7E
tjXG+MSynMZw9rmhVsDzjy1WaWLgeRb+Uy3FFBuQkipIPgm1nw4EH29cHB3zsBKluCkninmdNNao
FwKvrrl1ipOeoaDbKywpIFXk2lDlAWbAbuTB0QabuUxfldhUMmXGBpsLFZYPx9Hdnyn7+tGO2GOR
dNELnKyKw5Bj0rUUA06UcXRNzCckbgYVY6fBTUW3cWYsPi3iPU0LdQ8LUkxyQZD6tfkk3ODzZJvn
sVKflt+QYmy8hGovvnb12dRiltWHnlOwR3LtlNls+KcFvtmp8zWor6u0WFw4mrkOl/moHu6Hzv1u
hkbriS45hz3zn3ZvN6Ng1oSk3BTJc9YQfN1Kc1jVU76XRnxvzO0TUHHPTscGtu38ve70wYvN7lNw
cDsFloJBBiORY32GF7qR2tbqhtNoOrkfYGnBFRtclcYvHpIvrqviUCfMzpMhegjDULy0TrjGRYdT
t8H+GAQrXEu3RmvsAl6+0Bhsf1Yjd8WU+N1WUl+RuHPACW8JGHi084Y9aybqq0Ed3d3gWtdCT5zj
yx8taMTG0DIAvvyoiRbrmhFSuSmxt8OHUA+Y2mZfkzYkh1AeqP/MBwZnUyX7vAo3FT0Ab7JS7dTO
zQPdGeWUx6njhROl4HZZChYgHgTO4bAIvcHMd5B/zP1oLT5QI2Hgs60HleuEc7Ae/cTdWZM1nisC
6szhVIUNy5zwM6uhX5rWxHuL1LadDrN9g3O39yJeldUU4t2xIxGt7GpM1wvk/Spo7efYWYh67GPX
iQ6nHK/SfG0q/Za9ZLDKUOXgiDazjWSrGOOwW1Qh2JtsXFVDUG8yMSgbOzqHSvzVdaR9rBW9Yiy2
f7Zh7RzBHWcHfHbmLpEpkiIWgGs5+uWoSF9LLJhkIjYOs5PaGyWx74Mu7U/O0xg6/ZWVxfeNOVn3
uL+SdagBLWA2/WJmTri1W5Clmn6jR7lxHWjpyqkgQNhgBDc14Nhu4JWaLaD8mZVfKQ1ARbdm811Z
g7XpnfY60Qos4cawjhMH5Ogk1mGvlic5dHtDcjRJf9QTYZjvi1YdvS7FhFryEntsGUIYv35UWNZe
iVhGSYXMTTpL1k2uV2cj4uEmYKFGXDTMWwKU8KyFt6E7/mzGwT517jw+iKYjYMKeNnnVpdsiLNTT
0MAXNEJ+rqpFtMkLNfEjpuSjCJNbthEgDbK0IVUjONHUg4Dvjl7etcND3ZCgFg7DVyslYX1QVjCy
nG9G3WpeE6vbMJDOp4lgMVh+jJMzAcXZFAXXLuC8aO4PQ+c4a6REmm/jC46zgKzTCrwmdQwovnHU
nsRmcntBVmlhrEeQIjudXZTfMCRtRwZ4M8wDv89rnJ2KuqKS/CgKNjqyH55DTT+6Vlx5ZN08J5rI
yEkilAHHWQzsnxi2KS02UdKWMBZgb0ZmbKytZt47Vu54I8oQcpPLoxL2z0GTouNmKmols58KXSiv
kbOnavVLmsJryhQuCC8zuS49mJJp2EedRkNTncInbIGphM2uqyC5MFRqejc9huV0LYJ52M0K2Xbu
8jCT5cZSK2uc254Kpd9UNA/0TJq39GA75pDga0M+2hnX3+y5pdXtQ5A3q0SYtq9q10rR9TsqrCPr
Tzyq6UhYZg3Pdz9U7PiDKDxUBNjRcGUG0SplghVMglY2zfqBR/7WGCxt32AN3E6tbB6UqEe8HgDd
NCtnI7TFnFG1LDGinpGRceouYUW8seC6ULgnDHQIoeba1qzSTSJc2Cr1eJ0gPr2zW9I9B1k0TFVD
fiSMplwpne3Bfq+3faBroLaTbFNBOmed3EpOLdYeyMPaljbADc1synWRSeKIs3Jase4/lFWRbVi4
uV90th5zNn9N3fC2FkpFSFaKaLOU7XMDsKTGSfKpKM5NkbWHrIM0I6XWPrD3XGc4yw6ZGZ5NuuTw
IizlVLlNzkvIcqh3xdXUF+es68sTtS3jJrIxyGeqr9ZFcjsXiJLS1vYqJvBHy0iW4VKeFKumTjuq
hV/P5lVVwfduSJPdyLEAhMCxNp3b6LuJ7KTmB0WL+mSMIN2b3tq3jVX4CQ5Etr29PE29Y6xjyxxu
CwAWJNwRDdnP82aUrbiaFSZaE8b1iVaY7js6SbDCrM2beW7uu4mdEmnXbGTj5EiLwyZDolZoMnE3
jVzutFrecf2IjImyYGWLudukYjauulH9kWB6vJtmV/UzzMOPRZfEj1rafS2BhFIOUacDq0GiVafg
PuvH7yyZy7scfcYG81pBbKca7snStVeTMORVMsXpVZ81xVrrpYqYrzcPhl536wkv6BqQawN3q9l0
JmidNpbZdzMnCjskRj3XA3tL2O+0CSOGgKZgLhZqwsrCKfW1i99sk8Rxch6ChiV52extU3FvsIif
ULyyUliSw5Uo6T0BD0mpB0wn/eR8tWKW3k6e3TStJZeqQ7JZPmsd0gFdiVEzzimODRY0Vrau2ji5
HvTiWigwHzMROKs5lsleVvWhco1u3ZUpvdFo2R6bY7rjYy1qrra+dZhN14Nsu/UQD3etwXan0RUy
Z8PsO4oUctyT/kxEEMbWk4wQa7HJ/VYUlHm6oXHvlzSbvcklZ5AZDOdrsNBq88V+KzOZ7ib0CpIc
TV9Ojr5z47La5CKtfLzFyJBg+DA+gh1oSjHuAAPcFZVjP2I2LLd6H7CXmMpzWpnWoSMg4TTrX4tw
xtg7pXTJesfEPp+4vgaVLax7baeMQuzK3KhvWG2pgEUo4DhhTQBDDlOgYJlykiGUGyHYrzNcsBQh
dfdcGX3LSEoeqVKYsL3j0huyuV5lQpLZ3RNZ4HR64JtGae5bRsAj3mOiaaLKXKnMMFvL1r6xL6+5
05G1cdox3ZQdrSQDkFANv5tUp3pFdtVDI+yi8sPe/DxRQ9zg/n6MLdEeba1tj3kqp31pgupr7ZGp
GI7qI9XrXVXwiDSwYEDkUCAk9yje6G1F2xQQ+HNbzT/qPgs9TWFcwg063ExdPpBD24XHIUke3Hgf
zpN6Z1dduyNjWdJj7HoKEd2wdm3HvXFFexfUKdPX2MdrV2FKK4uB8XqsjG3PChDg6M08fhlb8Sjk
CLdEK79BmZdX9uwpJftofOnVidYgSaN5cl2VEjYp4WWcQ4IHdVT7vYXF42yHE5zCzpo3MhjGjTYo
25zi+6nSF1TO8rfCmG5bC7FRGMwZUnej8KEGMj04RsD2k/iioaZOn9gkFPV2sBBHjHNrDs1V/qly
pO/G5FBGjpnv56aCgzImqhezbvNN/OGB7pIIN1GoN8uac+QhZyaP9108l1duMWyK8RPV8BPZEsN5
bqKG8oGoN06dLrt5QgzJG5xgu3os1+bZOZGDp+Jt16i5adMaTqPLJlHSMsUE4tO9VI9iyghtkk6x
LszoWxkO8hRTywDdnvgwsORzr4hDaOXWD8INtoLVyZzk0b53AhbYtSOuKhhhrtM+FCy7x6SL1lY1
1SsxOc0KqTE+Bhk3ngwU7UaPrdvJcWLwZJD/I3uVs/I6FCXXPydvIRwt91yZmJLgBRZ7c0oohwhj
pJQOKSpBC78zBsam0q7qOxWUVz9F0YPRP4S8/TcWStzbqXFBDNSkRSzkM2vWf0D5JgFAd8kNbYzs
1pkjtpr0K1ax61gbLBbV0zQeiiQcDr0aOduiNO4M5jygmwuOpBdrN2aLosI8PAOFxQIkbBoMDbCw
Qd8NWRWdbCe1QJpM+k0f0wDtwYGA2VI2RM8otILZwtgGpygmlz3bzOrKxdd7l/ePo9JGp6RrHy32
yo9KRQCw1AjTsrRspfCzDV5glExZdUsn5webajDJtRGhbTI2jRF8gulxyqQxUn0bwo3z0uLr1fCI
1NJYUejZtjGriiIeu201u8rWbU652uoPACKpIjR5cEhTSREP9/uR2OP4mLFZ5OGJNrZsjE81u8A+
UJ7stAv2GcyXc14ZRNSF/SaoRxPO6oTKYAT94BrtxupidtZDnx770UiPI9GiaowAuOiMEX6T0+6U
pr2TUt9Gqa2ttTRfUn1HaDp6JVba0qyd+kCDGJYEK0o11oZg7M5DOtXu+zh6cnNTrlJ2tDwdsJyU
qVPO09grUNU7/ZaV7ZMhmpOQ1ICyIGg2SJpuupCNLR8f8tqQb08ZTdnXMwIkpemjq1xZte39FI1f
2ykD2ea05t6oQKsMJlHWY9U0Xp8NxkFGpbMlw/HrEOCOhxM33Cj90G4TRybHIm1uRGfwVI5CPdOE
P7BLDc+zGL5HaZceWT1Ot0z0+a2gztRXN3FsfbbiYKByY1DDz9XtYLoBDD/1uR9YI6SQWtkY0q7V
EVPvyoIWdwQj6FzlVKqMgizmjkUDld4MNU4YRp4w6nVOGfhAT3r2qyyLtgokvhX7stsFOEmMG3Bm
VXovO9woKWiAKEDkCpSg3CMavZqgIjF3B3Hs4XvvqXclsCh07W4aw5wGv4/wLr/Rix9DS2gwm9Zu
G9bamQin4DjX0deG3d22NZ3Gi/Bkr3ty4FakJyDF6NT6pnWsr4U5FjsHCNKW3Ld2TczE07BMFMpM
YZkVaHAdmfeBfdUR83noTfrYkTVfvfyx1H82SWlWh9wxbsNKdfdjNSR7t9X3MMOAF5DeWB5e/uib
tDrAz9C8QjX6LS2Km6ab+l8qaxFaJ/H3trYRF9v5cG9phGTVoeUeoyp3j8hIK5Zsdk90qSLobsj4
u8llqKt4+JWP4U3tyuJZremv5mRf3QxDkFJ7SGYQjMNwPeaqvqIhaj8VufJtnmKOSS/HsU3qPdRX
OzohjybJ6msTPtHVLNTqUAQJFbC2bW9J+YHKSCnmSzwlx5dvjPFwy6bN+CoGByjwOHR3vYwB0mVd
chzj0DhNi7JamDSijDxqvdwwmh9AJL2Xf67rwSN7iuizo0/FikV3f87QDewAqjm7mJeHLEv+x8uv
hFH0RNxa/6uZKQSTkP6DKncD4KOeHyaKVmvHKA023BxYd3p3Y/C63718rZcvaEbJ9uUqTU14pNg+
fLEzrfUHx2hvX04xi5vq8HLacCpz0toL8RgSCElZvDF+1nL98o2X6+YuF3AyiN02q3S8RhE17dMk
y3aWWrU3Lxdfgnh+Xu5rLp/YyhOxGIXj6Z8/KGNBY9QleUtqSXDR8oc9jT+yksV0VC/7gJdffPkf
v//Jy9+cygjWxWggE1s+8OUD/vmsl9/+/YH//G9mi3lyjr8/6eVvr47x8mu6MYJZmhuEHy9f6+WH
8fI1X/72z68Xs0IJorbvf3/Y71+5PJ2ETPugs5v9f/xWywn/8y+oYwJbR5pHk+h/LkXpJlya35/9
8hESEuJBU0pc1P/ztX5/j9fn8/K/U/FFz918e/m1Xp2OPqrauqwMan9/3plXv/P7CItmiUBVlhzL
bfv984tvY0eArERjNuvfp/Pqy/3+d43Vskihh/77Ry9/u7yfLQqX1f9JDCs1ciVkiTz10UGi57yu
aMMx+K8zu4gfjOEu60kjb+iP72RNVaQl7YqWEv8ZzYpfT+OwG5pf5DuxQKZg7tVqbp5Mdt5epqnV
OW36+RBGFFmLHivuS0P//8nG8J+gxX+AkP+ajfz/oc9h0b+8bXMAPpV/fe1rWH79H1uDphv/Zau4
GlRU4q6JmOZ/bA22jkGB+ZxgHh05h/UKfGzq/2WicUXfS2iYAJuMBO2/bQ2a81/A/00iFGwkxw47
kP8XW8MiVfstLvxvCoBwLk0DbqkUkk1fdIOuz95MVd0DywzVHVzi8gPtxyL1/k+HWA79SoPjxkqZ
ykgxzkZvipp6kU6VwzEknYVXl/rmn496bT546wDLz18foEtNlkw9uM+RqpFB0Sjr5/EDNd1bF2iR
4rz+8NaCFhzY2Q1R2NVKHbgsKHoUTxkRIb7//d86xIWahxEyiIKwT2/AVclfAVB/uM74v6E+JOpf
nsaF6gYSR5o3qpLelGoYPrtRF61Kja61rvQUo98/j7fuw4VAFVUj6zWtim46SF6bOFKJ8OnhLb7/
6W9cJR73P26E1hrhODWVcYb+Z2xw+rNlTUpaf6rifnCR3jiBSwVjSWmC8k4aUhmg4LtmVzlqtP0q
2Kt/dw6LoPTVw2RbRTRZ6J3PcZroMfokUFjOoZrTXBIi0JOt9YFB4K0zufDhpNFsTpXFkrFBcHSk
kR/7Opjl/fun8danX7zReodKCzR6dbaGLkGPgBDQkWW1ev/T/xSK/e+Q5CxHfXWRzERrYVyV1bmD
wjjEHSQ7N4mXko22orJ0qouIrXhauX95rS7ecF2NJZDYMrwhOKt6ZpAqaGjYxfRRbstbD+7F690u
EA9ETIIHNwxuqbtTg+qTAoVKWa7fv2Rv3ZCLtzuXmSVRiJbnohD2XdyZX4Q5OI/vf/hb3//itdaK
kU5NKsqzSEkr6+jUdYkB3dixP7QfcGf/wwxxycFXAuKONKMpiXSHfCzVsNqWevPtr77+JaSrTMNW
FaY0zpOYSyQZYE4iqX22SCnbvH+EP71O//vA2hdvdV0GZlRIWZ4N51NQOMdO19tz2LlXwOd/DiH4
xybOvgdI0N4/3hs35JLdNUfOEGF5KojsNVI2DMFTofSPNVD59z//TwH57/NZjvvqBSScN6GP3djn
2Go3cTqCcobbsE6iYNwDkkz+bjC0L97zxNCjTGss/VxNTUJtcA62QB3HY5n2+frvzuTi1Y6Yt1s1
J5m0CsyfQzdR207gSkcOQkEZfgBqe+PluxTj6tKoGkWfCwLtE/czu1j9bjQptr1/Cm+MhpfURmIK
cjl3tX42OjaaeIeQZWHIkS4CwqotDhQDx12qkpf4/vHeuvmXb7uemUludsXZYFmCFN08DYH7FGDq
8oiq/eAJe+MJXsy6r5+wVpHBlBPufo5R2GzkZMVHwOgkHg80bd8/jzfuyqVRxAQG3bpkPp07Y2Io
R8U4rQprFt/f//i3zuDinbfnci5MsgbPTkyRxbFU65NTdrTdKlN5fv8Qb53BcodevYZt15p6YzXO
ucIVkO6xzSbqNzuze+ODie+tc1h+/uoA1DBbIKdGfp7QmX9mdUWq7pikD06Tqqu/O4fl3F4dYqQJ
00pE3UgXFi1tTdxkGcN7/LtPv3i9Xfi6cRVBWx4S1T2FjRrQaMHzon3w+W9dIPHnt69pzoHsqd1z
Ji1JrmXC6jxGHjg7OD/eP4W3DnExc7vA8mjOFDxHoq7Ok6Q4haeoui95dD+YLt54o/8FrEsCoPlY
8c6DlSb3Q2BZPmmj+W4YscuMthj+bjy/hNWlCJRLeguoGFSr6jZdOyN/TtBNtmtNgxf8/gV74624
xNblNXAAlIzaWSfPeGcnPZ6r1v7gUr314Rdv9RxrQ6IExMxk2aDfWmb0vddE8XfzxCWDNo2zEMFE
JM6dOk8IgcfGL60sWL9/Xd54kMzl56/fNM3s2UcE1jmYbNwfTjxfZYr+BfW4fvf+Ed66OBfvsguj
XurIhs5h2+NiKhRJvarGGpV9cGuXq/wfloHmxeucFviotEZPz9JGPCaoR5C+fg5I1jGj0SubJL75
uzO5eK97C2PLHCTZOSM7BlU6HZB4F2gkY9z+3QEu3uocpnydp2N6nhyrN70mQIaUYXP7iHHy1q24
mKRpqOCIs53gHA4xzHYkqH6LEuKDMemNT79k25UJSKtQhDNzm56QwEbraRjNj8izbzyol2y7Gu6s
avaqc1YrDBVVpE7roNSaK70eok9/dfkvaXZLwFUQVw4jkShUNLlDcp7/L2ff0Rw3rrX9i1jFBIZt
B7VkNVv2OM14g5o7vkOCIEGQAOOvfx/qfgsZFppfceMqawE2wkE45wm9pzbiwNYB41yufAURdDUl
LyGAcgC++NWjX8I701NgZ+/rgBHM0qk4HHApgK9FTJ5dQsq/XWCptwLNNsFGJAcch01U9/Sl5wW0
Olpkh+ZzDFj1lkus7QNGJHexZkEHKcwXFnIFUAYE5r/OfLU22Dc+RgDjlZiOE7BEAMyx4C+Ia4/w
E3bxjtzZvhG/C3bqtHWG8mVOVXKEz215q4O++ef+r7ccyKERveCaQRKNEfYyA27wKc9lDujLBP2N
HgZr/8y9ovlGPyxf+k2frgUmXZaADYxIBwFKoN0rnUcw3ACp+gh7N39j57bMtylRB5xaqmQ66xee
DukVSS31QyJL+vn+eNlaN09lUXXhBE7aC0gzYDrimLvAksL7e1/rZjg7HV26MFIvahhGYBU9Chh2
qy73W7ecaaYunQbHol5Eq17AqNFZrdjqaeLp0yhH8DO7kN3CdBi/3v+YZWcK1gF8cwdYGj7oPBry
F1rBRAi8Q9hz5DAljdPl3/tfsE2FGdjeAmS4J7qXqFjg3tSLBUZsIVAy/6+uZFXzsX3AiGwncRsV
4Fb/EgXtACvDAEV9D0mB+z/fFg9GXHuB7gCUgBR8MAzfusaHPFwtoOPrNfllgknWxsPK1gkjwFHt
owxHKNAn89J+hh2K/FkiDoeNaLP0whR9QR0RaIFkAuAP3ikX0AP+4G4rzzEY/+dAgtx7f7AsvTCV
57AhhUHUt/IFoLTqJ1649IfQ0/jffa0bQY23eTgUMVCLY16PWQ5zopehgZPOvtaNoI6Hino9jOFf
oDzjVtBghYHWAbp989bT0DY4xgld1WnMAClExnUYZhgsw+wcWBxx2vfz16++CWRRJC22JCleWDlF
f7s5lCU8vXd5vrLL37TugVHDgp5jx4N0xANdKpDremfekBK27HivegJvWnfSSHQO7NBfGpKTR/i4
sINfsvbDayIUQhkL7Db55n5h2fJMNrmIKeHSo90LKwicWV1WNsmh7mqUMcErYg/358MWcUZAu8Xc
QEoemkpAoo5PFPzMW74CjPpJlxegbrfcNyy98Yy8WJmUHFe/vHmBVhUIzSE4xCiEZBGPd5kyQEFv
TTO+mZ249xI+RE35ggwWLDegzAA/aQ2TqkbuzOu+qqa8+QSJvcmhboXL09zDlxa/P01RuoFe0MYF
3BJ7nhHcwpuStId/1kvrix5Ma5RRJARsNnZXW+tGZHtpknZgESc3lnL/MzyI2YMamp2VmldBrzeD
I3vlwyOX0lurAMEGHIyeYYHz7f4ytS0f43TWNezpwAqNbmFTTV/6uXR+MJpDN8sZ5LAvRfIq0POm
AwEYZq2eYTbY1lNzrUsFTevYqRd35/AbRzS4i2QCGEvc8pxF8SF3Sz/rlgSkx/tj9L7vASLAiOUg
EoH0ei1uNFXgB0M3DTImCG4wKGX1RwLncVAbffUft0rZrZpd/9HDi2/r9WtZXa4R4QIX1xJpyubG
QvZT6ap/rngyblw2bX1bbbLfRvfS1hVEnDxwUDtZ35gDWZkjYEy4qXGoo42HCd5v3nEkmqdQBRq8
4cDr3nmOlwoJu/vja+ugca57ciBxHbb1jQbgxBxDuAn9oyFt9nVf80bsw36uTyRP9Y3JCGaL8NZ1
DoNXAVu5r30j+kF/Aw2w4PLWOGAZJdOiynPc+mzny9LUQ8Q6i304N8rbCH73TRUpkOtd53Z/3v/5
60S/k0JbzdXfLgA4nApFRNHdIgpG+jhAl6IG5psfGAfUXPXI+A6qSeAWqvsttUXbjBtXdriKw3kw
LfHNJRyPTC7qFrBqJ3DFNfYDr4eeoTdN8jZ30B1p+3i8eAl4BHLaDBtbB4wdQUeyk4OnMeeJQgqk
GZsOrOjRZ/uOFGg1/jorhY5pF+EVcKNE/KUITT9JuIZsvGnWRn6f8jg1Yh5yVSxcuOpu4Gkw6CoV
UrYfQZ4k4JkkrYDzeUPb4gvSwk39TwkqIKCGoBmOYN3eX3PvnzrxClF7u+ZE3I7+uKTy5vdQHsmd
BWjvpIUtOsQAH+9/4v07JcBwv34CMmp8rAsqb62Qz6DOQySEdVmixMfOpd+GUGzJ/L2/FOLUCH9S
wnJQ4X1165UOYRsa5oR/FqBYyG/3e2L7wPr3N8cngafn0HT4AK+EC9Iafjo5Dnm/+Ti0fcDYAaBL
08xqXNpbWJYpGJ9dF/XgZsk+2Kjd2j5ghHsXgaSqmK9uY7NGJbxK/gaoiW+Mj20xGeG+gALp80io
GzRLIX3JAWn3wWd8cICH29kBI9wBJHNbwFnUjZUhhXxEmDxFsYjOuybYhKlhxy2S2knVjQ7peKkX
4kGPxhm/3G/dEggmQq0A1oSG89Te1FT8aGe8D2DM+tkPve9y/Y9ItorPlnlIjKCO5QTOWxS1t3yI
w4ccbEDoqSjvwvrW2bjpvX9WobVfQ2EByTvxeaBuvm66I/e65ELnZf5LNaK7wrenfgBFnj9U1E02
tkrL0jUloiVhUoFjqG5N3AZ/jTHF4TvM9bLlQGNrf/37m+AGE13USTe3t1GMILihvgFAX5HnbrWx
uNaheWevT4zgDrp8ojEogrexrkDPK4JxtVhND0wgReZ6Hd3QHLXNvhHjekoad3ZjbCK07sFLgVEt
YM0gkE7LvNEV2yeMQHdc2vgQc8QnuiT8mggIuB6aWBXfAx43G5uJLVqMSIfVJx1bRPstKWnGl/AD
BDtdqDK4L2lLfgAvt5WRs3TGBLBBL7BkKm1wBE4wDfAH5UABsYs+FGza0iO2TL0JYyuKUUmB1MCN
50gfJzOHMgpK1Wco4g6PqQc84f0dxvYdI/AX4UHZRnf4TlGKQzPC/QfVxmcOacmnVEUb+5glUkwI
mwRCoGUJ7gzQmXIfWdKApShwY73fB1vr6zS9iUPIzY+J2w0VTvFZQPaMg581T/Syr3UjygnqulUH
r3rsW+H3cOknqBJS73S/cdtK+i3CIQ6NXR5XRfDeDlCGgiqOIqst7hb2yjY4RmwHIwy4Utju3Xzo
kz3UINpmYJ645/u/39a6EdYDyicl+AziBn80iM80cQMV104nWyFta98IabiH1O4SjM0tj0Dah65e
9axd7e2bWhOXBhdisD5lgtbjgL7wpFAfAwFK966xMSFpOAhGt3FId2tbgCipL4bTAMHgjZVjGRnT
K1BSHG+hrPCyhGM8uJaxKl+GPJY/9/34db94E1PQNXPz2JfYFwLg5K9u6pbjJ6f0ii0PGtvvN4K2
WlrI2/Opurkd0BKMh+MFL5ktqJjlsmE6rHp1M6Vt5VYYHdW+QGrMHQ8tigPHBm5BxxzeAcdqKbwP
sJXXG4eorUNGKE+dl3pqqesbXIGgF+J34kNJJ2ffXca0IXGiMZWVQKCNo+c8hwBtntwBxqf3Z9uy
DZlmqh3rUcntnPrWT1BBPiUkyKFpQJp/x1TtqwBBWN1YUVqSBk4V9c1vXSgLKy+XyWcCE/bl665O
mIA0Ag0tJCN8cWugGhRBYABYk08hjsruiqoEVEruf8YyzyYiLS009ROFEzMvkuoC8dzoTGjQ7JsJ
U8W77OYFUIF6PY/1cKRp7H7pE8ivLfVU/n2/A5Yj3wSm6dFN/AFuNbeoxkU8H5ErhrCMOkddSyDS
CfjP/e9YFpUJUUNpsq87CH/eFO6s2EegDaK8JbgEOfnj/hdsU7H+/c0mlfIqHIZgQnZVRD9mCTwO
iK3BvluFCU8r5qnqyciQJqpTfgxlmtyAiWt2/nTjWF7iPofYdC1vPZtnqB8DGBgg+b1RlLMNjHEs
a7ihF9VcIIHi47bYIxralGxdTW2NG4GcUt9dqipubq2LYp/nBfTLrHX7n/tzalk1JhpNN64LEhky
stgk8hNtHejNtJ1/dvQmtczSAROS5lVspGxoqhuFdLQ6QnA96GEhPLef73fB1r5xp656HvM5Tarb
DGZvC30rxuQx9spyX9EkDo3DeZIhR3BhjNqoy19U20b/lUm1bCwe2wysf38TVdJPYSMkGb+NUZqB
QxwcIYMznLxK7sJLxKZnajd5Ei8OVt+awgmOYYX7rjPsjdvQOIcFp+mchDO/5UBCH3k7BidI12/x
DGyDY8St04+lgPfvesrX05ecCfeEJ3n00aGiPNxfPrZPGMGberR2AzLxmxoc78CbmZ5G2NhBVa7/
c98XjAiunFnCiUHwW12kUNfqWTX/4weMQ4+XJNU+aklsotE6Hes4H/zyxiGVeG7XSB4dOmQ4McdL
nGyeM5ZwM9FomrQSSDdcLJq+KHCU5VAcTfLyaddYmXaphQyGefBGfuPL2F39IuafmGz6KzAOW+kE
WweMcCZdwXCBaCAEsFQRlAynIkkOAXJ/W0xdy4oyUWnlhNRRFXaYCVyQXjVCYgdSgaIfnkpVQTx8
31Ct/XuzccR9jYok8fgtqWNoF/QAczWwWHp0gPV9uP8J21AZwU14DjH/IsfWqh2UufpKzX+VtQty
8P32LXcj0w11Pe/jgSt+i1qVwRUZukoT/xLB9Q969VuZUNt0GAE+yQoA4g5q1/n69OmhGPqIu7z/
iXRzuu8ICowIB6Chz/nSVjcWdxAY6QonuXnR1G4ExXqSvZOYNCFpKQonnHp4vK081PaBTW4LvRMn
JtX4Eg+i7J/qNFRwX2HehETf/bmxDNvvALUOuktth+U1Ik/sQgjx0mvpXcApKzeurLZ+GSd3qlvq
qnA9+qCj+sgdPTziIflz7pEHhepgng28VR/vd8eylE131KGN52UYOkCL0gK2BiNSNGPiiI0Zsg3W
+vc3sVikGoWVEjkxKGXRS7siclDdTp7EDCDqvg4Y4b5QAcMRh5Q3VhXRZe5BGQQaawvLbBseI9J1
CqVsRbFnQY8NBxNHbpWf/CSH/vO+n2+c5JMTQGIct7Jb7uIWAoHi4VRLvoU7sY2/EeNFmUcrqpzf
QKbOz1xV+gnJoARiLukWtss2QmaMpwHOu6pEENKpTo+56DxIKFVi+bRrgEx0mtOHTurnc3VDRrKA
dhSESfJzzPpq3NikLJutCU7rvMbJ076rbj5HgqzGjnIC8xG1IUidnbwZIMJ9HTGiumtbnkD3Gqmm
ggvoNsv+QXoB32jdMtO/wdPmRcocLnA3tqAXcFiBnAfIlecKKa59kfbqUfsmmL0ub9M+gGavCvAI
aiQXwDCDELxveIw4lhU04F43PUrWPCX4CedBtVtZAMsqfbVSffPbJzcZvHmo8Nt11/4PQektbrUv
LWbC04qkGQDr9nFe+3r5NEdJ4UMmCxZH+5J6rya8b36901eyHxhlN3cEiebIAge3yxQGlVsIBMuJ
Y8LTBPzEopxQaNQm4QcaoQje0/C/eE9/hmB2ABnlLZa/ZR5MJFrcB6Qb8pZBhxRFEiCcckgnQkD6
/hqydMNEouk+HFd3HhycHfnQe0iHuY74GHL6jcT9Z8fdLL1Z9gzXiGXitjn0WCW/QbnZLQ7gbFLI
A6qwgheKt8CN0wmHaKM2Zols01ZX9wvwGhFht4QDWYdvgXKXdN3wSUP6Zt8Cdo1zWnilDwe19ZFE
u+GoJuThHBzWG6FtQQjGJv4sUI0ucbRheRUjfA2KFpdBHNTV95YgBnPtFJAL7frrBKX3n+28VE9l
sjf0TXRap3EHyTlO2DlX4wG2hfmpX+RWit82O8b5ncLCgfRJW9568JyDb1GhBphYjFBWOg9FEfrf
769sW9wYB/lCgwrmfxqfUdo5QgwWnhyQF9yYINtyNs5wGDUsRcsqdmuq6guH3/URudlPrxnfImh2
rbHoNzwaEMhV5wLeGgUQ9kbKy3mW3iYP/P0uRCYgbWEw/4TDIbv5vu4fmhg2jDREgVcJFFkGV285
FL4/35GJO4OBbQmfH6+4hRpEUuXhHjsTJN9lwPfdeCITdyZkNWvVJ07WL+X4Z1uXcIX0yLIxDbYO
GKHuRcxDLkw4mSqB5vBnFV3xcIVrTTWwXVgnuJT+euvvHL9QqOYXMMZTPuhnSQlTwrrfaN3WAeNK
DqseuFwWEhy2moLKO7cjEtchTIyTTfG49N2HZZSaQV34Tlk6SXFTGPfp0HjAI7TIX8OXrfxJWTpD
R98bz3D8qh9cyHZtTM37QR6lRpATljhDLfIC8Cd8ELRMCFHPO+m9MBz9dVaCFGLmHfTMblC9B75N
+N81zHyOe/YnWBz82rhM4UeBwMtx8rZ4Y6D2nnUFfDz2tb7WV9/cf+I8rSc9V07mD+DnUYrbeUwB
0rvfumVBmagzqAv0Iljy1Qptbj4pythZBayBjHuzT5EkMlFnwHfrwSGOk9Up3mF4Qw6n0p35xuC/
X2aOTISZAFNE1SR1sqaRHxvmtQdV9OIwjuEfTul8y/NOHHrcG+8Pl2WVmkppS5q3w1T5NEM9AeKE
IfLcGcsniFTva9+I70lMKPjHowPvwqr5u8HnXmRRwlptX/NGbJcFZE+DArPdJgLaRnAWf+pK8c++
xo0ILnLhpIET04xC9v0E/ZPyEeaL+woucPT6NQzSeQzjuJ+BKgOTHtqZRQ5/+IWlZN/Q/AYog9S3
ciEVnsHoB9wGCgH1Z4AW8n1gEXgJ//r7vR72cHCJSzOmO/lvo6L0yJze/bpr7E1BNHjDYCeGS2bW
wrv1KZ+nJJN5M+xblSZ2rHB0BBj1nGYtPCYucBmOTmlPxWXfbzcO5YAKFfdTT7OE5wEMGL2WwUIj
gfbSrvRAZMqedRAoEgOMMrO+BT1ubmHoqOOPk4BJxr4eGFELB8lxDEAsg+WKBveL0blwDt1c91tP
VMu2YwqewQPVz4tZpJmCJ+wpginABdote8fHCNxJIPHmwFogqyuqh4e6yf3ksWk6Vj05QLTrXQzh
KDYieIH+PZjmKsncKoj/8D2kwqFCMv5xfw7ef/5GJpBMzyPxfSAcMzAwn5MId4jaVTBU1p9j+L9L
H6DB+x+yzIWJKatGF2e7WJJMeSufQBHcvMau28LoWO7yJqjMieLCgb5SkkVxPT37fZepKnnM09g7
uEWe7uzE+vU3lwogv6COEMokazjszBundE94Fu48ZiIjomEcDXF6WJFl8EJT4zlHhUsdoX8yf943
BevUvPn1cbU4MFbyk8wvQHvz4ed8FasD5f3WLS/2KDLDGdbrKaTo40yAjjrU5UdQt7+AQdgd5wQS
370qG5gvwxsBheE/4eO8keuwLSzf6NXQyQ42qXHWwIGqQWGtgUdQGm5Xg20fMOJccKYlTO3xgapM
QexR+sWbtyjCtvgzolvqpZsgUErg81cB1BeB6akKwf/NqxCJ8XxMMvBMwo3jbl1Ivxe/IhNnNsFD
VgcMH4Pw53wGwoZeUgGROwmi2un+KrB9wjivg1XICGyIOJu9vIE56TIX3+GiDmNuCEHQfYlfGMz/
Ouer7eCUOD7JFMeLus5RmZhYtyVqZJkTE2Ym0gVmCklEMh7L9sISZJlmhqxDX3vjUTt9/hRDE/Ry
f8AsG5eJNZOu59VFLeOMK/Kh5t4LjVso+cjxK3aXreeKZQmT9e9vIh/KZ1BWnp0oGx24VR5gnKSC
owcl7400v60TRug7eiyjSgZR5gYFP3HqLwfXK6tDrmGXm6SwV7s/WLZ+GLEukDiDp3pNMuA+wp+Q
U3KysBJsPt5v3tYNI9K7FJ6JgjdoftLk6Ds8OKz0PRfKHBftNBv3KlsnzJCXFGUdttr7taSBcXIV
HODEFGy0bumDiUIbYK7tw2p9bR3lU8Bjq59wblQ3T5fBQaCC/8f9sbIEuglFK0IUvIifw2SQQSSw
Jsg5MJ+xB6+HxNX9T1gGylRHW0gX540u/KwfkZ9rV3e2GNiP077W1wF8ExOgWEH6huRoXbjwpWbw
J66A5d5YSrbfvg7bm9bTbvTLKR/CLK8BhXI1xT9dlZzv/3bbJK9ffdN651SVC165h4QceBdJQ7s/
c1YsH/2k848VkrEP979j64UR1wTeiXUTT17m+9D7pHysTmW/eZuyLSEjmtO4EKPTzn4WTxr0uZY8
9X7E4UsYba0g2xeMgHaKnsIMUvi43QbtZ4VK/H841X+iFhbvXEVGMIthlkLI3s8iv24ex76bDrNA
Eu7++Ft+vwlES/3Fa2vAVv/3+s1ZIo94Hqmb60uxsV/YPmEc2NpdIg37STdDYnJxP4UDzadsLLDT
rk59gfef+z2xrCQTjEZAm0vgeztncxzAQVkWzWMs9j4uAiOWYS8K4UqNeea8hf1uikIwUZvveEu0
mSA0oF2mBCRQN2OOqB96F5cZ7hYvraISbt1bN0HbRBgxXQ4tCihcz1myPrpQS/0Bp6svQgOnuW8K
jGAuqpqNvHUWvOdn8Wcyuf2Fdk7+177WzWAWTcyTZJozZGwiwOWLCe6Jnt6pRxIFRiiXUMSKmmTB
OgXXDD5r6xzn006OB8pJv+6oJPfqCAJ7MzKUMa6pM95J6XGIkbTZCGVLAJjAMw/S4SDKFW7mho4u
TwqWKRXsTdNxKwdqWT8myCzwwyJWXrpkCo5iJyra8sgVijTeSvK8P8ev4IF3HhC+ce/WNcdtpfOX
7JXWG08ojte5Ko+Opvmj30iYY0JN+aPrLvI7xEfTI6iz7Wc+7r2hmdAzuLo7fpvG6OQYhV/7Kfze
Mt4dm8mrzuOyuSlaIt5fx/jN+Tq5QZ7yGrHoi+RL1DT0AIeBzyDKXvHQ3Fn/8I2AF5pEBaWQP+5h
BDrDztdriiMc3NW8cX+yrQgj4GPd0EV2zM2SJKoex7BIHyjQ3o8QtMs3Lv62VW1Eve6QxilVuGQA
1C2w4WWu7D9UaVBv3XRsHzDCPg2DEZpGasnmsGgu/QRVFbxd6en+graNkBH1cg7h+ThhCmiuorNf
Qq6l6frmqxCV2IgZSwdMLBpMs6Cn6MolAxknPc4hACawf9+KSFvrxukdJH2Y4AayZG2kE3BvUd4P
/M1noyUMfhNIGyDQIwd3yljkvbA6Sk7ghXyrodMRwGrofH8ObF0wzm4SNyTRtJqyuQApZ1zxW1W6
UzIHNmS/RvIw6Amwv2DKeqb0j8hL5QfHgy3T/d9uWT+mSNqgZMJVnoyZcpn77EbiY+2D8sYUAFD3
v2AbHSOGg9yL6sSJcC6tAot9jhIsEsxbbyBLpsMEoVUBpUlb4dSDMfK/dTV8BqUFht3hH7AmfRyK
em8QGFEsdE4gLz5NWeQATzOnFT2XIqw2Uii2MTKieFAMBvBaTVkdxgvcrFuqshKM1q3UtWWWTQDa
VDjMhRJkjwwjK2BjXOhz67Qwml8fRbum2UShyXoC5qRvNW7eEDCpa6BQJiW3pF4s02xCzxYv7Wgx
uSprkMrEMx1v9WjMp4uSCDY4UMMBsgXM+n5XbKNlxPNUwaidFFpltVv+5GUtvwyFq0/ao1uFF8u2
ZCLPJITZQXQIuqyHiTuIGlV16DWO5SbB6ws1pa0auWVdmRA0Ccm2eLU6y7gHPlbe0uIonJ3SqZGJ
MYNbR5AvQ6gynTtPgRA/Suh+3J8C2w83TmUChlLaCjSdB3n5jBpbcGrcZh8uNjKFzjRKFIFbdF0W
+gKMa8X0IaBQ+dj3241ghh9lqx1A+bCl1gLGyEsPg+adhCUYVv56HECb1p1BMGiz1i+mC69d+R0A
M/51z28nJqBsaoQYIfrZZjnpOTzmqw7MYQ9E4i1s/vsrn5hIsjKtU0kbKrNo1uXjWMZA3cWw9WFT
GD2MgDVtnGvvLyDki4xhkiwkAbh2WRJD9SRU8Nl0xp3QHGJql8m67uBhETQZ7RC/NUFCndPp7/tz
YBuitUtvru5egLJ1001VRoPS+wDvv+XSUO0+RMGSQoQNoXD/O+9vcyQ1DuaSl6DXeW6Vxa1TnEFZ
eQmcYH6MwmVXEJPfAGX5grdT11cZsGZRcHBlAYV/IgM8Eu734P1TgZjQsWGohlo2s8hYF0rg2xe9
SjCKCww1gkvtTocJoqQbo2VbUEZUdwk03ttoQWc43qWKQqqh4pAVud8Ty1yYSLKF6lgoJWXm04Vd
odIwn2uNh05RbMrdWDpg6pnpCk4pzVI2GVuQV2Ign54Wf6dGBjxyf120VcdA2ae8zqIWAKO2XSUw
fXBu9g2PEc1lCHFFCOvVGQ9hHDASL/8KlBF2bWfY0uGyDc86M2+iTrqhaqqE1qg6JOlnyFnpf4kk
Xb+xVG0TvH72TfMi8mXSD0mT1QyFy1Uga5xCeYR25I/7Q2T7/UY0FyMZQ4cymeUeUMCAcAIADBri
xgXV9vON87ggKmqLuK2ysOBjceTd7OcnXy6+fAQh0dnZB+OS7bkDDxN4TmV4JRDvMCe+TA9BOsR/
7BsjI4Z1BbuANParzCWyeXi9ARft5h3VMgMmkMwrC5WOSmM3GqFShcQR1080Tvae/CaQrHCaBnmW
QWSvnO4m0QX8CcXWnciyl5pAMjGm1JXjXGevQlhjhftiFIINU/c3l8riUop90tnEBJUF4HLPsJwQ
WYgK1gEeF/4DttTmQa4I110THRvBPEBXtIzqCfsFL9esAuUgn1Vzpb/sa9+I5tIdqgi44iqbIdX0
xEN4/s7uvEWssgRbbIRyStRYJ2HFM6gpQFONQ3cZ3JH8afHKrTqxba0a8Vy2LK7dcWRZmCs/P4xx
PNJjnBQ7xZ0hRG/sd3O8FG6lWJZ3qB72g2Yn+ETG+84DE1FWwHNZecPCspo76ccxANsdBp0kiz1Z
fNo1xSasTMY8JTMP8qzue+for2qMw7jzwU9MLBmp2siRHkPrZbt8UkuZnBluM6f7v91ygzShZMjJ
tiXzfOeaEOebX8zehftwqslF/9CRfU80EhlnMozgWRjk6AJ8vIsL1xoHcy38DcygJQZMJBm4B33p
OUWewS4ItKXc6ZePKPM5+kBjdx99FN4Rvy5Sb1QxnFwG5+o0qT4QPkA7zB3UsXCRL78/FZZt1YSU
dYlKwZubnKuCwyWQJCINvzJADZ5GJD6/RgBLfnCaneo6xFQqk+4CdsNUOteO/AH4j/jcLVH35X5P
LFuGqVNW4FECaDrNoQVdlM8Kh9x3MUyb4DvbQBlnc6kEPC1jJ72GDCzGHoyHCOxFwL3VesqVh2rc
R8lC+vrXWS+XqkvpKJxr246Q62/7efjoOOmyT6SdmCJlJaPVyOoSPQFD52GawuXg6cI7358GS2CY
wLES7q4D0gvONZdeelUTOF5tKPKzjnm0URKxbB8meiyVs/zf9oFJhr4E8mABFIJrjTisys1SnGU9
mbAxR5S1DuuEXvN+RYD4qH85/aw2bgC2YTJCm9QgVfZTmlxB2wC5c9aDC0TfzD3yqVIcxar7s2Hr
hHFUOzoQYxxwevU7rr/5NUhSw1hsgXVtnTBO6S7kpQdPe+dakGIm3cFTHZwMSiRa1RfZSr1197N9
xzish2CpCqDS6BW3vfxcI7Fx6ntJjt4CeZR9A2WEN4wuh7THy+rqEohcjytrbVwgNXC/dUsHTMiY
8AmlUJKgV+oDGOByr79ENUdwQ0KfbfDUbN8wClWQPsUDt+gR1iIJLn3pJ6d6gdbAQmGpfb8blsAz
4WIDHFnwZIuSqz8Nn6MJ6eGWdqekJ08Q7doquNn6YZzbyxjg6goY+9WJxVXniXdQvAkPYxW05/vd
WEfk9xo7Cdcvv3nrBks0JMzX9FqVYXpCXcA/NbFPnlncdOfZmYenCZrqTxAK2yBHWqLQFDWLvW6k
QegjCgNgtUcSjGedivbhfndsrRsxPjBQt8dpoFe4tH0YO1oeuqn4fL9t22QYEb6UQ9ElFYaK5/n3
YFkeySQe+SI+3m/e9tPNwF68oaFNl17xAoqeeoLlGkNYaWNgbD/eiGlg61gkGQOVFqJyT+4wPMxB
Sc+7T2oTPOaxeorqso6uednwB99lKEzKnfYBxNQuc8KoK8lMkmuYlkt9pslM2EcYwUP4e9fom4ix
EiLBFUdF7+o2Q3HwGUKYaGT29rVuxDGJlc45Gci1jtlPVrbRGRJWW3JiloVjAsagbuvJJKfkqqAR
4z/6s078I9IDFdt3Ppv+mSQWsKonY3CFiFVyziuaX9y6dg7/H9DPdSDe2YYCI26nhYZpxPLgOld4
Rrcq/Zg0yIqtzKAi7DYEG20DZQRwAGVMojhbrq9p4QgY/nOXIDO5b46N+PWmeUgcGLpfle/Sl6jX
8wMN+33a7cREjC1LIVsXyh1XWrDmwhZAL1QR7xORIiZcrGuaSClokl+BERf5IeIyVvAjFDtFKIgJ
F9PlCDFDV01XH8SsE4MVyEMi5fggGHCB98ffssOZaDE80MuSam+6umNEnJe2ybX6MOqo95+rAWSQ
jc9YVupvmLDGaxqYOI9XYH2jp1eXyKhs+yvsB0DndIE0vd8dy2I1QWGsSvxRT+50rWUaHfy+XZ4W
ZJc2Wrdg64gJB/Mid/JSkNavKyN7fb2FJQdVAxf9V+uUVrWZbIbPqyFE5dXg02wiT20dM0I99n1F
OuZ013wgz6rE9W/gY7vRL1vjRoiLqCcC1C91BTZpOLbDkjynyabfkm2JGSGOPVWOYEi2V+o29UO4
wNQ56qLoYVn0FkDa1gHjnC60hPL6wrpr5EIWiyrpHIeh3HINs7RuwsNSCGbGrKnkNcT29L1ZoKIT
pnqfmjIxdcoky6NQ17m8urEQR2jp6eOrz/L9gLAMvgkPwx4Vj9qZxP92wLHj8zFRfH4q5nLZuARY
8hqmRFkxoT6ZwCjsOndD6l1UN7EP4F/moPj5sKhuv0yopQA2FsIdZyu7a+vW+vc3F/AJlQ1H10Rc
ewpuXM9w9/ML3MwmMuT7zj0TN6Z7VCxD6M9ce0+P5AhXnOaxScWm3oKtC0ZEw0mrj2jvt9c+1+Ph
9b0Ik+EYV+/k5/25t61bI6wd5vWoh6IHPFya/DzjNls8ecsSNed9HzAiOwXQgS1jWl39RtBzNARQ
a+HdtPHmsZwZpnhZt5SsDqdC4Hit8mfSExeb7DSIhzkBIZIdlhhyyd/v98Syhk34WNCLKO9Avn3u
mXeJOmzdeQGEf94Hz7GavsbVZgLTMu0miixonUHkwzw/+7oCKYvmvP3QQnq0Pkzpss8tgphgMrx7
FygwjPMzK4qaXSJnggx8DFXy+XR/vCxzY4qXLe5Q0InI+TknznhyFyThOfnhe202RDib7n/Esn5N
DBmS7nVX+Hp+Htm4/HSr+OcCb9gtfy3bRKxffbOFEABzSsiaYyJaT91CB2kUEoLGs7jC38h22D7x
W4jPftlUHToQ4d0S5XJNZUaz/wBu0z4PG+IaQe5BMCfkDmbCFc0/sABesqkutuwgbTNgBDghXlw2
oHU8K8LdRzfG4yLmm/kmW+vGqe0NsaeB2iTPr14Xo5r/dvW8hf15v/HQRJHBV2YAh4b4z6ELO94w
EpA4D+t/7q/M9yc2NEFkhTN1ySB9/xnPoZ9h5P4fZ1fXHCfONX8RVSCEELcw3+OP2E7iJDeUE2cF
CBBCCCF+/duze7Pv7OO4yheb2nLiYQAd6Zw+fbplEUZA8BHb7ebPV3jr6182qn+tznGoIDuu1XJ2
VfuZ1pcuBEC56OXPn/7W97+E9b8+fegixcDpwsNZonJDWDP9oC1MX6rFvqds9793CHpNIAsuo0xk
gNLM33xWW6IzKnpVPUifvk4BnPn+fCdvPafLz/91J96CWmcb7c++Q8Iv3OLyrIf65J8//a3ndBXA
E9EDScsqPhvK2j3R8bO0YKehl/8xh2N6zSAbB2SToIFGZ7Wk7KdLPP2S0oF8KIeh1/SxJRt01es4
OsOnvXrQAYYedRmbD376VfymNXJIKJguZ0qCr3KAG14af9A8lf6HLwa15K6j1p2ZD8kzqMQwANMS
k9/Fn1/tG+vzmiw2OnhIOh9MZyjs3sBArtzWXce2jsXnFqn+ny/yxuq85owldjQLTEamM1RF/bOp
k/qpn98d/Xjr06+iGKizBBJdmbNN1n5r5nDNWzm+tzLfWPvX6mOTQG2rs3U8m5b4FQkqnHwUdtSz
YOY9s6C37uAqesdILrWDMegZypdTmcPDcZL5VGr6+rHnfxW/7UxRGGoznllZZWonIYhpi2miKE3+
fIG3HtLV6btgOBB+ow05lQFYOLYbbkqMd28xMPPBFXR1AlMe2IgSq84rmjKFC5p6u1a0f6fwf+vr
X0Xw1DCRprWQEONJ6DeZSbljkFPeNKJq3qkO37jENWes7bqBd8u4nlgi6GMtLm6WqM+PSwQzsz+/
hDdC+Zo2BpOmKBWoc84QuSWFpm48+x45ncjMMOdZ9q4A5lsXujqU2x7m8AsJopM2bb0TqTisNjtg
zYJaYauPrdlr8thQryLp3XTRz43CXakaiDYH+mOmhPSaNwZpjnoIGrmeOiSmemcxNA1FQbLajxla
0v8okkHCLkudJSdDfapz32I8nVXvWmi8sWNcM8cWmC1nUzK2Zxp1YmfTqd/i8X9MKY9ei5EFAEEj
atP+XIO/YuNeFBDufCdnfOubX0XyCKflrPMLORHwekGrq4NHWE9+TGGJ/ocvNjXwtW8CdeaAugvG
efQ0LOkHT/prqlgD3U+RZLY/gz8Xnygn/DjKOnlnF3rjyVxTxRqR1ixrO3z6yNGZzz3GryOZQynq
vQbnG5vQNV0s6ThYDEqpMwnnMsi7vuSqz3nrtIRpc8WW9Z109K0LXR3JsH80cUiMOtdmFccQ9qU5
6S4uMvPyMd4HveaNBdANTupyac5DnbnpODfIsx9I6FX1C1K2Pn0nP3rrTi4v61+JdRsy1kN9rD1L
h8ZMqLthCynvesMi1mz/vG+/dYmr03mZTRrA0mc58WxMZSFVjDSjVO0jlZ1/j5721uK6OqGxuKLU
yi45KZG5jU0wiZ5Ae/Sd8/9/40b0P5QxzzOGdhs90RnVd+QFTGrnh5rHPzCDcJOkH9TZQUn5/1/H
MHR8YOManISm7baroEYOqZfknRP0jTdxTRirBOzjaBPxE9MUU+5IYzTQ2k3F9Xt66m8cndeUsWmm
LUYZCK4wQsnHBNU93Ev7vOTS5lk1fojXRf9DHdNzzDqz8lNJons3pDelwXSJXaCJE639OzH+xoq6
Jo+tcQ08HeneibrGc+gqlRDWKuCHM2Ufmwah18yxtu7aZBxSdhIzuEQhh5ChySS5GxvMtX4o+K7l
xhIaKkOalZ3UAvoyyNJ61w2TuRvDMnv48yU41uZ/29OYRvv/a3asmoT2pE1PHeVz81R2MPJRkY3M
wcy2+qwgkXnqhtHsIcis2Jc/X/StpXwV70tcMbSsMyQ4cQJb3jLUjQT/p0Xi30w9BE8+dpmr03zm
SyZ4J5MTK517LGWMuaAKVFfI9L2HHr71+K5CvopC2zSQ0TtRRoX+zDlsu5NiiHuuDmIiQ7pZJ5U+
dapf75ouM9mHhtroNdWslEnloqplp8zN+gZqh3GOITP+6UMP7lqTbGqbVcnLp7MQElhUJ4/NsoRb
kKvfA23e2JOvOWZVW1IaqGA9KfRqC60xfWHX9b7u+6bAwOS0aRVoNn++mzf2gmuvzCjDzJZ0HTsZ
M1d7ZhzUay39/bEPvyzxfx3BUBxpdEI0HhV8A9Ij4WCUHOeoH8bNny/wRqxcs8oA7ZqVZahnuiX5
0V0kVP52uO1F9g5C9NYFrnaAVF9sNOIsOhF45kxhSIs403/F2QftOCm9ivZxirNUKh6dQuhmfpMU
6m1roj4In9GrIF+TPktKDU4c2lDQE7AzO1UyNj///PTfOBLpVXy3yEQ7QH30BLmzKodkwZDrFlEQ
9CHLISj2nunzG2v0mmPWr83IodBCTz5FfmKEK++npbbPf76LN6LtmmNWMZV20KWmJ90PZ2gkvoQB
NN35Gp+SWn2F0+h7ee9bt3H5Av+KhqFtq0yrHo+rY+ZEYxvkfTm8p3Dyxsu4Vidb3JjBxn2kJ9OU
r2UVrYVy9psfvd/2+r1weOsWrgJ6jqbRIZGGFVPCQsiowIeAtfw9sfE3gu2acDZyYWxfKXpSFmS8
0KF/STMIAc4DWix/ftlv3cB1PE8+CKfe0hOBk9pSUD5lNxVfl49JbND/GGSCjFSpHm+Btqn7QmCs
KzctT6XZ/Pn7v/WWrwI6KLt5sGqJT6UmcVa4OmpveGmqvNbVeguF8+69+bw4IZeH8j/Sn2vyWTuE
jQ9XGeJ9iAqMYD6NNjd+AYcnbFaZx9L0pyaE0ST+i4rUOe8LNgPqWaB2CYpJ1rC8Ywt7YBCOPw7M
29cuw0A2+Dn13VxCYQYtXnZaor76Xk7B/Ana7FObK7dwsW29GP7SdWy7I9N2+Is2XSs20g9jWtSW
TOkRVKn2OwxI28faLHopSjcrkERr1u9LmAbtOij8vISawfxK9ILOOZqZwZMgwaxz2sPwKVy0/Q7p
a3gu1Et6SASkVkjcBM+lV8uLICQA7rrOxx7DFkNeLzY9ZAru0jnldrzp4Dbhdt0q+Jy7uYFzLK2h
JLqDXxxzOfEWLmgYqycH6O1p1J1ZO02Fqv380EvQn+t5CMvcNbX8VVrvHtOL7YAWYvhRY74fbOOL
0iCh4msMdvNzCCbm1oaaYsAjLemXkjZ6F+mgJblkkz/aSMTnPgajqk4cu4Gy8DrlZJFAv0FQrDfU
jEFXiKBfV1ghQu5PYLrwECoSSXgqpcmU88iTdSvSXm8UvBUwvR3WSzEoKKp4n8SPsBY1+YyWeb1H
edtv9ECbnyGZoYDjx3g5pFlCfiGEq4dO6LjZI2WtDpgKZz8k5J2qwsZ1ex/JmWy70I6AOhN4xXXV
SnZZE6ztNkuRSJNV2jb3TYuejCKwORy6eqdGXT0TGahwDwFg9MbKMPJhTjurn8JGJJ/XCvOXYYIP
4UPI6qJ1q31VoTWfMgubxC5l8nUeGD9KrxhobzNA+hBTG0W8BvWRA1IE481G+yZr/anDYDyO+jV7
YlBvHYqhomqjS3xvrs0Ep/WhnfKlXdJfBBq4MI9dV/WjRGlYECifP1VxPH/SA2rEUQ1mxy0nD3z1
7aNty1Jswm5YXUH6FJqFNUgg6nBZVgIj1F1QVN5CawN4711pKw7YNBVjW8xTlW56G6dpoXsenppU
IXUm8Dj/oWb0Z3JOJ3ZHrW9uh3IizwImrWle+jitzgzWtj98mLoXn8AFLteLmH6KVIodfBGym3WC
CRWmGpcGvjWiPIy0cV2B+rP/GfhSnOrZBr/JYpNNQyEDsgYQ//B+GoJNxOHP1GH6HvZvBIS4Mlxi
lns/Vt9rP8EwnjUKxyjpvN+1wZhsal2r3AVhfJQYLIYJ3sxe/h5VQuUxbBMWuwLGtQizpMPRzhv4
khMRuJehzdwelHK7K1EXtfmYEVjm6mlYH7oR3pJfOmUCnEVwM3/wMlwL1/BG5x2F7YyhEb/NYofX
TaY4fMBuMk8Fj5oBlr/QFtN6DgrE3cWtKaoeK5gawTTLQvQE7ZZTOnC/FhaD9XdwvMAoSUq6+0GM
4U0Hvbv72NXqJ5tKMxVp4oJzGGTuHmqaooAsb3wPZm19I3VSzdsA+uvfSjwst8FlplvZo4OG3cXu
004s93GJ5CyfAzjcAiwHpUZz2LNJ+NCpXLAFgkBaDHFVuKGHrLYWGM4APB2cWxq1zyzs4YUiy+7+
Yh6z48sywH9qTR/N4H1bGDdDiT9IYXTVpu25FhU+SJsE89zRxRZaZkv7qYnI+I10kbjF8QjYdcZj
GFepdrDskUXP4RPDZe+LMUHm1dHLG60HcW/W2brcWldvAr5iG4CkKJ4SAvjOrvN4Fnoctk5Z9sJT
IoouScLTsoJhzybrN74EgzJbGbFbC9NXV3RZnfoiSfAPNHQ2/rKTW9N8TTpTbQiMJg9TgA30zCpf
3dCyKR+ZI9GUS4MOVp4mpP2KJgpW6sSH2h1Lt6god9Du9MBHs/EmjdOFbwngiPk4B81i9pleYWi7
sypMJpOPbW1uaZwocSeDdZhlgQlHNt+XeuHN/TKOcf9AR7raATwGDBDeWM5iOeRijIQ88jBaohs9
wf8N1jFlFG9lzZt4F3BtVV6lY4Dx82l1+3JI4+bW2x4yXFzLNoOqFM3cSY0xf9EgDP3qoQ/OIdbN
7Ovq+ikF3TFrmqd26bt+O0KVKjr0LOqjQ43DYNiUwuGzh7WP2HaN0+BIuln7U03rVm7g9DlEhTfN
5PdlMqBD6cJwVNDzSYI11yrWX+HfOT2uPJa3s5nsJ9lSX20VAuBLOkAvXMwRn48trEHSPBXwZ8kH
0aV2yyb8bg9Puy4vozJNc2jlx1kOxYNh3WhIKrBNCO66L9I+YNlfF5vQpOiH3sX4AKiHQ+syrPu9
NErPW8xRMb9JFyBqD6Esm37rJqHNDY4hfhMryuodcjRWHvHY5jpnbvb1JjZ2ie9Fjhlw6nOq6rDa
BsTjYJjU3AoowjsxbSsQB5tDoKTI9nXo03rH4JD+KqqlrIs4Xqa5gFQ6s1EeZkR9sbCSPSfK4+hB
bsgTsKGN06fWIEOxipbs1BJBWS6bpBI5QhEKTMCDLqfR0rDqTo+QR93KFmIrm8tXtrdZJ8ewsOCl
36uhVTwfjbPQLJ2j5Sev4BR+HJRGlihN2qtPJcEGP2MzFacOWppBHlEzD1sgdOGy62MT0buSwRS4
6FiJnyPFaBUeeo2NwUymCiEx3s1ZAYP5wd66xddsE+E0bp8T3J5Fi72fmq1lHcSi+LBKUnSjCe+H
ZbBPAsoVLofdYpyXE/PJkWGKdcmTEirsuavF1OgC8hy6P0IVfJAH5bG2d9pmyLwkJFjlSZoZJBml
QxLt2k65aoPMdxxAYFpIkjc2wAyswn42oRcf+E9qgLzBzq9Z9RttjGze8ClxKxzFa9vtue+Rr1jI
cr7EcSqWL2uy1PMGJxtHVaBH0R0ha9rwnQ+X/hsATI3zIwxdtSV0wtcuPZqqB9i0mJea+bXMI7QZ
krxeKVf56jmdd2RqcGci4clTGA6t3lrroQQCr19aAkpMbHkoG1EHcDadgI+uQTqGWFVj80K7KjyX
EQ15IZKk6zYdx2zpgffTyB4ayNQHWxIGEDZUGWwp9nBHXdI8Ho0MtyMOZJEvIYvtjxq06fosVTPY
fWjGEV3sZoBVNfSYcEDEUHFBciJaPFOk4dgL3YW0tY/DGeLZrK4b2DxWg0EogerZ5mvn2hsLYTp+
sxA2NRBzcsvPstFBeFQL8MqdnkL2MuHk7fEE9fCZRxNWAJElXnaN5tucI0mmdjPpAGd52MSNLXg9
NMtGQVvpN/ZM8ZpoU88PPuTNZTYgiPMK6bQpNFhRGE1xdTpuygYdnrMKkmiFkS66v2hjA30oOdVr
QV0VxrmL6+XzuCB5eeBywOIQGAjo9qwZox7yOyPSuWaYwFSWcYJFqYcEslqzQZY6yhQ23izOnC0w
Gz6ii7BY9xjWyfq6GkdYYeKeTTDJJvBpGWyFuRb0N/A4RpHGdK9YFa/bbl4BrY68QjKr4N0HxXPM
ycsNFjb+9EmIeeSMI7hyGUdjCMfUdK5OSQXp6Q0ZvVjySC0ohsqlbeUD7LM9pHCiCglPOFY9BipG
lpQFqA9sumfJiHRIDAPOUryBpC0o6XDLJWH9kDtsUPzAoY+45nA0xtTz3Ai8KzpL/ER4dXn6E8/a
fPEm+l0jpklu+NS89Di8cKUaIlo7QZR4dYSDYjT2PS70D3a8roMFPh5T7R4dIqLcVzUa/2BhzOhR
lSbiua9L+VBaF7ZbQYehOSoe8tsIwSd3gczYb4Um3Weg263dMJlpgOywMfM5ogR5rKYEz8i5Xrwi
vYXu+tCH9cWj1XdbYTFO97A2kW4gqQsvATBHAx0WZerx+x1J+/q2phShWVOLT/E+XcIc26VZ8+bS
oFVoMYu8jtn42zeq/zbyHrutE6P81S4uHTahoGjscWHpVrtuve0WjX0NRjd4rtOQ8WZHSoc3P2FH
0EjCJ0RSjRjHXE3C12FnYCV0hl14KW/V3LnfSLKmr4IThYHe8kJYRFiJIE91E+rCgWOIGtCCnfEQ
T5X6qcfAjndDMGGGudYdoizkA5nzVYrmqZYWiRZBHfOC965cDq+PMEcZ3B59t5Bm26bxrE9yxkjX
wZKZlJvZacoKQhQ6hzQaKN3TODS7y+TvziDBRMxyimrBMbKDDj3qB8DOIChYR2yzEVON6pgNJuny
LkaVXIQyxS0wdIpN4RvE3SaESl6aAyq1Xe76ZEJ5SnzdFMgYoL1jJN4MWk0BGzYCR1KDMqtFotZN
Ov0CT5/mp4kC+RvWH2V/Tuoe8ANFEpkc6ILf+eJ9o79DlQP7lwn7Jt5OazXFuQhhLXAQZEE0qlki
SwzdqtqTWDsYdLGuNF/h3X4JqyXA/GJX8raE4FADCsNsIIMZTn+/tSlFv5BlYrpFkphEdyFImWmO
uRb1U0hh2g1kfXFlGle4msY4U3mE7GLwg8Hc4wW0X34rlyr+XqK8fZFVSKtNEsXpbywz0mPXa1Hp
8rXCYdzBbrzNUelhqfHyUs7jnBv9tvGwaNrWTbSmRRuZoftFYQXZFb7XqN7qAVnog1ND88102j9j
Z2KiIPGI09L6FRRVoCZNA0vx8RJHQFPsBpzn+LuLofufwxwciwgZO0T/eUMR+Fa3K8lFF1LYGwHX
biFzv2JIK24XhFYNKcwvkE+ACABGJHCIwYFM3dMAbLE9Uvbpq28iXN+qFpyxcQz4neIVwtXypmKH
qjeXqzWY3c09cIv2voo73AQEXUoOqfWZRltoVuP6BAbv8QPJbHqxF5xVdkzgpvrM+2Xqi7VSK07L
lo/DczbVMOKBxxt7KBtJQYFbRoRZVzLd7mAOiYI2S2y2WeMLgRzzNQKKhiiFcpWN0hYSbaBHEYXY
j8ogbugWkk18wrygHlEF2rATOWQnsbIxAIzYtmVjorysQvykdh7HWRpzvFKXpnhHqRJiPvKyaZbC
upWOO+7S0Z6tr9w3snb0tR5n+hpOAfneLfF0XyEUZ8AHCzGHZoI9wucSg8c9UA20r3Lskvj/rryU
KJZ2RB5g0GRvAIXiTboQuUFeJyz9VTkefh6z+bKPj9ikNiShCBHGyhrVpzTIIIRLq2cmGhwuSBUW
uUEdgR1OBmbYNjGaiRCXJfopnpuyziUFySyH3R8WotapITDqmrMRDo8D9jtYCFVLDhZveS/cqOiG
BBVdN6LNpNmNabwuqDpZye9r6sJ507EZXdLcgGLzM8IsdfywjgbbmQEgNN7IhDv7RWKGpMZxDqFM
Bw5OVXhbuj1eJs6EGLKcNJMI5AEFvIF4CgzLgxDHjQ/W8DOvJrw6Zsv4sTNwGkp5OH6zGo6yTYnF
Z8Ky+w2tr3pDFCU7/LtxY0z1g3fwS3Frz7cl8p4dhHgqzFhZvjd07k8ol/otb5f2u6WKHWOT8G+s
xmh5XeGD8cjdngqI8Vcilqdh1ul3Q2314DDuAtJWJB9ob9SPbkRPc44w/TIDEdnA7mfYYnvEEeeC
fj9ikvxoqlEfsNfG+6n1oOfW3PhdlU2kWKdmOqYtNo7EBMl+MsAxpGJxAc9fvWMdCuikx1+UDBJj
ONOzJzHUzbnOKCALOBZtSYr0h7oV0/12Sm5LiGDsV1JhbVHUU2WHs1fYSFd4M0EDbGjKTsbDmC8H
JRPOzgxmRF6C0GBCw/dBHNIvkiXtVsUcFUTUip0MYIOH4pudZjphyw4IdBdRdtQbQ7CqLpnz14kh
/2cWkkxI+ePTAHGdrfaA4NilXJ49YEdX43J1jMk9aghgHJj2Phkf4XT5x5eAa//LR7hnnkYMzl6g
cOQXHvZPkrnuCUNaSN4T4MLAo6NlU8cwhXJD0u4Fm+VfkFH2ACKWELeZ4Nf7/qIFtgx6R3SaBied
JWzdQQlGeBiAtiaH8g/2tKp16S9N0qxFGbEgrEI7hVFBKxDB+7CvHnizOMAYlv2ATq3+rqo+PDCA
AgArMOHROTgBQqATfj89MECD94kJ5wBwI4sB6NkO+tQCD/Ku9j578ti/n1TXr7Ap5u3ejZARu9Ry
n/9+gyi/otNIMDZpEftPyMzUGf6w1TPmBd1nalHRZwjUL1lLsJPUJQRnJzZgOLiBiq5u8CtAUEMk
ubxCn9UY6BqCyE7XjtzVLE3utKG/ueSvLIIkN2ZJ6jODxfoeS4sVdibpAXOH4iLf/EsFk97AXkV+
8QI+AtahJYxyqUHCB8QdxMXlwEKKRRd2YLO7GY6ekMz0Mrd2Tu5kN4fbHi/ljoLE3RQJmZ9TEej9
37oNGivhyTE7bKmEPuW6iOyVXszk5wbtThlBKnTBUPKO8KoDx62mc5K7lUMnOIY1L34PwM1Us6Mb
gSReMMc9+qXYAQmERnEYT/jhMgIYZ2Q+CjI0L0gEqoe6zS7p2mKiPUBrvuESwyiQsAQwAqWbY1n5
4EjVikUZEPPVNqL8VMGH81M/YY8hKUhqZkjYcxO0aldrBw+ysf8KVaEWIMdkv4sM8tG+TpZDx1sL
iMqym9JOQVFPSgAbb5b7GkF/oG2HI6LGtwBwpJ+Eb6Zfdqn19wFu1fCYm2MLwGhoPyODWPdzir4R
/F3EMetsnRaxR6qyGo3BeVJDQRdKnK7ekRYWGJYA2awXhLuj2PinAWKWmDe9JD8OCFjfU7eFp+h0
z4NlBTgSOM6hIoTnrGjT51mEhWkHsgLCpxcJj4rTz7XJ5qMXodpQLZf7Vg12Zyq9vmZxCFi6t/77
OGE2WXoCoHGCG71yGcABEUBoGToRbk/cgq/WQ57dMwvFAgAr4DPIbiexE9yRGN+5IzC/KWUkjsul
qwSgQcOtuyvdywxj0oNcnHkM0dgABNglbj/qsdob0f2yQ4fteYRNC+TsgQh1hO4G4VsQ7xa/AxKD
5ZbwcQO/hOTcK9jUjNEMZUPa+2fhE/DDg1brDfSUeFSIhUcvRiCuctv79DtcZGH4mAUXnSsJZhSV
c7nJHPp3gQBKXmNL3fIMO4QNZyQ5AY7ZHLgGZkcTYu5kD90nqTDwV4LEtTV1g7pNoB30xFGfHAD1
hNtaAhPWKTyYoJLfHJ2D9gVPoONUZt1ll2vlzjIuvyjahz/6bohRWKIM7hic7+p58TlPSvJQdn0K
reZJH/42UvjbrghtulfWwmROttgaoxZmj3qCej2U1J/hN9Pj2BspgAOsqr/VhUGZoLsuGpCgmzTZ
A+bODrCZVXvDY77rU2w9moElzqOLDng3YbE5Y9ZPJkYIh5LX+JklB+Vg7ckaKBUL2dQnvaI1Adqu
+82TzEPUnkQG3ncXWDaaEP8Ccr0G0km3QGnFreo1MgFo+o3fDNzINxAnQIG8TpzfNchQD+ss6908
uSAvZRp+Fsg5OhygwElzP7Xwf61hSu07lCyQ92a/3YpFjuodGFPWy2oTBHJ+dMQBxxWRw5s2QrzW
sEREwUwNzG8HdtH4BQzvSG3P3aBnuV9SmHACZcIYE6kiIKcXmvYQTOo28eyn7Ovks4ZS3R2wENSp
BK1kpPE4cqHTBXQauymGyA0KbIXzUoPdAQyI1tiICGLun9ft8X7qCmFSQkZ8xyfVGYDWIGn7uGVH
HmMeb8K01o5CXQ9oPaIDbLcaFVxV6yKoJBI3dOLiKG912ILKx9QmKLHKugaTQGuLvQPQpH9awY19
wnsDLrVI5PIaIgkH6wE1rhkaClS1y+cuc8iPKMa46E4RZXYZYu7IBrhGOiQbADf6kL6KGgnuip7U
sm9lFqQnOZkhOqxyXW+DZqiPITyG0Hdb5YMy/XBnIQExFLZHblT60T2qNFiiXPYBjKJEc8EVSEDR
jl3p/A0qlWNUOFFnr3B2joDSWfbcXYLPtWb5gQGVOcfume3qJkiOAlDfE4A8u+54CEC1ZuiJQdsg
K0ogDQ0QaYuMGTk7VDpQI7f7cE2w7XF2SaHqQDl642D+PeWMT+ifdlXCghMsiqtnKdtI+9xSRIpK
ovnOCttvQ4ZxNlG26qEf0ZczpDefSs9LttEZmskAwQBs7dIEgb/IGdmdmTN+i6WNcX7bIW4UUrQd
9Dyq7z5wZOcBp/9eZ6QrOS43u3uPDmK0q0FO+G6SxIcQVkbSELIKc7xhpBFGrV+7fJIRdsKJg9i8
sYKII7i02IBQmLXPRHT65GeM9Z3KCCuAZRccxTnsqPd9n6LGDJoOGFSikTO0NU4oxFL1GeqT5tEB
Pbd5GyKZVOB44K8vPapeRiexRIjrKcy+8rbm90FShTvTMbcNM+xbKczGinb2AgB5OU1PiUib5WAb
pvwBHtbsUwcQU6NUB1gkUNZc3mGNqQTvyNxtSrg5qE3YT8H4yWUwxTzVYQw8FJX9aM5RWK/pxgyX
NlqHl4yjeQBMOke+JUWM0lcVqgcQcdBVBmXQgqAylXuJBLC552MI7xHT9v2pbuB5ix6KwckYrjg5
oYKFe5ku5W9G4m5XszZBO11XF4wzG1DzhQStBjwISv/J4sp66qZ7hCdPj2pF6uuy3u1E7KHlSBoQ
epCgZOXJqGS50aFBO0KhGQ+sbrUtQM1VFo72QQzVDXTRUt3r+5FdmnG8YfhXvEkTZPRKIX3SGhi/
bSfMsvax+AL70+YX4KfI7C1RdMxFzASEyUHqQbcOHTrZLnY/Vci8I7SDMKGawW+y4yBUoB4o+c6J
Ns6ONG2nI1ZH5G/k4nFgZx2HBWYZGLUfYm6+8gVeKh2dor2axvkwyBltfcbbjBRJZdLh1gN5P0ac
xo/em2SzROkkiwQq13te4fjoPban4zoibd+4cn2BLmi/icomoAWvkOGjV5KivCUebcuuBHMjdGHz
rFPMrBva0L/GqmqetMe0aMJw/JkeK3xDexwwJQmQrU1UTJ/jiCZPLSx+tgDTlS56aHd+7Sgts21T
yWbdwtnap/u5NWQ5RSVoHchzAWOitYBzoJPVQ2qb6R5S5diUAk1RmLXdiODtScbvYFnI7zTBhpcy
0GlwyDL+BczS7K4TEZotyik0PolAXkUqPH6VQQAw5Brx6TH6+onDS3vISaq7+iAaZIl2XNsNiRHx
4DI1yZFW1AW3VgEZmJQzewDBoijhHKTQZm6x6hzP1rMPm/S7a4b1k6QBjMY10BgL9mcHyJepHyaj
6sffEbq2oj7hS604z9X/cXZmy3EjWZp+lbG8HtTAAcfW1lUXQOzcSUlcbtxIicK+OHbg6edDVtlY
l7qzaizvkklGKAJwuJ/zb4fcLLPmeMrRyYkDwSXOqfaH6lKapEWe855QYVb9UJ+0o+XLAmyCMIIP
XQqu9NFcEp4iUzgx1ZKglWiQs9eJYUdxu+FG8VIN9Q5naRMpP+CK6iyYrky/3fZPGvy3lPa9jmQ9
0lN7LW84V8tF9nPyJfcttl0dE2ZUEn5yn3cLGr50XLjCWG0Bgrj/QVh6JaB2bEKJhu7alQuda+CN
oRpLv4+Y4ZA8Twzi8660hZE5WrYECMtsxTcr6JyoXssU1WHLAaeqOP208iTnC1iUj35qsq/VYyWz
CI4lXve1P2p4kFGkV9MYKCDKfhlep0pZ3TGd8+Cn6Wofyj4LukhZ9BBMxRoffJ+jnYOLg7RqCKLI
1eruyMgkiIYJRMt+2oKnZ6+akrC1J6e+cu02XptdPixBfFIreM/JkpKCHdA1JYMvNEHYv+uWij7k
a2+nPHa/FqJX1GbBzqj6FlnLVOjrUnfWmy/iIvVIcDHBfOqySczbdMzSbk/bI5bjMprgP+4wze9q
6drl0CFdtIGVpiI3DjF58VfogljrYPLk9YPH1UCXG8NMmUTrM3RMHbrPR4zKoQXMP7E0CiOlOR2d
6aHO4rk/Bk7pfMnAN3SYqHUARMsA/k4On4g5pavBlm87onsvE1u+ZGjVX+pY5cHO1e7vpE1MNb6t
TzuauH8oMAB+WthSd8h/pDEb/IfVuLN5WJ0pu7GKcopffHcuHks7rbuTmYnsXc1iAawlz+2rzmsR
H8sma4sdyUnzN14qGHJoaB2EcU4XtkurLnVPIhF0kCPChGVXV+RJ5LQ+1c7ta+uN4LOqvtFTbzbX
nTnM4JppK5q7RUAJbxQ5yh/Zy/m2zKBgn3RcGI8mgomCWdp5/5bPdVOG1Uoq0U6PQ2Myo7rphmjO
8/UBhzRHDOIhY945cBQM8+hH9WXq13gkJYeYDvB8ayjDel6KNycpYvMiy54Lxn7jftTojMcTVtMu
26dDBbnb9BlqsblYxUVgvf6JI5ibQLA3nWwvVbWcFAThEC2+7X0fzCm9RgJtEJ1ClqgfpoLBdx9O
74w0dzacl6Xz0rhrDEHfqZhc/Oyz9PKD9KogiaSKg3G/FoiAorRZgm+aYgcdh8yn+YgEBHmXac+t
ujAmlRJS9ukUOeBDS5Q7wGU7AGRQOyYcevBncUdHOsFYpfcDGan+tV9OLKWaISEysrinzIKZhnE9
kqlqW7RGDQuqdPK42HuWvYncumRM96MbNECkvqy/JxauuhCpV/6Wpz11Yu/o5bDGImkfajgIFxlc
smmaJqCwR7PtHOQurQzu3SZJ2wPLQwCgSLx5CCtWCKtYzRaCtGa0bkkglPJUD0uBrKQ3qbqVN+tr
T7WCXYZddTkBF/7+nLQkzCokcWd3nsrsAIU+XFnwYFQQnO/5vkU+5+xNvXGJ6by4yZ7CDKxeZtBn
+yxr1xgWy29fJkRwa0SoduxcKtnycNDFuu9Lz0lC+ccVehaEvLBuum6Wuy6x0E9JbeAMgrnjWHGH
IFFHQoLn5vz3oohneCOi5WxbOw4AKFrib7owaK3kUeNSVJEhM7AqGLLyzmrGKUMB4lFiOqJu8326
bMg6lCYVlylWt/omZGw8+4mls0cRmLEL+jDk63U95075pNqKuwgVDG1gujGqzTKNx5b/o9YrWcne
OiRmwBY1AdAEB1opcO6pt1AdKds2/Ce1QECf4hR86WyLpJ6ubUaKUi2AQpH6qTLLI3d6ZSdiG86G
+a7Me6++77zC8c/o+orqEttb6JQ0p4rzI6cfKceQ7ZXyuJTI2I7aHOvrqRPqvTCZx3XqWjRw+yl2
0/rJjG2eIpSd/V2XlcZwHtLaeKzHkY2mHjh9QbM1LV7ueAwADC2yoYqjTJz0llHZCYKBOuETQE6h
BrBoisyjMViAQ3Mgu+UF/HipH1SxsWCSGdtz2NFPyCN0XmJSGHRz/TBUgXjyWeMPakI8cNABy2Mv
m4n2kYGMrXVGLcoKUD7f7CFTNsUAgzKf4eLW4lTFydakUcj8XFcT5ZoyVZ6Es09VufMDkgNDmXA8
hLHlev6rdBPo0mLxfPtrMBq2E+Z9PKtoKJzcDYkgRGFbD71wFLIbWZjfrNi3u3lvWYW+WHrwTchx
WDh5AyMMQ2BZBuvHsi36KiZs0Dui0x908572SqkdYYYFMql1MajZic2Ti7tLmJxY7/16bW7pl5B4
5MrM6yeocru4Q8k6dib23HQaj1JuV2yAJDp3eQ5nkeolKPdluWktwtQ0bfs8eFD3IoCA9oeUCFev
Ujy4fkVdsi85fLt97g3LALnHQT/t444miLN2Zdf5ljstxJf0/DK997dZWKhTaYr2ruG7OJwZW4nM
aZMdlhDXhGs0HBpQHWXzUzWj3e00oC6cyrS03o+FYQXzEY2jaj90tXFGitd0u7xdYSZJXezErsqH
4U3qHpFnIzyfeQ9LX79bTNBbwrjr8+W68IuYQWj1Kn8YWQKGB5pH2VV6Kp9JDpvn7tGi9/R3VeI5
zR7PLCX2xITq7D7XusrPerWRwo0G7PSniI0CqRX5KZctybVdQ9tWFHhBME3+PrHHXJRQ/aakkQr8
hcNeUbK4y2TYF8jnUdNltYV3BMPkM6xe2biRWpJBRmWNGOm+houCMdS0iXmb82GXcuq+Wp2vcnBs
bZn7nIJs3HeWyeO2FCv9NhRm3+06DxDvqs161mXnlpCjDnixdUdNXZjhTBcJujq1622jPL64sZKD
EfEw5m/DBF6xn8hDLUMxVbPYxTalKrSOmxbnuJGgzqXJFOKDZ9oUHK5Z+PGVNCCXaEDrtj8n49gQ
Qd1NSCFKMRo6MufawARgCH+5dVCLqnMzoGbeFVWGsFNYDaJv2XC/XtH9xuV+HGCoL/4szeKo5tLx
HwODIN6d35bBZUJJmIa437J3on/BmWYL5eqjKYCmkHwlVdWFeRNkwUmWI5kCxZqjLjUD1MoQrFbB
zCwdV4Jl5qhnmsVc79xOM2oXnQPCUVe07WeCDiPbJemmO+0yWvQTKRglZXQyblgLHdBXG2ESWEYT
FyzBjDHTNxkT4IeoWwYOIBNRk8tkP1h+2ITKGwiYigNmzNU14qEFQtk6MRVG2ntbDV56zSJEzpDZ
G26SlhWlcqe5sTAE7LtZEHDpuZ50bmbmd+9BPxFXagGPj4dmhnuJcksk4yGjb6PiL8C7LxaFG1Ka
3180ZgnV/zTkAwgHMje73yOC4lGb2ZH90HG8Xt74eTLdwKCnRrTMKxBCandNccxjVNcZ/ejGhaRn
JaoBdN9gf94XDChmergvWDujmWUvutkkOCa+XRG2AgYPaQ9q028J4gM6mTrxwxKDSxtmpAPclrXD
tu+t1HJ8fi8TURJsmgSVx3l/HBA6nytAuSWyvE3AtgAzISyQq/gsk9RFUUzKecgW1T1qtdpllIwZ
9WlNyczKLSUFU5KYC2zvYHpWKBRg6BC7G6tPuY/1fsFIgSJyct+QuFAAgxmtgN01uo0O6RLnN6NV
38nBaO2IkgOexoH+MYCIJjoL2EG4/nxtZ+feWOeyCEXFI32dZpkW8FQBQt5oXIuge+rNuET8MjGn
iu7IMVg3zqjkovZe3hfmk7MkhXGXNsE6H1KnVMNbRwE1PdKVLuKRfSVzCfXF7sJzlrdTva/zUdQ/
ZI75iI7PHnmk40kutOwGkTnEX6KlttDgs2/KsGmHYdgpUjAXtIILMjKsE56trmrXbIIb3+7BUgtQ
LnEPXbnEH4wmBgT3KBTaR0qN3NqBw2n3DpEI4h+/oyu7Mryhnr9Z1Qx21MTV6E9hQ3J48cL8u8J6
CehqpvM4gb/dZTZ6t2PnGn16kLPyOlrd1iohz0cff4cOu5U6JMZXUTnFlxZlaXdaGuSZHy1af+sz
LR2wDnde5LYUqM67UzUbjn5pUSyMyEObYvoCTFD4p3gTEYc58s7h0qBnMy6OQBv6BulV2puetECl
GirVIdbJGrMIPqa1CexDVbeevh3NQninukq75uhV8SaQK7uegscBKUT866GroEZQdEUO3VP7Tglp
kLpvNbr4spaN8m8hp1CY90Fhp299bHXdd6WBB+fILE1j+Vkylz7fyTLoEYyNljtDYBDQBAJtDGnp
hU03+csuBcLe4hTKDrguR6756QFscqdzN86To72UmV1dPCi0FqXWuLAVpIHrk+UBUy7Cckmk+tr0
oG43lK5Ddy0E9u2ohb/PxqiQ4yaZdV1nziwU8dg1ksfA8ZdBw1IAkn4vfR6g2HBVUezHdjEnDsnJ
MlL2yUEZlk1+9SyRJxVrXDff/FQs3pe2Xmp5hyQhHdEI+KvWcQTAjLwPhZCofOfYDqoOfto1Np85
Wp0lo+WWdHDLz2bsVIMrUGt78O+WILAl/Ab10OKEjFRuG7HL2dA1PZLy6vHiewDqbTjAXzWdxnfh
c0+uyaPOx2+0XG396vmr6x0xtyEBi1QxwgyGVT3M4xV1dVG5u9W0nAw1iMbuUOxyXTsUBdnqxc1N
0geTzyc0+7gdka50QXlO3B6R37FgvIlPcuIMVj7sakK9AZhq0oU6GRpijK0sCoTlWVDHzjh8iNXw
7eIgbd9Y04NWsWzf6SvS/Ckdkra8A1gz1q84LVZ73tmxk8aPuUIc8DoLd1VFZG6bAKNzilW3QG1r
7o5vrurd/MU0kH3AmqXYYo5eWjLTIFzp2Vug4piD7qHMau194PPr3Lu0F+naM943rSykdRyKRoiu
yBYzlfwg7EeiqAZXX5QqWCeHIi988eBXdhov4bTQkBt7g3vgLwdHz2tqn+ahgpC/kE3LKPbtGrps
41WaWua6hwBRyt27heGMU2jQ6IwvyNHjygurDOb3p4F4ffxYnJ66FAa6C7rvNdR67HyzmH0MbZF5
EsIgapygK9nThT0UPttsz1/uWmUUnFeyCJRRh9a01PYtPAgDhvfo9inGbhSzEjrrYlPMou52FH23
eI2Tauw6Hv/YjL1o8iz8XQA6hhO7960XkHs8xhmpqyeF/qR7HkhoATiz+sTvP4Z1gnzph7Jz85Pw
jaZLD5nlx2l+tLqhRdzPOF/4rZ3MRtJiI5DfaZp3U2anwjhPhXAxitmpO07OjjLHSU6Mhvbbbre2
sY/2hSPFSw4+li9J6nxqdd+pidL6nm4z7QaONznnXeQJDZAVjYBa1RdTMFD8MajWHCKBM0qXkU3r
pz8T1aNKGzRz+Gg7f9cMzKbtuVcWj7HvhLalpWijZRkCsmsXzHhuC+sMsBEfKHH5yLt5ndv0J8FG
bmqhugoGdnyzK9ccVWY11n2+D/D1eGJHye8H2Q5Ja1+IvSPbrLPOBpLa/ois1q7OWT5NykKoijWN
ldCXwntIM1uuRZQhqepD4Tg8kUdRp8mCprAbTeg50iBU7YWFy3ynPCJoCXU6paflOOPeRLbglzvP
axORHCq0r4F/EroRznJgbQWyudX+7AVqRzrZHDfROphLA/RAyTItm1IoGz9jtCy+cwpKE+r4yZzn
hXxdl1J2We9NXaSFvlJobur2wDQSOd/UrWk06zE3XSV/YqUIHHFlZC1ehVONYMcpb2yER0521hZj
lg5m6hEpukchGtdQCAm44BSHmCWnWN+jOvGSuDgQiDxVYyRnUJdup7g0E8prcwG5ixCIJw1eoixl
OGHUxmNpfgSpJbxbHpbVf6TxyABs4F7bxt6BPgtlH1dHJszaHBjPM6YPA2JDBI14htZoFJ0fNv2Y
WQsWx4V7jgjC9V2jDXtnFhnbM2G5MYoguRSZsUnQg7ne+TPCjp/ruJZJEfZdCrQTJku9gSJWpcE1
KHOzVoEDpvG2B/NQ2zqJ2lEHnt6DzMbx/eCimAWAt4Auit2yMbj0wm3lV/cinwLvpYI3rfMj/V9b
epExEc52rFLPmtN9R0vZ3E62ivmqgzXan62h7dgIUcq583sgnWL4AC6QI7htkBNGtCNHtzKto16T
uf/wEHLrH/6UpjbuyrTzkuCYs3xaiTwKOTzgOlKNHFyIVJCGfH7kZu3OwzVUNIQUW5V6RqE9Q007
dVG9xqQO4WECH1OOOCwGyfSgc43ZP1j15pSTgFE5WvKh9U4oNmA/FmGMAgWGkZlAcyT7duKZybGE
dGxchGc9QsgU9BwI66xtn9Uo23FtOIPdIe1v6qmYj63ZLc3RN9rR93a2baddBu1GW/vQG6Z03+VU
BTb6vbobkg/DUtTiUzaWn5RYriYwIw0Sb72Ktz3c/8GmsLL/kwxhZdOxmuTILcU26RtfGezD94Ms
ZdmznXorQUhBO08TXhK3M7ivIu+YJx7ybdbkoc1Vs35Ai7fOevQsNjgcI2u1iQPBwYbEDFsG/Xl3
NPoqG+kkUeM5e3C+UbHjB03D8t6gV/uszaA5e6bbwxy2WS36U0/LMRpn8E9OU7qtSaufLviyz8mV
deM8h2tTWslu5lmbEJwhpijPOgfwFZjLnJqDW6LP8G4KomWGi2StOj8R4CAqD0zRM5lnMuHs7zGp
WuNrqvHjnSfWafnscz9XFclBzXm5Nyb05me8u9r/yl4l4zfIFwUO06kST+MFo1RCJ1BUnEc2mgKZ
NWpHwrK1/PSBj2Z0EZnVCujkOja4beNUBxn6Sq1Kcc/QzmHI9wXCw6XZzSSquMe4pYy8ZagGjrI9
PhmLh4oyFlMyW4HqFYQuDV3mR/lUVUGxt5acQzJwIVLvpRpn92hIa6ieTUZq5j/KlPLpqalXR+vI
Rs0+PyBS6Lo6EsPoogzLUZgtYg+ragbfzVpL8xUleDu9MgqLPLtwlUEtpj0ISJZclyudEWYdmatC
HjgBN7tlYEAhJlEa+EF1i5ZvaI/lWo48bnUs4kWeYoHO+xLHDHaob5UkaSXm6U2IYdxlRpYVAjuR
Wi3OwdZIhv2aajdXZy/3VooZAR7UIAYvC4OXBWVW6Ok4M2qmpd9pAqblsBjXoLgq1sIcXs2CFkbp
3g72yZZIhmYUyRAi8FTPVUIZwOSqb9v+7xVRSR+VYgzA3NdmUY9qwS9AkAs/4wEuY8A+fFXoMK7X
QGZMgbHnusfmztut7Yc7xM6yD3JmlPnHdTWyG1T0PqhlJnE3BedVNfaQHziUZ8h7aWO6KSNjtgPn
p5uJzovkgoz3ZDAmBvSiZNw5WDGQ9/QugllS//VZkJNgv4yUgHurLKSTXBBawsLtujXvphoN8SSb
vWBXbJedWg3lZ9GAgj7t0OWZ2j4LLpcrOF6RivcHHWtb/1gAjpN3aqfavzUmyDT4zDnQ4/bEoSmJ
geh60LEQzWxmQc7BeIlvbSby+CpJXLNHnOTYc/PejlPlcljkRiUeGi1983H0aqYX7hrZLDpjOpIv
V//A4jGgXxLfyvBobxkys7NzqpiyLCwxQaFnE9qdx49xSivW25QNtv7QmcG5SJW/6OYK7AHwEveD
TRAflBKiAkimuCqRg5eFmwS4ugbKDxekL8vLW1EOjvBPOaR59tU250x24WwbjvVGLiHITGgu6YCA
0il9wGvPyOc4i8Cny+AZnmT5zmnINzlqDbH7TB+2pq/p1LElBMMARnmop3Fm5BAnADaL8xoMwn0C
kitWgKMA6mXcBVoQxBZ1bt0qMEPclFV2TZtZIZkUPb/0T45omQRUja0/uLumcpLcj+oEtoh5NEYC
qZh1dTo8IkSec1yQLmCnHdr0Wy1uEA8Q9hEaUphXtWl1FdLl3kxbdV2yz7kGBatu9QcGtqy2kHLQ
+C4HZP2d+tmb/LcMg3SRWExkWhruXZ6iwTsgulwdhDXC4WbEoGbWJ9ZUm8essYy2+ukBMshXRvEw
5wBY2gnmH7NbxC2KKxtPBihKBsSH0UK4Lp94QKmY3pZbmvdpxn8OIT0jfJoH2Bl0bzzzDOn0k9Ct
pY4f0FINzRLO4wDR7WXB7H4Zk3gzUqQo1WYjRIY2i5eiJiiDUFUvjoPkrWSoisA15SHQa3n3sp+9
aMFDXD7SYTR1HJqQFMVn4fSiFzeaoYWTCs1Y6+TDdRutToVZrPKNzIeZJYIK3ezPIqXIULcTN8b+
kZSuDIZolHHbswBrHxPExcc84Tr7vhGbH22erArmYsyZchqjEXMkVY9bYYAKASez8ge3zO6OnUi2
bzME6LAr3qmy4ZxqpIRBiS1vCNqfModJXcOGT9s8MTkEF0zi7RF4ZcAY+q5PrIKJlNnY21/L0udY
3SedWoYXdGANcRi2LnodH2tDFLhHMEw0D21bLPqYzDFivnmxKQAjD/8FKP+85Aa0yZImN0XtGFtl
NBWVQIdepfb6wUMnilsvINRixJeAouVeciOr16rf8otp1rTlJOgGnHLowkI2bvwgO3APfCdjgwT8
0C2+SU3licya9J6wB5oYxKuuWSN06AyEkGwjfgZrYTbQYg62V+a5X3ps8MlVHyfbwZ6ssXcwcOVl
0WjXeXW0hswJDpRJmGLNRbI9k0lSpdfe0Jb+mbLMW0IaGYNsNcvB8ZLkG9zbE48XRKSjVdida0E5
FNRVcUPtZV0KZobcWFWDsMpUpi2joJPiLBRKmTDLTEZy2nTgN55Ekw7PKlBCooyv7jmdGUalob9r
jEytPe97WcyH0TCSnxApNhYxrzVf6RS6c4MDf9359eTdBbG7oOlzRBpm5VSf8rpeAYEQqA874PW6
iSp4a7hq2k4R6WaRPywGwV2Ppiheis40g73VUec/+GU5Cvgxe4QAr/zTTErDJxNL4wuO3CEOq2J0
bwrDF98NwlKycIPFmyOdl4l2UVoPcae7w+AbfWRVRfGjoS464WfYsEO12XtaDCpu8CMdxXgJqq5A
7J9pfcIQg36fMSvnlU3gzmykf4OFhYfPsKR9sQJyNSBmO45k2PZdNw7zNcycfV3lgLwNLOMnzUGH
CoxeDC0K7CQOCZiDjFQujGKqqpHRYOpQ64xbR9vK/+oHaj1RtgO7+WWCWIeYdFS0i9sY8S5eR1Jp
lFFNj8GUrrcxRcopmKxNCVF69t0AbwBtJrJj0zJSNy9GRCiyAEh3bQOcOBu13K/UW2fik3EoU2Yd
XRDld4kh6aRQFEVG3bXEA/jdh4vIbweiNh2dGZm162oiTijxHktTeK8osORXplZtvg12SgRa5WDt
9Iy2JTUnxrhYFu7NbMl1ONZdcxv7k3mY1tR8kZIw25AyHu4KbnO9MW3XufJI4I/U0LBNgIOh952S
7KrSCK5lP88E4Q1r5CKsOkirhW9JDTJyoPmmQ5cF6VXaby8E9sKOQ3mw/n2cS92Z9oVwc0gTnHnY
F5pFQVvjgYEvTS/ovEnkr+LioSax9++q0ZiMumM5IMVCsjbi9Cv08zb5C/P0FuK/Sow81eJQsCNj
q75JyyTZZBIzumOFASYujeZZZ1x2ql/qt7YlCi8MFswAhAX05wLlzJuK/fnksy/Tl5a+9QpcMX+Z
0iA9Y0FND4aNZ2eqrOSLBqd8WsTif8kCYkrArNbqFCyt8dEFhrvz8GSfJubz7JOEcsU3KLwM+JuI
8H7jQNpxfZ26m10pNeurCudquWvhN7BY6eSh5jCh7SJbcNnDYQdPQcO2yaTB4jji4b4mugTVQ4uJ
Yx7JDyH+hSGuG1110KtrnnODxEM/ddMnIlfhgZt5zD58x7UvQ4sccVZO8exT2d+4s7CusAvqHRlr
/V5OVEVGkQt6vSTLDwDf2Uvt4c4qSxMGhIES8amN6+FV5ZrjAaPd8AyiF5wssbgPOoA3zWNzfsON
g+RakRiC59G+/j3EKUboG7nSyS8mcUg3o6PS2wArz/Ook/SSpvgYLI+hGHkj1B0cSPahWt2i2CLS
DPvScmuh1nlflEG4j49Z6cqrNyYHfKK4LpOlIKPIWK/MUvGFXZdaHu5H2MeSG+NjR8ucb81ilU+W
7om/yBHWEciwvsU5sf1uhQEpmzdkqvMC6wp9Y0N6AwrSbOeASN/0tuv/UKPA5mzqgdnhFQFL1Czu
E5Gg62OtKuo0U75URClf1b7TvqzVrJ8km8bdDGcqdug55Uu8IjYkJMlE1NIhZIZZapF9Y1u0rxqO
7I6BV8l8tOLCRS2NNOvFEsF4r/wYsXWC3y0H8OeUr+GB2cehHxQV9HU+Eonu+VVzBqUFXLHHAJAx
D6zkeUGtyNnj1fnbgsZdHnycfi9oxOfrwcDMw8Pj4LSkjCXIysCV75J1tLP6AO4OwypUd4wsLsSU
gi+z5gS5WOjvbhSeWNh7xkVaRW9eLxSpwALsEbGLDnFJkdF3dtEtex8tz91U9JvAlPQilwoy2VeO
Xs4DNA/nXDVfL/HYHX0Hu+CMyCYCxi1vY84QUJU4W+9X3xHvCU0miQhFimK78o/FtKnnnSo5NsId
u1D7vCYfOkQDrk1Wo9OQBZZXXXchuaIQJ3zv69EAPfIQ61AphEy9tnGBMlvj0mReeoNcz/+iGsxo
aWAnn4EdZPuEBJ5v6HG8Q9KuAsPalJQHWt7lu4EA5CGNHXi+yuJpcNIWPV2C09DwEb903aZlxYxZ
Xy2W093EHDZ0e1m+fEfXaRxGRyfHWFopnoyc67P6nvziV/Xv2V4VAoLUWbqvw2KpZz2N1jP9kHfy
fHR2gOB4Limkqd4mr0Xa3CeucfO73YlnM93DGgbR4MdGvp8tG32V7OD7rl1p9rSdZLEUB8XRnu10
EcOXCkT12Y5wXrFz6RfxbJjCvWgyWaIWBAlqFQ/cBiM/pzTPZoj6j822IkhjiXRLcc456VNcktYk
f4wMyMRv6RZXPbEcp2rc6NaRyhmNw+xP3wYHQjXN4/JZJ6jMMT9YWKo8WLUtyqKy8v6sA9MADAJi
fK40+xy+SASMnbSnrwE4Sr6rEQp9UYg7X+IBvYZDoA16uCFTJ+aUDM+jYnfCUqvqe74TAd1K1t+6
nFHdod2U9YEAmCyi4VYns2OiYGlb2RFh7nLechyg9Nfxnv7L4bebqxzS0b5a9NwhElbiSTuo+Elu
6PF1CuNVy6r4EvhJ/c7Ea/fOaGX8tQBIva/KGr6gsXLI4ZJVgIk4h8f91zF9fxAz+Otg1cSBM7eR
Rl0sZAk76a4/xeYE/XNvvsXtfn9/TKu4++tv4n8HmTNCeSYMKAg4T+qsR3ofGPGfy7L/dZ5qn9lL
llfOehmgO4uIUj9G9ArM8G8SDP/o0mzJhv/l07e4uFZU6c4FwSvO98IlVqxJvT/57r8GVGLOqwZn
bC4yQX0CBsgkynAdqWn+9bX/g4jKX+enzkXf0BQZ88WsC2+HAL286cFYdxlo6Z/8Cr9EVNqrhh/1
5XypsexGilkUx8RGhvWvv8AfXf5f8mY9THekeGnKMqkxPFab8R/Lzr+LhP2jt/8ln9JzvHSYTKe8
EAEBySoS724b8PZvgp3/6Or/EjhLcD/9btriRsH8AKY5FzvTAG3ITPzpf+r6iOCfl6eAmMpkW9QX
NWtF/FpRRY5HY/Ln3v2XR3fETpk6dVNfLLJliaPET273lJz/+t1/n1r+PwR2/jorFXWDV0Lg1uQt
N/XClgwrNN9UXjo5hyUnlqcNPV2UkNujpphZZjDx8QpOw+nvNNXEWEY6RUz/Sga5mk4TA24JfeJw
yufv2heyO+Nl9tEVkP6XUu2TRWJ4kDODSwLJtCRB+lVA+KenLhbIdvepp2CYMLwIZ3pedZckn4wa
0jM6m2zKsGRRSrfAdMIRif2DRqGQr4tAhN4+Ev+Fwr7wqPGQYqUYGSjjdTAYpzxxEZ7wT6/53+/5
//k+/0f8Wd///Qp1f/tPfv5eN0tLLlL/y49/O37Wt+/lZ/ef26v+31/982v+dto/7n/9g3/6e971
H//q7r1//6cf9lWf9svD8Nkuj58djqHf35vPt/3l/+8v/9fn7+/yZWk+//rb93ogWIp3i9O6+u0f
vzr/+OtvdKn/ZeFs7/+PX27f8K+/PU2fPz7/+ws+37ue18q/CNcMTFMIJ3BdLyCtePrcfiPEX0xs
/tI0fdsWCFdZxEhc+uSvv7nBX8z/S9h5bDmOZFv2V3r1HL2gDGJKglq5ky5jghUqoaVBf31vwKNe
VtYb1IRFemZlhBMGw7V7z9nH0rlbJRpUPgvx/wxDAFlEOaLZ/I/4v//6bf9xNf6+Ov+HnFAs9rj/
+K/Nj4a/l7WtqsJ2hGqpGgMS/mL/GRxiYQcahqYasCFpEa7OQilRRlZMBoJ2vJqho7xNM1poSE10
93q+0wxF3ktbVltl9IKs9rdJLK3nsUaCOnSV2AWDCeClcEC5ldPwLU6Q1w1S1TchFPy1U2XhxQf8
szYBiXmaWdS7ePKbnfAzmkRjPp7pfBcrhskGqmi6bIwP/3yMafDlvv2uttYJkbV90eeXBJX5JmwT
GtgazEQwcsWdfK/qRahCPw2zUwiC5/RSM0l5Dm19s3zyu059UTKbOjStnl0/Ul86WQBPbWrtZM8f
w9E3vHACVe3OI4tk0o33Xq+7VTgZ02X5KN9TpK3/rUiYHxf/uCS6JUxH0F2gLMW3OF+yf3uaa0MF
nc/Rw00TqAQNZ8rwBFGyPeeVc8nVpzYM85+g1PQ1dW5z5SeaG7mIDIzwEaRBfie9lA5yuNKcQt9N
qaOeGayg09O62eqQylsnRx9lQHrP/Sm4hFJM26BTIhg6CgeGxoWIVEaMQYq894g9RT5hHHS7K3cm
tKpZxEZTrmGxBLaN9mliBsc/fMOyin4G+EWQiX0YVt3j326kP0v335eq8b++Fwbflo06Qmiqa1vq
/AT7t+9ForwCo6NIT0UztusjlYMKCr/zJKVxaWq38mo3t7dGqBSM4UP7wEMZsFDsiLfAhoxBQseI
/9HJOFj5/gERe0uft0uCvSjta5LQecG69KrTr30OEgUJuqzX3dj4V6H72ImtXD56s8i3Gswu5DX6
cIQmoNBZkJPXZYP7Xx45+v+6Ny0cH/MSEEK4ROv8x6OZQYVNsINsPDHgIY7nfoJtpO2WxynOhdiv
DtiVXxFrOAxDh0PSOc5rpRnq3k2iezpLIlmlzTkPm+Ysu7g511Gt4wCcPy8vEWDfPfMj571ytd95
iLYxmsU6Ct7ojV5myX/5jZa/8T+WtmWbbH50qQ2bFo5h/PMS5jVHMhNpiqdG6d7gbH0dm0g/xMB3
d6MBWAFGL2LmPGXua2bjnrv31nU4vSfTP/39UnbOt7hUlFPlFOaupOpaCRrpPEBVTO6hOGnxGF7C
QXZ3wmow2CN+4CAbrOkptCs6hOOlaAjFRct6re2p3hMEcjfDcdql/sQf5Of5zurKDyqLkEe9GVzc
/AiOZ+qwvffGtWRGUhEU/M21EX05USP2BEkdjTHwL1h5GDyNWn7IlZojGDRS5mmd19K/J+BLRGfA
QCj0SSt/LyOShRVD/jLc4V3zh/+yk+hLBNc/v28O0CpoCSZR2KL/M89SKYfUzkMt85AzYnJIbQwr
Q4+oZep6OFOR0x9ICB7u0eCcKrsz3lMeAAfkJInXtob70oLD3TRFWqDVaNIzpzsDw9egDhhs2/dx
6tQzTpnoUdKwPzQTI+TIVMOHo+gvpuhfS6gxJ3RLEfnltYCDIDYmDZK4c40n2w17xs9Wv9c4GSsr
QSss0STzvLoc93qdG6+E25A+WyKQyhxUqZ02iIcWxv1BqkOwBqxEKLNu0f9nbDwkIcIUUInPOPw3
Vmy5h4iW0EF1ZbTPaAY9MdGcpfHNCYWveOQ9Dg9Z/IonmRxQKulHrCbGYRDpT7rr0yE13eCiYdBd
OwZuRgDmsBwK97a8dNPk3ljEdbkF6tV+Q36O9ZmhEh6s4IciMvdRYfFeo3ZCIp+UrBvVrledqnBm
Z4T8YcgMPHpsvJJspdPVKN2dQnsN8SnUnmbqql2j2clGnb8FjurVLnC1ZNM0mr8uXRMFQTnUfylS
PkKQNN2KONHyM8L6u6P6fW1juzkgGjKv7H2/ZBMCe1Hq7Mp0eZtZ4YdfSh8nd9DTlcW6ajCO6FYl
s4oLnNP6XPoQtrOHbEsQGqgOrljtaY+03XhTRzDk4IOtz4SstHU56CNzKcEQKcTji16m3gRNaT3x
kAXnwY3XpjM80HXlMcUkmLZo4fHNTsBj3PpeWOVHMTjZt5jZhRcgOj0FiWW+1GV/AhCcfcstG78H
5owtszO/3YV1kqwjuvwoZ8cWyUdfvplmwANeFbVYVcE85AUn+WGJ98Eqe6psq90rjDruSah7Rj+u
wL4X16yiVfTndtbaaC1KefIrX/02RbMD0DCCe12c1GYSHvqp6V2E4bOW8mdbpQVJDx2gFzOsMlYI
7/Qj9QYD8D7pnvQKB9XUhdOq9rP4JcJMvjHdaYvBojygywiuzOToMaJ++G7YDgKYuNlk6ByPeGC6
3ZSYwUbvLP11+ahPT+TAUyLNiyD/n3+hzY32JtTxZYLzhLcnbXblfOe2uX6o02njjGP+DcEmtDM0
CkQHmNyyaR0mJ0gt6RF92iOuE3AXNMko5tSbI5L+Ck+OK2UHEQMuPCNeiZ/21pjKrkh6f1NEPtuW
KhtgCKE3mnZyKm2aX33BgDzvE8xdudNfNGN81G05aR5YJXnEPJ09RYquMoEylQhAa/yzsJrgokxG
cLFQuB+gsNv75VaDVFUBm6307bKDDCF8HcIRnxAYAhRxnRtpPe5t0vp6XbNjbousdrzl3wjLVIc0
mLT1bwW8GtNr0IXsdP6VQbR/Xd61kVN4VtToHhqg/xIrJjQxP4j/fZtFKGCQWKMLS0P3J8z/eFC3
PgInJdSJa1i+7TCxjLPe1+5OrdgYqnjqXtLJqi72Shm716muxie4ujlnYTYxfxB+zb39oVbxXHUn
f7lG5hVjtdGnrrtMSZ4/IYJ7BOR9J1u1bwwPQ7Z/GsbKp9/oGiegXFMkzCtCZvOKja3jHqYOY374
rPUqesiSmJdEGPsCwOiqop14Ks38tW4kBoBAT9eNqJvb1L9//VWSKuA6M2qaICzBIIBB1XeJWNeo
HbZMBAGBi7TZ6nlnfUx9uuknvfsRRt1T5Ta/crRZdMWT8q43yjeHQdhgx8lVi/v8ZR6H41Zuk3Mn
kC1N+Id0NzBedaOAO6PpV2kZ5iao+/GDceZKwgfcdS65jBTwqYftAxin0YYgX6bzMAQMLly3ORRq
nu6/9sEmVh2WnVIcmsgMseBNM9gLI1ZZFc09qzJrW8dV7Jlpv66jLLonzqgfIidrN2A5b1bUtefl
+/YZn2F1xrrYyfTXyLPq8rVN2mO+Jj6BkSVz9W+iy0D2Esu+mUqIompd4QRpmccFXYSsRsM8Jgs6
cojZm5tp6/bRiGPshUMGmcr/iaq1fOcgquyH3Hkux9IxD9A3nytZDfvlcRxn+Tv5CpnXl1zDmI3b
6xqdyDfDtCCW1/XBgu8eu2q0r3QzfozO8DO0hPGE5fIXLjXngDIAFgi7R7NKFResy7KKCLb4WO4z
+BGgn6S4dpweRn/oQfqxbLCt8qIb/urr18bFF61VvUf/P6rJe4iwZZ/NdVEgUSsoMcICb7KSDn4+
j01AsgwmAsfdaE3HH1zX47e0js0DIkfAw0GBDyiP3VsZCfcWW2V3yjXtmtM2D9cEi8SbJLHjVWqE
3wuRDmKFg3iG6vbRPuE/PlcBeImZRtedRe+lNK/4G81rXWnlZlj2MTTG0TbVKSjmG2V5wQppb7/+
aVF1xSGPLZ01oKMdH6WEvBFrlPRtuA/U7l2JnYFef5N/5Fk8rpQOKHXcQTSsJnZsykwKwqxRd3oy
3hiD4qFEmv4JBWEbxlP2M6MCrHsHvUDa3L9e9JGxdlFu26id9yWjokE7hFddN1Fzl4yQzQIxszCu
TcxDbcJZYdh10qNQ2dl2e7Wt3jkti3ig5D03B5SVNLuKVr+HQrdfk1BoGzoLXtiE8Myk3TzBRCDU
0vytak3+vap+ycm2Llgwuy1pFfiI5TcaueHWzxqM51haCAToa0xNih4hB+/kDyPsPaU3o300ZhmO
Uh9lPxzdjR4ULP8eDFmIx23LCXll+KN5KbmuV8dPXdjKkoUCkmHtW1n1Cd573v2XK9MH8qAjV9nU
zIH3YInrXV5o45ZK782N+24vxvIlRblxyWyr2ChGeygywAAlhb3LyMTLhWN4ShYhjK+YDVV9abzW
Y/Qaj/WvLovmzpg/uV6ZIkiQQytvTHfpuuFk2riDgaAYYyJl2YAbUuTr3JmZDpWugJdPqs+0s58n
O7+3Wbdncji+dYl77EQU/VCU9iePM5oa6ERDBJs/lK6DTWHLH7XKLlPm34YMvX1SucBLsN3fciGU
Q9Y0ZrvGLc4XYEpF531f4jrV6m4zls0zkJny8+sWE7Ecn8Rc5SAF+Y7CAOm9/FieHROj2X0tzWH9
9Sgho2Ebo73CDeUE5H+r7WPZR9HWgCW1Dfg+PsXKvFVq3duEpP4wxL7zDJsNUUsfGteqZQViY7CO
PXc54eGbrw0UX15wVgo93KES4CIxZ1WHqPocRXhRSkV9TK4R7ePSBI3RaQALbPMt8HMqdXuXluzg
/bxxtN0L5qPvILnxCMOfNnFVM/cH+CJhZKyYSA43aWBfNhzxZJuF++EWjcAzHwGIxOn7MQYM6NH2
1hiPEQs50cEYKnurCbu6dYXB34Knhh8I9TQysL6E7iRv9PEyyl8zfhlsMu/zKNXPlWiVN0VVmciF
9W7CA+Qh6wWxYtWfrltAunRHi2musalNnSwDkztIn3tOWdW5u3GKdK+uxZ2vtT03+u8WktrTaBo7
yx9+4iHvN0pjGu9FSDcrZbtYh6Vir602t+5fX2cPO3fbDHp/z5ryhmzphaLrIYe8fFfIeVonYEpO
djhBytFaKqsmgxvpTBShRWYUB8DT/iZjA3D8n05KJkqS6QYLOp32ucLE0+FpWZud8k0tzpYT6M/U
7BRfdmy9+di2n5BkiGMVRC8uloPGYSjXBWMJdrImEqYw6WxFBojUAR/SycWM9mYwPJ1aoX5iNgAP
VXWWfyLC5Gk5qhiBcaMt/SH6vAg9rA9y44aNs0JaJm8mNldIQM3vura/Sa1CJTTE0VMwcd/9/Q5A
trVxLfs3pf9wIYdJ22JK7VC0Rn/1VZi/KBa3ZyA0ZDix8kK+THvRQoVdfl4kOpkMgHnI29O1SPtI
Xm2c7Y9CJk9A6ks4SdI/5mlEu2YcixVw+eok2oazrxHw3SpxheVUsUzIzMVcJjPpLRURAyYZCQFB
7/WTSss5aeB7sFNzvMnbORNiriGL/ykktYzmvQyByX89DYM3xoXBQC0MDTp5X95NU7tliCowFKJm
Jx5h7GbJ9ykZ+HO+nmjzplmVYxI9l6liHPqKaLlgMnNgEbF0SUJyrA3u3/rVEeGvocDQsOwUWMOf
GdeWIb6rwd+UgMw8U8iN4oouWJVmvZFAtvH/duY1nkUScYbcnLFDiTONzCu7gTqPbQ5Hnbsf5xOi
6iu/HVNBdaw4Z9Mxxg/T6laist4LPTDhQVvpUY3GUzsJZY0hywOj45xCvz2qQTNdG4J8iIuiJJ9q
r1TFGRObAQ4BcdxpeSmi51p04pQEoUbycYi7ejluMoPuN2HlJmcLv+MZtrq+Mobh7oDLJEsKp6+t
5GxTanGltWsdM1+5Q9FWLolBNwPBefsdJPUaN7h/zxhvrOrKwYKuR8qbw6TbI8nDfELgnezqhGIv
M2Ib6FXSewMzjKNZ1fVds/wnF7XGqKavhSRnBLn6nhSuhnLYCQ5hZWQvmIWCfdllP3zVIWnARBvZ
T5X9kczOzFg7jxM/bvBPnxCtS4iFVv5WyttyGgIjzDnWEtuhENkzdBnUhnPR2OlqzimWJgdmmU8n
SuJLQzPPk6nNUS7loMKTwt4jLMhAwZkKQPvkJiktL6h2Biy842log+KyvJTO1UDsi7e08XAmWdw8
BEJoHJBqIar9UuPZvt5cLVM58S1n7H5txpUophX93fJQwynxmuV8huev3FhEHF1jYf3AbsLf0IAP
UExudp1USReChtmlIFrWS8kaX3Vt52zVcfw5gWE9TxhGNmnMsfir6svI4PSsniiapu/nl1k0Op9l
q9I/48S4UPRi5aAOrMpCvFUloDnRvSLmSe+tC2I4HLd1nQTXwArkzAlZmVNwrhQeNdXcTeKgHZza
Dt8Uua7mw9TD6vJ1q5eJ1t7h8eUvAIJKu9VeTGlrSNnKJ7XBKlLUyhPcHbKYGqkDSkCOA9iD2tip
ewRwanQuNAWDdi3sW6S6DVYfMmIUqAprGAB0nBwbyT3KfPMy27mXZ55jidcmmbrT8skc3IG0ueJI
+EVLx9UZ1V1N4horQI0upaV9LA2xoOQvLubfCoPKLYhsa2WQGoGUd24+FS5sAMF/5Ksh5VZvoO3i
RyLns4VrybvsrXDVoGFaWyHimmV1hXLfOuV51KV/VUEXPYgW8lf5MPUHxW2mR9+gJKIzgDTK52Na
IGdvJ3CJGr2AfBun2T5Qzpb1iYtMAdeqhKeYyo6YsflturwdLAKDkAQVexxlB6VyjfcIIsxhZkMO
A6b25TKjMCp2+Ls3WqFbcwcnHFFVh0q5IsXF2jEdC9dk9VDzjzOUA53f98a20d2H2aEvRhecReKY
881A2VS3AoYfnsKjTpgABafkJDB3vTppvlkCO93aaMQ7ikf15Pbp1u3xYYEjttdqxQklKabhrCkV
IdPxgJ8Bd44T+u4d9wUAfCXBD6OhJckGRlII08Z7ODHpIMLS2ZudGO6qPQTPSQTkidNLtk7KrIWn
3OwSMI7XQsLXHd28fSX5DdIXvt5f2InXuewB+IT5rJozs6eq6r45boJGCEsjaS2heFAgwYMoAu/r
eyDKKFunjXbIc8ohi9P8ezH4rwziCTTq3YeqGCWhRo1XRVJc0LvN3NaE+LJUL66NSH6bXTw+fRUB
4MSHpyRzL660vkugld90VM5rTdKl0Ewz8YyydR6uWl5wPmqfiLvcTZvow55HZLJKs8y4OEFCNJxg
wcIX5nwVKj+Q+98wOpcv9Lezk0/Q2mjRFN5g58b2hyAtXLsRxzva0Q8KzdKLEjt7scB0HhE4UdH2
NXlqThJv6ITFd7MADlA7FYy5+SNWRQ+XTb3GTUcNIBBGsvHnpLSltARs+D5eDUPziDMpX0MMQLMd
IHUWBuuroaSxjd78a2Q8yX9RvcG2sddxmFFb+bRjAhNm4uCPREj5/dWgvWJXsO3hXXWB146ApmaO
Q7YcQpd/Zf6YpAR66HnkI4VmAgEk0j8ZVKgH/NOHRiqIisn420L6Lb4DJ+icZvqujNmLq+rf4erM
viV/npM5K4r0/M1OwNVkqAY2ky0lej9hXHR8MZe27gyMS7a2g2L2vdJ6cRK+EKflHVQ9gmQmtVpD
nKqfly+4SRV/iwnB2YgeP4Gfu+p5eSlsZ+9H1XSEMHrU+jRFGd8XwGZwclrwRZbGeg06ZT+i9MQB
pBqvlq4Vfw4UuYnXlBSQoU7Gi+FYDc4vG/IuXsdNJ3V6NSOLbA2klh2jeVIZTz0NvhzW+uDSZo6Z
v5Z+O1zdaEKQLeXrQNLL51K8YLUdPioZeZEwwjfMsv05Q3a+lijfPjiDbSwLQrVu+zCvnHqf5yll
tY+vYNKr7DIohb118jq8wHb985Jo4gSlNrjBl/6mxML/zSN3JaU/PX1NBvwB4S2uSaDtgfqTvBwE
aY5RvzEYqr1azDeZi6QjC2DP0+FiCS1vATLfhz2iLW1lhH78w7abfUuxyRx76NAMJtCaVT89wWpp
t/k0Nvtygm3y1VEOgiBhBo52G+EmpeFzDDQ1pqR7joFqogB2jTXXhkw7mw7eyZ1fxq8yEE06CT7B
WpmC9Ekn6OYkRd1vmrh1jhMXDihFEh99KbCsztuHqHExJMkGrTWTTJT09iV4y9/JSxxgzymb0pHT
JRTJ+ESGFyaaeVQQaMabu6wWJ6Mi09sOdSf9+YYgh6rrOaHAYjkWmvYG33HaLjuHrX930Y1/WBhW
98uPoRmDf/G73t8ao3BPAISu0RC3v/Gpn0LN7sEGWci6cUMecGQQsqmINWGiwdUwW/MkR076Ds3I
A2ovbZf0UXVPa55+Qq2CX5pyjxxnq7Ugcv9u4Ayho26guibrsLftSzS1rBapwgSaP2pjcY6RdJBc
p1Bzd2k4eZYySg8Kz4quNmpq8F7J/FyFf/346ioi+0dzqcbpvqjEGsycvI0smKGnl53rPrmLnVMD
Vcr9S62t7LlQZUYae0k2w+nm4tUJbPQk2sTpAovL0qBh5JNe4hY6cO+3aw1oCwMdWtfL4AirVLL+
mqIZYWiAI6qUSwZFcLX0H6RDO6jmsNvL56DuQiDpQff1rsEjDwe4Kc9ZsqfuN18zjK53Jwp3+pAP
b02dq9fGt34OPk1geoAkGs4NuuUFXjQwME1knoLIF8EpQNKlPUBqaIfKQvvAJ6vcyQdW6+zSQRbZ
jF1YvqPefY3nyxpzPSAwYiGbn7llo6GimJ+aY3Uumzp5oAOF6WBQog51ew8rIPOlrr0UZvGPd8OA
Hl2tE8/HAXHR1DxArgEH5tTxLS0/U9xjNMyHSgABT8YQ0+Cs61shi/Smd1cFl95za0Cs+2pjitE+
MbIvrhEMlGIETrzJ/VwSc2yn3mT45d4mEwnfFocPhEvaOVfUn7YrtTUdxgyieYuxtu6RvQOiBQbZ
KhvTNJtDHTDTqmETPmcqELevMZbTK1sxZqTVU6wdKljqFM+58twH5kjAhFXujKn3nxmsx4Cn5u4M
QthzNB/6NEprT1a1vC0vqj3ieRstKtd67u25+O/nsY+Z9VcrxAOQ9ZN8jSOdFDRfvS29nfnTOCMI
v5auYz4sqz0lZA/dw7Dc97TJN8tmjponQ7ofPS8/sg3NPYoEK/zS13ZT8w6cPD3azSXORIZdD1kD
OzuajmHEUATZ56QKUluGMHxaWq0Jxh8vMBN3G5A39HBHhhMIl04E+hVEM/r/mqQttQdRtTX9hFo7
63KIVkbbqNvA4ECZyCMVr/XbTF4GGbKTciVuTmqITTdpdJvmyQUpKSFehJyktTb+rSlBd7WsXjlA
jnC8sgu0T1R+nyUglBMdlw8Z5P45d1sLn4sL+sfUzkRuDa9AoKsDkGt8OL29Dq1sN0V1eaiI8YHo
6Hu6niDJAxtPkmGZqjvfHba1Xu+XRq2ahMVl8rubznly0/VNfiD1WWx8I5ZnAXJk+/X9RxKv7wR6
GojJ5KZ/np5fO2Lu4tUZUz8513AWz0GDB56zJ62VeZQDOSvftKMGSm9SHdApyvnrYRUrJgu35EdT
7dwyS5EPp6c/yj2f7TsYtOg+0NrEiQjPRaSA/7V78YZJI9wLRKF4k43koU24s7zIvaZzh9+JlFPW
Ds29wMi2hXrU1RujEJLaqPCfy3m+Zg0B3MLB2Ym5XUibOrzR0CHUZVgbY55iFoTBLxS6rzFl+Kib
w81XcK4uswvplFuQkNNjwqBw/DpFfi19nVCp/bJwqdzTFe59UJ/YuFTK7GfMoMaWrE/YWhAhmX+O
H2og5R5S7bghRDQ9KXZZAjSR0YHeG2oy1x2eFDNq4EK16YXznrpTYkucJzBCiahmFytKDeFr3cGO
0Nqn2GT4HRpKbGXEVlLG1DFj81sRufVLGdxNag4vMqT7ZjHT78PEZB6aMRmGW71KIDTuFtlV1ce/
1aC0D3VbW9upDt1Dj2BnjcN6PAsVL2Xp8pBky/lkimqvE6vRV38rBLKh3ual42I51r/7vc4elrMk
awj3WI8c/xk52ZbEmrOSm8Hv+c0gG+09CIqHL9MCrwkvdtn9eTd8aqh0Y/Im6kLK59FJ7tAg8oRQ
AMm6KHz9YLXdIastccACvF9WX1bFv2e/xHb55Jbun3YY4/9hqyuGRnF/XJZ+6BOpBytHg2tXiq2Q
be7Zfe2f/K78iezpQ4wBQpWmf/gIORheQw0Kc2WDJOD8ddHHMNS/hBO+IdO1EljlFkUOBhtlAGha
+dVmuU7k1kLAHAE0JLnmX6BmxLu/35G0Q4syMfpjVb4tp/flJcoQLTFwv2WaaW0wlZcYb2MoTIaV
PoyeO7Pxu1dBqs0mhX57j6fmr5xS8CUT+BAYt28E5oyvPc1tdpj5CI1sI6KS5nZs2lcXmknaTVHM
S4C1ZG0O2gR2VnHeRcnIxcIYd1B6fvQ1clAd/TXKZEQckxZ4olbfCviUtJCRv4Dsj299ZO7zmbi8
zmPJ4XQWWUywQKA6qNui0sdvbGZ2bYWfgV6aq1SYf0ExannoZcyRYRsTAUWi+KzQ65g9r3VNoNAr
lGOvF/UxNrLK8LSxy3aYL9HGBENxrSdhbGO/Vzzic5GnwHB9Jmm93kZpIy/2KG0qhzY7hqZhndoo
aL26BY01VyeLoiUEX+Q1FcITFwUkSPtIvZTu88K8q9TeWhfSfhBd3e6deVEq8/J0cG7vTK3XtoOu
pUcrqYyN7P3gUXbVq5jvQPrb1Q0j2LHHN2tNY3/xZ2EA5LX8SffLdAUZjxgjURc7vDJgLQGXXCA1
E6gFpmTFj7QT5nvaipUrf7tkMjNUdTt6Y91wz6EDb31kLKcoDjgPLs2Com+I2NTTUzBEEILnd7iY
5ndNtB9C44OYhoSpXmST4livwiKVjG197RD06mw70NVjU/fnIEMX0hRdlW3bOWzUJA9rNH9DeBQ8
qoidoVGjKM6x0w0e8cuk86stJntaPn42nGdM2GaIK+M51Slu3aq86Ts0isw0u3IMTziqSBcGgbXn
AJrTRHdar3SA1bqDS+sZGNAlM+A39a34XU5NfZFVQRIbRB0OivPoCHozSu9ZgZU7ZbUGw2bslgEu
faaBhjAbfB/OsqR5EmlOpbJV8O2uyQv5WFqeLWnxZ9MaZtf9n160mugj+SYqQ9bevWKKo0pdZC9L
R6HB6+rBFyvWIpfG1vGZacNRIT5DG9KrAruRjLFk/CC0J6SG7AB0ts6pVs3oSgDWdtn+tVD4x4Ah
6mqZ4xT9r95psxco5MYrH9wuyl70eQrDB3A42R5oPXvI3AUc2CZmey0rsXCPWA711fKQ6Y1pOC0f
y5xmMKBbONpzrzHh11bjXZD34pfT+OeE8+1ZOFlxAtO/meCTv04TSuMIxvU6HY3gc+b6wgmZWlgH
kbGFj6KfbKnk22iiGsUZn3t12AUXtaIR+XVbV510jiYJzv6a4Xx/KLpiEy0CIUYr8vglClnqo7Se
PmL/r3LudlhTmtzryRwOTR5C/29LwUkFOyKeduXSZLjrYelszcBNXkXPkrJN0yb8Aa8aacVi32hM
9gfbMJ7MKIY5U/f5LWhkcNZLPeWULNPL8g5n/7/eYWHzwhQsaSKDgUEOYdJmrH5vW3Xy4H7bGykC
SM8JmL2YZvK6ozOU2Vpw9OfDIgSyDXbdCiv63G0YJ/Vso1TiKg7lZ2+1q1r3QSaZThxsmpqu1iK9
Kbry0ldFvoqV4K8w4ZBewL7B8Iv0rpo5t6P2QMYxbJMBlYoxel9rBLEHWvGp3oSjHd+WbqkuxrVW
zO23yh6OIYIAgDzG+C2XuOYt/LipNZnrrvP3YZSMR61yx7XbE0aVxOREhob+KNrbnIZ1XpaGUPO/
/tTpnYPxOC9/cHAuOcYzHlwZav08Myp3/P822OiyZ5lP5gNlxmpZqEt+W0HWJROpt9FP84/WUDXC
jQaLvPAqO5cArGCjKvF9aKn9NJQ9JIDysXSsdIVNoL5wMm+9Mffbg2kOwy7Rypb5kI1yG28gHY/J
2Sx3uXtaDptWU1FSkvJyFyUQsHDKrSOFyHDJQRjSvMPDGykEzSqte69ETGZiojRPEbNVxK+53Orx
MIIHmj/StUZcHL+2giQZ2dSvKUxrMkYoszA4KjttXlH9vLbCaMTCW0I6Hxu6TXZEWhFaKPEYwuFQ
6mN/JNX40qQ6jyNbIdOoYNn0tvOBsJpSJx/GpyhqFfaMpN5Z6ThDG2SwU0q+nT9tbq708oSjOs7W
apvyRzHHWSWjGm0av55OQiOgJuArW2FjZ74ZhnKlpU3BpkM16YTE9xVOBbdFhfQMELj6FvRgGqEY
ll/vlp99/dOeOrMoTQk+SPefW8J4WB+adnCiSHmWovKfAeF6Q7wBzVUNRfvei5Y5bxEXVyLgaPVN
lXZjSBds81bTbqizbc+ylfLza4Krl+S0zs/iDBwDh1F78JSgVZ4H3Vjze3cvEeOwFxDu59H/UxSk
+q9WuCmmpVkr0wPKB8xoWVchmge03OqFzZu0IhSPzQogteYVwFD2ifm6qN++ur0kw3HPFQAvuJjp
3oJpc8LZ9VcyRE/R0LpYsWV+lB1nsiBzQ21lRWQMBsljqRssqY/gF1bOIKJdKhhH5+DcPCW19hEQ
2i10pWhDcl79YkadsQuU2N3kCL3uZUtRMyqdjW6bJkjV/9AMi6zKlmhttTAOJb8ouLmu2WqW+970
48ziwV8d6VxQUFIrvLns4DXRD5JAnwYlCOPkgfkK2ha1BGhqlc8loyuP4FXE2cV+jAmjY5thnp39
f7rOa7lVaMuiX0TVJsOrQDlYzuGFsn1sct7Er++Bzu06t7qqXygJSbYlC9hrrTnHLB+N2aUfHhdk
aDr1ozurKaDvNoR7DhEGv6xf6Hj1IXzBGrLiryiFzze0K8WGD9Ui6T1DXF1a+sFaiZNd60a0NWr1
QWlhkvB+oqKeV+QDgNap8LQAn6E/DTaFRnM0+RG5Qt4Yy71Z1QXj4IoWz2jtHJ28e1dCjnUZ8Lel
skIQ/61Betr0EcRJ6QSeVjWJ7wrAW7M1015XVtUiTIemo2/Kpu75/M960vHe2u5XzcxwReVrvjjm
TX5DkKpC9QntrYcnQyM2pHKRfTigqI89LBQqsIn4BKO3Par0gDaM6mkCz/0dGabvXDP9piqGox7V
ks9+itdDbH46c/VpRDSiQlvZRmmG53++zABWcFP7NH2VI5amVSqScAvIwFo1wt5PuhKsYXF3ZxH+
tGa5ifqRKhW/CE7/V2rcfGPn5bDuajRwndEvQmz6IDGaeRTmYkU/eWu41bjJDdSGQBt/9Ll56SFR
ZpNjHUZT+2HKlF/p/pv+baNIxkf6qGQ7bYbtNerRaRTpnT4COg3C+Yt5YXxxJvNuCYXpKdwAoM2+
rcGXKrr+RFN6OHSGwuIxHIir0yPSx5tPVY6XevH2YT7/6QN6P1KXvwNIZtYA/eCNBp08AQ9s3afD
wzgb63RyqZgH8LIyYaU2m5wP4t78GMsay3NqrWFv8z1rX8cQDziCmk+94aISCneHqDFfm1A3/FZ5
7UZ112O/XEdGRSmoimskxbQTeom/I2mfJgvZJZGUESjjjQn+8AiFypvKOKdVMPSXirylAnHaGKjZ
Q4l1E1eEzUSuZzEjnJemHojOkp3ju/lsUBA7f8J8ti+jukZP0sLjDY3jJq2Upwg2epOFrq+K/tsd
NsGUIz+3i61r0y2DQwtBc0ifQBEV271NS33fyPYRAYN9n1CJDYnfVYW2GU00mpyvKm+qmPx1SUxg
kZQbXgtlJTTkWlNYvzbpVcr5hW/ItDBlKG50RNxF6AR3navwzA7WN641KJ+9KvdBqehrrmgdRBD7
MaTwp0YGeytH5TOgj8qJOhnXopjh0eYtMJu6JUFSgjiuIDKv22RiXKlpJWBBzjsDjEx4+HwXcQEX
ukW9q20AAGp+Qrr7Gj8p4Yrik0bg92CUW3qMGX3D5imEIL8da/2DeLf7YSRjcw6iwSNWMvTLuXa3
bRE9EEIq/DIlYruCdhSbdbsvw/FDsytnUzfZbz4o7UoO46HPS4LSoA9xrbElwaDprxqDMZB2tx3h
V0Bi4j2pFesNBhH5uqhSRouTLnyb7jOHfPzH6fguZCbo10xFCxs6wHln1fa1HkahHrF0U0Zt3YY1
hjlh+FDN1roCGBhUnraLwyw9uBFcxoAr3WAwVTQ5enwQl6oX53p1tvtvrHzakdE4b9VUVQ/BsbbX
ihNqywPdj+CiQXqSTpNewhqqf49WkbTZQ5EXB6VBaQxS0PJ0SMm5pc2XMmKW0bkdHC+EPTdh7Doa
qnNrtMjPXIYfjQU5VUU1oCIb3LWluKAPhBQCZBA1m0b/myASD32HtlLAMzGuPCq6bl1tMDqLJVCD
E1MEPm6qfq0C9vSqWHgzsyqunju1txEOBcGHKjt1x1JV2/QasovB6H4mUNrg1cPYdzROA8n0miVd
soYbhpCnS/CaFRtHYQ6p1sUxGN5Lhuu0XkgljNT6MtmnOP8SQavs9a7N/d5q0008acKr5/DKpIjs
9bLXgHBqp5G/lF9SfhPodHWgiu0l9AY4Dm68q9KF6qfUI9jYsToAnIHu8NBpvePjJ40wWbyVXTNe
CBHbzrZaXrOqeFXAchVGFT0DGfgp6wDHr6r7I5wnp3bdA0eSX1agrctI2GAdXLkjE/ddmJnjW6wH
VlIeXFKe1wjU5D4f0k1m4NeESLSgIOCoanO31cyK/LskQzDVTnszCeOzvWyMuH2eBVx1c+rfM1qh
nQi3jdmKB/ifJ3Ri+b7LMvdYNsxwzTYpCbigXtBa3XpY9DT6UpkA76Pwj7W3yA4/nSjOz1ycTC8t
5Cuxm845ZiHtmy48eSAvRHqsCuzQ9/VzJedhbdbu+1RCaG6Cey2mmMaKBWGXy/uQoykIIaisR7o+
yVAjkmkbdS0LezhJyz1natccoSLyYbU5+X1JdA2R6+/UWeM4oijpIye4tpost7PDvBlOrnJtaDmt
ddbEK8g0e2fIgh14TGUjscqRZjJdbMmnRKOw2oYp1kmSpRDphuYSIj9sw9qcT7NCDKZEyXiA3HQZ
mRRjPSST3LascB3rLqMtpvCYhPIjOe3RWjG2JbGtXt+yyCclvvTklH4VFr5Pu7DPs7ziF9K3o0bt
Izij+rKpn0szRe8asZjViuIcw6zBgBQ5yPqD8iz2GaTbQyNxrfRC2bhBRytsyE6W7tS73iYEhXyC
dckKz0vtmK+NYXMqYvSzXBGgVRYH1s5YEQgfXVmhs9enDr0ZaTpw8YTYNJXGxUpHRiDQIF97IzXW
GD1IV7RK8+IkrNRV1YnWPVg6YpuT2FdEa99ZtA9XsxJjKJZIqQKSvwyhXXFLsxhyKOJBrPhqkRlr
chNKn9wVwGPNUNEHT6cdk/LnJtPFBmphsimG/q0DtnGy4rnfdUQrkCCYH1Jl28fCJpgJ9VlojtO2
GPQzGM15FcH58gfb3aj60q9OsEjBgNvM/HkoOoXi6bMGjlRxSKsPO1w/+oM9yHpT0udfdTqLWlNL
v11DmT1lSglZBVTl498tac3VXxQc+1DrzOeodOCTI83aDvlDCZZ3FQ3oSGbcO+jKTWeLfubgkC5F
1Z8yuNHEpTcFgSCNSpTK0MN6CvtF6aD269ySzpFli5fqhXEo8G0RbD6CG6d54yWOywfFChNV26vO
jMXPlLHFYNb82pR6AQhcK1lnUARecuwdBcKn3sixheWoaxNxqCpAPhRLdHBbZ+uC1fR6Ql3HDgh4
jjltD1b+3Oh6eYyqR4Vq9tDYyb6akI07064M7ZXJl/BI0107AQ3PNqkVNSu3zn1qp/6JecifIYLK
SzwPgRqLOhtNkj8TDERXE/wpJcmn3bvZLqZpFg0WRLH+1anb6iQgqfjEhcReQ53gV7QU1lnaG74Z
33EBT3dhLX+GILtDe2R4pc6ClaiAdWAO71Kz4oMbIJlhth16ptSabUvDa0X5SoKGMeSetsQcZg2V
cgWFeN0pqsnEqKGB546HJlFYLanZrhbFPdV7j14gcw7Ms3ZWm6Vnd+TM09eUTGNrbANwe/wvo7tZ
TtXGNol2BcRPKLV1rCIN87wg4xr/RL5htP0RAckm5TXzCrsS20n5GZJrG9f2Wc8SEmuGVBIMZlPo
Im7gnDEU00tFWo+HnrHYIoPhCIcGuAlgmK565Fhe01ojnquc4hjzzbppor3N13MVQ28GY9cX6yp1
LJ8R9+TbGZ48VZPUdhKLqGue8o64OAdiHETWVEOxUCZnwzSfyW2Wd3Tzu9L0wtoWEIHG0SMeu0UC
0lSH20bV5WaeK3jNWc7wUKJaCjpKNVtFdmMourtCQV1u8r57JPiOozrvXxn2ZGRQcv10CO8+xErF
MXW7qWeiOkD75cBYHrndvd3KUdjBdlp2/td9kkbZS+VdrUFS//y9S3sjPcjYEU802ZWnFOFnnXLR
iJZ7eV28cSwml9tjSUZ5oxD3dXDqKnxOO5oFVhu629ujFV81xsD9uM70qX/Igho5ldZtrJbRWlWT
FDbKgEOQrE/CODad7CefjJqLitTlLNV6WwI53ztE5h5m7Iqx6VwK/QmDgHgdI2JoCEI0XjqIjFrY
PpEuYl1gZQKPjfLaM2N5T4C1fe6JZFiTQQMzOc7u9JyBiejjhrjP0jxAJV1xMfcHp4n3Dh32dZDP
iY8WBm8UzdW3xjqiVs83ejEOW9ORFkepSrhFV965YI6vSSZCgiSjj6qT303Wnk07QRARV90i0nip
WS6cakd0DwrVnIlyoq27+qQ7xQX2MSzCZdNNQrvLgh8kOtOaQSWdOzOPtz0IG3QjKu+ctIv4QBvi
Und9fxmqJGBMYRJJb8RkQUhXeSUM98sNrqERas/MzdQn2ipkqr104UTFmYj+sZgriv3OXdEQK7eU
wOI+iKb0gG+A/Asxwmykcbqfiwrh78DYyBjzZFdotK9nFMoclvnlVVbacKhy5RLRY9kOVWic1S5z
N63hUvop+eJYKjRkr9N5oguxV/WZgEUbytb59kAbdOKoD653u/dvY8ejdr49TRmZd6G+HADZs+/f
U263bvuCHq9VNnXq+t+jtwfEpBjTSkP0IelzHv7PD7jdVRuV87Whbv/+uOUP+6+XypxIqzFDVf7v
tf/++Nu+QtHx8Khzs7n9BJZO406b6vsuXHB9jRNah6iKuRmCmD3c7sMGkAYnYB4KdHYaUUczI5gQ
Yi/7bk+8PTCKOFpX0k08ZtdlZNC+ZSpAL8cOkLwLTBsMJ5xf8gfy401qiQciotU2H5dIoaPr5o9y
Cgnk0Ukft4VzgrNMTVSZfX3+ezM3DJLaxtReW66ss22iTGtyXD8ClnWMUP9301dDcSZLIdiZRnt2
utnwB9cuPDVa6Juc/5s16QhwBZFGB7Q4TWdfBtgLmk69aPJQFQjrUZDVXxMJEbJHwsDlI3pWzO6n
Arh2KZPmm5Ahk1ynMrlvJldD9tHWd4Nm6Rsx9uo5jeD3NR0IarNP031d2uIwOAQjCaDLAFdj9xgi
cNsZ2FjPiao7m25IDK+gdbAn8pOBveQUOCL9JCxEubcKVcc913kaHYXD1Ci/Mnf6u2bZzH2Pq6uk
LL/ts5j838V8le8YcCcrcgJfObM3foQkgEOKTUC1ebndjUblwXLgNia04MEpTe1lNIr2Ap7+P7eG
6HuQA8GeNH77rI4ucdaSd9W2IrpYTfeWZawAiMUltHrGaCWHcovfO3haWmCJRj9nxEStVAtdcEBa
AQ7BvnLYXrK5QthTqVi7RmxIZOo9klB2oCZwafKyMWGh+5OmDpt/+9rW+B2iXjskoBtRyCQf5OkU
x9olvD11H1JzcB+UqNrDwQnWMTY7fBfxdHfbzGRmUXQyTAMQzsovh/KRw/+9u22g4FR3ZmfQ3pWP
Mab5d0ND+miG6LsUWedPrH8Pt/1om+cNvT8IrU4m3wlUWVsiDZ4zYrWPmA3hmU7YZKfS/QbtRLIM
bfI+yTdg5jbdFOfkPajb0EY6V4Mc2ZK87kUOir3YJXrCmdzgOdUyunZ0z+Dw11jiAhvgYpAySq2e
KrsMT4NtkHVPD0+F3/jooKOfI1Ht9ITFYjb0UPgDu1oVxpQUm8zSJJ5hxahWkRK/Z5hWNsBF5fG2
UQoGuFTGz26VZZ6dzOV9HulyZw2dvitcaV1Jb629eLG115T/UxF+Sz3aKYjE3zrScDYK0p1DF2TO
fdxYmE9HLfy2USKPDHVf0PyE29FSon0EMuMRcV3092c4+fwskjh7Hun2MwsZ0l3d29qTtKu32y8h
VeqPIP7hmEQCictAkkbVEv+DMI2bqa5Fm5xkqKwaifyzc91T41jdGFlf3LdKVt7HrcxXsF/vDCOb
N1Bm2oeaLK4HNRAbgRfy7raLVmF1FN3w53ZP6dqZuUkvKOqhIClMtg8WPcUnUh6ntUp6AYbiuef6
nRFwb2ahx9WspPixzY9KewenEKNcKsw7pxQP5B+pZMeOnzM5k6siDc2r5eoKUUclpVtslJ8Afi/h
SDHfCGj0WIdRnGqFoDuopp8uqV8WpLH3Ckf/MvWH66m57lusksHRJu9M8nrIAQ3iUM2NHzQiR3Yp
RfIuVmS5a4AlehUsC8LWzPi7bMUxnuw/3ZQqJwaj8CYU4WeRau5iUx470+4eKesx01PybereeaAl
Uz9C7O0OZHp0q9vdqtbqx8DKNqZmsN7P9EueZsGjQeCU7+qIfOjdu49BIKiERxZllqp+EctQew1S
qF3iTJ+MTvUL4Qt/JL4TX6kECBg+2ktTzTqdQwweuus+L/9lvTNWMrXrNyKK/sCCpSsZ9s9YYhgj
5+awz/AWkRmLuwAR4xUmiJfRVCdCrH8c6rm81kt9MiZqQsw8d2/7bMIfr5FVPtccgQfUIuX1tsuC
4Lfj385lfnnGvxeQN3Cyxjw43l5+248Wny90yNWtk0zHVrdHwira2A0jltvrGZLCwyz7dN3LQRxu
G5Gb4jAtm393b7cqRJGs5f+/hyGlYy7UgJwvP6q5Pfn2Y26vuO28bYzc/px7WRyhfZ9FFkenGJxK
wL9gTHwCTMy10rTq9bZxp6zdt6zSoQcDUF5boOJ7mV1nlbEt/SnjANl4Ohg2F94Cmdq9zSE2aKN+
B9KLSQ2xcu9NY9meKRSNwzMsPCNNnA0pLK4XKlb3rLvkQJqjzLzarG2K3ByNWaiJ9MCAfxk4Z+fb
hoyO/9y63VVbUHpwc2iGt/ER3fx/NvBlcaTc7o8ETxztSq33GNs/ZJmQMD/m5VMOlPGRgfHtjk2a
8FNu4MboSPc7DW/Epo27uS0JKa0m/S6wG8QKjvZw2zhdwwfA6ng9Wy6eW9uYNnrCuVcSmbyynLa5
2vqUnUk41unFV/JzrjKMaWH3THpevR8l+WFi2a9ClGqLz3QGGtUg1d6nQ2c826UJU2t2XxKj2Flu
znCmScUdJOsAXaaOUKlRtdewnU40QqxvN+VXO7mugNXR7a1wYozTyO0fXAPB+u0pyw/q4sF9axwm
5g0naYafdIKntG/OChCexTfRvk1ZcWE1Ev7Y4XSnkGT3FtqIhSJTJzXFAqdkC0NdAwjuX0hdeL09
teFHy8ENP1wGzz66oPHS2VxuuXxMGyKHNGod6VCfsg4oZIBkgYN1nROh5pEnmOLutuurhbzqOoI0
O5b0TSaXth22Xh7INdoREgnE7Rm354bdsAM/ZbOG/KjTSD/hvrfOCHKhp99ugrep1tPICIjewVFI
F9xFoQuPdLyEUhe6L30ndkal1Rf+7Safvzz129ttgrZrv3BSxaMR6lvUR34y9c2ldbM/DUXmV8Qo
hWJe+2Pm1d6BhoKHB4c+gVsGDr5indaC/noxfHZRO0dgfnEP91b20sv8SK9ROZV28Z/NvNy97aNs
2w4qLZ0wgZmOKMb+7+f9fZlmPoc4sXbEivfU+Q5tuLQPkeZIRLm3Dend4YnTd3iawYTvSt1kusCo
r0xnCNtxsh2lHp8UQefy/vbAMMA3NnLyBW934Rk/F5zpt/h1aGY1FsE4Y2NPlwLX/RQ6xFaaBJhu
q3Wp9fqdZT8PnMuvaasq1yqulWtej9vEVMbzv/15uTAw+JCWtLRtMyUH3BgtYZlRfu88olGZN4Yp
GJlpjX6ea/SPul2qX+hqKEga+WGbFvN1ZzAPCK/qe2eQhGgsz7CziuMsdp7zaTC2STRei8kw/QFn
7XNvqYikW/mV9Aoqi6EcrmFU6keajhBklwcgvSnMnLWsRGRaYj/vVaJe9c71ijpudqqD5m5AqvnC
FYqJUa4uZqi6811c5fdGg222VqyNW8XqE2qXnCyjSKzLxUs4GlV6UPjPYlnjUT3GNaq1H9T2jwWI
0Lein8ztkCE4RK9TvOFew+0Vud1FWo12p1YdgUz1GN9H1DEbWnpMDyoxwMbg60b5zZq6TZuNZDS4
pTSJmDCqnT+iPX3s0PgQ3TM2LwugfIUB0aTolNMpn8yLrhXKr0Ngn2In9Z8wyquVqGV7ShsHEX0Z
k3LfJcPVZpGyocZBIaxA4yfRUZ5jgo52msLAigm1zjqGayffvEPqYNNo+b9dZmLhaG848kkZe5qb
gIk+o3k6x5HuLrz1DXKfmBRlJAKEM87o0toc5yWtkkiQrBgNoHuSKn9S4jI7BkE3LNJF8aGl6rlt
e/VJHWKLz5Sx2W0/seJHjI+FJwMxgAvKtk5r6VeIGPIJeaCzCmoC6IU1yCd7ltUGbwcIfyoHmoT9
6HOhctcKC+Vt1xvzq0PHbgXRsF84fhnQNU9xM/GqgWg9lxDYUTAE8xYXSbctXHNL/Jv9gdV4ppsq
2qurMWnMaiACqp4q5zann4KixytEUn6RRHjMh2B+AURvbGcpWbkaeffC+uF0e8KYoLDpEDbfmVkb
nxlsRfx5ovhKGWyhkctPNDoHLpx2syG8lCSGOCl36A5Y/WiEDRBBsFLDtDzavAU9nO+JJpzu08S2
LrVwCYT+3124f/geWOXd7Qm3/UloDgdENNSFvOa2sdtRBYYe4XEmqIn2Ed0xzoNpekLSdzdM2dK5
YQN7w7wr1I9/e5LSCu9h//s2UpvLbb9lx9Gx1fLEz2K924Rz1b+qKFpXk231JwTo/WvTLt0haTwx
iLavWcshsuyWuLD3utOQRbO8KHHzAVlAVexvL2Jo+pJ3c3sdGqt61olyja3S8dHgTDgPSiyW41Kt
AIrBF6oHhhcmFVaIpapBrvhj2ixGG4ysGy6r48fUXevRMj+R3fMVJkr1gHFmesjN8Pe2f4hMUhVm
Ed3HaR6famROfru8gDh4IhBV/Q3rV7wNErXZKW5fv/AlOphOY34qtoWvrtX1QxqxqKEUNJ9BJBEP
r8ThWUau8dy7EI+0vqzPJozXZzoLv2qTq38frPoFL1mumwljnN0Z2oahe7yVy110XE+WGrdnlnUx
aRQmgDQ3GtduK3dhCf3EEh3+8WmnKBM57l3zMdjQviqVeHSlJAMBMe53BuNj8Z/bSb4eoexEefKV
D/pHVHaMuCQtY1L3tstp15fq9GUEsl01+ixgsSXrxBQ6OuD2POdRcaTjG1KcHbuQwh87CT29BrFW
GtleZ8jz1EptpzEPAzBqzL7ARRzwHd3Nttnv+57uvlG7mKiU42jO0eF2r9fr0Bd6MvgB+vVLqLIR
XAg83Z2ILYOgdujnwnlYMDxayppCizufYCLF6wkYXeGreedKSz2NppysnKeqiFwOzaQ8Ofn4lk8g
FysU+jIwmCil42Mo5drupi+WwqY2MWHSggu2z2pVA5X3M0JhXVOHjKPkG7OsPxwrmTc9zR4vVuxT
wynylfC1+zBSkk000SVf2BYfptVjHsE0pjpBcSjS/NBbIREoWqI8Q644xkOmfWodllhrMPQ98bdn
swszhkH5g01attca0VbP4mKbtdqTXYwPEBs9Q0bPVjKeDSU/Ijs4xVP7RAqGl2XBFyknv7g68fGL
+RjMZJEmtBnbtDq7yL8yi4/eIR1yt0yzSTPLjo0mYLPE5Z6IShwcgbEbugppXo9AIxf8y2WJXMtJ
EsbZA50J3i74jXxXl4w5h4TRkoCPumodvfTQYfoT4lPspMQhlwoKylK5ABFxCVilvtTIH8vtPPQl
FULTESLStdi+NXeCmoGN1suT6OiYgbMSCq0Y0JOO7yhuRL4TWXc5K0HYQ/pWNHhNkITMXKxDSfCO
aA5kfflYAi3GrxUU9Nz0I4JqvbaTieeAGfDTafhp3GE6Uyx/5yQ+adLstwMcnYrLnxdHhlgT6vuU
QBt8TufkqXgImAMcApj5vi2AL4yyLNCjOP2W9t4rUzztHNo0DRLeDCzCbIvmYd42Gt1OEohCjDd2
ooNES/WnEs3jKuGA9IJoNleaIxjz6TMhtCA4VtEnmR/BQZ1Y9GgiIJ23/h6KTlmFejx45VSgbsmf
ZeBYKN44KsAarxsDe51VVGgoNYdgk+FE0eR4oowmfvK4dzNgFPRPgTI8RIWOiCo0Ewa01OYqqRgH
bUgedBfngQim/ViE0q9C5khguXyuNV0fMU8Q4iSioT+heIWRgfgPNcxhdOWTo5E1ZUbavKUB/pgC
69qGescVK+01z3atXxZbxaqw+p98ecso1X09ShuflUM0MiokDPCtrZNfw1R2IkpecJ2mrDeZtFWx
smHaaSG7q511lj3aasAYTRRPjqijXVRjO9OMbF3ZZFkO5Io4dfKq1+kXfR2kxn1Ce2ydxiHJnB7V
6ndY1ccWGVihptraEGO0yubh1A8+WeVrQwd3izuGpLcMZEHs5i9c62C421bhKcqwF1Wwhya8Ijp0
K2X8I+YBxUg/PIthVlZ0Gac1aFaxcW2tOfTBeMyp/r05tT1mzvHGqUiLLFJ5YXLjj0r06Koh5tNa
P5MdwZRZincu7JzBtOtEXgeUL+QYlYVSMK8YNSZEhMG+vhi0zY3eK0rtgH4Bn0MgcPYJX8bGl6RU
8bJcPscxMTBjOqI8yCKvpcnGif44d1W10kJV87Qp/FbS6n55k1MWf1rBGdglVdC0UucBSD0Zuruy
mz5UzZi2+BBPVZdUnLQT4k0LQtlmDXCqYcYaDLBT0uao3ZrVPFi0+WOUf22Rr5iLSC9QLL7gZMat
oo6z1UE4w2szzH+CbmZNW+V+hyXPGtxfRyUqqFShZoQaQbOtwUFq8+1OZ/WTEytKQM2I9ko4Ftu+
Vo9aljV+JmEOxBj8CXu7DGY+rXZ6yd8BB/9JlsOJbDJgsqJ4lJfMACRYMmXXHBL5lu9CrdMMSi2o
cD3nYIq+ZbmwBwS101HbYpBaZzC3wjb/dGzExKM04E0VGbaRKP+sEFA9xbq8mI72GpTTfWtX5znr
mAHVCqGJhc1HjLYURT8HlZHuKrVk/N9HL8bAmYXePoljsf1A4uefUXFPA7G7SZa9EkG762VLdkyN
owMtdRTgTaiKFOCLEmAGDlaV/q4DFQQ4CDwsn1pkEAZCF93qvbm2fpSZwF8lZnyEU5i42eBYy2z0
MZy9K4gkNJnuo3QCudWdLGzQY8+PqgbHx7iyp2l4yub8jniQF8l815DddaIrSKJQ49Fd8WMrJSUr
VDCxwQSNMG5n4Wm0y3OUjveWIfsHjrmeeZwAmJ3/gXSZbPkChahLvDyeHhOEGohrRUxxbrGLLEay
WfQDobGct+G91kQHbuYCzlsVZ5u2BsJKNCKu/wDLYitQsDV/UGHQD3XRXU5ttY2H7jLk5ovdUWej
COYghTiuL7IHGXyy3D461hYxJP+YBwhaJElNh0CbVVgVuH7HHsoyes+OBFlachPReslT1xnIjUpq
FUOpvwaN+GP+2qeo6Y9BAv3FTfejoNwCthOm13oZC1XDj50r50apP9WZ6ATjzsQIYcbDLo+1rWKG
qOg/Z609gxz7Mav8TvTkuaLizcig2rQp0OPwBxG8i1uj5vg2gheFFhli5j1/GoG/bQNZtzw2Kude
4BDhFml+XPpiAqCj6MiR24lam/8DGpEeo8ukEIcyEjxGjYrQWQ+yfDXr6NezoYk3cx7w8REYQPsH
CZI5FhjF6XTEgmCpsiXOt0m53nRCW7VcBVcNti0hqhWe/h+wFaBZLEFso5sYoAoA6irNe5+ytCeS
9LcyMt/u59ETjmg8V2zLukZ4QV9pXeV0QOip7cGz+hVrsl1rM03KOMsbDnlwc4+azS1OaR6ilabt
kyU9GYtUgRDfWMj3+eSRFZbfWaJofLfo3NfAyF+itml/06FemV3Zffw1lnb2dGVUE+EpzryJxFqP
f+GOz4JYqXnM9zM5UqBloJrpi4PMyPPKt7D44nilzOyhGYWOw/xocasUA0V5bKBIUwzHfg6XW4Wm
iMPNy5Ir+kesalvLMvTfuZA7DQHUJ2usVdSWDBtFgL52UkidH633QUMvRAeWlLYw+9EW35JeY+Us
cr57yuB8EeXZwPOjZe4wjjCV4TxVmti3LdwKLS2ut80Q9p6mPvwHIVGZ3Z20gulQTbPiN6Pd7lQU
Ky+hA7AJfvJn2fcQKZ/dNsz8aDLtr/E3CZP8O1Bcxshg+T4qI3ibVEf3E93CSrbQtPowf/gLSNLi
CqVhClc6zfuSdwUv7eYm+Gsfht1QnIiTfknmYfpITPP8F+Db9FNzMtWi3xojzWIimMYzeMly0zal
w9dGya8KqOBzvrA+czGuUbhMbw7n6FWGIwEM6ZC4fgHib2s1Ntjqlu6xqnbWn8qgyHP7F6e2WcyA
hPq3afr7WQcdY2U2aYEW3Lh+eo+YNi2zfYx01Sj4V07pwFxrwiLhIOVUlOLYKRqzwxsNopJgfSZa
1jIwN3HXTu8Fi08nU+fPUAJv7ZlM+lU3h/eSMTYmmk45A3r7dJdidkwq/RXbExcPAGXYQuO7vGrS
E4WUtmkr9/tmrDXyPyPeRZLFAZeiRDwxEraexm4miamGyE/UlvmEIKnd2AUhbKWKsJ70NYM/127u
TQ3llSlyf3KKGCoSy9yrboKkAS7ebljXwdVpS/vcyPGJxI78maD3tyEsputYz7hE2m4f61P7ghMC
SqZDY5YUzoMImuqomwOp6HhWZGgBtVwgCJlwz2ZBb0A64FdlxuQDVdq+S4qHlDdzuj2pQU+6whfl
lwtzxiAP8lCJfiPs6tIsNCGWEwJhvPU/3J1Xc+NYtqV/EXrgzcs8EIShN6Io84KQMpXw3uPXz0dl
3e7q6rm3o98mJiqClfISCZyzz95rfav1yMpEgsp1WmuGcW6jRLz0ZK8i81WQHX7nZEw1OqJBtZhG
ABpYUMa4E/QHX2zSGbcInkGlbNi6RQR7gOzf2wJj72/bHOihlTmQMfv9ewzxpHm0HaDqjc14AFt8
b8VS3BZaS7aHiZf7mzMbjPI7Ftv+LFlVAx0W7IR+AMUp7sFvMn1Ken6sximT+OUrnGYNA0Mj2mPQ
RZ9LK3kGg00tuH5zxdooVp4w9lHMc+PTWGISQD9OkQkITIYYxy+/IYeZgkUlelx6v8qF/k7Dr6wS
svkzFK9zot6Lvhs/GeffhUF9xZvXXMEt6DbUgoxxqwoftEirCdKRKfpdXY0XmfZV0g69k5Y5Uqvv
ayANVeSVApKbIpu6U8Dw/9uMZgVfhVJlt99+yuGL/gU6AM7u9QOU1tesbmERbbKOxDxyCmng5b0J
uZXIFNFMrt8PjIGjTS8ZXxlMeHEUxqe51WXAylVHWywujyWSOaqTbjvMRvW2RJaO1jKrMaIKQFe/
jbd5agkHNdQ+EMsFK6AhhOt1v+RyNpFQaBUiCjF1+lHYG7Wh7XsjKHBH5TWvij8SE3D7/USEY67i
dCq0pzyjmmDmGXtCvthzh2/0m4+OEv/NyLrprBLA4fyGZxFpKsMrzBmOzAbAxWTkOcWGGm4reEYM
NuanRWI4qnA63iUmfA9jUF7ILcj9brEccZxmgDqQL4Ka0Yesf+SVyhzukXZTNwvttnKBIDrAUguS
6jJ3Y8Sr3r8Svj5dkUNEK0qX+a5EWJyqB5yT7GkXQ0F+AxKkbLHuHaFPmbepikcIvGa60VFBOUEc
WjRWRXhHDyrGN/l2KLHE9D0s1y7G1NPrg+BH5PPuf+8OM4bEoCzUVZsqnVN3E7ztlu7mypALdS9+
/3PSjZEuek0kyuNmhWBJl+tdqoXBky3DLsIp9IuwT3aC4AN4sc4VMRg2XpvcLbIfS1qbHDITffLC
nmtgAZIJJ1r/qNqe9HWtkY+tiV5nhLjp1OOo34Veuw4lrNaIK6wnrOlqsmzilj0SEPsw16ED+H4q
Ief1eO/ZgkUpzhgSl83T+JC2mejMhUg1t33ZSv5MVWr3mMyPdR28/EYHh3meXvHYJihSYVjOWaqu
+cNF23hECnVLrPuyVEDaGpcKiOoIKUksOzdXfBEnUmkPhJw6JUzd36ZdEx6YMpE4K7SzDibCpOXe
GxhMc8gRIkRH2mHM0uCayaJqvC4Syr02+hzpR9qmOWCxyuYNQ/XwPogTku/MrpZAeAG5puJGxWRN
VwlqLBSWWyVRDEb5gMI6Stn02V5CGi+wgFX66983v87sy3v494+oK5D4v+KkeE5MyTPhY261SZ/c
irmGD8iQCf7c9ze4i5IjJEnlht9I7yQALx3GCJAaqeS6yOKWDBWldPpwwt9ttsQrCYF2H2Q2E+gP
2AG+N1kzVG/KxuQ68r+J3v94AGejeWKif0QJyvZCUSKbY0vsgg+A1mnSoft34Yv/EnijkUUFikFU
dSQSxncC0J8SfqIpQdGbaf1ab1y5Wn4OssSrP+hoYiCpuHmZCC9ax4AotxCFR42evPTJRpDr6J4h
xZLmeacqdAQouat51z6aFdRj3TrYf+vs+76Wfyvuh4fsXik7Nq2weCj3BBNXaItWBgklg+kgOERV
172Ey1ESjOqeirp8ChS8P7Os38MI81+oHMRFIa63jJ56OXuLpvZzydH8V7oxrSy6jc+poYWHvvb+
TQ7SIyTnz2kDoo6cQlYlWdFUSbTUvwTeTaGcGKmlQDB7BMFJD3JQJ8/DpiO/8jd6UbewSv4u9SKV
Azk0JD4Ytw4vGi5LtFpjpTz3lqHSETIa4viSUT2RECAhSyfTQx56ZP9gh3sawybpJZHVzCyY2a6a
GA5rfRb6gaiOnqj+5BqWDiJ5Af4yZyqGu246MKIW/k26nyz99eKQDOQChqyo5uM/6a/ZQRarUjrL
hmBrgVVtZ4F23IwP5xttIGIJ3iGG+En5gF9jmgX8OvWCTUWiiRvJ5JCLSeNbIl263CJUCHGTRKIA
2is4TDAnxqD5MNOGP+jWP4K0vh8Ujd5lI+vCJmmS+GmG2bxv5/ntH58hlsG0GiQC30ciXCjNBiKJ
LXlvGCygbaBW71Mghitdrq4z2pOjpQbOkqfiUSh4VrtsIYlB+/pmfwWprPpNUC0OEMf6TTLyeyPN
WJQVpTjJLYlT0+P9ZmAU6wWU9bYW2q2SPOTp1zzOMhpiYn1kK3FN4uJdnSBaRnzY+oyAzmQlw+Z/
PKTqJOAT7d047YbHvHQdavGuIlf2RiFjuqi1qu2YPmTFTEbtus3DD0sYnBIdyU9ihH9Cf26eNauC
/KP18U5PxOIoYQJbi1B03lI53IBjDH7mY/+iTdF4D2OIIOlijNj1iODNNPlcMRbtsapsMXbFx1AM
sX9N9bE3YyIBZidXw/ILsMF7D7CyU3XLB1yMDv7Bt4sI8ulDivShLTh2zXr+hTdIU7USu5K4+IaB
P0F5oIUG8s3aR8lXqsa4E6cXtHidOOQfAZu4Y4aA6C0dQgScM/6IIP8ghDGGCPNUxHkGkExMdyqu
tN8P3+/TrQgIA4bdI3qD628bg9IkKNQkfjLRK7Kexfd8RIgdqnp8GKwg3xkMaFiWSUYZooyqsg+7
n5Ny6zS63+inf44TJ0tLM+/9JOrrqpUzZhltRKMhIVg6qfvLAu/FpjPETKfAoNwDJSdfmF7LMIHI
sRbtZTJyFPjB/JlaCfEUWZ9fBDWEp7SYum9JcbmLS9LFe0F45Jpr/qSKw22RjXuS6v3nZNBZqYVc
v8xxLW6nXkCzSdbc43DTrIE+cDmnGgC1gPnCEnVEcUPFmsgj9rVpiLG/UcdAE9GuSql0tr6UKozv
WqD7FRLz0Rv0VtusB9BLlxKcyZrWzXDCUyb7Vfs1wlQmv7yNdtXjQYCqwjPz+KeoKvzz++PkDEQ7
xRp/fa+kf6RE/hEp95cwyr+8+b8PT+7tr7GT/5RS+X/LpfynT/D+m3TL/wfDKy2Caf7Xf6VF/kt2
pRd/Nh9Z99H8Oe/y8SW/0yuFR/CkwU1vyjJbjyQaBNT+jq98fEjXRVL5JPIxLRkG1t/zKxX9b5Km
yXyQxqkmMUP7e5Tl40MgzlRTM9B0sryr/0mUpWn9c0CgpvMdFFHWsaLKpixRRrBx/ql8GLCL0dIq
f3F6M54Yuzn4TXMHr3Txo9rT8BFt84MbdZ0f8gs4ND97Sl7Fw3jMfbJV0AXC89k0m/yKkkH3Cre1
65Xqyfay7+/l0bzQPjvqmC1twQ+8ZhPl9uQGnuLyft/wqydzK63by+gZLnvxBsXLVvtMneSNucS2
v+OLPdUed7FwCnfZGcqzTF49AxEUi2jzOT/8MnYyIWGKXdzQJSt7c6v4QOPc2YHgAwntkDzNjmwL
NjvcLtzOz/pHtpnf59GZOXd+Qia6aeRsvI539RJclL16V3Jb37Re6Jf6qjp3g52+ix84MGE+viqv
hLj55bXb4Dzz0mt/r4+hP98XkFoumKQ1wlcnuene7GjueFg2okMm9km/c+LztR0+gLchP/HXQjYm
e94Wt+F13Mrb1hFtoCh+dWs23V72pDUqK5u4M3vhr+mdmF89czFlfNIgN99Grzo3Po69U3yInoaN
9CJv8HzsIohzNcguZ2GiGK5ojJcXpfYXaQ+ZR21W6cG4IHZBxgSyJTtNzOpbm9wV8wszZ9U5Q+vH
C5g/Wi0O8qfiWTtNjzz1dSBskOfNoR0gFNm2x4we6K80tjEfdk/TZT4KP4AY++NOcsOLeF5ug8uy
ubdcIqNdvLDb6XXZTev8Ath6F7n6uvT6Y3vB+ZP97OLVfM8v6OZBUV+Tn4i3ymtt2DimeC7q7eSH
k51ehk2wTdx0097iZ3qcVCcpDZF5J3VOBZz6Q75Ye2E9bvCVwzhbJ4kTfgbtSrkZT/MvDtZARVfI
+DNlreWuNGzl6NL1cBHWHAC2ga84kYPhKrdDw2GnzNbNU/JD1YBSuDR8B7rGHE7S9RSvm2GL4ybG
+Bjb2U13aNK88WTBrPLDZ0O0GVs9d6fmJ841Yoy15gA5pH6v33lNxqOarSSCp0aP2Dq789H+ahw4
GGasZh2Bjt2cAZyaz/o23irX/iK8yr+6zbRpfgo4neg5Mho+DQBvCc5pKhIXuOm0fdDd6rP5VMvT
WmHMlFbUqi/MUouJXv6qflLu4W2KLNsK7PBLfJ1ldAC7RHIwvU1MkcEV56Otv3VwHRZ7uhmgJKCm
iPuHG3bTLDY91B/tScxcA9BP/nNAjfYrF6OV8dN4AtF/FEhD8pnSZOKvCboDUwMjOo3veH8UGt0r
fNJQZ/OdklzMr6Y8qKvB6xUHmIOkbUuPT+tWnS1lXkCfb8PoWXM6G0djygj8bZ4/0ZbIxq1wzJdW
dwyHO2KXrVLf/BpW6qYmkM9wOdWidfF0hvGrrvApOd4a5Hvles5XuGw96w1t/RpqeWIbHlSlbdjZ
w/OWAy7X9/Tr0hM556bu28T4CcfKr1+Li/v7qbhkF4S3frcXCNjc5Lbyqg9OdAzYp29kZ0YnvkPE
vZY64dZchU8hENbZE97CnJ/DezHb17QEe/WcMH/vDLdlISkqp2WhjBCFc6fWLu8WSGaqxTvhT5V4
r5LHTHmjLZeSTm15sQJsL5euvNDGsbG0j4Jim4dRu0SBr05o+Gw5voDzCb6k4T3mLrfsmesiX2Vf
6kuL42JV5OtiJqzYljcKnHE6bnBP8whHsSvcmviHCuBgCe55uE+StYE2kOWyhcH2k3mpcmbk27+K
jDjsBYSlN6cenaaU7GFnRDNjHESBW+CXitQYZikIPHnJ1lNFWxh8yAdendMkMeOiLqa7Zzok44FR
3bcfpAXY85bQRoQJzDnUH2K3rLHQoLWYhgX6qQORDEkOhRUGyERA8eI9gh9pNQDJ4+L4anYkrZwh
yjHPmVKOXg7CEhIxzW4X362M8RgShPmmPbU5zlrzo+ve22U/e7W1HwxUqjcqXSCYFzKO10SMrB5U
DNm65CFGgWRFH24B/SMtfjTSE3zEcdqWyinZJ9JirSZ7M5X96XncW2Ay8xQp9W5hnIdSrLwFe6L/
GF68pkH6Kc8AfUT1lAdvAaq4dMWYUmPu+dNImGvbDAXoZvpEA2vjan4ZnlF/nTpa+6fi8qzvGOWt
zFVzVXfJc2aj8fGwmnxSM6IHFO1P2RGR19jdeBEBwq/pArSbafbT8qO6dtmn4Gpn9Bx+uxv95Hn0
K481YS37nKi+wJEcAkf1mLmvQGfYwgYR67r3ISjb06tyLg7ZV7+L3mWfSZe4k37oDhdAsJPuw3b4
HLYdru7xXH/Kh+ZZRl7oE49QrxRQP9kFRMF5luz2Ey+/Tv7aV3+SCPlYWYcyhqO0MuW1YNoZMZL3
cV/vh2fU1wgZKps2AIqJrwE6sS2PrqLZhA1E1ygEaLKWGHhPPx4YbUs+/udl7f9PVav0CC3/78vW
w9eEX+XPNev3F/xRtJr63wwZ6pRumrJC20Sy/l60Ahn4G0Yc1aShIpmaphLH/kfouiL/zQCUpJkG
Sh35uzL9r/x1Sf2bphCvZ1FLSooKqeo/KVq1R036j2YOuk4FmTqlM9nWqiyLJjX1n2vWRhmkuCiI
Linzihy5UV1/NzS+qb0pGBulMc4RfZqDCtj29wO6yz/+pSg4sUDuENC4DKxmx2RY4h8EJjH11q3+
tABE2FoKSYkiQ9M7om3oyKQadPBGcNiTPqxRS+w6mSy5MW86jGPFeM5RWU+VAW0tG0RHefy0oGoa
f8kgWy19eszSVv1KMrJo0I0zCWq3elHvAEw0kKdnI/J6g354+Ejl0gexcsspJvHm8WbUT9c/vdZ/
HOH+nAouidJfn0FeOEU1OJlopqXoyqNv9Keqn1jALEq7CroTsAd4ellZn+D1RMBZJtPvcJQfatx7
q5F+OFi/Lj8Haboc8zw20YkkD211HKVb8Bsawbc/5SCiMo2K8zel1EI8v01VCuTH5KzS4xlu14T9
7fFmrPblqjKSYkcogrFLYwbT/WN8AIdOsDtjWYFBzF6FGGUtI5OCIIlNvZjI7nLytRMtlzzGIibE
KFm6DIMw+llHBV9GUb3r6qTat+XMbobks5c1AdhxPJ/nSJnOohUXGLplWg6wHJK5HFaCkqYXtODA
09Jy2EZKVRwUvt7BFrIDWCEeBBiD66Jvxuv3v+JKGa/F7A15YNpdrct32JZsRXJo/RjDyDGszECD
wumpkZcRlRzgClL1tJOBGn5JBAy6jI0Jjl9232OO74exlzaNwvy2RJyz6gaj9WKe/F1LbiJyzHh+
H8Jwk9TPQlCZX6rZ22UzxTTHA3ZOeZR+Qes5m7PQcU4dyZAcZlZoetroWJFM/M9Xzr/eeqZiyJqJ
81PEZ/cvF44sKlpHQoa0VxYG8naTAx77bu0Nekf47UK3CrULTGTsdDuhDMRPyGPoRom+3lo6o2di
AoebpITSeUhkiNG8pVpSzYaKojCMisfQY6CPnw3yG8dpkiTFbJ5WWBLzZlXmcb0bHKLV9K+hqpAu
4Pq5dctJjAfQFo8GLZP7YaMED36rOsjPSW0OG7Ie0Gh2DhRgoADxVgJzaSLeMIxdrFU/Rsgghs3m
HZOZDR1DVwv0eTMV8DfCUzLu//OTyNFafNxgf1rCJJZWSZIsSZNpDoiSxDL65xsQ4fYEoasaKKM4
QUPETDTrecSC1ExneZYoYQ99+WTGlVvHkJfgVYGjtAPKOzXNjoOMu3yetrVEVB6oMybyD3y+r1Be
wnB+apQK+NVqJKmJL913snSMpv4YN+imWqK3I+UZG1r7kar1SQ6DTSRTk43mgdy6dc8BFNuQXq/Q
aTzgmuAUMhklIgm3SWG+Mn21uzj2Fuqkbgg85soykNiilg5SfdJ4icka3qbd6FaG4BInRDzzuI2M
ZyXNbfJT1ov0aKRB2GhyLExFupqrGFEoqQL6sm4U44T71EsVGqBNuB7TLyt5S8y3fH5W4jVBJ72y
ywL4gRwLnRo905OR2skPOJ65vhbzYwAPYqhP2bnkj+XAF4u3RvuFigJDEqqNwAsZp0btpRFOE4Nl
y5Msr7EwJeAypZ1h7pRhm5AG0EY0AOwUhp7qt7qdVGtD88yxJHqYqWFouYqJ5t0muIdhIC9W9DDf
A3NbhJehTjdk8a3FVNxUKj+h3UUyEqhFvCB085B0ORouukAvb4OmHKQ591ALrSx1E6aGH8+9MyaM
Jofe9GO0m6LRXtps2cpLy3KpQmQ2YEpyslqC1QJkqsqQMLeti1i9xaSgYcQQhHMkF4AEX6tAgdq0
eFbSX8JcXVeJ6rTGSDZ5Zj6JMAGGydcU2W8gf+E4wuwryMcehm8MyiSAgVghJtNKwiYre4JTPhGG
8j5xcEb8vxLk87RYeC0YYobntrmncsHYA3W0ysEg4pvF42vIBNFcTihvfbUP9hEB3eE9XJQ99mHs
ROn4K+vZcC39Mw6HTWiqcMpgzZudzZG656illgY/jWiSJthbeb+bZy6XcBfc0Rub8DAVbTupz1p1
mgZmMq78rCI4VD9AIjysHpCFMOyWXB2GayGASRMNKSw6bOm1Rw679E9o6m3kX5x6HIVtRr11zVs6
PSeWX4XvrX4eutugrM37GCLF61wtv8QCzZB4izaebxZZWwHWWhcRTLsL62eVVD8lIH0YYLps7OqM
REGwi4FLZDksF3Ql6yJ409/KcKsq50x60xKf1LryfUjRq4AXdGkkrzICuNBn4Ooro5WqzY/fJci7
NTZJtPXxRiGWB/nHOiazpcJL1Mcw1DBlNGLliETS6l17FtDcVeMdV/3RwHxjfskKeu1U9FONMbsM
nonNew5QZ3TWQ1WN81nb8n/+xH49FIgE+gSytz/LpVeAIaS0clqO313syHgHUaOvtazfFAO3QRaB
HVS9LivWozhtFC7/NKBqSi7o3rZFjfxJArBEbsbUDrZeU+BY/QbbsWMMFoIG0LVNsjPQFc7SIRuW
TZtUR7OQznqgb1ClrJAd7jFMbOGVuGqnPsGLBTmoeo+9Y8wjL8tE1P0cxAX0EckDZ4ryedxLNNMf
xofaQT2QCQSBXpreCSu7KrdlxLwPjJS31Juk9RYRwuWe5kkYQeTxwY5F1vvIqS+b72CqYkna6l2/
KpqKvkhG9oOwHlT1UUoeyCNaR0FNzLqU0nMY0Phx0+2IpOTJbhKsTeawbqUgeCu03IsljrHKOLcH
lXiFbJqEWy/rkssyk42a4hDd9NSkkX7JCQJYyWivwzxMPSsfUnepTomJOBRsV+SNAsPDesDqpi3N
Z1rO2TlGGflkTSMa+jLZJwQZ2dWgBhvJEuK1aOZbGM3qtUppN7WBuJniBfRlYZaOAiHAN5aIUtqK
nzND7U+1YW1gq3nSINavuYnzrg0SwiEfys+qac01ZMQ3KiKJ0vFkiWLvqmgL7NgEhlprnjxYzWvX
ddmGcYqFqKJpX0UdIddcGzkenUK+Pyit359WmYPBeBIC0Peb4ZSLKGVbNvtOoOI0JjaYeZfIUfcy
Fo28z8s4hLMw3pVJzy8lWql1JmfWBhn88KrigRjJ+XuezGU5lKMKNTkVx9fRwjkxYSzZUFoeJ1Ga
rggK3TnqmvUCBcxVYq6KFrTA7wdAEKYL/Obw/X4SHQXobGEYcWG1suGBTHVLs50YqVYbdVDhLYUJ
sGgB9xqxWH98k4ZWRS3LPGNt+h4gwnGQ/tDlgGe4ApMoOvCKPkp5+uPTv7/w++H7ff948/vX+sf7
Zt2kL84N3qklkICIOaat5Xplh0IgINLIzGIbapBAyKEOs9VYkuZnGw2OglwvTOaXfCj++0NEZPfD
6ME7i07h8xlNoeHueyIyTKWgkM0ED0/fURcKr+5FN+s7B4obgGOFOS9pBwsq5hEfj0DVqa8kjcaw
hFNTngCfhc4SdOu0QRyPR4rGpVuG3XGUFTZWOrVovHt5RsmvuGqJvaCQUSe89VANEumAw9CDJ3bM
IcYFPckG+BNn2Quid8hSRNyr7pBlrkw8hFarrhoh6a7JhsXWpRUSoTAVC6d1bctlW7YRwnWMQwML
hiWjGW48cnC3pfo4KjQeT6ZPXGdjtd5juWICCjmVdpOEfR3rTxKnB7kpnVbdZWZEVmTsDgoovkRn
EWxdQo09Q0i8diD+hWNgkSw0xkZfgBYGS8Qh79hTuX8h0K6aR7JQoXmSmno5E0shUL2qwg1Egy0F
5qK/V+AkmIm6Fnld1UBzNEkOyyJsSiaEjAbXUayfKzU56ZNKmCDdLyz3gjifZqsHjVBvc6E4qKLy
NCzNR52fpaZ5yXr2KUyXYFc+tey5x7pjmObegGg7mPwesnSKhI72THWOdZAy5XGCC9QZ2feL18PT
FFj4hlz2ie3ajy27Rst2I9NsNAxXnm8Dk+pca9ccWWkujm7eyfABAPpAirbgkFYVHfQh9Rtz2XLv
n0JqFStKX61kfsJqjli3RVztRaHmWRY7MgffMXezr1Tstgb3LKh7L2oHLIOim/bK3mhkN8pC/EWA
XzqsOw/XQoWG3thoON9mEx0XOCABhjd2Ra7UlaBZXkb3NRdEp7MebdH9gsmaVG1Hlt9KAucSjQHO
SD4wnJ/SlFaiItKFpF0NbTqct2Be1posrOcZB5a4seB6yGFEsvXARAfDS6dstZK1+XWUzHOtMwDg
FYbX5AncCyhhXXFMSBsyNiPER+JF3ASy08R8ZIpdIUl3xmwSuEmfHVI26e0OVmtvkemM8Wf30+IU
5l2kwpDKxLH6wjGAc4ngOTmVIxlk0PSoVs3Rlcx2pyvTrtSFdZHioDAmv+nPC8FDyITXncX6QP2t
tXQCMyzOKGBIanSrGbqTMBBhArPgYW4YuKyTxg4ar8lDx2BqQbW+Qf3AS+qJ1C9WLYJTmfcIEag1
xWstxzsyd/cDKjUdmrgcW15JcU+FulHfU0Ch+oI/JJxXNQuloUnPnIw2et7tAlFykTLAJBQJmEBS
Pk2uLl8eucNjRQdYHtZ1/24ZhCxWdPXJvLIC4zg/cmPU6hXJ2qkqo2e68eWIUSjAHKM23O3lMwDd
dV5Dh1bLQ4g92xpkzxifyjqGcFmscf55uSB4DU2bMJ4RrZeU8JI7dxwpO5ZVbTUimk+YeZD2Quvj
IogsUy1hQY89NkLWn2VbxH0wbEZnAKNmKiHepWqvdS/Cou6TkYiu3H20HdSFPJ+Qaw0CAbm4W6lP
tsswU/TQ1hdVn83em5N53xbjrVYXD1DbdsBrPxWbIcFNsUw/Mr3ZWAhIcqs+8woNEI36QFuXhbKp
tIDm/uTxau6ixrg0kRNg5JPOURp6cjrxsjaeqqSQUvV1voTOAEhUtAq++PNR58ty5SN4X8tq7wWp
4C/knoqxW7P+hhYRKCYrTDU4Qqw6ObMaJKNajmCkApJotpuMJTAxLkaQOwgmP2qIYdaS7XQh2Mhq
6+oZ93/J68jaDDfFFt3uMWTDLydn6nYCElJ/cHp/qxt1i93q0MNMnoOCvWRLPoXN9uJgIWv1eWcK
Iyti6xmNCL8MJFb2qnCB5GSbtsZ6HBMXNMO2HJVTMZ9wFX6N45NaJGdOq+hti+scaZvY3EwYJtvl
XKspmRPiplFHd0EFaIifYqP7c4tVkEZAqeTOiKMXjoRXY+YXzZa2NaT69qob4Skt+m1ejRvanYTH
9VcNWtQs7xOVQ4EfyySTqfmepJ2AtKtmpCZ2G7SLpA54ZKu71lKcTMRODZmkMcjpYsTHCEQiBYQJ
4bohY3gAn6yLuVcUxiOCzDaC7lBbCBNFUjL7OoOdGe07UdzKqoJaL2L0BrrcLF+GIXpOJ+UpwnS5
Ainnq7ARkyMQwTUeVCCmgl/nyY168KLW6jVVl5NOXkJpXWm9njTm7Pl0DIOtObIfunL3LoaKo1d7
qBOWYPMbT+nJbJ6tz2C8YMZjv0d2cwvgXkMdEDFgxzrs0ngvxuWzYOTXVqpAdDIFyZYdC/ImFs2t
2uWvmWQwTgzfAB05iM22URO5aFn2j/1vqvvto9eQ4QOuQDAbOr9MpB4kzbgW/UiQ6FPFyiE4RQiV
sxRsUABg8jLOIprfPqkCFHHsrwu5curSbbQxuxpNR1+DcVZkQM+Ibnr7JiXkUA4zvtdyI4ozHZAO
qSxZpQbkXI1R74PwDN0z4GwZkXwUxKcuKu6zPBxNWXQFSPm1DKEuWLZTjk1u8PPprVQs7KGlLwSZ
r8lwIZmdRgYBXBkUVIpNQ7lnt2Zhb9fStSnv4PNSuiQ5YQbl86IyMRsTNG7xYbL6VW5qhH2mpNnF
AO7MY8qPbpC7Shxy4jx2Bs2nmFwPEdtnRoekkH3aNMe4CK90Ajfk7lwrYTpXXbQ1Rdy31yWwsfUf
hICJODYL5tuBE+LpLUQKtpkBd2B5FemxespkKBVugoCwU5DIa4WDHRa+hl95DIKbIJl32YIwMRjX
DvF8jFxbVQAb9HgJ44KRXXfJQZjlgM4WpduSIboWpNDHNe1lgnSuHuflRnQDbTlncufXMFVCqXie
gwVYw7JXmGCSxWIk6o1W9J6MjS20rI0Kb3vB9RrTqDJbjFL6ZjTCa4+JOSZzDD3NZmn25kAWgmB6
Uin5OBCerby7m8GPjKylsKUbELYnCY4rME88N6A9w4cHa1dzFYyTaKuDZktDyr4/vygLvGoG4gHe
+SrRXppoJuEyeG6l8tqa1F6PlTIWD/Cl/LkU31gp7xZVHfDBdS6ka2zWOyto3/QFiUbYb/D++Bz1
5bLdpsx1xU7amdGvDDYOhpzjUvXntii9eKCuiKqDJINUr31xLNZD2PvwDJ56zC81pNWUtEwRqryE
/4dxDd+luXdGeZR71aEljGtsgxDQH2vRJRXtYuLXSefs2BAX2sbSpUmIQJ40Jykx3pQoI8TiiuHh
nUS2rU6p/7jESa54z/Rhk4K2lkbj2tfqblI2gK4guk073Rp3WZadTUPftQ874PQssjX2ZItg4DrS
JfyxFHgJanoRcmATj6j13Vri9rJqyVUM6KVys+8TeaNNn1l/r2TGsiqSGI1A9sDYDYLdjvGeLYAq
HT8g3dRkRa4BSKU3YEsuLNJ9ptITUOUdCI6NKXY4nIiUzqKXoY1f1VR5MkLDE8YEd+h8qoxbZmo7
oyc+xJQ3rYK43CwOg2bsRTXYBhYiJVIoxZYxpACBRFyTTjQoukN+mmOB8TF+TCXEiVEhcoDIHkQm
Tbqc+lA8J9zGIXfpotCmVw5hNNOlLBjfV17GSFZtladeNGBVEhJoBodUkEm7QuSov5S6sa2iybM6
jvgvkgqgYKo9kQoej+42E5etIOMfsiYcQkC9SJhKEvp1erKz5umomKzaiRejg1QXuh/xslMIaxa4
3/4PXWey3LayZdEvQgQSPabsW5HqZU8QsmWjSfRAovv6WoDue7dqUBMECdGkRZGJk+fsvXbPhFir
Qr5XlICaQZ3THp02vdCVPhHK2487MEIHejh5Ckpgm8X2TjCdH1vESkV0ZO+rueLutv26ihWXFXUl
fe6WST7CTXgemUkUpvnV5e1ZRu3TYhGXLhZLY13E+r3x9Ztrmq9pKlin+z/d4LLA+oyD0oPCPT28
pbp1BHV8s3R5VXFHHw43JtnwBz8D/JgVj2Q5vSKBewrb4i56bTcK+ZQytutMUO8PwwA2uoUqlDAm
xh9SZsSCjO3cybxYoMolsCI3o9ZurJNjD+cum56En9zYixP0GV0sNWBj/xzi6NIF1o8xQymgjN8u
UA4HRkjfEXyWWwezQ6dBW7aL1ZlIlVMi3jXVMZVmEeMXKM16rxRzxKRhpWrPx9Ivzy4cetco13Rw
yXeq9pZyuazllwSFuaaTh0SOmG8/Dl7+Y8q1j1iFd40sInqriEcS8j4QaGGbQ1Na/lX2sCnHm0vT
DUfftqKYIOKPqARqIDINWsNh76YefMfYMC6FXK4dmjn90/yjZX8bC1mIrt9SKreGj55TEbLAPohW
h4awJaz25JDvhKEO6Na3ge7tG4pgAZBOPlawFSvm7p5W8Cn0GZER0hG/8R08s0DdDYVmoRBPcc/m
R3oP+pizeXxg2kg/UtsJYHluLg5hOByMgR5SzqXIocSYukviI4YTn0MV3FyZXSGoXGRPsTJO7MnY
1Nc0UPDC7YjicNZaGPE/s62NCm9aR6bj0hL5txviz2iQ1XJy6Y4sP1nuLoeldfPvXdWU6YYYLDha
5Fv+t0mz/KPqv42f5a70ifAKuoOr0zXujYhWQBPRhXBH4qT6nklA0cQ5bQUOZVCQXJODIEu06p9z
y60ceK78fmAsLfqQcUgghOgQWslxyk+ziQIUvsjZsXjDiSK8grhNhnel6CfpTc2lWbh8UGect5hZ
4cuhBKKJkmy5T89gLqz+8/PAhK6QR8NhOWX5cXlSLlTS//WQ5eT/fp5/n2JqQGHUTdpslvdgaf4s
b1PWY7HOABmulx8Ubvtu4nDb6ZopTsshKaAxW1wh10BZaT4hDydsUGTft1IGzbx1iC7p9M/c8vzU
zm/VckvNb4XWheUxDSg15w7b8idbXmrMu2o7ecZXagVJSuDOQAelMwp0fPN7uzwBHgLe0e/nmp/a
s5PfgUt/PiJkhf4burXU8o+4APPTZNvZ98sut5ZzlfBgRhEbGhxnvMz8FMuT/fvY5RxcV238fpnl
J0mTuGzd5HMjefvbnj8P9gXe67YmmUgbmRp36FSnZHzoymZfjtVOzVR7+kYBXIG+Nek4ELPzt2Wf
lKFy8rtujS2M/YHYW021zeyM9Ndhr3q11THvy2F8IY/kl1Ze0Y+LDs3ZrU7GHUbATdb9xbp8x2PJ
rqzfFvTE9bmvABh0/NsGTAAn9KiqwU4KdypuN7ZLB0ieBHZot0u2Y2mfGYFhRnEfBcRXQhv35jHO
yNZoBH+Y/F5MGHX06GwXSINq8A1tvkeLJsj2bSiqR+cYKX+Xa8UhVCFhleRczZcgKR+KM4jwA86K
AztOLor6RrkGFIHhQbrVC+2Uv7a264PiTBRDvlJ18YzB+wSmY41GcxeD7av3KZkXLSxhGY/rqFMr
jfcjjYs96VXnup4uBcWDDqkc28fJ0n4EnfMIXmXVd1/z2zCRIuBkEvuKAKVAj26qtkFrECQKX7ny
9qRpUhj/afR6HyVn+muHxJp2ZhVtlQI9TdWox6RBBKsAXoIpQtjx2npsSB/2w0Npa+uS0kOiBSgr
uWlJvIUHinyu2smJPUCBHNqUm2jyNjiQN93o7Svh8r1P9laLTJCK2fIRfoLBLWlltu64D+egyfol
YHclyZAAS72KeIlOs4/kfN0S034qyyfTHV70bDpYMkbN1tGqB7IzsbeNxGNSxZd559imJm8Sb3ln
ka0GCsTQ26cQrbAA7uEOcwHJ6GRipGW1G6eDJFmgVfQRpeViL2mllY3Ha9ubhApoDkzUK22N1XSt
h9Y6pUNJBuEu4tcD2QXyh9lT4Bwc7b3RkRCbdMyQ98noRXhPgj1Kl/ub3oStDEcjuyZHusiAW0mT
8Iz1OKLlgyakPYEHgdPQbuLsK7Y/nPSvSfqRgc0M9CKpm5tG5jsHiF2nY4hADKeREBSXZCFUNJ/R
AwcZuSs9OnayNioHcMRkgFF5JAgbiQ1gCcanzhSyb07Wc/zY5KKbGIOVx2+mEyFXhOUZPf/RHcie
II1Bk2qT2w7ixQemhBF+qkC29zyofsS5v294sSTotrFPQJ+0P6eC4ccsTPKqOacXM5Hc6JPcxFxS
Qlp6avqsaDe5zL5A7stZZNkSxEhfPExe6CFoUbwBsrTWHAbQob/SeosmAoE+sF5Cf06FYy6uEXIG
3BhW30oosrCGAd3EeHIj9xebtzVR6KDtyzeiaLbKg8GBtWdVGk85oQV+i/CbxVoYFasNevxW0T1u
15VLnBe5O3KffI1JxLjgaoTwhoJpW0aKIeXVi9DmQ8NI7Zqe3GZiyjNlxSUmRbgPoJqGhION/m5y
AmSZyKBavj4ehU3PL5FczFgnSCncRz59SgwvJBWtWnZIqvuNRWE11nia6ICaZX0CYHyKEn0tPZS0
bbP3GbO4nQ2QgMZVMG3ERchkC7Rx59eoMEcEphUmGYKJbGQSsGNXGhOKpkeFD8WGvtymwzArpj+6
+pUJsqN46Y63TaXHDFIvsm4xO9ttcM50QtuwPMQIgV2JQY+wwhqZJtjzdRj8HUkBzYRO58xexfBo
4hStba1Nt2nMDgRUrANLbl0myoheL1Botw29YsumjGI9TugXpelfFZRPA8NH/KOHiP2ECppT11Bw
m/B8CGyaRcVZivHbfwjdD5PAl8LS+FaVhyB4A7DKAN/dwao4RvFAghidCWSnQc/MU7N2+EY2IN72
lksAJEtlg2a1dI2Vjx9NttkxYPNSpf6eHfYpHIu9V/7OgDC0po8vgIhQt15V51FVRNfROMnOra2/
RLpN31s/QZ/aWYxS1RCeRNNS696CxH4ULtOIqnxuHHhkqkJrWqFn9xgWnzO6V3IChEUOkoQHG8dv
hW7vyHXYlgm9bxbPwJcHoSoAdQijqrs11OsSvC+BxozuicAAVmP4PXBluMQdaVj83x3sDHWmbR3b
O48Af2p2loKGoKuafcbCC9aaz4CH9RyrJiOfHkDVSLZu7t4U+9AqJGEtTh4rVvrYiWgbgCo3CNVI
TBJ1YCNZFtuA8pAitfIbsFVjgUML6VJDNwav3piKRy22oaoYcIuDv1FzjMZns+wmGOrzAMo+qch8
s3GaZ114tHinYzBRgK/459fQDLFA8w2sx49Sxa9Dm99Nq/gIi+in2danBBE8ITgfjGfXRcaKqLP7
mHfEDiQ9sC+Iz8RK8otZBg51Zmlc0p3WPnfxZ1+K+zRoR5Gra5w9G353TeLxOfK7H0Zsf001u6DC
fq0xVNjEvK2myb5Ehv7UaA5yv2wdW8O6ZndnPkrCGSyVUNhQMHX44CIspGOwLwtxDf34ORDERQbh
j0LTXjzBtSVXLwAoLlhgDyAHiUIkMc/eZe64cVtFg4rgINbQEQECXqlnOPiBce+H+AwhYEMDiOCs
YmPGEmTssGXLCdCcczWXyyTae8EFbs4mJ9K0LmjuCv88JvppfhuM8Rjp9Ct6fswfPzYALXUkQ9aP
3mQeUXmHigohjJA8lJdo5GLRJVffsq4sh/PXfpdFpB+Pd/pga5ORClj/g6bcm80gMoxnkbt2lCRZ
VCRnN86VXudrbRiX3HfPeUk6O4m5KvEekig41zrjsBL4jwr21YSH1T+NRXLEuX5EEn7UQ652cKpr
2uE9jW+Z+FSSl0T72Zv6ikhSTBfRBi78hpE2EOOG4IHfiFLxNjVEqf5W3vMIaV28ZVToOSY/PEMW
SqT6wxEvYrpD/UKcgO5mnDbQufzkHLiPRfd3su7VQYvuSv3J2H+x11xZIKJa9WL2+8Y4oKSuksfc
fTM1JE3H8Q17NBfM+sXA3mIf9T/ZOrgVHzG8/HJDspWvr/1f1qf/zpqS4dpYpQ/lA0jdIwaBFzQB
FBkVfzYG7c/A54FStN4OewVhYbBk/nZwiumfE4flsIl2QN+6Zd/eJaQkBm3SOk+eFz4Umio3Bpks
L0r2z1BLmGrrOWtM0T7RKq7w9mfFSjiiWcWh4TDJQW7HCxkr8tDCFYx+heYPR7KoIkjcUarWi0YR
Tux4qHP+U1aqX0Kl3C8CE5/tLCTRw+2q32QbUHkFpos9bKjzlSUK7TQ4XseXod32dqmdqz68Zn6P
sYb+ZbuxNJsiNY9duBWUtrKWOUMJLwKf2cF+HGb5aT4wUJ9j5W2ypLZdDv8jIemOVU9L3vyJrC+d
nls/Rd7W67BD+axpr3Icpy0LtLj4EYrZQs9gKs4C2oU0sxy0EXpDJtizgGoHRu4XAFoml2KrLK7L
OZlnzQHGXL0XzlRdtAidI4yX8Sds0GMDMh8kingpihp/1ayrMXzIzfMpKcrN2OYBXyMG1bpTgbFU
evFAJuOGK6F2NuhdPiwHK5IxfSmkQuLilGFxQS5OFkECBsAQYnyYXBwdZmX9XE4xFWYLm8UPXQFD
ftJo4M5/qOWvxX5yJgPy5Q+nGceDmlOnNt2gRg4PQ6sNz8koVk3GPC32mLn8aykvk0/YU+ZjIG0C
FUedXBLCDC6BmzaX5ZatQckZ0ofKkeK0PDMiFLoMQtVbRy//aIluP6u2YhpYRO0mo24kqZEye1aR
E4oyXKMOeajBH7dTIOctf3LPPUydnVaSXFPqUOnKnjG7a5bwCYEgbjo/49G1l6Jb1VtogNGUTZ8y
+rQAXfyo9Gna6Tnci6Tsg1fUDiQXZltoIuWTbtbExFkmlDJjMN+zjAF5H/9BzULstkzj1cStoq+v
dOQdyKSd/6gPhFCwfWie2WRFqySZst+9FzxZBgY0wyMHr7E6AkYz85J09Owro7Du0uSbpTVMeJr5
rj/mx7LTrXtA6kVkt9j86P2sqArlJrOs8SMye/rWfdVfXBUlpGj+9KFTXnNwKehiUueYqZQU4z4k
J7BwkzPK9gVUpSqbXPAEaPw09RnvCXz8oxQxABL805MtLzCv7sA9oDJqXXkGEJI8FEHfkDI5kO7a
66hn4uGe5aDFTOAiFmOYryECxsxvC/ow0U5CL6Aouo2TwPbU/jJIAX9fmV9FL6+kYjPFVTS1soPb
RtHVIzEIrLq+KjNSTYykmBP2lATvD8o6buP+bDuVu0mbOv5VlreJvR5DfkNul49JBeJ8SNJnS3V8
ywcfx9WYR1caDOFV6gZG0Cd6/sXWh3t5AcpqXWRUQ1Gpop+OVaujCZK7X/l9jxiNJposUl7e84kd
8kVyd+AutSRbvfZ9Oj7PE+/GzIi3Ja50G9COcqzC+hsJY08ryf102gq4zpiZm4newWb5ZIeHhJSQ
164xUEPvWvJyn0KQJtmUGs8FfeIhhmhSo5N+CH3gfgSN2W+RYSCe6maDmVWJ/USQEhfrnDG3VWN9
U6J7CfPAvhkF3U0/6l9aJkBwBkGtVglZLlSYdzRG9oM/at1LzlsIOdANaQhgL3XiITiHT5IFBGxi
kl/dMOo/BwE0Q89U9WrmTNFqoqt2JhzAtbIsrjEhn+BGP5DPl3wR3ZMArdX7u0O4IrULMcABiELE
BTJ8sXS0wxLiyZfFboHOd/SrrrlMkd4eUBpKj+ldH9PIFelJC/P4mg8QqaZGb54BAKJeRqDRujbS
/8JubhN1yxXTxopOWHMrQtneVBbEcCeK6Wg5BFyADAbR5NR9tK4LF7XM7KBQ44gAA4XxjPF6GGes
myNCj8ndiMdsRtYtBz0U5apxoNyNHsIws+7onfB3In+zeA7nb8/kzh7ClJwnNw1nBgTCzZnVY4ez
/n3GKIUoXcJSpZdkeWXXIMax0I3iZ+YjqjB6cP9uxbyi9/g8mmN4BfmGSHcaMTz4TfHQtFGHAYsE
vdZG+QGp/7IcLD3PwaMSG5PFvlgFs1J+TNrksZ+M92LoQ5hGTbPt5lmorhjegcA3rkZDRbH4VPBz
EIVMAOiJ1fyj6m3r3XJDmIexK2522JCWmZJwOK8ARgs2YiH3RF0EaQF53Hce6jQNG9j5zIqatEC4
HE5sOuDZQjW6LqeWQ+eJQ5oB4nXtQJ5yS/1uqohqmwEtlWZ8ynPWQTonZxPnHxxUMpjPIwmjm8BU
eBW9tINJMQ3FTEFdQlkkYta4OkVOAPp5KtwtHymidOMQlVKWfCXK+tEp5/Pb7pIZWriuLSciW8QZ
rqSe3R1TRc/LgYU8XAtpanMAyHCIHKC5UJeInyRrqoTutXEdQpRoVu0zYMkPZhqhJCRhZ1cYxKLg
cPBp2TvEpTtxxzYnGEF5+LPb0IaXufGdnqFZ0rLxI/Fz2FRePj4sB0J5aQPZ6S+7HP85NSghQU1R
h1Pxbd10rH/aVjltusbJrikS0Auv62w81/YZwgbigI5US7qfoi7VnjkOeathMf5EJVQhHlWWrm35
iBn5yQ7GbSTqdp+gqLHrIb3qTPevYM7x/c13l1tMTzSUlsbh31PKgYopKQhmB4G4DJbSL6qFN7Ic
NJOAmiEiO0mz3FGt3GbWvw4k154aqNi16+WXcj4IrSFJXvMel1MOzojv88utf84Ze8+HLJ6KhOtk
nmKOZzeRmXZ1RaFEunU5h+Et91utEJASyXzMaqDuVd3c5MR8eDn4Pkt7V9R0kP5zanmEO58vePxy
3qzz5tgT+r3qgrx7LvGgydjuH5d7hkm/oyjcbterNH7ynF9ZZlQ3jx3kAkJaDlz9rLVfa+L7nJwf
EfCIDnfTxgv94pCWlBylkVHfEZTxIzZo6KBeyO8ktji3yseTDzjd/RGqTqyzLvvj1Jq1V5GOvXKs
0eQNUXoL3Rq/auoeaoN2l6CefGqk0J/6uaD2yrY7TfM5MypwbWdVKBlNhrTPEMaxTSKlEr95lV5M
2V8jovTuViO8I3JJnGsdMvOQ7PSwmYLH1qR2VEShwg1gmrWci7y0vJT+eF2KVykqQc4G6ERXH79w
/Cgfh0FowA2YeZWJkbzhJLB2FfQf6nt6IsjeN/1geTOi660bhualn9qQuVQrVpYnJSj6jKtTXGt3
WyelWwSW+hUn02MNOOzVn4DWWb8NadcHp0uNGwkCOY3v2nrXE+8DwuR0IqWo2Fhtme9GxV4URZL5
6gfkmP9zN95YxZA9kJO2aommwqPKuu4Lfwvl1jwvvFA9zv/AF4LXPQUDepXsxUiZ1a08OWosNyDa
k0mxxLORRk3tSeTwBgg+YdM6odh5C62e/ZJuRPsOHR4VbBYcRz4Xs16nubqpUexomTV0MikYUjOf
XsH2Gpbfrno793/PmZFsDq2/sW3epNUPP9BPT2u/mChSe8WUWSXdKS0VKY+Wz0uq5EmSgPEOmQZ2
d5oH53i+K5tgn4cx8uFgqlf21BqvxnQnEnR6wYW+3Iks48100+AxJR97z/ALehb6nbd4TK7p3AkK
CuWe4lhPnpA+NivI7miFEwPtA7Ex4uTm5vj9ZOSVjqUgxhmrwC4ayDUmgLt80Ko6PZBxEmDvyBg4
67o8YNkqH1LU6dvG9+MnOLPE/qmJ/nQBRdEriVUmkupuanb/WtZytfxusvCuwL6Mo1LUs/WQl+9t
lWv7qZfVVnMafl35E6mtsZMjbVdX1yncnVwaNzFd0WDF6wok5s41MtB6LZGty60wJLqn95E4Jm2H
zc2AWGgbNRFtXO8OfusPcIxyUmhDVZ2rMjdmbBqSUl9iVJzP1X5Zlqukw3BUJ89FE1bnfw8eloLv
u6JSOG2yDAnr/JBS1fGKTYa16zNBSmSZCHOrZ3hk8j7ALVfExs4jCfG8XBXCQoN31NSXYr5QkG1T
GittFLd+CLODHdj2uRI9c5+CzmdjKWyV8zlRQi5jui0JkH9uY5n9bvMaW7Yn+ocgG8RZaqeRSuxg
2E6+V7b03hVpjgvrz7O2WkXkCT3ZYi9qYFGl0WXboueRy0cnZQy8jjSk1Y5O23KyaJ0U3T8Hx0uD
s11nMNUVscprsleCVVOGI6qGmVFHsijterv1of+TTTa9+fDokpfS0DOACRZQNgIiHjrT3i1000kk
UEZ0K35o/8+pya+PbsknonOKB2vqg8dEk+Bf3CkEqRCSyDGfWw688S/GRO2l5RD243nzJOcDFIXu
qEvUJlo+mnebVIlz5evXhUYZj+gAa4/A6Wi4sjkYvk+PEs24UmgNE/o7pMcEUK/0ctg7psW1vphS
DSMP5ta+h+456W23xVBSPTO5eyLaCuGtR2unmNfH2qeD3ZdWdB0a8KNRRUaPrWUbWcQAhc3ZfuEG
Mc3B+A8s8uRguUAisGjiqoJt9Vn6L7rEgDT48tbMuMVAg1KJRSFBoGbmj8asdBS9dW3K/ODWAtxu
6TZIvjUTv2+W+mekewWTLjkny9gMgqJZK6tD+HtlcwiZweLbp6hl3MZwvhomlZ075b+m1j+LAjOe
E0zVielN/OESC+3l1fTCetwjItP/NrlMPvh3ci00aFgHJ42SzRCZTzyDc9Adkgs30kFqGDT5nwi9
IFlRrK9nxzEfO2joDPO4R/GT7afU+Vw8yRnalbuJq2YfNxbgmtmsvJyrXHxzeR0/ifCHXkN7jiLV
PScq6jdQwAG+zncnP/eQCUWP7AZ8DLLvZRWOewbYHYJ+M/whU+vRal315MBauyU2OQ9kWbVn/BYN
UxLs3FZCG395I5fDOBKzBqVwJCOABvSyBQywpWJC0zymIC3ZYN+lsm/SajKGwYUMFxzhzZaHcamh
6SBhUo4KvAUymOYor26bVKV+H6KYc1X4QUijc3DZXZ2KCntREaXW1avjP8jJX5oZcVpJJ9pMreAr
F0C6RLiqbbwi7x7ARPlQiAFZcxGImZ9XGkHZ5ZPTCp2A9YTdqd5clnsDZKk9X1agMF0vtpjkw01l
dvmdMJ0O9wwJDtWk6oNHXtwaLRUXcgJdLoZswWITOJn1hnu3rci7D7W7t8iOIXCYU8shCMhxrkrM
3EGQ25e6ml7pLmNBIrD6QkB9dAq73jsMSdVfXa8mFF7Xe5rkkis1IPY3lZMbpxOWHlLS3uqiaaAy
MyjIM0GcekSGcR020UNhZcHW1kv7MfXNcNNUgfZqWnRUhd8bP3NaQ8nouH96o1snA5ZuMZbRk52g
DSfS+W/YzdqVov/Zg95cGU6uXp2UyjBoOi5snt1jUzAOIdtfAtnLnMSUzqJC7vN9gTnw+9Y0n4vm
n4aDbV3/38cRYdOQX3DAbmK+i3p6ouOWP441w7awhDQQSosk4LicyBiYYjKJxPRcZOqfW9F/zy0/
/fdxhdOA4nFwbi4PmeYn+L41dsmTRRx7l0d/wahy8dYNvduONV32si7kU28GLBVx1e5Ubn3GlWWf
UYELEhAG+8L48LkXJeNwNEsblVJoF3h9DsuSU5oISlXgmSi6nPIZT9hU1PXVt2mB4vA2X5e77ny3
zQzjFbkDJauMh00X4JuI2MF8aIrfMqkRyfVcMT9C+7lWnn2sZqOeRhEBsakr+rM2hLraBKJC3rYA
AZbDQDe7prVXxFp6yqf479JQxCJcubJB60hfUjrjbAOy0y1MjN13Sy81mAGaeXutMcr/nOyGLCn+
u89Q9KdtROjkVSMp8Fj0vYuUzVMPadHj+FW9/lJWSl/phRd81khzgyB6ZmRTvLYCX21JjOAzKy11
Z8GwVHnSPsPpRp7FuvgcDZGBD7Tt3ozReUtvWmaHP7Q2L04TRIXNcrev+K27uhUPhIbmzwYMevrX
0W4gyA6GyxzNJLpxX8oaVKYRbLmmj689eTmX2qcrH2Z++SOrI3+VOGpiIOSLTaVHmFxT2yHeYph2
k4DKZLWdA1CspUdi6XgU9JCg2dZwr/Z8gJRD/mkhsQiUjXtNS03tVGqQ7WqlZXML5cBU0C6OlXJY
2FipkaOXekHVj2Pju6FZuw44WZrKZpei5Zib0laA5yWvNa7rc3vaHkN2qz7JHjWAyH0vmCj809mz
gA8AGg/Wse2z4s7tvn4yA9hmI8rqtdE2Bnj2tiIKzaiIgml9ODTzzbogVcoAyV3hfDdifAx0kNkR
NRc0O6+EH+j75dRy+LezbJiR2qEPDlcl9TZUfVPq52ROV86DVj93X2RLqzPNow7q0nxmecByQFkM
NnaSjAmnzLqYDNgYMJqx4ELcwqpIM23ODJ6t0tl80/c887Lc70P2FSC4DpOnbAit/kNL1c+3lOSs
K6ucR6ChsrehNOPZ9GEJCuf6WTZvBKmoiOw3kRNQ+fbdxLKjarknh6x5HL2s3fVFbG20saPxAijk
uxMPHiAjt9mTu2beFqmILvzy01r3wCzMP/2+C2QQO3XY7f2Z0o/fau26bXnL5mdfTjVaubbSpLwt
9wZtaJZHJeTzjn09PRbk4D5EgqlYH6rohyS3EOyZstgx+OqDVAK96pr7II1faWjYqIP1jrG1pjMa
J9WF2jcn73zU36yqw5Hm94Jv0PxTGt8rF0MBhtD+lORa/BFMDnsyzXvR07a4AVimc76cd/hHKPpo
XIfb7zdJa4p0u9xf/sPeKFyk/fQRKh07fxJq/3ngcr/R4y3EGY3SVXcuy8EOg39u/XuuNqONHo9i
NyF6Q1ZAwAL7UQpHgb2p+VkpSHUhUPF4MOjHNHxdRloMBfMr3TUAUjs0P/18rwv6yTmcL5zAb76c
9l4syq2mAFPl03GoKb9DK1oB00ei0bBZFgBupeFCCvPDXQO7Dwk7ZUa4SYP6XFjJLmumPaKkhgAU
cVeaAstfY4PyB1LWHQ/qbGk+piXhPXaUX0wV2vgdq3dwKkjP4EDRUEdiwxYPjZOvwXvuEK7YVO8s
wiItP7FWNRfdMBgqVcarSmCIaKViiFjQKEG+6wcBw+vo0bNYbkK4q0WBhUZHhFvANHRz+YlT5olB
8s4IpoIhZIkbEN5e3KN8R3M7+P0lM/BFZl7+ZPtIXcLYvtpoCvlzMZ+Ji5b9VtLBHKcPE9Glz7xX
vTBmapr3DA7/EiV0LYLeTwh+IQWapWZVVz7RkvUxbsXrvJbs9cDfZG3x7gyKXZ7MH20+frZprTP5
q8nD+xCqX/OfNDFNqkh4tLWOqogJYLj6IFRArXpikdfj5D4kvYb3QxmX0fMZsmKAlVj2/CR4m8j5
THOiPWSMbUQOFIhO9Muoug/Ws3wltOERb3QB6ltsoN9vK8v4Y0bOl1Z8FOFIOlyl8ChWT3WQ4Ldq
1rT3vvpCfVVaeilrNpZEgfcrr213vNLOCWmnaDAWu4QPE5mnks7TqqbUXhm2YW5MRtwW8kY50zA0
nGxN7Zz6NFnPlueAeXhaT3td9gieCe3InPSpmMiByJ0HembJ2qF3VVUYv9ohfqlq4z32h3ArrPHU
ucio2/nD7WbOnVDWVRWSRWlCxkl6sMu9fvOS4eb75i0tGlRVfbX26NWOuAsQ6+C18N6YwHlj+9l0
/p/Ssm2EODjNcX0JFxRiZDI+xbygQvOXp+GFDAloN+HcsWQ46PBKb2UENdROvT1UQ3GjZfRpR6gq
UVdymRPhKhzSr9Co5Lpqwzv9MYXqptpGSfdR2t674RMBbtvpmVEyiTdechRle9JYWbdJNqJjYss2
zHq0knSnUqlwU9ILgJ5+iL1yH1ZOuHFDLpSTLs6FfqvKtNpaY7r3B+KEdHKrFdjtfYTQftXZxSP1
Bmhh+nx1CxLflROs7tq+4omEpJeRl5ZsKEXbWbvSGbQ0y3sr0hffjsV2bKBL0GJb24XlncOpf6ul
g7vTkbh6BH+13EBX5RSb1uazXoDodAYymexdgGx6w9WjpEOWsbIxE6kkOYdxW7J4sGlpqiedIJld
KQvqex+3rt+t+wzTNsoYbO9pAvrAjemMphf+ayw/8wRQIsgs2xCJfh2d8Ko/JrX7Gw5/vIkn/yoG
njmnpZZPXz4aNhQWOJIjaAgNDfWdQiu8cuqtKdlSjjgZDSzMA1EINmazodIFmUeIOLNbUIaEw7rN
uxbVfzwGrjPmoUfPmHck5k5C+6M52keOCKUI0UQ59WmkWabqkxqcc2HnR3Ap6aZoSapDeOSs6tz6
YUtWw9QYf4VeYGJM1O0VHoNqKyK25i4g5nWga/xyExdcP9zH9K6ofmlMTrLbm4mGEMMh/Nsfm+cq
bd8pnv5gPHxyo+CLynfvgZwHK0zU00AgX1XW/sb5hT/qSbbJq4abq+7+0r5kj6XZAqkJxpIk2pgF
UhtDQ7EUhlh/JSmm5MTM447mpyJccteX/FH0yljVseAXjCZcivKXlTWfow8hBFO1rTSESqL8iRmX
z0KXohaxxBG21L6ov2w3E+s8ix8DK9q1rL6ug6JTRgToGE61Ma22vTC6+lQutDQPTHU1pruR2KQ1
tPRukl9hCXCUDce7KU1Fi8D8AxiCcBYMucOIW9KvD+E0ET6VDc9R12AkhgrTmwdfNtlqDBxzm7gJ
jCDQArpbc8XGeuo7gAfSYMhXcRCdfYkMEH4FWXD0Xew/2jC+o2SnXyp4hKcRYNBEHrmIwS3L1XFS
FKsh4/QOPQcZ81uCctcQRcnh+B+uzmO5cWDJol+ECJgqALUFvRFFebNBqKVueO/x9XPAnnn9YjYI
iiIlGqAq8+Y1hfvRWbiqMOy7p+Q8Wo6EZYhjgwfw92z4/M1CGYtDu0/OV8cgx/wxDEhZIWJ3c4HL
q3h88QtYS0PAfDyPUXEEMDxN59wqEx9Py4A70dfUurPzLe0RUk3dvpDuSewAEfGpaE+T2z2TDtgk
TBJHq3yp8ilAGhXvDKedNrardM/C7c+1ldwQuoczTE+irNo7nfnjNvB1XRYgJMojYTBEsbB/v2ou
DrWG+yfIfOF1eYazk7R6HFssA5Fof+3T4c8AUO4SCEZLmL1Tarxy9nRb06ofiCq+GrOuo1Hvfpug
mKvSGFDbJeXK1clZzMgPD5g2HSHU3w2Rf8nhXqY1TFOjOGp23+6SelojCv9tplqzHshA0UptG1Jv
pDniK9/CCIp64H4INhEx715V5TRlzadgKu8lnfFKCEO2KrgwvLHtfunNzFDVn871EN8TvoLRhVuS
uQY9INp2Cl9buFr1xcjx4cxyQP/UfnS0sLvknZ9vJhBYT9cwjUMljVerO8KHdyEBS6y7qHtg60D7
wEIkwNptTvOLaSNUj5NxBrbrnnsIEQfIWgPemI2v8ruyyVCC18AEIfGpKzmrN05PkletvWma+BqX
QEtxpL8lXRSvoWMyhi0H+gZ9Qp8XEgyISCdtTexTczfENNYfYc437jNozXqQZnhx0uo7XJwBc03B
fWvmS3zzCVwODHNIW10GnHFSNxfclFxq3os+5t9DM9bPgbxgTaXHmNzs2xbQIs60b4yusqDoAN9m
HIUKNnPyB+hxdRyDozaM6RySrTGXP7mKy6vZGmRcxgXUGhwFGhIjGchHzJD58PoISiz2W3bYfalR
MKmpbYaUm6gdhotZcYZa9sSCW6oTpCNsMFhUE5IN60bFx8a3rpnDeuyW6T6B6B1ZGYb6Mt3ZMozx
lYHO3/ntYw27BQFWkWyR/vreWKS/UlZuU2KflNvDHu9DfafX868mrH67EwIQk67YK5WxeCSh/kxC
E+A9bCvIeymnM6ZaTehMp4DNOWyHL9o5hN8EW7GFyhfhtvamNAlk68DXh0B7rmI3BQ2vqAG6nxSK
gxfqd3UaYromm4+x0X5qSONBaeUr4eIo5sTRfX+IlMbuPbr0NS148tCPb3HksgEoc1pbfXRtG+sP
bmqp038kakEFm3mrEoxQO5L9Vs4AXbmPbPB2FgiBE46jzH1OZ+NPmY2zMIV6qm+zMnoKKm3nBjhR
FONY44DmrCId7WDf5/NxggwOqyhhp9DFyqiYghBRFc6c6xjW8Y5htq9UPzNDnN1vrL3czay1BW50
kGhL3Xc3zRh+atGwsK/XZPt6jjb0lyyeL1NZNhsSYskcTp9LYdrbsuRv4yX45fK8fh71I4F0V+Kc
YMFVD3Nh/uhUaO3sfMnS+LGFfl+iRUISvS1HqmA50VbX2hnK3IIYB5AyckHGkX9kkLMPgS/WRZxB
7gnyfpOFvbtXvvvqEENL6mt6tVpK09kuf8IJgNskmEHN4Bzh1nUxI+ywTTIy/0tmGil72p8pmv2N
3rT3+EcuaQpLReoTAlb1Tv8ikKEO8fSWA5sYtmgf2676KsOwX/v9nQhlvh1bz4L7sTM0iMlyBAxP
Atg6Oie3ZTI5MAH6PVGB0ZnltNVs/140NQMFLi1PW4acdkE9LzG4C7F8LtvxpCfZ2QgDtmC3f8Mv
YTsFNp5LCcZWtSSusrHhc+bj66Awd8bnYwZGMCBD2kbm2SJ+C2V1lkJYG5HWEhOrakQ9gdDX4H8X
DRWvtA72UMYraipWHYVfOMm8He3iqkrd12iTt+ARKCMCeB4nGfIvy46RRCdShGwOycW9AUbq1Og8
ZKOrjSnY5/A1QqNrz2g0I8wrkgZFRX+QJFdSR7HIskSiB8AJqrVMxkDoxPslSgOXyEXFA53WmTD5
qPLoXOgWcatWvy1j+4TANTtmBe9Yi5r4uLAhg2IGJ2K53rgYr+cMIkgsf03dotyPofTCQDQnaGm0
e0Tm0vDmG72KHXro4iD1rtr6pbCw+dHv4zm6mx3T2edONnjgdNu6Q9ANlgkdsacT7in7Hb0qDyZ6
Nq+VgHVwE84DVHVQ7jt7KKDJN6ximYrWE+vaA3s1DF28R3yLWjVoAA+Z+w5eXyEKdsCsD+7EmSxb
uOMqxLMNZijx4tdex5GQbrdgLkmzx6nXPbDiQE9pjm5tQrg1qa6ydo+PhY7niP+JAeBoyl8GCNFK
b8f6Os9FsLNt7E3twvygQcFTNEXPW1T+FpaQ5nUdnu5Wm3+R/TJupoTCv8tADi1xMFOpEKLhJdUo
JlBpXF1HWf6IAQOpUnl6OKJ+yZjsaHC+Uts2NipfTgsN1HxsR8JUNROFE0YM2lKf5UObrnV8GQ3X
/hIsYNs+EKeEjFlD1slO12yyd7TqaEHkHbANZz4Q27yinoUVc6HE0bHFJuKwcW0v7hZv/VTsjAzh
wGAE7wGDnHWbuWCzevYmXffZ6cVFdjRD+NCA88qdDdroqaQtVqkqUI7pxluajmgjJAQ8FY/0DEtV
hHsVXr1wia0ARBJivAYVnS39ldniUxW5+QZ/FhQGxA9ZjQWzOvgTT86dH+rvYassGhQBcERdZ0ir
RJxmwN/GaS+amzvNyv64Y4xAOKPIBXN4h4l+Dyur3lCmkpPmsGZyRSJoSEKESUHIOkxOFCdM0Yvf
+G4cppoRQjm1zCq4hPsez5YeT6SCy37T1qRhSD0gDXdk6AbwvIRHYlAm0weJmqIZJQRCx/1JTTbK
wLlvSoGVm3soAvLrtRKGIVE2TGHvc+E+Onl6RquWr1QO58ghwFm5r6z2wmYyFTcd40jS3zxDqDsf
aoafXDplvrmDbjMwjc6MEA/JVCFobJZkUvOb3KXvyMHFMtROkSPwhXQraPQ5AXeoawBmuJggrCPj
wP5VYNbu+78cOGkY0vnsd8bvcvl3Aapur43Sj0TH2VFvWEI7xvfUDgaZ1BNabP+PNHrF+TQcYpu+
tG+xc6SN/0qj9mmop10DI46hKkU6vcZONPZrkxnUEJ3gmsAeUKFYdq1O25vCLsAg0Ai6zmfpZMmq
VtPBcUbMoTMkyUqQuJGP71kIyuRkxc50WsmuVJp3bhoxHGlSnzL6T6Bl+8mwssfbgegxAkVgHK5u
PzZ0Wmh1XIi8k6oOFJe7zMVKKEwQ1WELEmyDrDeOM6/xWE1Yz8RygvPKSop4fvHZGfEXSMNjmCX3
lZ61h7YP74swU3tc7J7LhVyaaN9w3WmV2CPAyJlI+PE+nUuyodpR0QQSS6RlKlvrSNOxiJtJFdTf
SqfULvnEhhvpwVmfEO9pOsJ0hetXP+HI3xhosgLFiN8I6jM6Zd3rtKk79NL5sJe4mPRd5LO/dsvM
G0GVDkxSntMo+x4BpPp2fDJ0q9yHullT6Q9EGeTRkwKF3Sg8qeah3OFSwl42UowAMH9kIntKreok
GxNNvM3aHDIVKJzsXnPaizvM773j7mwiKITCACau0U5aLmLCJIcmQ/3LOlW9R2lxxYhrLdJXA47j
3Yz03dKIpphgWLLzKChZ9TFtMJONmF2kI9ZgjoOTi9s7zZrsApX0aI06x1rVuDMSmUyF3WVH6AcX
V8tphgnj8vnyqwaxip8vRlNgdaaDVw5R5gzRYx/hR2iO91VRfJZm8qXV8qRBj9o280jSAK8EwmxQ
BjtmZWSAzsJa64MDTSQmlNPp81VbuG+VibjRtLD5LSCF4r0IFpc9ZVD1T87oYKPB6Y3vgVOdnHpu
t8ub6pxMbk0AM9/IHjLy5xnYx79qPI8hqac1zqRD9D7mWN0YBrUs9osCrT5JZziP53e4JDPcGc6u
jpw2JpIAkOFxodKlDcwkmUdMwMPPgGhNloBjnGWLUV0RrgMNT0ScqRkVIhJpy1YgJQzRHepGjMwL
wFGJ/rNHhpyU5LYHhv3V+cEXzfFT1HR3SUE2zJCvCqtGaZgbdOpG/+aG6Wfn03kQp/hDtx4cTBk8
9SSSxWL6nnGCX1eDeQnYTFlKCTF08CTDQrp3g2cLe0g9154zyW6iLerHgSyy5D61KXhrnxY5Ud3Z
KjBWDu9RsJ6aSG4iP2fcb/2CcU8GDtjZhkw8SgygIcP84qzHBlT1x6ZKD9CdxpU1lZcp2gVOF2xB
y8t15KLobFrzp4rCLd6KR8YQIKPpd13MNAKVZWxwJPs9xQASek1HEPBFd1ktPZHZDUI3cYIu/qRi
uUaXAmYi+oehqn/BoTxCJ9W9Pi/U3gT3y/3mztCXHCOAdxeaPoxtluFqUK+MBrbB0Hw3JZV6VFdn
zh8w+eCs1cxVm9b4CGc/RS2nPJczte4uhtkf3DlCwRfzadfGAFkYAao+RJjzsjP3rfyll9N75Y77
wUqhrddv2XRMMfoETZ7gZAd3PiuLHdpPUpqvrY6Ra9e8Brb/Vf5Mk/U0+vaacuosfOwfuUa4ei38
X53+PIfRdYpFusX457lyMxyrG6QD1fSO6youYug6cVEA0w1a2DnGuePDqsSm+u2HwQPWbteuYD3I
l/ZQMLRw2XLGmt3Jx8GBCdg6LGEqLrKZQIrnQs58DK07b+RygsQIJcfKeI9puNdOZzxg+uJ4U1Q/
pnml8UFYr4ZtfoqPura30RjCjqV888yi/5AVlmoJilDj1PrsPwQlAncxVHEz5Oxkxj5Hg/E2Jm9d
+IPrxYM0E9+7xrXYNQGhjwT5vWCPfMhncGFkRF4DuUSUE10n6wEE2JimUGtfpc4uFkbTrxBO2VYy
P90Y03CeyVj0JokkANwNYiDVUS2+Squ+1yG3kLKKH6hvjKcuka8l6kgYnHf0nL3X1TlRNs0fSE3b
eEq+bBOrANV9utcmVPvWGu91AP/KJfymD+i9J1fDN6fAbmXqvvop+gHNlPgalj8k7XHOoFtDabIP
rOmTtLx8N/MZm/TEBCAyI3boIwAicwKpemvpvxvGt0mGy2Lup+cw+iErJVlrGk7PghBu9I1YE9mA
mTkAr5kTFzRNvuaVOllM9RYontOmzT2ZWhSgqROR76v46Kyh2E75gD1T9W2QraKFrDPhpPbpQHqW
1qNcktG2CegCs/xSgZjDnPweS/do5JBeQQbwtsaasuDbBULCQXKiW0ZYFr2ALVwaZ4dPbqIGiPsu
rmrNZII0gQsoF+xEhyKHbq97lzGegpgm1k3CToivIxDETuD1QW46voDddPD7zmLHQKpNID27i/am
Z+FPxqqwUpZ6d5D8Uk1g8Fgg7g36SK3QBq5wVypBGvdWS6BKj9AdvIzQ0TpId8amqkzEmzVy4+o7
WKimOTgeei/Y3QUrcpibCDvio3DH99TEGABsQCweM0PJKhiUEO0OcQgoiQYvQz4wEX4jqJ+rMrQ2
ODGynFPKtaY68sUiUbhrltSKuttJgn0m3yJQPF9HmqtxFtzWlvjEljCuCjjLREBqlueoR6yd37s+
9jGUYBAyyAel6/068PtHvSvybZepF18ML9BG0ZPkA1Si8GSZ8j4ymAgQzr6hdGm9RIqzUaZ3huOv
UYmibJ8p3X2YNbsseqw0/dmyyhC+vfoIeooU3B3u5ji7i0AQPSeSD01iPrmd1zSEImVo9rdOgDPJ
1CSrIlQCW8j5k8CHFd6qnKztN6j2B0KHh4H4b8/I0LpNmv2tih8oZ+85ABytMPf52lY081KxYnai
F3m3rhEyqlDiqsvHpcigL+COxKm6t5BJa1l5oM9511VG5hkl0qqXNW15OuwtCfCv9HgHdgChVLZr
V5qYfZKOVULVNKgIVxEUpXVsGo8Y4qqVicP80OYHYjmLkyIfIc/1Lxyt8HkmHtgzWKLsFMDUN+aH
yNBJ1xFYJYxkek+y/s0kAl+OxPrTRSEqLKxeQmyn25qZcKlNamMjQaC+whRgcqBHwhmLYUH5G6LN
n7igcCAJrV8ibD5MesFTheVHPkO2cbUtujMWLnh0WrUEUyJmZfCE3EB7csgEgeextZpTEbXvRcyE
ORhJjU/km6y6u3oM2IRQqnnhmN3JQVw6A5KyX1YYozh0aX7VvOjjkcjtTyZfu75hHAdknqIgVFP0
JxVkEoZhOZBdn10YSJ2DcXgecDGhMFjclWL873TzqwbE0Fp0v5GDSyJa91WVox0X8YlJFrFPlMJu
mzN7KP2XSjgZvhnhi1EzXa2FhpF+X37qVnEEXHuc6phlpPrACh3f8T64Lk60Mxo8Rn3TOh7x20CB
p8yjnzW/tcx5TmZ55w8x79ld6TLAqzRj/uGHoK95Sc9ZkV4WYnJoW6MXF8mhG+UXIzS3VneRUaUr
O6kqjC/6ilSv4Jfp5i80N+y9GjLgsN9BmBtWTqbuY+yZdu4w/HJA0O0gvpJvXR6c7soshYC3ZaQl
ERsCGQwbcxxefImfrF0s5VbanOoNoNZvB5dCumxnJWxCrGzmMyw8M8NKjCvNitPHrt6CMG6YUIqH
AcgFwfuX6Y5rpbpV6vbjZZZ56+nm+G0Hxuwpm2bZt/NXyrLXhDKGrFjmKsh/IX/bAwpK6M4k995l
rr2tIJDBpoCUETozyEv+C0j8klovyGaClcuU3qPH+9OL+mxm2a7tCuxnzdZZhxXUzgSGwhx391Ij
by6OznaMjjWf+Lrb5A786adkD/KA9dFGvJEy7B66DMdFXc+gkgQk1wA/10BRq0LX9mUM8Nm4LBwh
I3CFqceAaxaYl33qUygJQ/fJlhzBUq49k+10HqD+NKJ+Bm+XeykbKHxJd/Z//HlwHzLgTLt9pre2
kRs+Wpa1mC7iAZOxB+ZPQzxkCAORN/cmE7XcAMPGbm/mOiR/sOkt7FqwJlCBg9lKgo9/37wJDV5R
iqAfaDaNzlxWHUK5teCkcZv+zsmqLVuQuaUhWy8QkmgYGxVBf5pDuJyuNYJy6+qxCfVDTGz1vlbd
i2lWXFUm9QA96G/4+M/uDAHBJpp3lcXsEm0AgyZ1OSdaAJj+DctqygGbyzTE+R1dGdEc8EWwejrU
U7uj3YRcNW5qCkwK2fBNV6Sf6DbFr4Dz2eIb6OVR0tNd2RihhvFHr8IcCkEeLBP4T7dDXQMKb6n2
avOlz2n5Rucrmbf0xyF2fweTThYgIRgZzjtElBdPkzobxNYTcAKR2VXpvkdLEE18jKPjRp9xr40e
q1S3SirKynbIt8BshU+uxrgXEaGmZQdWEVz6zjmzVrFwJj2hIdrJmNLXuEwARso3KrPukOrDuz7A
HkNR7iSnugT0k34HsIda18fIsE47/LWxWYuiaOvgJOkZQxKsypGaI3KB4Oac/sdrK+0gldqZhMpv
0mCxZe3Kh87PznWu51BqsCXC4JLOgNFzSx4n3DvId+xBoHHO78LNZtolO96EXffQug1/jDYLbk9q
WN26nOEJS8D93bAosBOgzT7SoElAO8r04nGGtrjqRfas99FhCCxwUOxUqvm3qLA4jdOXNku+u8j8
aF0uNjfVXsIGWHZux08RyE9lYtwaDzZuBxPMsaYYPEum+29Raxhta/WaaG2cyVO5zibwTtB32msq
eloyZczNVqc9pY//ACXaJ/rwCkzkOSXXTZA+R3P9OX3p9QDIpq1je6cXjsHMvTlQ5jtrVYAeYnEF
zdtFoFhBZsNvghHzxgkQ7GERsh2wACmmBzhEb0ZgfhdT9zzPoJVkPb/WinzqpkE1S/AeyZVjfBzY
pifducxV+qGnkJCkkWKyN2JFXpYvCAUYAoid22ZiJ0lbmZm0dXbk7OQ0nERkbQwkMDtML8+apX0H
dj6SnUCqHlNI1okB3eSCfCInhUE90C+vO+IrHRdD/cHHOtYnAjMyKP5x5oUwkmZrRp/XNio3dWV/
5ZZzMFX1p0qLi9s4o9dkjJvUwaCpXpVVjP9cYuOixZi1JLqnCsYDuswrxTV+3yTk6Hp5TzmDH1QL
LgNrGfCOXXkgtkk02OSpzGLKO5+jDKPTuLqME9cSAjNQ1givheBdQSsmRxHMXWHTT+XcTYs19a5n
R2OcjW1Zi9bet8R3qSU/iS1+JiztohZ1jw3U3L4NI5oHJzYfWg2MZgkKaOBxeyRuMJc35nU2Qui2
22md9ra1apvsjcoEHytohoCaHWbjKYlh+fKCiXx0RnTns3rBgYOaJZzxAcokag4+gqZApeW451qE
eJbsImFUq2okrCBAqkjqmsHa2xPXmsRfltuQVxMJnK7qYW3m3abu8yM6DaQOGjbXGMcgVmQqQ6m/
NtrpanY5jl3W8DknxXNErsgvxHnhPg1DUBsyw1hyicrCyHbOWQcd7IaEzleSG8MdsqFgNaTqXKTj
m6Vbl063P4pUXzu++ScpmF1OU+esmmDVwYdZG3avvnxsope6ycDhqMlPqgpfEGkhqmd/SMNv3UwG
uvp3qOE/pgW4ABnnK0unt3GghmxCtg3XCIgvKDHLwxwsS+m6awEpEHIDlruvQ2U82kLT6ctD3Brp
uvygwKrLGHUWq4psR5/7JJDXqvCltQrj9lWf8J4TjObNFg0BbGKfqVBbs4y0SfXS1whZDPa5islH
r3/l9XQIZtVsbGu+H1vGhnpIrBpUjgLHNRJSUwpoO4aaH0HlxrfrdQ7TcqtXY7cmVbvbou3+Tnt2
JE0w99TotCIMRmcD49KQVLGJ2UPLH/Rj/UHwBvD8saKDq4COTaoZsferSUdaMb+XI75WgQluTgny
g60TywN9x2hYkIn6dQdlZDX3MBT04KtKAfv1yv01GzSzmNw99BVVbifv+hH/raKde6An5kAoQcTn
DJTs5xE+LTZwe5SY1BPtm52ZNfskg3AiohAbiUTDhjjbyqYZ141NY5Q0GOcB6kk9FmT80MZPE9lu
5rAYqIBNr2rshlel2X13muNfavFZNKDotumklCXzb1aT9o7Z1bYZMVMH3o20Px2/5Hvu0JkGDKH7
wLA8ETo0luXWyCEouJidTMv0QDWGfp4iKtHUfQhzNe0tkdMNT0O5kW2Kdbkx7JCl1dtKsxPud7N9
y/68cf3kszcDwkAyQr41jDkFHk6PRbLDYnuMzNnzfYwW3eiatc1PW+kFgm1spydnelUjjumjAGOL
BSZyARLfziRc19XKds+IFqMI7Jx1irAE9vUK9tNch2+ZBd/b6vWQsBD9TPM+IkWMQSNTVv8piRk+
qrOmxYanevXROpiYpf34p3UnwFhOKg1dgl6CVeI+usK3BVPw1tqPlSAdvBXR1oDoz7ltLBstOocY
+7y8TohwDrsz3ZYREjKchAttIkBXUrbd2cYlymRQvynJ49nWQ3WMG/GRYuwBEF/fCZEejGF+0WJG
NSZB6CBQAJzYyknTsFehEd+XhKH2JmBIAHtuN+OW4aHbYkEi8HoZwsAzZcJUt+hSnTdhU2HrA22j
a5t7MHH9YdIZoUK0PMik9R9MtC+Q2XEms3MM2lUl17kBj3CcgNeQ7JGJxpoZ88EUcxme0Vwz/cas
wgsTtkpOodnweTM6adHZwCTMAXUwS4VVUzo+54b+U5i6vzNc4jMwQ5vYL/nsuoIicibDC+uj9Yyq
nHF24/QEl9ABNBrV28nklEyiON+IZqqOtcD59Ha4/WiXdbnk4j264Mj4TVsMveUSsfP3JsqtGpZ6
AY2nR0CAzA5Wat1PHOfARa/pS5r3pi2gJzZnCHLaNg5M1KzLXbcD1HFaNiFPdgftXyxxOf8O4RKE
E9/ScYgB3CN7XXWLdSgKaIxBb7cWi9B/PxaL0ZWFTzM74JgdS67Q5O9NfXEbnZaDn/lMvxFe0qVi
jXo7aNH/3br96C7GqZ3/3WJid9AK9psywzyQ4pmbtwNhEOR7iOIqFu/aZMnmidncPEDLCmIBs9Tb
ofXz+u+tzFW9sbndiciugci7PCg1zIoXNH1my0VXh/aAF/n4vwchIprq4WxloYbQx/xWKQaHDq+Q
NsNYOYBiFAgK00hf02tehN3zVaUjaVNMRkRWgLY2kB79gSFWbWNJZQ4zwQHLJ3N7w7dblDp8CGRG
6prE1gBJ6BykmMIdE2TbRxitW1uOp2z5dnvxUjeQxsIAJt5krxyrKPHwTyxsAQLBmIZwRNzxT4PG
p65HJF/8+2Zu39bt0Czfm98S6QD5iAifz9t5EE1CbTpDfMYNPPz8pP0WAVjEyIdkG08TVNZ1VlTM
5+jFLeMHQPQ32XUaWnOEri1/ZdY6olxdF11Xtbg+x//vcxGMz6a02t8+q7+/Zr7NpiUVRWDVjszi
F5PeWpf4x91uDomJ0W2VDQ3Rifb33/t6eDp/f93dbgaVXRxvhyFbvJ8rG2LBzU04clo34SJbTtjl
NJXm7BDxlryZDY3n35Pp/59Xt5PLTzJ/i4PdmT3Sr95vp2TbG1jeFji+GGMcQ7gKDwEEh93tI3Vv
Dry3D3v8z6Xx9/r4z495k0FVhYRh87VmWAUcb7eKYAa2q5kzQowAEq2a+vj3oKv/vXX7xJgmMO6t
meCHVTsfUwqn4zQm8JiWQyK1FoogJUkOL4aOG1PCvqoi4tA5MFboVi4OOVvh+PSNkyCKsMrZJ7Fr
Ch/UFPPlmlXMIBtYN6qARsQ4O0gplX1lhiTPQzQd28yyVp0KW9hM2L3UtwP4fsg4+vLv8QY8NXxN
4uZwe/rtF2boEg9BUPHm9qzbL8opavfx7CAujAzrJC119fVAXSvHZEwLMJzl3EUSGqwaB9NXy8n6
+9sjyHtVV2F1n9DAlwil/3tm1uEVHpSs1pOZrktg5wepucGDXQ36Bkio/XvfYIzBg+bmxLxUhQnX
mx9vh8oPxpOF/8ztWbfnIz1q7ic2ie4/j/r7UDRGeZl1lzCLrq5e2Ke46sSVZEuECcii6ZNjcQ2X
+6bcGjYZQ+/1LNIQbxwqcRbC+uP2kH+Ps6MTDpDa/e0PDTPNMSfAvIHzAX93vEalNP/+k9sDUOEI
UhJnGjh0kqyC/Dtdlu5OSwPCUyFMwgsI4cTrhQ/WHtmbVCevyktlIq9C647V7FvnaXku67u8amQA
rDLEuLvbfbcD26+kxAEI+HefMcXpeakHJ6J5D2M1/gGLjB5KJ5muZbkZwb0eXBw3beh3F+xszatt
T09xouentg2t6+2ubmIq6JAStdagetzuuv0yhrl+sE2agdt9t4OypoYv+7/v0Sp6voCWSpjE4/x7
aD40uDuVIzP85SG3X8SSLKrWFm///vvtfjyNvKR2CDH5z6tSFF9A0szlb4+YlheftW297WwNe6DS
qUjqXeWu9O/L5VC7+NUKkuf6GQGQGwzyahSOvOqsyKvCniqoh9yH/ZO84nE+Lk6lTMKW+24HhVPE
qRlWM9YR/06vWJPpxRaKgdtpAJjykqpzNtqMSWnVkw4JXf5ltOP4NMKeZyoMeaBzmA+PVKJ4ew/X
tnoS4fxUt9TrszOuEf19NW2iXavlkNdjuA2JqV6gc/96+4VeDBnZPdB2JDxaFA1jmtyNY3+4PeTv
fbV/quj5r39/ijXjgZyL02AKc5e2RrgvNYI2kBvPF2gB3lwQP7NMuqJiOAe1/GLHem0aIrZ82qx4
jGDeN4zTk4uEi+GNmhGtVTO8WKir58h4jntTeUXFLHY03JfS9PcNhqmNzwtm1fBkbXu2A5OkUXcD
+qQJpVs7Bj+lwqsxKp1o3RS2V5Gx02S+2kZp++MP3SE2EIxV0S0tOqk9VaTfY0LIKKre3Bx/21Wq
YwR+CHIL1MvuJy/wyy8yma29FUREf0De5oq+Y6mWx5livezM5C4b51+BRh4p1/5pgsNRIdLl5u1g
t65OfTc42up2Uyw/334j0wJrIZyf2+R+bkaWjdsDVBr7//vY28+lkRqYmvKs+j+3/HyejnP2Qz4J
cWO3X/6/x/79ze0ZbtyQ9Z3ph0rTcF3/9+i//7TDhRo2zfK3eTevadn629vz/uuP337794XNGDc4
bUxc8fKSADYtr55MsZ5c//9e9u3R//Vn/z4xttpyXZcR2qflmf9er/Hvvf/9l//esQrjGsmu+v53
13+9sf//SUl9cveCtDC42nwH/54z4g62QnyHkeY0PlVSxjus3GUpxoeiLPtHLRrVPph8xyONYPHY
FVBW8XOLD1Zs9I9CH8qHHjRm+eF2T+zU4650w55gToSUzKoPTtrDS2hYQe6mvptOZTFcrWnXEdbx
OtpafYFMTyBwPDqPf/O7F53sSc71xBQomSTD0AjU1KINn2oF9YjHrzUx94+3W0EOf5fpc3yC316D
sqtuq1ta82jT4QFvYTxDo2HQduV2/6RgkY41AvDUQIZVEmVsuINazVBJd7dn3Q5alq+TRhzcCodU
m/i7symYzihHHmXSJ2fJtexVhksSjJTg2zl8sFAQKNSrcT5UmE7cfiI9YWaAANckbxCqBZgP3Ed4
dG/zKUfkvNzSiiA+DMyLfGZ7rmK81D2mhHU9Ye9pEPm02BXqHaI8JBhsndNn6Q8fYcabd3MafF2H
LlrKxj9BCSEK0Kyd1yx3dqhXSauLRsKdBuuOkWuwwl3H+XAt5sTMgbOLSGztQcvV+8Bk4aMq3Utm
pq++60+fIoYGxHjjSdEWnFJpliCNpbrAf0CoVGivQLrOQzVP1T1PRqeSAuLQDwCzyfndDDJkQH5l
vTmsQJMmokel5SRi591iamtg7eAuemuNYexdkRJ1R4BMBXzSJphXdid5y3BPI0b3nIaAiUje7yVV
6b4E1sPUJ9zeXiWOOKvZNInG6ea9Nmrg+EBe/0PXeSxHjizb9otgFtDAlKmZkkndE1iRVQWtVQBf
f1eA555+d/AmsESSXU0mgYCH+95ro5ZtsXQUInipQBWoId14DgkmfXQmEa6sXP+d2sV0o+crfw51
SmeOyPTdKNu/TqM1Jnp16e5dQQumIDQ7mKcecDnuC1ebdrWQzPFdNwHf23b4ExACaejtfaKlLv8e
NHXajO0tL7NVrzBmHcAS3CgxowV12nTC4ory5Q0IJk2F6jXLQ+svbqdXmBTtB0NQ+O1F1W2DmESE
0tlBaXDbVSQ9TOSE0Z4M7PsP3cSYluAebPc6O7Fj4JjBsRv64OdVan0lxaidonSqzHWNjI2II726
2wpFh8z7tQk0/6lmxsIthKRP6x3InrXUsTkk1JZB4NlQaxDUDomXPxp5MJ5pQLR46YItmoHugFKo
eucDg3tNkKJh8dysUgvmGvLvUcvqp9asvr0pjd6hKso1sujk2gcI7eyKMZhZye8YjQORBABWIsfY
WmNV0zwHuDpGdBKNlvmApWOGiVv6IFPa+9fRZJ+VzpRtQp0u74E9efSrmqgMxSOJeW5Ybfc5+gDu
Mwq8bUpFxZoSRXTNGoKSMKGNBA/d/p9D1lxDr/KOlk9vMpcWRFu1jNQxd1gxi1vmJNV5qMM7EQIE
QwrGXMfJBCpukgZ7JRjZfWRIHG8HqE5vWlw+pTFiZGiPAaih/kO3dOe9t6piXdWGeW06m/CBMIXt
YACirYL+1CSSXTAjoC2xzsRGm5H97EVleMaxg+dmOhR+9GkGmbL0ZBPDnNqSy3u9MM96B2NiS83p
PYUaYmMbA7LE23DyTfpWlu0Zj6FHLHimEDdR8Ie5i3fpLEoUEEkRlZDrdvDHaNZbWmc/B3bTbDyk
+Fv2du6piuJvtN7lIyY80CxaxA0NGvGXJwPkmLQ+nswGxS2b+vAfMQJ0KAOTRqWTH6OKp6JwxC8S
fHF+aVH3NFjP1exx2VpZitjEbUd2d/zVsIxg+tWdQ2KmnVoUqWu74VVPg4nC3/ueSNcg0lTvEddw
9zolifI8stLDckdPg9HsMZ8ND1JxNY0cXkEOj7ZkVr+eYlXAiaF58hRvoMwH2qRDgB5JneL8sC/s
Cq5+FhBkooXVK8s0z5iBItYNxQEQND9nYT+3s2s9m0H9l6Ciwkr1U6u4BrYNK1uvhuJcq1NXnUYi
lisMFsQSlU58AZOEqUtBsuxil3ZT8zUpNGqE3q7WHf8T9fdlIddCql5pQGKfNT58WlSCJa0vyr/o
V5T4DyH+Q2wn9BCwrJ0Cv4+30dDqz/6cmsQFh/0qaCXhY2YZPVfSjGnU+yWXKacxmsOjIIsNjDm3
t6avdNGsPNtWxEjhxrtAyN+m52C8bFrmvJajUmB5akPkyIiUH6307HzySKubjeBHWOluU16ATMit
GyM4hl8vx+E57kC6VMIHBs5Z1DL+1EL8zyOXUdykzz/rewKM/QBjLQTk6XSftV2dXSuFQp8y/y2K
gd+aK3/F/YjWdlmB8+Xoj0RPjHRGf1ZDTBuotTPzaZ6Yf5iEqm1arI5Poemeaiyqb+SUYa3KceQu
pzh7tAfUlVCxEu7cZRmsLSCdmW8ckrj0LiTq5vtoinK8FcMJL5r4BJfh83+xnOuc2cwCzNZOUVPO
9kuB54GZtWr3KveDY/znlRZOcoX5DwSrQkh5MJP2jcN4IpkqhvTLm6RVvcci2qWk64122291EVH1
SqmvohCLdVS4xaY1+/ylQCYMHdj5PXrkAulhpW9QVHS3Cr0SShTjdTkTtc8MeatJXbyOeZOfHJuO
ZKkwLp2Gj2c0cD+PSAGvszOt0HxNH12DUhORdHWILRE9J8IlgHVKtokUO2tokYEvT1SNLetQ0p9Y
3rPaCrDgODVPQxr522YiE0QDUzjW+bc+OC+lNWaPFtEU20JgpKkbB4Kl45i35QA5higRmk2opngv
khgZPLKal6JMWKa7N/SoWU1Jj1NeJxcvGjIiMzBmb6T6kUenRGKYUUjhb9RvZojpnmvG+e1MoCiH
8LtLX7MeMEGpe9FXbxKBqs9xeTdmaT9CfMEbuDwxA+YOJLr5zRP0Un+7/GbLqS5giHauD6IUUalg
D/lsRua7beHuKWAv7zQgtU+u7tFwQq+8irlVXsgC7rrReY4be3jhf/rb6JrgNGpELcdp7A33MY3J
RAm99lz5uNCKSnNffIOohy4u6ithtmh63f5eFP54NdiVv+pWex/sSV6XP3AXjPdSn5tjndU3kLXx
rQ9TSp3Bzb6DiM6oVeifhhPhb/Pj4hgKvqPRANASNg7yqWeQoLGakY039MfQzPSvzmXvHmnegKTD
KT6CCo689Mp0rzVt8dHy1HctKoPUz8WTm+l3ywzyDx4i/i6vs63poAqLkTgSaNduSotlNi6q42yX
21ELCF4sh+/BQRfUDXCuimIkJa0OrYvA/khPBh9iXLf3SRT/+D4NPsQM0CCDMr3AMH6j9aG/AK6M
XkAvaerEwXt1hWgEHzg7ojbsnoe66K9ofBJ0CLexabI/dfYUYDr6Y/DPUG4b3isU07VjjcqyFFfv
YSwIF8l9Jk7qtKUKAB/RMfOqscHaXQ0qrPbTk+POxB5m+Dx/lp3Y8h1mN7DyK5187iphL7KcLoeF
n0/+JeZLr3FAfYKF7hrpnrXK9x5nqsQQsTosC/Ue2aA8XXjQnofGwKuUphrUpIb8SDzoa2+ChPug
ac9wWdwr/lfOzH56zSw3O7q0Fm49zo9HXZ+/aGXipaka+NTqUbc87xgG5pAEKxwoPPiqJmmPZh2+
ClH0p3xUCl31aDL+7+m/X9WiMzXO30Em8t7OXnPQZyY8FZo6uunQ9ZbL0JWCQX+iE+4bx+7J0WaS
zGLjYlSMrcrlkd5GFY9KZyo3pkUPLG+m5C1ISIeG+ZF0LpJQ0Ub04ZBADHZSXsy5Mqhfe4OalL73
Q1qCdfpB14kSyX3jiYHOAeuUzqDtIx2mYY3SVhxMdTqE9p7s7vlepFfihdxrYbMLYX84feRjeuPR
VzGblfazZZjvEjEaDr7wDwr9GkEoWLI2bkokyVBPmoVa1qVwKFpmhcPkVp+xSOGbmMO7bRveYx4x
NM9lUW+k2w0Uv6V2pn2+A/LQPDkJgfdtsQ1JcLvEtQuByplbago2huhR0a1bgD/1MtTPrmCirhVh
8hKxTBHI421BjIqVbAnzYhzCeZtUYuUonqKWc90tH2zZR4hkSZ1YOVhk12HZyLOrEV1Ch+kL4QB6
YvcfLQn+/PeFpsmv2q6t0/IvTbp4L4Qsj8v61aK+wvabiXOaWiGOezxTBGt0sAmq8R90yqzC9xSs
4xolNgAvr2FdT5qXpkpf2KgT4aveGl1aZbVt4jVRX5Rt1cOjwUa6fDXxvF8kKWTbKkSmmioCYi4Q
W4y6755mmCSvpHltlvdttchDsvZ/TsPQfhe0Deg892RIIjhdvsubrXJTAsqkrdnV2ya2iXUerI8Q
yOrvfGbbr6sHMMldTWEj18DcvY+d3P4u+/Q7yfX0k4k1vcOxidZZMlkHmTToR0IfF3o/XDKDj4LJ
0NYidx5XGwB1X/b+10BeaWK5z6kXed/D6G9yzS2QwoFGDoyk/+NrQDCSzv4gyaEiMAxBK20NCuIx
3HWOlmBl7MeTgj9Bi2JwnaFNAB1UE/cB7wZkGqBFDu4aiGzIPjKoXsZ3IzZpvLlee/W1Hi18Y3l0
HMv2XFbgNiK99kigdY2tIsplsCejVNdffGf8JENeP08kgrxMEA9W7NmDvXCr7cy1Dc0Xt5UjuTzT
VjpvItXYhlvJc5BiMMrnFL29bbG9tU3il5ZvIYf8wogzRNPYGo9ZLaNn3MaUoM70tJyBHcG/4tHN
HMiqWd6yaj96tuTfUH2Tl4r51s4Gguj/3Z7yK4Bu1XXgv2q3OiN/3lY2iuIsrcilMh2KrDJwftFA
ZSqhGH/C9ZyN1jg4HNXpVKMH8mChpnmRfkZu+dKTAxE+hMBpKPD++mX4gT/kNAe+POVpmb7KpcOS
GW1DvdU7ePiB+v7cWNngnWVNoByrcPDR9l9R3OvvlIJsvPkT+2kdf3W9dh3yonsNDFPs66p/GQcH
R11doFmcM3Et8kisOmmu0y6znyEE2PxF+HFCITV2Mbmxmsm/u+GdgvjPZQeOZeuFHY4wMAu/nPo7
qdkEAATTtxWPPBzqafxmReNK6/TzTOWOSpBYG4T/5tkzmU0QpEt+EbIEWGuRQiqQYTITeRYPYYFo
OYShJcJ4P+SIwuGEukTpVPIclGRedX3lbzOpuZdK8+jlGMZr1TjYACzWes1Vmqe86W+4nxAcuiHj
X5z9zANQOqW1saPulTeNWv0m/SHdy4LUHlGZ1iYIPYoNux94vGt7nG+K5DcPndjLefiuHIeNdDgb
IKOX/xN5chsrCEm1iLsg2ptcbuCi8MrLICI42izKD/gn5WAilG67bc5SwCVqlxe9G00mxt2z0Kvu
AAXM3npl4jzSGbIQx7Xt0yAU48JWNtD5GV9ru4FCpsGgsdv7zwHgO6ZaAxzQaNXNtkzWVkzsxNDF
3X05yKwiQDLt5l1UZF9hmjf3MM2gLpnVHzBRPy/UO2EKsXQ24gA5fTlt2SSWe4GT9L0c96Xns//y
4HOEFcMJveGV5Joq6+7aNm55HdK8g8IViK+R32NPViqhakl4WsCzBGhAF3OMGcJBH19Ah5zJ64tU
0h4NKY2PCqR3o19j5GXOEGiXn+5pV4lsDccFLcQAjYx9azRuUcvtiIRSYGuzpa8oSzwaY3j4+VPg
fZ42cQh7pEspXbxcP3HdZoeRagTqIdVv2N/oFUxPbV6Ud/Wb4bwIR+F8qxelN7nfYTrST4NUKPvh
xXGE6j921s6sXP8tMqeDaIvfw5yYN13v8l3rQwLK2txb/dAytZDnj1tU17pFybBAO83KhxqW28fo
G3GlvKAEROmv/OI/l08hsnMdaxqpAtWlj/SUnM8+PUIB9o9xiMtwSaOpAnCOfeZHR8jx6DgK9Dfp
OAAE0UuyNGWTErIZTNNN/MlqKgLGVeTT1kLfL5fBNAFTQGAUbRDZ0PegM7IcdLg3aLlxdpkFPGHm
O9vQlOndVLV7EDb4hDuebYZtECA1rUMFzTTyxtvFUJW2GaEnZ1B9SLPRdvtZHfH/5aORiFKYgjxF
qR386ca/GLOi34WGDKtqkWH9ZIgk6HYbHMH5uk+Tck/q0ZPU+eq/P5yZ07wn4PVnGYAcKMRqjOk5
pe3QHkFMsq+34/jL04+mhjKvSeGAdiK+48HV78zI17495hfPky99PgwvkRkPLynRQ/CXnwPfbB7L
kt0QIRQZFahptC+N4MmnOxhU4qhHI6luI8blOhMx4E1Wq4Th1uNQSqIAa4wGfZuzVAjkvaHXi8vP
L2b2ZrTD3eii9vLlrkbmsst8BH9JimmjzBxvZ6nSnW5ITQJ4bp07AnyQ25VOehbjviExZwvyz94b
ma299xLTFFuXw1Qr+nGfAYL5P19MS/+XOQvvsmBkG8qPc41ieAFcZiNdVBRJJ3fomlUJ1gskUoaW
cxIZeQShcVv+0gkI1k6kEUO3xpiOUVmPj3rC5lTG45/lzilMZkxJUhza0PPPtZV4EGi8FEFW/9Hl
pbYncguveaDdetAAnxmLEq7ayL/hwTJ2lmbeqj6a16ba5teCqE8/YAxsKIJ2TdN1gcpTxEJeWZYu
SKYkGrj+Y6vRMfaljReq6Of6QHu8aHvFZKBjMYwKJ8I7YfoU5S5XLMbyteZa01GGIc7DFNc5Dfn5
l0en6qGfUa1rXobxuDO0o9VV88bzjfoG1JI/IX6LGEsOQOKy1FkPvfTPvy/STRQYTBrT6iMJ0nBT
WTPGcV/8lkU8bRJkAgf69zVLXN7vaRG192X3nqhQpdloIRD19NEgWiLXArL+kGHQ+DLCeOubo/WX
a+zRd7Jy5wDJ29h+Pp3xXYUPrZ55vyi2ibzBd3SMvMraU1GUTKN9Row88XQLXabf9buf9QcUIMEG
ud2/uSR7JiKd/wkcIhEsmdJVDWTA0F7gx7dskyagT1xEYWBwMv3nrsE8MapGAv3XHjXldKhUc4SE
jHVTg4FImxnwpMF17Mb507LY13H4VLa6fSG0S1mCm/w7kX+EEO2vCh35Gi70apDBBLGQSmrUuX4r
4mFAJLXr5d4CSNbdx4yUVN2Ne4Q36PAU6JjthrHOxmQm71AjOJIgdMuO6SZMImK4Dh/LtfXtslK4
ai0b5xmDO/Lbn7CYWcq/gnXxyRLyu85gfwMFHFdBNO3A/FPvaGX23vtvQ+7Ne3gZkD+NQD6WBra2
rpiMM8AD3Ifa+Jo7s/6O2EhfW15YXyBs9tCs6nOPZgnfCPg8HOt1A/wqDFZydGbsbeWLAyL+b6N/
0a+zt/BMy40EgXumqb62VeqSrKb8bA5oTEdSi5ZDO7n+kc4vmb72CkRBfG3t/PvnU45q47zUA62J
fnXsAETQAfpNXa6tyl4qFvmgnyYnIz0vJHAELvpjbPAMUjXmwNz93CKLFwKATFVp4jaQp/CYDtbR
mQa612UVj89w8G2UqnlzzrGXPhChM91cAQowJ3C7dDP3txeZiLMqCRk9DyBYhNVzQMoh7iiQkhNa
KhRdMHn1Zljhvg6J3IF0Y2Cr2ckCk+s8ZgQbFjiEPQzz/dSJxy6SMHpBNWG1k6yYdbdbVtUkhBRm
2PPZj1sdPI6L+Ds04ex4s/88E7iCJn181hw/3i1XUWP18jF1R+SQTIAvP8/VkpXyLFOGEICl/Mus
Vb996nKK5RFcZNHSvs/tR5cAree0NJ6X7B+7xOuY+elT42dPicmwJnJb//bzDzYx3ZEwbrY60aTr
2KF7RnPD3NhOQ1O2SxjgVP8kcXj0Qr0/FK4Vnulcmah0KVYwiT2kTtJee8+RD10fYBIiD8i9ev48
0yx9q/qaRIK5dNw1CA/maKqY8kbWLyoYUgGdHChJEFU6XVwXW3Bdv0dDSYBNHE9rUCfik73qd2Ix
Sy0zSFFY/e5e0Pps2iARZ338KHV7ROyF166s4x7vGq8Sc/jPq+i/r2bEJlKU1uv//3tHUPR4x3Bp
NSxIci6hBahwA6ZIGtZg+s1LqAGtZJiI3nNbmDvZ58YBL3+5NSyRfsaEiOHjHb6K3kBcP1jaufZM
8kdaEGz0ZcxAT//psvSQSHam6MafCjMLPxwXPW+EP/BMHl6wpVF4DjCuHxDPMTvN+/lid9DH0zbp
XqyoVEIQcFaTRtQpDYRtobRSS92/HAAvMi6hOwqN5TuoS/6yGUk/dgL7wdJADqNbYXPb4neZLEGq
l9LhRCIbN/RUm01KdhBh0BzquRoPTm169S5K7HqVGHDac7XHzHv4UF0z47rPK3iwMQ2WyaBJxBzY
eIjYSwJJxTWkg6x9zPICRxdWlLdhQv2MdSXcLacwoBAy8XeP2b0SohVAjHYZGwtzir/SkPLX037/
xBZggmr2bmmMtP3xEE4YlY726AXHKlBDfzTqC99MeGZ5Xl4th4AmKeHmZIZFtRVvDBMonjlb4tHA
Erv8isthyt8Ym5UfiT4fXfXcMhE0F3CMvywwUlMIyGFbGKO1FoPJEzTIDoLgMrz1oXEc1GF5v83/
kyJXRKazJaJ4puHK4JYrSLL54LJaAtqW8j2o+g/Zkv9lw9GwUyu74d6ywRn3uNfSEAeCATciYopW
Bj76nNIp9wXN4pOs0ZGnGlYDMFvkLqgHzbJYyMh/+/lJzYaYJ3ICPYgNiHP7JjlOds7zUtIFbzID
QhcH3HX6sa0qscnA6APdTe0nDQse83XtLQoJBwXeDYFcneKlDNaMs+2NDAyJgSs2scXNKNP2P1Mf
IPmHGF05gJUWFpC7zKwIroqJS84BJnWwPku6A/8qOCweCfyg/yxCBAN8NoYSoFmRrPInaaXIKCbK
TrKzk9TNXzTPjtbRlKFQ70h4i32rXRet96SNmfz+vy9CSqdZi4KTRaYFA1+Ml0tzyjBwHyhF98V1
mASEIj8OjaMU/DosM1vgLNGWuXoftfHODJvpo8FbcPxZJGsj+7msXGGi/0oE10cRRPLnqivmUa66
BnuWzLOjrKv8teCDYsdruUQXeE9EeKj+BdNqt66TfVhhmYgii80HUaEPMR7MbeHJ6rr0KLUy1i96
ydAubQ8Wmo7NIiyhyNuYjae9BWyhDwlg9xXovBJSlU6bnX5gcACvxD6qLpx14rrv+kxNv0xxTIrx
W9w6sN78UW5sdZpG4lG0pf2YzWa78b4LF5qwqcon19eMe0IcXl2Yh1nj7SnSm2fGhXuZVOa73xbT
Y0RnEfXUN6ElwdFoVUAfWUe8xG8Ijjmmq0GSJB2krCRTokfttyg9amWW4PYmlt4DSVQIL9w6Rdyd
g4o+dUs/KVR1EujD/qDVjBLZhAApMRRa1Yhw/YPUemT6V15EjH+DCe9IOzc2iMHVpi09Rhr0hbfR
Rka0mE5plf3kn5kxy6DGPKeaC/Nq4Emi3lLriJo7/+zLoyp3cW8kxUvYp3Lb9YItUG3mROwU4Rp1
PX+jrmWsPwkz2kvHP9l1Sz1CeFilklJsrq0zi8axaJMSQrMZB/iP4deY4LsgUgzTltBb43U5bSLX
2GRgDIKmroIVYI9TwVx+j7Kw3hVtK850B//ziov8P6+KszShUfpaylxXoDrBKvFp2Rq+RXUo/BrC
VDbQJorr4kSsSXXN6vRFiFSh2boJ93sUjJtRPTGx5YKNE6Tj/nxCNd+0cnX0EUBXtLXlR9GpGEOL
3UgZN/ycSXq2VJG3PO6ziN57VWHv7QGkpJbeP+MALpVyK+G2uNu6t6PHlqpP5+cjKiLrZA3jcaiy
jymZtGvmae1bah+WcQ/qsf5iHOeg/a33cYBtACERE/xSX+FVXZNkCeFDKwWMiTz+5eXpszNs3UqP
vuyGzT/i8fw4ytR8wpG8Qz/ONIqiXZjWpQLby/Yjnk2aW2n6ohlM1+y8w//Wu0O5c3XTOpCnHeDN
jJ1Vp3YKdV94+zbI8VwuFR/j/jMUinrX2QbFxZBor33VrbBb0t2dGwZOvsMnzXPRkZH1iDICuZik
swKbbKxxo6biS5GtonATuob4Svric1FxdOZoPhOt4Nna+WczWPojDfmg0E4+tlgfp2wL6cgfIvPu
+063pxZP9uzrCho/DIAGjWDLoJdrvVgtU2uSHfPb8qqAkOfpm252qLdTnitVwxab9p99CePqFUe9
/WYIC3xRbqHP8umKgzToWca3A1lTr6Gn/0GneghNngVZc4MoSg/PLLi6ll1t78XdY5gl7aaj6jhg
jKmxG6a7RSqi03Vd0cfeUV9kd53IgVXsZNNnMqf3zg3pBScTNUXabxi9+wdUDOlOGhhxE58Zpz+q
/QBNnu1ynyy3zXLqeTTXJ6vY2rLQrvg2o2s/RkhRoBZBKaUdqbZ2jRp5e2WQ7X7m482EWTC0rkFR
G/ul9T660tpiYko3y6kX1e5jB4SDeHOeDf30m/wmIrKVbs5PEhTdYWxdk8Bon4TwP6sMoW7eaL94
AhzHhqGmejHN3nQjZCFdzcIK1AyccBO16V8O6Rok7j5Bh/0VNt6rU0z6m2wcY0N+n3NMzWo8d8Vs
YD2FjG5WjKo03fXXmqHF58AeixMwp3sucIendKFfNJIBaWoUZAcH1UG2kequo4Jo0PwQNtGg8Rpp
ZKapS7JZMrRPhjEg1DBoVoLvogPLv7IDEZw/dp31tDyE0xKlTmt2OhtU7JhFWQ5A9LmhW609os3O
rhYjNujbtr82VG54TJzLBSUm/Pq5jjbcmcXBihokXoLbVsC3vuoteWRCiu59KuhoGuJUD5p3sK3S
JQVRyU7Rf9AUEj2pUlZ09Mw6uizPyTlHGoVZ5b2VUFmXG8quITy22BveQtckZQirazQD00yX21Pd
qI1qp/wsgLT/47tt9PqO7aRcLX8DTxr+ulCSvhko4IZowAKRkWO8ImK3TxTkV70jrVl60jyPNiUy
tgXxxkjT5wrzLcTZ6nRm7xvqCK/4tWKCnLt+TabcTOfQpUutdu0Gy/6uMXuc3qrP1lnm+ySs6JAp
jZ/eNPmjZ/btOjVYMmtXm6+ksWbXRHD9LTfP8gWg2jBBJwiSBsOTc6dBi5gtn5YPF8MwJu5rp/HA
yHP4Il7DD+uGFt1+pcEgIO6o9xANI6/HuO8iozOVxaJCrNhjsDz3lMUMx/KDTy7pg6c3NXHbDAyQ
/U03u4dBM7sZyRYGGDukBnxVqWSCmcNUMCIv+8/QTwVk8FG7da6tNByIV6X2pmvlffkMitKxn3sA
80mQ1IfJCaCD43E9BMLyT6GLsrZL9PbeV7RHYnqqH21ivxOeoHRavQsm3KGZbE21d0bW4zQ1KBK1
qDYScwFlanbDHGjuh3gy90JvoouMys2Y9OLBjiiRTOL3dqofCE2pCt9N02/XPLbjg0gGa02GTLJp
yLG+aCG+Md8bDz8VKzxLTGJZ+nvqzQ47OI5bUx+j678Hv2KiPWn973/fwmS1reOhPnkZ6NSlVCtH
xpgig4IaUs6sCy8edvHi5VWvwuXVVDBJSRK8bFweY9mAlOhbyHlj/1TRkcYwbQ0vOu10Xzfce+u1
6SEevGatOfh4Rw/5NAHgZ9eGLqzOyCAjwGPAbNc3Z8B586/WxpTtgpp7LNKG7PlCe7eJxz0HWItW
9uhW/KbSWCOnwLKA0/I49hREeNf1F2v0PcgCDTFmmvdQsftdSYIcH37qF5fGPzStvz86q2nU402q
/28M7GhI7zCY7d5U06WCwn8P3LqEZ8+pbjM5rGn7sJGqJnZNHKb/vpqtmZW/F/uk81EYufoHFSDZ
PESFgG01k2SXIIH+mDIHm4WIvlq6Kyj0vLXZ+f277uhvHXy8P4ixVjKbyDHVC/TaHrMxE3/0mR5N
9e7RfJxpfr06Lo112/Zr7BHa7kfE04XGU9iE+5yr9Zx1rD1KXVerQzCZDrkow25ZulLbEGsjICgn
iRrkGw2GEc9X7YEQzzPDPbRf6ByZvViXQZ3FBFzeMgPkA/lbjHLU6fKFMPEfyPsdN1FK7NjyY3iM
qrfLqa66yIroQZc0ueaNgmSo3RDkquycd8Y/y5nN+soGGv1SQft6q4XzcP33lZaovjrZuOuqTSAE
Vm6AZ2r+KOkH3sMhep+6Lllx39VI8XhF75nHuHoVq/e0Uf7nq/HAr1aM1c/3Lu8v37F8bxFDqU6l
+6eldbG3vTnd6H5mvZuJRQ8xgzI7ls5tUTYko434c3obTbD0OtHf26Vwqsmr3QqmEVnqzSojClCu
anAG/nTtNQIfXTcuD8u3dm1f0zTvU+4pAgsDY4iO8VSlR9cAf5Fp7IYmNgCvQ1dq6xyv8AWIB8+9
HK5MJNovO27bd2myACu9/jSooPDKSg+EhcakAs/PfgfwMh+i7BY103Dy6oI4H+Hmb02pP2rojm3R
1ffKSto3RlRu5muvWWyGzx7tkOXdcADF6039q6MbzVs2pvMJycvwMJEF/jpbl5AWxLaclTrbGdy7
7rGCEifnfcF8eG2TOHsFXqPtoDppu+VUdsnr8g2dryRVtuuSycN/vvxDYz3OiOwVjG3wvqSH3yz0
mnDrexFyQV0PTpqskKWQt/Ir9v2bnOPupYjK9lF2yCgr4KW/0BYAcAmjDx8L4t7VcFuS6Ve/2RHd
qATNUjd+mtDtD8SWMhZWp1ravRCl0t2LTvaXnkxJiJe8HwXtBK2hzk8T/dVXPadJhnSXxmt4rtX0
t58N7fCI65aKuGLqZaDWOPRF3O8bgGQny8l3WWnw2aDEWy/Lo+ypBxuNxEQLeRF7u+4+ZTaQIV2k
vwciQgzR/eGzVSSAoXtxYknaUFR2K5kIUFUd/Y2s94Ot/4jwk7FKHzbdM0BCcSpySrWfcy3E8xDA
Ea96+arVFa18qv+biCaXnYbWnIo00A78svaeJADnPM0UY7UMj0ttkZVNcgtpvCxnOMhwf3WDq/JL
0Y1QpI8GXgWnnJp76zb6nivf240zK1jFvnFHOebuWm/wDoZlFRdZwrzKRk1/K0z53UPk+JsQ6cLm
/c+EpuUBBkmUjdHraA2I7GsePgZ/52PjSqIyioxE5pJn0Wz14o//KYU1b4a01k5UAdSyvWieepbj
U0F61roxzeZXruuHkQiQtxgD2p4+KoxoKBdIUkM291wWOmnBSiAUezayHKPiIdpl0SfDeZKxOJ5E
nDAqs8kRazGAIGZMXvAxqlAqK/oNlxXeetySRmK+hjYNT7vGUgLeVD5YHRO+mLlGh16shxNzZLLf
wh7hlFaAXAeI3A4kdXVoNwi27QP4bph65N5RtZZu0+OqHWQ7S9mxvFdPb54P0SEq7WyrCy+5j1LM
BwvvKdHDDJGX95q6/qeKM3R+BX74gUFKtIG+oTP04hzOqJK0Kc1+X1Qfi6uoN7ro4I3aXot0vE9N
ruRghkrMoYjpAbmVq67KjnXtTBeCiDSmU379CLYHw12fv1WDgISe1ObWhST/aQINKttKXsvEV6Jl
irO09qzdogiGA7cBWxO8Oo7KXnCZ7oaA68u2eMrdVHtyaqM/IS25NwqKsxx6q8E7ngUXCXbqjQvo
XDAc/io8tqxxmFXYbC33GNkaKJLCz09aPhH5Mpb+g4EwSmWRirsZJSUuS9h5darfGSLr9zRFdYSo
Fw+eX/+TPi8VKvUzmdXn7D5X4bw18tR8L0xIjEHqCRKyum7XyYjZB1bNaUc4ZKQjw6m8ExnFKIDy
gujkJFaKwf9h7syW28a2LfsrJ/K5kBfY2Ogq7rkP7BuRonrLLwjZVqLve3x9DUA+Jy1lll23Hioq
HMEQSVkkQWA3a8055o50xOKKU4l+SF0q1QGx9gNrEOSKQz6co5o1n9fb1k7ipbiEkQB96DG1dpmI
D2TVZ2cv1z/5beAuWj2yHuf/gP7QemQn5i5owdkLPe/ltT9RhLww+apTw1parV5f21FNjbXyN+Xo
mVdAmtU1fbNkaTrOQ2OF/Ylo5/a+Vu5KaJUPISu/Qxak7VXsyRs9t8sjbwcHDIykdlWiqlglc3Q3
ndElq9HuphAvie7Cu+o95TCvfySwjtpAmRwIJqSI/LOVFfsS/oa9FZ2ONtRSq63mubdByepc2CQl
hhmCobGdsrj1DgQlCseV1gfFc5MDUnBbkVzH00zqRdopT5BZ3BRBPOlP4rbDzYW20ujylygw9Suj
Iu+DIEZ/13Ym1M3MeohYS++yilSy+aeAGghuBqvYtrjatj6ul88IWrKmWzqj9KFvqt+fahRGixKB
H6vEeXwDmBdB+tKbS5t5/kERmgAXNkT3EOH86GCkt4kYh+tYiVNUFT3Y5lH9bKEnPkkkkrvRMW4J
zkx2NvrhBTIa7SEzi1eviJpXQ9ChMir9y5jSviSYPb+J4DPuLFYjFZFaW67p/EbNUFyrpG9/E+Mq
y3TzW68gaxPeYCOwRY8eQdjK4DGvVfClL+UrkKj8hUhBbyPGrtuLZkIvt256CHS4mFaepC+NhKI8
NQSyUG5QY36myTzcJrIlag0cDWEwzvDJRyWZVZ1yLwzElOYwPqKvra7CSkN4P5UQ8pK1M1NVc3Ig
pZHmZbAXtNBcWtgGN0EHznhJ5MyDrXU76mzqWRWOfcoHkA0YkIIvRYx6NVNvatHod2nRBGvsfnLX
TK0p0dZnyeB1K22U4Eli3jBt+kusj9lh3r3HCrVKzGSRZMHb6viJIqOLsIVQyJzcWQkSDFwAsLBS
wqaB446Pitd5ZAyW6mPqoSxUsheOOVphcySdREcF3mp4rHPHCG81Y6pqiRtzjBlW9dI9xD2FgiJg
IZnalFhjsaQuPnELzfgT+zjvGLn5o6PGxhXCANbDU58wrQhaDhFTkCLiPRRU2U6lS5I10IeVVK2r
uSLgQDyj2Fie876sb/ORYc0cRbditc6avncYfak+gI8wBoo5+aju0sRF6tprzjSVum/Hq+RSVxAD
3jqemd9ouX6XKY56E3bRrSkqRl9CIzZBE+BkiK1XtU+8S2mnxq3ruid8kM9eMq2KC0xcbD+eo4Ky
QBQZ+qWhz78oBGKSBGkRTj62nXlAWglEXge27rQphSOBKztVjlV803Slfl03NtojvtUHJHVg7m0p
vzSxRbmyTD/PlUKwlTeaX5G9QcrTtVu6+rYNEv+YxMiuuyGuto07+BcpAO73LclEBRC1jQj75J51
BYVJDw/kfJeSGm9VhxpjAvKbd3JC53f/vKtOd2VZJVB2pLNtxloBNO8SFYvJbz2fTAFVYsqrDjis
Wtu/HXRNsN4bs0HZzkadasS35hH5OHt3SuaS3Mug0E+pXvmU42K1KtHRitHgLJkeVHHF00rIyZCc
7grFDK8pDZ9KPXe/V4qgeJKtLg7zVkzmXXRVkeCWE5ZwUYrwgQOrPJJ+Iw6tSy5eYeAr8hoSJ+24
/UK1C5vIqJZ3dV6p53qMrySr0HzZCjLJKlNND5SByzuPtdRBlNAhVZLlBcrpc0GdwII4FSSw1qNh
93afjDCEMURVLXODWJ+wQY4ugHnITZnC2wFSoh9cJlmJ+wopRx6vlUyRdyK3lbNHiJYDVHTeAL7d
RApbQSt5NhVramyxMZz3j3bWu5vEwek49nAUCF2KNwG2sKCpYY01jmOhuKK4F1kEyupBYD/TGNxZ
QQCFf1IRCour2mktjI/t2k/p4jOCUjmwiAKt4src+7FaruYhxMuoMsR+kB+raUTRWpXxN0xvkXhS
63ULNE2h2exsWbmruVjfWzTVOpKo961j9Rer1r9l/rBszMp4omNr70IU3Ju3Sggzh1/49tGtxhTF
AppiMoDkbpa8B8n9wCm9gshiPBaStJDUdLT9fLeiEwPGb6rsiMB8LH1jXarNMTf64KCxTD8JBsUe
Eeo6L5kPgpogKhkwVNic4ChpFZlhzyjT+DDXv5wB9Qq00ON8T5uqYTZ845WLSxWYojzMy5/5Bqjt
oc3z8jzfIziuPozsisDQxzWzJ0ulUNMzCrWqep0lbk8mfFnsi0pT9mWp30l1anhO8r0urbi6bPcp
cqsEoUABoGrqzRShAvGZ/vCNCWXtQGcC39l0d75BniWJAwQYJwcCgx1Bn2++lOJqOIXkf5/fLrPO
4ZVNM317cv6Nhoa+RW/kPN/zIjYXQ0OiQjDSk1VFirWu94nd6NgUlfQmmzUSu6Pb06YQxfeTbz4D
M2xO9GPHFAXGv6oXZOFiJCG4I1IxuRlJ6iz92vZuY7JFrqwc+CQC3dv5Ia+tmi3tKb766TfmJ6SS
qiicxmw7PzbfoI64SIyzUG7zGPinqJ1dAgyvLwQdTOBkqxFvpk6UWuKeyQRLj5x+BwXjFFs2m/iQ
lrSZjgbPA6BxjHLA3R5SFSvK3EBrB3maa92TwkwMYXk04AnjGCxeDEcAt50sJKiv4lVQhu6h7f3m
KWX+aAryEoLUvp2F/0naHd2S5gGXUnvvlAbLSF2v1zAV76wW4DBrXiSB0GkyaDMor8EzHxLXHHeF
WSKZp4wNrXK6Cdvm+08V0LQ9QH6Mk+62dEWHXJyZeDZLO0R2HEajewyqpNjZpIssiqzrT2/d08ks
P/8kiuRW9ehSGSwI3x4KYkJmRzZr61oW4jy9K6i47iWdSURG7V7UvF3XwgnO8+PzjaJoATtQVrC5
5gIECWhBqFrgUNwXj36UKXsaleoXJevbLeHpyAzDPn6efyKuInn76e0xwchLoWahpmV1YwRUuSsW
exucW8EnrMj7QtfKHS0eFa1ju1WGtHkeA8edpNDDVSrK9qRbdrOKZKWujKhAueCOn/UUh8U8oLch
GhjY3ezp4psgR8LZWYdEc+1D1xj6qZlu5p8w8SQnM9++3elDeQIPRBBRgMRNzO7ZQOYOYRy4LOdq
XjlEn62yy06GndVb2NztmjRA2jOjZqwo/OX063X1cTAda+FmtXEMe1u5SvJSo7RAiMQQN49j2Ol7
PagYIaaikp8a1Hd0VPYZhX4XVeKuNelu+ZXv4iL4UrY2hXwsNPhpPGcvg2sG5vzJQPDu0D15s+mb
sXkzjrF325XNhjg87dixVCs2YmBWqNQXdgJEhThskCLoAQutthAPTzeSDfRxvgvMlLOst2BeTP3a
Po0+e6GMNo5ToFoX2EPBzhJaPP1xlW7hsWmbbt/S4fnzId0hlHHeCKuFicFuWvYhM9f3XUBFcF74
zY91kU1GKuAKxDjkjWEYarxM3ydBHp7bmMhUKkcqYD9THlwDs3xPmvbirUE332fgolKr8lWlvm/s
NEcfrwzLCynm0tOwYuacZOiqg8zi7mxAyi7XlVtHS89AfVjU3QUGWHxC6Hyxh1g/yVYuf1jg0mUM
N+Ol7Ela8wMHhsrUg5oLvPNPqa0P2CRQ3YjpZiC5emWozqT9yif1T1J4bGLcwLrDQysebGtyJxrO
nZGq+sOYf7+XTS0lqbb9lZl9o3MFecGyvLPmjSlgIu6ySrlOBs26VactXJIZR9wA7p2eFd4hShEW
pu4EjCxCe4supVxGZSfWbjxiIWnFFICmBsZGixWMFGamsdBL8KTJxvx+32bdsjFyo11qTWRf7IQN
X6K4zaqnpnmZH4P32e1VSinEgk2PZV7Pmh54pBpmaNaZMjmkt3IssDRL1dtFivP9p65TXm0aFDu6
QdWKkqDz7NOM1lICDFg4tNdemB/zTmYvQ2LZzJfBeBfYI3yYoWk3ClJZ6hCteo3gFalAIVCvSnjP
sWNeoiRCjYnWmxAlMzQIDSpQZTfhBvkgfJs2Jw0JecnRmW7mu/PNGFTQ8Uf3AtS2u3Jqt4UrzU+k
ZkJuyvX+6KbYVXnYV/vuSnEtRCUzO0MhBCOqCNJWCzT9mVuRifLvmzrSlVMAGO2qpttEmCS0yAl/
l+Y94HnkzAC/tdXbyGv62dVIre1twYU1iDlWxSY2L7lq8nN3wyQoZH2vLVGQmYdZQlNoLAg0dnOS
YL+biny6+eGoTdmtsctwmuFlKNiXKFam3eScX8vMtjERGr16Mz9hTqQ8WdTW/s/HenO8SNtrqFQS
5IbASCyz3iqvdch0iyDU3AMKiGoZZUQqki+nP/kuHeYo6e6ZjOqLmZBmOz1ckoaMywdHOMLqjc5s
+gSBdy9ABHypDQpGg257F9ZQFnKf1Fqh/om+VBXqIaZQP0QB1cOFsSe4iM3udltkjX0ozWmYt6cC
Jemvd4peMJqag/0ia49IXVxhJs1KOyEaye96mtuGpPUcERzeF2wBPYkLXC+ii2ZNjSA9VcDwsLKv
cMB+y6J7v67FKw1GNJ6JX6IOzs21WVOEhpyTXxVs0dYkfHUPdDcnD6EjXsf2GXiK901oNraVvPrk
Juy6YzqZ2Jyi8UYntHjtS7azPd2VLVeRc+WOptjVkBgPdGf7A3AWZUeYaI9I2Sy2oUvQA1sxm+ZH
H99YLbs7vxqm2Uy7oXsN4NOv1OdSF3S1o/rVCcnOBJHjLySgePR04jWJi0fiAOxnNXCpiNEJvg/s
WqxS1/EvVM9QSbB4vbIg6B0wXIud1Z7STHGPSogkcBhyeTX/xDJcv/IIDdrOP/35WPD+MS8yzAPF
THJw+3TfUsHaGaHZn4feIs5m1JIHnw43YgA3+gp8nUZJDwVyBC7jRb32hU1vvxBKn10Xunkd4sdb
oSlrr/WQhrhu4WbhonEO1Mu9HXgRmwxpIPGD7/jXBYbjwcARb1d1f6DUBWDYYp3aIW7h/FdxC+E0
qnPHu1ULTl3oDMlb349dT6cEys1v//iP//rPr/3/9F6zSxYP7DL/kTbJhRpdXf3zN0P/7R/528P7
b9w14EhiE7YtaUhBEIqUPP/15TaA/vzP37T/YQBILs0WH5a0arAAStzfQPAkuoCY8c+6KU8Opfk/
hCAfqBHVV9MmaMMxvPze6Nic2DnhU37R1aukTbkbWOl9W/qQiIyk+kpTYNX0RbzyGy8/mTSgCbNq
qHLEqnWdKeME466rl6rAulllBROsxAxFRapb6tMGD2JP/ZJlApqq574iS7z0QRjSGvaqEeEZmG0b
//ybhTxEvodW+193AdTrxx6JztuzhlVh3pwdy0nWwaGfFFqzTKsNQPajtFv8/Lha2vvjqjqOgf96
uooM2l2a+eG4RnosRa4b+dWbi0ijInoLLt1bFa4rT5gzcyAZSYbGVQo0/jWi2Fp3x00Hnee2QZhE
nh/DpeXifZofs76gnK1vkWosBXD2a7XwtCtdoCgptZJUri67aJFO4X6w/RcskBRSpyk7MnxCT5jk
VmkaUkFOauO+lOonjLwx17QTcLFj4u+QU0zMGaZ6lERpAOBqXvyk9uCQRP7GiBnHSFl2Wnjb6oF6
zEQm14hmwosa0UJvWSZdGAHLvRiI151XdnRsEXgPgdhFqbnsdNaTZTouKDkGXxRw96vR8JIrAc48
Uj3y7pVs2Cth/fpB05XZ7WtGRXOfdfnp59+T/PA9aVNRUbUNtBCaZnJrvj//tWzQpNIL7Ug8X3Ec
yuFZdnXyByQtnA1V9C3sOJvJlDLulBqtv/BqUtylw17QEPlTrOWUZnHkHuPQzp6o5e8FLOPWaK9x
/pp349hpq7rKrA3Lres3z1tRU8iylPRc2/LOYFO9N8yFtHX3ufAy5sygGM46m/kDIcAJncydCbny
bMLdvp5vfGylVw5WQKtlWWVGjbn7xTGx35+7cMhtNAk2o4KhIgGxp+d/GBPSwHd74gW7YxB/Sxs9
OJme2i7pZwOEtclbBxLlbWbldpfBCu9xiWw6tJhrjfDf7WxBMzL/yaeodslNCJ1O3NA2mSZZ01pH
YfqtdgjgU6o4Q1VjeD1pO212sptO7keBTCE2jXzjtEYFmyApLuCWQ5zCkfl1cJ4Ju4q/GJRqVkoV
eFulRGYREMAC3ImLhtLI8AVuw6IvvORzniM1K8uuPehM4Dfgysnbroz+i0jGB12xVr84cOKvB87i
FDJVSzVMYQv1w4EbMwW831BDA8mYQGfVOGRO0k4mHMIQFzYZbyQmZpNosowk3poAeao2SaQHMW3X
JPnH1BzrW8eST50TpSsalcV5iIIcFlbnPCSBZJE5TAxSw+wYSPSMLlEkF3ZPxwqo9nifFMi0fCXy
rkosWGujMUKM1Sr4YI+1tEMv9wp+CojJMryaVz5tYy/82msfzIFcD09WBIXKwcNharpffn6IxIf5
hnPLYc6xudR0U5fGx3ERmFTaVmlXHE2bqIK8trtbIoGusixUnkQXZ/u6jsVKdCYisT4BAZWRjBGN
gMUDAixofNNzInmpVIOL6fk54BGP3ZkZP1DH3tqljiWilBDQBwK6RsgUobr5+SeQf/MJbNXQGNaZ
+jRgg++/ZKIyicVA7H60VdhiSY2Oom+L29m/58KKoAlc3MYGZnEy/s6xYxOUBUbM9hxvFTfwE0qT
07kM+/GmUHE5aVNfRnoWtva6TG8IpY6vLHZaqxE3q0Z3nwyTghqUR//sX7ri+aem7OxlouUW4AUj
YfRnG6Mq58DBZo7T6UGrHBeNqU/4YOSDIKdEi9EkVihjka1jFDmSjLp5+Pnh0aeP/8OCQjN0OU14
OC0ZPoBxTdfID4MHQGbT9iQ2gLTrtF2v9NWNPmChRQfUL1rYhxWDBhknJuaYSb5dASZa+fQV9jai
90Vdw4osI0weeG3qeyV101WmgL0euyrBPR9SEw/1bxAW78K4GF6ULo1o5ZJmnQaTpQZtH/sF8M0a
5kjUCfLTaBHpwisl+z7PkhsNnxlpElezzIiApv4y3Zs1SK5tRr9YBwjj4+FgSWXRbOZUFxwaOT3/
w+FQMEnpZPNBZFc0WsNMrd55kDRNFeM2h6Rc2dgMFvQKo02GQQy0AfQy+j1/UMqGjqXGwCWDvty+
yS0m30tC0B8bh6Vl2/nT3PFLxkEs28b/+sbxapThoY2RC//8m9Wsv34Uc9KFmwLOiinMD6Obog58
S3qaH1wECzd58NKp+vjcp2y1qibYlpNq1gt6rLgpft+IhhaNGFR3ed+RbDPaIt+bDFfo6ayTObgw
NRCcN8v5Xf7HuxVtNa9wv2YEN+JUqj/c/a/d+nb9n9P/+PdvvP/9/9q+ZueX5LX66S+d7jb3H3/h
3R/lZb+/rdVL/fLuzjpF4jzcNK/lcPtaNXH9ryX59Jv/p0/+43X+K/dD/vrP36DBpPX017wgS3/7
/tS0hBcaV+C/l/zT3//+5PQJ//nbXfPt5a+//wo++p+/6fbvhtRsMc32BtIbi4m+e52eEdrvCKbw
GJIEYDjSEpwLKVk9Pk+J34VK00DVVFOommZxgVdZMz1l/25aDqwaA22tKcX09/71ub9vRd6+qb/f
mkwr5D8HEkvHlsYLCWlaEo0/F/T7K0cHQUZAisBcPbjOoxkG1WNuuy8/HIzvL/rj/mf6I+9fxNL4
89Z0K6WqfniRwUUqMYYJnteyq0m1R1hkRUTLjRSaVpkfdd/+m6/H4XRU1VBN3bQM5+Pr2Y5v0qDE
Y+tY3ojeGG6TpO3xdXK0rbqsij79/PW06aJ89wGlybel8hVKgUpJfhiOVYU6UCkCQky9nD3AqJ1a
VE987e26KBPUgIQtLYwkNNZOLcn9iCgU/PwtvB8B+R55BxbbIINNEKeF/eEdKMWgVdKGVlSM5K6g
p1nR1eQ1hTW+XfvvLv0fv8z3A9T8SlRrLTirTD5M0R/2XAKBRVYnBI3bZkeWWz5F6uaCVpl23ach
yTC+d/j5Z/vL6SNNjqkDN0TTpPqXc9R2tTQue8cACBZtddk820IbloVJD4owjf4XR/IvV8T0akCO
OE9tzDHOh88XJWKgnuJZCxsM8spWLPNRV1Ig7j//UH/zhaFIloblmKzV+GAfLryBXoRb5ZyjtF8P
eWp0xyLQumei46L1z1/qb46fSbg3KwV2XzaLqvcvlRksaSMsv4sSO5FiEzcUhxqJnNE9So7mF5/r
b06Pdy/24Von04H07BDpW5mDHsGye2NGAhdxcguMtVyMRRf84hXfb6TmE9LUEKpLi+6uIYwPM6ae
63mr48kj3wgFdua02SpvlYe+qs+u6VKBVTGQABX++UH9m9PE1KghT9c9FST9w6u2EQotL8Syh70z
PWVhZd57up0ov/hwv3qZaZ38w8omNlPXJTjPRBQR0x2yTPkiKwA/v7io/3o2WoZpStaSlAcgOX74
NIDh+3aEzrLo8r5KFyqgBZtRyzEpOYuGqLGfH7z3y9fpK2Me5J9gvcZo+XHWGbJxcLtUGot0aqMs
UkGxaymHsV2zG8FskKN93ScKNVjcwtUfBSWUX3zg+fp6P2S/fwsfNhisqQlbYWpEwjeQhz40T6Yb
kabcIUK1G9bvdMdeBN3R3gm3tdaT1ogQ1C3lM/iIyeuZDL84KPPG9f1bcjg0EH8tyZ7Hcj5UBApV
CqUVBDR0Iez4UBPqJyMdx4WeBCy33bLcmI3e0LcIqqNJS2UN5iY6VajJVyPQL2SQIQWmTKsPkeKP
pCGVOk2eIIf1iwiwhqRzJNRAKX5xiv71ip/etm2Yjs5qmeX3+1M0CJq8xotOtqMJHb/rF9BLSgJZ
o61fRojP++D252fPX09WjpCjMyMwnqlsDt+/IFRC5M+Oi8is7tV9HFH2YMZLrmIVNcv/zUvxyYRq
O3xE8f6lhgISf2Sn5Kvrhb6kVOreRWOCp1ltguefv9Rfr3QiBCgKMfHoXBkfPxU2jIwaFydk5wSI
hGoLkAPg383PX+XvvizLMWxTszVgetNi9MfxpB85eR2+xYXSKDdupH/NzT7BxFLtVYiES8e2jj9/
QfFhK88qVeiTGd3klJ7m1I+LoxQ0j0o/6r6gJQL4sHaSeIRboxiO/o1OZWp7Cx0thvat0SsR7i34
fJSLMydodWPpDLUeT2a3LMxfRlI5Pe1Aayquz2NXsGytSC8dnqjkgTRfWI1RlPEiZMgGsB0JNKQ3
TFYjGKcBHg1edJPJqdd3ce27YCz62rL2vt+GmrdywyRG3OeXSVSDd8GFB+VFsYe+XZRU121lRbUh
1rfhoM26htEupb6tXEtFTa0QGiBv0x7VoboqbfwA6RYFHGqffIxjo7+FwJLTSx6jTiVGHhl2yBUZ
6MQvILhvchtPSDnaBuGPZmi3zcowLX8ABhoQDLEb27own5MWIDY8DunnDFMQxO3XXHplFSzQQDrF
145NsOVjCHNM5FBRV7ThTcxCDS1cZg0W9sq6zYzhZJo5uR80QJC0oK9Xo3BFSoCMHrpaqxTkk+C6
FLgBkbAOdl+rxreBL1XH8Asy0lpXkepb0FTGuKbpmiYQCL8JrjyZLomrKvA1Fx1olVd/1MfonOW8
QSIYs7R8Msw4NDb1CBSI0Fe7JQiLfI5s/JY1eUSqcE8FRv3Uowj2yeXsiyKGAa7mUJUWbtiVxqTi
7mzjRN6DTrHcRM+ZfPYNtPl7xaFT/JWi1Sj5O7hmGI2gLkdxskBvShY99+BefdIkVYthMbhqEXyl
jJc7Lwq546lcaYSdWE89vf90P4AZ9e5FaEWS5WyoZSkJQoM/GDW2KyVK8wUCXtrqOBPBMIJAhtcU
LtqOPExvUeuaKI68HbdOVxjeTCdbZHrARBKBtxDo38KhE0fKVmp46/boNKIFmvJBHGvZpCq0QjdK
nxQBDAxZD3JiZc0eMtK3BCYCyXBhYJGODNLwUx3n/gJPcz5sHPzm2c6n05ge1Kqsx6PnFwY6lraB
YIGsmdY1Vtqh87z7ulVRBnux77g1Pk2TM4Vvo+iKb2iMwgROki296NX2KRuUnJaU3F8cvxm8Z88M
zObFDnQ7oAjqCq13V1WE+H7jB0RaAIuIZfVlVNu02/cqxIarLgot62gg9LJePIlUgdT5EP8VzRUt
1FeIeErKVWPanELGA+Dnip6V+IMhCYCNcTRp6s+G78s86BFFM5dSgR3MnIhT9mFB9jlACVwm+6pN
JCt5Jh7gLsDjA0IkVzEyE4UwB7OG8EH4b17SjS6WXtnBV7ozcpfwM2fvMk/xTbaYM4wDdoRCV/AF
4S8m0h2VVIfKqtT9EsS03qpPTqRXxiXJDcN6qVU/9qCCyb4MmPOKqDLOVkg7nLxM5gh1iSlMpRFV
aZtmqFzAi1alFxc/QKj3VRSKu0eJGwQ7O/MzeeEcQ6G0KEcJBW+VNVmDYCOyYoQLC2yZaDQXiZOh
cUbxWeUo/UavdHpM+tZQtJ8xRDTZNaOwAzBHU9MEACSXkUZJuomFnXEV0A28d+swWlaE3KqgWwZR
bqKo80NOokIRUHRdom2IsdXC0r424jpvPitaHIDJTvraDu9Hryg7dzkmeUJwbgt4x6dOmGhwVRal
35j9J7w4g8Bpa6vlLXLChLE4Z6Lsz7IAcP+J81vILftH+9Wh6I0RXEuFOlz1fPdu+Dbv/L8pUf3/
WIHSWQb97ytQ9/D7Xod3JavpP7yVoKT83Wa5RImftcXUiGOx+70EZVBN0i3wdaxxbCZptmvfS1BS
/M6m0WDu1iDgUVygqfe9BKUbv3M5SOFQRjH+O9Un48PWlMWC5agOUwc7YSpk+oftTV7WbWPpZHuW
+FG2DRku1lCjgIDXp4ICUsluzKP8pSJVI0TNk1tMYhKRc+sSHEzmIWYftb0jLie/FoK1oP2QBec5
fwlpWE9wNS6sRan14sA8Rydcjb6IXspNkjTNwanZcyv+t7d4Da3qUriWJNkxnOd3atKs38rGYynw
PtX9pQSIe/IbVmcqZ/1GJ/AJxakBI58n3apYxAA7CPUt/ugcJ7uhza8sijrZaVkAJikS7W5gZbZu
Y2vteKUKqi0VG7Dd+sZT1S9pF/2i7SpYOrKc+2FLwfG1KQZRRmSvSgHF/LDci5pK1GmBZitJ22xh
woRcJFFFHLQQ7llHWIAwvgzWJBZ9wawSn2cBmt92X2oMJqw64jtRa4SndoF/ye2KVU2R2EdyPzHv
p6QALCrm2KtRXM3/EdqkvC+8kyhT/aEXj3ae1Megd9N17gT6k/T7Szrit58SLhd9XwxLDpbYz/93
vps4abXPqg2lrB59YurhD+qnn1RtMbqqcYyjgNRVp7iP8sfOTLplADJyp0kvuJM53Xivojs5kWSM
TWOiZJx0cdgwo5PvuR00drK9KqEB98b1tHNqg9z2Pu0fgQYFtPRjfSOHxnzIknUfRf6Vj8ev0XXr
DDzYPvsG6hnCPsjpDtrI3KitQHVchp/qMNFXGYkVe9J/gk9BYR9EY698wwz27CkhOTG6R1vW11lC
C9eFNActFf5Z+8RqhGa/LoLDfDdz++uy6fob3ZcABXX8WG2uwnkzRhQZRH99bp1qYyAv51yr/J0v
HbzFepZtvXQ7f9iR+tU5NCPwZvXRayyf75Vh2Kgq//CGmwqL1lkWQ7DuvMZ/xkRd7Citm2sDNtuz
oja7FDY9wqJBwXEkWhXpKxZrA9lnkOSbxALwsyJkeFehJD5LsBgXtfCXeSNBFDcATPS+vdK1RF9r
oyG239WdVLRprAXlKrUs9TB/laM0a/LNMpqPnvLaDdEDBrC9VfT9LrBwGOqKbk0A/ztaYGJrErZ2
nG9YX+TM6uSMahYzC6CXfQ1N6+T4nnGFMWNuuSW4ha9qomsw6FXgH5HXzxo8Vy1Rq2SFzHZN5b30
CroxX7f3s2yzVnxjG9Q9SaVIe2+ltDcIgYvr+R6eN3/P0ogmrl9VUFvrglBtxB4FKUSL0enzZwNf
yHK2nZWxfvYU53m0s/I8pzZhM75rByU+tyq6xDbIOsSnX3VfVNdZPC5LilinCjY8C93i1GhVsnMS
J1mSb8DekyirhSUbCdLL+NaqpX5EKfg0dol60ptmJ9wQGZps7xLNc+5YxOzbuPwmcqfeBhp077gc
jWtWNLe2Hb0UvWldFJs30YOyxAlk3xkRVEIjK04zZ5xWiL0fTdb2w6s1Vp9mDqkcWd+FUw+5bZ2H
1nLKx7Cygo3B0vaIjtTfJqFz1xW6fyfK/EHLu1u3RGYxKw6mG2/UhyNhrEtLJNk5dxTSOYcWKIzd
xnvd7rCV5GTnmj3puj3Cg03VTG4S2ZM+YY10eVHUCgVEXzcCDaO77p7zsNTOJNASYOYC6lI3sVDb
U2m61qXRBoGTMU/X8x8MS+wYQPitDZiiAD+KD5M61bz73OBAkxthYjJSGxYi/Wd7itpt48YiUakn
NbbU7Lf43ToT5XqYQlT/fMyLSbRFcl8t5vxdnb4j2QGmPLYuelehA3F0ujS9V9qi2LujSDF0Wcm9
QxzqRdKMnJ8kEt3fZtUUogz1gG87ij+PPlD++ae3x3pFXY6jrp4NNd2g7Kn+qFGMxJFlPSsZ8s8y
LfTd24jsVFW2VErRr/tONM9JDLzEtLutA6UYmAh4UyMipS8MRgsjZwSbvC9zrLhke5Vjk8Ch8tB2
ejS6M4bLJY3mJ9+E+qsQhrV7C3DqZUietOsol/mm6dJn263J2MEJymZYbPVKua09+zygQu8c+aDU
TroSdvFACcpha7uQ+fipyuybUAYnkkiXJtDOgsLVAGSu0gk5kCCcikcwG7daq2wdaoIEIm9xq21H
H/VVNpLwqu7aElmKHXFS4RBTokMRf67b8URF/Slz0gLKr73xwxQfH/FgRGM5+F1t3VyjncJFClPe
eREA+WtX20x/amLZppKBpbOAc3pro+3XIchPG8FnpMIdEv5qaIqVULS94uGlM8RGxDozlkFYLSN8
Nhw6pgGVNngJ8NclLK81g0USuKssZd9YE6vzvyg7rx3HkbTbPhEB+iBvRSefSm9uiMoy9GTQm6c/
S9X/Rf9zgDM4wEyibbVKEiM+s/faXVYcYlTwE73ibMEtmUOjExFIOE8AWlAt1IBSPOEEDkvgPBBL
99IkJoQkalJNZSa4L0EdM/vQAXwspFthpQjuBsze9I1YBEDLoqFJ9jBfAjRjAQA5uJuFN6bzGXbA
6f4m3t+ITSg3o2i8EWfsGMMaEHaQbQ0RsQwMAn34HF1+e8uHBYXNzt4wSh5q7DFUDqjmqkC0+G00
6RdkAJtp7I0cXGXlhGUBWqsNSVH2Bg3PmpLCaoUVlptRpqLB3Caf0C5vQEENa2YnicITRnKQqxGi
yPPxpV02TNWxIg/90iOiLt7sRPM3ZEz9tvA5LOch3bw5rg9JnIcd0B2tnc8xcJdMLCdlLd86srym
vPUAhXHK2HRyU5i0dZDjXXaNJuyx4YgbMRugq9NAwQKnTzvbgBGFl2SMf5Fgd5j4uhDudXab2CtZ
09hutzehq4OnDDJOq1n3zaUKSTX1eozg5bxFja6HmtYGAwLVNhGPatIHQwLAHfjFjnHvV8p/DRJf
oIqaewPG1J2/i4DQa7UyQEbuVc7BGrJr7/KdBABsKPzi1AAJtK6FvLYlnU9GMj3oTh2UmBodAL9w
HZ7a7pDqc1jyG/uR6rYHD/RiO1WI8NVzXfldJRTW6CC9+3/TRX00krVVrC1CbGA60oxiRlNz8mco
+6/MiQ9rn55l0wFRcIPYT+x0rwrlZzsbvkP2n6PDerS6oyplpKBHy/hdpboTVopyyxLrLU96FO7x
IXvptjya4jGw5BNqUt5l3kpxP/WSx7G3dqNrXedu2Q9JTewNvG4iNkfEj+40+QVMijhRnif5q+2d
fTp1YdvOflyZPhOl6P59zjCt1cPw1qvGKc42GDj5kVfut+R1F32QDNUxi7NdxzVKQkg0AUW//3W3
E5fCwayV69iOBxQw6iUlUT4fq7vcMBwJ+8RoRxTJ+mAir9eXgTgLNGWqc84WHN7i3qhcqtoBL5iC
PFrwnKRB3RRgxlqPkOC/nzHTAFVWO2ZtQemsR60/3z/kOCtRQksuQDAUc3o2sKcXtvEAMO/vi5vJ
DF6mhbEheW0SdCxnYeWu14bGov9INR0aPBRFlKCjqB4LuOmjrn7CSdqxY0saPof1OuPOAjWxriOZ
Xz/v59k9u2J8NGeb7Dj3gK3/bDkAnfl28bnuSCp7oWjzBnPmCUEFX0y+am/hYshw1o2bZVVEybkf
hrUdIRycNkmp+dG5ScCu+XL/FAbFetQAUOvEvW1t48faenHdDJZ5/TERen//P6SAqGfQgfsee4hU
fnLRRnO9fPZJfK0lxv3SfgUoHFSauncwKw3Z+MAh4RGgEnUpdveNByfpj4tjhNrahbqYHiwOzKT+
gQyW999+WiwnI7QovqYxYcBTfBlz5aUpIgIKCpmd2U1GDbeeyuylZFXSrclRWrxTI+7HZX6SwvET
clzi5r7ObrjKze2N4MhDoZGWALlM34x9Uluf1mRfKp0p1uCzDvedinU+Zc09EEJ9Ryx/dx1mX9tI
/vOmMvGenWBe11fXeO2L4jGOCdZ1S1pd3sxZDJFYypygMmdvG/oVgbCHmZD3yv7IO3RZSzFCTF4+
4fRGtio/amwfuMw8KZWj6J1nVEHnuRYA/b+M/jFO3PeBVDiCRx7sur10rX0qteaY2m24uvUp1seM
o4A4JqV+VVFJZv1933enTymSf9v80WjJBwanSzFu1c4uVMyiLvgd8wW6MyfitC/jYp+I/WoV285e
mWhujniVaRnUqxmlBVLLLhHC1xOHL6n+COITQ5x6Bx26v6n1z3E5/wJo9WUBGyDSi2xOyrpe5ylU
tq8sD/Fp7RNDsXn7i8ffeuueW9X+tmt4oUYsf9IZnRXTCOU6RH21PZqZke6UejsBpjo4tcrt8qgX
kHoLsCfeLOzveYmf++W6mPIxyZQXc+xvcac9jfMebu1L4qSvbmoGBWGldWcyC1QnaAKknQHbferA
X9zNcLnYzsla/5a1/tVsH+umvalyMKF5d1/DiAg0VX9kzRQROveG17Dd5XFzUQrxMthkfKV5iLZ0
T5sddbC4NIv0vMb4QRTID4OPj0gWqMDLjry4aKuVY74Fgi8V0b7GaRLtB0qXiWFgy+N4Tdvuecnc
T9vOceQrECV+tU166iSxY3KhD/Pdjja7Md5Qgwed6T7pc35VmmuvO0/I0S+DW/oizX9NxXYcu/gP
CFos6FyuTX6zSjAVMyR8zsOG8qx3rXPujhQp2nFRXyy1f8y19bteqoc2cZ8szr8ZA6BODjRPZ7ap
r9S4YBU039WGX7hcGC1rb64E1qsMqNCMK1IR0Gc7a6B4gKu9kCGfNNYnQcn3ybueL+9ZLj9aYhP5
zrwNjfzUEM5PTINJ1v6FG+pqkigKCanf2zz4NTf8VNNNm8XyQBuxZ9upErulx1/aan+Nrn3stubX
3CuSmdF2LbQVAI2z7jpSfKG2X+0aEqP54GxM8EmC+jVQP+zMXyyddA+jpuKtbH6wUvxsurG8L+HR
Njeub/JJlaiAFTHuVpmeh5jDTEsuY2JEFI6LdgQvpO+2rn7IcvfC5BODmqvssxUKBGPhpDC+M1Fi
0AYRbBPNUUwiTAYEx7DHTqWuHGFQsLhhqisrk5OWBiySAoqyO/tgNVVPiuWe06EpwTYMOzxnPMVK
Qce0J6+Xx99933J3T2A1bbu1lwO8q01dvivVDgdJ6dlswVA4n6th+Bbc5LZtjoUmfrhKf2tMy7eA
mLeUW51wDr0WuOoUbuRHNpz6k7YGpC9Feb747jS8Mtg/T0v7bifTo1JHGCRvWjVw934BBAB6W1JL
X6p2qvd21XBxNTqxWN0lW5xLmzi6D90InY3LVaa4U7Qs8kRwpMmrbVmzq+UStNUM2iGrvcXkL4mW
LQAmoFDn7AztpH3mZq+9tq8Mb17snwVsMhZGdbUrKExmXY8UxYjqJfPiShIjv2AwSKD67NYERjIv
OtoK46JLgSMjatb8tnXL47IklO3F+LXUz+ZkRa6jPTSqszcq9m3k9JGAPP7ciu3E8P6Ah+NxEPXj
QvMe1cCHxKS9Tlr/7VQ8CDGZXHlT44ofT2SrcMs86as8Joly3QgSyi+kRE87wYfVmnGgKfkf6IpE
phf1V4zl2aDbN1tSnIkZ4sQ8D6A7c0U86li4+SaeiHd/GjFIahWDzr47QUwJE5KBWyWjIlAPlY4C
ZnybRgvHewH5V0TAqN/bpIYWgYLdwC+pvzY4qeBxYCezAq38VriEsOJfMkRCHrHeF5eOJ56pSimL
MWWpoZyzg2m8dkkV9FByN/ldzvhRCkKa4VrUhQiqdIpWCvo7lqa3l+eyBl+oc/wwPf0AgkK8GW2V
ipu4Z1sqpL7sC8L6oN/WsFjigPViIDnbg3rGIc8whkWR9kkT++yQTHQeYGfA/WYgQLbeuoqnCVSL
ZqG1g2RvQ7JD00Lt1kcz8ECI3G1qvTqLtutZOxRTdXU3vbybcrlqnpiscc3qu0ZJHrS4ClvHfk6U
5oHhbpijvUgr9yKmMlrIQzTiPyb3frX+cgY6jHYjFUQMZM3XV1Uzg2WZQ7ee91LNgCzYj6Yg+U92
AUBSMtqUP7WMw65oLtSdaveDBfMbmb0gU+Jj2/S/sWAE6gRPzy09l3AnHb5X3UEMZEocZkR+IJWh
+1IV+FxNZI7EKJv2neD4cg/6Gkv25Tr7UfD3qXGWMvup2MQQK1pQ2dUODIdnVwV2zSx5cKlNVWM4
kjAUxSRcYxYKs7h8k489dAlZ+stv0U3HNOeowGFuuXI/CAgrHDSfZtIDE9eD0bJ84tYIeogPs2PT
GcoAoGSnMJyfOjfKXfsJLu+xtvWN1EBGfbNIvu0qrXbDaMA1Gv50Wvy0VhkqHOe9ngr+XB5wQgeG
pd1wQXJoNzJqWH7p0C1Y4lvQ7JzIWfr9orqR2zp/Cjxv99so9lDzR3EPRTdf9q50TmrMkzLruzFO
H8xBBoXxJEc70rP1d0b+jrFNp25TmQc3oUkEUq5Zt9xWTnGphxOoFEsUr83anJlI3hxnoEHigVPT
86ZyMuoyohX6GKaf8HwOKVZWMn88VZJkNuYMcxysB8X31Ot+Z1YB0qp95wj8HsmxlOWl17rAFjEj
DE5tTWZB1eisfCvPLCigXXlOWUrvta35nu7tJDLExezCHrAti3Af1fF6Tm0biFFSNn7JPARpwgSj
W6t9mPmeWcWfcbyAyHJPeQYLYh7lg4FnveSRKY2vUS9/Lg5nJ6JgZh5vuKZ2c6JGCWfZav3qu4QU
atCYIPc3XASNuXD223/4FHmTK6aXW3mAZvE9Wz/E8inBh3XC/IXN99Rj/WknMjhBb97z12EJk5gE
kL8FKa2XZki6q5dBrGKgvotJW1tblChieG96109G2uQFsCxOBrREC9ANvCWbHRaA8hVTHNuBkPtO
Y4hlENDOvaJN+wE6vMv6eYcN8CJRwLsdEWaKFc6JcZv5VQXDZZ7UXVky9a7oZO6SPa9q9dsIBb0p
XwibrPUj/2tbAhUSc59sWuLN1vTGNjxqjCVsZvdozPsaymZTpQd4y3v4jNGaK6DnzMU3tf4I9/TR
VgGLpu4+IxuXXMPTUN6tQ3HAvPCrnRwTW1L9J4byBR+EiPWNgEAFoNcCOzVl1MgVDeEqhYJK3k/j
HsfpXkrDSLVKGts2v5ciHvAAr8c0XzY7jHO4nInAZng62+R453CICGuBo3h0eIYI4uIISo89Tnvs
KmSDkSEvtEhM8VG1ykezgREt8QdNRu4bjJ/qFf9/HQcyxy5X9L4FnSrUG/eapfC9u3DtcvTLaCoo
bW4F0wCh9Vet0hmGAOvXSDzQv5cW75kLzqVeXqp72Sbc9UcLRL4YjafNSU+MsV/m7XdLqww17HNu
DA8tC1QMQZPfH6qW6e5dnsoibq+bTbazorkFRaWfV/yzqu2+JEMWUcv/qOf4bKXKleVINK3f5gGu
z+yVSBZHZXvqTJicUl7VNQ/y4vc4z15CKgR24aBU9ABWw01j2mNOzqs1mkhMjD1COmKh5lDzmrzA
iSzV33lvnLNJR1qU216s8Ft1+LZvMIMnJxCT8sMEs7ODjujbaXXuJvcrqzCJlQdt0PZ1qVyVmVQY
bOW7yWTKrrrtpe8eCFk+zB3/iTavOfmeC8aBCHJ4d40K40bFqQfaVsWTryYH8gx2o+V4WU7UmXMy
1UMKOA1yM8SPj9RioCm7sMTdksEmXrITjYWXcAAZswyRHu832QRixFkNQzpEtHNTeLRwyVCDZ16d
kLhsj0e63b3ZV944K7dcp0itWZ5ZuGdF4wloR9yGAXlBviOf4WT4NsRMdKG+GJ9UQn2yM2E7P0mn
C3riHdJs8Iq0P4vhq1yP+Vx5A2u3ZrtUmhWIn0Xzyx5pPdCLzI808AgKGPCqJDlpB8c5VE6yV+tP
RXtR81e1+IEywxO/Yp1UPDf1EUtTx6u7OVMCF55gjnvXOdjdeuQo3tSBUSPC7Y6dVEk9LH7Mm3jO
DRHYmMjYdDOKI8YvBTpJcGkdyeQ5T7VgXvKAJtDOTn38ds/1qGtxmai3dA1DptzY0e6rM/di1eeM
ksajMx8VDF90STs43tghSboTH6wrTzqJUwbRrjZsFH3Qb0n9NSjvZktU6Sk3zWs3bb4Yfs/AM3ZW
Pey1VVxVccA2y/7tD8zhbmf2H8IJ4AotQKuEZRxMAr+r4ssiJ2eTypVpri7soz4MH2W1BGnG3B53
JhOkkX5DPwK01LL+YHOKlBtRMMo7QjXwrMj8SOPxZlX5duR2c7Yzo7exe69XRF2x4qmGdS22nIW7
GpVsFHP4Q9mmeYUN573G9qcWD0WpPKZlfnAQk4uK6V/lWRIyqT485WA2dgUf/4o2f2Zkt2rULnBP
SvBdej/RZqE6HF0zspP1DDZiZZ7NcKkZjnoSTjGTuhk4zH7tN41rQZVhMit8twvj1hj/QMDTe26U
0bt7FtGDl9+xVun9R8fcW7dGgrgnh3AiADyAAbpzR81AYdolOP2GVTxU4zI8KWV3HGW2Hyu0SHXB
OLNhzXImCzQ96U7uoZmk9NJm+1KwWDlMaQNw7+65UrW0CJqCjrY3latbu+pZ3BltCgIcTzHqQ7vM
8e9+Ns6MOt9dYMB7JSvMK3B+LVJE/4e15XpStHWlV0/WfwDlnaESUlX1kqqPv/v3R+taX9lovdt3
x3k+W9VNgJyb2m+2eBbprbrfIvV4+Psjm/GdG4RT+7XWWaeRDGu3TDQc04X0LTr8h7GAH4HzdMDo
fnbRHUfoy9jbr0mcenkfq09aC8gllyQAOdOqPsnOfqrXtd1nWc2V0IJS6TdEFNvGd8PCp7D7J6lu
5dKwGgSJprS3XUUAyBUaClz+ujglc5x8iul1WZnPKUJOO4set/NshHjoadPzEg/08n3/oGiqJLI4
677d4hfm5pl54lIyWCTz2RFVcvz7RzVj3SjRK6opwS4Afz07bkWenVyHRTi4NgnjZu8N8zQHreqQ
aSxPoz5aLwBLmGF1dXfKNnhEgHE+lGT5/9Rt/xVZuLahOapluKpj/YdIuK0Fhs9JQAkjLcXDys2d
a7nlm8gHJTQBR+6GnkRsSTodQ6EaIdrZkHZy3iJsiFETWywY9fJWTRtFUQEtMx8Qja1aqr9oNPL/
RQGs/28zvkB7j3P6bpLUDOvuBrlLhP9lKdBSBYHqfTZm9docjJoyYRHEB2Lp03au5Z6lzviCUCyh
xj82tqIfklQF4U3cABfWLA+1eeyM8prYxXKxWOx1Iw0suHv1zUK0uevyWfwXxffdCfcfOhYXyzcS
cwvTKzb9u47oX68ZkSGBaOqseq2RVKk/b7w6uYHRw1KSrEmAqZWUJJBk12K8r+PtTj4UpJ5FBCbH
J3vDzeCskELvMo8cAEu9lon0bLP91TUT/wAZrycEFf4/SRDsyf/hGv4l7WywEirt9V/qrNs/Epx/
u6i0/1v55OJlUm0+DBdllv4fqvmkvgsYiTrymDQ4BPF07UPX8zKbRrkuGhsQo1HoWQTYMGFL0HSW
IOjSnl+LCpOJKmzriS+j10DyuxmgTKL/8vruyqv/rRziNAD2jhLdxWv89/X/6x2fEteaFL1TQfrE
6G7cZQpqg3fbyAGk7IqNmQ1y38Yn7sM5p9PLhuAz+kvT+/sDTH3w/35FCLP/85uLRUWgGMNkZwjM
bup/qJmatu4p+1nIQUWp3hlQg7jRtrOCHd0F9hcomlbu+H7geV4QTOx1w9kOvRwPaJt8RMr6oVmM
cEiRYGd9o4aOFrMO6bujy/QrjUfBdKW6WaCpfRKmM8/pPCuHytdXXb1P0JbkLZcbGDxiqaztupna
zyZ1J9/Rmve+jgdvqjTogkgCJuKddcZxpYzlcbPrR4ht8TMnsYcWrfHtcWCjmPeXdhnBl5NTs9tK
ksDGLGeTV5r+vLqEmljT55SMvOWaSaWPPBRE1a9MJl8lmuagsDu2VT0i4I2SmN0e9ysu0yfdSEgY
hZhhQ//R4qEJutn46Cpy5KCBjKHaKFBQ2m0nx+QkOsc66NRPBK3moZsrmdeN6xnF+ckerN89+U1F
NpaeMW5KYOVcrcNUePOEqEnW5u9Yc58zpSYMT1pPwpBfigMogFSDkFPo2VQsKELOjPDDCfNp+a1r
HWxzhVhulKUsl9P7fP683pmRuvqw1uAtGcv8rOr1c54kra31tupaEi3E8YKmhEbhrHhatulDJAaD
rC1+KxXiCmr7fQKhtCiTu3N6RG6d2nraXLj0YQwm4maCxEoMJpwkhLFTYezsmrYVIg2D6WmMUYYV
r4vpYbEeD0mxngSoC103H83y6KJOrqxZeLa2fg4uC7OY/mPCvGRUQg8Xe2SetKoMlurVqxX5PHXl
b00S20HbLb2ZnHmQEB5z/S4gyIrccTdG2JOnrwn91jCx/h1q68waQyNiqn1BsU/8ZUXsNbjmMijT
bZdu8wl+F0sFzUo9/jZsYsQLpHfwwsl3kLb+ZVrMGJNE29+P6TimX53n5Ivre9i57vjKyyzuUmZI
CGOPypxC2tv6Z6cGtm7DhdwtSo28vTgZbQmFPMkC4NcI8Qw79tactgScZ1QxK6G7dQ+JKFKiau7U
GnffSUIryYN9o5j5AxFL99gxIeIGX/MMcSd08uqlQ6EcySGYmiL5nBBNaFHu8KXQk1oczZHIgbtM
AjVjCDaW8hywwkqLhdRmZdCrn5oGNNFovxqrvfr1EkdZe2s1KOxjZ5dv9uwbVjX+SHL3lkly/izk
Zo4S/xDyQ++Wg1EV58QoD6JPX4uEzAlNCEauUxl0jn3r+iQ/9BgNPEIxqmvHlDmYVa33OvOGsFR7
XJzKebI6u2AxV2z7x3qpoU3df8wZQGKTtUHcZ9cyB4ZgbkJ4eindO/5enJwMkhM5wXJfT6S6Sitn
GdaaZ6p1x5tN5QdLXiWQWir9oSv2w9w8TdrCejwldaxPlG9Eji+pZj2S7HkezbK7TnS98+KqQCaU
Hox1g3V7UW9bnX3qZLVGaj5Gtmb9NLEA7ZFYvXcqJe89ni2OG4Ju0RUqifVUJUaFCYTnzUksuNmr
L+r+dy/FHLD4/jMWLuxOGNgerrQf0rA/e4PhLWDr/aZRU1ljq0Nk3+BfttbNNBvyPUs9Av0QH9nE
ODlVICLOMVQ2A9IWoTtX/oFjj3li7zrbumeYHKnLHUuc9WGXTskl7ZeZyB3XCCfHKs7qwG3dm+o9
/25jVB0Oo6Weq6rwB8Lh2YyQztgh2/RVViujWvQ73EP9xTDS9IZg/ybVhdNvWdETFSmJ5wvTRx2t
oED06ilKJYMkS19id1LPQ875CyuoDvHAW1CJJQXlm0isnIIfefyy4MViUIXEjSS0EvRys+qS739/
boRVHBMaPkvV1ue2PqmbcUAsSoAjj87N6BHzFW17WvRhQhljFp5aKl96lYhTOdnPilPoD8rzzMI0
bCZ2/K2AbNRPKhg6tdt2LgUIk3yad6miGirkBOco9RdRXRWDlLWx0nWO+OmVIVKQLK+gaLjMLA17
VTI7tzrvPak0xbNpZ89u6fSnGSjMZa0lCVnIfNRhc8+99pgYOidJKv7IWpSIqRbrwHCM+UbTR3rJ
Ud8hR5hap/bMRZ98a06GE510mLVTsY9V9dqXZKvFfAQtKr+1yfSIyJXrAmrDSwwmPfXEDkiUfg24
JMQR3V9wbR0Hd0hfVNdgzK80Z9BkJ6k6282m+05tFFqWwuCxXYqnaag8NaXsIKfGRXxRXfHdfA+G
2XC8cmLrPFFogq6ZlOIWpypTWH15aZA8hkxW07259rZnmISRu+CInAXaO5hLhUFQ/NJXRf2kIgjK
5dD4GnODe4pvurOUzroYeYLKqB6uSzemBzBuYd+5E/oasOS2ifJjYbA71ONxsclpo5UU1w29Woio
STtmqK09YJe9N836cMw7y3cZdZHXPe9591Mo/vzAhMqot5iulcaRo7GPCQiCnq+pEmcHRh6f25BY
D1y/YxRDacPjhmqSYK2PeJXf8VQwuh+QI8RTjqx2ow5XctXXYqMOtF5YXkkq51UhXjocuUUAhTru
6X9+EFKBG0dOh1JHZsGahm02rAKEB/SDIFvA2k5XKbVhb5LzGLgitVkdrO5ZOnUGOFP96O4q8phd
uAd7cGBxxPalMvSjrPIaXU3GiCSX42ncuONx3Z9kAeke5mM0j7kD6W+o/KmsTwy6Wc86STKfan0z
0V5YLObEZu2zuHousvyzJ2opGjJgqEiB7Lp8zfWpCZDIoenShtS7wwxDo1HfZG/nJ9DJ1pHAcfZD
7hLvUsPVjhPMtNdBmk8CpgijU8sCXmpqp0x3f+ajNZ4ZOvs0oNzMhnEc4G57wCXScCqT5gHN+oV5
/kgUVkwhKaQTqFXPmNtNucJmYgmBJC1X10I040AO0Ma2P0nUqkxluuKia2RX1ywI+3g9WnpZ3twC
sZ9jx2+oO3UCEkrrkBos1jo9ueUp+xHiEPsTlr2ZZamPrebQpMYWWVCZDrOJ/ExfyhLncpcBEWbz
M5t042aGMKvOFO2cbhbJv5J9XWJVE3udm1iQfWic07s+z40D0LWOQAdCTIgEJylGqw+FXp50UVoP
hIIB6jDaNSjz82Qy1Nfa7oln8aqpiXNk0f9jdK+iaOojbDWdwab9cyjVOGzcfg+YRsVsvyGb6mS+
AyXVXcz6NK0GhdQghz05lIQzqA8aFi18zsrlnvweaEZ2rFNE/haWp/uUlNCcAnCdoscHXHwvPSSF
U6ZQy4xkhwTt6pID1LSY6ezG3M8pKgCbIe6lHcPWfmThVZ57yeBRUEf5hsaYRlbUaSYMxCvVn3IB
jHQexmreIyNPJxufpj6ODAI7dHnDte6cDlQYFROF48cq2HvM6s9xRQWWTLqvGLZKUcKZSXWwV7r8
usHuDtwRUbXY7hR2YZlcLwejdOrjXNE5s/4Cl8VwMvGVik1jlujNEULB//z4+6cNe44QUOQ7Ns7i
/PcHNoVhN1Pzhiu2rR3RUIz0nfXdVkftUSB59LdBKP5kVFhLOaw3U6G/JWQVjD65ZcljZnYOqtde
PdrV4ivm1h97wgq9volnvlcKidWqVsBQbsvrRmQ64xkLPJRas67pu+KKmbC4/v0jxjbFtVqdxeOK
zYNRZapTbkp3aLAyPo8KwiFi28ttQLZpO5L1pbmSuGp61ezqj4ax+eNcMWblWkqUQt0ZLk+/mVSn
oRrk3nArH9NPHYFhRsJV5Rm5CgZhmAUTpgzXHj3Zw5Yo76DUW0o7ae4gd05Ev9QXcMIJ5xyyvdVw
fwI8ea6Ke36zDWdxPPdbS9uWP2QL8gCleECtTVYWeogozcx3uxpPSrq8Fn3yJ2lsBtb1E8Dn2Fuk
8sdqCbMYge1lwuAOpM4uEPVq5fLkluUH4QoogttjXPYViW6qCEq0YORNVnDXrYOKDntn3fMdUBMT
zGKQw61Y2be7gWvPC/J4lpnniy1ezSYEv2eETRGHUm5HkE0Gv5nZC8YoRb3JQjJk3IHvBL174J6B
cbp94oktebG2kcS/4r3dUpNMMb5ZS/ynn1o1mO212E1J+Zw15k89VbCwyo3mkhg8FGN4PpKLwQzR
hwm+c3tcKIJglmZcGTLQfHskoyrptZis1h/W9poVz+26DTBf6ilkRorKSEOlfX9yyCPYd8w5kFnE
gUVDuBscncI8Qwe8FGbq5ypr4jhmjNuCI0R85xGUFpp4y3b2sCFG/ZHD2zzMs0R4XYLGLqvvFglV
YKhxRHmgnKyNim9mOMyz9DVW7eJRNg9hkzwOU4dSwUA+NbGmkjmyA53hrjYiCXPG3nMgFPrCCIBZ
U0LEbNrhJOrEuRgbfqBhYKOTLR7XUucnycbD6ZSfRtuGdo8izFCYAVA13ybHcH21U+9C8/WrYqSz
b+IhTHrzOZvXE6nrNjkXPhFbaB5VJEVjTzhW1oNG70kSnJc/eVPcZpjlkTr/pNN7AmgOA6nqX5Pe
JtKGY6lYRLrDScA1xubKzFpEKEVxK4VbBHxlry43JvF3ddC35LerfA0ibgJ+MfXcpDlcl1EqB9Ka
6BGdM5afX1vXKSeclffytbwA1z4tY9JiA2jpe+8ga9kel9GISfgYOuTEaRdItSPzSkcZ4vTfxT0d
kXoldJWOW7G3r0PBMNyYx5oidPxAMspxDJGfll30e+m+QZmBIMnF6Jt6v/kpD0pnye5UTdml6bIv
ac5qUMJEEs5K9AB/Ed8WssD2JSanbq/aqM/K0Vt7fqulXm84hkBwIAYPasseMOz0HzWT9H0l4yGy
FcQYq+Nqp8QdHse8ak5NZlmejZXAq8EJu2zf+dKMy14l4Bu6yPysyLhBxVewXq0R7XJQ7NI6riJp
YdYoqfQd8AKHXE8+YRY0Qb2NiBzAl9MNOli/+aVgmF60dUSWLXKByV47DJb8WDMErmsNCtHa0Ymw
RprTfVX9iju7fqlNxdOd4UFMFS4Ae0k9kiZ/V1nxWhNXGrAYr5L40SQNCb12fCa3Q4DpAMqO7t4K
7eJjls7MqiIioFl7jTcSNRrntVjW7DR18YyfQf6eHUSB3DN8P7tzOtJmMNZ9xWBxUru2D8hK7NHP
QV0QYCp3jda8mfUtX6bX/0PUeS03jmRb9IsQgYTHKwnQU5R3L4gqqQRvMuHx9XdBfSPmhVGa7uqR
RCLzmL3XzlUPAlHrCMFSDJJKqcRWm1E0WyTB6EQe71LywWn8X8mMNwOfeSWJ7ROjA3JkVT2Wh0JU
z2W+fDH7B9NQWtYDhje2OGQ3+d8u9zqzES3EZvy3IPL9gC0giE21HLyle8DaT3ZuJqF+206Clgqq
UweTMcIDh1kRCVqlHJpsHiuUEbRtCSaZuRJVmDj9Vbli2FR6Qxq8Q0vqVk59LxHF/f5BkxVegsTY
l0uCDm+J8wBG8EvvDOZBN5w/HmfxJerKr5pzzE7hiExOkmznhrYogYrsWNYYZFl85rLCtFDIJxes
fR439WWc7bt6Ql+G7qXcW7qV7z3ztVTq3uDDQARX/6NJfn1lXR2bBOhxueqTC7NjMJL0D0RTVdti
6vK9NvIJZanzKJ+lZYpdDAZjIyQzbBlrqB7MeB9zdfhpa91JoX17eX5E83MiietPXaL2Vlb6h5/T
PykLVQatSWgA0CCGbH4fMQEpLb84edG9KnaWrsXKDDGOb5R3zoznSmrlFenNriXxR3vJRNXwXckP
sdbTGQs+qoV1M8kMMY+N/m5GsWm3RXcai+UqauvHRxd2rthNaoIRQFObGfPSugzsln0Q7f0TbV60
lWN2XGZ+qd7EsrKMQkqgQ1Mh4zcwJLPDlYSOw5A18uw+TZcvs59oObPvQkjnlDbzxp57Yg2GBpj/
nJQ7YgerTeLZF2IFblFe1temiANczACzG+JszFidYKvUe6N0H63MvRLhI/ZFNhxckyGDY3ePE08X
1fFEUSZ8N2B0w9bM6dXWIAZ3N7TtxSh5XnjcgFkvT7pCo668B4Tt3sFi4ueV818UZTRxjh/tSdFA
w5Mku9RO7mMP2irzhgBJN7MgO/tHrEhG3TZ0Z61zievQ7RDyY7qxegr/KPGeMSTyf8+ZZbcugzuR
lEfSBYPGNa9aVNrPY7aXWdycyvWzn3K/vgqCTaymWzO0XfWyIh1wWykA6K7UBs7hBbNrTzAqbsLS
9o66Lhdkfstrn8E3ws6LKHpC0CBxb1gaqoYUC4ubLh/Mq3NyCfNz5WjjsfltTKYDfoaXqFmV7nOe
bxtvJSsow0ee5/7RTTb/i/lVEUV3yfm1CERr6LAUYwe7jY/8Ogwu+3I7L+3VQ2sQ4pQmGGmGJjqs
J5WYh0Ndg1Pi+yvog3QU5XZ8rSdH7azqkiu93Je1Vu6MKoar1wQKni/2zf44u/0zgQgPenN2yXFB
Y+/TuBdefiToo9WcgIjCo5+4w7WcjTwYbaQBTJDCOvWpg9GlFHFGqFqevZr9mENJ7sBQjfKvE03T
FsjHZwKz1LfqKPRt3puZh8yQHssma4HFXyEhbRtFfqiFusd4TQtwLtlP4mMhmWz3iKLqvHDtHWAp
0LsL7Erx8gRaAk7HPtWmnJkrKQokYilfe4gX7BKieCgGkYctWzQLigrc6c/OJMUxYYCzMeyZKmVG
TuLR9Cj0KpMxobo1H6KB6VOMHbppJ7wHCCDdFvnM6FRt2DiC4mbqBUWOQNQRDfM9R1jQRvLVMuiK
uVb/9o05HiFCkCfanjotDqn+1X1pPuGHZ4IGNt9chI/lzjF2RXKnLegQCDWSuzQ1ryZHLAtv+051
znfpyCJkIXEXkYQe8p9ttl1diEBvU/L0oI5bliSYrUxuaSnKI0uahKo6Mx6zxCU4gSEEPptpSyTe
yeuQDrtSBE3hSsTI6l444xDSU+NLZQBXAfomP/zfkjXVCev4h2geSmvdi1wmO3O3XZt/Fg1CUgbJ
5E7aN4/kwk1VjI/2gkpuSTijXKx/W1PvV8c4FWdyJbPjfVqnohe3Uo94NM9j24G6WTHiCK3pGpNN
I5G54p0gtG5onY0GqynwiuZloOTYpnMm9liln/UhO3Lp8nHVoluGRTBYehAuhlq+s1SJRx0azX5G
/9HiEGTwhsy3qwT1RJwzzuMtzr2m2IyVH+/NlGRZci5h9yOsFVlHOrglHJQ27tOScE3K4yheF60+
thp7KxAAWeBMfkNGHHEuiPKILqyiD19xM2JFDdD8jl25q0jC3c6W8TY2yVcPkGzj9RoFucmAurfG
16awkpPqpk+ydVm4PHiISeN66DcJF87WqZ+yFFG2DaQplLI61L7+45neRzx0F6hGjI19Tmzqo+yo
Ir+/NzKD+OzYpLqac0QA8eTvjCgnOznn5G7z9Jomk34zuh00qfIcTyx9/HUvEHNUVXndHOoBHFE0
WZeycIgDkctLGhOxUr7WEbr7dujfvLZ5cXHUA1BLNGTwY+yf9P6WtGkSsNur9yrfdsSIfCiKRXSa
xdNYmVdswUjwE5zJkpjjgMuml1V2IadKY26Hjx4VxbmJIsQ11gqcxCqxs+wGryF7/ZHRFooLBi16
NtGAtTlCQ2AqvGFYHKn4mPdqfnTKfHeblwOZO81uSNWbmSJQRsWTEghss333YCdzuTOIYVY6DfeG
FDsxAXybq9Aqv1BPHtI+5qEcSAYErCZNpmpmD7+p63TE6Xww5mTjtEW8a3Fv4wheuL9Qj6tS3/mk
WgULsukpSs/gOre4YpnHyiTQZ/fD4cN8rumJ4O871QWnCXrG5Vd+PG6Fkzz44GYuWAF0iKIEvzTY
pG27YRU5z3vCg9KAwV7s6Pa+PTFytzYIPcYQ6hWfYePkW111L92aYJ2FMGTOd02qUHTdtoy0iiTk
pDnkrVtRPetEmzjEjFXljKhVf9SXvtpiDaxPmSTKo3e8o+Hh1Gpmuzm13DTYlckFX0g1YdJIuFZO
DFXVJ0ymEcvOZnqgCynJCiURr9GTNyM2Q9caz30xHCfDfpZN87rYkcv7njtwjJjvNDedXea28MUq
Q2oDSru7Ggwq4z2zDmOBxLcjQpP08j5w0KrFWdRfiqGbUIURRY+a37VxbCUSGaxZ8UOxj4pDwxG0
7rru7qwpfyUakQrcyXHEx2+18r/mDjl0k0H9F3jC5migzp3nPKxyFpaFYpbPptMvh6vSvT2e9oad
X4cDZfZeneS5MbU14MO+S0pn3uk2n+N+mbZTyi8w8+UmmtIu5Df547RGuW97Y9pBTMO/WrUXNhTN
vbvqqRVPWtMgCUaxw/A4cQNRqWjXeg/MiIiYYmyhmDP5lLrTkF0dsGU7XaungIVVF47SRbOSc7NL
kBioHuSOAtgK3dlctro1OXvKdR/P9/xhoxTJHXu8DqN6ru2MbbBRMDZc4ndRaR+1bmenMZZm2F3G
oX+WfYGlJP5o2j3Dsus81xQmJBR09jSf4tJ77qVLUDbyBW4uJhvT7JrPMX0bsxjnzTBIkDAHZeAr
wjNi5XG3cUn73mUsDRm4Vm/sT27OhN3KWG4zQ4wT3sxxQ+TQQyUM7SUp8VJkTEhH3WqPbTHu3W6w
73yMMtthMWZkiHZBUcu2rzacozCyw9hpcgsWjEbQl4emcJ5NsqY2FTD6jicpmDT2qEO5Yt88jMdO
QRRP0nhZKGLnx4ZhtZK4ttFsVPuqduV9oWUOi/r2lXVfdIiaIrqNFZAnLL3yY4oPfebuzSIS7wjg
5r20j3auyYPfjhELvfnf1Kn01F+FvdAJDUAEytp6WFDPxbb6aGtl7EFN2Khe0/fGbY+ShcpgfhDh
hkUftS+fS4hdCc8ncOgxaWGVWAVDsXTWg8ZjrOJF+hZ2061GdA2hPZyQb25X8U1GxrQ20shPeCdR
b5KgxT/xcoybWpa8zlDkI8OiDX2mogrIv4w5+Bg91hmXbJ/H76SFT7dMy3HPTsbWnWS2h9Pz4EVZ
iLqPVNj5SbOpq5buNgu7PwGDo3i1CY61Ploje50Q1YlkyEOPhmZTzta7gyZOdnDQ6GgXTpiCzTdm
SncAeoByDjUcT+bSMtRzuuGZSjd0DTamqaYe4kx/oEKMgo79djjm1RdEvQFjye8ClV8+31YQ05DX
J8vL2LGPWcabpf9EvSjOfkUIqj2w65xMtRUFmu6NyF3i4FL92Hqm/NBSe8OZ3SMpJBtKowoeAde6
fIL8cTmkHVUyDqbitYs481lsZIFU7q2C/LNNu9Ehmtp/tAXhZqNGtWC7nbFpDHiDsBeOGex4BuHp
DnYdfTP+U8v+aK3uqS6Us+873kp3/KdsUxAVBSzFMPr7GaN+wQyKWBn9jgx5hCVdhTvSFhsqsyrU
1i5lYjnboM3emmWEuSyCGAFddN3PosCcrKQPJHseIm5gOXRF/0w22LinRATlQ3s1mUjSnRu+Hfhv
ge1in8SVTu1REGZ2m9qcBEb53k4N0Y/WNPCfbs+cdQnT97THLvbj5byvSZdVp3qOnowp+UOP8GLA
nKUsF6fR01ir+bwfScimRd/Ng/8v0Zz9XFczo7eGUZ3V7PSiuVXszXadVQTFgjeySKodPKA9vNTv
RQKwIECedYY3fU8x5j+EcUaKS8qYGFA1/HiKiNXWH30QIvFtMXg265RdCzrHfYuUwVtI6sLosakg
TCDgjX7KJf9jcJaANHF3y6Tgr6UxnZex3Okd3JV+nF8ZzoXCLw5M54mT5HdaYG51dFINdZIZmAY7
dMKc1/6g/UX8rSExVI7YECoTCn08Oqw9WJ6Eohc0I3ny4UdEjqRnoXu7zlV7TZDjiwRqC38g8rqP
RjE4Rgaz9Pob9EZGUncVt2U8nczuvTHkEcPN4o5Xk8oUZdhG2cN4aIUDMEFsUdd9EoD+M4/qw6/1
N9mM73756XbiD0ushsirjSNURhKe/zhYGUMd57qQsoR/iegRoVEzgf5I3/wU8bFm7EYTTDqBT5uy
on2pPizURmHJqhqdE55XB2N24RkEhykdA49JjTgyuUXVwhhgpeN6ZIVy2kbaxRgJuhoiOsaRFhLN
wiaFIgE4sgqBKsttvZ+t5dMtiAsxebgrJ8I9oX0hxpSIRTUv0ON0p0R1j4v/bq636zljwzmSosfw
I0akNZ3kNqTqSSwMhaneHLigu20yU6DHIsUKZrHm0R401f1UhSzDuuv1DdXmEzlUJyL7TP9Wx0xv
RGpcIuJkdnpL8WmTnEoPvAHwMKGgtunB0CSiuisYaep8HhrBUiRy5v3i0vv6JKAV4ozaauerCDho
9Yj2+SILupcKC3fgNLiJbeu7Rz2DqY2a1Zqs/ZAn/0ov+2eM2mcHK7hN3DqoZsQQ+oRfapyWv1Ux
cPsZn3pNipZeLCdkdt/FgrzOiqxv1PeHyBKfbW0+uw06srY+r8SEbPm3aO1Tsrwmo/3WmHMXOqJk
Zf6Dk67Gh+7fkqX9R/dA62WyoMuNvefyPpWpKF5rM/3Xt2V5h9VFNJa5Va5Dvm/ZPeusSbaL7NvA
SxwXDXPG9gHAks9HyJhFOGQW/A9WDmTVId3rXH1rKXFP34LdDjKYzGlgoNZ/1oaLjttAP0U3c1Om
onSwAbKkhLnzIOSnoqYVmcyk2ccDMeMik/cR2F8z7mix4jQ+47m1Fd9IpobvREe4W2GBJYF9BHMe
v0sbx1HT2n/1aiAG0XNRtvRQFawaEX4xfHeVrnbR1L8nE4efV7QE4DX344IR2O16FRjgcbq+OyW8
S9bMlRWr+t9qog+o71lyAIWJ+fHrB3107oBU0pDx+W1ROG7wkryb2ohHgV8fYljctyrj6UgwKqNZ
Os/l+FAqOg+iGK59IzmYquzgOayB2oi6v6TDxJkx46jKbssY3VTt9zuVMZ/JZv+tLhveYKPSeDqd
Qw7icYfOh2cbSS7ILfQIxNKZ3Di0QScS7OHAg8XaJTH6csPPQZ3A4btZTlmEqUBDZDuR2Nte9WEq
Y6sv+ZF7GWin/hkNxbwTEqJ7b/PJmIymPGZZn4ejUvEHNQHOICByQLu3jIsaBDIZTLpsk7ijxVRY
J4gGM0WsSu/i9c8x0Rdb4jXQWaIplDjI2Bp1f6O4+VelSJWk/d7rxYgHlluLj/VxqbxrhU934+re
ARjzRiGcgd197S3zYPrFn0y+AeHl2NTWyww7iSfZ9cWIVMqBxX9WAA2oDDBSLiWmsD6xOjs7cucx
l5b9NmPDDIdK0UepkfmNUyPgTPV7GSVnpooEIhdL8eQF1WiLg5eJM6KpaOOzumT1J8Nc028lcU1b
F3ZFCE5v1YrGYTbsKBzrbeXy/cSF9s7MQ7a6Gej5ikyldMqj6a1M3E/cCZ2vs2nmX2RvL8MakBZl
JFtsLrZNnsx/sVB/RXX0mc1Oe3FKZLBpswBjC2c10oOkKU+Qr3esIaebmNNvI0dYgfKBOVqMNdOg
lkSC1m48TD/r6ZiN3Yct/L/R5Nxn9SGXOeujCWx/6/FUNGPz3dtbmp6tjM3h6IzFmzHzJsuWax4+
E6rYB6bS/Sbux3u/7dnY1MTHzWATLBJwJfnfm7ojXZGfJNlFbnwPT3XX5/NtzBgVdgx6bb7lBnfc
tiPalyi8NFA2Vi6AB3dOq0+nMrfMjediEcKD+WhiPooZ8HJr1YK6yHJY+9gQJoVRc/HGFAVUeFsj
+oIkf9TtLgX8o33TWn6PJHOFVozNnpDWGgMqzHVzRZ5VzVfU+tqm5Yje+Jr/h5zc5wFdBdAGk8Q7
yi4YYk7og3DKhHkclxb6j2LX0NTeKRqLr25ymah273gD3402eospol8A9/8rmEJgNnFvBFK9kxCJ
d2axmBHnw465xm5uvKsbqXnPHD/bOmNzyOrom+3EZyWLK8rugM3CQvJeeiR0huV6UzHRRsSaVu8l
RrDUMmEhi4S/60wnWqyHtD/Vk7sfG/ugGOnotG1Bvv64pRNtGiu1zl0u9gDUEaxqM7Yi9wnJ1Cka
ttxs7IdLfQIfd4otBbdTMINX0HTrwkdLGeSo9E7JT1QZRrhYsufZQL1a2Y9GZFMjZzfhphd4QzFz
jyMQZUb5XU2t4NHZeHZNTHGN+EOD6p16Xz1xK5u1OWPXVK78Ir/90VYhj1etMDd4S9QNzc4jvXEE
rbgvekwaB33Wcfrrcb5fjJfEkhe2p3+yRLsOVvyn5TYOmKczrXPku6lstZ5rn/5cBY05/MjVJR9f
9Irzoyn+9RNZBhQfSmByMkwmPrDGd5ZweUid5WGKgTuO3bxVZv9nMgx1S5sKgWv2mVNQULaN9TbS
Z/uYU1RvIuZl91a6Gn3roOu/qZAPfq7+jCNXcfaaImQ5WhVaLsdqGXzELBwWbwwSnV4sL5sk7GW6
L+L5RaAw5Yp6H/wYQzOj+gDBWpCyhGPK6IFPSp4Idu8OPtD2oLXDxtbB2UTotiCph5M9ESfaCea2
4JR3s3ZqZvGTYmp2RAf2NHPuqDmWrWbFFzdlGjwzc+/rWmF7I0LB66GqaWIr0HttEtvbqSp50wEK
o7hhrqjZQNFKovZUaxbbxSreeXd2SR3NuxS0gCRsN8uWj0Iuj944/ghs0+WIQDbBb7UOei3UEkEs
CHsta6g2EQT5hfY0MJYlGOXImTy9ZKUGI1Ry7FnMy9GT22yHOMJ9HiBuuIgFce/vesv4qmYDzlbp
TfAFJMUqR+VE1xXoOr7YCQmLTyraXa4v9tP6leWDCeUTOJ3aylIPYEGeSKo+DLCAkO+Zhbo2bfU0
apHznSSwbFDvbDFRj/vY79dtNi+JdqlJfb/FDD5qtxfP46iKW693T0NqT+Iwxkl7+7VreQK4ULFm
2vroI4DNTR92m7/2sVf/pPa3kvh9Sz5SA9LJh4qTFhkd9BANAfbcCf+aaZDYQZggv0ahpl3/9+LA
AGpyjnLDL+9wj6M9tOzi7+BX8S6h5Pzbehrl3w3DVc2MESN/mUSrcVpmf4bWO5G+OL+hc7iKFl2a
I9s+dIlKQW7WCJYpafoi/eFmLkl9Rofi3Rg4TSHPch0AouOjKVDSxl2ew8utZZhMJgPkPCJNOS0R
0Ix3XQVcfGMa8UOsOyyWVwNduzrrqADvJ+CZqxNEnWJfFQ9OWbLyW6AZ2tXw1wDz0DZ+9NJgdQ8Y
JzqY1mkZzHpcStgL5VUkzI/Xb2DRHPE8O3WEy/Ul8/35vWm3LUMyzrblMc25gm1vnO7/Cx3tTecc
Z5j+UnKcj/95jGwbtsASDdWFmpJe2Xhpo8F9LFL3X6Tc9NA5A9feAJQt6wb9b+E40aMGzhtoEH5b
iwoMghLvnZYV98AjTNpM99+Mn3GTWaV5jfLO5m9Oxn4pucvRlfuEoD/XbYV1esr1kmnPpL0IXBG7
kpzOLi+Z1hRRBIeR2bi1qEszze2+8n3G2Z3QXhcOqM2SqerimvXVNFKCq1f5pd7KGZUAke5aM4ws
mGpDcorXvFUabAxPknQo4V5x3UXP2MrZyyzlMw0fFb3KpyBeLJ/ccK2kk3rmiXKv2Yp5BZY3boqx
PCmIi8Gvt/D3xdXXIQbiv91vWB91XL+dODZ/bXTQJvE4OPHJb1JSrHXJNYELd+fM2Q7gfXuaR0td
dPPRKLz+SYFwrCbdAkS0BY2inswoHGkRHn+/6LxoCZhBf+dGT2zJHL8W6Jbhmb6OxTi/O4BaW0/Y
Zy8ZCDRyjAhXBBf8qXWNf79vD/s9A2MZtpLDnHnrYKwmi2T+BOxn4C3vXk2iPks9QSXlm3uzT+Qj
1lkpqTYThF6ACyLwM6TChGw0zr9oU3LX7+H2VqdW04Hd9RRI3hCRvJqjup7rzD7PLb9unZWn5mQ3
Q43ZjRaBlJhfX5s5tXUoxvJcWv7FXHr/3rT6R5IIfoqZBGtAOEj1JNr4tzLX7xnvzA8VkcTgpHzv
paqhyk84NSdHu/t9V1MBo5XK9nnQenXp+8FD1s+QqpX5eFFzJDdddaT0+NPM1fKydOxb86oFYzD5
77X/l/J1eOmr6TzaqCQT6Nrs1dCTK5Bhlq+Xz/NkL8HvByURlJCzYD2TVBgQW2xPDYoblRgh3hN/
H9F53qMXcYPBRR2SNMPfbpTll5vYb7FPCq2cskPcWca+blqqm7G9zbi9AnvqWkjK7nIY9NJHs5FV
fO5jXV0mq3jzp3YGngo8gFbG2Q2MmR+zsUX10T17htU8SWPh8Es8uFqDhb5Tl4zh8Ip4xIr6BMwN
pghM9sVll2prEHt3NYVlBK7WFwejAN9ijqZ7Vpn4UxNYfVETfmJkmgAT1BTvpIU8NWq16+8Le8Dk
0Nram3CN9uyZHWOv9U+RMd+1OXJ0gjsSiJnTyMy58GFleizzeQ2kR6c/qkReCqonjyPnMFZecxiG
khJ2doPCt6lF5omgKinhIAKeyTRd0GxzhMSW/jAU7MWh5F1/XzobY/VgMnLDCezfHJb8Vzn64RIj
UzHHpHlhkd0gYCI307dHbFziNGfwKlynWp6mPF2Oii0JAwsXa0TSopwxq38jxDFOwkfGWMXZw4a8
yU0XvZ2p/sw5+I7SttfoAvMOl0h7yQr1LL0GZ4HTamSjxYy93Ol+mNWfbDbVJXO6epe5cYzIgixZ
SgmyT9o6RZuaNPWVvB5srgQAHjRjoLNycxdAo7Khs2oyXCKkF1I12T23oP7A9/9q9LNgWkfQZkML
/EB3sTr+wfhCFgRra2hwCG1rPhQ+NoCCSK4nL00BBBag4Jx8QEeSoVMVWQubkaqdsZY8eMo3tmbG
Kq8voxiCuD5ccapFZyWJU3AFu5TR7zAuNCh4Ncr4zUAU17lH7nKe9aU858wYd1HbafU2i/FtlW4Z
3f2+5D1eP7NnYVaqHM7C+iwUjdhOC+WpDXPg99/SrDa5lowxpBEB3xboCcQahvz7ki50xpC4eeyR
4Sa68ZLJdcDKJuZQStrbvn61FcVb7Cb1MXNAJTlpLk+FTuVmWLO+s+Je4CqHt4pR0X+YkSBUY5Lu
NYdkENvjmxvgMJ0YZT1ljTdfbIOQkkqOD2RTsU+vu8eoAjgikgoyU+dznffRK3JGxMJpi0YrTY4x
WTp/kRqBI0pfyXw8xLZvh2OU9wdnyKZj7PT3svOqu95Xf8QKlHB6IAVNdDSn5TTH6T/NM+Jjozfj
CdXrdJ/4YEzShZ+zdL33eUAfKQADkCbz34s3VQ9m0dW3Uk+tPS3hx+gicHLQG360I0ADoc1/l9lh
CoTmULmD+WaWC7Vx3YyXUoHHHrRLq1mXQQdDagOHvHPXl3gsX5LUS/bsv/yTK33/9PsnvdP9U0PO
+WGO+kMX9/KsM9X676WaFNCsvEh+yANe7jzGnqN7EL7+aZJ4E7YK+nmB8P9s0C/Dl3Yuvy/EvTgX
Jle3/yy7pC4th/8dKpTAbuAUmNqYUQ3WRtPGOxcW1em/ywRAaonK+VBGS0fLFKns7MZ5Qt87a9kJ
XY8R4sEwAe1Z5pkVpnn+/TIusnTPSo/ZSNVc7PUFI23RoWxFepmUMBfZfFxBnrE3Xhs+BFHexciZ
0tiQbC8ZTjB0lzpcYGfy2l1SadN+tGSg9+6OMJSJU6aZLo7rTZdqJvF8Q9rInUQwiMnFmMOB4zrU
SNXGH90+UtC6KCvD3y+Y73SPyTC0BxkT8tBY07Hx3Q5wOsWn1BeMuybbCx7nlie7rMLfUrge+OU2
3WOKZfDJZ/zkRm32hii8AGBXDrQ0TvZWewWAMerkvShYEZntHaP67q6JiSD8/VKLIojCRCs3Hd9k
brIW+X3X6Cnr6/9e/vvfKlT42G/Zhul7yWr33INEOCxLeiussWONvpZNC/3BlcON6pVw036wWE1Y
trktTST5+lp5oIRDrVBmrLMJVbC5ll/qafz+BUXUWn8PVFjuu7JxXt0SFnOxYgli12GlQAyNXvj8
yKiylzInJmbo05PXx1TB9cicNUurnddG6Td/HbSqx/JuFUUHxRotUa6Oo7ylLtSIYg8nE0iTVO0t
92ZuJiu5y0DUgQ6J9VONBIjF4KNc0IhpkaHua2+VUcrCuglr9/tFxElAUaR9yqpmCaH3fAbZWX3U
bn5ZZLPLuqi8E2vgBBYLzhzDe2CbWJ6yBEb4YAt4NJ1X0uu7ZEKZi39oNG/ctUYV7XSzmJ50h72x
62TJMYnRPtgZtLkRIJMbdzcwbNxhXsGVb2YsYXKnf06dfq9VnoGcm6WOGFSz/+/kEQOfuinwuiS5
5rGOoF526QFHuEWIKNMUWyrtGo1Cu2ruCGO5UF9dS5fiU0c897P0Q0t4xcWwWYFUqc05pFNv5KSp
Wun4VUcnN5+zh9+KszaLYs9kB+67Qfs88c793tiuacICG9DTVewpQVrzI60Qm0cmQaEncR8zFRi3
pQ1mPSDOGyKZjPziqLdxfBC2fU5ReLPxKOrDBPQ7K1xxqVbjelZY8a4aceo065fceyjWFvMlUuo8
9r1/8EkZAuRKIscGoZgfJCD2zjir7Rrlg7GyhcsyNIYJjnwWOQhLFjh0bIw7Vg0+cvzYnP467aos
nwc0sXAx7sxu0Y+RVXwblRnfUN9zu65vfKZ3X5Vu3wyr1c56mlBjO4GLmp9BecIipQNJniMetZya
X8E0ezBIf39gu0ME8Hu0Yqr//6PViMz3QY8s8OCU+Gwe7PMStyRNeB4M6wR/mIjviKVZLr/1gIsl
BH0dDcMvT8XDdRISrONvHCyb8yZVatxpaXqvN/1BmA64z3alwdOLIJL6YQEYH5CtY24TubWPY7Iu
SZMQ9aVqp3Cue2dPPMrP/2pBNGPatev614wwiEPFZPASARgi0kliVuuMflcjcNuoFWERLVZ0NgBX
hz7wWuBDA/L8pMn5pmJaajqsfcvH+TRZnhfYVhW4ObyMDUBwz+5YfGdsFBJrYGE5ttFmwGa1T+HH
0GP296Jo4OSUvA3JksRXF/OcncIoTebkc1QjO+MyhVWDh4hIqv6acgEH/eS9u6UL46yd7izBwzdV
RfdpajIYvOJEjS2eByaaD1nTh4yCu8hXDyzWsLDFajlmyxwS3OJ8aLOIQ9XZgIwy59gzc3lAywjm
XHIrSeLDVAcKtsCv7+XsyX4D55tGoXLzU39fr7xXm3HsBkniV8tszE6RtmxqFCyQJg2eiF+ChkbB
nZU2D3pKRbIxBWZgRp7OkV3g2fsdW7BJZVItriV2EhcGR3e0vJHE9TYxzlaOlbDvcISVjcRpzahn
vf3pGZLuZYE/aON1/P+/xVTifcqr6r6V/DM8v4iMt710qoNMan37+20Lj7V63NsWNnNYEwTtXEdG
l9v/2ju4Denh94FfzCleBfbHtOUEta3UCf772OPWDsx5INLM8mMaiyW+5kVL85mVx987peMXE9ZE
EsQWGjucdA0mk3uVIvEy0uE9K1ubCyvyT3MilofBeGgLD70rk8E7VU4ICtbMI/xIw9ZZG38AMXbQ
sUmi8cqiMAYqdYTSCYTDQi+TtMm9a3pw2aLiDo1OfSfwoFsHq/WbE2F709XBkQm8cS1x1ZK/pbF6
+e9xjsd0PBI1gmCvsQ5RZLgvQwPhBSvXf3d8L2p7+3+kndly5Ei2XX+lrd7RF/Mgu9UPjHkigxEc
kvkCy6kwwwEH4Bi+XgvIUndVtawlmV5oDEYkk2QA7sfP2XvtIdXVTjM1Z1NCH9mo0LO3Bj0zcjFk
c6RtcnYdX+ybjkJ3OZZjfZjyHq6iemZHk88JpxGMHYxkm6p5Hgv7Q0uD+FzaPfeIbJxLjhEKyE9H
y9bmHo8SeSBfjrmMgYcvIl5kyTzyTXUH+sSYQHEp+SI79txvq8wLrUeOhEh348Y8RslkvzslTeNg
PFRlXlxMgWvT6GADoDs8OeyjBCrR3Bpb/jE9BZrOtFEUMTan5XChFeH5577khpT0hN1shlp1t7HS
m3nGnr819vA+qpSGhdv7z32QI4FhX14+BMrFADWSIBHk3tu/yg9ztJn/TCAmGgjD5yhk9QhRDW5+
ru4TlrS1KmNGyB4rUewan+K4U3c3z0i/mt86s8evRdX6r/p1srFrIokW8uxUtE3tTj938zdfPkiC
SchSLNONC0voLLuOqg5cBEO6Cg/W/LXQbqw9mXnXjHX5ic4HKNVWVqulFWF1PsktNB3YwUN+uEDH
v2kjysHNS65U4VF/aJWn7+wk6bdgip5I3CueTRFltwhhbMNZ2c9V+aa7lJdx0ba4ohTFtNt4BxpE
J6je7yWQvqMH1sp/0Cy/PXgjAxvgtaCqynMxgpawhyg6/SyyU6Rr0cglKx3tRQNeedRFnb+x6EMm
m33nWm0yK5FwUcKIGWsz2R+h0ssc0laoy1VfZAc36xi81u0lrRkw5KO0zkXlGZuA0dEMQrsh7/9K
jk371JtGCFvXKD43ANcAhjW8y9n0IghSSp1AuzR28Lmc+WZ+x1loaTBSJJLWFNbGCeDseTnZdxpY
w7nIYarSbxLbjXYGCqD9RG9nxWXKellkGg2biMrbddQjCVLlzhGaxH/LQ30OCVDp+Bg5nUKYQsKG
TBrrcXAdErnKJtgNQjBZsyzn1Grpk5bQOakjEVxK3zBvrl7fKxOPk3Qo3mn/ID519P6xUcY36BDj
OerLW5IQlxlrwUVOoG2FroDChA0e9XlS0NQmfHWMFjG0Le8hIePoobMo8uXU0gFai7qHtAJihMog
bY5xRaLcfBFSuZIv0Ds6ywZ0FojFzDS4cWL1I6o0G79Y1DO/TEio9QIytztGgIQ+sZ1PbgcILZ2R
cDNqLqGqxrMdupvlujSdAHuMmx1R2IV7CQtsJYqBkiV0Ty6UkJ0WSEQ6xEyzQELXNjkAn7Wx8Nd2
HTD1swlsEzZlUelM0WG5n+1RCnB6IaVVnucHJ5W7CTjBMe17/YyJW0LdoQ4SjswOXYfNx65iHMAG
LUvDQ3QnjAamQT4wirfjz2ll5W9mBMYap6DJYB5u2bJJhD6BJGOkEJ34+jmIU0RhaR4cGVZM285i
vk7J5xK/YXYretDDJ4f6cVWa3qYHU7Cxxs5+1CJBvuVYsxXwpzFQLE6lU+9Q3cidwXn89JjZuDVp
xrAeRVdLd8ab7cRM0SUUMsWIGvdIStm7LKJlP2UbrYfrT4t6uDrNN0JCy307Gh3WCCypUmnOUQBd
0Np6fCKWA3/DkhFo6AR4ISjKLqkqPnOYL26+pn9k2aBtncKTx0lyfPDi8OK2zgHRafECohpndHdn
qnorLatecacGa6v3mxvpBVBEYk1dYqn6R6bBNwURaNcu/1cR6u2aibq/g3FgYaAehn2fA4Aq+pDC
cEoL8PKzmmiaGzrd3N9ZPvPNlNLEdK/RkGG4y5MaQz10HAQfJoTkASfN5BPjwDGcoQP9afZdljjP
KvZw+4M10QZq3czHqzYdvixtEnNExklBqM0F4dTyK+XmeehNvKdzX4peRU+aNf0UJ/fya07wyFhq
nz0luWd6WkNRigD15wYmK26IvqbLYYt4jiNyhU7Lv6hWSVe/tpZDz9LG5i8qkxiYOn6iiUpKTZGM
V7xjFlZWQtI8+szrygYgr/n2OpzBiWls6htl1Q76LU4dpiC2AX6SjXiiFBAVRkQ9sR6Y52TE3iuN
F3vOSXMcK9yZUa7WtXaJKWV+y33xNWwpLCg4/d1AjlFpYWluIV/sQ+wrh0B3sweHHw/fvmDiSHN0
09uB3OF9ZKHWoyO5pPWpgnlwCCwYJr3NXZOy9KAv03IP/O2cQjfhK8JhHmRghiznHprwiZFxjb73
3UcMSH2FNbjkJt7pXtwemYgh2o5qQHWBxwBvLjDScCzOVvn7H1ZvQ/0HmDusbKVxUqwrnGQsxFpA
Bw6aat60vpi+amkhb7WwUFvMByKkWvqxCbZCOfMY2UmfrVk2otllsBoJ4tpRsnypxx4QRT0cFO2D
LcGtTA5oz6ypxAXxdZ3zlmcU8zLgHOjZFagQuvgbN0T8x4RF7fyKhoMnwxl9kNa3MQnvaig4CwzM
K/wQkVyuYKXEuK2CutgTLDZc88CtHruwVPfesXYuHtm9Me966K+7Q+M5x5QQ0DMNNOta9R2DIJOq
H9vV2knIkjGSVyXrYEcA7oOQ9kxiz8eHAnzIwWK3Yzxrnm3fFCtBWu6Tp8EsFkTLOXODR3p4Otgg
w4MffWHpBTA1f6sGudPRS3B2I+pO5ygosHriszmBLtMz/uOSHfuYmJZ/bZJKgSvyPtHpzV8lkxXN
SdFLxT2nBYJ6KF0nwMvYuJdRCDHfxKeIuNtreEM1XYLum4e8uI43WqQ5pzo3xePoFt+N0h33lirw
zM9/Uvz7NRNx9zcctniEWIR4S4CrJ7LTt7FTNpegxXHAdIi88SKtToFoPgyNzrdf68M5qVzWU4uz
cTUlh7Jy6Zc55sEqi4FbMD+iDLUORomWF1vb9NqNCPrh5p9Cx3afDDcA6QlYWksbwMxuDSJ3/plE
2bpoJjgBcPKwLh4O6PU0726WZPoyCM9aI1gGuVqUJ0wk08kPompD0MK5RpeNqWvOZc/s91Y03/qo
d465RfyEBtoSUIocLiNm2JkTSGprV8DnhJ3WYmsxYR5nRbRPbaRVcY8vaZmZRq2V7dqIg6LZzMJ3
Ytzm7tjSE/NCp9/r/T1z1W3sYnD+itbpaX5oNLd0EhZ632FArdV1SMNlBSxHNfnBrdhWnL57q2ln
zwKSAGlszr5sGKC0CwdhONf0sW5EADlfDw/EMh+Xo00PoveiJkJTtZrIB25pE792y8xfAWF1yNOK
MlM72GYMg89kjAdcgCfyiMWE292y9MdKS+RqmVJUFPuwFURzBLH+TD1WrFAhhBdSbH3cwY59ERPY
afyFZ1dYNm4qdrpB0KNgsnRSVmSeHJBom6gq8n3Wkm0ougnSWyS6p4bq4s30WNhaJ2tWbhcTaoLU
l/BDAK26H99hhbPObCH5pN+rGhu1cIZ0R+2Dfchv8h1WW/auxi8fJotl1JATDYJ46FbkphbED2hH
lfrFVc0ylVKzv4H04kipT+++qeUAXUJoiXkIscIfsv3gZzck/8gPfV5kzEbJtC2upN/u+6zKP9Wd
s0PPGRFYpb2i/F5pvu+dYmT8Z9YNOunx14YjL4Ss4Uz5gJwv7I5TKpBsg1RKI709jVrcryNb2g9j
a908Efq7sph2iDDzC3wxEsy0p5AOGQ2z9F4afvzV81elrYMlyCbtYjIkQVL+fZan7ADVZ2cMmXeo
/voRgOEtKHDH6OIVjIC4ErzZ7D1TZeuhnD1fETRGcK8P+BgHGqgmQFf0GACgw5o+GDWxBtspi5GT
ppVgZDzfZbUY4r07jzLaYjiWRaBTZujjJq4dzikOFr8gFhpO972hLHUqbc7cLR04OXD/hLdmnuk0
wmAP1c0zUDB/Pc5vU5rqvy140uVDbbZ7W6FjyGT9gWMQS3TvGavJsOllmYPNu29au7rsOK9TovkY
VA9Dx4B5HIzPuY8anHbx+MkZ427T+h4MsvmyqqpSf0QtQTeUX3WsvZcFaYzU6jg5SIL8og6ZCxXV
yZqHo46X9keKYsZ23qOCqUC4c08fTh2V8uOzrqoPd4qLI+ozD7gHjdG2rd1N2lXNZSnuVG621w4Q
n+1H4V1kZJsOVB7bZKxtPOdsKXYGfyTyQnQTlfmFP9GmRibQ1YNxN7D2H3rOsNgYtGAFKKLeNBNE
Clhc6Vm6hNUTgDLRKUV17uvIxTmQ5CuZq5FU3TZFPMrpo9G8fScAWra6e83oTVysHnnZ8gfAnufd
QeB0Kz8atiH9t09wJea0Yc8Txn456dlIjM5BLlsmp9Q3Zv9mh9D/3CKBcz34tH2pqzV99NcFsoFV
q7XNMWya99QhptMMms+RwyyTRYZIpdzyL1HRdzsHE7ijwVeTS6U3xjhlaUNhiKbzS1/c/Tk9zxOZ
H9kF56L7R88PJrmj8d0tf5S+71lapRj7Y2fGz/oU73rd1B8nL1SXNBGnn02KKV1juNF21cyVhV3d
fPRB9KaP36RMP4wBnsVydmApD49F3k17mlPIRabR2Vna9x4c5eOQrvXJp/gp6f1zOMZvYLUpE5e8
eu5zuG8+ggOmK/gn21lBkA5TdIqngQ7uLAzUkiZ7scvpPdZIpkY/IQmy6Dn29ybnm2Vx7UiXm5AE
O6SNhrX1HgAbma9QXXJqZNx7wtevo/3ca3lYfEHEhyhU0Ux3xRcQPhs6s95DUNdPco6HntUhhkfq
5PL+SQz+nmWSOU1Y9s6ebnB8WB3ZoDkesoR0ZN/4AKGuDSawGx1Avi0muJ1w8JqgCptOPd3SXTb1
wJIJvtrgNXMemjyBZz4hnoUGTcE/H790g/qd1jNNzTys6YUO96iFMRHMi4ZmZwFJIKgJLA9wE0Y5
i07AZM2O0+DqRQWjIaFZD6o1jwzDxGb0wuqQg/lBEygZwc11deZD909HEg80KyyP7vQt0iw8/Es3
sK7X2H+1lxg24MpU+NdrT90KIAdPceIeBTE82UP6VZZ+f8EOljxMEs0YDR+qNHTRq6gaiy2cUOww
nQ+rrKImw9Y4XGukZEo34hfTpKJDNHSJHSBdCLgA0ud68FDXrC++XQDYRLUJ3C8Yzk2kvlYNCgyb
Cf4pVal2svRDR+jelmGWvllW0rkLqA1tfo2JK4kSYCp2t05mGYDqOI6LuM93yaz56Mk6mbp0+Oq7
2ApH/2UE5oi83XlKQmZPuq7JfdUr3lf6CGs1lPEWsx1+5fl+R5yxR9yYE9KazVQgdAdO5+/cCYZg
1+vjNvQLAzXoi9nltI8zE5gV1sKEJoDvwm/m0P2w4OFp/+DFWg6xkU8um2uI4Kn0sJ/3Fn2riKs7
KgJGFrNyPcZ5eeolrTC6trTSjMhTWyeSb8Q+THutV4D2mecDAA5PSdztUlscFdIhez9LGBuTa1xN
U/CkD6B9uowwoATguxOB9okMFPEBFpu90LI5dhjcwny32JW69kY/nGDEqq2Ox/FBkivoxumwbWhF
F6v3qMAM4rT58By5eYtUDnB8XutH2KZfjT7KnxKHt0xjVDRf0V0tEvKomPHKqvwkUHHsPTH/1Zo+
mA+uCGQGwsOBYRwgHvUvmDyitWzUZ48VYF1mw1uZTNpuNHHs5i2sTq10QZfOl/KykUVwVbeKE8Sy
WWR0AbHc0pxq6w4MsP8xTT1viIVK7C1nFDwXLbpCbcs8wfqpYRF+Op0tczwZ1RS8VeG7h3RsK0e9
W8+TzKVBRnfxfWk2TgE5igUpDcSkEurFNKja0BBixVXE3mLf1YlKh5eaZSB8q5iFdhkKlRniJn8g
tXJIg5QsC/zlaUzLGse+2LqLfQ58r/5Q4OWJxPg5mBl8gdwuRxdtnPMUaurOpe3DicV7sj3v1nqQ
NqAfr1JdPnroXw74JuUZv9h6mAcddQ+UtdStV86LCPmWU1DLRRn03XBa3u7GMvN1zdV9176nuYNk
t0xpSrv0Guwk3np6E+5NV8MZSbbUO6Uv57OgSQ+tSQJengTOznNaUvU0gAdD7q5DswtOuvXZAm9N
xx1gEdi/8hiA9Altc6TubgCVLbh2b4wyJGNzP0InrCRIUcaPxEjSgKt3de6F27pIQGoxpdCCgMO1
lwSXyCIcZaQRyEhDlSfSGORDB4KyHMvg5zHV8T3zSjsDUyIy59MwAM5ii9YQJO4Z/GoXGSBZpn88
6HKHojy7VomEzQJT/cB9OZJsFt3Z/uq5iEhOrTN96S0R3ydwlM/jAJTLIi3o8LPtUXbSBRbd1wSg
iHJLQlP1Zs2x4liUHpj5JmcbZ/TPAU1mk8WhlT1vlj8AFocrUE0+XWPHqgHu1fW9kcY8Yq3Qa3Fe
NeBBPCEhgqVDBuBZheNvoi+7DTiJ+gap+dUpJv19IhU9U4jRQV2z/ubhF4fCTg2uulQgcy9JZoF2
MVDAaI7xmJOj26uXDnXnp0lBMBwQaz0s4hfeiZdgQKbTS4c+0mBReRjGq9/RcmDkhuErQN2XJg5w
vnkqRwfiEUsw4kOdTtu8AzPh2wV52j/1DbauZhzCF5oHKNh7jOmcNoql8+cY0bFPuuBnMcFcMbhA
FERQdO+5H9ZlWH36ydtfig3PnEthS7Y32NcPJHgGq5SM9oeu0ZyzYQbpOpksZ6Xotm8zG7hePnrt
UVS5JO2LLROFIUhzgAIHqetwwATtiqMrE+udk1THZpEd+KWRMCRRNe37dqgeHT94S7T+E0LmDaqA
/BlKqH8Kl1fVorbZ5Chwpqy+x37/GkWSOCluZdgX+SqfT7ZDl7tADJrhMOBet5RiXk4BgriE6mlA
FbcvGwP9U+fghMCfnxBseRATYfD0cvSDj/V8RYjvDhV39lQ1aXzJCawBGbSRwzDeRqM+QyKNTk6H
eqtqe5Jv5yq4xBRXIQ3d8q364yS+kIxCigoReXpSgIvrfHWkhsk5wB40NNPjfFW3oJeUvSXosb01
qflIlq57qG06Xy4WaAY97Gpt7oKYiR4TRrRPtJ8QTM87hYxi5iy9tZknGk8l3rw1cmSMbdpvuWto
MMKm5klxp9atGx5Vjl7H0u2vonYICmtRTFupHn2qio4WBdkFmhO81XY8HUPgMkQXgHZahJMeNeaa
Q+X33Efw2dANfikt7beeIS/0Avd74J1F/tyYk3gXHWnvcdO8ygC+dDaZ1ntX+ej2hxanHlE2BP6y
Iy1lw7I+agED5UnExcaJfe0tayw6+WZMPsTc07REvVsg1HhK4GmHM3d9nuzUFsVfEGHPZ7/N9r6N
xG856jRGhTmr8A3k9Px+uRlKMJm4tBLsZuRIbcrOy9ZjqLPiz0c/wyy+SH6HQ4lCqOT2NLJsXJNH
Un8E6GUfLjRsxA1ROaIkR/Sbn2WDyLWAgUEPIcdoD1KSnhn1CnByGGwnHxZKSWW2XS42Kb3nIFLo
xAB6v/RGXTxga35qAVgjqmEfMnHJbqcgsl5F4n5f/jqupL2cI5m52T14xNahCFz0sbR2oMLNnSB3
hrMhe/TWy3rdpLXJqW5u1IogYXDhtNYrKnZA5AQU0nIxHptI8w7I8RQNRnxTePLmMwsqO/IMREIP
yu+DrU5c4oNr5gTvDCU5DU1cPiEHHjc60stTVl2lFju3LGaK7rX+o2G2MAm9b3JOP4QTE68KiX23
d0miSoI52gMnrFm0zwljh/0yiUWwdpD1c6AN12Y+4cmkfjOG8kzFVX2YFemHmEaQbdcFJzWAu9LJ
wlc8h4z3h/BI/xAnVu91x2aEmZOMAnY/zp09PBMShpziU4hnTCdZqA1Q4dTKwyaBlxL3cTV+9iyS
wBBQE+E5PKT4A3f9pMA8pbQvxUzucUC+W6HP1FPF26mItFVnSPvaS4Vfr6oZRVFFRc/VS2CGoFMk
1CTlQtFR9eyIqe4WTK1v1hyXh7CFZlBfUIV5RXpcLoWpS6qTazGaN6YhfxpoFzwMIjnXTWP/fr33
U6wd6UhC/QkBBLsc9n/fqlF6FquJt7UGu4Ohbykd2L8L5DAWGqCKkTJUQ+4K22PyEIx0x/t0OOpR
h6w6qYB7OiCklkuE5qM4xOCo21hVcMLdT+6UZ7cqcNJbFwzPcw+d2AlxzmUdHlo/5u9QGnelW+o9
0h/asYivYfqsRUXy1E04+vJs8s6J3e6nqrIAHyKngUqt7jhEGgZQONRyIAoPy1X+c3ljAIyCGckM
m8jLRHIw+ePDoc/slJxLubGMPn5aPiQoKlsPejkUPRs09BBvW/S422FqyfvyKnHoCSddB7iPEE2O
5+WcIepwXwqtvjAt48ylw59zisg+2JK5oWpU/GoAdSJOhx+C1I+lYnNMLYBg1tK5GEuxTuww3+F3
tEzZfkprgrzi0UZAoDS1UxracyKqYdF5EF3LfjaeFHFWvMeluAZdnL37ZbNNDFTzVZJar1mVgZ0g
TXzVGOiLsKq+4yIo1rXNBKcI/OckYMCzdJTsIGBmG6E4QpnFwQD6tBWF+mFkZ+Y7ElpdKiyfFIng
V7FZCmD5JbG2tjc1+zJBErNCTFqMr1JFJtw754onRF+k+4iQHrUQbLXRWLcBycWe0Wu6nw3vBAkZ
ZNvr04ZDQAvfX/NvUd5eWnDzSLwwVcL2A1Uw2nRwOismFb5wg7fGjTbd6Or7xqte3cA3Lo6wrBm/
4nnHPhuejS5PHmUnv7Ya2Y2OH4vbYNLmCwJA5JJpMh2ar2MyYKHxptuysuGMignbJjt8tFsg+z2d
ojgJQM8nVnX5/djmeeZxbPy3IOijd/LwBuzxPttqA790nAOxjLbhqImj6lCweHOcQEAsA8ZvwGnT
et8g9joZmXERFrT0mmzsKFRqD6/gN1pw+inBjbCROHfWcp4ipJymMg8vl2P6NDynyKKxr15YMbUZ
teqosx5UcoWMhg57MCbAe4cDNx2V5RDn3douzPH8895bZET7NmciEHRVDFsOQWbJeXBFe346Z1A0
aEPo+m1Iw/hYduU7aQ7xIazTr/w28R0pUfugUsM81a5XvXn0mzeDNqBrV9QCetfmG91MyaP2R+fu
Ntd8rviqIeiOmh9vnV4mN7+YYI643x2lE3ghmubZiwu50Yrku49j9cbOz3TQ0vMdZBL21VIQmZlA
KCj1njmNM4LAUAV5eWPjrdOmnk7IC2FtTDFwmKn4Zgfia5QQeQbYEyX3qKvhYWgKeerqzD6nrX4y
epJlMfXJrz6j3iLOf7Oy2nsHPcxZKXV/eKP+Nk8ctoMHOLBIqmfChUDRXVCzKM5V/KFKlOZrQ7IT
4LQGkAF+Y2XMM0GsNdkF/jGyCRBDNGVblKl6bgUvYV2Ye9jsHtqwzD0h3IKfIXP/HZwYgmU7ij/r
nVYcAwM6kOqMYpOpbtYr2aBnRCIu9NHTdaEzwOc+SG9DIF/8GayiZGFs7MFUZ4lJZOva4c2TbkH/
EKpFV2jRuc9/6CrhSBz3tBl+XsS+B/0WjQjeoEi9WkzPT1aFD2KKSzzAbX1JVKie8iaBSFZq0++l
h9SQiC4jO3xPdEm7uNzhZ4VcSqfpkPNj7jsTPWinm8kns/dpReVFdiGUeXqHV0Cbk8qZ4/laze6P
PurObls5jM2xhmQZ0zJEO3fdwx4iEJK++IFeQjGl39WqyEbAIrzHMsKRMj9SRVGeyww3AkdT502g
Il27NlNGcFDJ3pvQBIGd/mr7HhFFS7/Fje3zkutnJog5QavqecaBpUzuetL5dzvC6BpzJipl9klz
suESz3B/E0+HFTNpjiz6/FbXiX0R+9NGlqEGZIYbYjk+pU0ZYYIRxMEUJCkPujlcFJMvQEgFypCl
CRHmX7JFTtg6MDX6ID/ZXWHtRSq7k+Xv9LEj5mHuPrI+W8yKQTTNhT3xpb2sgKI0A+Wt6vaJ1elP
jh28TYxQYUCRpWTgPcDDDLZC67qXDLURifT19B5lAQgGXgv+hrPjEGkoPhvEN0FUItlsrC3TfOMj
S2jHdoV+HqP2Y5p1iL0FnyxyNOs4eI16wcHypUWeuQEajBnf6bS3ofeOEQP3m+qqFTJ77FWyNZ/Z
6WFoi5zpetEkgLrUMcSFxXXekTwghbkJ+abK7QZUO8UhW0ptI0i8tZAiu5lekD4FhcTzkuafmu/0
24ZLjiDjZx8GIii2lkI4F5oDUBlboR0MBnJrKInEXqI33gaz+y/2HAEPRLEjZdLcRHEU3dgYvlKO
YeRvSG8mSmKfZ/mlo5d5cuYuXGpmv8F3tVl5emM95ONtGVRObRI85rn4YPTSn7XeY1g+bWAfTAdq
SBsWuHIP5JgPB3zow0M57WkSMJSomJ5LVajd0kKGxL9Rnc4kMAe42raD2nm5N6yEyOJVMpTiW59U
6Gji4i3smk8VA9sHR5nZNfW15IL5zV3NLCz7a0SkSMn2Jpg1EltSWzUgr7x5S2VzjfUGXe78KNch
+FpDfrRHs96wKOZs0gQ2akK/h4MwXpEDEZ7BPA+uXbFlru4dpBFHKxqX5auXH7Oc6HqSktHHWc9z
mgHaSmaQkfwCFfBp1HBkdJPOnwk7S4Uuhd8Bw2PgOAKBFP0DSSMrNaBedXUONUQ5N5vezYbmyAy+
hcEwJ922hd/usMKBZ0Yfn8aoY8JnR+vzNeM1iUOjI7pECvdxKkxFem53N0jbwfoBGVeT3nsdQAGQ
JTFGE4do/LrsVR74Rh9iC0CB7JQM7fq0JM7917fhf0Q/xO8hfc0//pvH30Q1yiSK2788/Md+c9v8
9/wv/vmKP7/+H7sf4vFL8aP5jy+63Lcvf33Bn74p/+3vP9b6S/vlTw82JYkk43P3Q463H02Xt8sP
wC8wv/L/9sm//Vi+y8tY/fj1l2+iK9v5u0WJKH/5/anD919/sUiu/K8/fvvfn5t/wV9/eZBfCPr8
6+t/IJX79RfNsv/u+bZr+IQDuL7j2CQ49j+Wpzzr7wFfsWzXJdrH95xf/layPsS//uL83XRZlRnG
WI6J9cjnqUaAYZm/ofV3z9EdSyftLzCCwDR/+V8/2Z/euX+9k38ru+Iq8K82v/5i6H/ODnThIzHV
cS1bN/hUt/6at2h3vuhzU7UPHJwJRzYkeLB5StRLkXy0Bv34jtmzoacE2A+ReSb1IHxSkL4AjvAE
d/4trHL/pYos8FiSUrBTZJcuh03m0+WRNOBqtbRg7Z7dfXnWmI04y7NlAaVHn20qy8OwQ2lfJc5v
AZyAXVE46tkyW/XsA0zCHRDRq5+/tjxR+YgYioEQYZjRpLYOHV0x4U7fnRJguTZQE8nR9Y5/+NQo
0Ew+cLz34UaXgbl3onLOfxHdpkQIGAIyMsBGpT/YrtPPBFw+p2WLeh41btdY8BeG+JaCsP6wdIb+
OjOIu0OVCztCGy82TZZDkTXavnLi/NGdiGz36bzfqcBgTIg4g6+0HtLhqiW++01PpmsUND8/iVO+
gmPvmlEfLU+JXoy4EGa9dGsDdI/mAY4V5s1TZZXPbaMUQp15prPML32r+vm15RXLa5dn//na5euD
8vr/Qx6m+7+5frgGdcM0Xd8gPfUveZ1TjuWM82z7AHvHyi5xmB0DpjGn5UOkqvrETs75fHnsc2D7
wzN/+dq//l1Hcvq6qb/6uA5ezRjndVtU41k4ontFp4UWsDDkaULr+DrEFQfzDu/k8qxqdELIhyqH
rs6zcWydECdc+qo76rCKr1oX6a+Mqs8GHeArfFQexePjOKrs53NYva5JAWNieWVUVfesM2tcWmoz
oga6TmBPtJYrvxtjnR05a6+mV4rzWIExF1aDTgPyAHAL44PsI7mdvKI+AOH0z39YY36/k/945zp/
DiJ1bdfUfTvwWCC4gW1H13/52x+jXzlsqybOvGpteS1w+1LGF2/2WC0fityQO4k2A+r4WnGP/RgG
7pbKi6qXolflNvIH6yRzFyV5tq9inbuLw/pFixt23U4O3mV5jN+CY4RszwH3/p50QHowXR48TkFv
7Mz5Li6E4RE/bghKP7MDq+ZUG+K4o7uqrfjORFPmDPWjuiC2yHH7S2ow6n4g9hCZyoTDW4FGWtv0
AFeCGdBlsYmB2SpPNUnyqazdE6BTxglTP35uKZL70eruy9fBsX76z39T00QMxp/tX/muru25nhVY
bmAyHva5ov8SWhw5NKaBPdcbD+vNF0WL/KuPKnY1tS76kFHJU+nBcEXi1r+3g/PYEwz5vZDio+7d
/hV1sb2dlIeAsnWaa4k8bLW8wiJ8Pq2mb0kJ6KeywSnD2MRUGptiy8RYvaW6e5dME7/3rrpHuRje
UpN5SuUqaMFhOzxpk043a2qGb2bPpJT/FdhIvmIt6a7lSBEImu1bV/YgKLI6eELFrK0pSMZ7R+w5
qrXWeJ/mdAYCXrOvBMc89sSVRQ9Ma8EAKqgYscHMmgPhb4OWPHet0TH1SZFKSBm/0wEAcoGh8R67
hIuZbtM8DSYqRdfNC9Q3uX2Y6qg5QHrHw9D74exQ9Z98WbhsLDRytUDYW6Qd6iW0nOaQD1yay8PE
S6onY/AvXhD3L8uX0FCQUmPLG7kP6kVqqHDsAtHI8mQnvHiD4s/eZqOPaVno55Dkiyu/gbPpgjJE
fw2QckOliIgt7R6Noi6vy0v0xGepnl/ig4X+w0vGnHjbsEsZLs5zX4MsAj/NXgELm689he4/H/ga
ZiUrfQUtZ83PLA+aPDTvmTHTwS4kXwAx5RPpWnzSWufMFDRF8Cq0y1f+X19DtJ13C7RxesAVbpF5
0UJgmck3ZT/AnfeqYoMpw3ghsMZG2ukghJyftUM9fOL0cVoeLR/q8gfIvvxuzy8vxfBlFqddlqeW
by27DJqoRx5aPU3eR5/SBBWZ/p55vXYo/S5cW2bsf6DtfomxSdzI1Z0uSeGSitHn3keIlu/Bifv6
cQRA9syK8tHM34cWwYgBRR+PRRRZbxl95eXrU5pq2960up2uuvGddugK74IA3YoiHLy7I/mkL3cN
ZdXyyX94ylle/J//+b+/JmtFiYHBK9Z//G/+/XX//qP85TX/n/+c35Z5yfA/aTuP5biVaMt+ESLg
zZTlPb3RBEGJErz3+Pq3MksSdXVv9OtB90AVSAMURVYBmefss7YVRB+l7003Pm619+bouRulaFjO
q753W/dluvCxqPs2JsdeIJLgRs3E6olUyalIln9OzSo8jn9NDbrO+eOqSqy7GzkV/2X/Vk4Nkj+u
+l8/gJwqfwDFn/V//gA84qx1OeMKqCCDuXOBdI64pz7rBPdwrmyQ+Ium29fjNlJrfek7g/XM3q1a
+UCxN3JUL20Fqbo9H+Sobdj3ydA3t3Iw7TctmtNnzGiL0+AZ5wjLCrsi0rbQmmhfAwe9JJZZPzo2
8pBJLWpyjmnzqFRxtgmh5i7lKODh4DSG2TfcHOpH2YWmKrVM5UFOT3psfkJVbY9yjECvAv5XN9dy
FDWVszN6ME5yFBChejtjVSAHUwPvDzNNgBInKMym/oWQj3NydArNZXPKlGYTU7ePEySjw+Cni64s
tINsItRZE4rSHiLqMu5mBFc+e8uXEkOEfSssoeWsTqQPqE7ot3I0CP1vUNNY/uX98Mz7+jg7nBCx
RouoipqNaxfNTrHa4K7ANGfhs1T+8J0l5XzGtyixa9A9cXSrq0W8tyL+l0biZk8FgUOoSM3HUFl7
ZTS1V9ZROL53bX/0fKot7FRTQaKN7pulKIIHU38YQpYX2Er8mIj39du5Xaclts1YvGFDDwsbOACh
ZcekeqVVrZcu5xettZr2TU3A/Qw1gP4weeopav3RZvNdlcbml0xTNLT4TvYU5Ei3FFaQt61bEJjm
Vny0PLYVekEOmiqr6DyMKLKoQpkEDDY91dQL7quyTtmB9+qFTF2P0oXnqT9SkjHkk/HRwA733aIJ
oIJOBwuExHs566QfNGt4qGsF0KBt1xtdiy4yEpR1pOpM5Whjg3cre+QLTBS0AgT/SH38GpBTbbH/
WXeVGzzZKL4wpwIrk+CVI7sKZXqZQOKdMacIn3TLhaHjG8FBNg3bvp0zYIN6nD9GkWUe9T7+CEUR
jim6zJq/tqPcyx5vSom2GLO7l9OzAhfzyRhI2heDtq0sUY9KcOne30eJ2t5Lpgj7DxXTiAk1iMh4
y4EhaTBRMzx7K/u6VMURFV4o8OXAfaRaOT+0I060QdJemrFrri9BlW5DVSD7Q6y7F8EQg4ci8OyS
JvwoO7U410aebrAoJPohmnpS/Xzp0aXc6F4d4lGra9DFLZYIatlWl6aup4d6HvcOIe5XVq54aFDX
zcasnl5JN3x4LXDEUCTWzbT8+eKYOV0UC8bAtufnglAg1gsBBattVJ2HJFrLlgPi5m741ZW2lbXt
Aq/4+cOtAtdIz6XNRm/Ztyos0WbEhZY3isVL5FYsj2Ls7XR7hpJawnp8tnvF25XVcO+zI76+NEE3
ryP2BVRhTcTrK6r3YAGm7nbOup9zNMvmSV6YF3maV2Is3+XdvVstkN3vQ1PFtyi27AvcWXQeLkoV
ICrKqrVjdyObA8sIy4Wd76CsRNLs+geyAdCKeCgvqTi0a4pwUjJUYuTvtuwMdFY7hU1lT+hga+bV
yakg7bGKBmV8LNq4v8mq0PzGL4ECANP8MRnZRSNa8dbyh1jw7CnuiPH3m8/Tm7igeClopsfYocJZ
SSbjm4LyxjaFKdZc/HH6qObF3dgq3aYBMbW36sbbZjOcQvw+N9Q44z2psOydCrjRE6ZVyLFi3JCd
rL33CIws5j6IX0ZbyW9MjyQGxfdHNLFAmjA8HyocSACFRFujsKdvVsVtpczyVzenbA2ftgZoA1nz
MDaSS2+a2sauE3sDqfAZ8CbAqY5ENRq/ldla4Qs67Xrn4ZQAeTSb/6tfzsfr7TrfBuS4k9cJTOPv
61yv74a8edlEu0pzD0EhXLptbsx2NbEWjzTSl472JXcwSqBMjpLVbCYCiWb6EpiKs9EUFr0mia0D
aJ1iU9oFfnWi9CucOvUJylZ/A5fffZ8x0o4Laj6N1LAPpBEL7KCItMjYek40Z61kqDxkM+7gMqam
Mh0rEXmngm+ljoH34Id+dt91/SHO7OIlaI0bYjzZvjJL5SYXCQfsCg3MB2A9sKG2nq0wM5ZNWQ9b
2bQTFihFXc5H2fSz9oilzHwHwTZ5Fk4k4pyOmPitarf3MoNhEqwGesj12dceyQPrd4iuG/5YeX3o
2xqoYuLgtSKyXLbwXETt/fY5A9Gqf0lz5Y8ZPFHGR3Tej6VlVZR1a/N72pg8BubRvosMS1T7qqxP
xUAOYlGntPx1HFOwfgELMH4F/UunTWs5YQ540PfuXMGOi8M7eUmt6dAJUG60ko8EU4OlO5cBj6bf
j4ROc6c9lnYkvSuPmjyRW1Ba1I+JkLDi+JzdyslyXquZT3LGtUsMfl7zcyBHtrOvf8397I/m/kGf
vyR5m3+dJvgfFF997ybzoTDsAFgoD9MqV6ezRn5959d4J2dz6dwFKR5mMcKnTTbmrvoD6BPZEzNA
4Gq6/kmqIxvh1dE5ZbmTTaNL2p0SBYShC0qCZR/ULkvTH9IZaTb5/36d+4BDJyez3uSRQvjo5xFQ
jPuORQgmjyhHG7xBY3909jI5JSVGbYfZvebGCCblFDkiX9wZ7JPjNu2BwLWGSMJQj9TqaNTEF7vE
yLud7LoOiv6GmrRNK59ngbg5YHNBtUqjHzu+2sZSPptG+gQcFxWFd9cLJJIeqHhcDbW7zbqxvS/i
LLvvX+WQfGlK/nr2WAbcyh1lOyYtGOTRsY+BSRKhCo3pFTwkVt/UX+5lc+5ArriD+syeCJquhs+P
ja5kEVFhSUIJyaxWUHaxt3sSed2M1ZtVPrex+T0k8nSWtY6TQ8GjPHKrOdpaTn0bVo5l419tPZrU
h+7KMnzoxxohvNMVsgLUOHu96V4SFmqhFfe8VQu2DhMS/ndoFntVGdbWmGRLQ+yU+1wHEx3rxkJu
nD93zyhFFnqDelR2UUC2vX5AagLCt32jI3gS++Xr1jiPyhXx2BS0nHosyX/ct5XDE06Jj1KURpLE
200uytsxLo0Xr00Ar9Sps9MT8pDUU69S6FvhApW6vapNJOm5bKudaa98IADLjmD2Qm3hIchPf4pL
0akNldUfXzKMD9kkCMG4oyIBv/64KE5sBLy+saqTBAqQILvJZoKW5I+mHJXUFB2/8aq3hz1oYR/o
FIQ0Kvu8VSSasg+LEp64n23ZKV8sHtBwUjahUhXkcEddJ5On8iRH/LYqrOjblKQgpCRIRclC6qBz
nJdM9ulIu0H2oZhFCO8rCZy0kfriJkrHVTlV2a7XwCTMel5fLJIMiyzMxncHQ1AMJ+0PPVbxnA6G
9rEKLGdt+Fq+D9oe9GvdNPvMAZ4E9CdfFRW+vUkTbSdLM7YprrboPkaWMEsWy8qiwhnrWIgnYq0r
7qOFRp8yFKw4MI+2Nw14HHXTBZQ4j7ftGGBHO9QOoc+epbhJDutEuEesyiMXKVgnfFXRawf6qRf8
UJCo1sZGH72OumhCN5b9iGleSiublolhaCtZK0kNwngKRNVk2dftejBAGMoBIsCUlwTR1ApPq14U
CvBeZAkx0CEvvuKuAIECPRHVQeIwUyZn6xGdLkVLdskXqd/LRMFQpBZ31jSNhCKdKks3Cv4U6MN4
ztVOstZa3dyTzR4uFqE/liC6+s0NF4nWYspZUPbrZC4VGKaVo/QYRnKwhvJk+8WznCGuxZf7WaOu
dVFbtfsYjgTf8MJzPtIoX2WNr3whdqcs1Kzwz+UwTPtKL+e1pWi3g8JuKFF9cpexikxdvKhztEoD
NguyZWOoDsaSfKbq5NZDaxPFIlqT3YzAIXTX/RCoryB2y2+z1k+I28rsEZ86e2VGmXO0lBoeB0Xu
bMeU6U6hFHiBt1jyBSLvCc93+9iElAoD5ggXJgLTIxUxfGcN+yYKiXlWtTlePCP98IA0vMTgGjZJ
0c8rOWuctW+Z67wh5NNWg9kP4cpHYiSEff9oh9aIkGbiO78CD6otZNtq83uieRZORmW3Y13QLRXx
HoWX+Qs84Ku9bIaZtfPSMQBom9rQE6uLblfmy18nhVEEFKQw/zgpy7wAU3Tb+jwJiIqzMLoaNhuq
WMryRR1+TvlK0WGFO0b2QXZFOfGC66hshzHVMWNsnqD/YjZiGSl7iKi9ly/4lJJCiuroQPykuU/i
ubwAJl3JwSzv2vsx6KeVhXJpA4BteFPDk1w/zobmQKi3/E2rW/1bX//R7VC49x+zLdGdVXizUSw0
bfkNmmedWq0FtsGIZEgkOMTfapROsbKQo5NjUaOgHStP2m/ChsDHo36zKmVnmEnzOLtlemoTI1pw
werNjjQoMzy9js4wBk/khTYJsY+3yuDzkwY5ML3Y34aKcMsV60aKdAd0RADX5GJztFLlhmpC5SCb
LYRypw/TByctfWpMx+11Ddqzfp0cytBZGxKGTMujORfmY97qO6hvsCY9Uiu15gZbXTQ76sMQXdgv
uZ6k+3SazGUeRkyb7S82c+88z/TPUdBSSyfm25Y5kRmx4yNLMfF1CvyIhYwStrswoanrRrnjzxlT
Gk5znCvjwbwef05XLQLZQxPYf0/3awLC+kIOyelWql76ZHhKtc7cQk0LKcq0nVOXxBdXBxWN4WST
sDbXzW1cx9HDOBI/otTqQi0Jo4MY1f2+3U4z5bGEAoxkIKlkcdeRG/8AutOtmeVrGSKQM8Ae3SaG
P59lawLgvcyAyfIgQjnrNLPKfh3KQZcAG1Z88XBKKao/+IF1h2KKFOW1DxFqG6j5UfbZgzbddrap
s8/eDJapgY2sKzI45bAyR/Cii1T430VJf1FZmYnA5LBzMxXJKnk2COJJiRsx6s2dHJ4bM7m0BE+v
o1RpUeOnRGCvM8PBcVE8Qf54sWdwWN0Xw4y761hhl+N1Qvb7KPX+mGDG363AmPaIO6eDSIUcEnji
BypphnWsRe+y9dn/V9Mqsa1YyM4otS/qnDt7LTiYZatcuHuZt414qUis3tSs2HZOgDv1TVZ4/EZ6
e1z+bDdzR3Hz/CXtAvNWvsiTudKMWdEN9NL0jrRmvKLYImSl1ls7opYgs4MKLavvKojo3e510JIn
uZMep5cW1tV3kJLpjYq67pIR2wRTSgZH6uYrluAoW+NwP2DT9RpgNSjk9NRM9LsoHyl67IfqTS2L
b6Cp/NvRc9JbeTaIR+jhqebfxggNb0wKVp4MuzAF1rI7elrlHDydJyFmS+0jpsUVNX5O9z3HlqZT
rAeI0HcIb+bxLolskiZWB3ZgDL2GZezUbzolvB/DsLAIENcHatniLXb19vAeIWxk1X4EJqIeK4uq
dTN2H2XNSDrryJYnwo5AV0v15+FcoxRLax/+PAP/GhWXmVtKZSZiKIBJvKfr58uMfCzi+wrS//XT
mN7YbtIAsOGjOinBuMlVDFprOVip7VtF/I8AUKPdB5k/HNXBeSLukhLxM4FwQRm6Q5BtH3DavVPz
ICDKilL34pqPKJUYk10TmbCiN/Cs9hCuy5PyqEJDzyd9J/s8MaBjZYfCFaG8nCIHhk6knizWYtdL
2RVmY83oAEsT7y1fqrD+ofRevSNrCfQfr1CIskS6twhxrYuvKhEOqBkloGYXnK9zPMx59hA1765N
VjXmpQY5saqK1BEWf+bFGvmbhL4TL/22i7HWMeNhP1W4jwl4QWJMwUke2clcNOKjRq1NblJAEiUD
Dq+/5lzb/zUs56B1pYi8MJ98B1Jha3bV2lWn4UZ+5UFHADv5/PZXpVat/d/D8gv/+f2X82IulcVh
uoE/UWEXUVC4WAwAYxvEnD8P/24nBpSEheyNSuA3ir2PZx3JQhRkq2wicj4YAtVt1FG/7uayu26K
gGuxkadAelWj6D11co4l5lAH/HPONacoMpNi3mTY9QlJh04tNLbtJmoGrD06YzVHCDyiigj+tdPk
Lkw9TjMs5HOiwJS17i1fsDbDB5AY/sYEIH4dNCkXNMhgHz6/CEWHD049UDkhv0By4PotaljJrM2K
0iVR+Xt0QgfnbJFU77roK2P5LVEi4I1KC+YMoqq/dTzPuq63urjHaAwr9b1cWCkOUKkQfbOFkPjO
N/oHudSrMAkEUZKSs/aVtdxaIBIwY8V8q5E4EayiO1aT+QsYkjprrbes0qyNhwEL9N/+LMOskOT4
XnoswGR417L4Rds2Wfl1p3XUzpear4CPTCJAGSKcHMEOPfRRs73ueZNfTTkYVNiDpyM1Qg12ZMU0
Dj+Ch5RKhB+dprzbg5W/2Gzbl6iOceZUApt1ixLuoDD7Z83FBId4qvPsIs7u4zjfFRl+ez439JtE
hBUoLtOwYhfRhyLg5mTi4L3R82vK1TV7bY1dUU7Yknxs0TjGflCpcZfNuPLdS6ZNB5m7lRnZovmK
bKh4kONTixViNPTX9GweIS6sRtW6Zn4zYvddzr7mqvZmTxa2afre9A48mSLLjlHa+WeF7dY1UhYm
+U3gzv/LjEjMqD3EHPIaHQ6nZycrfl7D5F3+9xnhnK4q6useIwH+QFxBWaKuua8KmIfFbFTekVsc
KXWDPOAQe6/QZkhT8LdZzTWeCG0x/0hzL73NiGncmbXxKGfNYduuQzuZNrKZ8CWqCAMI85jmjFoX
bBcVxa8gF8clMocQPyiaVXdU9dl9MZqU2rGaPbeHvx/Ymaxa6BUcDCpk7hwVxEkw2vYyGIdhjRnz
+MBCNjpHTXsrW3IGStePTJnTo2uTnfAU09n0WoThlJjfzUH1wOZHXErO9iNLXUS1I1wq6aNwCZ5X
Sprr+m7iHNO0T17aQBYXMyLFzde+nkUYwdDsUnO6pR7u2pLv4apYIaJHJVQgfgKld/Wd/P98XjJk
SxS2+tpmD/5aeoQXJ6DrL3NHWGq22oEfO/aX9mxFt2RJ8PqNmuBELbi/RR9d7CFRDodWodINW972
7Gq+s7KGVr2DWUnVeaXlT0Dm3ZsmM9M3I3W+Wa7Sf+vMYK/EEYbaWORQ4N9GN40eLBU79L6L0i6X
GpJ32OfVjWpSB26wB9+Biez3LGu9pYypq7m+h3JQPWWsG/d2Q7hbxtR7y9h3ot8ymx6sSutRJ0RM
/ff8wGyfyskBE2CE84MTDvHedw3ShqqGPpt/S5Rp3q0cdbPGRGSUI2tM7Pmhagb1xOfuAURYXS2i
3nr1ktLDGIUrsXlLuAHizaOAnnoYmtq8S4Sbmpyrm5Z/Qw1qvwvJdT74JEhuMi1+y0xzeu3N54Bt
+ktJNucYJXqKgp20Vc2zeqm25Fl+zWr9OntJXK89zpQlLWQ3cfd42QsOSKDFikjJUPCtDl/zPm1f
E83uFqFHkQ4FedAymlQ7kcePd1qBranjkfcsMy1dx6TK76NC1RaIKM0X29F+zKpafkyIlZFGkmzQ
XYQWoRl8d4v5axCYHR7afGeshjrzNnxLwzbZic/cSoA83tzCP1lN5z2gA5+PbRTjBSL6c5bBYGth
bULU1m5Hm7hRJwb0mn2x7qjDQam0+skHlU9JiftWxhhcItnOt/J8zSMg6xXbeQjyrTbYmKbw3Hmd
xVHqNMGrG/sgZUtFeZFHsej7fzhPvtuAawA4N1f4BgYNdoL/X98SWOIelNa4kylXODD5PnUbAVfA
4By0AdQbNRubTZ852E0OAQC3Ka5vZUbWsMp8X2kSxSBms94mSBVWzUYOy5ffZ2S4a286A8pbq5HS
1fScuL1YPsi9ZVROF+R65kl2uVPqbI3fM2RfmqnXGXL+X9eQM/JfMz6vUc3DF8HykRlNmem0FQrf
VadtQY6RHJV92Ege0qLFnkl0RX44nN0SoMvvzGhjFIAuVCtfhJXWHTD+e/nMOitxv6GYOT0agi1k
iReZjRb9AWaA7FFYlVC0LAac9tonpzlAn3ZKbT0hW1ROIKzS1ZyyUsMVQGEtS9/ni9XaPc/wktXu
P/o/59Z98xKFpbb97Pqcm0KKggimJWShVDhgPeDcswzgyiPK25J9O2ZYPfyjfxRNOVgzKOc3yGW8
SnEPn1N/T5DTP/v/eWl5thHV5THwjEXRNvxSSCd986cx3g1VSQxONAGM/mq2Q39tykVXMavxSc3B
UEF9OnpdhVDEje/lS2iW9hpza2Xx2Re7eD5mbapuP/vE6VS9olYWJS1W7JvH4TTP6ukzaw8UCRGh
1rAT/tX/mW7/3f+Z6pfrQ9k/NPpp6FxzP8QkN/hSnanG9892UvlnE1j+5M/aUfbLLvmS9HkHz8ch
lSvmqmVq4UZHufo2tfqvss9IQOYYAeZ2Wd8/kvmu2FQ/hkSXH1HEf2Vrm1BOxlDTR+VSm1xzI5tJ
j29nCvxoIZsIRa1T07cvshVPkwdbrQcxnS61IIm++pkeL8MisY9DF1mXtFNsuINa+LVs7btMGcKn
yQ7cbawaxlrXA/dVnGkaSU7l0ThupHuTRrnsFrjFB2WyiIBap7nII9XyFerLjI9YaMNZ06CClH2/
58rTB2qSEI+N7oZ1srNusgHdkDAzanRHgwE1o4qwjKHbzknnXeSIBiPpHHRvsgEhlWnUn3zpsZ7a
XpHkjjByKQev2XCjym+0WU1ID2hJu2nSLL/pgrE4K6iLFW43IP4aCmM6E66ePZtnWCfG9cVyMH9P
LIUQ2T/620xVdhHyQjPGdmw9iSr8qCzhOXrCCWfss71EfNmK2S+JFPvtDvw4O8Doe6E6wXsQeh//
PkDoG76PpvLHkMBADkiOx7tC+R7L3ISLt6SqNsFZwyHlqS/a1SRSGFREZztTBaCGVWKzxJQwP7DT
PgSlnX0PcNyTB797/n3wH3P8aqlTxeoNef7YUo/26GbOqsg6/1a2KDDOFmzEml2Cl81j7MKeqlRc
C2QzNKzhjN8hoSlt3OM07yxCZUzXPemFYxHV/g6a4bCtnMo8U1QYrRIgtI88c4UTl9K+Q608osyi
0tMd7uJuan8khv4yEIh9VToL+24vwJSowRshVSG7q4qCPAP1S6pW33FdJ7deg6tujbm5LfFtAxNP
ubIcCCJvi5+j8dzFfrW1GnaQXm5nb6iqb+SEZOzcpTNTsFSG1GmHah1RJOt2uOkoKtUtHAWD+q+j
wq202zDW/3teKM6Nxej/eV4wlhcogd6uNatob1DwupngUN5TSAh/V8ucD2hNYZV03w0XuHdb9u5D
H6VAQ+rMAPo0Jed6boiZZMX4Guv5Rc5lyYL3gTq9zR3mUGFcemcVa7JVWjmnSVQUZmRd+eYH2ZHs
AUiaQbOW6RBEGznqF0qwU3WnX8hR3Hitc+XOt6nJZxsn6ggrr9m9L1W7P2pGjlOEV66nZqxfoCDl
W79TlTW2cCh21K9Jq9fvtWH1K/4z0b4vKJ31teJe8ZLmXbVw8R1q3zkNvqpd1KrRbzwxEHjT94R4
8b3mZSqWW+OwvF6IN7KDbgDO7H6Nx0hb4pdY3BeIrOGCFT+PikEp7im+VOEwcPTX6P/tvFhcmVwZ
Vx4SnBkUjDJ9wTYAEvDeG+1wlC0kF3B+LSwjZZMwTP9gUyXv+tHDdUJvx0sdh+KNbMZNnJ4UKktl
K09swv2pZ5L+v6msOP2C6+O8sSwYBJKS8atbzeZ5Y5oGcNDem7786paz/9Gt2xSKUgtUrqU130yx
yFEv6hP8uunW7Uv+F7ZX36pqSlAaiTjueDrF/DB2QUELM7/cTb5T8puwOCZ6zYdQXxv43e1NQba9
9slDyaHrGNXEqGxNsEYnIOz5q+XGHvzzAIghJmoHHS9iqqtEuwVt9fPwj6EoHHG2g5CMbbT6a/zz
fHmk1diWa2X7TRptRDLrSiJihg2ap+tBpGvlSC4B37L9OfzHOfJQvnwOA4GDg2b3/RPcgt62QB7j
vkLNaHxrBVAb5d/CRm5BklnXzn8NcDfGVTyDtSIHdLCx1zO8iCdsnYT6WQ/Bw+IlriGYwP0JUnrf
mcu546PSxeoUPwgz22kq60OGiA54s1KY+Gk32zjKjJso0bTHeurGcxBlD4Fo5XU9PmKFLFxbZMeY
2HdVyP1VdhG0wIa9Vm2eRcx2FayF+nxSVnI01IEMTUZK8bhlBSfK79+DzlTv2/FbXxjFXV0lGtCn
OCcU1wqLTsbkC4leatGSITuUYkrsN92pDPqLHJRdugKKBCLxuJYXMUwY3hgcH3FCD/OufEkdTT/3
Ghv3cQAb1OHzta3c0FnKUWjTJWjyttvJUTXI3yBL2ZfRiOZnU1ub9ZDufv4a69YflrPHIxgITnIz
CXWTRMx1+IDdem7wZczyeB+NvoMa5fe8QLblRLfx36hHiffyXHlalDfBtrNWrYnLVt0k1CTGc/Rs
+JCC+4EC3A4Pa9Wfh+NIPOIOaRshLjFgKwgxeALqt32teseoBkEnBwjZHsNEG3l6k9oDiRJB9mub
d/c1sTtSQQSssO4iGtJTBXENOKrutITPab93KEqh5SblnK8w7nUhWWjxvaXy342bOvrqaBBnSt0b
2Hn7E5RayszVHISYkdlm9bVO53oTxcpKlmXLF5gGS2JSxl0hgoOg68DMtKTZ5GDrRdUySLETkKNA
FseNmiTDUo42XuceUurSSJZF2uMUqOWdkwVrIyU7PjqjuuuL2bwoedKT4nOTtTNUpAZkZ0GBlZHY
7UG2msQ3LynC75Mton4pekNSPV2LZyFlJJ9TXFj5JA+1aDlkVFi2UZJ9g33/4AjoGqzRZkNI1Ni2
agno/PcMKkkfWLz+a0ZaI3S0mpyITbal7oe00JBhSFXn+bBC2kVcs6vzYp3PzXwzafBjnaYk5yGV
UiE6+S1ALfWm9lXkQZ9tbgr1XTJmzZ0Bl3qpErdIlF5ZyZiRY/D4jjrtJWVHs80FlV/GnrATo2jb
0V7cRmXZLObLft/92f85P++b9ygrcBEi21c+JgBmbhKR3w65RWz0aehXkpoK7cTAIAyVjWI3xYvm
8jXGm43vspM8BaZ+I7uNOphOPP2hmPsa2xKWtDc24WRcZux6FZLKLRZ4PauBad7LPbYcTMYALeQ/
BuUWPUGTuPIjiiMAgPZzeUxTzbp3oAXJAL8BHWjBRgCXOdFPaPOP/r4vYQC22ntmNeV50vRyyScv
/tLM7LWFlGgKzPfO7SDcdAJsym78oOaNLYwDtIVt+M6j6YXr6zp5JniuelG0kg7B2jzhAwjv+Nxa
2krlT3vfV/WypmDwXhMVvxnqONm6FhLSCvLQvcdM3tlQghns+Nsg1IeN+G0YcElqSv87ldtvBknT
lznUvWVfN/aJG9C01zIv2ph2mN0n2dpWFP/UmkXzwI3q7GZ6+ZZDzV17uBluZLMEstzXSvDMKhhe
OsrnxSDUDSjPTQy5FMxFi34deb11N5vFh9RAYdBGxMBGDZFWiXWnpN21Pxkw/WAFkZ48tW9/bf4z
EFSkKxxI0rqGtJBfpRGtp7aIPlSEpAutw4MajaKz5UEVbcd8qu/R0mo3Wda89Rh3PWYVf+3Zb96A
HE6rosOCwbDT8tasTP+mg8C4UdOmXlwftE4Kmgyums8HWgih5JPVELWcVmbfUodXrSlGNJdXWzmr
Q3WM+dgdVg3xaiwRj92ladneYin3rHtjyYoSI9SqzOBN1ubh0xYVIwdnJUR6S9k3T2W0vxYBUKFS
LsDMwY0q/Bduugl6H9s4zmU8HScdtZnXavqLGfW3mtbZH2JqBclAbrUAadkNTiXWd0nh5RcRHbvi
kUpGEo6/rbrk2HWCoxBwlBmhzqEU2oKQvMyRbazlNikP4P9B3NZ5ZrNNgvnV3VslK3exo5J7q8Iq
v2g4NZzkxgnkDOgQLIVV4pfsLWHnjRgggfkSMFH0dbBH5KGTRPGWXTy702gplyNZ0XqrXDfCHSBc
vKX88NofjvPPftNvxheVfqVFQatOebq38TN4MK3hDfUZMDnR6tH676EIsNOUzn+/R00x6seespOj
cjK2HttqMrWdJQVuCPoEkw9dmzLWxL2U+UkisD/7ZdPng7NXrveJcMAGMuqTealiBnz2sQDZNZpr
b220piSx+26pD2n+Uk7x1wyu4o/qODfl+IOFyweOae6zPJf9ogrs615Dc3ATparxFaX6yhGKf6Nu
Dvk0qF8GVv9sV5rgPmxMtn2anhxGD1jPJBDmORTwo1XE5E96i0/1rL6Plr2L0MgFCKln9JtV9gHH
FAs5M6UMbLDVpV4Z/Ixj3m6dKMe0OE0H4kqduvK91nsYowKgd0mRFaq36kwG+7lHAHvngEq5tNWA
QZ64I7AcL5Ze3Zl7a9L1lwZDbtENl8vaemqNHiulyFM3Gis5ob3Uq68mVUWAmEXuEV5jsFIhjMFW
4f+9abwkXGns4H6O65EJZWtAUM1NuV14QZftZPlq5MzeWkeOupTNkmK/40i9wY0sf2XRrd7HPA3l
oHzx1epCDgYcmyiGjUEDQ0v12euExdIhX6HvlMnE57LVymTp4oq1CG2GEj/YpY1nH+WDsc3T6ZKM
JBR+Pyajzh4vMbVH1yerpfajnHFtBmI0ZVQ+Uv/jGmmVU9DV5zgFieoYd+zGG9cMho2M17VUkZBX
srUqXregO6jGddtdP1T3mhAwSx/LSIiaZTMzE1yJ4TxKk5DP/utRn3w1KfrYfH757QbsOKC9CBM4
aJRLeYOQt4rPOa07oFyYptwFjR0mSzkCVyNc+FeNEVk7dRXmebJLNP9R/kSsp5CDB6kS7yL6Pn8Q
OXr9URX3NQ7aZtFrMwhHGS2TETG4UAhNVSfbymYVWd6Fr3B4sUkmfkbWMMKIyB1y7oCN2vXel85K
viubLB9PXYeaptFr9LehxkpoKJTuoGGwVESmgq09xXWOCltJHnniyFGblufar77/mpcGTbArIvX9
r7nySp44/69ryqv/dSUhb1816AihVqb7PC+sp8L0tjLLb09Y5WBNlWL4p/3Rb9kJdihKGK47K+xY
iFKMJIuPdDtxsGwS7byH1LSTvcSVbgvTfAgCi8CqpAewlCbBVOKdUv9MX8wzGp1eHf+eIRdC8qTP
Gfi/ZU6XISiLlKY7eP/D1pntRgps2/aLkOghXoHsne6bKr8gu2zT9wEEfP0deB9pXx2dl1I53aUz
ISLWWnPOsd0nSba9rv95dX9vHF3qoBBQU/7PS957EwiIkqzzTX9m2rm6JCttBbVFdP9HaIIPXy3D
D6sZaYZNejKlkd4qZd8um5adg5E6GYzGIoQX1luHlzFssYeffz80RXn2W+L9lonk4FwNiiBEMJbe
4nmhn8Enrz07uf7+8/uJ3/+RsM8yBUPvt2D6rZNiPOH7tNc6ZJmYROT2z+//bGvdW4aZXwdi86JM
1/0dak2CDq2GgXrrqx3+p+Yq+3I8Kz9ZDlB78ocM3WPoN/78FxzfPbIj+8dc2K1QF/0TKVbsZJ0C
eoTWpVTz9ASVYD6CPJYhVILpKd8ec+tPfmNOQAofcJMo5BOWu+9Mn6/vvfi6tgsi8O2T2z+LK0m0
Iq/w0vUmerI8u/auD10TFmLgtGX65HQixQvgvOU4aG6qTqVP//2KyXKRRo4JauC2Wv/z2Rz51kS8
Vi3q7vibaNrB7dRUtW1XNehobrzw93Fl5hBSVU4ioxr1x8wuHvsNEQKgIv7Pt7fbh2TX/e9v/338
v98eG9n/9+26vsY7uNK0OHPQNlahQYfDQ3ntB4d+fSqfLGmSkdcOqD+3x3//9/uYU20RDGUzH34/
IUXK4c0o/feeCKwDUGLtonHcvmDELYnkkNou9fjw97H//vN/PUacID3N30rUscH6zaIl/8s3jziP
YdnK6YJlloBS1r3pAnl2iV9cKY7L0l370dp3ePreZxdWFpkiMA6pcSHIdN2+iZPxpUn7f0OtOV/b
l7aJAm0apzcqJo+EUbNwLrkwk7BeZ3ID//ugrabmfz4Px4gvFWIhMWvMaAgbzVtWu4TuNa28te2s
fUvKWy8z61fygfN7Xcvffh9dcY6ebBkX0e/3ALVMdgtBVkcrtVKIqB6p7r7MmLSs6znnF/xx8mdO
tGS4FxAedYLzwt+HuTmJLbHKUxKXT8z8kKDPlKUh3qYLeSjWHf4TJvlLX/1LO1L79aZ4N1GH75S5
LKe6n7NLhd6Qg+6sJHMw/mvI4tuEubb//ahttQk8MrlxN8322d8Hfz8sF3nPdh/Nvnlgn8yQxchQ
H1LtYI9uRdQ9FTbi46PlEC3evzoxzy1p6xe2MHn1NePN4ah6IdYsGO3aJ8lviowRz2WXzq8p2Wmh
beiQ6tDwH02x9kHvmN0+J4JB4kDZlSuUq4byk4yApiqyQ+ZnD4VBIKbuZKwVPUeNwXlAu3KXmRgh
Vw7Enr+Spl3DkHFkdViIT7rIesZKWiQkxAng4SDTm0IAi4E/ByVQBdMEHZyuA9nwNEaSRLybJM0Q
nOaSFBr1Ep/dIFcOf2WWPVUxMQZuSnJh7rRBigg2JNe+OsUpIaE+lIzaHp9FNlG0NDgJVLsj3dJe
1xWDNUI9YRxFMj+pJr4ppwLfXqNx+lJWGWBfAgWhIarwNffSefyVZNWYZ7Nn0l5aZBEAKUe3kEJ3
LMJCc1UwAxA/MCA6JpMiebewg7rq/3hxwVA97/8A/4B1p6tzS2LcfUGK6QuonT9IKqDIzhCV4/zb
12okX+YzsXj+zl/0NqoKh45UjIEHlUygax+lJKiOWqM8EKgOp6wCFBpjj0VUwtwgUA4iprKztEsy
5BHaowHaIrEmg/QeBroZtumMu0oOz1Alu0hJq70jmvkBvgOYGvMQ2zGEmULDoJoFLVzhcGmqhTNj
QbazkgX5kShxmlhFLTHBqAmZC5rViQMvZK4i+2vpD7iET53gNdNNzs9uiUtZt3GWrkb1ag5kaGIh
JDMkGQJBsBp1ZXwS1H390rt8ZUnOj/Ut/FhRDvZgojbh1DoB7Fyc+jHu7Rtrfubs/pMp7c5I7FBU
3vOivLsCYEzgMUbuFBF3HISIZ2jgxGokFbVPdTqh40qad6PSnnXDDr1pBzsjOynbo0qnUTL4rhWq
mk1TDpA9YQmcMp/8G0PUxzlVHTnGLpl9DLtGyznmpNBjXyOWIvXIWnFz4EVQ0iKw7g4Ty3gvRh0E
RMkvqkH32rmYKQ6JcS6nI07n25Sbmxf1XtoQ4EnfTBCYB9NKEmxuEGlGmN+VscETo/iXhUZzkPri
y7J9nGV9TdCA/JFcAm8lrN3QUv7ZyBfIei2aGZN+G+IwKyPaURCWmKgv4ubkDn0nEVmQVY3qbLZT
tTdtWtTeYAIz0LFRV+sbjbBqD9D7PZEE5uv9dXEVaaluBYGy5AF31B/0xLl6Q/yliSTq9DkPDZ3u
QZ4U37ql4yIHEzLRA8+tGqSnW9x7jU+TnfT32oJJapG/q2cSoGxbf/lL8dWo7tU17Odu3rRiCDYD
J+YFHCwaLNRUCUUlz4nISJl2b+VyHGN/CUYhz63OTMK58aVNjk6jH0UxXzmrMYkkxOp5xhtD5+zi
W3I6xI07hRluAT8xq52RioCZfBqCG2BeLtS1aKyfeUkPsf4xutaja641P2UUgZzGb6KZHxPb/5pM
Zw8xVwUAwJqgy81Pcy0JC0QZCDu0RzPPHyAm4q+wWaI38CKnGy4Y1HCsLmifGG4/mCO+RHelDdZC
rAAnxv1c4Z3ql4UhAw5uJ+nONdLxXrTcCjXR5/ayX7r+Mjv55gghlWtdnvFP/m0yC2Jr0t7nWY7x
OW5Onmd/sG+EU0GV6/ULvPhk3Bmdg/9sOsqs/5MskDEJfnpCvfoo0bk2D5oEulNZ6rq6DpnK9YTt
Lf4bN+2T2WwYybr/dPt63ftl9lFJCOsbPnKSNa0T/dse/1jE2HbjSfi0133avHZJWItLQx8PYWLg
EO24lqFD1EErhych9BRLGtJQ4hn5A3FaEqtBimbrfIPFmQJ2mQwgx0JyiQ8SGObRRv96rBR5dvB1
iYl25z0SWBXg/Z2jtE0RNblfpHG3hxgmGiHNbUWym1e4Z4EnMDTsZJf5k0DbTwi3tJHyeZxLySZf
uA51gKBjMOtgYtHOiKCw1nc4KzBXQS/Nrj9EdSZ3vlHkRDo1QxijtTMRHEWq7YG1qma9x2T0anMY
FNboBe5QEW4jCVVdik8XNnHUkaoQOMVDz0ZxAJgwhslChvbaF8d/me590DD8R2Q3fbuGYDAHIk9F
YFpcpMWeCewU1iRCe8acMstDzteuF0RI1K+ZryK2jyZU6jXtF3H2aJyHPv3WmFQmCAzFQEfbHkN8
wZCiOMJSJ2hxXIXmWuBiHu/njrjktEzeJn7WA/aTO41YiQiCagaFb7po+uBErPQycMhKXuhn7ZLR
zHbjRltixctCGwvhOe27xyzR4kObOOpoZ9oDlj2aghiuKYA2H4+KqO2Nu9yoONnN+9UaQBgpy7kK
17zM+QT7A4uTthaPIKCr+FubuQXWeN1VnT0TtmQ/yPzcJaUIcb/OYbyMt/QmtGBwyaFPWVdGBJ06
a6dOcB6YUmKnstXkzIL/Vi5wD2SGmb7cN966r3vk48oa4z1tMAiRXH6uPb0ABfuTdue+ldbOpBab
LEcGZU8ZyN/ohGp9d20YcWpku2EA5iU44ZAm3KbFJMMFsgXGsqYPO7P8arIs2SuchtHCS7fMnAWI
gANNUbxi0U2O7LskVKHrm/M/XPkZCldMxHYGwwXNawl6MdQIPmavHG6L9GONc85vqy7ouNc0zJKE
tZ95dstAcJzTA3tGEc1D9uP2FCs+Qz5nqCJ6SXFgkr8dSaXf9gI3IsNQ0IUFV61gk+0yY742k0ec
P1gAs+E8pc8vhdUhKB7KRx2N51pvYetieZhryzvEQrtJZOfcD/0xX2zSCBGF2rJ+paG8FYUFB4oJ
XWCPwdWC+Dt50DHtQgkCMC1xBO111bXXzIWdwEsYJImszzbe2MCd9Odp0sR+0NNXhP8Wed8HIn/7
Q+emnx2i36AhEP5gk/ngQ3aJZXwou2FPxNbBJzEgqrSRn9KUJ3UsETJsVxkHcs5ndh9QqdzGmJ0J
Hu3eGZn9uHV5NLrmjIY3KFc9i7zR/Fc37dFw6/fcR5IDwGUrfFmpjH7vZfG9mzffZfnQciTeF7mL
rc5ZbrXB63ajMT10JrahCZRy0KYZ7KlsM5xSV0RK6DDdCOQ0iMSL/AmNzwSXr2nWYbfUCeyzso40
J75apV3hT2ae7xXqyULMH61LfLF97dt2mjQ0JcOAik6XOz71Bfzw0vqpaz87g6rX8pciTfSIEgRZ
iKnuY1veT4OaIk0VJ+hcf3pvvi5+C01dLfdLWriRHXeEW/cY4wxOoByRYvFUTha6q9mCOI2MmRUV
NQgbns9NzBRPBLFOkuPQvuEhJBQEKtYClHRf68cMWDtpseGsCypzn9z2uWRd75R8kh2kZ2fWXuYG
ySq0m2Q7IyAdng0EE+anIxy1rztjZvN+hMm9K5qCMtXjT1q78dhqzj+REBKUSsVEIdXBBKY5rCCv
vV9TnUj2pjjki2HfznN3yFun2NkzUIfZAeSMQGYKfQnMkITPv6XodyDZ7D+dLU7dMnr7lYzEqIqb
r7TwPzQ5vhtZ+ZmW6UvPceFuy1u10hIlWz7d+AYpEQ3Y0yR36EywRU+L+TIurERY0W6tduN2FhgZ
Pdrkh9Ilwbmc55rcAze/J1+QaAfmUdZ4B8UeXxTYltRm/J2WZhFJV975K6Z5QglohRJ8AemFAimN
nDEH1V7CvFCz/Vo5txUxWLn6C1rlIfd1M6px5te0KnZW/FaSfLvrKu/BiJN4v5pch43Bea9SMXcT
Mj6Ms/BJmsp6IIgScQFRkqRQmXUXjcxoOWmWHy4Q7EBHgLtzc1ntBIYIbhAUMt5K/EVNpwnrahKR
yyDDhubOdtu1p2IhIXQ2I2sqDLLzazKk682ILVvcF+iWOp8VWSzQx2Qy/0kmR6CJ0hDMiHcjZoqL
xYk8LY92bNqe4K88134ftST9Ty3KGoU68CKG/JLU/spuh8tTWhBU82HvtKYTeLlxWGKO/ImztBd5
JrLBOc5JczMnYAqKSh4NsKZ7Yg6ZlZfwFKzcIK5SJcT5k3ozWgwhpHs7m5t4qS+iLuVMFhcmG1LH
uUJMJNG6T11h7tMMqA+pMcuekLf1KCsvRzVUPHnwLfELLkwFTA2P80DbZdCanbFY+s4a1qPf9uyf
a3d2pkbHN1yHypvEdTK7Z0zOSED1T8fcCCENox9BTi25Xu8x4bgUfFUMVilBLlihSsmG4d80x3eZ
GOo/haUf4y3/IneHMtp0i6aGkXmY+2NVVmRI5m8DyUQBBQL4JNumSZQNERrKvRAYHTzKholGaxhn
H/PNXIt4RzytONjdFGKpBJ0mR+LzFz0wNHgqWYJ9yS9eGqczDhWaoyChN7oD9LWsHleD65m3bQUf
WAE6wgUg3NWlQ9nOwTxYedgILGeLeRlicC7Kz4pg5fw9ThNXqQViRBZ4bLTUIHHO+1hJljhodus/
tcxAmPTc6lOikSYDjmn0XReP2J2xdu+mMe5Xd/lm7oq9gGzPQ1ZTjA7CTE/N+N3F8T8Nx9RzbCev
suOv8VUDAUD9cZu4wTBOp8T3Y7q85kDevKpI66kVgijpharS2iPxHs+wr1rylZ5pLwEEJLnoaQbM
UmLaNOPyyP6tRZq/oynP2GRhPTV5C71iuDfHodnbwv9BL4y50atfUVQ6BzPPHjJRrTsJvKi2rJkJ
l6rDrCgPuTT1feuxhntU22JissjICbKSDD29NMOCd2i27PrQ2dk9QoDpxpRF2MfLGhmIAaNS04/t
nHv0exnecsvVLVp236aAyUfUEJlmXsx8YaV06HCZxckkSDpNaevadh3mkhdfTyXMylWVCCjyPrQ0
t901pvFcimTatWBobMOgZLDtY6uGNWQ9gbouFhYSc3yH/3LXEdwdGHpKTqBhfZRVn9/Eac576DL+
nIeRKibntO039tk055eWodz2PlAWkADOvRXfriUL5MoRPkql98zW9+gYib/z4i3f6U9NuC8hAr15
RgOpBwr/azRmr6V0/tmo3kIfYMi5cfT40MjsJku5GpP6zjHs+6qCEN8btc7AAVZ1Fy+RWjfBbJ1f
cNdr+DeNfdzafwyz14/utHzYEEPIe7LdfVWBnPXsJXL7dd3njfuOs37fF0N1qRIOQMP82WdY8BfT
54CejLfKVY/Gg65cDoGUAWZVsb0h920nXwQOORmB31tPs7YtCclQBaMCKORa1hB6kvCgzOfsXhI/
mDupFiQxDSjkoECWu2pbGK+l38c7ThWMzfWd0NzbuGEHdmJwGx0QyCqdbhwQznu3NLnjCFDOx08z
8+pDWpC3S5A1kXIYeuqEeIqSWYSW3DXGJKI6r/BFCmKxbW8BecL+jx3hnsmJONZ9+2/KRDBnpFTX
hI2ctdh0bzSTusZYk5BdpwxyeDmRk6T3hdd9zn6JJRvU0DlWPRDvl86ZrDATxWX1dVQZ0jubmcpD
N66Ru05brDNRdXSJvEIfYKMwI3CkNbEtIJ+2Czom4hynCgJSioUIoF44mg3YIOGJE0qfU73ioEY6
chN3ziNLDkBBTF0rL4paqnNlzcvRHHm8m/LHAlDCZejUB9GH2RkQlIFiorpJVFKzVALvGlUfdJB9
gpX9IOwVLD4WX3cvWP3w1WYHNVR85UKr0nAB5k3SizREAXF7bJ2yfrKotrTGS7jasigXgKkMicjU
ZHLt42A9CMfzEEvGb+NAZwASrYoGCo+gJYTE38rOMnGQMS4Uv2le3aldNZ4l7ZuoqLN8JxtwdHHa
IyVYuyaiv/rq6SAtECgNx7QavwptCTiE4HhVs3bwKLN3Vsbq763pCLeXzXoFZxtqeBUMlRon7PXt
zrbTEKvCzrF5RGSsOyykGJ1Kmhh5YrpU64jdOH12O9fZUfrqF4hosxfmC2a2mPHxUcdtJyzuLYui
mjgi70zE/3JclI7yifj1RM+0vcedPsuDRvULNUaQLp47T9bmH+jQ0oRc7zR33fY+W9Gn657I9i7M
ZTAl6RHZ19bvLcWlH7/8denO+AiuteUQnWi9mvXw4dnFvik58tjJ2nFSoUfagaR1G3aS1CNfQN+g
yHbShfHECLjM/CHU47EEwChC0Y0jbUx63Vma/lWeNZ99uDtrRyuqQuIw5HOUT6x8iLBLf99ltoJf
kHLsz9HTsx8aO+K1JovYzPKmH3IrsAryypXB2V4vFVw91uZcPCV5nF98Mi79RhQRnnW6YdwsyKLd
QzZgF4U+hiOY66USal/Z/XPbwpdiVPGKKwtwqKHT6O+vBca6CE50rSqkVARdhb3NVlZmDeHtn55U
awCnT2GyxDDoLl/6PPHaW9PPXNN5TeMLW+8Qrb7MSWelKUCmXdAu8OJFKf7WuuAd0bMm6uP2JfHh
4NQegqNm5AiWOsjWzPGs99oSYnoC1ui9McpmaDB7EYo+Nyyx8E2EA0Vycdiey+qvj9RaTE9OpX9D
lCpoUUE7mDJ1hDkqaHoWu0TTQs9t/pruhI/GzUOWgmw/y2YmnqBBXOZiFZceFQIqM40Yy5LC12WW
upnu/+VNyVMT21hoMO9SDMGi9N6Vrb9r9gotYlnvYaO8ZcrlIN85f928f/G5rglNhOKmyETFUEuG
VPZT5xhC0VMTxAvXUpmz3GeMblCIQvMuPGOf41qiNXFu/H7aJ3Jtos7tzqXNqpQV46XPAXynDa8k
9VhQiIpbed7RN74hB+9qUlxVTBDn+bbph30saFa7Q//iJk0bjitr1OyDChyR80fSooxYhXldURmh
rWThRD2uteNHRgMMzNlsBuucnnVtfBoGOwnX2alA4ySPmLC/wJY2iQjJRCPjBS5SQ2aqqMj5if3A
T6kQQT/BZ+VPSemLpSasVzmftYoF3bXTPEDr/1Nb7b6x5vwAweAuthlm4Rs5JZ55chs0TggfYQnB
iS497duczn56QFP3phtVccznR91ZaK1lY32wk9tFtvW+kcRoxpl+aB09ynIUoFVSW+ionQN4Tskx
gRfAtYxPqmHjqBcmLkvrsS3r92wdwACL+JPGk7lzu+IIs4+aYHZHMBcSp55WR5beXhNkh/DVyNvo
dz1vOziN2ObGY7+3mup+1CSNdGP4AyMOoY4+RSvaBEv1X0aXdJS1/QUN8xrEHEUmJLshgOM1BDBJ
lJHLheVbV9V4V2SV7ZFKdK/zBoO+IldOrdozmEWmRvFyM4lqZ4punxbrX9MSBuKkdyYJoTfcoghE
K59rzyTLbv2CLnSwPIeo9mhcO/Vt4vvHZBTfNd6JcNz6nLpicjIYlE4CpaXI23t9vNqrUR5V1323
TbT0ZnMrkRyV49/YN7xTKucQtEbNje5nlB/JD0LxKVjVDSzg5tBZ/bwzJ4L0VNMflP9Mvo5Po9T9
U5kIonRSDCjXCdBVX61OF7le25NZMQieuSNit0ovg+U+tzFLXr1+DwXlNVqPlW6ufx8n1bmVwng0
Jz/ZXoswHwsrmsF6kyIZmAO7/bSMTDlNypJx3Wlih5ZeP0vOJT7SBq3l1E3m1D/b9sEW6D4vor0H
yIQisuBCatT2B5XHmFGN4YzDzpvd5jRWDUB7JOvczBWCE363FpfzxZQdsBbYCLQK2BcdKLvV1emr
5jCbNL8yDqGrOxbn1ccN0wwcYXurpcc4I4mFb26vmHU6xn2Rm9tQJ2f5zdjxyfMhMVOY3KIo5bZl
OaUb2IRTBzXNLjg6gE/7NFIqQjJ4NUAkbqhoeRX1saYBtytIK/WxVKLXJdWAKWrkTB4Nl2E6uhZ9
ENhqDk0GyqclkDPwW70npLtkwhxW3dLg+WXK1LY0nrT8o0oXEZqL6oFpeNziKRBFuikRyuOTt2I9
IlCPrNjqq2/s7Ul4ZMOu9DB1VMiB0cCkaUmV3Up0I56OxBKNAY7wZwY8dwZhg+O+tknKY09o5ouu
tsuWg1lW+RGrMnxQBnJ9MnyVyneitgR+Niv6tLl7ZX9LIw89K6iDInSFdWMmdb0rspa+UnNnT5sm
XrI7lrMeDrQR9L7XCSxwUoSo4jwU8izJ2a/arifefj3bPlHc254UUs28VMZ61SGa86uccjdZ/s3o
e7vYL084z0I4hcllGLsFPUFLNkiHKNBzshfHzJbQMOpx7xTpE+CBC/UarPmNkt1nywclFMZ4dyKn
kXSwfJgeADlurEf9odW4tWMl99NcRTH52jGztNyrz4xNSDOKeXL1uOEb8M65LZ1a2nIK/BBvXDWl
9yknw6CoMTAKVX6W8fxtVJy3enMD9MGEIQU4yuflnk2P9zzPs73vmnpoTFoYu9p18ppXuUFQyIQk
aIAAAtavn8VIbk0nLAYaORiHQhmru2xunluUTiLdOZOcduVgrBfwQ9dSPCS2+O6Be6H2LN7dQlxz
ZYYuBXenw2ZyMg/SivZB+Ogc1gVDvGHgVGijiTSUSzgr4w17TR67Zg6zzrxbiTepYojC1ZOeAhql
OnjdfobjjS+TLngDkpPfl++IZA91MnySsuqwXvoRktYrKUoEWenFKyPtM+MVP8zNeKbZ6P8T67gv
zeFJTdmhAaNK/2LFyDKzmVLecSmOobbRrjUje0fkxEifd13Zp7xnvFhlyxq6vU8BRTsvqIi5Suyk
D5E6cbc0VKJVe7MwKD9vm4AUsGysv2ZWY1SwSbe2FjiFyDoqrb7l3dRDSY8JJR1jlXlKvwzLPugA
PXyqdN/6O2bdTV/kb6vOLT963d3sKGTU1vRFNCyjLAOPszs3D7KVTeinrRYNXJx6vDlndSH2yMre
gYGecfwR+Vq+EfXL0jdyGm0x8egGp0bd1oKMoVAzVvbJrdNba1TdTaxNlOj5HCNAi4+xwzPHFlZH
Inaa3TLmQ+i7CepjWkGC6R7l0609JSpUTk1/FhT9FApZG3g52R7c2tgbPfP4fEa6NLVZGlmWxZLO
QWa3zrgrDaSz8G1+mtfaql4qk1ZQViAiS+xrRjWix5wofYP9OXVSKM6ka1ufikjQMDNtcqozbuml
7HbMEYIp9tCAjW+VvRbcToaNZognv5IClW0WDuTZH5yZU5isxGANIlV0IdV+bEAZaEz/kVMgGecW
Xk9kELJmjAvqBHnTz/nt6mD6+L09M+NP7Ok4UxhG9HV6Sh3W9Ck2bjDcbFCAIbLFepOTcBWiuwvW
aX0sq+d4UvYjKTERBgc/JLyd87eRPo6Of1+NVIiErwQiR/4sne7U9Tgqm2q6wtabt2M+6vjMs4Le
q08GJV3fUn0ZcE3CMSXBCeAbhSsXYrX27y6hXWqDJkhf7jzSW1rOdZLoi8YGZ11I61ALeaLde8/s
/xtI7GuaLE92W774enuiFf7t6c3d3FlY0LyCnJ+ms6K+sHeD82R4XnER7nDXJ7fUi/3OVCiQV/eq
ORiDkTRKpoa0PgR9ie3mpT9n9wXUM2YkhIjslqz9lKiQHNSAEwJzknRhgrZV9ZX27QH5avHuNfO2
q9R3hfSIC3DByWRWBdqMLltKo0mwFrrTvO/xh0QuqUOh0Nl68GJwui0Si/7jpobEHFz1dkGtjQ7Y
G1Ou3Nm97ZIthlZOd7GceXdU2oWJaN/oHdGNZEY8COtcs9JoJFQsxClzMrKvPeUTzAvFmdnXr67S
p9DLUrjrKTBKk/6VWNogyyllGBU7E2XfWN+1aGPKTSkxJAbUJTMNa7BSwqp/FjJP/IWuVNqxL2WW
/VFtyaNoTDl6mF8LacACAmVoL2h/NafcL540A3Olf2O1z5omr3UCnADZ0oNwaLyTCjoEtuu9jnV2
O7RmhHDb3Eswe1EXJPmErJ9WDCcCkmcsqtMyOUkSeUaf/rYqyicEMSEps6R/q/lmqhs3Mmb5NDk6
Sc9JE1RrdpcXTHZzn86hNgyIE6DUTJlrcrvUB3fFUm1a7Ytp0GEgvGwS8nap0DDkPhtw6vdfM8zx
oDJNFAkLuEq/DV29zPZVfNOt1Xajjpwlxfpp2c5zBjp5ySAWOWI8zm3+lI3JPqOxGzT6+DXZ3f2E
/TsAihZtEXEz/A+oY6jV03oIV93kHlEApFp9pZjxjRvNHu91H2ogrfVnD/cOP+ZZ5h9uBoS1s1XO
ImR8MFE9lx2b6JSbSBik3rH1M11MrItbt3ejHSOi0dtzR8HJ7HHYba8rKwaBs7O1F1XzoySyprpf
36UpQqfon6n4L1oVfzR2uuvSe2EWMfHWBGBLw8MKRB5WjbMnVzVkVYtuE4c4tyyjRIr77WxK7Lsf
JHBZA0u59lGZ2seak5mjqj8K5eOkGFTNPWPMEfF/33U8E5/ueKe7j8bQnxs5t/vfvO1lRVg1AxUF
xw32wnM4Lsc67lhzCeumevSToj0kns2er6CnLnTbSsu6CpMobIMcnsmOC/o1HIVBx1K40bSLbHdE
turmH9MqG4YWtJOrpSenVV8/kX6/sCqSISTLluG0/W+F8hV4jfM5D1ADfbq2BFN/OsX40wG/Dlxz
eiLObjl6SCTDdjTswBCfk2pxLhWV/zyk12nLqvKry6w6FvmEtu6Ylw/+zJ9O3u/nAK45mOP+fmtL
psCA87o9+Ev8Wmfpu9EUX5TS1oJUD7PSwHjdPCR01CWpooRklCGpdTY2XbbTVtHYUEq8OWUFEo5k
7YuXpy9edidiG0mWnTLLWXCxFbfSbk9Wg2RVxC853ovAcAmLtMl5Hcnihj1I3lKmh5ZLbjlBzG6E
EiPm8sqee0GKZ0nDA6XRUzbE3ywTP0wgnjNl7Ww6+EtXH01rVwOiJtTiSLNEtRn5M8RI1l5zaemk
4mq1A5sTSyiHnARZ4vVyURK1WOXPajWZANXvusZKuV1sC29g7jGvHoeqO7j1dI2J23UyUr8W8wYL
7Z1nyxeBWAGUZYeTORgGuCC0tteOAZ0tGdv0NNO6f8onrT81UdIxeoDA+BTDrEAWieAx3SY/C/ET
gABS7MMZW0bx5aIEIjlo+G4xfsQ15XRWoIyppXxJ0agR+cXMGlpXsO0p/uT/rTOzJ/6QTUUwrp5z
wrMtGq2JtM8unQsB3yiwXJR2bjze085mLi5vXf0tERBtffonzrrCYiwJcUuaCHlFwaXSkvnCpJtV
PjRLFu6aUGY1OqwS+NzDxcw+CdjD2wgAetA0OgZjaVGucaxvF5N0hOaHCIVTXGaPRcvyIDOfpAPq
y2WaI4SCkAKwx0WuX52HBuOjf577LidexGZuKlumrSgW+qWZQR7zzGkKH8Rk7oa+cU77UWMJMjSC
c2NyynTNge7XYIKu1weHcRqKqMI7ck47eMZyY1N0l+uNsOzsVAjrlCwDRaBIrYjZKsqhTp6Gcnqq
qZkYtNAI8emXIO0k/C1BGCrFYbS9V2elbAIIE6AIR+cmtbcuHcvzJJMJ6oawdsXYqN04/z+ezms5
cW6Jwk+kKuVw6wDGOdv4RoXAKOespz9fy/+ciymPMQhp794dV6/u0Sl06HSGqz8ZNcVhl2xCzgzg
Lh3NeyYjFXoBm2eC2LqMm4AwYwEj3Wyrht6FbPDvKnNoH20AbL6eMPgtAp3bKldjmqswtSj3idpo
TMDAfPgNo9LCOUEY7CSnFjwAt6KRwIFTQilgWaYxlc7nmI5j4BUXakKaeWGqJuM4RpwWSMXB+5Q0
u7nD3smp1Ts86yWn/7NLXQrkacQkA+aWt31/HY8LGMDOyN77PEZmSNklverReeN/AiMmjeF9xAZj
zbQRWkW/noG1dHuaptDESovHQsMMOYbLWVuemhIsEXx+F/qIYknHl9oBm5mHyfNYUnB0qUqZNq4v
EhyFBAtMthJwOBlXt+veXAADlxpHgdZd5ol29ZnZrBz9SnnxTJXsX18qPCNXGpMHEIUGY/zSAjRg
fFYzdIydxgdY11wnMrdUUQixy5RmTejNzQ7qEtXYJo7H/BiKuKBHo2sTYGhRXMXp0l5lhv9QDYSP
mLxmObm26n53BuV9x4JXUzJrowOQYrI5A6Fxm3natT2HgElL92qxidEolTSWAccMs3bp8VVvevoa
LxjpcPZmN7+ohuo2iyH4Hbt6Y1bw0+NY6peKBpmcb+5oeaCDeyBU6Syje4FB7IlBcO+QAAVM+bI3
eKCXTg2SKx8UcjAtWpuZ9pf1GAncoX5RFPOuk0oA1QbSBJAD0dgXbUgI/4LegUmsYkYH439L23vX
beOdUQ9PAKGIakjYGOZ0AhdEGGXfFI5LTU49lZR05adlG88CdetbyPAnZpbQdOuOlNHt+VBmdjAl
y4F6AbkPdaN2FM5d57Ws7aAw40Dxi4BmY8LX+Zkx399KNZxdy9sP8XynYput2QhmnI2snk9z88XU
8i+7se9aBV3ZzSfdr/Zpp508N4WeqUP3OPvWVI5OM/wMFUMSunbDiQuqaDhn5fBTt91lOsXPqu7s
uhIoSJ4FUOYG8hPmu1MMr/xsf8a6dmjK+VQ5RdDWzbsSnQm27Lp/iar4NDZZkIo3qIIQG88Gw4oj
jZ9mfp9hWUBao+aWU2MkASzN5xmwr29SlZRxBkngLuHJJ2FXiiffReFFnTJB3Oiyy6VUHq3YP8qH
nYUJyB5dO4xopxBDfEsNMBoOCScFR2486XUeMLIOcJnxTmOslNVPgA8v1FH9aJfpMHfd2ejbh2V2
gNnmv/L74qvfMajd2QzkEomSfpnlk5/pp8npD0lT/ZopNTQFXmJjPEEZfoAJ4CET163IA3kthkq0
T4rHSPOO0GcE9TwKeVUQphJcu8/Fkn5pQLSL6YA3depJrbmxTpVTp/vTOcrPpacXdfQ2aqHs5BJa
EW5Uw77VKjNw5v7QwblS1O5tki/rexPbO+qRA3SzxNtJb/RW+3LmJ7js9/IWw1gOLTVCvJPX0uJO
4unA6LrAtkEuWnut9I5x1/3I83JoLxkU+VR0Icy3+d3f8rHgk7GcmLt6bhh446YHraJmV+knD5rs
vl+gZR7PsUNRjXm4HIhDzIZSajvPig1VgoltXU59Ep1gfg1JWtGMG1ZPTGQNKI4A17cHRqgxu5Uv
odv1Lsq9rWyeyEKftV+Lsf+3n7Lhy+J8lpSNYZC/yJLppc2oQyMMIhSyA/JRtcsBm4y7peyfLKbg
rZ9niZSmP6RJc1u32Ahho2ABZBGIOgNr2SeR+abxXy9LAjI0wf2UmUdZw95HAh053fmuyav9kppB
kXKYwzH/qLUzlL9HYFZ7QJZgxMKt1843SlLu21ELmrb7mKxvYGFvjk/jdHdh0Hula0+yt0vIwnID
7ffSe4F8A324lPnn6awq5Dux82Zzhf/XDbSMMwxxpHKRmbivBsla/SUjiKszxqfJR+Xf6DOsXMZm
ca+af5SfqTG+FiP48yRl6Cl3KY8XtvCsRcywU6PTGM0n3NILWnM+fIUpsqGxrozcHBnJBwuCrSVl
XhD4LU/3jsC7AoiRzqZu7hdlOjXm21zWH3F0waowBa5Tv2J9OkPJH+g636+kAcDr7TwBn1yiWy32
rxhjwmjPLJiG7A6ygCtDQZZhbh40G1Y0LQg5H/L1zF4JwvfRNH6sGHTqUj/40d+hIgF1pzveZ6NT
sgq78FSO3Y88WatoUrncKt3fiuhtf84V7XKGhm+IuK2cWehpZT30UCKvq81sirMsFCNkyin9kU1c
DwoHxuvzdcma1juabPJYFvT9sCO9tZ/1BP8ngbjcpWuEM86gyAvTzF8A4Z7SJjzJBjsIc8n8GNrD
n6qxp0UMZvpSvY/G8dwueZC0NKz4fblpSipZ84xyKAN3Vo599mTGxbuYgEoxMCHxvt6I5jbM8ayT
k7jIs4yZY+CuPb6KxiQcAcyNk/8O9sU8w/mCHm3pV6LWeCUqzGiZ3py3B2/ZiYKTO0yS6jEJSQ6z
qKKS5NG7KQ2GYsdsj4PK5toj5zbM8LXjNzODFqQz0U4h5xtRr5aT2o8nJ7vO7foznWdiXp5H06xA
yexrxvjcNd10pr81IHWMkSwSVNjN7OdfKotOsxMx/9yRUIvuzCY6mRhRUk6BCYZKmkYkA4VGbMz+
IKuvKfVPUZ7UNGYai7UXAWlm/zjc6hqoY36LEZ1J7Y4+gZIDayzpX6tfTqIhRT3Iz0RNAvn/dF0Y
L7Y2vq/WRZTb0Lr71d6o2nOd+Z8V+keMAvnRWOt+6FA6iHzJ91Bv2Wixt/VDeuIHOOiG6bB+VFZG
bs2nQwjA6Au6OCjVLABT8to6H9A/H0EU7pli+Fj2hPB6GMCTiiJubkXEkkI9Dfl0LvLdYqoHb/Lp
TeB0p/DK9YW1ibdWkv691CQKLlnx21YDl6J+JO+T0+yLrpqN5jkBLRdp8WojbI1ylvsjuiz5tJz6
W2S0Yvtkaeda/SSI8h4gSDxFOrS3UPFfMO3vJjShiGMJxLo5LKToUXlEB67n4jCS0Khd0B9JZ+zX
J2cCGX0ZGBWExGck7fwWMnA1R9IWto4+8BNhy8egrSpIzpisFaneJwfIQu2PB3l4CBvPZUgmLM4f
y2U6pTFPltUTfkR/oevK82L7x/VFObRQL4HvuHR94MdIj7wkIkcA8ahqCbcANGpdmlWFZ8W3Fm3q
sT8bsDzI+g31V5Vobzqxklb4LwyMP1GCZ5iwf6zGmpLmxTzNh1juQY6CfEdKEmVItKu66jZys/++
V/d/VRe54aOqqm7lMr6naRdJoj5EC7qZ3XHrDDLb5I4Ommeb71wVtFx8fSi9eel6AnpWwYswL62z
nI3uwxDuCey0rFY6sAVkPFT9oHjZK80pF00TfoqOUGOxZs5zRKufOBEirXUanlznQ1Wb13+nVa6S
TfBIGj0t05AZga6QvZC3q0N/U8zJtvS0k2Mi491e9KoO9igz6+tIsx+4emAVCEgfBdDpfaaldhLF
Jd4hQCmNwDcbHG7EvI5G7Y50xqcW7URr+YzVadsvUXtZkxwV9/+OlqgqOZxGlt5a1L5FI/v63050
MXF1AkKvP7tVwfGDK21UnGMOmVDeJxDBxDvRHXJ2en1+jMEHiNjUPl6blv7a5DtDNunfSxQ9m9p4
lHVcn1rTP/3qpc8SuoPsexH/jCsVY/rlKy9KaAb4uKshJ3NLbzfMPoq+17LlJGKdqrh3uXLTlvom
VRlg6tyRuTzmop+jaXot2ulz+GXMDVQ6IE0HMAXxO7WjC1mtySz2ylDdmT6TiXGRFppbmiS8t5bq
lwzgt5HuxGmVQ8fwNyIHG+2TW+v+ZpTzuhl3ymlOqhZ/2PVIphgQ5sI3g6gJEh2jPllElN7dpXyb
Fi0UXrVTq6gnEvpFlr81eBEhlrpsHPjQje2QoPoXEHKoTrvbmtr6FPNp8VxwOM2DI5VeLbrNdW8/
ydBWEwj6YBWB7TdXizk/pE77I8aLzubA76mIZszB6uyAua6HHGOrHebE23Q0TIjU6Em9l1ABrB/T
0bzbhthk/c5eiz8L+53ZVAeRm7/ntJTbHNIjeQG2gtM4fE9K9zFSi9NVcF4SKMhqKSxSgidJ8zOt
RcmzLJRRid85ZI86aGFR/kohQ0HHnTixKvyfoupHdJxhxU+zagPUMY8dzSpJMKjLAR7Gk7589zoI
ZuhAVmewjzGuc8IIXGU34qjrCMBqYv4zLyLNreHvu2IrltKooO3FleWKjS4BCkZAjEHPdBvD7F7p
FziKHyg+m699jW31vaocUQ9z375qWryqCiKs84QqafTqCN8Eykps6zKkp+kib7GwDeMHVYXiFS+L
NUga1IicG5vy4MxsbFGOBvY5TOdtBKLTD529Q67vgob7uwZkRhwa1wng26Tp4W2rL1rCPMlmMzDz
5LDfekpUCaQdJOMd5FVFrRxLAkiq/Ccw7Qc3sX686trA8WMaxi4BhSiK0DMthm47v35Y/iq5cvSM
j7gtrrQSDix/PtSdgUsZ44KheqvuQYFj0yu0g9vSi/lXACenS7jcLNyqltVBPAEk0g5yR2NGEl44
A5HInlGpzKOghDTQTc/fFugXAFn89l71o5A34j0M/LgFpwf4AFXCzIZAYT3GciPujnyp3K/cI50J
V0Zuw+8DRiXZQhwXrJ+XtZ1D/3egFhpaX+GYvpfutXwqs9PA4BHInq1rRSfLdvCrXebZT53rUOqN
19cjoulx7CmkMWmJc9kSqbvZ39+yJ0MJDzQnnJabfCwP65Jg7GXbYU6HbgeGwhDJU8p7Wl8Dn0nf
cucuqyM/jX4ASkQKmbmD8rS0/wRieVZ5CrGrht8/iZOXRz6ZTozVqGdPTEO4cAz6jFheOy2g45/O
8qa2ISU8OG9iMpsagzY1+4wgCCkS2Vy9uHy6h+QeFDfqQrSwQQjVUaDz++R1lXbfY5iCnMGwaPYM
SfozH+10UiMk1BruQABu5P8z8Na+im7kgM/mtIlnyFY6LruqR5dwJHc2wCV38ruc9pFI03XHU0H5
y1D9TdozP4EAFwENxNlhgMBXlW/FBRN7kJfua1cHTkpvqDnR0s/TymMUln/sgUz6s7PxHicFWoPa
4A76szpD95Ho31l313isGRsbVTeOOXzJOZAzIT81vf2RO0Doc47EuHzKroj8rVuwNOMhdBVCQmdr
whMxV7B4y96IJIncgC/8Npj9i903fFFkywiDI9Vz+n7EGok9s708mMGjyaNgwcUfAFS+85eWRgAi
FrSH/DQa4zpj+Jn46RJFqRVxPYmHTKFuZ9lBm/y5+anv76j+XXega8PeuPOwdKM7How2IqodKT9g
Joz0t6quGTp/pzrKlfhDIi+r/LM2S5zuaGTbitTJOjkVKSz+yXugDHqgTHEJrWtMxwLeRZ0EFJmf
lAwS2Fq4VbMHsZ7iFIpfX2YTg0SAcKv9QWJvsbCSOBkuQVEfRD/Orb8F070V1SoO95DsmLm5F61b
KvUx9bWAvrVrdVAZbITjbNu3Of3vjO3A3fjLg8gF25ZxaiCO4Ci6aFWVpvw/xyqxl8eRFixxghVG
QVhIe1llsO0xHI6TsAZC+qGa+4+q727VdthGPfE6NlSUgSg2NzWfZWKNOSSfTvHt9HVQEr9RfkGn
tN8huGgsc6gUaK+ZuHhmGHkMI99y6DDKzDMIavJpCnN1Z0bbtOl4nxdMufdBMmUWUW7FdA+yHsxF
FUj+8CNXcSYGmgAUnjCkmuvtXVRJbLYfmh6ILgQSfVC0FFBo9yjax1adryR9ktuis2nvk100dVbC
D99Gz3sVZS+KyGqnxzkGsIEyU1Q6OSz/VpQbRAO/YJBeYYsn/466HMOzmMfW8z+94XOI0FPIcw/w
ZFC177D86IEQhkn6nLUoDz4hjryZ5xeL5r2JU7yqpQWzpwCE1QrnVYJNz7dZTPKkMNriVr2tYboE
7wosGh4lZnHTcDiCjtdoC0A5SbgP8elpYJyYPzPXHkQcXqF4ims4UyTjBho6ep20QLZ2TttAU6nD
AE0tgcmM1q9RGNc0Uu8Ud/okR9c3pPjc+idV7WtnMXaiT/7pFYjyXxQNdl1OnOibWrNZT+1OpYVN
pF2fQ2CfLD+nk4Hkt55e/4grLj+5tHwDWJjN0NhXCzh6yUt1KnM0cyx4TlbUxZhy2cQzmLBNCpo0
iDNiJ5BN3TZproHNcfB+V2UB1Oc+biPp11wj7VWzKMYBjoz9MsU/dX0h4iWGenTcAKePcn35IBYG
Ctn9oA8nmmWCgqG3lrmX3a9S957mRIqO8wlGTZoGlztyz78tFpqxJT+20R6zK8u1q1vLjra94nYb
F/tZETqiEeVtMcmfct4ujXZYMvVLnbZiaBdGSK1KT1ObbU5fuqgKicIkmhUDV8YO5CYl6ItmK6GY
2Bk5YTCNvo0Zs6v/U0FyIJNKOfn9tVgl2dB1LYZkYSxP9qDP9lFcN9kfz0Kflj+SiQWjcpwzhKQ9
aS3gpSw66eLkhn69A2G5zQfJ1PbnJCRrHj0rgkkQ/1Uc6jHXt4rubiXtTcXpmE1FACb2qIU2fSn5
A1W4rb7Muw5b6yHoijOdumTb+yaVMOMsv6YYVd+pXmayeA7iDcz2Dc6LtXZAGfhUA14rQvVZvkKS
8pLAT9X7fq4/xU+mlzlYLPcI+JNwqHuQOxMfmQbhAAq+aCj2Jel7kp/PANECDxNkY4Ig9btKa4X5
4ISgRvtjsT1qDda7mum7TTG8/Y1841IOZ6k25JEn+XyJF7ys/FWRmx45offk2UiPY3enDsrRjPfd
b+N6r3Kfku0ztPZTAx3IhWJnOvf4RhHNrvR/ahhIqNi/F+VmRDdIxtAxki/dfIojHohfh2heayWK
n+9NYzfeeIp+lPfKhT0cVJt8qKQRu5qmXP8mM52NPJkUJUpCGrkHy4t3fszEQl5fHIwvckyl6cWz
sXvz2aWkIk8yRzaTKXBZEbyMARKanN/oa7Kiu7zKNno5nKKFlWeNbLV7tNwZdDpVWv3b7skdMCiY
bS/ZdslsOn71Xbn3OTJfaTPsyt2dMXvXrY97XShHWXBznO4LxbtKUZ7yEXViXhdQALH+sIDQC6Vc
isSEmBK5JxVXFO4ZOpz99/X3rtr78+tMygMuxLcSRHCL7E8LKUu8+hyJGgADwCT1Iq/LRxJJJ3gA
3mmxgrZwugAah/mnaRY88UHKTzTta557ko0x0zrwRveYVIcpmj5kJVXHuYdU7UoWXB4h9dz3evpN
8793NotxalUAJgn4Xpx+EIH3el5dyz6N7Lw8qVxZLfLHEVhm3xL1qcCW04CCMLE7+6qYZGVU+6ko
p8vCJRnjkqbMPVLbCMJ/i9vRlmjTPeJarBq3oprtDnriG5Es2UGwm5jC7s5Uvb1Us5oJ2EYRQBwW
LC15h54EzqBeNUN1D+XFQa+ygJQ8buBOM4y9hJHAkA9YmLcxzskgowbEBV2DTS1VDzModPqD6QE7
+VoESCL5lRyX5A9pRl7TFYAvrtr7ilasmBhdgsh/PqktPX0D5e/GP/7zVSFo29FstJWvFuk0XTUw
4DFK6ElZUJ0zR7xHokN/+XTajyEhnlgGMHqjdiqLDS2HP5Iyl9fdkXbiAk+T6ppkfuJpPIAzvijb
gSmemaQsqHVw7IrqNqZ9Y+ivO5yBchgP8nbyonvzpnVUOM3qvaiROE4eIVqgHE7doOfkoBmjO92M
z3QKY+WHn2ScdoaiXIsqHHDagF7FB9K2Gk8z8ZRSvVns6LkCifPPW/d9Quu8vm/BttEVKEl+CuDn
hMHsFz1miWTIy3qOl3vg6d8icBkOdkNBvRm0W9El8poyqGgj96pxiDjxMMYKviptvJHzJBoY5t2T
6umXjFx6SjmLc44bW9JtH83bCoEWKRXBdvzhfo6UK83TPqcUD3k+ib6rOmcfk46o8Omcb5OylLxq
xSwnfOdl+TJ8iNYQtZlzN5CgK3zhqo789pXepwsRd/nd4S1TOH+lw7NI6NKWh/FGvlnpEHwRYtEr
qlb8ZCmw6OHGmLOtLIDciuRRpNJKDxYNWu6bMhqB6WuH1m9/GjpJxnJ4lRUxZ+PVg41fjhq2WFVf
rWL6lG+RKyWsnyh/t8offZoYaNv97y9yR/IOzaAJcr7TfftbDv6YJhvdyO/kGda3RsmDMcMEiVSI
KZxt/QS5lKWqP7JQa75m0L9HgMHoBsv2P7AIdY9dbwD2RGmyXXVGeK+p7afknRoslMhp14J7tE6z
G57EBDOV93SQAyfHITT0U3hZGwtdvukNKI+jVDpgdujDn+S60PwfqWGvVQ9Al6++l4DMCuzZ+hSx
s3P3Qsmil4j/qyXoUAUHl4S+/E1eayNC//NaHWnokVWGDzmmhWUGceV+1/3tv5qyWy3nuYqCOS9e
kgkioXqvFdWnvFsi0lVHdOq1WSt7hseeLPJVnqtu3ZA50RxeWb7Bj47NRwvTeFHXb5ENfZOeBj4J
SIrXgDsXoEwYrDG6Kq3ooTen1wEAdVVFF6VqwD6p3vvxi+lRQ8d7mSztFIXKS2YFPY6uGIEiRJJq
JWH6Jd3WxStH+ywQA1H+KYbFcz8z/ClGLhyotcVyxZPWQLbWzzt5X4r7PfrwNNApQsP/PdWwq17S
zXgs8vdZ0+9AvYPBJ26Ti8oFHC/9HspNLakj8t813hbh56tXkwdfig8PRoQRblQyw3dmWwYgqa4r
37sLcdK9KfpcCvdXZZTGaONakmhO6+pLs29mCiq1B1FJXe/pYHhhuBC6bjlERKmM5js0k33d98mt
fATYLGlCZ58UIfm37gnNhJvh7CeVhGa/aeEkMIiRYaIl6k7fXSbOyI23EuDLi7lZUfaAzQYtX9nN
kU4kYjCiKHP+kM2Re/DT8mZuGUQrb0oJf7upfbUtJp7yvPImgrO9MzHb20jfNKqKsjyyZhFNAA6K
Gn7nr4jsI1FIszAG0HNvu9J9spMaQArXtMz2HagHnXZkYxo2Z4mT11aTszYzknw6y9NPU/zixDQ+
cYdyp9bCgvU0XScR+Hr0LrRZR3Vod1bONNih+LW76ljiFrt6eB+qgOV5brHFwrQNw2G3Uyt4xjL1
IHnkzKL6RelxoOtIDeEjIuEiGv7vELrfKPRVO8uB7UnQAAKg7xs6AoYeofjJ596bNFXJ/8UWydl2
XBr4VYan0SwS+yu4ZEydpzynqlDh2/FNoTu+S4ne78g9DPENxuBWakYh6Cu8oDyQk6o3D3DjwH73
4xr3lcC/KArI8ZWCg5iN0WIJlZl5Qg60EqtnvjzFJb2uYfcjZs3wqDF4jNCJmoc1xbSmWylw1eDq
mPPxKiGVyrpKmbOiZNkcJCqV4KEt5gdFa64kPpPUrhRDKdU/2DRKu9llzXgyhQRGN5ZB5XXAFBJo
1bobSa5I/3WbKS9Sq8lpxmp9/e0vRSzdF63zU8FmSiFP6oaSuLFt/TkJyV6SC5YSgiRG5GcNajHU
CDUpMcjf5GYlfJHYT/Ovh2j8kWKdDrxBiry2+QkA/GOtXsru6t9p3P6KdyJc5q4BU0OyFxSKAf2E
WxqXa9KIpIrUcqQyXWgzhCft7VLxXdJT37hr1WitA0N8n5QW+WCSMKRapD6M0qGmEVYfabgt1ruv
ChwZXCF5hwiXVJWFbBN/CJK4qxUiA4kWc5Yq2i0kbaNmeSDpuk6ndSyfbiZrANDtPssVpCAja5HC
UWlrpIXZgjrLf2V7FrXdNWm/lfT4urZS8PEGAN1D+b7GeOyb6S8f3fgjzymlRA2MRikEUxG9KRk+
k+H9rgk/u84vx9l4lhhyDRqXyX2e0vOaZOjr/k0SDQl0TE7lPcnF5YoS/E9ZuLGbbtfFVEJJ4Ev5
KErUtzQv4Qfpbswq2kjaSnZMVswTzkJG0bCzu9oGfGgip6xZPSsvOlBb2c4kH7fUUXc6VVOptI5t
Higt2SrhX4iZLQahda88pLnytQxk9oz2cd1yQOwvfUIj6T+/VYBdqIetPys7MZYLR9TOki9nfJXD
LS/R2B9kqrOXKFfcHDm9ocLMFtxgKVilLkIfLT+MRIbj/CRW0c1JIy1fvap+RBTuoe+DmlI9rMdv
VRSRert49qe4BnSIUxBEW2WS6/7Slfg1pvdZXMx+Wp6nlmbMXrmGJ/JurfKId+hD6ZpWP7E8hdQF
a0eKMTST23v5ekP7s+Dm2N+C9YHdozsD5rxR3eYm9DtabLuzFPijCVRufJBKi2iN0u6+oY0Wu61b
2pUz+/eSJRTJk5Ml6cVKmaGE6CDawachBZmHB18dPgTG4XsM3mneZHeaGMQX50U+RWmXqKx8kf+b
dbzNi+lG/rZix8ASRA58ztyLwJbk25h/ACyY9jL/uO6YHNypfg6j6avJoq1ZuLsSJjdNaBA+5KKS
pCwT58WbIRhBycityetycJrhAO71zdhO9nyUarwcLvmDYHEkq7Gcey+9YAr1q5yxUqNGz70wFuIo
31v3+nVUebSyADAWgJxcV94gMYuAqjKZdjVkf2oTwO+ghl9y5/HsPXYwai3k3mXxZY800F/X8t1y
EavM6OHweRPIGzFykhweq5Lh1g2tgB6F7pptKwJJQTlIyFrugDomWxiiQpwmGcgW2a38/rGqsivX
SMCW6KeM0pyPXsvS+8jP9gWhFy1kN9Qs4P/VgRgmJ/rmTh7oYxDeOVW+iVpA2lunSFmuYsuhzdBF
ntqjZK4ig0alCzOfdngDgGmB0UgwnrsvZk2bCPlDSbOvD9Do7XXdq0xZxldGoCAvokziGNs8im6a
nnmnhxisYciBnkR1okq78e8nzNcvtKf+Fd+d4U22RP4uYiE/U1hAF6d8jGzZApLec0sV0SFVOMh0
HBmddit4GhErQfuJ+haCzbZWnuT/vQa8Ba+J/qBv86np6huaKlaMoKgb0f2iQrzFuO8A9YjFbeDO
U9zq1Syco1RF5TWpmUh11FaMJ40DthQDzMz1WtivCuMBxvSN2FzRAWs03KjlXgMZyGdFXpLY/u2z
YbO4006AVyIGrpXSXNzfiNwumfUC2RkUGzwxSl0DgDiwQlUX7uBS2SQDiypGz1u2WZ7vorTc++aR
zf4QO1CKnZFDRLtSdAXT6dVSmJdJ4W3FsEkILl8oh0XOQEtjXM+y0f0mKywVD/kpb/F877qhEiLH
WwB7ggCgSiJggY1kgaXaEo8k6gr7sjCgFiQRIdIrBTNNEpXx8t2YxkM8vtDbTUEdq8CfpAQkuUyz
tx+bEOYKcZJxWaVwMWj4SMbv0NuvsWIf5SZFFTDuADmxLhdleLBzphBOyouspDylb7u/tqXuVXfd
QHl7mfjUTSxYcf77uGq+GrA+iw2yqxFw50MxjDA7Fb91FL7amfs01xVMk1LkGlenwYFZZRkZKkbd
RI6mmJ3Q6kDR4YhUZxBi0P+8JkAVZFHlPkXcRxFHd2sp9ods3DA/ZZ7ybqXpFT1ODF2pvtC7onOJ
WWgqn16oqV2QsFxLcauSE1PpthzX+XIg7gEuF6zADZKd0ENsG8e6FdMtOVtXADllPwGZ/QNvwO15
VUfzvYDE6Pc4CDwpmtJD29CDCiYM2eh7BqJUxqViU0bB4xDgqcmo+q54E+2kO+JqWE+Sf5AYUwxf
Rjeq1yVvvZkHYnEm3fnQmzX/I5kUcX6BsV+kyfS+Jmv4yKgVoqbhl2KnS+Id03vUHpgYDvHCSQ21
z/8UpKyCFjXnS2jPjuKTyeqKhqTGxVxx/9av9VMHQwow/Hlvgp1jv23axwwdPhLqcyKlq5tH/jyK
ISygaiAlKpFY1DUNrP6FrOiql6TU0YbdhT9Ha21KkE0rCir1CUnC5VVy6eLTeC6+sbOEm9Ev7qSa
QPPYcYxxtau8eIuNs2g1OUetO3619qss7Lp5IpKLEQmIRYpmS0kXf1+szpnc+T/jxniOD7Nj4Ahg
AlW5lVMoXsqq4CjoyVsrw9tR/aSgt7Ms511A3qv5QwMJNlgdtlqnHqKMk6N0Z82LXmeP4axsm0Qa
An3XW3pSm/Jakl+yL/oSUVD5c3ciz96VlrmRS8q/vDWAz5IcgbAC4ZRVbV3zwdXLq/X0OfTZ5rTY
EUPILsljrvKFrqJTFF6m39BoN0k6rh+Vj48cWLV2XmaaSkT25IDk0lOq5YzWQOFzpJTkzauc99Vh
jOsLuaLkCOPE3UGQtZZs5ESuVXGLcQsQ5sI4zNbIPkE9EEjJtG7LZ8fK6Av0dqOt4OVTB8GH8rCU
8h5lSI/LjZRqOtvcD2TsNaa3J2SriFLxHKRjRj03TU2dIrKC2AU71U8vIwutG82mDwGVAg+dhuJR
gXUuFtsPhyRLOZ58TCjzhYmtSoYMyqyXEno08zRgXm1Uz4gyk3kqtNM91ZNzWbQvStl+pXVyalx/
v17LRuJpHYGbc6G9BDcKO+yW1WNhMbanmN8saDTVoQq8fgHTR6yl6telYd3RRHlYBP/rR18Vc5Ao
ZHb4ifJgIZOUlU7ZxNdSu5Qaujz+Wpj0+u92vBYdLb+KV/E+DOoKP1miAR25XLDRh4b8u2jrbMk+
Mx3Svz9rX9OuC8PEncBi1hqZGZJp66w3uaC4AwLBo1Tz5hPFybETBSTHUcwupOvkmPJ3KYDK+0oo
5HITLAWpTDEkgiA3uvJaid1biRnkcxIxgnq9SauaScLsvKi+eBz3HvMHXBCVhKFS+fOghWPwJ9wS
5a8cRvGt3GxTZ83RnhLa4OE6Yx9EY/T0CIiACpavS29MnTF6FRxf/ykT8ScEA2vB6Jrk7cM/mJE8
TR4ZL11kryXLuIB7yVkY2TOtatZqmst+SB6nOfn9Z9KT0N1PvK6ZGoOymldjzBl2TXwWLWdxNeQu
newt7Ks3sS4klm5Iwm3leMjbGDv3C/AemyNvFN3hZowY8HSA+WQBxJdos4caUycgLNE31exetSP6
v6/omaZsGzP3G79Fj7MrqO9BSKOmea8bRqv6km+SG9FH6yYFG2DaHoQTb39KFacrLPc5ZdGxrB8m
YLrd+FVq85nU+J71JgL/kahQ3D4vhumlT546jxSo7JMftU+tAUuo6GGdrgukXPVB3jc9LNg8CTHG
lA7EG6tT1MTDDobDjVQYRVPIZjGT7BP6YbkZms9WP8h0tZMF5VAfvhaAMQSw0ZTdo9kwzM7DFvoy
Ls+enkUc5d8KdRIhFwF2FDhZQuWqq5nFhQcib1ghv0UvqCRY6EnICdqXNqqvkl6xQScpinD9Szs0
/sJYjuRatlz81sHpd303bdaq9I8S5t9S7xZrJJjH8L409O/1tsxsPnRVcmfTdp5ZPYBbVgjy09OF
Bq8YtUIx9FKnLSQDTm45m9PquuKwXFBogY0Sjvv7pOetmrkQDRopOPflTgkVZ6f7yjOkx/pVF/qQ
Y5YKLI1DbV5Wev1rRVbxbGtw4CfqLq9K/5GxUfQAKEyscAr3unfgkYKuES5XoDdmeVCB9bw4TbYp
kqa5dlwmIZtek1z1qZpv49FksoQ+b9sRTFtYjMlO8RsFUur+YlqK8AU6eSRtfI5Am5GdcaEO3phG
WN2WQON1ILKzqozvkaH9WpWm7Cozg88Q+Np1GVW3JrPIdpOfCuuwAbnR/7g6r93IlSWLfhEBevPK
YnknL7VeiG61mi5pkj759bOoC8wdDA6gI9+lKjIzMmLvtbvS382oUGbzjHLvox1uJn9ACPOI+BXi
LLb5GB/LEjWiOTXpozF1Ye7BXSd0GKMY6NLUwaYWi9GGDc6D1oBjsj67dzue7bPRzKi4BueeC22F
hwc7YfVPZTw6O6tE5Ki3WydvTGARubPhwAeoNfS0Cul7/2SUZhsZXgAzEF8IHnwCaTWzfhNja4VL
0v/KBe7pyVsO6TAZnFLxhXDwj2EA3bvZunctHR6XSJ1dvZZIEBxERFjkfFWIU2pDRGMn/wooWKJR
kNx0nmsCGCOgXXqI6XREND1GVge8ppzKKWwbNYIJ9Zmge/nJUgxrXbuutq6WuhtFSC2BNKwrPf5Q
d0peLSOIegu6fCVeIbyAMquseynGY5EpOwzIgYYD7T8ZgTXxfe3X4IobVkID0jxGy8kwNw7lmz6q
P5Y/X0irApCXWvnWbF81htpZkZ0Hr5k3SI4uQP1fDSiE4eBP/DCMfs1xD5PM/lZtSrrVUD4DvRVr
57+KPOnti8JvKePwQcFpMlgNFH9fab/qCS7PpdOgV+NtH/R3wBuUcXPQR1OmDyEw7V2X1W/xan6x
wIFISU4Ft4IVQImK/UFclhgfpqazPpB8uwaWpDhk6SR3zMkDoMr5WGB2XvDnLqP2WGPEnnR6PUJD
vp8nx8LiohGwC1KFsdGwj91iziegsazSAju3iQsNGMHvdOyNG7ZtmjIqSY4Dd0ASjNFo/yZM2d31
mAJXt/uJYm07/0mG5eKzj4WZPaANa1qEYOZ80FsHkFjdXHwP2XbsKH0XDyymZZzD0XEWQieq7uQZ
Quy0AvJfzIoc5vAstyt534vZoTTHgC6u16FmuR9qEXejnu1TkcgtoBtsIbIhFAXAuDGaUTq6Uzgn
1gtRxCCbOSVnMabNlBCOKZ8BVDGpqhh+0pY8TJmn70Ydt0TSJJs2R5xpgNVfZOVsSScDJ9EhrW+n
kZzg9jCWZX3QjbIKnSqb8fM+6a5t7DMeGc4Smo88irEHcWfqSu1nSq3FmHBK1aCbh3HI97ExqhDw
yJ/ln9mqD7C0pEd4Ngkp0KNnSBqin3YYtrnUYDObq1jNmqZdY3G5eFW+n5I14bBAiZTp5tuEHXI1
murYlk/twl/tWZ0XMm6/F8ruNrYgU5eAColfVsWMFX9rS427UD3XQYV0ZZHaTifi23qspSL9JyXs
pZzBIsgca2I73UoPuX48Q0gKWrSMmYENYA0b0JuqBPBpGFE1N85uQlqZ9gKpuUUeDWrNXWX8smmU
n2Jn3I4CPoACMhotTvJiDItC9m6WGztTjPK9xd8EjnlGIVIf/bjDfJtNu3o0iCwCOGFM0GKtkSgD
Hwcal0ORtMNzHulOsGbLznnoyhniJrEQdhOMoeXLIGo8g15z4dWo0fGcOPlQwvv9F8TYowbinErx
ZgknOYhiQGygAC+MiTqlpRdNaZugE/MfG5znVgt5csghOipB97wZbF7kLNi4U0U6540t0whdj+mi
wMcWGu1zGui3aW3kp1B3UPIu+ItzPC+DbjLTqCLo3VPUucabK/GHF+z7dATitPG4wQmiMCv7M5A6
pEinvU9l9WZMqAdIgtFEMW1Bujy72uiDm04BObvyH+hj6P1N8EnOoRX12s1jZM4WnLwyggw2Rdwj
eyQ1mhAgFYBfRxx/NaovR/N2zNW03nnUWq4/z+NS0wAmgbtxsLib/+qYZOTBBcXVcUKIHWO/sONn
ucmEdywJboAQVCMnocZX5+bWoAV6cT2XBd6fD0gRidbMobfnLgpA2waXF5TyOBrarh3sV7qALVft
3AOFO8l8fjaueVdvBUUlpUCQ7wHdfqUdj3CCZmFXlLKB5W0Dx7gOQmPYRQNvm4lH1+0PvkU4q6ce
THHquyzb8Wdj5DOHX4PrEEdX6Z9d3G9z1SATY7Tnzskf8EDNtq3eymQwT00pzNNgW8VGOjoDtWI+
NYPPcjNCLHPIdNcAD8zcdGBqa/oGwFMCYe18x29OlW8drHmZ9liNH2sDN+WsgQByQRqyWVqAX3Vn
IdMJBDuH9XBKk+FI6R+E5ixJpc4Gefr5PYC3i5AgZ2iNVvdORspHZYNktLE+y8H4ZejJEi0l4F7d
AKuOUUoXw0c9MUhgbjYSiQpLTtSYKbuMsXUXtBxPK4uwo5fZrbXdVLRnYBQYhUhiczJj38f9ywTj
cJMK8SQGAfRzfZNapjzB4MGqV8hvaVOOQl24Ox1OFLO8jF1uH2u5dKdAl92pa4s7SYuQMjkADTlA
+KFgtj/imKq101zlDRDe9uigVghBjDNQNhFqmVDwtyKUnBHK2HoUxbKxfc4Ti5TW3nPlwfSw8xs6
gIqSmGzEO2W7/el0tC6XQpyyXHnUp7qctrzKdJbXZ7Eo03qnWfrztIz5lnKanXCemOpbg8FIvcLU
61p1z/ktrlmvClA6QU2taBQsD019Artdn8baoY1EcSUUwRnFNFuhmXob04TvOFdkAdZVQQhNefam
AeIZJaK1DF+OxfVGAsXFRrXUtOyFUwEfuPa4dGL7TfjYC2hL71KL3KRAuyGQQbI775YujqbFeCl9
wqUqItxqlAHrVTI2HseuhlZp63TFVm9KBgrjAp/UCPvZjFgnKDjSOmxwxipVjNsCN8tGt8Eqjf+S
lSpGfkm6w+16sywgk4DRSzFIDA4/99Jrwh705cJ/CHUFOTHtBBjhjjltYqvQpozdpBrhKfXaW5z8
yPL7Sz6Cvaq0s2UJuL1zB1UvL/DDxJfWUl/5smBiGOoPl/LE6/ydllsr7Yx9KE1MK/K6bKvInGAB
dC4IgQ2AsvmnJqCijAZPstZ9Gy5XdmDpPEf2Z2bwCg1BcGud2d56Le27FcVoq02sUZgIYqCawSUp
gHzKMj2VOcGM+lsrsLmHitvuZI4lbJS5HoEamvRHNz+f1dcvNT/f5Qy83l4+cfX9vCvywgOGs37D
f37g52czQ+KbbB4nF2meRt9LpJTrZuqsr3eFmAF9G3tGVUyHJWi9jbuiXSwzeDGm+ZqQP8D9z3Mw
E8rZVW1HcU5tUAz2BtDAtJE9ERnB0G06yMQpW4OqcrXV9f465Ak9rRlpTCP6gUxJGo15t+/phJrr
yhq4hCxR3KPWcaZtPlX/xsx7zM0yPidpuifwDnqlH38XKnhYgr99j+MxLnRvnywKhSmwhrm37+zi
WlhVl7QLXhofvVSLoilbmkPPZk8UW3roEybv9ObF1lyAl9Teia2gM6rdOKJUqabeITcq+xB67oUq
Mbd9Iz/8rQyg+Dj5FFBXUukI0zonwv/VkUIW4lPtTn4VbGwt9vat/5rQDdn0zBnDkZjIw6CRqpNi
sLEnZsAg+ImrXryDGvGbVORjYKd5d0jW5UTscZBs4W7PNItWY2tkLLZzWTQWr0oZlwqBPgrP5ezK
/aCC5uwZjtyua7lKjHRD7Ji+KQeDFT7SQF5uasm0ECfUsIkV0+TEBqUkHjqfnIoB3I8g088yxJPX
GgIaVfvtN9p9gl+FW+iQTR0NZLDFo5M8ddpL0RFMN2pWZK0yMFOrTZI+lguNp4vjB9EkK+DUfQuL
XJYkLo/+pmzsN90EzVVW7c019Cew6CR7lWz8i92csP68l2p6lWX/EU8l9NAyOxXkN7PEIMePFRoI
e27vpqS0X9bTNhREC2L+8q2ZuQqJJqnqf0Y2R16a21u9jWHgi43u1nlkjNPFAKkdxjWdVFBgD3Pj
UqxJotcKlLgoUjZCH9qNypfXxkt5LvQVilash4smDbbSbffunPUns0juHuc/lFYax7QmURunjv9k
+nIMyJOKAl2EtRbcrH7ut4zjvrSpT8lEBsO+mM5RG7MIywcK8oaITiSWkSYGfzMvGc1COnO7RDtU
VE6HXvr/CCVpRLwQq6pRpiKkbbgeWld+dPoQbPzJiHLbOAd5/Tx1PgIRAYbc7K6NRZTgPI8P3WQ/
BtVyb2B/hbFH/AZCGvoY286wiQjpwFPQY0E07RxRGxxaXTZwmBAi+ftSzHeSs09S9c+t6Xy4QXHp
RxBo8FbY+uW5ciz+Rd94HOGKmkbO9H28KoGrkwhDrS/Pru5cEQRCOWxlGyW5/0B3MyTrbnywrOFX
Qu9u09C1rGOHIgB2Mx0LcztoPPexQBZaZG51Aao/6o8ZgV1mzsvN7KaL268qJxIJaJsZGiVdgLHp
zov+6ZH3m4n60tbi1pq+vZuCpAvZJQ/vpkIgmlnFwI0KOc0Njmmjsq3bj2NEUo5J/zEFnVSM/OOu
PzyQqEOo199hnsxTrZGv2nn1R+m6G8MH/dipZ63SGZJzr2ctUUItgRxDkbAl0XgOl3x4QLe/tWug
mzhiH3zNPwI0LbfdNJwNFznj2J71AsNPJeIHknVH/uxgp2XutqDNHRqeoUV1Qi6IZ0ojWqzmvXK6
x85qESMQ+1GVqmL80ES6oJaTXN87fskOAxDREim1qvfPMPLnzm5vMnf/mfZ70FPgc8R4AFh2CCpf
bn0c+LCyL7bmBLuhJTSySIwXVtf7olwAZ3TL1hJsdPJ75qCZY9DCebItQrj+IBPHzXtziG1aGX0D
kj7etVl3pqRyc4jgAFsk43ZEJEQSRshh2jCnODRLFitJykTYpwC2ZooBlyXRtPmTjP5pdsBUpjam
oOTS9haniUzt0Iui19OgDbae8fjzesV5Td3FMLls9uZ6KKwC+SE19iKzu5MWdWgFm0fftxE8oE3m
ADkzSNQK9WKhu2WJe1fFnx5p6ksj3joXeUpRHw1MP3tOO93pv280+mD/58OfLzSOvqvz0TkM01RV
uz7vB5IeCQnYqMlcG+/Nfz6X0SM/L63I6G+u7xLDFLMNrj2itIPONqugPf288atxbwHxP2hu8Cj1
XB1sXn2a2jTBpV2jozh1nqp/5YF+d/XyRdojuj7fPeUZsC0Dk8kD5tGU9USdisrHsdYT0aXZaUAY
bw7s3ovLbQHTMbAs7Lj1e5IBDZwIVaQCCYBIMcmCZUPv2hv2pIoeFksTwFMpqGvzU0t5HGBOv7hs
k1Pr6lutq0n88eBhjml1BAsqTvETXrGKMwnlEwC4bEMSwEPe9/qzZd9QtZDrMNVwb6fmV27pJI2q
ZE9WX3Gs89QnciUEFjzv1TAD4seIOPV2x8lWAOzztgqu40QY1aYbK4Ea0XzUg/6lKus7KUK4HmRy
0Oeq34xS0/dxPwD6tbPrYufVFloyAyfu2DBHh7e4hjgCW/+mbjj6LfwTsxm0KKHNEsp+oL53vmOz
7LZ4VuF+ZbDV9PgRKF4bpXNzpzbDvJ2YeQTuxQnJC/TW0uiex2UW5XF9XbM/1jwBz68fmhpWGvRR
04sffVN7NFhy0T88DInc17NrhHOp3pjstQRkJdeg55Sp4rYKa9/4QvDx2TofpUFNiPiXBzhcpiHH
8M3xP6/2eu9utbZCbRBMe+YV5QbmrrbAE5eW87U4TMN8lfyzLOcqNHKN8J9tDaT3FAPzs5Z8QyB9
rfxLN9FnMgNaYm5VHYO5OwONFofC2YJlJR5m4Gmbcnom2oRV0Qa9nlVb3Xz1nfpcSijkjqQL1TiL
tl9/een0t7SD5bx2l4lECy6d3z8rySSjg2w4Jv7zT0xamvVnjTH1pocjUfdptWliBAxrFpHoqS2C
znqenXoXwJk6WmutLxNtq+JkV0ztg5P3p9wod8xmNSIhaAJCRePeJ2BTm8dfrs0sMuuM7xahdfjz
/E6thn/NJeTIcvtoZNUjncL7KJ+bJDlZgb4cPNdvaUNOF11r984wfShmNjurTx6TQY83s0afdAaM
GTpNU1wcE8p3Vhg3yvr2RGQGmbdFQ6pM3y8HgS152/Cbty3IxnAc4mlnLvV8YeN/JBGk3g9SXCBo
p1FfAS/yJVHweuy8JHTpN7rOyUUrWYc0hM5ULuCivaAitD1Y6Py6xL4gRHfg/ZffNJtFRESmudj+
TaXU/nla0pFTLflDBgl3sQb3mAxWsqwGk7hge+Apj/PfVa2cLRpmUk2ZEdbQvWXCykQeUbHrgmUO
lTP6V59tlXV7QgawfijNohn2nGzohKjrz3f8fL7wBIf5piSfkm/Wo3mN1iYpnEBMAN06N1rUzVq2
cJCQztVTv0dJvKdZmfb15w1URec/75Xdmr5InFf48zlyKhW+o/b2/763XCgVR7/DW1e5mop+vtxm
vTwrS4BM9IcO+Ry/fhqCT7v2f5M2yrWSg06fiZW8mut7Px8iEO4uLvmOPx/9fB7qhU+MNk0IzDXg
XLlBaKsvfr77z8fkyl3qNHGOynDMqwrw1iwJ5001mtfBTGgBZ540aBH6pGT/95PgeICaFKW5/fnk
zw9nTEw86rgTYz6XdIkVgWQU2mlaf3NSxq2KqP/do14JRJDrt/z8LDfOtItTkiHKwQ6uBa3RjZ7b
fuTVA39hrnOAqdevjFy0p7btjj9fsJYsvvYOwg1zbh9+PvXz80Fgf2lplRx+Pvr5vIxJgyH/xYh+
fqipJ3tHdCSR9//7a21zOgJaKG5yAdrKMp5eIPyS5TAN9Xlcg1l6W4Eh5osZonEQxf30xAouj201
cAbPRBxxSi4vWqwOhcYyR7iZ3AyT80LO8z5rBac+ndFAnddPkFcouRvQxk7bVDj1UOGi+9jZOWwJ
YBuPete2uyTGPgVYVAPzvCBBz2pgyiPUyyLtDhL6SBijRtn4hvi1EIU62R25HDSvyHnaNBrT/0WQ
HGSmj2shWQiqlLEIfrmx9+DnLCzMU9psONM6P0rCkADfd7tkXgJiRsao83GlySrmJskuzLunlek8
+yUdjYDWQ0XBTrLHdVj35IKg+sXUGeBwkuGeetKZjAApSbZkT5Bc25wmny6MF3u3Jhl2QZzdTc25
FcO4m+QC50ckV9MldkeznvuYyKxCWt4GHcpHTHgUrhCMyV1Mc8KVQL81LKsknzPiOZYJVf2QLPeu
KPip1od30PXvZgnTygCik+HYsgeU+oX/PmbEmxpecywHsbfm6hCkj0qI4zBp4uA78cF19WTTOArP
CqPg3rFuXtUfhr7/sFL/5kl/Ioq7OxGkqLNMsw4ybH/1EMOKvL2UwnpPpEedz8vJ4QvtAY83mR8Y
A1Ia91i3K+SFzB2YAN+LGZjPIjhHIfSn910egOBXI32b7md4NBvXAMaSzSloy+ttWyTfdEAIrXm8
M2R51bwGYrT3BuSh28LrQdBSc1jvetYyJ1Ew1+W9d+Ula35bAireTC7DlEW+1w8HL9euJDS1USmT
h8r8ncck1BAxnxI477Fxz1BG19zfoAMCNdPYDWOTrM3MUG/aJF9hZQpyYZgQyUEbsY3qEeZ7DsJN
9eVxRabWOoAtRxfEc/btlw4JkpRShLSRIViP36kyceGyAbY1LzQ+QU4NOvxm29+yWZ/qlBNSMNKH
s3DpRA0meB4IgqQAbGpGaxRhIxq2/q/XOFqYyNXKWdmoM5a9JeeorjJ5HECXSeag7cS2mTprMzvo
aT+r3bQM+4rBzsXV6ASNzpuymdHbGoCKsbv0WvroD9nR9LDD4kaa1YroNfU3wmvuZi+ielJQVMoj
oy+4Bu+1ZxXo9+Q9Scod49HzCIAk9OlL7YKBHNCyZ1bYcSQmMOV9LiUzabJEixejap/IXFsbRW++
aLIdp190rJ3GsdMnIqJYKjp0aaQr47VvnWcCXXetNZ7iqmQUACQ3JxdNtuaFCUoQcc8x19eQx5Pi
KZZTCe2W9GwKhqY9+FLif/FJ3mj7By9vcCWho2Yx3XfN9DbLuMN6Mn8YWRv5vIjoCdTOK0Ym4fPG
8wOQHDbsv6H/FDB/IcamN4+kcVCS2jVurGsCVtwzyn9OLy+TazecbaHEQtXMxmLYGBaudMOlOd75
DdFnMbZ7GlQE0TlmwbS9KC6mLcGx1J4TGvT3zrUNul4u3s3X+3s5me9xP+5B6cojAB/GAvUnjhnI
4o3xAha3OkwvE5Jd3AYgRNf0B9ta4Gy71VtBpa37NO/nvIZmwxZcDxdssYLODbWnM/gwZ8VjRwc3
d9VRE6wjqUrx0K2E+bqWz0tLlhJjOQxV5A473cIG7Xj4/d8mZlg+lMITAeCMEWkKS9nvgjXNr5e3
XE+igtw/uNsgxqXtP7l+8JIz2WWiK+/Q80kBuy+yu7Ef0r+BVrkvfPdZzlB5moUsApn81dP8oW+Z
NAQGY0Of+Kz16tVL2mMliWQZ4/q8owMMsf01KF2UAJ58pS2B3pM+CkRw/r9jGEHYQErrRIwqyjT1
4eOjoY/+QJAo/h0CEkMwjRRkRDfksR8VPdxL54mLCqkEaSt5boeLo5P6DeucTioNlcB+z4yeAJou
pX9GDvFkjL+ctpcRgZOkFHpZ24aeQduzovMNnkm92aRcpzi9Ov6pweCNw6yTjBqGRQsIaKLO5H5M
xzxyjGwXeMG1ZiwZeol8pSo8ehajWOttFSKphHBi1/X8LUl6zFrbB1OvPwOXC3twH5Bov0lL/lUL
DjNtEYcOnoaL4nVvGU/dgFSg/PTzkgu/n7/o412HZFt7+ScF3nmYvOOU5FvXmdiwReJtQGE/ewiD
FpE/O14hMDQzjSvUeerBPkq7wxBZslgW0x1G0qcQV70pXmbjj9vWSETG8pg4DUE6BgAOuRs8+vPI
ZO8isfcu/IctvwHYh612TZN9+EaF6z2BXoxhN+B44yS/GZYeHE/xJ5iEOvX58D707aXOBSJJMip9
rzobKCzcRPuVBuYb6ZS/nJzLQ1ux50S/h5Cx34N57FAh8GrMqf7VdPrHwLkF0TUskyIsoZeQk3ER
JIiX5sy8Sl3QVpwIc8bE/1wVI4kt/fBGkxeAVPZm06PZlLn5nDv5L4lWg4hOPOpM2NtcPNqt/lSb
OBJSSpamg60DlrgmNjlfPuOGMScP7DhAGZ4880uLmbNlzHpSm6LIaZ9JB1Jbv/xsWnbMDjR8zdZC
TBUV1N5VzU54JQkqfXvQneEDEDaDI0t9Tm7PyaoST7HZ9nSu6cuyhW1G1Bscixmm61xWtJKO5nBb
pLfNi3NB688waNAZQNYrSXinVAzXyZDa9Zmpbdx53EJ2djY0nI1zNbyq2bgFGru01/LMuv1A1DPv
6EV5GizjbSrcFyFjHH7OmfJkWyzjnZFSfUuSS0Y30GekGTvPrRa47HPaPZnzFyrkq5lIWniAsjdT
Yz8o7l2zoktPfAaJo/8IMu2jTsczBWJ8atN7oWs5ubUq0kbxPsM+DCtX381xd/FQiaMyo66cOBV3
g/tqOtxapWJ8uwRrrHHpvCUVSLJaMJjG5PNJH/rYAgC3iqo9Wkv9utDumpu6OUwNWHO7PdmpzmLv
vOV5XkSGOd5GF4ASHgoKK1RNjYJFkKV9BOnmrVk4p3ep+ujJYUvH+rSwXcxdxvKYbMdJ5Dva02fc
110o5kBbA9gxRqHmpefiT/mA4GqwIk6ToL+IxqzTO6aumEgyzAa9dvhh01JbCoidJCkd6f+jLPnI
fQjBC9EIqzXDmlehQe29efwEfYwAqwi8kbZTZ2TS6xBiJyb3ChmJrY/WHNchjY/iuhj41XU//2yw
Kcc2kzjuJpU82eZyspr6d6G53GHMlpsKB4QZPJa6/13Os8+5EzEDwChq1yl/ZezyL6UWWHecnswS
n9O8RnEdWC8lIJG4q4+ZPyGQQK3d6lzsWrIvs35Hv+CR5OMlrBZcb/ZYbPok/7vMkomi+p7698Ec
I50LD+fA4h3d7pjnzoNum1UEG7beMn6Dm+ZA6IiRrGyWnqKmLoJ73tFB4L8o0eXB0m9EhomoUWt8
VVV6W8v5ng3rI7Xc91i6l7ztz0PVf452g0QWl5UzUpkN9Wfu8LRaiYMPEO2IbRGBY1cFjYVVuOSm
5HYo9eSanPp1YbxC79+OVX5PvRr1mMDhTRU8q+rZW0pEFuuA2Z85/ejjRViTBuJx0/XWwCrB6a7y
Ro7o5YQH+JtwyzfHsQ9JTSKVjygQz8eD3sVrFMba7XXso+0IJnACDKNVPnW9cckU2L4p9u5Lq+5S
Ds3FnrVfOjs1OZO3NOcyW0bBXoQckwvwV95ZV126xIuQ9TEP43c8BG++lm7zNj3GqvqbWYp7G4ju
wNaOyT/0WCy2+prlpcl+P/gFBXZwpS95VsBdciITKFxmGPg6Ax9C9JqYWxkYyS32rkyXvlDeUjsx
1ZR/aTBuKq+/zKV4MLT51TLHT3ZW0oIPmWnSrl3wpyKW8FL0k7ovTgG46JWiGdN20mqn3Pj1xIwi
AQmsmwevKz9bt4BVVtBmZNzgabDv62LejRWhb1r/TKH6KOTyFiTyFqj44BczAJR+J1TWswiOZ3R+
WwSFF62ZLBR6VFK6Wb7jqvq0YrmPi0IPc2PZFg5/PvpHmuUtsanM0vXGpu+x9tnaoxGwLNRZe4LK
hMyheBK5wd+bvCIvzGm8kVUGwPXBGFKOGliGYtEfXYPuoO3ONB7JDQlyf9sYWD0c2o6u90woYEjg
AwzX7qiP4q+Wg3xuzYB/hqHGtBByX9LOI/rzldgvhGK8Ir7lYR4T235NMW9RJJEmdMq09CVGiQCQ
8px61rM9lQeniUfI18st6S3KiZYoIC22iZVkLpcJpZ1H6tPYc3fka7VLHJXK5PBrzc9kRDi0pey9
ssy9lU1ENsO0taJqtAGh0OqdWHp/nsRM86CMI31jj8zSHMuIbTzqq3V8VRx4irR7Jhtdi1+zarV8
HSgxn3HodWksco7rDTtKNTo25FAHlnEnCmxn5esVm2ZOyN1EIcsUnlLq6uj+M30Dbqdq+rCG+sup
emaqrnWHpcOSvSyMqBrYZ+T0+D0j4dXs3A5vlkursixGFBGEfzIBiAExlp/e+BkQ4AVPjQEb4V/I
P2L73g8P9Aj2STDsiG94ckEwsmzptBmBUXJg5JiSTzddGx8kGpqIQM7DRH/OGvwXJ+0KcnvfS9/e
ZoEldvhw69DXOGVlNAVtrPNhFzTHxhmes9m2tqb64jDEec8nRKZGDkAFU6XIHVGoatFotKyV5a0z
YGWnPkHNswEgukMF2TI+j/MnqRi7D/O9rsR2UuMXeWrU9dTlHHzIdrXx9sCLV3P2OtIp3Xemf0uK
hJHRRAKhMg6oKrFXN4+aSUNTGf53lQLS77DehHZySrLlGYmMCdymocCEBdYkr5nS/qQzjLfR+i4E
eY4xCpKZbEiyOJywYs+gVUmPPrXs0E/osmr551zb/d4DzwDrlPqEvJ9+RA2kqXOm2d6+6ueUjsvy
sSzjt1QoWCrWmBwIU71qj+O5+GDP2yVt/JKm9IBLOQDQHb2vwBmfyRnadcz0ZfI0VFq5W68Tu+Ia
KVRMvikOj2FhaKx18e9kMR8WjooilQ86bLoQgNg3AL6IoHj2sXgI47E+2kv+QZQQiYfoIsDEIpBE
/zcONauJWCL0f2zNMpWRNwWPXWX/K93iOWXJC0f1KlccpCVOS5ceFzJ23bqiT+RBHOubbU9EzfpF
YHekm6bGYb1BnBQfhjnOAtv7P+59YLkcomXmX3/V5GAfcV0eG91xQruff2mgL4r4e/CUG/YjW4o9
7Xs8nByDESw0RvLJmB1pYl1iuCa2I4DUZqbMtIsGgIzdHjTfJCuUT7B8cc2ve9UQZy8uTDmqOufW
CxfAV3nQF2jQFQy7ObG3o+xfxRTFvfVtrntD4jOqjjP1sK6do7Y8y5jHE2voMxvJ0ZZYuCMn/k/X
rw+GqlGwz+S2xv0J0hX7G6fV0BtR4IxydaUyK6//lMq/O+5J1zLS5qURI9rgCjeG5h2Mkd6ky16N
tAnVSG01dIBsksL/bTcHZsqvY2F2O8GpPcAeY1Zg7BqwIcSw0zWbTUJNUzDQRdntPDGdOmL8WA7m
fSe6Fz+ZIlxJX0S54ht9af2to2LjqHvlP7diflvI3yIo8quHJzVdKagLR/pzVmnPA8siyz5l1yD8
36rYJB04+3h6HhCpl3n2oPkIh+uekPB07LZpfGl0DaE1Tct9EyuGi7WBiCJ/Afp0yM0iZUXEhS1G
sqNEhYLcSMb3sdQ4zTbDyU2wNvbDH32Sf2RAFkpW1P9sb7bA30fGZDQbBm3HAA1HIpt97ZbNrmE4
vcmFMx78yiaJDWmFlxIlgMoSfsFwrtbTSt+cjVwefDFffdc7BkjKesevcFbkN/J/dgz/GK8pnLi1
pUK3EZdezy/1om6KbEoumP7DA8JZVBa4IRtLN/FkdkMOoZXmd5V/UorGoUP2wnqhTHnwz/JivOv2
h2d4Gyn/h6gzW44TidLwExEBJAnJbQG1a5dlyTeE5ZZI9n19+vlKMxFz47DbaqtUBck5/5o9ueSw
m1OtIPErG7Y3cnR56wdqeWpkVNHOKi4PS7QCjp1E4r/Yan4dvNHeESNYnAjmQhtn0xpUdkhWugUd
fyaZj7uXvnrKzYJHHycWKC73J9WmFprhYqKklwECStxBBz1RUDKjvzNNuIl6PFetrALJETYzFSYL
yl+q8AijZ40NM7M+uOUcemht7Gym2Wz03gvLfxpx8mLhfmputmY/IS674JY0DP/BAOGKViPNoux5
0y71i22chok/nHk+4ouQXhyYNc2BZsKHhEzYodqLcOGxrUmtVNmX6t/dIsbKZCwJvV7eE7Da3je8
l8rFTNpWMxVQa3YlH2EJM5eViOzJm8ZXZnvo+4Oxet7JrG9J7hEpcMMdgdVRqTpYsNZ+XPIa+9Dq
vNfEMIcMxfd2YaOKYdzLJNkXsh7+kyMezaXt1Y4CdJLC53Z52FDNozT+b6j9FQk6YRySfXi79WvS
cz2fhOyPTc04lRRbvO+RuM7gbwBavR0s4DG2HZ/mzmQic4o35OyLtiILiJ/2dr6tdZ63+aHugfcE
A8lQjkcuzk9neO3G7t3JihdkFcjO8LWFSzoN97cuF6ncOBglp8sPyzmxSaF9pBbo0qNj3bflhASF
ekFV05hrtQdSrW4jhUKt9WtKb45kEUovQWRWnnr8lDtkUa+E+pFt2wU5orWu+D2qLg07IayoV3x4
9uK/wQYq9lI+sTkfsGhU+pn5jrpiw3S4eLlxxqYj+p+2j20sH1zH4KGD326Aw6im/JfAZxlNmMYS
lrARG70G8xfFelqSlPkzL9C3OdMT0HaE9Min/Av1njmVSQjJF3ooD0JoCR2MKSibqMuDTvAn3Qgj
eLUIWc9vMkmPrakHFtA5DowRxCKx8sBOlQz0OL6SYaJCKsGLyLea5KpVERL59VwW8a8NHUdAz5+/
l8byMBqOeU14Nuqbdt/PzGuhpHf1OQi4y7bfMuuttzWnzoHihP2KZfIobkP84nD/AgS52Dt6b553
paiZERcDrMgyDqu2Xv05jWYD1RMYaBba0oWGylLacRXwgSeBOPzF+MKVjKeTpq0bMDD6xOdN2WsW
c6oaSTIcDaNm/cmXpwUVR9FMhB851gsVFfzUC0CMrkzKt6s2wZxi2TzDsFAqhrSoBw4IaV/MWVCT
X5sdh6bD+T1Nf2CgcHMk+GdMNMuiAjEzugwOv5e7rLsvzYRpfIvGzjPPTWp/o9scT730QfkUO9mS
YqkwsiB3MOAltc9NzgVhDXhL6rU6s0hdVRF7O0mV8h4tYiQbOrTXrFQB+SZWSKv0oRBFfxo8+7qJ
vtrn9FNLFR9QolIthUUrmd2/zew1wdSNJw1suOtM8J3GkV6Y9WYBmmSGqx83B5O2YQLmh2Ct7PeE
N5oXQqM46vQXrDyBPdEOk2Z4nrp0JhQIt0gsSTm4yfpL1/0ELdrHW/dBeU6wCRrJEBEBD+XPRuJN
R8u/5f7y1L7dcIbvgWDyhunKZpe2ANh8wmGzjHALxk2fpWWqd+g+95z1F+VB7ljjeltO2oua45eh
bqlBUP5XaY4vdHFVke8RLe8kd4WFN04SjNulx3ED5cffEXLxbGAu3TsnYskwipaVw3CPv4F3P96s
I2vERQm6iadcqtOCTjPQno98U/GgymnvE4rAPagXJK9IB4q04f4exL4Y1u44KGx8bW8chSIUg/TO
XUGa6q7JrYBUFT7ogSGMgrdfPbrYVSx/55UTp/0EcpC4nahqFhYMHVEgoukuTkOHHuJ0N5gH0GZ3
IQ617QA0lVN4By9dPmhKTviMJ1LuXBMsKDXQf+TTTbQneCHY7IDoGED5BLN9nm88TLgmBtpIc525
QNclDeUOO/NsY2As7DUi5j95qsx3O1bfdW/Txru57BcmwtpldZw7srKuq4ViwRyW5xjPXL7U8mhY
oArOijTDc+35SID4O4H/1h7LDSZBt9xtzVUMKCt1uplhTH89Wg99Tx6B3G2xQUi9+UXfJmM1JLu5
SPwr7VRQs/6cliQcF21+wEnaU/xjRbbnVDvtwfVPhMMbPoLTBaNaiJY9xJ19IZ7qyRtBO5W1sON5
b6Tbr4FZFimTHB/pZNhkyj2Mhe+x2y1JJLdq2VnN9oJqaJcLSI24jp+0s6Esq5G2k5SPLWhEoksR
lmDz781QmSSKV317KFaUSIyhoQVBeIi97BlpR4h4P3Q9o9gR/fHqydkP+mpGu2htj8g9KfxN2f5p
o3oUjf0qJuvZgTskDfALqyJ1aXo+Oc1w2bSAu+YZcy5poJ9HXTyCV320nYLlW0ryiB02AwJU81ux
43DAjYl0a60ujpm+aStDUOUO57TS3y05QgC+8NKuJjx9tL6WdP3PVGOQDcC9Y7XRb8ioJ6aWcOSK
ru8ppnhX1dgVYhxxZ7+er0Im84EQ4VezfHfwC9ROLgJbI0/KB7IV9YLsFXVditZK/6qMjpJpguIY
dQtFnEFPdYUdv3mz9Jm4qVRE5bu6f7RhLrj3s/d+jodLYhj/zWt1xW1fQ5rbR2rS59AlqjmUsUfc
f8kYA0IYgpMzIWyaZmeJJ5k5ODC8dQls+i2LY2mu7kkCkfeUnEdYqUSgED95voOKuiGbftPEum2L
ESw1Az590VTiVhNiY+6HckHv5ppgAXKi+nERz4RRIgwmQ+dMYwy0ixkTNVORF+y1p0WTzwAzXJp8
vmIyrQi1Cl7KeGZ8q/yFhk8XWXRxoDe6Xi3WJD1fnTYf97aDY6i3TLy229kwrfIIfQIwiocFxLM+
bTMwTq1jikUqcF/lk+wTZxg0u8nB7OGVB/d2rapCv40jA5nvGPl+UotxzgfrxS2JHp+do5EUy3kB
q4zce7Ofm3CAnwk2rJZp43vMlgTPGvRzNoo7WRSh4Mlg9tN4h4nUOQgOawN1f9aATgyY/adHJoXn
fh0ZJ1KiEjTcBNgX8G7TMy9ZphES1MTFWmgMXxj6aZYe6QhIJ6ILQZP60cFPkLX0424GTnxnuXMo
c4WWQ2uwzIC9vYA+rv+RTmkia17/zR27nz+iFOgN821LBXo1wU9q463duXjRmEgDv5n5BOHmbRNA
lywo6KPvYsGTR+PqxApLBQ6i9F1bqxrErhluxeE032bVRCEw6Ia1pcctHfnnko2Zq8fZ2OveOJuu
97cD17PIIbg6lX2KddXeuSknu9I9vigAu7DJUEDZuELGJo8jJXnOm3F21PXYsFabR9M2n2IZo2hI
DIn5eGPI6G/2nJ9fSiw0UOYKo4a7zY+QVTPbKA4eefvl50t+flfbS32mAAZxJhf37e/8xv2/r0IB
xgwKlhxVuCfSWTO1Be3iF8csJm3eTDcVqh7lpDOUr4ZHVRuingmmySWWLrfObfN7LScn1J23hI0y
n1UFoSk6MpLpR0V9vfyrDMe/1OuVk4+VQhLk3A9DWEoUNQQ1gvC1st15C6YlBJCIljamazwckp+U
Tq8mTe6a3qO+t+gu7q2Ooa+2ENizPWdZ8qhUMV8WmIK6YqBSnnNExEOwnXnSWPh+WWXhA9x5figr
qrOHWHw5uC+V46aB22O6lLPCIDBNWEGWX8PawqCaN8s7WiWJdenEyRfM7bTQyGOA+bkS+5bXX/38
sdYD/4bRn4oOiwDbvaBmzvoyEHpERCbj5i3XL+1289VW67vb+PrUGSMk6MIgm9ooIjKzvXm6Woxu
I1ZVeUs2TB8n01tfKrxWTiVM6HpFuJWpp7AZB3AqKNch2b5A3ieuELXu8yZ+JCh2v7nyeXQpZyAx
8mlLJ7aq2elYWI1PGc/JwXT0gAMp49lAi6w/ZhbKIaA7Af7MLuTtp4ETfMkQmeMFvluIrsLy6qAK
8Jc733AY0Wb9YIz6L5l91Rktc3n++Z0abAWx6jXpIZPzxZWOj3/vZjf639+aLiZPtlHU3bcr9edv
LAz+//dFdieQWElSKH4u3Z+r9ucL//+P6Zw8tQQ17H+u3f+/wn3sSsVOeg8KF9z/Xtjt7VJfRxoT
bhZC86BG4/Dz33CnXa1k+zZK1IslIwTrML+Ugipe5tFfdstlK2urpS8868M2nSjezSvaJepjnm2w
IaSqFhuZxFSwh5xEPE9ejHwEFaleKSSLU5hGKSMYhx4fuv7bGKDi/MAVY0fdBXZDJcE0G1FKK3Rt
LPI8m6sO3GyJtHerIy6276YxRjAsiIdtQ45ejEFXPSTjut4nPr40yUkQarMmZxYcb61+rwOCuoFo
nMzINJKhezGrP1yugor2nNFsqNRzng0f3vxSWAV70EbSX2XrHbXHkK9aUCjX0kktE+9FK3s83vR0
SsEdUk9Db+baUiuJJ241z+WNtBk7DbsvuRVy58yAmqz2njShX/4YtzjsEIUu3d5dyor+42fLUF/c
SjbXFcEk+MIu7oifqI3Fc2V5JU1CYx2q2T/adOUQZM4obzBFuhISEAUBExcYxTxj3Z8oY4dvKpnC
4AICiPIoEXH89MeGn0XF3JDya1GlaKJZHecNcqXaQJ1VL/azGCAX0NsGraHjnSJVbLd4xp4AcPPQ
rfsqTfMHf/XZ0qhziqsGzUzxWgzV37UYy6c5P4JBkTKB5vjiTuZX2bYT0yHeFs/NcCqCKUz8E9e+
5P+y1xLpRR+pYa1A0S0C8Bpl7ZsSIgOLTXpsl0rAaJqnfpynyHPcu7zqgXhixaRX+WE9Qcg5k8nI
ME3HmcIKrEqIwNYVUqCW3dGj92PuUx4EcX7Hzf+NOQlFdJz9XrZh27XZh9o4aoFgXZ9taPTxP6h6
LbBG8PCbKvYlfJ2cOV3W4A0w0wgu6AzUKHaTWT+NvkA6Zq70WHFEEeb1FZPNIDpE48mk7tOkMQOn
O1iW+8tV/0azf7BzxhRq7NRu6Mn0HnGVOmI9FRVN7elAIAcgdk8spXGwPOw7CyiS6+GTHikI3Zcv
y9h/KLOsD1yYZP5C9MENILlHBIU0Jx1fvFS8ZdYgQ7fvPuOc7aH0uXRNTzX3IM30gf9VYtG7wUyH
Y+IyRs/tfb3OeWQD1Bxt/Zej75ZNj8GJNwBRFyxGQrF0fqHCIDl6JBdaQeLFGAdmxh4hhiuP0geM
s/rWXBkSFqCOuVs4YW8h5+vA60lnG+pzXqjq/PPHDWk0r328+dogYgzXPpMOZ5/dYrXPk+uQWeZ3
NNgQvp+v5Ro1Dr3ERi4PhZUWGIxm1DA9r25mFjs7jERHHDqkLgwPy7Tow7LWCKlQZGDMZWfm6xbD
OWI4Q9Q2bLyYHJFa6vrHgfQW87sWoM22ne2tMofLx/mcHaY6vVsGz0e4lzLXJPLdIXRj3zUkKvq+
gWXP4mdXE+gd4XJTUDeMBJyCmGVJj/j5Dk7nkcwPQ2Osy3DOXSxsLJujf+w80meaBrV/0Rmhg3+W
oAr/VsLjcVFMifFQY1VaBzWftJkte7/30n3F7XDQAqCgeZUyAWbGuWrmWUIdXR1UHYaMIZXM/t2s
TlZp/hnL6SHtt/m1MIyPfE3/2P4Q8yAk36SwmwfJcMIkCA1u6Pq+69w3O/eeeajBfsAchYVnMZsy
drITM1xjetDhuJavaBdPGSriX0mCMCNZ0gNI4G+nLepjKznHXV/jS5s8b1eRvwBViKnKSYcga/EN
6p4InxmD3Lyy5+vvES8GSj9Wzay9mf1S5hkypFiH0rsMRwpJ7esfXFMQLJaPg6LrcJvXDwS+nLNW
HSfXdW/NVyJU1OvmCgPu+inL8Z5Qi+YiW35c6Y0vfp3Sx93Nr76uWVCcqdnHlSsOeCrZv8jL4Sib
xbUnSAZgiCizxOtJVVyqJ412OPGaBzPr9+VmNLQlJN9lxfOeUNsDI8SLsCXaAZ8EGs0Ibfj9N6Vr
PhmP6Us+bedFjEuUbRmwjbZRcfgdRdQ4roxN7d2mJ299yc9rxmAiOkkkJF4uiNVXSJCMV+H/tUkS
4RDq3tokQ6YroaLpEHR72eJ2IlTEUKN1yQ22yiKfEjyq4VqgbSNWB7eSl6VHKaYPq8cnY4gFzrso
Sf5wXlWeV7dI31e/Ny9WEw8k/T1XdrchK5meyklau8Iw0RWsA6YdBv0hJzx2ZW2RJPzxGLT2Xew+
aqcFXyeVzt2yL8x9SNdSrAxqihwxP9mN8VdkSWjjv157fa8JUjbXnigHi7XDccZfWF/dzYVsqpEk
5tP3Vvnv6TzcJ1l/ailJ96vu0m7DvZdxY40YJXAJEd6AtB0ejv2DOL4nTNxd4Hj5uhOy/rbt4+j3
59jO7zNJFM8GKRCOCSH1a31XxoMdrlvou5MO05tikzAeSuG2gxINQ2qNqEuO9ku1bk8xKS5Z+XeD
sKyE2+1FjF43Jk06e8j9eArB5q55Aq6gG5z0CsduUNtexCOXqIbRCXO1fm52/bCk8aXSdhGNk0fd
inlvxmt/LI31AW0qQWe62RnzdPUwQzPFQ8eRjZEhHEoUyxRVmi7I4mITW5FiTHR8+cTGaYwWb8fa
votyApDS+bWdizcA0ps/2X3LjCaJ+rGjaIk5tXYwbq097tdsfCpMRdglvvAq443Ucn6rCnxJqsh/
4ea6lqmxRPG4/iO+6sOy7eucwW0amfWcQFGHNOS9y5aoFpson6U399qQPTG9hrmzJio88tzeL8TJ
c6yBY+TYJeEeSGqwjjnlVUFc3leDWxJhmNwB/r2lTBcp1ZnkoY0PZh2p1bnJv4rA7vJfGuQtADa5
VtXNUTl1YV2PbyWgOY54scNTfZ/3SeTjKBVd844cGuqCgzsCodxPuatPs2XBNxdHu4asQAI/utBw
cQ49OLndPb6GL8bKFsP0XMB0AhVX0sJzQhbYKPjechQTPFf2gLy+i5mXbL4wSJjyG8qQKsf+Jzvc
7DWH7zQO5JonsdgNpJH+CKCAKp30fsnQLSJfIg6qR0Knu9m6X2GADUs/dNOIjQg5YrSR0E4YorXP
spsHp6uSKFnaEh+BpSMs9Dj2OEqY6ywsulQSgEbl5S6n5Rqkvw/r3nROLuR6ZrITbjVzHJIXjg/T
ehS6E5e0Tcd9pSjqMYXlcZJvJhw+VF6lLbzPVUoudc8jR4HZ4G6JkhkVhYGavVAnVY8oLmXBfG7Z
9zwfkTDEqAgMgC9QGG6nlEatpTZQ9qRvi4lS1Ohw+DAt72aP49PHTWj37UNTP5jVkkaxU6Lty3xU
WEDOVn9cfc3PUFmPiYkS05tiCAUPJt9hAvbJnB7GVQXugvODyEsuja0OxtX4aoCCooZOvrbVHjUU
MOMlh0NICuS75S0vY+Yc61saRttzDNuJ/T2XxfecdPUnweLpbq2N+9qoF8iU89pnWeAXf8h0YGCH
MdgNOFnHMoLWBWFHW8l2FKSuaV6afmuiMZtCyGKEmc7L4CfiPLLVZnMMihQ7gSwLNyggw1ILfdxK
DB+69l2/EHRkzj8nhxelnvUgbd7Zak3D3vauiycA6IsZTe7KfkaWAIN8qmooX5AeqGW25U57UWsU
76LYTlMDGIxzgwXrR0Go9e+NbILD4hpX27ezUzp8Z47rXpCKWyddq6e4ibO9GnDZ6Lncq8U6YZqJ
o81q8hANADG+ax0iR0AIYBSkP4qX1i/oF67zvTCTT6Htl7ZeGOfQZL/IkigoqzNQ3/6kCbV+DnGd
I0cWJUQMt8NQ5939smR3KdtQLbyF0j6Hbj+LZAC4nnVLr65lcFn5CsWTWkn6seRbvZqEuqWOEeQd
rtc4NcCKxvs4mbJ9uQhE9J1ConrE7ckWyTcMykm0gd8h8I5/tbdA694w3ihMLHcgym9VfJNuoGIp
oAkJ3phutOa+KnyUJDDSqJg61r5Mw+b1octUGtY8/plLU17h7VsRCHRcudEoTrxaouH5YHfxccjl
tyxfF9uAIiBJsQOzBN7HlM/G5yf1K4DIu1eRYZXcNi3i/oJcvtuJSQMhA3irmygnmyKw2dd2dmGJ
gPTLDzGgNqRtYW/xQfeTi5giHT8JniNnsg+zjCylJW5RHbIEmd3wuJXpqeydl9RofltKO2iFNNL1
DCSIij4H+4NNet3WOvuMdcal/QWLA8INltghXBGRnLOEw7yCyF0b6GVVfVQ5b7ZPLo/ZXTMyEDav
/DBNmnv7CSEUWxujh/5tomQ+G+mhI7WUABafzJ6yOUnxLUY4/6KGcKqFy326tVgqmyUkEuE4l0g+
HDd2QD6xB9S++ejgQUBFXD6OndLhNIhLV2XP2l2fSIh6rvFq7qTRv5cpO8GCUHRwzmtqJ3vLtHej
IJkrJVTIvZVUDM7LbVrKFlpAkwqHXmJkQ6R8RNRNbJ376tC3Vht0ZXsZqNelevS956CIPYmDPSX+
qfOiUZNkn4oaMgxIcUyL393I88ywHSbkiUXaI2Kb5w71Kn8L/QNx5T4ChfIPxQ7/tf50h4AN//bg
y2PcvnHJh/Vm1hc2NMX2mJCEggzaoC0m1r+aAvjs5hBknB9fqMy9u70eWrjZeNV0Zrcjtb6qCLRF
0pwODB5cs3+S2fhCVBgiFncPhi0/NELYY7fEHvFQoIDMyOAB8zFvfT9YlpcaVeVhzGfsLnn9XiCa
cxqmw5UxHHOsm+3HVt1KAagu0WUfOiveF2vKnkTT/EEIorrm7+phfJxIEdHNtXYQA+cCC1TObTWg
J7fiw5rqZm8Z0t61c5qEDUkAvi/Oc2o9QrGRDbgBsWOUx1iquhrJP9kRC6PU0AOiy8UFVfZA5cps
v1guVBOW2VZuXw4VOscBE93kLQec9F+ObbxpbTNdTTEziT0RCeGUv/X8ktszzr5OlyhvusiiMicg
P+/Lk1CoLdH/yNvfFnskd2TuPivtXKa2/JfhaUN0s7e6Ba9kG1AdSM8Mr7fLvN+3MC7cFjbHa7nZ
5JX5E4LXDS0uOxzMfBt28rmYyGPwOwrICmpWAGLaG6YEa0s0YjBlc3EC1uR5HqMo7aDUIO30Ps7B
zgiEfaJgCRVdE3/kcY8dvFpZpLGdYDcHSsiwOXAtcc0hplm6P3STWPDrye8aEDogxPHOQmQW6RVT
B3oIKLQFhelqzHtzaJ9VBrs4EbEDt5c2OyT4//lZgnu5S64ki313KrnPKZXChI6gaSOwbK8nKIZu
kaEUPZSgUW8YpMowreQ/BHL9fpWKZuOD0W64sJ2h2ZvJ9ecSXqbpVyPGa2ZwzDeTB/QGrjxC3swl
SrWb3alh3MJA0y6PPX4nZbBttXN1rnz9q6usf6OIEfzWWPZGBMk4KVmVvNYIhYmazMAfDRPbPDEn
nitcnHSxiZDckc800Te9p8Op/ll6eL7WiW8sctZwmaHJGdwKBiiPynrI7/UK7Z9UXh249LCmLTo+
n6OnL4oCDyYONLNMq6CIn42NTnTWZNS9OL1RSX4Dv/RBac1Y50piPRq0JVQeI6gDEjFmyXLmo7Ie
tvVuwxRxLJaPqXQet1jEQTLHei9H7wLliwTXdV+2hW1rZpZg+a6P4AjRNLDuOnCnSNhIKV7+ODMi
E22QySfbJ8PLvYhLyYnIUNrCvqjn3ZDV93OxvM/Vzc+FjswQTQQk2kYWicChVmzXdiPubZak0fSq
h0UYHUk+4Tx9z7X71NrrqynEKY29X5K4+9IxycRT59w2Lgmmnr0cHLHL80DlfsqoagfdTOIo4aDI
skaR7MW0/FO9wgv4bS726yLSV+ZzflyRnMct/9sNHA6tMbz603BKRsA23/vcFCmyc1V/SrqgS+Vv
TPC8p31nv5UWn22fQyH32CaPiBWxG4N9xSCfU0dCmWn0YTmS/M5E3Nony+bJ5m5Mj7JZ5L43JJ8U
FkdXyb/FPJmHhoBKRAfUBXmPGCSuFnHNUTqzDqUIROYytwhNqO94I+V1bQ1QHPbIg1PiBURlOsc4
85qVbFYDi+ZZ6vQ/T4j/Cm1uB3AYO8w8wmoW43m0XIK661YEiY0W04tx9Xk0pBt5Yp5cE4dEUYyf
vo1EMa55RUDRwN3bP3vB7cwDhJQ4Ge/tZdUYQzHOGYt5zCZ83Liqy5BliNfjGw9VnJmMdVv+3Ltl
/mrQeemtM8EZp3k23QtoBjddMDFjX+O6+aPWcTilslofLZRUsfaLqND+Pzf5M7UC1mQn8dmeihld
cT8TYWZ5TrC587fv7vuqQXpqlGfkXiBtqygDUA6MZ/FGG40fv8abogFkeRRWmb2Imv0objG1b2XB
R0NEBuCAWUVqIjxG5/TLNuD4BQYatuPfiU7QpHh9fpKFA5W46JKxloUFMZMVSR8YM+m37wTzx5Cs
FKYFPMPQ4kjJlNxDunQxS7/K/hLPoE9WASiBvTwnoMhzsVvV9oU8UDJ63Jaiv7h9sS1u8qq0L3XV
0FkBuLyp9r4jyTJ2GdP7N0L2eWRpcmNtyXQNFUSyl4czVHxsaRkj6SIzw6wBlnpbXaDLzWNl9pe4
L6s7P0Zps9amDCsDyG7Ox+ZMCWlAQjTKHcFAS2RJ0Jb4ab2yADmcfruLevVlS5IVNW/YiNJPM55x
LU0VKQBcVaorESv1IjksDZpMPznPi1dTmlIf8ra9mfnENyJA1kDITpKWE9KVbkbxZH5XJYoLurkR
5Tcty6rXE617k4BYBadEu19YKa86E9ZxCzpZZdfcNt8Uwrqd15QpTxF7CN0qO065V4aDqMgeHOTv
9cd1lNT48CE4NwdlDnZLoplZrEDZzcj1fJDEvj0uJXaZ2mMwXXF8mgUSfG+O0CJL7ObZK7Zt1uYO
b1JbnYhKeG58sjySnoA0Aud+W2Jmro8B1+HjEcmUath9t+BkqLgWzD+xD4tTsMgJn7pB7oZdGuvT
ODVuSIY1mr+2uCiySo89ah9k2rokMdK+9qMuCXjtU4JzxQFWh1lyGdn938qafBIS7c9VBaqUj+Qs
4tIGjbvFFmxxESw6UzuziD+EMfN5Nuoj8fFZDGWn8eXHGwCG+UfXthOqqbpLO+9CtJ0LHg+kwuw8
vOYIBl9kHs2pA5bZwab6NYszYsNv20CxyQOb0T0rJcb1OP1YqWDLzOmpnsTVbrcLSomPqRA0qZWS
KGqeTKiKOZh6lJ05vnaC1J63cZ0PcX9yMo3SaPpYPVQqjornSEJaSYO3KG8b+k43b4ySZH2STquC
GRMAAPCx7QYcJnJ6Q1f/byNgnI0BP65ngOBB+jEUpGI/jEKdaaUpoFvTq0p6fBU8bqrUytG6+WdI
UPdQ0ScWJ5kZZSqHLMhJHOqZli/5Ur0T8hNZyLNOCDDOXie9p2l6XSaK28vcf0R0T5j2QGafv/aH
Kh2rB+jBu77u3uMYRKTu8zIqh+1VNZi9tk6uO8Ah2PVlcU/OyhiBCPmYIr4Jbnwx0mo5Zoo804XE
jwStHuW/d1OPeUDoOqCIOb8Qu/Dp+fV6nhx7DWwDXTLjGy0nlZbhOiobsqg99l2qr122XhLXWM6Z
S5SkMGBrpDSP9ogZpakN8s99lGGJn13Keu0pmuBKRN5pBb7T4k6p0DCYxQEW5nmYt3cureVoZdY5
6ezqIAaWiNLJrLtBQElolMy73IPeJ4fm39CijDUFg0NVPVuIls5Y+4ojQk3CxewbUZkQMwikJhKb
4SWdgNrWrSe7g/iM3LPfenJbR4csBXLZehhGJo8WQV01LZjxyPJi4xZpOBVkf0nnplBDipeCwZC4
c6sAUCb2yBYaek1vuU5joDoo3wYVtEfJqVgNDUlTOhdn/pwzXP454B2spvNUdP1Rl/yLTn+nHHqb
oC8zLgaEJ5OHVMIDgT0O6IIjBOx7Zp/m0rS4fvw4fy+dhctYUBRMEkS6T9krgVGWc5kA1c+ImziZ
P9SwfTTS7Q/loL4NApzIfXbqfWZ5F13yuIY/C8l4Iwu7xJMpP5sUY4zyiZOtWn2dHZOmX1AJ4jFI
xR0hzlCdeuB2zlbul5zXSjiXd18VpKktWffUgUFjQLCB3afttklo1AfoeZ/0TGq/P7i0gdbOpeiA
f9Fhs2mOJB5jhqKXIy3PrZeJC+U/QmZEYwz5P5Gt+sF2QaCHEpinZZ4K+5VDu6eV/OBXDUa7hvcS
hZh7aWb/BoPR90MKEwmKuQMUuR4at0LzSnI5hyGyvKynlSZJT30y6H+ZyyQ+yvsxThxCXPzLlpio
iL3qlndH6nhMY6Bvr3qXDXjaoDpwjjE/g/bZ7v4/f0AqjTGPXHyEnGbOkwmms87av4OvctrPEZ57
6DnFeIBtAOQYxD/R7IlV30Ax8o/Esv+sk6kZn1poWo0joFJHY5ue8oxE9t6zP1Zz3KI25kzHw7qX
DIJ4E0At8sX58PG80Y2QvLVjS6SxNT4zuhJ2kt1Cl2aKgGLur3nKGV9y+5VP2+Vt8C88YANni1uy
1XmorjjXRrsmcSklThtDazj4lBhkLroAz2fqdnuyAEaeAjZe5qjPxWutubjlZJPGNBGntxKw1jpE
bhKL90m21eNquN+rUxrn3sszUm54TQV97v/D1XntRo5Ey/aLCNCbV5V3Knn3Qsi0mLSZJJP268+i
5uIe4LwI09OaaXVVkdwZO2IFR0DhnT0r/PBlum/qPt4IL7NXBgLyxGdk7UmxKEN1ue1V+5VO5tpZ
Dr/FwNGi9cRT3UZ0LHr4mJhXthigNGqpYbEJtdajIZxtSvAXW5MBX4H9tgLbcZ7C7ssArUQM0l8H
PSidNun28cjdMcW+2LascqPK+O20uggY+Tu8tddEOuO6GyNYi1V5FwJfg51I3xSH5Wic7HWS19Qh
0yLBlqaOdhahsrTRGSdZ8TNjpekmc7jmabiqs7zeomd8hXEoV6nNGbfRKFJOkTlYDbd5RxqaZFd3
zGHWMBxpVlF1/xVQHXVqXOduCv1hBThqQ5iEp4zB5ceJ4Yu23mNjQdAgbWICxe6gUIqClHhn7uxk
qraZ7Z+gkF1lDPCwjDq4dHATwlDv7MGzV2UMKgKeKpi3ruVVzIonNftyw334Xkvjutht/YSnpDsg
FI5+8g8dttSwNizveagaRlGWWdUQiaOHAkodNttE8r8WFgg9oREMhPbd+i5Fed5X3PNnL/yx8ASC
cQt29EBhxouAtJcx7mEWwYQ5AgCbAQ0RiTmcpEeLMJtf8HgzNv88ep2El575OwwEncOMC2mdpU5w
yCYsUG4KNsEvLyY44T1pg7su9s1TaYfPmGYJcbgD1yECmJsdc+mciVJyOqbvr+4lZv6ENX4UnHWp
zoPl+use/CPBNJK2vqrgGqDiyKCceBGsWy9ih0lqfow5mWTUfddef6xxMkbZcqRMOvNWzQnKsxw+
U7ADL17OYae0IUgLikNGIqrrEBetOUiyqV47buBvL3Ethnwu9lVD7h/Zw1+kKEhv0Li5CS7mygbP
i2BAZ8drXhcC6wmtNLqpYwwBGU+6XRSNm7EJ34YxHzcc5++TmkEyipuH0Ws+OS5DfbID5nt1GxoA
eEQrn8Io4A3NSNuIR6uSOA8NcxsBSuDNRXuvaDBweywcAf0BrsUbXHb1dcbJvW4FGju2z8fKDLgi
3fEXZg4VhDMtwx4pD8zvi/sCE1umtjW9WE7GSqt1oDHo7mLNPcgeoGFWmjxFVnTxrTDY9yLYR8P8
2INARbUPydKK9qfF+Y4Y1FjbHBZ13o0fGUeQSxZkSMfMd4fOUwcQSVcM0sNmUCH4crgKdcptbS7b
M2LFcCOi+VorN1s3s/sbjfIpXoLL6ALlAuG5tqb31fTjypqK16HL3wNP+DfiXMa8I6GR/nb2RDRn
6YB3jUsjjBdzmJ+JwubbcVwGdIkg7wpsGIn9YE8wgFJP/QC7D9kodRttNHdMJdBxl+Bm2w7nzucN
wO74GtQccq3+4LItQjnhw/g6in5vD7m3mgpc82yeqYTnh+nDhgnBo2CZjg4zya81YHRDmQ+oXY3P
bjYYDmNhU1spph3hdTYp1OCifp5G9WFbot1RP+euqP3sb+KKIEntOOrUo4bFvL0bgLdfIgqcVaeJ
MI1Dz42dR7toInxB0N43dtjCeGT5xdr2s+CVbHPvtam3pkAgcEOipboCYC4V8QCZE12cG8VBowfO
Xd6p3vjVRmFuJmXqvXTFs/b97oTpByU3PhmBtzHSiE3o5A3Exut7wpk0ZDTEcXZ6YTkOy2vBPB9Q
LRQmXn6YA5eAPLkmy6ZMHh8JHaCYREndHWKeLzdZAX3Zyj10pKTZyqX9qJhASGRso5PE5tBRXB2r
33IlBFhqTXowXPMq+pmbWJNnu0XfDVuP08jXWGDunglb38S3XuDonYvkwNHZmvfaaB8w+/Pw6mIc
AxMNMoCFV3ETQJZjbvRtHnxj252KNrFoq21/hnK+evUkOAW85ULJS2Tj/zeKu8jLb1l0UM7KYwk3
65PVh2jN5q0bs0HI6YPfFnS/OPLckvqaM3uXc5LpM4WFzVGrisHVCMhkO51/DET70ANbrWMAD36n
nnPZvxaNM28tF5+voV6Uj9HMKT6MEZiLq151gA49j90eMqQZQZxTLsKdVBF+MLmfM43fijJvZI5x
zDfheG2LmXJaUOPaCiCWCgTwJSCaxZrwaCqeQhwiZKKxFSFfcC/9RKrjdD6OmqM7z8AqBPIcss8y
zl1n/fpRtwG4WCJhqacs4APPVniDIPYd+uSDMGiXMn4zFiRZ3k6Hye7pZRnoQSHOjD8u5i8euam7
Jr10wtoyWZXGeyc2w1i/VhNEi7LoX/HsQCWLd/hK9znfwkTbwYOipogVKE7+3A/YphXK30QdT4A4
4zNXWPnMj80y2PYdvk0m26bFcht4V6gCax3uLBWddQqUzQit8we+c7myQ9pokjonPzPzya4WBwTJ
Du4TzYfEjp6SPFmxhMTZGXd3eRXdh6Nt7q3qPY5HSuKNR59VlSpQ8fNcfTlONnJkxjswjFa26lqP
+aMfPrtqZJbxp4eO5UuuIoIs+fjPDroHEz9Rb5mk6dNU3Q4D77LFiWcVBN4vnjQ4CKiLVV7DxrCS
i+X31abKgju6GTxkEPOYhwlcQdJCiMEOF2hS+dMqI4cGm/I4lZIpMnaPrh/tihkkeY5tgHXcL0yr
9zaOz2ixnGBwsswceCBgEhrkYDLHCGw6PlPL9WrmrrELzObLdvMtnURrP3oMu1GugrJ6HpaQrOdV
XG2+3I0xueG8/Sl8LtKe9jIwAK+V+zCm8mgwdNzYs/Vhpql7aJycigkbPdcjnOvWL4SE6WSq6Uqr
omrdUw6G1GHfpMbJc/BeoKm81hko+lpX3LC+2gQRHDL61cwf+pn7R0pA9caQE/n7HkyiwDySincn
0y++rNeSau684sEdMNndZCPtXGmIEN9fjfQUlKPNqDMVe2lewLxchfLex6mlINNryIDKJzl6X+QA
Pg2Lka4gzgxwDqB+u7ypWZc8JVYE02grJGcNgAufhSxS4F0Nkca0fLJ7WkNaYkvZZFnXpE/2QYXx
vMnIqTgLKUVVxDI84kc6SZ6EJEQ2uQHSOYA9NtdPtkU5mp1TGZHhqZj96pnc3/LyvJlccIchDxDL
5iUSUqOL6/giw/xX99redG6ccGl7W/lqZBh8jLRjQwdxvLdhVitmjhC7UzU7Px5SEE2bJCWs8j2B
Om8I46dzhiN9Rj3uXPRzMsWbWKW3kc9icw5uwFEHf+8hOLQ74enhpN/7sfG4O6OloyhiP8rvwql4
aHMT0QCbvF3nG0ej8xQlbVjWfFtwj15NQh+s3npGRkR8cuaz8vqdiNEZg5BlJI4aq5zXNkuamzrp
5bqwEB4TPgqyIxAf+Bev7hkQxobTSn21KSMsXDwRvHaZe2xrtfWxcHclyyD2bZiM9cjqw/ya439A
fxiPIl2TEvgBXvDkUBy0bRp1wLC4SgcXSJi/L+cCDUDUt5RCEDO3mntH+IdFdUh9OPoVI2bddbes
yvigdQwbovwXaPcy6aX/ouoOIedTJ1y5Zn1pcYXLxKYATAf7obu1Bv92mp1dYzCsgCy4oRQO80xL
o4iSt9KX19KaSJLGQPL7+G7OfQ42eGIxKMPK9pyjWDTCQO/7AI+ebVE9ki7WpKrmnQ4s+98ksHba
AcHafDOW6btfzFfIH5vWx+pqRYrLBOJlzemFnZJ/02vOFx67EStnVgEMwaPRwa6nX1MTy1/jkHwg
MHnj4Ask6jk8FHDFKxco23IRxsZ8NUy6r5BRzLg7AiGO8I2N+45FXZHYV+aknmf64BG5is51zHU2
L/6KFJHXrfErYCOyEvvIcfsKGw74XvfYRIxNqPE/Q6P0ZnbYX7bI+Jvc1xttTtfQxlg3ZpyTyCCt
Yif56S36FeZxlcIWSfEv2RP+JpagVzguq7amL6MfOzi8dz22UGpPLE4c4CXc1GTVPf86s1Gyz5ry
dSk7Cpx09ZG5Hj3m9pdo4uc4PjFHURkcgTqkucgxEeIAp8+ldWpzXgBXPIxmwDPZwOEam87zFPcH
S/72vB/sbLjrGXP5UdjtvlOLMdqf3S0iPcvRJO0xXOdUuHT64rQ27RY+qK1cjN/8Sez66XeMWEQM
We8ca5dyik4le2q7VhRWD5ve4U/NVbuiRSTZdx3vTiA5Qqr4NCxWKEKYOBRoeKdNamch0lJYeLGW
4K6JEmZnOZi3MLo3e0a0OvkUHUMi/YG0PPjOLyb/va8S7G38AUYEiadzALYvdQNgoyzoDGkLPsEj
MDSRevJypCXL3oEysAoH6GwDdj53PdItwj9R+viypLRqcZJ//V11dIjTqN2CImBlnEtWuvj59th9
zkZDT44TWs8kGcdtRjB2iikoKpS4G8fIWlXdzNxOQ94qHsqvAa1qnZToZdRirq1mcXUtAGMDzsRN
a+GzNpV6I89hHkN2KeZIqVjHqLpxO1Fd0P5nh7KVtpUfyhzsA/sXgUULlACO8Il9hF9Qudv4x1KY
7UXbrT7S7bULMMVe7Bi+QdWaS5Bk+d0CkuFq+dDu+zatjq1RV8f//umdAVoce04f0Gn4t39f+Ek0
+r3jr5WhwLy98MHmLDb70P4K40VWRvHe0XMLblgaD0ZMNrKnUfsSBFTRzKphuYGuOih/4gHA83OJ
+T4MrJ9WeSGMN7Nt3xLDSX6J6yCQzwkJzzy/t1twWGbrEBhmjHQLnb9UHMrWWdR0d2aty13CXwvd
iU84JJ2Yv27m7ShMhMKQWqwHNCLIXGc2tjZ7PIVK/78vWZ6Pp79/l/Qn1pDh8e/3Mhk+Sszsu//z
7X+/6XVVeBTN+X//LyGP9RNxauLiU9SS0dPc+LA3VCxHT0zzMMn+/xer80HMhNXedQrn1Peh/d8X
f/llW+QFXlHOeyiyr+VARdbfv//73mRIQrT2MHoTvbJxYXX3U0Oy0XDuIoMtSqymQwg7YddVwBbB
hY68pTNwqzbk4AbRUHAu4tFfwsmN6UCwbJb38+wd07rwj9q0vyKXT16KQ+UoOLBi9IPTeZQNCllB
dmSt6Cz2wE9R6IKdfokQ0HNWHf/+yfovURCtA0BNe+BT7VFYTnucyBcc/35ZNrrYI88CGSvb47B8
Rx1x7w5m+r+yoB15JgvWFTLncTHiWwljcnYFq8fJv59iMh1YyAR5JLs9De0vxffxadZ6uYYoAXP4
QSJ5qWUL+y5MwTzDroBO1Lb1pifQSh6pM46zKQyQrq1jHP/7suz7tZ2aN9D042M5FMZ/X+qkRSQo
O0ynBJ3Q99jM/H1LvnyLuVi2Zvp4I8eDzE0KksHoz663AlYjdmU3HWbklqNHQbscHXmqBiiMXXc2
zF9lWs0xLQ2WdD7mLWsMjrjkePZqvOmxlTTnlvvsoTKqrST2f8TlhprA8lxOn+SK++0k/qpWNP6W
2WKdE92wehFsS9AMjDHiSZIVF8sM2RwfwGGnZE7oPYgJ9PixzSvtn9DTBlD8YD/9vl67vuWs1ZAT
pQxQTE1rfkJaw6PqtZ/MueaFQquoRXgXo/jgThGu0JWiU8oRKVH4Vkc1gU1xKIxQIIVopEhX+eBh
xcaPvHZdf0mI0IPb2hvXBMmhCuAS1tQgXDTmzagpRW89RDj2+6dA1unJpA55JfDlWOFKNpKnYw0l
dKFPhtj3sJMSIe+KR7p1jXkhcPrjVlkdxwHK+ZByw2HFj0jRxj8ZR9XBH4BeK/xbbkPFmtTPyEtn
5hGQ3bBpYmyoa0GTJZzpedzI+DmNvPesjPeyqt9q51RTzzH6ObQq6jcqDnYc1Y0tnLKbPvsnYo5w
kBgrDruwIaKPaqj3WnnHURGrcCoCXqMbn0ug7Umb2ufSyNgfRfFBtRXAITKV3RP3ud5E6OqGu86x
f9hUdmsm+R0LZMG1WnUrSCLPgQV3nigNPyErB9XQO5kweTYsnuowWFtVRQ+2foyS6BNod74J6vSK
RpKQaXkv0zCm3y5dKQPMpR52UV52Sx/ZLuVdx4bg3XvY3YVMjlJHt8KhTxZDIdOCXEf9AA9YEqpT
2l83orivHX0b9s6v4BaHXg+yzkxRrqByU+lu7rF7KljiofSrVRKVD1PVezstp23rpQ+tvwjSZbhJ
nfiSjcpe2+GRB8VtV7ePhoz6G7sFcVfa9wQcXmzfewyXwrmlCwCNkAGR9GBPapnHKL5Ig8oQQdv5
nMDxUxCEiYlthvCr4DAJRcVV5au/tJ5jkg6QOEVFLGvSPSTI+FdGIGRdm4URU1ERvqmyfo2M7BUo
F5ZEqn0ZGrTlPEJ85UlXfGe8j6ylnDec4AhtAwO+Da34ZrRh349ueJ8N/M8qjbHJ6eELwS42Nvny
1BwVAXjHQ3DDC9Em5b0K+m+GbufGfLVyBws5dZbJYOa7HC0iNsFMTBmP2J7yG7f4luyQ8lz8DrOI
DqVst9qIn2YJlbd0Nx0r2AvxAgkF7lDU1T7QwSt1aGwNEg4XbcyYMiEGhsNPl80UPUTIk7G8WjAh
cW2Tc0jjezY+NQcV8uzSYAnvk6ExgCoxwFkOTYneoU6w2zdlfBvbmrpb/I07x2VPELI8y2CM9QJM
wJj57BQNttI46VgyGk3/Ti8WnwF75VcujLHU3ZRDdsW8D8LU/DQ1KBkd2d8ixfbVYLIDFzKz4PTc
t4gKVCQa8K2UC2/cSv64TmdsTPqxlc+dCSBTCaurerfNDhKuf2w6Ceqy5KzZOA/Et3FAFvCjXea9
XE/bMCSCGM79F770M+b1YSkTJREFfLEoEw8IIWiXFhdyXXowiOf2u5vNbzYYyUboCK2HZR9bZqbs
icMc69MVK3H+oWdpYYtWrJwyeWtg2HYjtYnKdjELltP71PsPLioth5Py2Gc4JqO4ZAAaIoyIY4EP
edbfUrbFcQji24ZjeUxS9RCXGsTPHG1y/m8swOaPakS6LudyQPYL73EcwvQb1JVU6LAuourL5unJ
28AL2ljMPZ7FkyI3X/xwJq0WWC+ibjemTm51pJ56y/C3uTwPTpTsugaKDsarTeq3HC0wtjXdbpYS
vVexv0SkTtOR3aJ9cAnMuEn74E+PZqdPfpH/4O7DdVNi9tTDMzuCQ5VBzRitu6KemlW6IDLdMqBB
cnb2Ti8/AygQvpdsJ2ef2MOl0nNyBxEf4J8dAB5COoKHT+6KwlrGOOG6VydhlaDCzZhkx7pa6rDH
eJ9b4bjNI5wB5cB+FiAaDWHwQiG+XuYWHpeuQBb4Q42DJmhXhY0lcc7mYxBjNFQpkA2TGNQg0hdM
ppCbpjg74sLYm6193+ZXAFLNMwHm8RHoBticcOZuDWlEDkJglKc1FHyQY3rVFngE8FdtXiwcqZzt
IGDXRX1fpVF5jRQHTUc30NS6NRU4dKtPUcjys+oPveSmHqiEBnFy16S2ouvfl+aDZUew0iSn60ha
57kXGKtr4DdOpMxr5iS4XUOBnEUyXsbdQ/xJ3vikC8povNLjpZtjNCXezDIxV5nziMWBrUzBLBjr
4FwxS8TLrp9WEzz7WTWsLHoTCHIwD1oGacwYiME4fCSpO54bpUBPNmxoeNl2JbltfBu4U/ANsP0q
noC6mWfw42x8s2GPzgmgwY1prO/PA4M9nF6bQcyZtg0lciE/gitNdIAK0dK1q+6uEC1uzrjj4rKy
Te9P3d3fvw8SGmOUrZH9ou6OTHa7Fj4mpkIQKUkojN/GxhWAdno3VaG4H5YviNFnUdOJbjd+eLsM
G9VUpfdGQlqSBxiz1PJLtXzhyN6wfaaXeOwpVbanSG7/frez8nit6bbmYMj3cXljDYrHFrXST069
Ku6jGZuDRxGtn3JoQsbz0cCmlEu0QOdm3MZBkvl+xIVqHcrYPtaif+6SgPIT8kJrFhoPHtfE3p5G
Y/HdBHg5snU41+gkmr4F7i/PsQQBSZIK1maTvDSLX7wbfEpK1ywUwttGSqxvqThGzw3kdyYs9031
xM2jcmkG8cKzpf610KE2MRmlNZuI4dm2odW6xtPfLwY6WUb2xKtG5fU+M63xuYFkGuE9efz7VaGT
bTB68U64mA6bPBhx0LsCH4t3m0WhcxWzqp6Va/zz6rK5/P1q7iKbji8ldo4tHly3l89cFdxRTfSg
RmTy2XYmF+dVP+7+ftccp9VsDsE6MGQKjTuUz3xa+p3EmIn/TalnMw7TQzr5zmKxJgHpM/542DyP
uQWBBMK3ei7DceJTwTpkygJYhbgMX9o8q0990hIXGcIL26n8yvESzLjIb8288YheWFs7xH2fezxo
R05OlsO9fWQG+vZ9vGinrqjkB8CeI7BVliBllV+9ao43UxEhDLjDqdbBdK6bzoEOEtLEMjfvIFsI
Sab+qh5oKaio+Nz33mTgU9NPhiyMO8kF6/DddWyEL4UEo5RzuhoIEOw54oE1pKT+RlOFxUJ+eiwd
albj4RVuOW7BMGPu4rOPJ2c3kUhgJYW+B1OGbI3z3RZDtyECwbFucSwkrPR3KgkculQxVoCQxaCb
FCwQsLfUblQfdBJutU43WBltpOE42aSCuTUAPDC1/V2lWOe3ThhvuJHSqnsrRfVq27mLNBI+sslk
EKwcniYW1AwYBXKHVf6Sz2OzpibwXgTEPk3qF8ulT9Kuh5+c0uaBhV7fZFyWWiyDJ+TMivNdFBAb
5ZkaQzdkaOGxJX/jebrS6+5uqMB4Af+H8RZ3ZBV7zFvxYhC2SKO3o37LHf1oKD7cNdQwOt7EuQ9u
Y7cGvMu+w+1H8hcnKckSxJzIFnbxd879y3O5mqKBBfzkkH9tWsmywfHAmrrGhrsKz5FoenQ5xuhx
WDwucJV67LmcdOzbchwCiJQIkMKTGzGwR/CDCwn3z0QZsOkitn+W5z/Yo39vGRKMqO99DSGcNhEb
6wz+BnQF61BI0WO50NZueRpSjNnsjHewsPF+8LxvNsTI0GUHhy2xduFgARIbyQYDauO9TN0PEcKB
VNLCR0GsyUo4JVdpJaiAqB9zhsLShaDAsW1fSKZzI2ZzFES9yd0GH7TD7msurDt8AKx8oob1IunQ
IQ0gc5K9sKViXMv9+7ZZSBbkkxvaC5GsEO91HGyAOAFeVWNEDImYrGca4Eowo6WIQqGafgtm2cIJ
rw0AU+FwQAxiYJaJ27PLrL9rlfHxNTQ1Ji6HqCI3+LxhDUw5YQfAI7Vdc9tPmShRL/En3Sd5ka+R
hr/E7EcbG9M4EwDEd1neMcg/5TUYTidCelJyuPOi6AaTldxMtckBMyIXUoGi6gDmmNr6rmP7LU6C
YWcU5L0oV2YdMcyrvizHU5XSPubzLBIB7bmUGDxoB1c7jZxy3acarcm9U273a0bxV5sbP6AGxLS4
JwVr69LqL/lgvmUe89OUGFTw2rddBVsXRV3AaEO0H8ECp8Owdxp32DjF9zxnxQqdah2Fw6+YNxlM
/FUhLgNvx4EfCC2s/FRtuleieYtEOBxCPu9gJW9D/qgbXdKmhUV8btL3po+fs8h77trG2mSVuuK+
vh3j8YdVRrNvfJstZfqVchs6jLQkphK3W1zg1OdVQh3V9dVMk2fIE5vZ7lj/Rm8ASLej151ayd0m
tAdqX501Dxd3x+0FvvcmIJ20Rzx+omGvNTnk54403jpiFQmwEEzqQBmKMbgJXvKMbna2gujXOCPT
0kpvieKAmZ440mr3DigaEAnmVnPOMAT43OZKu18Rd0AiC1eFAgQXZDNPvZlNAWLA2nUU5UclD8iE
AUViC+cAu6+Dksms9O7ihVuTT8HVToiGOLz3QOHtUyRGqkDiFJM7y/EUHv560rPHBzd8nQeS3/j0
r8oFomjjMEBMn5jDQGVtQLzgSsvMLVcFdmjUso/ZGphr3StlT6+aPpFkwMGDJkMoA889O7Zm40CG
GKQyVl6KbOWFAjOtoQAf55zS4Bc3EwJNnl0lWYF9yH9VURIQYlEgwk20OEMGhpGzK+ycJ5ykXbVE
+Kdm7lRqjBkFYveWA+plqkgpK+FnaEPFq5moN+F71zyfHmWqofbG2fM0ld46l8GbyzNhaufnrJ0X
LWagSCBg19ak5n1gBo/zIDnKpIs/HDtjN1MJ4+Xq1Nj6haQiyVs6hEXaUBWAlx32nFQbl0QJMqVL
Mh9TAJMkhZYVrSB+8stmBf3b95EMZ0rRLfOL1VrVJhJcWoIdrx73oTDAMnhPQRpHa38IYZ2DkphS
C/phGR6KPsH6wOReWuBzwJjiA8f84wXsGJkNVrQj4YpwzMe4D5/YPNyW0USDWBEdkG35caduZxn2
c9mLf4VZxxtSZTMLeG0Md0Xk3jOGorXlGjGy+mdr+m6cHzyeX2mWXIOxRYueS5I+BlX1zGno5h9O
I/xtSL4Qs79FXhD2lZ6rxxzTD7eSc1wZV9uLT1mh372cPku/50iWlB+jj9KkXHvdAxZmZuy3PK2x
liUuzjrDv1B6grqhCFTPWX2eEjnulgDbRt0GPq9MsbBu/Mn5R0nPUk8z8GMbtHTDZltBjcHB2UXA
UnS3hSHEqm8JjpQwuQFcvQcpVxpKgyBMzHOwA5oRddV30ef/GouPQ2K9EjJbl1SYwxRgenGQPPMw
HFfOID9gByANjs1j5oqD292lWKPY+OAV8mGP6Ja/jdUmT1MJFpUVy1MekugoIjLoFrZVxJCQtssy
905hk39x4137JgtkquOPdoNIxNnoCL35kkd63CutHluze/L7bkWQ/ql3Hkw1j5RQEb6PrPKZxphj
YntfhghPo+YJYbSESOuWPla/uzQxB/2hCNYQZM9aI/24zqHlsb1n5XrqqRHnGW7vAh+g0IAXpa9v
NEODwlDAVa6vPYem3QDzL664OMfUvM6h164J9tEeKD7yWp9dSs54QqKQWvar7uxzWCUNCtIi87sd
NxpBA8qvrHh8RIqiCel69r4pMdstOYZ2QGGF3MbNEwXTcphhbLdYQGtg+NbszG/TKIHdus+H4TOi
pIhzHrYCOYH3nAWYYwN051juymxmITx8WC33XIktwo5ArBHatNvL5PIjcG41uIXVtITcCq8t0YHS
96Cbx5NvRPfYqR5zfG+bKBJUl/pUc1PWVWQh5jzuhdL8rS2339GCRQ4tvYuc5pWUChVbI5V3YfSp
URdpbjHVfVQ/aZ+ShTFjV4SgHnjftcfp33bMM6WqA5er7Xwk0LTYyfA05m+7rzwYWC6KepsjOusG
Dl4dZwfuQkBS4rcoydJNk3KfmAzIXp4wWaFLBe41zDdmjf/J9t9H6u1RNAreMnAXcqGyGD9xajK8
ynw9xQZu0LY7TsvZyMOREg5MP3xUnjyb0a7trU/Uw7n1UE3dt0n1307SHHARXFPb2pp5+lGgb4Qd
hNYsQpPNB6CBn5bG5hP3cJwCBqo5tb877t1V5oJ+De0X6fWf5cQd2ygzTgD6h1pc8q9I4nnzKsz4
gt/9hd5pxtjMekXU/MEIb/nFjz/iKpzr5muSmMkcSUlHM4NSd0DK1WNbrF3Tw+xG+8gcx5uidnak
0/DZGmrH+n3zt2cpKpQ57iemM7+DWzklmrzxVPufUFk3wo9ewqR/8rmKg8YscDT9gLMBVzgD1Mm4
hZkyo3rP+70ia14AruzCCuG3BZtA7fkNeT686F52jnqg0l6cbXBXmAjeAeI1sQbedcxyNLup7KgS
3R3b4N4r0mhdV8YHJXnDHqknHefTVLcz0BGA1Hai71UefKGuXx03HNfz3NxPnrrERf7o+cDkTUEd
4fRiTvHaCkx/TY/mS1Bw2oBcHiWosDgm4eeQ6vTr8MOiFGiNaCtgvnB/cjCjkKn+IEtHVlw7n06C
DcEIMYllxN070a3MhLNNjorue/ZLk7VqTwFUisOKwi6/JoaLlryZZpxjIUCN1ANcHCjEVCcYPoqu
OUwl00kYt++uFsDqnX/pbD9Dz/Q3XgnrQ7gPbTQ9kS3dWWb/DFyxu7BOoKYc61vXimfZ0K5gWPge
6nuvpthVojZ2UbgW9h1lHS9qGPdeujg+2yhah1TCjeXnGKk3jEwlmA7jhNXiR6OeHzW5IjzvnBV0
YWKYjtmTK8J2IcvyrMMUAOHvMhNPvWlt7jZ+XOL0aMp95lLxA4IPqaHCfNu/B7n46rAxrHqvUNTt
4d2aknOQU1tisdMc3NuuQzz3swDk7UhjaU352CRA6ck3wI5k60hyrJY/zQ+Sj4jxxK9SIjGQ2caW
dU3pITIUgo4awVHixqmbZ3Jgh36yxa6xcvyPOUXZWf1vTAj8O4PCi0dlLoBACikOtcbexQtEKPVB
54LxF8604kNfhfW7KpZuz4xMgg/9j7Nhcczz4jcC90DePniy2U11sNWJ73lbG4I/QwDpRdnczyI5
1nayh1a1otzqYmRQJ5umYbPj+R/mNB/SvHrI50HtskD8mDPWLTZzDCPqZWyFj2Ou8NZuF50SF14m
JSWPQRw/MagzkpqWgjlA7UK1n60wpls3T9fYBRkhk1mv6X4+ek17TkwGGogX1s5x0FZ5LqZUA4AQ
pOGtKayrk9Ygg7rgAxKoOIXlwE8YYl1Uw7+wVt+1LyeQ+mINGY0FGijLdd/lfNazdgND6t1MhnzX
tBbmonTGbJhxc8icioPsXK2FspujmTCedNArTLIEXkvTJ0BMun3oF2sXwf/aGXhtipIYpuN0Fw8L
ezkQ8dVI6sTz/KfU/ITY5fOfTJuhi8k09Hj6AqgIUrLd6EYaIXrqpcJgdm8L9HmTlDXu9HWXN0h7
nX78H47OYzt1JIqiX6S1qpQ1JYMNBgfAnmjZ+FlSKefw9b3V0w7v2SBV3XDOPiiSLp45PPXZrq2x
R/Rp4/GfhO6ZIrSIWUyB2AuqRBxGW7t7vTDR+RH55fufegUkZcgHRl/GB3O/OZMcZLAy23rvuiiN
isNQFyyQVTJsc19vnzvjmGrobJrBDTchfvdqEny4ipLeNQ7tUNNxwx9x7FuH5Rm/UkAkrExDvM/0
yaQ5i5VsFfY0XBlJ52FDj82bygP0WcVT0rrFr9Fbr/Su5YuJXpKtAUtd22MhN2pqbwfeQQvwDUuJ
MrtREE6g8+tzLxOspPbnpwhOouqJpVu+y/lm+mp66Z3BXjXDuxm1yIN4UdxJPPUGlkPRn0xc9Qd/
GJ81fbJBC5lvuAuZ2rcaqlImIVYAD2XM0MJazhYRBPnDV6EgAmtKnPx8hNcWqJsdutscvAu6ZaBJ
nQWCRJX2aqDiYWoU/9qOUW1ZvRfNhJQCJ2bojE9V3OEUjiDMGJOxGVrmbKbTvE0ej0cc9let4tIO
jY59HjntHHd/Om0ThH/dY+j+SGcpJYNzf6dHLb1X+Vvns7iyA8Y87vpnx/Be3NEjP8hLQR2p8gEA
Zzk4gv7NZUun6Rhqq/HY2dI5yCYu9qIBNJK38Xrn1ZVPSuw8gQc5xci8XImMXa5vPRiHQ+J5aIPh
rZCp2wuzTj5gMMUviYF/fHzUdtvR1QbVuqy0jT+q/Jl5zrfRCvyuNXgKvyJssO+eaFs5YXtidHvx
lpfMBOy2HRc0kOQSsfmkYRwXA1FkM9EC1g4OVqZw75mDM1O7VB54Hn9K2A4p79zRyYgMWUQDPoKp
+BV4D3V/5cLF5kXnQyNZSiM0yM/Tm6rSgOwZEoZG7JNEQ3qfCFXP0yCf9Dbem/GITAiFE3Qxi7ks
+mkXefBea9H7K5t3d1rLiB0l87aKiqs/jK5JZnMMc7PI1xnDs2cJeWg1KdxGHYfbseqD90zA7xhL
c8/8JttKq4EFFVoAlIICab9HtiWy+gL9w5LELNS28+oD4VzUHnMTi/jY/cV1dC5xry+70UEiE8fv
jUvtF8X72MRalTtNvilxUQoMmWsBcYqxHj4z8smy8mkiLGVg3mD5Mwys/pC68aiU9sRqbhU45qVA
8LxRLj4A8rPC4Mthvl0n0XcXs8gEOnHiG33y09jfpyV77YDlZ4/uY6W0Cmljn6yygLVpxQEoJp4z
XWTAmKzql9tCF/Yv0u9yrfSNriEVC/zNmPB+BDAHOHpM3NPDMUSYAMNpBB5EumrePFn29BP1qUHZ
t5Je8obuHDZVU21UrH/YuC+Y6cQPK8Tu25eAVA2Dl8+G6ra252+7aO780i6nakWCpHAvpq9/TV72
YfaPqR6/a5W0hyLJvwci8gaFjx9ug9KHI6quds1N9Fk57rPox8/IwA2IagFDF+BO2jfxm7LaXSI9
h2qrzbVe297ilN2AN+/ih2scOBnIuHxZtAD9Vc+8EovXW9apGylhyCncLSu7D42fFhg9icQTJRS/
BWJ3TZ7qUDthRVnTUaHhqlyB+n2RB2O4I0B4WijOB6eRn+x/B44Y4BITzfkyZnAatnqwhDD2qsbB
4NZBENDG5Y8To0HuxvauGfA6zc7ixe+cTdz0c+4IahIOWNIjqnInITCtJ2Ef9FTyd/KWUtYMTwIZ
BeN2H968zXuR5eaz3z8KjdBZwvDmmp6Nsan+kUH5GRIZvbDRtvIyYBRLc5NxZTdtyx5pLjMudr9N
8zlYIGd0BOBLw9K/x74myJnx6RS0C+Hq44pzqCHX5ygt5ywjkv/cOTTW5ik3onBTz4QCkb0OeUrb
ECmxLCuXKW7wm3jyt8QUtDCHlAu2trCjNRWqBmBrKLTw51SzvIUthyzeXKW/FqVzy4E2UOvF7B8H
nibdm0fCec2iK/Xvgc6Zxu8VB9VIpd67i+qcMmJH/edzQ3Z0SfhcF8GIKU837P1Qj89mDsTRPA4K
l5lEVraQIha7sSk5y1JgzSqmqMO8yj+apqeGFakIQ5SPrj03viTppQnOV9QYGA4Q1VBqLoUZX9jo
TWuNSmfZGKfe0zo2cQXOxlY8doHnZWtHQagvbHnEj0hGbd6xwTDsZwIE861T2Kco57GF7KPvC7vj
axFzXGXJ8mdgnV9EjPYKQWGmeYG/Q68NEEOKv3qw3ZcaR/giNF7HhPIpYK494XPbZBmhvZh4Gs18
5/FBZqwXvx5bGxb0E2X1nJ0Z2ersUW4gmfyOh3grFG6HktiZblhxUnfLnlRBug82GQVvFLO6YxYZ
e2eU+qa36zcZaAe3E2tQQ6sB5oaVvDo40hEdqR9DkeWkrOI1iHHdDE6qLzN8K0Xf8HwU5CMRmW5M
vy3paqCfUIUkXbjtvHw7jhkpiGX3Z1ScknaigAXwxFolBkpFNrdRcpjVvbXvqv6uVHEDOfZlxuVn
4GzViK02r+WbmcQmHsfmGCtoKwAATmGIAa0e6a9qv9+oULdWwduYjObaKkaEcjI4ywqssB9/Kr+k
2mq5pYjsocz3kBfnE5A+ZMQ/g8tWvpyMS1HpVKxxQzpEklxyj+K/xqe1wjDAXc4Sf2Uhe8VMxziO
afyvNWDdLVn3otZPVr6f/Cq7+C70bWLrGA8El47jjlvfJC0qRXZCFzJCjqj7VwS/FW9R0kIqQlsP
vDykBVesSkSdRwtEcMvGYloOm5qd8EtbmyAcC4tiopKntrHPBn8m1gXBKJphWRLgp9PzmHpTbuEw
kHbWt79sTV6HoriA5gDHrN4kN9XGx2XLRBqooxHr4YGmGwkUHoEEpRX39rIZUSEZ/TgD9NxDGWf8
SF2GXxf9m6R9bwhM8mcNET86CO8kZqUZpCgW7d6GwFlKPsqqU1tZFx9TXez7GkWVRw4KNWWa89gn
lCGECW0xp0OIGdpnHT45C7N60qd14GKSNoRB5qSd8q7JVntKNHWQbpRseiQzyxiuxVrwd600P/7o
mYzuc5VdGS9UO0/uLZuBAXt1Mh+ItDRC7aOpBSNW02L2Jc27XZZXMzAF+zlO3IT5YNHiOBuyOl4g
qftks3EO6Wkqaki2PKKi2yv+15foOG0XRhZMm6nWC7ariNHGUW/p4l2wWUXy18wznHxgwjWEHAjC
S//1Ujdxq+lv4nkACL0m1SNZuSZZ9hWIwgw37DocOKklE3zTgFmFEHjatbbgqqiNSzo6jFtrNbAk
AO7sA+ET/EuiF3ZdZYdLGQ5yYabBcQws9ncDz1mHpSXRvAhzRjofKIiveSP+3yDR0GtzYkO6rFuk
xZ5eYgVCQmJxvKVo2RODW8hLq/sA8qAgz3Nk10ngpx15xXmAOrOWrunzjm+G+XSuW7uBRdTuuSMs
okSwqEOjQNjjIp3sqveiHW+OAPUZCnzVDac8AyLysPT0M+zeq8mFfRdcA69/I6LmFw7hbKI25NIJ
uFBK8TDa5uZaCBZ8qf8NKbZ8q5f+kv0HZMSa6tIKmEbaNUzAMkiXHA9MCXmx3grhIJGhlA5DwlhD
pkJ0AixTfTZNuf9VlfWD8MkDsJl9nWGKJk0w195qDiqYHKA6MN336Q0R9yJyuq1JqclsSSAcZt7c
TD9wWT8U4V8Nm2ieyD2YKPQiGlxKbrRcXjIfJHowReskGG5JoAB/haJcJI8yqN7MfvywCnlUhMQs
rrXTkHgN1sWU+kvutK+9BUrY6PasJnaZm+6mejjYIZLN0fn14ugqWucjTzk2A4E81OBFUL+MiPi2
PRYGZdbQntB+wKyMO4dbA/AkFL0AOtL//4AsdWhrUt21hDJksjYDSNBhTJ5Fh0RUM000dpmD0I15
84j0ODJggOKuZlnFXWFNJCzlycVAXJeYrGwC8x50uK/q5LXEQsDyYNmxYWilemYwj0vKGZ6juDn5
JNVVRbiDVbzXVP3iBfpebxjr42OY1E2xZtAj4JxGdISyQHEwj0vYyMckqoEjKW+hFl39aTjXzmYq
+31cFGd36De5le/DSK2iGXFhBM9VC9+RrDn6LC2MvoaJorxDMIjyBPdv/AWe4723gzOgfGwmOz+U
59gJLqrdUo4jW+mbV8NpD27gfuQdc68Cb4eef4RtTnZsAROMV8IeMc44FTGPXrwdK1BskyqWVkns
QZhwGtQkzdR2Dx+3GrZJo05dV0E2nphaiS9BVRsy/YEFenAgOqqB0xd8FW9qrh659c9IBEm9DIHS
rvo1XXizpRG3ZP3ic2Z+qLKcclZhhEtTI9zNel4aUFxnCiocbIVli2Kk6QBXDsmVJ+A5djDm+e9l
EX8I8JBhYpxDwp5smX6VLZhMYOiYZsx9yXK3H5N7bX3KLH2wryfbzR/PY8yJK3kdZ1m35j+AOIDD
iJnaGamAh11vLW9eGpQ81Oq14CnlFR8XmZ7fAVvuzDF9TntOlcgcH4yN32OCXLWxOsF9JBtuRO4A
qhTXnrkSVZZi7QO8Z2bOqnOCE7GwUCAz/B5VyOcwDqdkKoxti+hwEVuzPlgeex2Y/1j8c8gaHoX5
psXea9carziCmMon7W+Jm3sE3xHkEOjhtiymTFyARF3lnLpeMLQgFGsZOSSmxdsklWLNwu5QedW/
ytT+cMXtaJ5BhycO8D1Le85suotW5sbC9dsTU0RaHCL6EPDjhEGgoJJu5cX9vZ6jq4PA/MtiDP3u
iKivf0KZiOR7Jha4/HGtBblr9NHZ1SndPkybBSy/uBhhiIcvbD/HZe5uM0lrG1UkCTDdyLX0o+zb
FQ872bh5tG+94RDEDnaIATi8JIzSzmdoychmt8B5wjghoj6wwodey3/KxBnZqviKpHOjJx43dwUV
UeCMa6Zqz8r/aObVG4XEd5qqZmcLdv0wqghUie/GBDc8SxHfFsMdlcpLou0qnXapiPszzfO3psma
Lnxkuu88K0bm2NXMBVPxYOEn09aKDeoyE7gdIIrcRLFMXb6fc/70kHPHGMOLkXjbrHc+k9662K34
LFhQrTAhB5p56tz6L+4IPsyRB2fW+PBiY1/wEIr2LyK+j/NtOGVf5busaaED1ntWm78n3nBrRvPH
iaJXZYm3jJRBCnECOpzySvT0k2PgSfeg0gXkCHSWtrbpVAIzOyim0w7zV6aFsJ2z6Y/27tVwzX7J
VN0T9pYdBjnrWwU4sINQsZx/a3Jmk61bCLbk4ZMZTycWOSc9Lde0dQc0sDN267eqqBfwqvTEs9MJ
W8ijl1rmn1IAEQnrLmMkbnLaOmb6PHBljfix+VLXgxgetIkIYCnrZcbBkUAWW/aTd55ceAA5ACYT
wEk+vXi18a6k/RX5ccxhNP7iwqkXQ4UqTccBQXNzqPsJsDsIGFXzXA0FLGLC+zLmsoiy3+xQoM3D
uTe026BvLyS3d5Bc8y2jl3eXL3PSs9eeCT1uaeICTfT/qstWyHkbZDg2xaDjwYmJaDODflgRihmv
7Tb9wdSzLpNuS4dLIKqz4FpZs4TzuCnS9GXIv1GeRp1dbrzCVevI5L233eAq9eQlzjVsSRam0wkm
CR4t0tSnl4AtMZu2d+CLvMTwjeykuhEp99cS80qjRAK5nNZOQxOv0JMt6oY66Ru1JLzdqNWRbISE
UBkf5HfMGit6KruZiyD/oBvEZTMWG9JDYUnc1wkHFvjqxZROC9EREBMRzUM9TF9BncQgLfyXSWEv
raq4jPCDVkXFE+3y3SOoXenc7qsMjCFcVn1th/l7VAdHNXnHrtsTT3ZLu3ar5925D4anoEx3aNUq
grO2Cp1a0vrf9FeFNMOlPxAE4QZfmhaxSYBhWGKcWIREaI2NWEOT2JtaR7CdxkYUKjAmZl71As0I
cXHbSCNhQR/lemCHNKmuB9TY4FRSccucody2qPsqO32WriOXfUq0gUcTjVUYdjizxKb8Z+fqaFby
aMQMGKdePg2cT61jrOMGfBeiP63dIdlGRE9qcRKzZspLqOaN/aXFLmIESLV5ET5ldQNQU6JGqNtb
X/FtlipD5HIE5Ew7R32/iPVX08V5m6n0YNQNNr1Lx7k2kW+70N3wb34Hx7y9hB3zbKr56xD3R1Vp
JHyb0GiCr94zD75dvPuZ9VQAE1gJfUJuC4i/pC157lnsrrymOOeu/K41JI0lq7TW7LAE5ceJ5ZEp
8NEKwBOpyS+fFf968zdLjGthO/U20Zx3yvCs8uylQ2e/iAbM76raDyZrdhMTpla3xaJpUx7QDjTZ
iMqf+qbgQ5cWhoGMzPgxJP03woovxu6WcaotwM/y7z3M+XNiFi78bKGn5tWkutMaFsm074uWvrLL
xRvb6V3E9pZskbs5IOoOSACZHOseYXduuSvWBA0QpkBahs7YHPPYoksbqJre8zR071Y/4U1I/E2O
1c70FHRyAH4OX4pZ/L/lWkXBuceYGoU/TPKNhTdCH2mpclnb/eEBew808lVhdxJ+Dlk+cldmCTlO
AB4MLGQERYtNDFpzZVoXV1CKUgpA7msR9wHJNhWprh4Sl2V4FBPXuKb7GIYAcDDPecMZdhEY8ZlT
/nSTd7EwAHEClS2qlnMS/UOuFC9FrR1HZziFJA7JaNPKYR1owx81VLFvA6bl8kpI5q21ooeo7G0r
vO3QsMrUjBXE7OG9Cqwzf4629nPAyYkdHALU0kIa5LlZ5HhI0Zz9p1oUn5rJJCrNMe11zXuRI0mW
Vv5dNd2uMWA9BC3lR02qORwmgTfgrKzqJLhuN5bh/maNiZXcfiY1gBU/I2dMXvkmaigkdG0/Ni4e
bU/fNAPZOYwXnMF7TCkFjf2bRbATZwVnLFkkJlnxbIfg1wTo/UAURxhhZ1f5VwEyrfGmN6u1xnWr
q1ezLIGkOzsaQTIL0+CLxIY72egEp7hLFzVd4Zqw8VjksH3S3qWYfvGoYV0rdkyqgMh23SWNor0o
KUJij1ImwblZs8yoAa4HzjNbhxN+SXVIlf+hk666FCNDNLhSCMYfog3+ag/3fhPtwEKxdiF0s8DL
827B8fJDlAxsSdY0eIcEwpDhPJWtcRF52zK3JEDE1UiTqkhkyxnNJ7I+FkZI8cdyS4F0XbSsSHiS
3TXndQqREIO3a0+HghzCSUPmYMt+2KOwxlKUodRSvXHSRuPaWtnIhhybji+Rq8qzNXVU5/ap80nV
QFzt9OOvx/xgFZAIac+ZYsIZjgUouR7/hHDLG16Baz4VlyKhQSdS9B94rfPQI1VtCDlDC5JS22Mw
Q5bN5rSvll6tbevWe0Z2ugTBQm5UyD4g4doX42Gim0SpiCPdaOtN5fRHvf6KgznL1pCXhFTNRgrm
rNO68t/wl0OubZlUWSOuJ4dQhEBzjXVoFHJReSQAq+rcReG5qgzm9VRUVCYPB8+6Ppt6aoeoakAb
RPu8E11/tkimj6V31YM1aXtveuSTAwPlboquY+G9Y//Gi0LrJuvhrPn5xfCSbQcrGthYpEUffnSt
nORi5vXVTNu/hIQMbGeRBI7ITb5P4gBWx1tfq3Pdq3Vp0kuHJFKQqn4GjBhj8+Ienl84LNYAURDp
Fan/K9N/hQDxnPdMbYeShXSa4HdQP1EXbmxN3dOC5IiOwIGNW3zabfVTFNOy6SFVxJW4BpZ95pWY
CTtMfqNSonh14Kp5Z0Fs5qouAjQNeXsHX8C8WOq3sgzejSTZCtFvIt37rc2U+UU8HHMGPJ7pvySp
fu8QnAF1WidetHEAhaLPZtE7Gxsr1f5OWr+C5DKS0IA/C70vwH+vo3s2q2sts2+RfaUuSXSBQ0db
UWgz+5olIGsMk38YXzbo29BYhXJYqvpMrTbtAjplkqtfBtd/dYMYYXpBYJ+oP3tp7VFVcNVUFHtW
nT73vXFIYAbCw/Y+DM3Dn867GpV4HkT2yO3pao2XAiiC7wwH3zSd9SycVEb5F2E4SkbvkSXiB6Tm
D1buDa6W+4jWAMMgzyQixg+rKj9KznVyt7+Gxr+YWsi4JGRjaBIgZPfhQ5MjiQ7AV9p3p2h/+H4Q
NzVLeIGYy30YzE2eMllDGBeKdCPdjpu+p7nsRnvLrf4sJ7Ag0V9Q2cXCMoJr3e0pG7eRrGGqs5Tg
s5yDH/psneviL6Q50ksF3Gee3Bm3ogbLMRhVsJwsc2f4TwSS/Dg6STcE4YbK/3Y9/0as1AEzxpLT
EYMNqj4pxJ1MTGZ1tjgyx2CSIpnlNj+R6K6D3a7rFmSxeIGH/2ILCqqCCrI6kjV6n0hnnxsqGgH2
YJF16zJKq6H6KEl7aET0nMTYguVdL8a1gcA3gnAoUcsK16b/VWdDH39QsT37jNvyHrCPYe8UWNI6
be4E3P2Zzt4eHcYRDiSA5uIQ4VfgDQidZ065PR3MXljGy/zDleIkK3eT5vq+U8k5Nr1DSpXbUErq
LAhJ5IzPWHc0jDpqbZkUzrKLGE+k2hVak1q+DxwRwFQOemv+M6PpuXaqh9N5jLO8SztzdOP6XY70
wtZcD+bZshxjFD1z/8S4gVkiiYlQ8T+xW7BVqk9RvYrChNYln/fICZVbVZG++du7cINiyXNppCQW
sLd7y+85tksRcyQ5PgFhLvrqKMIOH4xIWOE61oWztina8UMyqI+jDq53t+W8O7U2HbAOhdjvYCS7
2gxTbdBWMVeooGZXajQWhq5jSeh3/ajORDH81hW2iaYHQR1YTx7UhuiUwLFdssH0WQjnZ+CC2JSb
FOaQ9eeigOwFeqg6/h6TcIQ6SonceTAxy5r9tkH3wZErvejXCLn7ORcgug1Pud9/1LV8UhNT9QwN
Jz6kAct4ixiljIjtCcc/y3VRxA78OunJCcVnVtpn5shM9KsjmyaGx/5HxeMxVeEdojMwqto/BgEF
QKNxFI/A1txZpT7TG+nIIH3/KFwZT04zfgQ1g3HfRnomc/gc6ZuJ/7gKwnYxuS4zQdwtD89D6Sq5
8SnY/nUyP7q94nSbf58g+fBqXt7YRjQvI7azY4sZhu9sN4S3lI5mVYD9ZvAkDk1Y4eGlmVkiHScS
U2cgy0A4mt3zUYksfqiinV1ql1iYf/Zw86rqSzVoeHFRQYV2aOKnbiBfR3wXHVaGIuMdTwCijfjR
bBPScdu9saO5R7VVMDAjZckWw9HV4xfy6nnfnDmMDrtGkH35tCzYyTYkXTJNivJxS84Adrf+WnhI
KrqBZb6G8FyPhu+c0WanJ0/BdOrdEdlx33YbSuJzk+csrEus7yYDrYEfLTM9nleSymPOMNz8VzGY
KYtW54ga/8QKqRbavXf7kjcKjUBodSctByE3BR9ajGsQ7eufLtkuF+OXV3KeKHh9INQ8yGFEeddh
xroTw6RuzUOufEWc+bnOGoCHFSweKkxmz/4NQ+Gb3wtJ2aW+OslOxol+6nS0Fqrxf1yMbHitbpOL
tburn4mv+nBiBitk/jVLgU7UbOzr/P4PcGAXdQQJXzg4SYIm+zEpwycwH4y2EShPpXuT2YmWiI+6
zcMN4S8ovkF8AdckD2GCBAMlkCT0+NmL0B/1iEzVQAJXV7N4j6udMbvb/VDPt/VD702WWTHTSdyl
S1DIFh+18eRN2S4x5tWEvnKmCbEmUMgFgV1fmKIxcg/GPOuXN60J7yMHdmq76zonBMdTdDqYMiOb
8TUO8XppMbNv5heLuInAPGKu3oHeuPUeHTypXCDrSkBY9PD9hLuNb7cWlE/sInSfty6fbiotPnKL
6qCtzHqJkQa2OY9iOmTrDkbkiuXmK2OUjYhAQ6RkqTGuQ+ce99G2LbRbpFW0hyz27fJPefKv4WFl
ZHHNpH0fwcQEupgXEsQldfLDtOrXUW3DITpVwbgkGfYDhcWXB91AfyWY64FLrKaZrpbo6z4cI187
balh/m2AZkzJr/AKnEE18rSkfqkM/7XLxlcxtidnTFiOeyFnNWk7A7ZNL7f/gUb/MpCUm7BipAnl
1nPzPSkLfyZTHlvg65uF8J59jRk89Zr7aHLqQCgkUBa5E6gnIL1qr07unkBoXHTjVeGL4myy8KO0
tHEye0pI3rMFiVjsFymlspuV+T9E4G6QjNlB8BkGOM10PvKBAFFYxOpkOh5/NnktyAQA80f6QVqw
CaqoAyzrDR+MhhiwLsZMfEwY/rLO+dOsMVyFyfQwtHOPb52XWmFoYqY5p0UO3G4LJ8bwMmrNsmjY
gMLhPcKs/iha71GDalo54tNNmTV5cH2aWcOLX4fQZWbeEslWZT5UZN5Qlj9HPclxTjW3mEOwsHNe
l7FCacGMHKhHuLd6j/Wx+6jG+peff5vO5CUh2nEbFOmfa7h/GU2+alC4ph0aArvsNhZWaSpQ68a2
gdHzGl36l6sxQULdT8SwNC6ZVX1VE099T4rrbAlfSeWvHYxymHkz0lLB15U2MmcfUmE5H+uFZADL
+rXmf6qL6jHW4rXqcY7If2YePudx85IU3a9FA7BK7foXcdAePtQKk/zKr8svPCSk+3Q+z9NbhCWY
+R12JqNCBAqbkZzdCxZ5tJlGi8E0viv3XWHjJ+CcfLkmIT6Jn8h1nUuW6F8A7FBGdN9R1z4JpBeF
q6Np5WLlFg6QESKM8A2+Snd0v6O6fStM/zTK6OLqgnxWErgqgtlAAS0RQaAZ6Zphnaj2NdOdP9Nt
3gbH20em9c5f/hOz8kM9xi6f1ClDI3E4NNhJoWVyB7YBpXyAW91nkfVisKSGRmF+jyr+kss8DE4d
lu0Froi3cIxeUg0QlzD8cxsNO1Z26ByXBgtktqz9r1fXp1I42x45LWx2TkgezogfeQz8P0bZ4/St
y3mcXRLWYvJKhONdJSaSRYwJJDvvswADVUq6uE1XXpagRFR5G/qSL9c2Pj3zrbWgrbJ9WRgc1stU
2r/lW+pq37478di5Ohgyf9yXRFcggionzE1FQcnJ9DbSm7+knW7RxK61HZ+Nbk51lHP6LTHAes6X
0frO3YaVALGalca7d0mAlQAm60FFe7xKGXiNElGP1G5BykoOAh3tugO8Os5TciqbeR/jezxeUI7d
jIOPOoBtVpEjrq7urUyvbo4Xat4aP5PoOKw8X9zjlv8wkRIzXKaIZ6QcTPzioBRuikFyPGQurLnU
cv9NxSm3zL+6QjXtz2YpUGkcq8FTPWGGdNmu9klF1A2aW1JFwoEpvS0cElVi0t6QhfCm25T2UGA1
rEpJVh8Bn4q15TH9t1rkXEncz1Fa87aSOC2049ym8IYCNmjNFL4HGe0peEfJ8h6tc6K7CxxoM9h+
RD2CrQiRL8/SRB5XoN2dMrlURjasC5/oLW/blvlB1vorNRyT4J5fMdBJXoguXpTeXcyHbP17xBd0
C+DrnZVOJVbH82dvZKs8epVm4a/zVP812vCsKRZAaLc2aOyfQgyCjI27O2nrT464N7aGMLNmPGZh
Kh04/JtqQluEMp7Pp1I9n6kZp4vWze+seQ6joErqTaNnLioxa5pvE57QrKmoM7zLYLIELAdCsVJb
/vrxLMRqbSxXzq+ro8q0FbM6jI33yQne69b/9GYXFC4chAM+0l+bZMpcA9aY83iEevfGEmfOZ8IR
Yu+ASFZrRItHAZmc7pdCWw32l5MzuFDJrjSflRI9sxDF+sxhN8sE/aVxMKfkBVw5i5SgRESbkmnq
ErIzlUFHTJ9Tn/g4sANNPucf5wJHzYIPCah7z9Iyd4jadaJijUnkODmkMCq/Y4+qsg/DxkM5uOWf
qZUnd8L060FHtXvjoqnoSPw5mj9cZGtHaF+9bf516Jdqk9nalM5+tFJnrY9tNxKsc5usR2sJMSgl
N8rRahrmSex1E1yKUYOiZyOB5dd/kp29MoOJ53mgeorweC6xvr5rolilgUais32bBHj8wviKdXJJ
q/AifOtdyOjDatoGiGf0CDIdJRN0mhRDfeqidm0Y8rqp9jYFqPoE7jy3rz4GK4HDOkYbX7j/Bu74
KkUjP2Y+7x1OCfyWkiUD1yFruFfivC2SUSMo5guQHBVHiYR6Jy/CzPaIGs42N8KCQQxOvfoiBgOt
nQtV0KiTY0FRjGgCVWPBPFq3vXLj1Iptl6CT71FgruuBt0BLGSoNzHqyqGJpQq2twI0v6zKnzamD
lyCI+LCAnBO1Yl1zbkfRxC8IwL/sikLCZLw9L90IOvaKzRg5+ipnxmjxBHM3qB9tyB8x6z7Yceqk
Tkkf8wBNpfaBUrBfRPEQfsPSZtGUryvHbK9CH+GUNdC3Pbj+jpmRUc9jrmGchv1v7pDWsdyvxSGz
CUgoXPAIKBKqukxPVnxrJvpnwOPOu0nCD8O8aQb7phdUqizcRvNN0uquu4EQSlPkyTpImAGEGmAU
QfAPPukoXpDlFj9RWzIBFxUeZUZqvgf6yuxFs+2mSgOJ3fGp+s2msWFtSoM5STXDtn0UxutkQKzb
5EGymtmV2K56zqraAQbShRdLRKwMPTIbQelj6h+FzUPW3ryJhRWqqE3hGtW+QGnVlDpqvbB4GjKK
89B3/E2tu9O7lpop+McTQm72lTq1U22T81W6nEOFLbaTXW5Nm5FP7GAgSZ8S6YpVXBrtampwd4OV
Y2YyKW3fqCs8gRg4L0B6n1/Da/6FVs/86+xOrXyOPe27FU27ssT85mYRfzVO+CAPYebKV7/rirXh
GvdOM5nnU8ehXiEmFN/uqkwMaxGFIddUoj4Ytj6k2cPvM/xrNQk47TQo5l2Sg7CK6uql7f9j7Mx2
I1eyLPsrF/HczCJpHBuVCbR8HiS5ZileCI2cJzOO9vW9GJVdjcyHRr9c3AgpXC46aWbnnL3XTu8h
jj6kCVi+Io1/l+ElqknItVNSpEQOmAm/iAftwqcqQoXnHHIv5qmo02kF2viBmNkNjoBjOQcveMyB
adCNTlEGyiDHAIruYWbYPtn1uPUntB3olcnc45C3Bmd2xmO4t+lTji0SZLdrnbXNbyj1EfqvTD5L
2762pxQbQaJfuOUvyBGurHZ6CCK608aSimuTyUg5BpUaM4uBoM+qrCP61NdktjgRKyi91tSugGy2
67blVJBOtLHGn4CE6Qw9l2Oa1Y6hD5DSjCsnTZMGTWh/G01qs4T1JPwM8zk1nSMeTTrImUHmCpOg
ToRvbUd6mg+5AT0FD/dsR6/FYEQP9bjg40SHts1ghU5HsBuLtkYlKVveprOD8+hxJHNkeSwcQR8m
rne9V98nxvzb5ZzvaOQ08IroQeQfdY5u0QyAxycuumn7SYbG/QjVIK2sW1PrD9xl0yA/2rYDcRpr
xquL5zkqL5YdnmNgFBT6xW96oxVTj55GMJSL+aMtcaP28AMXpcgQHTr7atLmWyEyxnpi/ES5uNdh
vY/S4KYVIwTABD57XVubeGaWVA6kZuG5+z27bFDYPkkNNEHTpQ6SU3kYbJvTZ8z4klK5QmJmgOwj
5pxOc8l6NxqY09Khfdexr2ETQjIPOajU1NpzxJEDlR6LQYXRl1P261TQ9oRDvXEAi0PHd250zG6d
OHpHI3PBXac144H+nHfl+s5BzYa/AZBSbcb2avCab5SrBCpN9JVVkH8AXcSN47/g1GyIUq8u8xif
+cw4gYFb26QahIeHRf5KTu7b0vRltztgA7pMJe8fuD58gqMuA3Dgs/MdNuG9Uv6NqJbPu3VuzZEa
JbLUZZ6vuZOWyiB0VmbPSmUv3Wi7ek3C/t15zczuaQ4ydvqABcwKk7d0wmQTRe5X3jN38Rx//UAu
EiRV0v84e5ZfNpAC3KDUMJNzn3Cd56S/+CmeKJBeJ2Gh1eNjpptBLNWqulMWfVI63vqgJ/veHIIN
qT371mo+gsFDqmCU19r6olvP6cLro3VGBscITnvWyVOgwy1+rudiUJ9uzokKp3QL0X3fpeZzEWND
w8JyS9QLCUwKWZVN3ttVgDWWldw8kypXhPspDe7o6DOEipR5RZfzqfU1+db5j6zshzQg+YB4pK8i
DoAgUhFGZHbTV2YzKnbMupHCEdS0qDSByxXPQG6wW0CyJfDrDg7CVRBmBwWyoUcuX2G/MZT93o32
WRlvQduT3ZCUGJgbTZZNu2srDLxFsxfJ+EqM7tEsGFBlK9cMv8MAv6VSl0qxEwz5fRyHHsXyg1Ei
Mmxj52zG044qC1/XhMdbmNOLJu0NmBNNbCukJ4b6axzeonaN6u8RCBGFQLMps/Yjmou7PLCPSYjL
OLEJBZ3FyreJWcT59cg0e2MY8MmSdug3dh0/jTy+bjC80Czaz/q3hWs/REojHNrkwgtJIzE+YZwt
DUq88qP3KBOO+boHjWCUz5TNX70hNUpR+5GHgks1Qz1opuiSF99WVu3HHJkp3XT2HWlh00i2la6+
4j9Rbya87bmaOYmEhJI4Xfs8j+XaB9tKuwmgvM6ACA/YPwaOZj38Yl2YGBES1ggL4JgBZS5zrxXp
o6xhH44+S3dYxbn6cVpclW1NQ8AQ7aKoZD8iRhZHTUeLCw5hafPwDaU4wIbONnGjby3uFXd0xy1l
5IFkarS6GuOrL9CcDAYMgmnYjRO02MwE5YOHYlen5GIher/WCBzCbP4QwHlJFWDCkeUhIiWA6xMt
bleS9zRg8UxK920xr/QWXi0S5b6cRLIm2xrLrfpsE8icRi5Pk5z9QyjucyN8t0R4XyjnvWjHZINy
M7ScYgvyFpghB3Tl5sAfZtprEJUOCYq7NTkTRy/PvzrA4wZSgRSUxILv+h04oQMHBl83il0r5C13
VXKN8QfZXX/RFT7mRvS32TS8T8WsztHQXqo4BzHdJkiKaiZGxBvSSExMP8eUYARoMZamGUGESURH
3wkht9jbFvMnIG/n2VpIGQ7OWDb7MAo+PVGde8g6ToENr2tQmoWA3+ixrPgXKInD4DmymOiQgkPA
2ipybZAtM4TJZGR1H+aXbsBJ2+XBKWYscaxHe1uEKt0NEgNK3j2gMfW340DbGyhNRqPj08dLwUYu
7XXIQZNRNP1Sx2yoW+je4QIFMIqTCqTrcO17pbOewxvdAhHIGvO+y+ggaseBuEIV7brUSeK1XloH
boG9sXD4i4bYKG1ic+564zYWjV5HpaapFqELmGmZADT7XYwjtFu5hyUyQOSOjYOJxCtULgL0ahcm
5nNdtN+z3e1nkAjMbxsPrLDtuAiHkGiEuOptD9AzOfXSX8riOWrWlKGxyTw5A/27yqv4mcyF+6Zb
rNRYKtdTBC5UvsuyEox+3J8eO4FZjnzAGmWokp9FWHyNQ4Cc308OreUFV3l0wfmGhGjGSzXG3SmK
31wprz3yh2XDeupyyF0hEnszfQ3N0aIXTOucYwDrZkYnUgAEwBd5a5zxKCWvjXGfxdOzWzCXHOZw
Y7akk8FD9Zbz/XqVz1G1jtBcoO/iQUR8dS6GiR8fe6dWx5Dy/HPCUXSF0ddHchpRqsr4tnHde79C
eUIb44c0mVVC0zhm/XbCZQeMjU875okCWcUUx2s+MlMhUfWC4Wrvts2tzJHfxZHVb1yUa0la/O6y
4dqwWXPaEm5ZKVA/o0WgvTbeTXQR8OpBgrJyao8c+l4hohuCxFh02GMhp0Awda1n5VnfVtfcJtjR
T6aARDDJ+DJg3g2B4CN7iBSAFPmdmcVr471xs1+C5Rdifr6lWqFyByxQqgef1i+CG9LgUhMLa9XN
TK5xbbXe00TzfinPsO+gtcog9Rs6BkcTNlQmIRexl/G2mdhMLPOUm7SDcZxCJXXIfsO2Y5ZDsCKu
KNwOMDQYPS2qgpMNpeCqDmDEhYAXHLTpYaue62Rq1u1L587VvkykAwrZ33cx2aKz2TzDjSQ7a8Qv
kPEpDEhENvlMwow7yXNN83saabkbJQ0ZiV4B8PB48HTMJN66Ybg+g9vWyPjo4Ix0LUxDbMa4rdZG
69xRaTx1KVAMQjbrLQxJy2s5zReP0EY0NvfoQqfup6zRvJTzuSM0dSa8ku4BkuWCNosXvooRb2sm
T7zrd7r4+NFdeg8AjxkGVh0Btj5m9oYVs3AMgQnDe1eD+wk96YFQz+Iyp0inIX24nXXsbBJ4fF/g
D4gXrCYNJMO5tDM7Aue8jlCZ7C1A7+IRhrpCfkHuKz19u76x4Nmt56J5T3yepl6iHatrQjinudyR
LggIoKG8Mmyx6qKfpM331jTXG+zjFEeIANFcebCIKX5s+rUmyukr12P6lozE79H8NcwOE9mMHY/+
7cZMmc2bNK5LmLkUCngpSZpzVk2dP6YlRaDrzN8d+dSrnCnGaII8USXhdU2Rk4kQEp7qE8FNotJu
7sdViROQKmvsTxYOOE6x7HK5I7Y9KVs490DFeMtoDdXLmz2RursYbYMcBSMjS4Kx0UmiMBpHb+dM
XHv8C0kNBrpVRoFoOcC12d+RyFwiOfMRGSA5r5L+0UZvr1h0V3+4VWUpkRSnbyB4vsUMXmbGf2Rz
fpnd0mcgqnddiu2+KMVO6sp+QrK5MHbr0DTPtkEB0KZ8WkhL7/Eh3NpMDh/jHnVUvYhFSTgJNsng
hUc3QfPsot7wCQgotTCfPUN0TEvJZcgTQAPRbIQPXp/eTzYMg7Rir4NtxoxQ6bdkIjmpZXC+FG05
IJw5XgNf2VAdDJhKY8UDDPKEB98tP6XbX4cddpG8Jp84hfgXwPvFrAi3hmMBLXeA1YBtcMMCsIWE
1pJiiwMW10ZMG08ENSL+7pHMCsQA5pOdLDFMMU1bZh0PBao3P0TxrE1uHWS9rzFUDToV1BE9+lDd
TgeWoBAQlb6n6lvFXfNJVli8Zat0NyZ35xVcvhaBCePb45DiXmUsF4gJ2To+UwIR6CY6Jwwh/ToN
qocoZGZsKOfeMJaoOwGjBSDUZ2L114MhzUPUcaJuPRCwAF0uHXJh2xLwPpJhHwtnj3Ag5ATWPJuG
e+n84dwGaIAl7f1YWTdNn9+5Pnzricq3r3NgQ3397Q/xo6zFAwO9Texn4Woo1ZvVv4V47EXHw9AU
6jJCxyFaLXGvCoPhctaU8oqDW0o4d/6FS50Nrf0YzYpgF4/JPP5cRHPee0FoOLaX/LsynE0l2CUQ
7vkcbcaD3LgNt0zW+M9zWv/OR8hwKXNa1LDcSM04nwbfP40APUQ2HotBsMTRiCs9+HQdmC7XQzdf
afs+X/LgZwMUUiyrO2qEs0y/m6Hd1dmdBGKyIjDtaDgUYTPdwqVFw8k8+Kjh8zJGx1Cf0tL1PPcT
W38B2ZlQ0HlmoOehQyUG+6Nxx9/CzB+Ju8w4sLIpqA4hzTAY2CQoZXHCR47ivrodiuF1iocTdEd0
CB7mobF7GoruWZnJ2wieCJdGtfWxlnqJZW9CAt86mCKGC/6VtsG7bQrQFDQYXSlcHLrBxZDVGmAk
+22shrWZNLuqZh1pA3FvA1g2BlJHOkaGIA3shUJFo29im98Y4cCpBVHBiiF2tSltuTORy+McY6Yr
SJ/0ZPIivhyfMj8lsYuFDRRiuaQOZXhmaxyWwgOG4rDUpjGDDe447aIhaggnW9kxw78OT/FMfY26
FKkJjSUZ6FfCmGG70nnthKUOAeBpM2dek7oR8KhA3jSm6gArjc1LmD+DjzjUXncWZTCuKbCBaYbB
D/S9h3aglWzEzPaKRSKLjJ9xIPfSxg/BTGem/RILsGddutMmuzAnoGmD0Cfd91k07eGOrc0yZQbb
MGSRZfocJP6TdxcG0cs0u6SIRKA2a+vUW93RQPB4W7nmjtu2XXuYNleY78HHI98uw+yziWFUKGef
MPpZWR1HJR2Si9nn5tauBH5PQTeuMYqjMGXw4o4ockJnUaK2+O3w0pmWcUB60bnLHNUGSlor6lM7
8LcpB3P8pkgrU3yYdsqwSjrYKIzEOtpds7GV9LY2wXj4li2ikYDlOc49uVHjWmUjqG/bPDl2obZp
S+aKjUcbN2CKHKfBiHgSbFdD0+R3LP+bpaMoJvcht7r+sVfTN3yQL+r/nv2meIhnCEpxLK+JpazN
CjdBIvR6aCA7BEbAIyE8BrV9wlnBBY+pldy5PsrOOBN36RBB7eDbHVE+iaxO3/J0Wu5ibxew9+4C
2crHzO031RwfO32b+ITfpTgONnli5wRwZZyQJel50szpQvhSsFbTWuag/DnieroGwuT2jOTiuqt2
hgHdu47rn9y2dwPz1geh5mdLYcG2UISsXFzkiG184gWCIiU8ZhtVkNTmrKLTh8jj6Jlnf5TOMS78
WzEh51FZg8Ngds8wodbDnFssxdQwTLczy/aOTe29xrlNReaWW8Mty21ry09Nl/oUY2I//fk/oo7Y
6wRjBUDynO350bRayXKmH5uBVPLkIWKGYic9aeZRQPwsipq+9I+9y9mNnv4+iJPzbAJZm0xprQ16
CkiDAV4hnfU2fRcydGz9hzSmZ93bbsjml+68ZEsxzFglAAjhNu2jV6hyPZa5PtAxvTNMjwchsDYz
gguTrDimrbPeeb0+IeR1SX/e/frrP/7xn//xOf3P+Lu+1MUc15X6x3/y58+6IdsjTrp/++M/rh+2
j3/+xX9/x79+/z/2m/vN//Mbdt/1zXv5rf79m5a38d8vyo/959tav3fv//KHTQXtb77rv+V8/w2D
ofvzBvgFlu/8//3iX99/XuURj9zff33WPVNBXi1O6+rXP790+Pr7L9f9c4H+6/osL//Pry3v/++/
VryGfC/++l8/Mv18r/66/0bpWaSf//4K3++q+/sv2/+b4wnHCkIPv69lB+Gvv8bv5SuW8zceZBMR
GnRW2w5c+9dfVS27hC9ZfzNN3/UQPguT0t/yfv2lgFLwJftvtm26aDZNN6TZZfv+r/9zIf7lk/y/
n+xfVV9e6rTq1N9/+WYgfv3V/NdHvvyqHKSZ4/AWTNjHlml5wufrn+/3aRXz/db/GCd2c9EWO6rk
faYJBawHSunFX5vbeP3tnHl77m39Mh2fYdvouz4pT2VmDc+ECgbXPswJxtskzKpI6J0y7Gf2ltXI
yBiHHS16eqEvDHq+ZJ4Hh1qXJEPPrwgRxnUIuxWuZRE/G3HHzomYHZGtZv9uQYYuiNpaWxsHxoIa
eKFANPUzEJISzX847f78EeZNuGqstAfXwlfNpCNcMR8hoXp5w1rl37U1aXV6lk+2fKYSdG9iqpiX
3xPTJZbu/BZI7AzrDKs9VIYvfj9OfD6gjSZEZZry1qScVzz7NA9A+wU5SS15iG6x84DaauW7GxQo
Ga5AB8eE09DJzo5kqKFRHqgoWJGznbHkDYIS6tBa+FY3k/+8dQsk/GJ209Of/xieVlsVNMhK8jRd
T814W9Yavbjpm7uwa0PmmsybBiuqD1FR3toWChTXK+/LbNLPlX9sEoDirs7vYUHF1iC3gUULMrI0
R+kkI9CWDSYy9QwOPwvOMqP10SCGOXqMtfIxkEfJWsl4hqF3HJmHOR1YGTPU3S6WAiIWM4xUqM8E
jCKK4UlssiCcV8UEAFstXOE6hn1FUc4QphiHtQbQBvfEwrsMAyPAuLTpAjC5rmAFN8t6JNqjdtaj
KJxTNFjLFh8TveD8xs3LoDQNxwUY9caB5p3eA+rX1PmofVr7aYHTJCcuWYL4WPU/0vXJ17TzBykb
vJpuQ5y6L9RWCw/n39TdlzLoT8SLM60I4wWQQrq54a6NBChJHnjFpjcoW5vlOI7YPF+V9nyoEbde
C7vvMd2CG5yTEWYWTooUbYKiR4ZYkckUmLD6AKEHQsYEKoHO7qZR8U3E0J5SlLQYFd5es2fEGUKU
kNfwrQeXzXRT9RlATy9sNgRO0E5UIrmqeDG8/s5q9O+kkqecR2AygvbS2eF3MHKbcLAGkvZcxQz1
0xlv8qBeo3biUaJR2ADMSJlM32djyb0Fayh0n+cWBmL3WqRTdh7m7jBjp6C5SkVMnFKx88aUWUzo
GIfGfk4y45ANirglHxu+95Gl7q6PM2M/BQ3J8NWYkpbHubcyhltd5Jd6Ho91GXjs7vGtU4PQ8p3B
O3ie8exB+z0Q3n3gHB4ROIheP4oF7iNU2q17yQoaa17mfIXYihzusLTCfkAIM7+Gbu2tB3rvOAum
ZIYFvNUT0SeASqR1CbS9jiOSKKR315d1uFVG+Rsg2m1JirCqy99+NDYnpVJmt2UPHYVBwdWo23oD
pwBxr2fd8qJt758hPiRHx+JwDmvnR5fJqSz9hNwBItySRWo7RPO0LV2qfT7lMweMx748+Fben4bg
2anoRTQhQA+M08VWYBSFL1BxCa+T3ZRh5exGukTNjJjbaDxGM4QvtGiu8yEstjkKVYof6q16oegG
kIdP1DteQrue9CyEFnJkJML4CQNftfN0+JHzzIKlsGm2jq8iCL7G0dlVouY4AN7LVguBsCz2CjAl
iTP9Q0irZXErYs1ACwDDkUSVXqLzootZoTUfWixbrPfnlPdtOHG19TLrTBlxIoLrVAmNvlhy3rvt
JtgwRqCBy4QIX9Lh1Y79m6GeoPMhheY91ycaR8x2/yiqcKQgvdrB6KH+IknhQKCwXPtR06xNspG6
SayyFnn8VGkU3fYPa4a7LrGnI2YBJCb1FkfuIonmhG3iJutUu6MOz/nrgnPgRen8acqtZ/Aqi12x
o6mYpi+ww/ZjjQTPH/15S9b5WiQhRQat3Y0xMo0zg2oVddomN9Y+11awDDfWcuzVCa3eY4Rx78qy
5Y1twSe1jYFnuYl+D/VsgVuci21nLlxTNdyHhutv/VDe4NR4mRBFoPzDnEFeF0W4py6TJ61znx87
wbQewBysVu0/J4NzX5chOdnF+NA5wXdBB/TKRv7aQza4mB2O0haMNgu2twrG+ClOtbVrgvSn8+rf
umak3RU4ETuHJAgUl2givF1V6NcQraxfpNEuM44mmph1dRgW3HHS9xx/maASV4sgKCN81wGhT2xN
c2HqWVwn17FLH6ULphdngJsZtclNGpW3bd0+EsSxTMefG9TwmGNIjU4YB/YbK0K7Us0J/kxM8Fet
3T+3KRBlAnmufMURgBbJaURyeDVIS28nf9gE2iOqLMVGrLHEDqRlJhXlPPhYDPCwuZ2L4USPJr4I
RM4dvkv2F7ZddTtS4IFxIMQhaPUhlND40SaTVKDxRBO7BSG/PaB6IIBh0E+VH5qbmCbFNmBmH0/+
dRXlEUNOZziIsepPeCXPC5y+6LHm6NFJNnlGAypPvLusiVAYaGGvCxfMRUxhVczrvjhVnOppA7De
NZ0JRCZKkEASQEtZ3R40sSN9CCDPBGvsDvYlaniGtRXCeSt1vsWdN5yHguHDiAOHKLBtYSHmDGe6
tapHCVh02GxC/TWF87gJB+YtHmXebujpnNDdNY+TF7GwQoFgi0ZjSreYxtTPJNqto4z5pGxPcbsS
BtE7Lro6VmgVGcDqgSslyggRC4t200a4WDqfng5Z0mcj1ZzTaro37YBSAE4PLg1vP/d9gCGse0b6
+Da6CiKB1HeETAbIH4Z+Xw2vVjoHhxAFB/h5I6DG74ZT6DL6tLAnl0C4bKNH8c7YiDCR6Tm0nfg4
P+UymC6Jhfdy/s5hQGzCdCo20gKSOvY9Km1917IVrGkI305VywTGDeC19X6760bNu6BdVY+1vZV1
f04NeF+mNOTa7oga0CQcaZTmURu+C99npZ7VnZPgvKSmX9W+JJmFsWmpGoq10j2YtuNtDEgqI+0b
5j4M5Nl9L/Gs6UGz51eivQpNuj5wyJIr1x5vBWLkdUd43lXpS9I0/a/YqRlMjUcfWyiOkPTshHO8
Q+t/h8Cd1D4vSbcyn2/C0HwsjQ4HiktrvxnUrebu6l0gboHzFXDQuIUxi2vF+c6WhSDK8IAN2Xuf
z+I8yeS79LZFMHvXnCH3fhuQHLQwwxwbM1EzkjRr1BWS37h/VZkN4kQg+svIeK4Sv91HzY3g1HBL
5P2SbJDeidTKrznAN4MJtv8yWNLe9BL8mB/3p1L4z0ZirupisbZwr6095THhjdU7yb0dyVH+kEZo
WLBFdAh4qqW5T4cZwg+ZAFtmvv1NYjWMZznwC6TWTNUjuS1ZQDl2cEBDIRD3CMGSnev0zsmkonc0
x/KBMSErFlESI8EM/jQHKxv89tZszAc6pJJ5bzNCgcBZrnXd7bOvXnPOT0owWEnJFC6XTJjjZAA9
puxDkVZPfrIBQgV2gXTslS0J9HbsDqxkDqaepTZ1J/b6bmuNKLTLgGGLjLMn6cuYpRQluzjT0xjW
sgTlxSTqhpRE5zIaN216nUbYPhKCPfapQgTUeCOA1DHC1K3ghkZ0S5y7iHkyax3nCdMkOReFl+EO
3DcknzNZUBWddnE0dZJss7khwnAhtEMbxm71AOA/Qivil9cxPVTZuIfe4/4VClfK5N7nQ8oKkYA7
wF69acvvbu5T9h0TbZFj3eninZYD9HyVfNnsiDSG+AUZS6ZZfkhc66NJB710LOjKkHCDy5NsDWhx
Gz9YxNbpjVsxIGi8Kb/iSi6usBoGDWw0ExcVAmXQSzrxeRLwyvdYhdbNrPDQpE5/Fq2V7Jw8fW0l
UBMx9O2+t0SwRxizDiucFeNoabQeebIjdhX8bDTke7ntQjHtRFA8lGQirAf6nFfNJG96jZxwdMr8
nrnZ4zTGOyOccNlUpD8kM2bsalZHGqFZlP1YCnmNFzH4o+HP5VSwMYmkiK5KypMd6E2a9e6tayT2
Jo7CcFdQfRhzxA7o1YCpSpx7qEv2Y5h+wRFcWp00f1TBVDIDTI43mxgzH3F/f5pRFMIF9mgyVxg/
G+vU8ZZ2PZ8OUubhsbOmeh9GdKZM5u1mHmG8aYA3Myjkg7tvPA3JxpC3CDVf06ZqN7aHh8ItUaaB
z79XI1NYN5vdfTNZx6hG5pGa1m9UaB9EyX7GFirtKYCUV+cUhujSdgKpy1Y28uCjsr8RDPJCyqYi
OFZpzTKz6ttmOjlZingIVVRobZMWBk6Yk/HTtbik3CH9TmwTbn9KXzQmQnEWRJM3XBdbQZsxyLpa
CG8DtCKEbnGd9vvO63/8ioifoWAA2YbjsMeKRcwrEVlbz/SIDMiKtZVrVlsTEy2D1K5FmDCUPfyE
yFugoiSyIeblBNY0N17Zw9jVTMjApu2J8KBXHJtXQJQQXrLRElg28XSlazVP+koL8FqJe5kKNA9d
MD4LdE2r8qRT7CajH1S3RCPczfuSPKT1CNMK/BczzybNnojrfhh98913ygkr+hzfhYpzOVDSNS6H
+uzxeSVNt61yVyDMb5JVi646y00+lACJq2o5WA35T56hso7H4TUKsXEkZ2DCbRm65w6HBKssBWvA
arnKW2NVGdEJqki81n7yLRF57eeg3ZUmar2YnYpIG9Sx41hv6kxxtJ6I+QpU9kEe6XhMhUASMLl7
O1wkgjVHOT+Gc6QGkk6CutjOLaALHI+XWDsXy3E4pJm0zNmBCYHGiOG03Cl29JFV1Bool6DdoDm8
anr0R22V4M8cwPEYtHZLWa4xS6gtEWPXMTf50S9qoNx4s82R9+q66Y4Q1Iuv7+xWObtIt/ftSdby
lEk1bhWIjmiEXc22Qi+eW8Csg54eLjhlJDEIDwrvnJhor4rYYZ+x2rOjmew7dQd4XM1rMu7RiChM
rM5LUBufZmV82SPAdSj3WSXC3Wy1RwCEz3NOceBBz2XgiWQ2qi0WmSTGlxfnG5Hmv3VZQPKk3EYs
82TUXE/DgyDsXtGXcqgA60PhGnA/pfUQlP1l0oAx6WaQR+zx10L9dnO/4dJhb/do1bBG8zAvZ9os
14TrUVUoZX6MUw7g3A/WfRaU5wzpTRTT2GX89B5gBbaetFncjlWNcwcrcWfr2zxGp68Wi3LeEeWM
SfJqGFsYU+K2jC1m/ZaJi7QWtL/9DpKTz01lupzmZGvvsC8yyO5KdzfIdRnHxI2J4HtMogUa526H
lswUnZeMOGp9KId3Ht92FVTheB7qYTVk5UermxdL4v/Q3vQxxHsx22ebg+LOq8zXQBtPQ4XHKvVS
8ScOYqQRwr3QQSaCVVeZtVgnHXLGkGZVKJx+VbvpjW7a35bJRQJ1tmtQKe4NJ93FLoOqrFf1zsR9
E3qESmvJGRrM264IteBMmMt1HRCNEYh9UM+0oFSy6d3XOsWr0vk4ziLAJvbovdZBGm0hX317USSP
mTc+aWu4zF76VbPRrgGjBJsiIF4rRJ5Y0qBZm5l67SuFPRfq1JQO9bHvIkSbg0VfhdMxzxoIleAt
KBoytWXH/IKtSPbIjOFvwr6ZSWowWJ2YfTuraCOIjXyi48SOH+OGotMfQT/desqnnSXfhiWJYFo+
RsnSBNFsYTpZCF0jTpB6UB8VAci7PA9PBTYntkghCY0y4NU2vxMBQQtCyclS2IVF5t0kDXtSY3JG
CGx6/goiMttCBAxpFiebCz350+ts4/nJQfOOA6m5Xjg/d5J/BvI6Yqzn7IsuQZDP8hq9Mz3jXCmJ
+AhSZk8mFJdVc/aHSW2abqkt5LSvopqXN5+qBInLPPjXHV4uq0OpZbpMkPeqGBgmerS39OxF62h0
9h5bBLpN9hwmRhiskSBPdxmRB1fe5ALFLvrntM8+fSv6qWbQJxVBHhuL/4JewaUUqjtrlox5c/IH
MnI6sU0kY70gjmmUkeBwbjLoKJpZzLY2WvSvmLzq+y4FQVPZ8FjH/FQ6rDO+hTooy2FJVFAyEwl2
mPboN/rrdEz/qEvJTdbTloqL9DxRPKbC+O5V6VPINmTYgcbcjGrezYicsd1nH2DUcc/gk8WOgmnT
fO2L6N1GZ9036mHINGf4hp/EhfGt8q1uHMR+ZcTQv6m4YZaMx3H6UT1oGVPxtHczxpmJQW+XR2qD
lB8LWuz267mPSbIbBxqnYro2ejTdecKKOC++ByLGYl9uR7yfq2AJFZ8tamjf9511j8OFUn6F68Tg
IyqLdTj1N6moAcjWQ7encUKfL3avs7x6ktUIO4XyZh94NKCHvALD6WMds3ggLe/eyiGQaALf9oMu
n0rak7avoIbwIOCdpPO+3M64rUbLwKwYWeR6nPC7vFJ4ccBj4kxGxrqOXQflGpdPNMN2iRbJrflL
oGW7UhkxeNZn3mYD2mQkBE01PxQz5qIOiwFD4/fBdCU0PFT+dSp/RNiD0nOxAHnWziKJ6spvYEqk
FrYwvjnygNcpBsD+ZN3MirO7nMxrK8bkVYfqGBDNyapQpDWHvvowIaneZ81ZmZ3YCOmG97Rg1mFp
KeDmNbIHtKGcRVSNsyBL44m9gkFukniPGF5/Gj97UTYiiMoV0ZXT4+HuGcWC2vxy0b5zjCGbPmjc
XfsSx7bc0NDFGcbibET9TAJhb8MbAS1e23fgo3IMcOijUVxYIC/xMJD3Xi/C9YwTVOqi6Ih0FJxq
WDilIbCA9dOrGTcuhu7py2b745duCrclLYBQnDFnHTOo+ryc6S30DbT2ZCuVAw60/C3xlAPYP/1O
CUHmhAK0jGjwzdzBStJevXPGGokpK6NlICSYY6fc1sq7N71MLoQuuXKC7EBXwl/zSKxJ5Vk2ZJjZ
ieCO8C8lZejiL/phP4gXHp743xyd13akSBZFv4i1MIF7TW+VUsqUpBdWqSThCSBwwdf3pl+mzUz3
SJkQcc05+2zqzNjGmf6AmDuxzAXArvlAgomyP1YXHwIqhg4I/ZkJKXaY/mQTLhSqO5dUAMoqroY1
Wnfn1KL0QuIkb0FLxwjal/lO/4DyhVV6jtu58NG+RpyTiriYYWDv3NaDsReKVjSA0StAS6Pnqujd
VcswEQ3Imo0z3hZxn7q525tWTU6JrYz7YPv7smAPnYbEUvkuUe64U6D6mI9W8EqYGv1r0z8TJ7P2
kWex1walhzySn3s08g1v4D32LWqEnBcahXx8NEyVH+2Zpz+e6aQc7wQ0kuhyj4GH2z/Xln1pLS87
MN5Z+1o/Zn1yEdN4gWCJjtxEPtulJdy47hQ0BBhZmYhoOD7CciqOrgPKZVjivu9ggdjPzMSO5Qhq
6A2jwtp4A0Y0I+pOA9KsrW+k1ylpz2NR/HXn4lkty7pKCc5J02d4Jalt2qLOtxX6KzwYz5nMxw3B
5ajTc3dP+mL44HVUAzH6dzKDbEhFL8J10csxuCXfMzmpMUful8d/QMiwcookBhkQWahZu3GLb6iw
M6aNc+pcukzvNHHrSGEhmuaasWPb3EPB3FqEPJrJomQo6HyxjFaJY9yaBoqZz/IjFUH8mkfeYdCB
9aHjq5kEEQAWz1inGeMs/hWXGBTXirfmRU134THyDUX41ph6N/XxVTrIelqGczDhgsc6LZ9YIsi1
UbjzWvB+r3DRPUUuD1DTiMe5b86gIum6DD4kM8Pi0/b8bhwn6EHSW0jImHxjHLS4lleRMN4Sv+VN
nZMHFbd7q68hAOUlLYNZHYHjcQEVR8B423aq9nXb4utu6B57jtKWXPkVpH5ei3aHDhRpMGU1qi1A
hWgppQr/1nGsmYYF7+McvTsa0bXZePs2KL7kVDy6DpBrYPzmzgL7ZORdu8dwOVfMk8x2WAxHP5Kl
7wYRx2uCAeyVOUa1jxM+rNH7nGpB6McM9jXgVccejvECzz2ZSJCfHF5BfkgHkBB8j8gVTJqId+mK
aF8vIrCpL/ZJjkg969TXjLfrEeULY/ysoJkhDDOvDeYiJFkG2D5FVW8HJ/3xWs94Ci8OgetXkjxP
Dp6R2Yp5o7yJck/+s/MnHZVHlszswBp0mKgk70VihQ9dGPybmvEx7ZvHufHbg9u664jNBDrpjGys
PtxYxXiJ7ODBgGyL2g22CpK3xq7HVdayfwwZee7NyYV227EF4xToqs9hsv/ZDgatpBhwh4DjDEvj
dk455zmyDZt6VSDsEC9KnccZAfQcUmxkBk2TUlitpQ9jp87JtggTRaKiosOIAmiiLRmN8pWG4eAg
RjJi50IkHQjERp2cVvw0LskWTM1sxN0MeBixpQYrAXs9KsDKDONZCIKCCosew5RJmiNR3kwbM/+s
733QfEL2j7gr+rVFMuoe4MObyJ2LO/TFxjZor9WAOc2b7HXSla8oZxfP/Kl1Fvok65cx90d+K44D
zwxhfULlQmeFoJe8iwcmpmgWp10OvsNhL7ui4EUDM6Zrvy78NbzjX7qoT/or9h7c1SpiMS9RqHMT
74GSRFCC8wdOzjU62RzrNwtgV1iXqjGePSJEnSTrjzry38zW+2HA6ayrsYBmAK9eoDcv8NzPQTee
kjT50FFq7VuT6ffshusOAdrKLABWxjNYMhTY2UzuZvKblozT6X3R50OoXVvDC/Kjq24nhuxEvRVG
x9bLfo6Rrnme+V4Pz6OYf6YxCHfp+BnHErtIb1wkZbvv0EHMepEG9o69K1P/N4rKZ5o5CSA9/8tv
m+4sA4rZ8qUnoS7PtgOfhB5/JWLS3230Ab7mDVQtYi+BWBt9qfuKFZXVk8lmnSoH36M5nrup383S
kvg4h0c26ffK7B4odOGVN7baiY7dqFXoRzzLFPuYfAniIhdjWIJH5PC0Q5l1HRrExqJkEBna3TXz
DCwWbEc3cRy/FelMB8ZulnihS9IAggpi87mZ8Dh7YcHzh1IvB5FSgtKsDMgnEQSy/qeMEIGHE09E
h7lqCG8VQ3K4nI+s1Da4cLGlNs2NzEgWof+brGqM2dxAJmJ5w3ixDVosCB5jVigczP5I5rf7rxwa
rljnwMF7I1+coYROwyvDvDhAuq7qgNiX4cwft2OL5Y1P67XrcPL7g0WbgmdSkma9opJb1ayUmf98
mUnJcN1+6KiYiC5T76WXopTLrStBU9caxh/abVBLyF9yIOCDh4jSVfa7D/4Uc/tbPYSvaBDQxvl3
oGFoDmgp0iz9NPohJ6LZ3DGH+CAHemaQRPjVgNW58dN7N83zPjdfI0bxzTCc4UoQaFFY6LHNAvI1
YLeer7Bg5Sp1yPkRvrgmlEk7WNI2jRzFuc+iODejnbD1CZx3snJemd+168AP3gYveoHs+5XENIUB
AytyvfaJuFCmA8CZiGoS1QtbgXyL8PyxEs5zLO0HZal0E4/GHsdawhuHBmF+LizmQ/EcfQH1LpYT
q5R1tc2a/MXmao4Qswah89qWEb3BspJ28SkFY3FynfyObJ7xLE2AleU5t9z02A+04TFlBYZ7wNg7
K/9OlSb0UcFB1P0W6D+XmTd+Uyzv8b2Ya+P5/xLezZqjpfxrCO+BjSGMQp77IlF7OdV/hri2jpgt
n1MH9Xw/4+uiVezWSyVSFtEJRscfEn8LZp/4F2iOJhNKmEcCniJ9Gr0SAI/lOtwSeXtMS2YzEDva
GAwWgnsq/j3SjQeEP+c2jP2VXtukirCtZBbKjLIbSkD3JttOKNQHI/Cuc5kS6UnDZysesO4R6zXi
+Fy/CPUaFvpZcdOdyEsCjPGc4V1bxK+/z3GL26Zv0t8Rtg82fsbYw1NkUxmZPRYb3/tBA/JWsupe
UdpsGe7wW7YZ2y+bP+vHC2YwyjqovMnsvpmUogAixzM5fswrjfzuu8ZTw6Ch9ZmeQlKxqKtYP5MM
smtc+apbdq54bFiIOccp8p+YTj3GPbTbAFFyV8UPYZ/Oh9LNatKR/5CNVK7HgGFaJ5DEZ6H5i7T1
OyCW2GFTCbhM4xDbBRn7n1Hh4cSKXzRqJRqOYNvNgdiRq2zHDykwAtv7EZ58HXRL3Gf2YmXtafYo
2jB5PIMBec8L9k5N+EbZ90zuGTiSKvpc5jaMQb/9YeF9PUp/wtAbNzdr1o8JDqN1XRsQO+t3VzM3
j9/Lanm0eEc3edocCklkaDLA4G/CK+K0A06Vfdlhc69xt5jVGxsKBgu99SZT83nWlO7d2FxTTjLa
JMprtv5UAZWqrlATFvh5e3L6/nnoFeQRSXSSJB8s01jnx7dxLOv9/18TSYNvrJaXUcBjkV9wZ7P1
WXVLDJRuwBOPU7URZTuxpVEfBH4eAmuNCIDBkEOi03yJXYV44rdxyWfCL+TBOWr+RGb+CmXmSfY8
GxoRgt+W+zEP36xJHVqsV+uSoAy0duMfJ603wdicfHe4BC4K5LBJv0puzK2ZGX+7QtNFMOUaa2ZB
IFEbZz9WHMn44N8ZDf9oK9rWKY2oSSVUBP9Sh5fIYFtHnumnN7AaXr4hrg/TLF+GKnsrJoIHAFxI
b9CMmofz8hZh5PaaMEQ9HR+sPLxCoHtNffvglknM8qu+Obyr0FGG81zyyOSZ8S/HteynhHiFBOaI
AGNleQy77uhXH+aMZr5Vp9qPv4Wu6VrkEYAcJxGWWokLjCo0JyyF48Ko3rUnzhjhGU7pd9zf4xpX
2x9m1RgFIyZ7eap2MvZ/6oAfYvxuC6aejH+xtLSfMez+/7OndWe/Tx4ljzdjYtHZTQhzWUI3nCVc
sIYpb20cvjZ9tDOsZo8OETuQxqDZckK1vBCkNC2pUl5kXpyuJuCzPTteB0DC599DTlu31oba2UJ9
LvPwsGZD2njhlcyDjTHII+X1P5n0pxxk0saemo180a3+lMBc5clu8bSPeOm5H19FgJUzzzBgV7pf
VY4BF6JDqbcgAQypTraBQH4iitLsoZIvx1qph3MztExIDiWKEc+0r85wblV8lzs3VP9Ct1uENbCP
Gouz1s+rDUqnv7MTxXh3wgdyowjuKsf3uasY2trttatYRWAHWDBG0mkvKMA/Kze/qwQiPqvhtKC0
GxJ1j1Ljxw89Lkmf0V3f8pZFJDdlLhgCGW5K/9bWGpESfv063SfGIvMT1SYz5QFG6mXgakkgPzsi
XHZCfEzgwgGPWduA0Q3nFlwcxSgjIymO4gVlKAi06Ep9UcAPXXn01CwzCiR48O1lRfljxFTpZtEf
POYK2jKeJhOaRzVdwpJhIO7q3RAJ6m7rEQ82NaUPOakvfhDgvsHGzdH8jIG5OMGYyJju/IzWE9fD
0nDqR6eGQpcvGKa8mFYmQKOiir9Btt3JPELZn/bnxqC1jggCNcfgmvmQZOvwH/F1aLa9Hfywm5zi
16bmcjAjehz0hm7HhI0GFZUpocC7ydPs8927bM0/CDw+lI39uyKSc8nqFXihLBaFzZWE0A9XWW++
cq+iZ87bgzbLRX+IRudpdBvCNRUsznbPeeQBRe5vsGK2XRP9hP6MjzPS0GjX6fRPNXhIBuq9yCio
CBaoLNNl35N/kc9eHOOQkB7QqoqPmIWUnRj3yZW30fTRl5joNvp3iwXyphvMNbI8WMdAScde7MFq
vpCG9xgY8ijQ1qFkNAjaEB8N8DhmG+1pmNLXlMycMZ/4G9O5cOB1ObBIWOrjz2Vhv2LIfTY1hExK
GNL0nkOE+qEcWaUQGbjCIZhtsvgLd0l0dCnOkFzxSQxYjkjazuE3rjFCsvnpCXpMLOSzooNzsXwf
1i/PD8sj9MeNQUR2M+iDExtkHeagg1obL5hpv8Z4R67oDtEjwo8P8LhJZV1i4ex9pxjOYzlfhz5m
EhsqdLBmJo6pjT+KmvEs4xTQu9FjtIl+6fPVBbsHsyjYtyR2Wli9bnPNt6kBDyBe0d2hy2LCxQqc
o7FfEDiCSZeFhEaqtsc/WN7YBBpq8Z+bOOBU/xsBbqKUM/8VYLp4p5n5LmPPosdjmtXze60YH2Wz
uvdWuyhDl345A7VpdUZ6hLav146DiUaUIRssDPyBSb3bttNt6HiEQ+t9uRYqVDYrRQPFC/OhXId+
1rX/sDBZKx+lIoOagDHAyO5i9vG0k0Qxmk9mNgZ7Oh/So1UMeEXnBLjCpxsn+w8iiHiXDe2wI87r
I+ut6M33r2gJnSvbnlXte7cqJwSbmPjh5vXqYPkyucfV2NMrGhi034sSxkwdthEUSpD7ktaPrRa1
HQSwiLXmDDP/Ovq0/ijIt/0yFQyLl5AMj51LLTrmXrKIK58zxaTBxIp9WlzqjJvCPeQVuU17IWCj
MMSoYv8vOHHm5HvWiinc4eB6k2y1icJI9o1fCHTDYpvPrnwwUTjhb3F3WgJJKnBmPrRWN23H5QGU
nP0luImlpA5grHU7h+HMJo68ZBsLODaYhzc50JDdQOe+MowbCbzOJuzxJs/R5K7mFmNU5c71/tYm
EYCKaEJQ+FXEbK8MZ3wsWCZt8/A1szi6EIy+q9jhWkCcPtQ2zB/fV5tYsUCoWwOtAX5H5v//urj8
a9m+y0Tc+8apBJB7RPfgo7czkZag/y4+2UTeR+mTwkF5BsM05nPlglRLtJVlrqMACG+S9Jfac4Y9
Zd5KewOjvpyM1cyvbmZsXua0DxkXdysZPTNtClCv0W70Fdg0IiaoEPJv/riXUD5WBvMlj6SqVOFO
y9mebCKZXEfvwXCoSmIb4ZUTTRH8FzxuCTs8bJAMJ+UTTnygUlgFYGb7uzrEjh6n9W0q2DQhF7yj
uDmGMv/MWzZyLCFPmdHzdKj5HZrgQRLeg7WPZOiC3WDFOJlMOyxqre/+s1Uh9nHq4mllo25EVrtJ
O9xiQaMfJYGmhdWy13YZ1Eu0HqhHv9NcnRpKtNgmpcIK2leiS/GYJcR8NdgdEbZpKOIcvhawbFhq
sjeerKnbJ5ZdHdruwed0BdLAS3a3+48AZTZHayA3A1utqAi/ktqTJ7dP/nYxCdnsXRhJ43VEz+py
1KoP+LrjdmrL84iwvOQYLVD3oRfl8YIEgv813SoGqlBS//gFkz1++H/oEyPuWt5pjR6OtOsPh7k/
hR1cGGnF6xzM5MWoAs4J1HOJq9megOzfBgJBnGW7PwxyIFh38hiW7HVa2Rm7zu0uOutZdSr/Z56p
exoCjDkSHr3EYznGtmvtEMOZRMS391n11RWkYNFB/SW+sCPt13tBMQPYzVzMyqxcHLgoCABS3fW4
Sn3+Zsj/aYe0k8Rvha0DDnE8hFfaxi9Nyjvfg2Jp6OVJdWFLt47GM79wsO0Tmr60YPPWIEFcyPkz
Ytf5PXeXgSFKxCg9uXDvdpWTUAa3GlXo2MxsqZCZ29VZa7peGTL5EGbC2VEY0Vrom58g+Wij2VyH
c+/uHU3/HFcCNXjzsCQ63+qGpqpHTIHBB7JqKG52mtJNUECiuv4dHeM45H7GXmrZ2OTW09axkwcn
YcAeKwzF2N/QaBBO5LrIQoj1g2w17C2OpTif28NgV2pDUPKp05owj0dSm1EOZUwcjKX9Y7/FLAcz
ZopSRLivpWfIA1Aq8pudZ5ifUHC94Huea/MRXDAnvTdBNjWj/kgYFFA8ADysPFEumsSGVM3iAHhg
YcvnmzpIFcv0ZQq4kjL14aFCYp5AFm4bpU9eOwcMjWGCUE2+QtrtV2IYk5MxXSIPVtqgSbzBoVxT
T4i2ptpp90ChwTZ4+bEqY/BBdXCX4SrZuUPx5oXIUwsqKbzJ9wZi1VrzOxaWo07IkgWHCM/Tq1pY
3Axtvcz+0EX8OkeYr/ndwN7nIxk0hDESZZr+6glgCXIYPtuau8a66Hp4960AqZcVfIQFdd4s2TLk
4Yds/c82q29aGj9FseR5SPs2NKSPRQznRAzWMu4hbYiO0RsOqcyMMCQzOastwkLs6GeOm+8W2O0q
xaUPZ9RjRuP053jbhV1M2YBcCy7Zv1S6u2Kww904uzREqP6dploiR4tXjAFAFolSbAcK1cW76DYW
g9Z+cHdp4jwPKcO7WsiAb8ij+SSbrbWMPzYKjR4+bO8TD+KjJM9Y+3nQNPlb3oOQ4bsZTudBxwEw
pB7RnoX6O2coBtdccq5JdTG1eG/p0XwuKa2prHRiMTrHFgRuZzcMJCXjRGc1wo0kDdM/dkQ8cuoz
MVMZP/OIfn/mBQXMZFhnPNWgJlkZFZXpQuXVLmQ+kpT4xh/tBXg/BO6P1DTYsWJRSB3+6Kt53M1D
jJg4G7auNcElI+m94ZfAiIBEa+52wsfYEnsuloEachX6il4lNfgKWa9Y2E7T2ZlS9+KTU+fX1Y/b
UfHAUem2bgOTA8qhv618NEWDn9lbcyQyeFxssvJp6IcXrhzm5YmF0aQlQxnvQr24gd3U/MId5mx0
CSTZmQvv5CqQCHylhA94P6N8Dk31vuSLHcxCfSeWtOnqER5Ey1xT5WzNDRWjHUW95IEfqTKkBQEw
qbrjEjWa5g7jhCqqIZ4HRTuru89ofPcWufHAHo3Q79cgwLnkyD/CYF0fFOgIPH32IvdHxBL8H7Tt
rR2++x3zDAlPLYHhFTKtZConVlMZ08iaW3+wMSfInjwVdWNVcBbBGRsJSiEARYUuaxJmaJxZaTCZ
/gngoO1kxrRFTHrYefXFJgYmG3j8RINrpc6CjyoIHoU1sOQXXCuE2KyVBL3SJBW6pZw55Kyak9mJ
XYz0ct3HzBRKoDGVPV5zT7lb+vhpFf/Eafqd2+1n7cErSn7VUr85RvEZZAiTjf6r4QTW9oiYHSN3
V2lQSKZH7VLj9EAeOdNhrYIUABpo0v9Rn73INmGKxMMmIWkfGMm3ayFiLvq9n6AqM2rjR+gAz7IN
ahBSRcsOParKr14yxs0FT0Q/PtEHI4p+iwbEvkwubQe5SZPOiI5ygjQjYOlW9TpN1DcmR7xs6GxD
+gzym76Ckm1Q3wKEgAjMklPO724mDjpEri/y6Kdh2AmuxNB4wSDpCvuW5IG4T7i23JMxMPWYBNh0
hHOpq/AXKB5YSrvW5rSn+WVcZwAEod5kNek0e6br75JFztaIqk8veHempGDe7CDKStE9JJgUVgQ8
uAin5DGO1F5YTAsQLGFXNFZDfE05oVeJiu5pW2x9q/o0aDWDgKBrtyWBxkfc13guQ94/apTYOEW/
0z1rraXHL2sP44k2GM5yBpHKwU7Jzu4i9IEMVN9RM26KxYOipukZ1SufvlSfvEjYyGEsNlrcJhX/
tl32BfXyIsv4fdb66MnpzU/9d9GmYiN0BIKaB1VDBj3FzaXLnfbZ8SFMG1SSSOW3YUd3Xgj/WsbE
QVZN/4Bqflvm9n1ICSKOJxv9mCq2aJXtlUmyzYq3amMJ9w28JO9oVCHHhrhS62QCi8f8w2NJGHCU
rfNBwa7oiP6OEWaNTuXTv6g/VQ9Cy8VE2GAYVPNhbHBd5hVrtwnfRatMqKbLA1nSIGZWdO6wqWKb
gjUQko5eeOoYEYneTMuT4HE4TLPaOPH8niVomBQlVQ3PfdfqAftIJK5BUm6KdrzhbUK55JE8Vqan
web+49L6EE4brHtlHn0Bz7cU3p0x7JcXJgewaiuITbwKIvqoWxZibfGNEObe5+QVkzTamCnnLa95
r8BVZQZQB9LsiP0gvCjOydahVL1QIfMNCH8tNb4iBpXkmj04umXCDPx0z6P+bCnmTlFAjtXMdpTh
dhCCRgrq1zSR1S7t2YultsvoTzvJptUs5GNsnLJmvqZEvRc9cT/Ule66rBgztdltXr5ST6Im5TpB
Mw/5BmaQmIt16dfe2WkADmLdODZ1Vj8VlfXXkWJgsu0iMhd7O6f1ltjnHkjEJhiAHETX5n4pVXhA
FwHkXxKsvUzqUCm+ZINrnJzavyrahWQsx32X6CffCE6OC/4kB4/PqDHFTsjDkhtOdCnKHnfgoL9M
fDIlRqRNULPmdsGZHMTYwUKnmSIgjzYiZlRchxDlm1NBCwbyuz7jcIBVjV7jViHwA0c2nkTNViU3
L4g9+O8LTp06XBwHJXtTFij81iQHGbqqN6MfMwUQtMVGlG5zu6NbZu2/MWOGp+QTQ36zfiZP+mtw
4xnDa3UYVMSTQlo8keSeQoUmfqq0NnZGCohJ2F6KJ8h+NtAABHnJ/CPJHzjc92wTnsKcI1/XpbP1
M5aSOZR9NuMgZIqONkBWDdvSIv1KhHUuIucfSQqnYeANKKb8KamiZMsmezMaJNyZJBAJI/nxSsQ2
sc/V5BjRFQ/at12jw07MFhxCTNoPMaVmoH+d1CnXpG/JTTZgmZ5Ifza6cNwCqUfWbNBfmIIlpoLX
Wpc4jLCrzcJ90KiTpsYdH9yM2SZtvnFgl31W2ALWTivhEka8YHI6Qv+wUcJmT1UelVsv9yit04Ax
6QwGdQymjcf3vqZ3S0EVSw+pxr0ZRlD+oICRAbPKrlqHeDtMrLX1AFtT3GC8Azw3dwhl/mRza3KQ
e8hpan2o7bkFlsH69TjWYf/NadZVoC5QFY1h/toz84zz5sT8uJbUyyAgbZYwsbV1i3lJ2mbxnFbB
nh3VbtZMER09HgdXH20koSWZMhhuAKt5xbIZ4sJZY558EWWAdiFM+YYlSiB7PvYAKCrm6utG6ddC
Mb7ALBPfMOL0q88qDf7Wo+73KfHOg2V/xoQDrh2LE9V1HbqAhNfXURM4RI+RJN54KNyqno9VGEGF
9PnfkalBWeM6VyMA31WmaK5VaN7DPvxT2D7avShh8WQHy2gxX89m+0vKjPFQ5PMOLGS2m33zOZQF
+z2DCJsy/2qk35DveVR94u6LKNjrahxIMzWTjVVvO6eZniY1v8XO4tVLcVLwkZgt23sdW+XW6Kbi
wqCebaf3pDW+akSRbWZ8lslyCvmQOAjl+vKdDgF1iqPEJled0LJNb+Ok9NFU7SVXIpTI6xDhlFC5
dlGUpzaOpvHLH2eT6ESm/gYWRNZXp7QML635F0BJd0bZHq+t1oh2AIE4YhKPOfKAudDGAxsGFZIy
jtV1FcYmkhQ6PotMvRItyB72lIXHp9rze0BNdxtssA3yzaazCUS21F5nJvmSVm/vaGzEzhwIY3LS
ea/ZMYDhvTstxV2Efica6qcevFtX2F+sNMnkEfmSWS8201iGcIHsZz7snBWIg8K9tp7CUkZn7XvX
PrXgnA2XZBwe7Vhm+753Png738zIIXMSTD/DF2pVj55TzbyPeRIWm3YKjk1ALLDf68dGlGI99K67
T5wjqS6kkzil/YZw8CHIA1bpiciu1i96vW3d+NO+bxp0rkOzyrQ6jnb2B1oKM4IYD+7kE9o0WsDo
MDoRyXubQoEimlBEZt7Fiu2VxOTtM61h6TsORIvDO0PA39tyVwCZQV3DasDEz7blu6KkdeHwGuax
YaByrnP4dkXw1jLJ2w+SexsM6bVDl9AKtgwBMABLjnqDLROLtk+2zjhQ0gtUXGEV7uZy9A5y7O4K
QwbfosSZYSfm1rT20ipROEneLdRNyK7SNrolc/YJnQvdlhXdGa7jVjQ5dFRBgYefGVIM3EBTu2ej
JOgvC3YKSBmW2bWejffaNj86B4lO2+7+/8dcj9SsfLo7wAc7tdWDZGKco8fo7OZRMHk+tO1HP9jG
iezTB9E1B9sFQ+rafX3MlboWOLxV73XHstevKm+X55iw+sCmmBmq8peJJQ8Hk/MQwzoKKIqswnzm
kDkOzakjU/XRmX9MSRRc2xmn0aqAXuVmuan5OYA0HXsT2kebT9POtk9EB3wR/Al/oudnJXDRRDKy
Mdsg2iFvIB3dYlSDUIHrpiKLLS4Ptlki29Ap61LgoV2kvXvc6tf6hW7UfWV5ytsgVnaWcnQHY3gB
KhRd/v+zdJhoUAvz+P9fmUHpQL8y4fK6y39ww3ODU6fFOkF7iKrmA4dw16XijSoI1oBbwEwYe6xz
hf3BZfyEX76+Z80pb4bqIUXwuHSy/VOWtH942Xukv2l5IlsoeB/Q6YFUfzcmPz/rLkKz5zcw6XId
4IVx78iPdvkwP9s4KQ9tGPh3uxqfgIr3Hz68qm3lgrtCDGYfetvnMC2MKwr5x8xSzUsC3+yE7j9C
ecX+OIn7Cfe4+mpq/T0M4qWebOspRdz0mFqktnq06mmqp7VPlMeaCNq1nzAxd+spP6gsoixGLKEQ
WF+Q9GderiEfu9FWBwSTsfW9ZSVoKyMbV1bE4LNP6LQ7m6DtVmUbP7S2HTXzqY/ys2Vj+JOCPZQs
wKxWGIJx5FuXRqsLlqF3PKThiq2mefMSsJ6RvOc6ri8DfNy3QX/XaMTxm/HS5sGpR7t5CbDqcjU3
I8SALthNOQHFVgIrMMCRwTzTmSbaESrOuBviY2ZnELKy2bh3sFUClx0BIr9LUM7WhjDsdsOKases
IT5bffNqh4Tr6k6898bERUt3uUavlN4qw4pOtRbpjgy4/jJQWNHYsN6I2/QrXHSVvoM2mMgonrsU
jDrBPc8s+YnuVkGx8ZiqaVXMV4aep87nDi9QhNIsY/fpQ4EgPww2QRG+U8MU+zZnXW4WDWReUWUP
jQ1gW5HvHDWagbmmY0uc+CKIv+Bhce+O8tQ2aSIStAkQQyuW7SpmeSzw2ZF2C7xVWDsffPukSFgl
IBuALwDiY2QaEFYmrk7umg1zxcHE8m813ma02heLb+E0dsEdJSwNoa13uCQuadVc4W6ee/CcbmQ8
dG3p8Y8yUJpJ4QBkAnk4Du11HQ24XjP32MaM9CZKzH0TItcDiVK0frctkxKdZr8T6cQmpM0eg5Lo
qxK2a+5gf7aZQa0Gg8VoxkCqQv9Ky2CrPQFw0OVTFgT5I41YzMaMAxyI0WJOKzBVziZcWG4vD7r9
QUIviZsrkXTMpbP6kT27tW5z/ZFT+2849VtcrdbWJjLiyNISMt5MxFNmpv/agkMcvcPbsPV0OO9D
hQkHJE+yJm7DBnbsPwVTzoAJuFzvzfnJtLxHZXpEdxDVDXvjfcBA3gVcnJa6J+gvD1ll/JVa3m1z
SkCayN9JnkyJuZbq294n9TShCuKv2orZ5YBxuI2vdR5jP6pACrG1PZbxsAOSiuRHkK8sCuOJobe2
5GFS4p+Bv375oO5Bx4Fajs0DkySx8juP/bniRksqFhB2fe+7Esxb7BwHs9rlUUiYg1B7P+zR6dlU
00gzRlf+Ls+b14+K5MZmK4K02gvZMUK2x3xtD83OQlZqN9WLGovyELXVNvfGcxQa16p358PfhHyx
zWzmu6lc5IKY1bdljBMyDt7kstrEsic3fm5gwR1xxfbIK2C+VAG959CFC1KVI7dg59+FhCu1bB/l
ZwPCgig5T2+EdB5R2UMdGIuQpEf5OpUFwksD1QVZFJizQO414s/gBM8DTgJoF1enp722G/2LfEaS
RPsjHBcM1UAWmzn6/+SArCIHhY7g/J8IeJjQDuGRJevYuJdh8G2KYNxzC10dJ3mohGUcQCi/SU71
nRRfWYCN2utBqiey++4nj7ctySHNuhvbA90q1YJMT/Byc3Bv/KH/ErHy9gTJPRSdtA+Wnf31/WxT
CTN8RgEu45uH1e9QMybcuI3/MRUPUWX/M3K975GEr0fHeSrNcGMun0eGuxnvfpWTkezvpjQ79n4G
s3ZonBP6ilMU6uIgLHwkU+Nc+cbwD86LXUyNhyRQwzot/Z1ROg8mb8C+LfQu8flwBV20ZnKJ9HT+
DmAWolSj3Y+v/UwHarv6N/uPuPPobSZJt/Rfacw+G5GRLnJL70RSlCi3SXxy6b3PX3+frKm5qAbu
ZmYzi26g0K0SRTIjXnPOc5qm26H/JoLtzdf5NszPPlpfBgF28UIAwR9GLE9oEo9e2ehU1/p1lC8c
CX9cJlvLdqSOKqPveApeM/LIG9N/wErZosbCzYNZbf4fh8p768gI6FxbbrTI6nEdTXvhpHwK0Ou1
ul7Mn9Ko4dvLuvTgTuO2YBFAIEOywkvXLDye214ydA8968XvMTeajdwVDiTglOmT1atz3HEXu93w
Yeom4BFrxNPopGs/Cw9BgfQgBSNU/sQCGHeJ3Z+RFh7sPCEPjyuhKJtrj+Cj9nFPahM+fZJZCPXL
H9u2uwUjI5wicHbOlONAdhQeOpy8JFvNKE/zKyxqmLGJ+4DT4GglZy4Txrh+160hgy1nG39rVIjE
vpXR3UuDyDLLYWQQu4fI0Q5V08pFp1t/Bp/COHZK+Ovefn7PYux3axuS/lyQUi5fJ6PHnOJUa6Oz
jjYUhcBH748wUa48kaLIhs4ewzZcDlaBFrS54Wi75Iw22W6k36Uk4YyS54Qv5bvXFO1rT93kdMm9
RrUFILLAdeMSYFKQbUXGEkXhEPmc4JmJNNX/Yyo5bMcaf5fQfhrDf6Rd/Mz87t55R8+8Fn55NZqZ
aN7D1NR5KKjp5szMKv30J1SuXXcSs/e1Rg/r6s1Jxp63QLT9Co67Xha8Xon/clE21ks1kd3QJupP
2odUOfGHNwc+kAhZVTDQQorHoaXQHh47VIRZi6I+N0hMI0Ry33glu9RQnAeSQUaj/0R1kd5EwYWh
yfcEd8Sl8FDy6dP0XdGUz4cvjuLUOQrTTkmra6hzihqHwkSmEQJxLwtdrIZORPDP+zgxdLDhhRku
UbZjt4/G+LHhjeUjPVR6ASaybt8ibV7hTLfRTQUxdxmO+3C6tiPhT+P4kjgTE8pAP3uFvQxaNzg5
Y7tPsuTRN1D5Ml1kDUMfPnhfnktsdZNUfNfL2+AQlWUC/4e58ltg7UIvO/g7sx4fjVwyRY76t6A1
SYef4q3Tm/UqBtlTl921duUHqU+fkQN3hEBFeLeIJyb/lyQXlmkusmOPMcNBfZljfulG7Zxi/i5C
F+5xFSxlXv+OwQRTd+fG9ocdltiqJh58mDyjesET/ax0AhUq565TSPuBfKO4pFRMvT2HIwC0ltC5
Oeknbp/7grWQCqd260Zv9uD/VFNyY4F4KNveXBFZVmzB9wCL08oHpgE0bEOAWS5h7+Yl2XttuD8S
bYllh6jtDeuV0cuJvR08U+mehyF8r83yYAY4gMIeA1yZnNt09vtSgy7Cqj2Xs11E5f02nZyLHmqM
5Zjki1tvgkWumfKGyUmUD/zbsO80fT6zC8jFqYd7aWe/UI25AZyIuYS3940KrG1FmI5bgxsIIWyj
x10ERSBXreHtGp2hjUUY/VJqtlralt3spkYHEOJn2IL0zyYtiZ3R8rkH9ToKGjQSbBXbXKZYoFsi
QCrW5vHzlKUfQ8uXFqXUc5XpT06obYhKWxoIgZe17G6Wb3TwhzGbD+pPMMIUidLhNJoB1Ih582w5
LkBXDUeMmf1OFRag3ikYfyNWX0BSRJpnjIzUPfXT5g12ZZbrswhw6Zjxa+7de69/TbT8NrjZHefW
OU3qjzZEkYkoioonvTtJ5x202HpLGbKwPJEFfko4aRITQcgAIRyazaQn95Rom86uYW54D0z/0QRE
rNJMYGpqmKP7gB2n5KjPBzvf3SJgtS7L8t2vWeTGcprWFWNe3PrbgVUYM2N8I5X2oZVYALMRC3go
ijfeLSplPjkY5URt4oMuDFIyQ+89GJdjP6ln6abGah59oU2g8iw7QqYKv/K2KKNGykAB/EVhrB60
bpWjY9fK5l2DrrZuAZFZsmQG6q/yrHJ2PtNtQ40H0LNEOmGnJBMBUT7ApQOCmJ/JXsk6rymdomdy
D9h05ag5aAeyoQQD7O2CakgP1bgn0Qs7ZjqsjAjRhwO+3g7obxIUY5iFDAZ26F50ib21N9lCG8SD
snwn+TM69TWEOz1m4G1I/M7UFqwu9GuFip3XU/w6pPRSfBvNwpnkpbRRmAuN218hh2HfwTWglz/B
psAz2llBsvYUI5NoCtdYf/k+JSiTMuxmVTvpCHOKzYDqtAimlwnOiqaeKquNNq7jfg0YbtKWmm6E
/JVp2guAgyOrrmvpbQToeeYpDTA3rztIvbcPnpWlSI+a8WCg+khJbZIF785QqWAbN+oDWqi1YD2+
I0fl0wWBSTufPNWany1KR52MQH9zs3Y493h9CIotNvkEwgZYNKpDdJyig4tJRxARfrDQ7ZlhwgWR
YDVeqdmxVlvDWnADuxlKGXHKEojoobIe+NTYrAb9ZSpx1XUdiyIzS75cJoyAjygn0eFFMnxKUry/
PjY1VVnPrpmfA8ksge8UQgus91kw7cIBjyPe76cefwlolvEGISGmSaiYQEfhKWql3BmqeQ5DYhnI
jV5wRpuzbIojy0k3ke3NYe8j1b47+Os4z4921OdHl+kyYjpYE/rPjdn4c9bn32NWzZ2Z/WD7JjtL
EIfWREJk7XHPGxAy/ZCZqNkaf4SIb5zFQJG8Rx+BRQy0Jg70V1bxhz5KF7rhY+YdnRfTH3bxfGxp
ARNyPiTXYglQ47SyxvJNGTNjv7ZBqzUSSEkW/ijX/BCm2OntOerv9UTYiwlljdDWmwjGgzVVxqKv
sMRZ8tKmkNvsnk4m0dG1e8mNMNNi284ouR/L6Z+Y9Zl7EXUbfRraAzAGMmXjbsFo8UHZwY8xTQeS
NPksmN8POd1JE4rXqSZDHsc3xOjLNCDK07PwzEL9l0+AAqyPKiyW50SLgNLa7xpjMB6eNfOGcZOQ
2rWWYXtGykyZ5AYzgv3ZaTV/1SPhW+ouJB9k9XB9DpGOgy20yBC3ipPJWYBOVdA7ddcqDm8GfmC6
nGfhWPt6YMwEnGshyRmZEKnvQC79+P7wPOkF5A17E9jjgYIMK7pD7587O6wv/rLCorv17fHXQXQB
2aZ/9wodFZPg7uxHHp7SXfGcvvkRB9cw/Yls5PKRj2pSI5cxboNjq1pCo1r6obaSn8xKeCw6Kmmn
/+y14KVZg9PlLOoj9uPpc18Z323h3hg9HAyNvy5vgCuyPPhGtmdIACpjR5BPUJeshDvEVtXR6dio
SvXC+/U9xfV+4LRno3ECpXvPW3phuuuxRtAHcAggKp1g7cir2YqDk7bfUG+fRdC9RNXIX2v6e5CT
fPrg3MhFaGNeLuFXZ7YQeX2OKrHJzIAvwex/E+w8RaZex0yt+awfg6kUaLG6ZzcguqHSLTwwNu7c
wrTPrJKeap1AhXTA8S3cV6SLOnP8FAptvC4TYGdedAya+MEC9KIsd9qN5A+wGyARRrJfbWAbtFMW
7ePux3CqfqOXw2GQAaYhjlgACc85pRc3ZeCc5qqWIKKVN4wZAqB5gmdb24yY2jWtPRb26NNnLwac
gQB53ABnT/dPiO3fIGtdo4j9q0u2NO88smfmBGg2Fk07XByE4JZwv8gee8DTyLEQJL+JjgTY+xrK
K8TXG+4iVJwN5U7Rx6+R5Nsa9b95BXeJpfquHZvfSU9Puc3g2mJ7pONoWTgZ/nBLEPfXRHzhI+xS
icm/RzdGFM0mOZC6XkA5Qd7a0jlOHs6eRMQ/Y19vy9Cn8x3/BCwz2Vmg5nPtnVJ8airPDwHw5NBz
Tmn1lzWGdJCpSmApjI9+kR2hXlBypNYzVoXRIC8xT9CqmQ1GOpZGtlZ+W/JRok4+2Y76GCvzNsac
ZnC+sAuwzXN9KNbVTsuLr5yies4Xwn/72Sa0WWb4OgXyyFd0acDbD+aor1aM/LpZooB30UBZKQZs
yCZHg/gJxLvIyJyE0vikU5HTsAQmMH0mmRnjIvppYhB3WlUerBGHusgefQvx0lDuAoafyyQv9lnG
9yXzh6vf269m+GekB8M0uJ8jS8s0Js4DwQ6v1WDzu7GK5txzto0lWqH05lO9A+AIeTRx6inEJjBO
Tpx8aLvz2Xtbjzdb8noA4LU1TvdGko4Se9VyZIWHgq2P0Tf+9QG0LU+aauSa2BM6JxorTRYcrimA
hM57HRPgDb3OaryS5IGr4O66idylyU0aCcNqa8VwSQN4TduPCLpJAeHhCgbcWrOgRXFMl5A5CfoW
7VH4IQwfZvstrSjQhRbTa2ZQKEAf4G25tZ77zIFmbweuLjRT6XLqix/ban69vyRjKCWI+skwmsNP
AfWLBi7QdmiH3mPQiEzF9klHh45kdnZiIFmn8s6HJ447hIuZ+TVqTB17/PQV73pP5O7KNj2gRXA4
nLAMt3qUPA81Tk13BnowLWPF13+Y2hSsAU794KVjaCmnA3WBV4wnCaqaGR9UNRfTZCnjS9QBoQAH
7hTILjzAGe0oqMWduHqyNeic3iCeUV4AODJarNJawgdd9CC0YJHYgfMltRnRO5mvmoUU0PPJpeg0
orpDOY7HTNBrucKEJktkZphzA2o+MbdtGB9lU930XDFJa4CFjqklDq1ZV2vY94gvY4ixKdi/FRQg
Wmv5OIlx1zmxDpSKV8572RjFm1mySylMDRh4mcIymHCrkiLlmA4+rnkzo0ZQFSAkbA0rvfyIHNfj
WiVKKQJ4QWUIQ7TAVIWJ1PBBprAqp+FRsD5JstPd6dQIc9Vk3oNe+a9tZz64PRLgeghPXpuh2qXv
qjrj3vTIR5i3XtLeAk0Dt1zz37sxZQKQ3dMAvZdlwV9ElkzWQR7ehWD8P1iQ1hwJgB7/cBe06KnU
noFUuETKCovc1rBeBVwk6keZaie5gHo3MLeA9eKtPTyJKDhWHesTlmsToYUxEzKvnk6lR41TCOh5
fX9HjHxFTPMyAbZcxo326gaU1lSJmACt6jTyqWTot11p7zw/XOtO++IwlKobbV9NRHaJMdsnjIns
ANmGDj/wNDgsDsbaeIojhJXCyu6tXj4WIFy6KgKFzTNqKO3ZHjCa9z4KH768bP1ieQpIb6zEQ7uC
w33hlk2BtvYZH2bG90nqPOEFd487aT+hNZyKsAAcP72lWnTDf1miwgP2KPs9xnWyx5dhYQarzqg+
hBN+kJXxQEmxcNyjXcES6sCZEfSmOZiHE8O8VhnyCRPvYaFDLbU891NVFwaBzGYtJDphVNbbqAKZ
g45bPyNvucF22Yc6HRAbzzq33vEgIR3ACgAB/F6hWMBHHv7mzLu4W+ZSDzVuqX+Nioss4guj5qV/
FxtYZD9DTxynIt0zwLqZYE0SQpzWSa89g+r5zrRxNTTQBfqKx7OsP4upHlaT4kbx8ue6GlGA6Nqz
mlevJSJdBR6sc+vzJDBMxJJjvpE1tVTU3aWRX+yyYYZsmsiXx2sv5E/EUOvQeK9NnZdbGAccEmG6
g3Nrrwc72MWkHG9V4b3g5f+pwPnJKWAxsR7BUOw0qT0n+QFZMkCWWMx81AH1lSsf2hkibRWfZepw
j2jN46jJ/TSyDw0Ccsr1hxlwq6UXpy3fZJ4GUGW5s9mt2PDYgW0YbAAyCxw60ld9CC8E2qFfwEHS
tfZDJ4Kb50UPmFB0tjzBjVZzhMOicTPlJK8VRMaYLpijznXXaWjtYXNYCx1NRjX08W5wNmlnvxdd
l289FeyTvLyguYKk4mhHcKKAsrFBQDJWq/lXm2hSi5pbr+78M9XghQyLY9O4f+qGRArTJM8UQWdg
pzA3cgTT+oqa9axhNHOK/KiRvbzwguEJb/lVJsElMQ65jpsvE9FPz1/nhBUiuwaHYuE84Wl+0KpP
s5rdkVrvg5OLL0bo3EvvgY0LLNBpwuDi/UkQnw+ZYfBdGQ+uhpyt7JhshgWkndb5ISalWCI+BJZw
cmflqZTqItnI6spvNmMxna3BZsCDjrkJtGbbMrhjepvbG+KQX6oOIFgXM4LgSjYi541FFgkLbvHZ
h+XHKJi1ZQnY6NqIfsHP3RsCkLvAx+ElI9DjmIv9EIMlOnRKZLL0cuHC4yUKgyF6EzC6KsKNqpnR
UeFBobTEsRyKPcOicsOv3gsLdazVl5w03cUfVbVjeNkwq0mtTZ8Me0J0EKI2M9vfP9u91a1SN7gb
Bh2+LeCFZjRyaW1gjo4hrnXs2K3YWA6RdXYEzKEoo6YM4a3/5U0P4ZH2dnyvvYL4RXbwmupfqVKh
Aznhq2WLl1EfXpBpvMV+tiKbAHyFQbBRmyLzlZE41mVyyAbiKEciLsOZ9YWWhPaqQSsaG6RKJy1i
AYuswCr6jBhh4RyqLqFkqzkAzQpIJNWKnqTvYnq0eQZXrgMAYlLajxoRrcEhtcfwVxWUGow/ltL2
yyPXwjGPTIzP2p+EfduiRdClombrhhPWKgP9iY4P2bUpVztudmLa4mc87uvSUtR+THfjKjj60tkD
s0mnMVv2mbz6eWysJHQAUUQfnpnt05L7C9tzbw38QXrsrwdfrAfyNySDu0UWyovyWlwZmdaySfS/
QKQ/AsZEqPKZkOKgKcZ4FaHsizH8TMriG/sQb8jYf7txf5yafKvNBpHWCr77NN0BClFLB9B78qti
zdqrVFlbMktaumLiL/C2k8XM1Yzkh1uSgAgPHi6zI+utYDy9tnoA7/1wiPW228ChcLY1q87YZ5Ff
9y3ZtM4N81Y8dxyoigd7HRYJy/OJvAdYBOOGxqhgldeh6F6rgFRQDrg+ZExSF6a7tIp+16W9eUhD
IFNuFu4SU13LMEae2dJN1KS1Vn91B+hd3EirWEDZiKgLCzRef2li62uaN6xD81YCg4X4yrzNyJmA
ZIIdHORMDmKAtGwKdrkF5F5B5YGl8NBA9ONCxt4Tw+WGqwdW7BW1G3GozBbrXlfbk2RejY+LWIfC
0i8O0jEvjKszKqU0E2oL6vKBegR073DsI+Onsvor0JgX2brPHcThQOIkD0LGBS5JiBjIw2VTkRPc
OqhRZmAP4N8NxpeJPO16g5MKWcNfFs0vLyo/NERgLbHYaYClFZrRXiRCEuQQrvsQ7yXg32HZlWww
GUN4dj0DH73p0MxF3dBOf1xGNCtZOgd00M+agwVTNUjTu2iHP8elqj4oUObH0RbRDlH3IZzQPHbK
A/hsOVcPy9xTUHHKGDGR6lLvNlMLjrjH/KRUc5Q2xkudDeT8BvoqZxDy3sblqmixuLv9bCJX7UnM
XmelmBdo61baGVEqNoyYsHj0Sdsz3btT4S+udez9sRMzMuMp52vVQkBGeHF14+I684sWkSrJ3HNs
pmqt+Qs26mTmfYF91gaX9SJynfQ8mzmUA4VJ0ft781iAVUexQ2u9j5FhFvkPmomvxAzBcqtPZLHO
Ki8kdXMIZspQal8kI5ucLLqiPthJA76IDSsI1WmyIYYHygCcxbje0QeJY5fIIwUuPctUPnhT9NCV
/Vs1EoLt6Bd9KMCB1QVJFU52tWwmHDni6a6IkZYkF3pxTC7kc1UhzidYKKWeJtuBvXRregRaEPgy
a1O8He0zgvKF4RAu05rxeAFtqG2bcWJq38s1Yll7lzbuOZJq67NOcq30IjlhcsUNLQZUp4h8dyPd
a1rnyXqwoq0VE/TMbolEkHeH455NHFonDyZ4U6E6V0Z512V+LXqCkyCDPyR6HxAuSyVkIXwZRHkx
pmhPzPQubDSguSHBSzq8Zdfiza9sMCwAhl6jFIUd359yHpaXK2dOgrBz2nV3jF/cOHmMFE0XC2Vj
WRILBQPxNgqjfiBO/WZGN+rGlW4nAfcVKSwWRh0Np/amwd60Al2b5tqlkgjn9KyDxksgL8mPrFrr
6GNqOvz9+bDLcyvBkBgwvtL9J/7qiSV3+zy4Ym9QlrE+Z9eZwrSMpapQj40npJlEGdlEQfkTTewA
SWljaD3aaRJJDJncwRbNzDP/qW+j9N4zG6bQPpH47h6QZbVPvpDauivAbXBV2evCQDaopdFTEyJf
CQcuUWKO0yXbMzBG07GbwK+z1t+wIsezpmv+S5vNxukazAUJpyAUsQ75GA3BwPQIPb1JUlM0MeED
FlQEtr/8KIHp6RsCN/QmMRgTpvyXqSquZu6Vm7LSst1o1cEHnRpcjCuPCfwGBgekKGarzqWPdB2h
H3hamRc2qOZlQcAeDKCbbQ3pDYPcPg9JosVfsGsyqIDzQ1O7jdg4utVcw+hEUwP+ky1NYpRvRMog
IyqZI8elQ+lYre2M/DyjaJZBwV9dkE8bofh3ko2m43wrg/6lNO2nRtWPjRGAZYq01+gctfDQ5NzA
BHH64cU89D3YcuwMGFIjmhhfohRSsJSUajfpQAiGXtv4xgmxQDFutdvmBmvlnBa0PzXV4W6u5DM3
PA7+UhWMP9ApSiryHDa+lZH7Lt70AQ0A3UK97dsBO9nsO2KqeDJTwCjI/KmKuH01YYJTA4Q0MKFF
ToJDV4UrmWPFok+/6SH6UMi6TEZ9/4hjKzmiYkOmbDEOMhv3Mv+ny9n30nbAiTZrqiiohkVNs05q
NPQa37jAdL2GGIwPGfOnxbzvQRQbEt5kPTPDGjbedGodr7nUjvhCPootkwnGQaeWZY6InToSJjNi
MCdxH8GlD9nwKo5k5CZkhJYV+tqS+ltQrRoOu61GdVtzwrDi6KBBQ0jYvQCqP8DlYnuQ7MVUX8Js
9iHrnGEh5qCsmUKOaPEYlcM9nVRKFwP2LvsktzHaeogBtnGX8ibUYHRCxzuV7M79WdY6+3DawnjT
RLTNfgPFcWmy4i+Q/5q4VnAcPCZCJdvUSj85M0iBw+rqZrgRTfEzCA2WCZ3eUIW8pXhxKwynM6Jp
z1BnUaTqSoMOswioPzo+yt/WJZN9tIgbMbJ4UVk04ioJIVIhii+ZbXhefinnkFyeYZge4xMSo5Av
b3z0E5KeRo7HQvXXOoQwJjM2xzYzxo49cxkxdqREvKZOYaF5BHmopcOtTDHoTVBbNaLSuCS9cikf
4GVlm0gwm6+C/Iq+7xNJKPVWZP8RVvLaq+exTS1mVxgwzKz/o/HQjyTHO6jvU1shl8I0YMQhC3ZA
577+qZkwmZRVC0TKaLqy0BkPk4C8XjqftL53v2vTDRNr1HxMZ4LwrWNAHamPKGNqkPjpZdSDzeij
4ReNxWePYHnVshfHQISAw51ApQ1vYf2o21TlJnICv9zSEOHXjM2PvgV0Zg2g9P3XyYLUQaGI9dVm
9wileS+U/QdwhdwDKW0DCG0l3CNpMmYBZHscRfg2tPmrHxXGvkLElCIzTLV+OJs8WNxEwa5W5IrH
/ZtWUb8Fytj2pReRNM/dFMeYYTj1DXA0F2wIPhOEP0N5dmLvc5isj6at1wNLz4Xu8/+y3XmFEbUP
YTHs0oDg2ZBOwzF7ax1N3k8QHPBF830IAQo7bv0iifBtDWoodHt3p6gPScnjE5TJbvRtiqZMaNvi
UZCou01j+6vVb8Ln9fAEsV9KAChP6YcBGywyxhk/8hVuTD2G5413oiYWcZO7hGfFNa9MG6LZBtU/
1OhhwWzwT8waUsgs9lJHY4+UGzwrVq4VQxg80F7xhSMKNTTn3IAadyFyy1hFgFdcDEUyaJDtQ8lq
Cd0uC+siJTvUwLr4Zcta3O2fWKpC3Ing/8LbO3CUkz2ieiDnDdKkVvm/oY0MgpHHwu8bvkYJblW/
pGSr43JRzqgoFeTso1R3HeL6q/MwyZjtm2nTEPQRo1L3Abvv7Bcfroo/V+bizUwliSFa/2QH7gYO
3if6xO4Q+Mhd9PEzonPgjBPTPprd5rZiP0XF6dbeg7CcB8MjFS3z5Iaf4URMvmj2EMBDKTICUqBL
Z6VgMxVZCCmSX7qw6VUS3Ldeio4xKhp943XaZx7KGaCSsTl1ACe2HM2xxVPbrsA6TxYeVzc/FACP
KQmAZ5DTao3rSmONEee3QJKnjTsofKsD+71WX9CsItoPJ7B/e3s40Q3j1TaCe+1+/FW8JjN1CgWq
GLQvDpuNtOWlarJdrcOBFBGR72H3VE5oPaNewm9Jsz1/7rKjdycw6eT6KYrOuU62LO0n7YK9lQ73
bNJAzjCFyxr7lycz2BqFfnO0XyzIMIwj/TuF6Y6y6aZh1sejY6H2lPbGlj3zGPBdWFgpiTV3o1Uo
PM15GYNqy06g7oTpqkbbCOICt1b9wtA3Za17J0Ro0oxXP4exg0AYX2whbzmDXFj1z5q+NURCxm+s
cGAGaXmYjO6BzALGkiZfwXCC1GANl9a/Uamba3qrCdW4vxyznCIlwUofIqlsJn8NQ87Hr/0omZgA
88ya7VDbaoX7/mXSs28HLsklVVO4Kro50qPNkdmYTIViJwk2cirUyhLV0RoZxk9a8ZE49gskpXvV
o8SHTgEDextH7ktEgs8V8Um6wG5lX4wkiR/LovwUE2ZcPGzF2WEf2PWcqGYQ6SuskHc/zuN3N/ry
xi/TNMSZfvsUdVLHwEenMTbGR1AQ2Sw80uOzKbkkDnwZzmTopy4TMTZTM7nNxYZTP6HC7B6zdEZq
xGb7YGemu+sFwc+iwUIcaAmYdWJtmITne7TUWHRy7PKTEYwzkOtm6k7IshwikzYq+8jtfYyGQxWL
cjPFWnWOCvOxitH4OQpZWRvkawnhYQl31pqvA9p3/Fu/RoCrN6asP9Vmfyg1rfkjjNahSKkkD+hI
/roYDMI+HX/dpUQetSQ+rvLAYpfIRmKr4epbx1X6kCRc6harRYXJEREiKXtjt/Lk2P7meXeJpQte
03cenKICUA6+VMf5Nr66qm5JBgr7Q2sn5joRhjrohUWqkYctqI+/KqnB0oxaweCcn67zq9O/U0F8
logyd3o331v50so6SLkondDcsAJlKNKVQ8/JNhEGzvcPULH1I9hsWp5JT4K43TckctLggAUAbfjg
c3I/9zmP3Exe1OOYXXgqsSHF9apnM1ZL3rYwNWwAAcnOZtt3I+rpMcw7fgouTu9ujUYjTzVIca1g
ymw6/qnlKLUj+II9K7UVMRW9i8gwBbusGOf3Dn5DW3boDC4VSqbFYAlc3S5Oh8I01szb9kAOoFxf
pSeJi8yAO1m6fwm5LxfjoO0yM7qXqfaZ4P9gbY93PWyAuld40DewvnYDOd2oYNhPj3qzz2uJV6eF
9Fzp5tYyMuyHIx9m6EUb3fcu+KiiPb/WxBPvugUJL4QajB5s3DbZSEIv17jj6CxrSBVkKz0NBq57
VmCtg5c7mGUbGXBieGi5YdxqA5cvQL4cCoCVFp/hhOzJn0z6n+LekyRieky6KrW2iIz0tSN9xR6l
9584hTripjf2bHHPQ+QEab8KS305jvH32DkPyFmdleE9tbAVVr5TnVLAWQvZjmqdFuHeITuBVAeg
qo6T7LMSojn3sty0A2B8EaKoENlZepqDlhe3ZKCgBKI8LCIuKeDDwTZJk9fY0ggjWwZxQXdFvMlS
DvhcRugt6BWQnRcrQuF+7dk3pVvv4zCC7Zyo/BIJCMZ0XsGef9ZhqtD8hO/EIcQ5ByjRQSvSX4xT
4vo65Zf2xyPEVxshJfVm9203jKc0Fa0SU9aPMF0eFbG7LeDRKycBpDjyusnuQNCod1+6EJtYZkiv
ZPecD/Axglps0L3AHU4Gsl/F9OoAXMoNFtL6ZEG3ag34KZFY9L2JgU7nzB36419R1X+HZv9HAvQ/
Q7X/mbH9/x7V/R//lv8pEXx+Gf/8tX+/rP+fWd4medeEnfPC/o4K/48s7/+T3f2v/PdfTfDzr2We
+fk/g7znH//fQd66+rdtuopSTKCfQ9RAUPbfQd76v3XXNlzcJ7rrOJZBxPffQd7Gvx1hCMd1mT8p
ZfHz/x3krVn/FlIZwlVSCiX5Uev/JsnbRCX1v/71jyRvJZRw0ejp2BlMxvmGJMX8n0neetDUURgU
G02ihfZ1gRCgs3FN9LX9NUT3zGyqH9vg0MgLo3puJ2PY0FxHG9EDntcscSkMjmk3Hx3SNQGNlZ1B
NtYpglV+dhB/8each7jTzj3gtzOpNGOskXeIJtLDWbdz/W3dXnlKD+NMOfCDEc8uXre9ChAPCjEw
9ps6aMfmr8f+7JgoiBaViSBRYeFxmcV1MgBIrpl3UjKx0ZA6gJG1X9XwdoOSWEA3FgWeKVdbdr49
HWtXxejkfc6oQb2XtoCozsNUqDJdTw5C3yI03nBroQhMzWGjKlR4RpuYB9eJ9/2QfxeD35LgjFgY
/R4JYoIcliom7levLnaDjDYYDFQw3vAks2szVMm+dvxnlCJo93vzIdYxVLCwOnYuiwaosWLdZgTc
lBL5v8xLb1tRo25mpMRKz+tXtuE9mquq2E6S5DCzJe4FEffWGCgKgnAWw7PjW5SyC/+CMA6deDVm
5EHZEshmMVDE3WGtGKis7NCUT5P6CMaWcIiA+WLuP0cSBmNq0SqDdtaWnoN7F8LRQq8DQh4Nsoct
fWP7aX10JUznINHYOUXNr3SfCTV60gg93IcMszFhR5/mGFjY4pjC4YjF30ehluv9Y2kzRNDmvFN3
/i/HtDBbCLs/h2120ggK/0zxd9GJIP8DYIRkoobhTigOmYnTo+bvcglmpcrq6dnpqNq8ivPQIrF1
BXWnFUo9jLE93POQ8tzct3NqmWdzX/vs2rdNDmZIAw5S2+XW9ZPvipAZLXuEdsDOIq8+ysz/IP5j
49sMTCoJssCp6F21BpgLW2TVscGkkDyw6caVHYFRBPB40gJWrtocZWbnor7qLZx8QS6QpfG+BjoU
i6khbE6LjhRHDL2bCRS9HopVgQV2JdANMVaGCRR+S+O/WDqP5caRLIp+ESLgzZYk6ClSolxpg5CF
98hEAl8/Bx2zGMWou6NKIsHMZ+49l78yktyJ9qJ/tObkXo/fbQyDj4reU+3CjAbQKx8Ct5pOUDDQ
Yo41sptgY1nuL7EmN6sa3+PSOHuC7tBAbua10xGx1wGYwT1o2UZqFMFxTz+IRB5eZlGFWtk/Uqm+
T7L80+S/pC+ucUFGm5M+EaT6Mjrz2YFik2J2yike9exrstTNkPh+C50tflL7l9xUt8mNvlnGfZJ0
8BjUDZuXI6Cj19qJiJELQMmUaFxZdbiPHBtMcaDZUefpZzSYuxoV+IhwfO+ixxBojxakiutZq2Re
eFLdbi4G+MZufvWI7IaYO8r01UmsF0Kif9rBfXRbPCF6+s/v+zsDK7HLLPPskyCNKjgZngqHSp5C
1Im7o+DvzHQoaONQ/zZq5FXsFRC4Zfs+uq/2MkUwHUSMDpqummFVFJsrSxBI3MKJyNHP7/RZv8Ga
AYK8JEzSQLeB++BqpgRcR6dPUuq05SMDAgXxbZU0M2gIgucaDh5MQQ4AWg2+WJGowxwzAUAp1KzL
bnjBqAx7xXQwm1lOiLqrAL27I84A1F8UqHWU0jqmfd0dRlZVrFz7N3BJzNb0EUiHoW5B7HAIa+oN
P2dC6x4soA14eaw4PkfM5egEECLkBtE4fGIqYDbpH4MGUJ6CsXdlE8M0zY+KQfo5a3KQCdSXhYF5
MjaGbwSsYgTMIBzQUhFAwThlwGM0/OvO+yta549FhwnuFX3pAK7AnexVIJujkOg3nACH2DgfZ9Tl
miW/sJTeEBrzeghmxkZj/sRmxiFWJ1/defSZL1Qo39aq6N/s/luJdHoxXHUZxh5BjWATNlc4Oasa
1brZfuWOz9o7Zh1JGk3omrUMbbu98zFwtvgl7/MMk8JXzS3qR0Ax44dfDzdpYymItWiXMPFlptXT
ncHthYGTOZKMTr+hYPPMdF+5widlHO6Hhbo+bRt6d5GSFq+RBdFBi6njRXnudBCAkyxf1X775Hh0
R9inPgqyGLceZp8NyTc3jfcOQSIa70lh1M9B7dXCUCxN624nSjjY4yz//kuRaNsaW+dwJmESEq1T
v1dAn1dKFcFubiJxN/Lunw/ydKhRmcOgCLi2m8+J+HKamfzFIqq0d515yxZT2zHGhPOpjk3nxxsD
dstgIdT17PJzzpQ61rOTPGGuSBBsFW35IiWotmxsN8KzH9PA+ah6QwtHZ/jBS61h+Lbscx2gv1Fa
+eh5mETy3r7PQotu9sT4z5DiWHsJS4NKS4/+IpeyGeD6i/7CH+7OCBvDJZCTKa67VVp6G2HGrTzB
LUqK6KPqjBY7gyNRgXftOrLQ2Cn6Id4WuBMLRLr0DSS+w3jhCYwZDMVxquh6O/7YdOn3GgdbFlv6
BuBryuhMpXGoaTgwS3RY+oyTp08FOpDEu7ml+2aYAUjBMnnQHIlPpo2AP031V6W1JAhUiAtSTMNY
FoM/FmUgj/r4XfkMQBUxCRfxVWrG+FQSaRvRTytyxsDToCzqJUDiX6Q4evnPb/we+SK8W1bDJyfh
ye/19uAJB7BL0twmNv/KwwoyG14IS2LfLPB/SsePHhcHM3W+q6Ip5Gk6AUwFxeZG6+gaGJypBFvh
ufX9z9hVuD/wbsMbsXbWRHjy4GbafpjKwwzpF3O5scGMaqxYdkDhKuvXYIBiZJt4YuAe/hasTkk5
k8HBDvrVjIF9HyTTV29W27gKvtOg8o9oBibxbkbJuPGRum7mAX5xZTih7kIk6nlH2UB5t6yYwYOA
SQ3VrrL65DRbTXeIe2Oj+FBOUjTrBTVoptVTlmV36sN0Be2C6b4uecO84N1q2Wp4sEdcf3CPruSu
lkruSwKsVAp+vZ2Mg93GJ13zEqbJUXuO934n65UJe37rqujdw5UV5t4M+KGwP6wJh4mDratN02LZ
7JIcHRm7QcndgLDn1HqYBOK08DcNgWTkA2kSp4Z7VAZXXTsG5b4t6zu/82Vs0LUlZP9sWgKOK5kj
SdCq/MREQuucIFRTceZ+YDagrnMC/NTtIoXTFJUoBQkBoFMSbxC4+HOn3RLt6NmmsdV08HCOO6PV
LBml9X3rHch6uBfZR8bqf523s75iUo2mxQhgpU0gp31Qtau25KUbOKFDoiAZ0hhsGBBYd0dmM88Z
RB4MMGhuI5viSyfqZ8TIjsycnyCx6lBwyshJP6m5Evuk0sIkp11m3LWfMgtcpdlqAKxZwrDmzlzm
gKrA9kUiZDxpH53jAjPS4quPe2lDliY8ujFiWF45hxEo7ZrVVz4k/6oJH47TZzQOU7dtDXvTWzlV
ZqYHexZDDHIUGriEVSyz32tPScATCmUlDiZ+Zy/zkeTbw6l1SUvAqrEfRMlUeIKqO7JUP1nL+rMx
nH3cc/rVfZaxPqlSoqSd6uJkXFBF5rzoyP+PCBRWdo0b1jb8t1kuL8eAoiT3Iai3pY4+fSKhFzsp
264p3/VsSpTNDxiZuKArbEihlmbyUIzO82yd6TKijS99Ele75qkzXW1fuvanHch37hSCYkGrwCtD
WplyAA1JNZ98AhE1kT1IC2VjhxkccgzOfZ6bi9bgBPWTygxVFMlQT7pkkxZRcZqK7CtAIhEKTjey
B63HOXXdncnukNEW8UdWO1xGB5tec5iQFO/mviY/ZtE9F4Yddsu7Dv0WWIHv2aHnaZwb5g8rP4hw
lXGWTZns8Ej03NLGwRemfiIC5gU2NeMzipdM9bsY0cO9Mar5wN+z8rtFPhnkO62IpofahJTDD5tu
xipD2uDPD5h9rEucjOOT6Kxzyb5qz77pKSdKew/f61MG0d7kUxCmE/DbIhsgKqee3JlyPPf9BJBj
iKuz1wbOVg8YOcGCF/SRWLulMI+2i+B78uk6BvAiviD7pEbAO6cxFnOdV5Sl5ypB7kdhUv0B3SGx
MmrQfTrgHb0827Aqgt8WYR3rtLsiAOlKvGWz9/kJTZagHSGdd57LVztLMkhr6rFQrAyZYaVH4olY
jLc5wlZ72meYWZ5N9FYPSWdc5lmB1yq8+39fMv/bclpiq1z/Seu0JkwtlqytnN9I70wOKkBEHZds
dKcK/leGnH5KW9YZCRcyA4F7Q8175VDqT8RcNRCIGfVW5pbZrn6LETuFTM5Joly6l0Q/JCyekHAE
9UPkGNgNFyqgBMnDGuyp8JDXOG4d4SmkFZZQXbZFU12k5YxXonvvk2/GpNusWwOrnIy8q4yd9Mrz
Pxg4SbPGf6n7enwc/fjBKfODXbNsGJvZ2qNGXrbqwzFSGaIOqbW7ZKgUnizC0QqHlxncL8HNjaGu
U6c91+TG7riuuDKi9tIUCCmdDBVkMghMxrZdXJMUAETOaboqNfdVWgYYhjm4WNRYPAV2wTGaAu43
uLYse3I32tjJXT9l95bf9vjfF6vo91Et7WOfpg9jk9ClSS7l0cgOrL2MUHb1ltwM92AUY9jXxNAl
8UBsl2/OJzWsSxnATkrGkHzh5lJZGFt6pLau221rgfBimEAkkCoDBR5vRuynMUiCAqdGxjgC+Kzc
DL0tbv99GVV5Z6vNRLT+LQJiBaGvJSyoW+hNhTs//PcFlR7wEEFMoFXxy8SGIHRwHsezNpPpgfYm
WBW+Jo8A3OXRcrm+QRSam4ms9rMhCA5rBCbABNLLkSSfbluQqU62OBufSMgrPXkzJ9mbwNmCiBEg
M3it9G2pxewsQ+qKCegOWol5TAeT80m3tWHTwRZe6YIaY/Cj9BXc8FF3gr2BCPhzXCQauqchNyiZ
ANsO8cpIVLs70ZKIk7q2pnXRZ+xJiAkTAu8Qrboheh022VH+19TObsi08hPzVQfFTYmdxfKUDbM2
HaxuMreTa+Yn5gJLmnbx0Gq9/TgsRs4q7UEdoCs+io6wHS9+J/cDtIL7TgBIepi615R49I30ouhF
GwBn+B5d0n/f2g4g4FIncvO/b7uhqbbREhJjUJvaiJFezLJPd/zaZZiAr37pJweuRjd1ZEnxLXAm
cVBzCRYMyUHryOlqVE19bnPr0tj2Fs1L/G5HVLx0e8QyRdgigrQLXjDQegey/UilR4G2KYTWHDwq
Ucp2X24TDQZ1xWjhgs5t3iD/rVhBcrbqoGJW2AWHZ99HTWd6OraXQNyVf/C5D8F4aNNjPyfpXrN+
S+CFu1pzBxRwmEBl5N5KkdvnHEfOpkkYHOkV8yiwXQfBousYodtnTpzUu4m2qpc0ncbIFMoSNQ99
RTIOZkQGQTVuXVPANzH6WjsI13xV7IVWulb1h9opiRUoZnFKI/tT2fMV90B8bENZiYZMUevMapPt
cTdzubGUIdjHa8PK9mgOpi4+9FF6r6XIP9iqXKeKR2iefVS6tnYxJuwWoMUWAh8xIG1n7JAQyyUH
hEQl3MQfQzk/gu9/8Ad9hinGWwuBnBvBLvznpCXRsc76Q1REHApBs0iTCTXvKDXslImcahG3B1s8
Z9R41uxdLadj2RaDVvRgHGA/KvJfu7mNYyuxRg7v7p9mTXgyiEuUbZeec60fkG0vTpnMNS6ahbQe
GN+zY/vVX+yRLIKcbee7bQ7EafwxXKd5ngqFi2yatqQw4XcpiJLGI6XviiR7tByyaarYD/Yyljve
RiabVSofBHq5KNPMs9aBgUyZ5dlo5GhsOSUjHTJqnERHU2kNKORZHKN+2Ecl8jaZgKkkNuoAZDK5
FPyTuhjtsPcRXSaAh06RI7zdhNQ1IYEEeVU1sWiBAuaZDGrglhEYooEWRG0FWqi/tDaKebu08G/Z
eEtLHwRc+1QYRnK27AhTpqO20jAn4J36sYQ9eraJs9/nJNig753QvniDPHNJuswo0TjWeQVEh8fy
7FI2PrNj8u9svq/Mydxz4VPh9RCexsgvtrETsZCKK0TJtlLnNvbD6kevdWjbTiHD2JhFKMhW3cNb
LzZ196NQKT8lEC6mtnT2Xj896Drw3ZIh3HcD4MWewXSW1uvUEU9rBLZAm5p86tRpX4VJ/W1V/aeM
xHjR7WbagHbvtwQi8rrMPT6UgbieuK7AosTmJq8QKPqG/R3orIUYiGg7qXU/IkLhRxA6fxWDL3bw
6WlMo/QkwJZ3kcEHNr9imIakYQPHA4Le9hPoiSHXkBkrhlww+5G02UsWjPaVZPZrM59Tjx1tYjXO
o7TrtTtBws1M76bwJkda1hx6hNEMpXSYFJlOxFpoduN8oHMlJ8nbmEPx0HQl6hmPZb4lwMTqrXug
SKyP9CQlznh5b2gYarf+9iujukUJUV4VAN/D7HX4OVGZrTxd7ZViJBvpcGkJvCRRlizcbvEoulWy
Rx4/kpU7Iq2avTerQ5qpYft6HHpTnE3RH7rcGzeT1fKLema0rXzOEoPdNlLNBeE1MBIrEyIe60Gt
hVh4KTMUbpbSi+im2cRGCsHdXalc37duE/1D2M1Ud+H7xcXjkPGMGR2umj4r09CLE8xB+FbPXiXP
sUR40CSnRvrWM6+mn7yn1TzuGDCoZsrOXCwk+yyoAgMEvtdzVZm0TIPXdfusxRYHD2ErJlzE/kTx
pZuyYKzkEULbPxswBcEOpyzl5oCY3m7GQhkvsAR15VPM1niw12xV3tBwV+H4GaWjvQ3a0aJj5/fH
VIzX03usEv5J0ULzkmhS3S4hHJSAhdUCiU79IbnZMEO2hL1c06WAJXiARWHykftZtQsUFiFChU9B
Nm1KbRgPDYkLcsY8LzJKRG+ubkVvJlvPJ2LZqKikoE0xJ4v1n2jmnEVq3zICrB6TErTZjGRiayyc
qWLxcsaoRebK0R8sC4Byr6NfSjGsJo7+PfRGvSMY4aQvyEfGyhgpWkBgHcD2iAyfpIaSkBvlATP7
jrh0vMJFgYSsJ4fWBbu1Dly5ZG05KI9S5EdsXdHAD4S6Ww6kVepV6JEXLxF/SvV/TtNG68qMGLUl
riTLIEIfq10ieOK8mfqzhvN8ZhPAtB/6oMbCu0JDmZut3AQy/jGXgIsAR4CGbBsnbKdtDIBWjW6Q
s5r0Z8lYe6dUcqr7tDr+96VdQAygVNkyyeJR5xbfObOGeofjFpRlvCFUqyd+00Q45gGYQ5EHSLBa
YxJnvIokCjsPvHn2ZDt+eHg+TfyND+ICJgbmetpRLfgMsy6qa9K9kdIrGsQUrUwFC0qMplwzr6br
Aad1VDO9sVfQ504OXrqeLTYTpXZP64nw9Jok+fjos/upEZdseqMD5Avkq9PJy+jLFkPGaGlYKv2V
XSrOfGpZc2i0DwIfdd9m8yzSlzKncmuD9h3qTwkOAos3RMeUN65ShIDPN11i9I2F9wpBnJaMxQFh
AIW3IkTU3+U+oWSagkZqFkGyAUK+TceIpJ6phXU00pJDCNbD0kZa7aR59GA7yxRjyZfW8u47XvhX
iW39MsaYjBHqF1CzbdfV5ypwAddbNEveco/0/mbUqfJE4RHAVcSvLN9c2w9bH+dHl1TWxoFVuWYz
t9EJF7w45hNS6IZP5vzVVs2FUKBxrbjsCLn0/iau24MqxEddRSRdcHm7EUkqoH9vE/WKXzraVikE
AaIcHsEUlcxdMv02miaXoXUqreB7zsqvJDem01wk/yQ1X2hW6D5084J+wNyOnk0gJ2k7eHtLwmSI
BN7gV05XhWCS45QdeHOdgs8wW7aFn5HVfPYTvu5Az+vQnjLgWfpgbTUL0XCf228dd/2F7PEf2SgY
MVX9t/xvcc4fDP+7Y8nIC0D61Rw9+shKwCgH/qrgvQqrzu92ZKW0fEsoGhG4vB3zC7HRpDuBFiOM
rz2BQTSQBMuHgeXk8zBQlA73OTPEOpvRNzgpMTMxvIuZw9hMKImodun67YPLyCTqpQM4bqJejWGx
8/zMYMNQWeBWS9zHAqrASh9tRBoCWGoDnYMLcakWxMnvbYnMmYChhKiegAFNMsbttoaLHgZyfvnv
59JIcQVisAShaueot1gedzDtUr+dD7mK6lCl6HmboL8SY7uejYGAWl7GFWXEM+XbbZi7e6vJ1wKy
TQNh9whADQOQTBAAOwfDESG/6LwdM4JiQX+foBZgBNb4DmDzHlf7q2X6+qqeEsxvFgPtpg47j5HT
tFwSwthkTvaaTy0fyfrZTYprqbSLIwlKEb56SxxQ6unFrpgZd0Fzc5ZQgyhLJIdaBZTYE2ShMcHO
YPquPEKE7WBTmUdpucFOBekPCKV32Os7tNxiK+zgQxTQ6rSAJM2kLT+Q6vzVNsVy30TPeeQ7XJbu
IgfDrkQexq3EzKvwljOzd37NWNzHwEHH3plPaEpfsT3zOw1UyxG5LEVqnBdsNoz6RcLKjmrxu9AQ
Dm9+0D1EGj5U1csngeRqAVIUWzJ+jLXdRB+WhmjUMrwiNM3uAUMDW9PJf8Yr1p94wxvDB9U/UNQO
sxnS2uHRz8qDh9GRJUbQrmkKCDL1pq2qyREzYm4aS3t1YGmwPopI9XEnosHTF/NWTwUfJSjlW9G3
O8OO8VBheKon7JcWXW+SFSE3AFK73Hc2nmb+TXCzNY1LAcMKzPlyi8WnIeYy7TaFp82HZMK7Yxk7
IWEqMfppV56ECZQiAj4NJq4VL4X/zzJxTOW7MIIu1DVmw4luhpA9uvRfbc0lod3DCXvAycvIAXRi
BODY+HPCm85jm9/qxguVzvhfiW7XGznlkhxnfJQG8S5Ifku6vAF6x8YsyYi2eu8jNkFNgAA5qNHe
2b7/kzjjO3EI+CA1IgA094sat9rpFswLXxfn3M7IrknIPoBA0TODgeQ9gNmT5HcQ9EwOEpmRW7v1
UUEiK41b96WdAKuIJeV5yvwsTAlayzSSMMg0rHd9gCS3DRKgz1WpcWy++kZORjVBrV7y3BpGdGYw
SsE+qS3yND4xIw+W6erJVpu1o9mnf4CuPMKq9OTYzbl3/hcH89V1JWxdm1NuNNiz52ZNOe3hjZZ+
1Zz4JT5Yhj+Xk3UdtPJDlnWwtWEPPQrytSa6vHXXz1BUrOh7rvnAoNICyZhn/dH2MnNrCZ504kyb
lU0uo8+cg/yUn7QAIsFE8sbMHuCjDh6GsjjW0yjsE/9AVBjBITJ41brKBQpLYyft6AF3AZaeaTzq
BTV8Kq4KMOEqbbp0M6QMj6EvRHtJ4iOkEeApewIF6g3rj0PRvMKF15hMkMCQYDtkE2LorAXpKLIF
Z6NX2VnT3uheHvOADyHYmXyEvqLi9MkBLgPHl2jKVr0HknigKfrOIIzBhdVfM1ccyCU7CTP4nTSf
j2qrHnpCCqglY2THUJNQTeLiXiXYJtYe9wqbWVbsrm2VoW/c8QVjHcZutparsJTedfGMCQ2PoDFF
F7MjiTpWLgsH7GRAoesDeYLEnBSEsqVsEorE0TbzxJ/RMtm0TRDnTR2NFxDA4EqQOrdEayMj1HVm
V24B673SN+y+N37J05nVaChGawgFPlQ8e92TVlsg8xpFsH1HvKZMSDcjBP5ezWa3gWgatOz3BuYm
le22D7HtcnXN1td/HM4i/dSj9t+IiIeIiAk4hGV8lG0A8INVmC186+SYuE8wVpPjHllkUs0xfhv8
iWFeUj4W82xgDZsOyqdYLBRqhDqPfdwghLWphc8nsbKus6i1wOxk7toyuV9yz8rCAqgxh1SKl60Z
w1jOB2QALFryApCeN3fHyYVcpk9kcrrMWRrP8c5lRqtTGeYT0xjeAwNSo2ckSE0osLZmt8sAkT3x
CQxL71hkan614bgYBirkoCiv2fJm/BdS1BSkEQYtYwTBHuxo9OIaLLWXDgt45dUDw7F5TE//fSkI
pj+C6XCZ8KJ8QBDDFmkd1cwqyaTpJFJF00MzoGXZsfTqhVzj4/VospA/zAmdMiVSnOv5pUfjuG4s
joWR7tJzod74WDlRfhU30TsHk+0hu5P4h+6FY43F16EBjW0Umlw91KWfvQ1x6SDRfJFt8zIJd7om
g/NYoz/aQO9SyOPJ6UH9Vr0OguIstotg/d+3pjDVbtDHMvzvWx/dI84h9QNWzQiFB4xhjNWD649f
yxKA6z+3DpNtay/KBJGBk2bcaN34bi+oDNPzDsnCk9PFG7BL/iCjig5awlGh66+6Mc47QhyZDvhU
AERneBdTq+SrEPmJT/D0WGWGfAVdE+F2Xgr/McwVwuSkydNbNZUhhLB9z4dPevEuAYnCDKxLd3HS
vWKsf2qb8bkBx9ykyTPBffHWncavwSqPMzOeFvzEC3uBraqagCXc/GsYxs3vIPy7+UnWGZ+cfBkb
BvlNMXWNJO5Oi6pyJPxz3Tr9FXn5ViW2fdBAjPedOYRRyS4k7yWBPHELJGEdmNNn1ELFK7x1pQy2
mby/M32PFts7o+Lmc5nZxkqZW3Mi2qkd3isDx1ZNqiKINlLbRE6Xbh/yklUr61mqthXyYajwHYc5
vVG1x3+yjho/3o5cU+yuKVOymvNi5oQs8/c5w+ytEIm7Pmon0Q/h0Ogbuvtyp0nExnXe/mM++aHl
C60XuMqss4gfaxwgMsv3OFCfM+2XMD/8gF6QoKjonuLGPmBv2btZAGQFw2U9xP/SfEvUZxtCISIN
srSbh9xi52T6yNPiO3nfwIMwIMNaaN8hm6U7jlEy3oL5SMb4vc8MesB+2c7EXM/MT9dVC8BpwByJ
ojh+biz7N5/x8NgRCCU3hahlgnFFHLMeY0K2KHSwCpkDbuz6ZMb+lzkYX7oJLUEVRtg1ViiADcV+
98xpI0Ko51obhBAR6PJs6vRSzWxci2abVe4lU2O7Fp04QbP9baYAPGvr/cZZYK2FmWYb0+dlDsT8
mDVNS3B0/AVVHWVI9dpWDsnnmI5J8xRM6T1GshrKidanlwu0/uA49j9eGPqUHpxAAHwYTcZ8oXEL
xgi6RlpiCYhZ28+VVVx6Y7yOuEVYo4l3BnKfFAtoE8CK5MMpJXjVdTgnilxMfKrWPZJ7r93H6N46
ScfgTL62DeLWPjFgJVuRkQf19IPlqHGLfJ6tUbFoVtwRzTMhP7ZhravcYmlbptZWF82ws3onhoe8
JOsygArA/LKBBB5txguinll6206oODEM4TBJCZRym4+5qT4UOHL2EJrYOMkVT/rDoBZ1u2Zhm3Pa
6NEFCT1adbfPiRGfRm/Z9yZvsaqBsMXj0awAxjldvzNNogoIgwnWphVYCAP1324oTYKaBEYzql9N
RAew2w+m5EdQ7JJZ6dQ/kkoj04Ynqol7QHTRrBVs/iFvP3eltRUJSTjYXzZslKsNGpL22KnoCeJP
vUsY8zUjNp6st7Z41+UD4wYiaC0efXDE7xr+Ak1AsZ2oM14DEAF6pbmb1Co36CFY1D4Sg4nTpZEf
He0gqKL+EzKYzcAEjSYI0QJ6ZQH6OXMfZtCuEA2+EhRNSIVxw8YWaeqa8+z4P6Ii9lgMkbuLHO/u
DPa58NpsV6DyWrvZAz08RBznaYROEneoJNm2YZMthk+NfofN6/hU+D9G5Dw0enzusFysqI6Grdl4
R+wo+RKZZK92GJnhYXuVHvoaZQiTfZTvLg7zxfA08iMVBKuxinUfRjgE9mKi9a3hToDe4o0HFsc+
F26jTwdI6Tnq7oloEUjIbvHOmUzulwTXhYRWkdXIqs2jiIfrEGBfiyLMBaZwECzk8RddGR9UpzpW
dnopRwiv7qYzrFcJ3FeWZoFjiE60uaemgaIDm1qNyWt0Nq5wSIge9y0ZAfBBGVphTMTPIymkfAeJ
ieX152BIsSfj384y8S0ndMZoXpYgQeMNyDymy4EQ+6Z6dZhflDk78kYfEZp6882bnmC3P3tizC+T
IpDZaJq9YroLRT3eoWXjkAeRDSG8ReVQ//FbUO2TcXlsa95fSz+PkYnvocVbznn0Dn1MhdNiT5kV
QwISmtTouGxw85cCV/d+KAYSSenaoAzITgtCYFyHekk5GCMq+DqpmPRIHGN5987kAtOZzK5WBlzV
t+JNWaTMAuyShSsqRqdnCN4iyol7cUeGhZAQ7bDZ7rxBkQnvT++uiyKkSpHEGq/MZL45/i92PaVA
mydwZtFLQyNtSzxXPXSn+in662J+Gxz0f7ovTjPP7gZawrtWBuV5KLznwnIvcyBPmc0cHYXdEjBy
NkxUvZRLFvbkNc02qz6D2RsKSoqubeLb+rZGVGVypKy61o3P2C8Zk/zzvZRpAylZUgl2uT1aWW2+
5bI7MSmzCXNu94zT6sfAeinRz6+CcSa5m61IwY3T5kwN3fEpH+ZlMJscB8nE3FfFVTf7bdOw1ufD
/WZ5277GfqXGlMW8Fp7Nhu0EBt7mMBDCy8rGukV+nbD7B5qRdyi1Y7Lpn5rIs2nC+numte9WVR5c
YX77cTEyT0IZ2XLF6YyCpGE7MG+TZyGh9EL9E2aWb40awo2a9HjTS+9kdQ6GbZ2E6XZW5j5JqFdU
ebS11Nrhm60MpEdOUL6jzsrCegqg4AUPfWBdc6JKCJGQIHvshhNs+YIWMF6zFW7Wo8O0ZfKjYyd6
cfA7Ujhi2zkmCCE2pYnx0pE2YPnlCy+AQvAGuxDBIaVL5sQbC/BHYmXX0TJSel9CI+lfa5AffHGN
GYqMXZOR6SeKQl5U24EHa+uaRFL12Jz1ruhn0gr4vxn540dR4dV2UeJsel0zMXbllJ6CAC/dQ2lI
JX9nk/M0poLgPVH8/8u0fFvO/FgNLJRwyDS18+LiIUdYs67NsVhbU8s0DF1adUDcAO6DxBwd3YSh
WQAXDMXA2qcfy/zpRwWTGUbJssiu6M9HQXoK08zBor+txDaDdeXOT/H0i9iATKZ0vMdBcrRI32zw
bOOp7G+zq18zxiyzXR9SeCXIZE4OqpEOpOWaeV1pfGuVQ/5jS+ANQFhgdYPL7NWb6kMDTyi2O8zS
3rHh7ls3KCgwPLtnXHgJIW0xHGN/6L5ElBIaxeq75sLQ3AKOeL0HWlaH2j/bHt6RLfE8WxykuY9H
mJo2LViZmVgs1oUKHqVZc6bT9tbRoQyKYVfS0QY8pK5lvfNIo7nhJ3bzfdVkZ8U2lQeP+Gs7fWlb
MPAMt16RZ+1ss0ac32j8tbHDkZTVB8qRdjsOySaw0IpFcIfUDMOMFDCXPtkal62RzXOxdIid3AYM
h2E1kIZBphZvPAO/S1VUMPFH59unkVbFvLb1By/Grdo1+q3HvD5oOF9GSsdV7Nt7S5LooHPgWHm9
RrjJ3n68k2pFMkHRrePaOBQRdRRuig+rHvcgMLAaW8UBLQvtDKI1ZT1XCoW8oFxllPaG1RRWZnoY
Koyxn+iZXuOInzgz6JJN2//Wpb7rgNx67Um5DOP0JrlqQClRnfEBMEzi2xMrv2Xz81CqG+wZAkxJ
fmTS1+AegZLpBrTsHithM0hQtyfFgT3Md5BXHJoGel091Zb7tXpAF/qekz+4yhiImHRN9p40B945
j/DeXVLi2OhKbw9EoqctWv7yhFm3PRa/S0Am8c7dPW7iLx7Nq4oqIl+iRwRs7C9h3dYMvRiaPQ+N
+9sFxqsee8cqBRC8kAzmoHnHJLOs4V7qkkI27462FT2PDCqX/xhe6bW0iD5N4yOBsfhWlklpDxog
hbJujmfP6bnIfTRUh9yqX4pK3k2QbbqjXiFEbWCJITPvKFBNQRtg9PltnoJz5tRsSsoKfWOwySN5
7zniiob0Kdmc/8femS03jmRb9lfa6rlRBsAxPtRDi/MkiqLmF5gipMA8OuAYvr4XGFWdefN25xe0
lRkrSCoiMkjA/fg5e689KpzTLNawBrMHLQUu33k/p4wdzqUlECnmElJWKOcIF0TSXZXIuFLRQZSv
yUpHjpW0+7QMazYX61M03k8Y2sRGOAj5IypSyUwgN4ejqwdPnIOW3RATUTdbWaC0WHLY0sw95gW+
dmikdKbbXZOE0cKpaDvU9m6chfcd8r2qtb5JPPwwPe9S8BoorR8dvRrhNxJoGL8eHzoks4I6v2f6
OTZfsaY5jP8ICAqtYp8kGVr2Q1WAWgs5X2lOD/gOy+GdKaeHqNVenFeCnb8GzAN15gMdrI4OTQHc
tMc5KQJhPAvhvSyj8FjpYp0WrAWeNKZVH8Aqd5z26mXNUQbqh2vGh5jlpDYzBAsYY3SXQynzP2BC
fNaiu85B2HleXevEY2plxs/0+jbjYL3QO4rxIkeUuE2OYn5AtD824zXs0nDhjjn6Lu2SqGSfCRbD
lu9xcCafIx5j2zFOHmHXPdeN/UMbMV5H5sAAAk17oAN0HuLZTeQRiTg6brCWeuDAIv5wK4aVkTK4
GymFCAvjWkOmbjNnSdps51ncYtmYUu8vYyrBCsVQRHji0nV8msbeggTqOeK+SVZ4EPboMlEfjtUz
sXX4r7O3NHLZltkjXMW/IkItYA82WdNYYOpqGhFqt/cGaIPMQ3lcO6feIjlN1SAdQ4v2VZjpoC+b
Qwv0mIVwXCcgV8qO6VbowUfRu2bNWewV3v+9nRlom/Jyb0Ng45/9LRvjF8BUABNAyTjFXeiqX+ll
7Ey8WdIc79xevcRZei6G6ThJ/UUbyVVJDbzAxOCS8wudMwfY7ECo5Hj7lEwYRUiLpN+LKGHOljXM
NXlIUOPyj3H8dMz2oW7ou+NoxqqbbbnkaC0CD6fNPKTJ1nSLbf4r5UvDpk6T0tHslWX30N8tFiM0
ZYjVLPmgakSlqrln6s/hnLIWUUpradAKZAj/Y+IvYRO1a+87aKpXV4m9N3CrxrqhVn3dfRI//0ac
Gy73+nEOWVON+zk6/DXaKPaM4Nh0R4PZNUcG0+I8YM5/8RB5F61R7LM1AWC8gJALk0cwfbfcsRrC
/dbp251hHRuJGkH07dUPBMLc6NOGvHZH1NWq4Cu7azZhB1mX4pzmcXBR1WeYFIxPA2RWsyFAE+k5
dEsmNBHYE1KqWJVRndYsK+wQfAJ5+FEYWOBogaNf9VIm4ZN1gsrwJrXkOQZmYfWfcddgG+E9DyQB
PbF5yXHjX27KmjMkXCJl/TmmA8Nv5s2x1aMVc0+Fw4+1Ul+E2rCgB8Nlb28No3l0aoZWUzYgqDa2
tQFq2NYOdYHUuPPHF8hcUCdKf5+U2aZGgmt2iNRtxzl0UHRwj5jvpBhfOpslAgbwCzEo3T1crFPt
I3ksyu4+zUdnPZE4orUNUJTu0dL4pDS7jldtfUlD/RgKmoLYja6t5/xMu/zDGMmUld57m3NcCXvr
PdB/lA5NA8ujr175GWJeNskkJLbQQr+PD4nlTFeotnMs5V2xH3L/jXmle2fpIIHl+COASbyzPeuZ
UcTZ9NHTawEOdbxe332k3cdewsGeTExAxb9IJdQXuaHjuMqsLWity2iE4ZKy+k0GiMtG3X8fcdT7
YYi61Bzald+dyHOHWx7Kt6xtcQx8J2ArTM65k+99NqD36dCliEugAjBs9wGTYRWcMVSt0jTm3ZWJ
y6WdNi4BYksL0SuzG5TvFLXonw3c9imd4CByz/EwXlw9vypDjncqg8ZFnDrQk+qhVHzdmUX/Lo3N
tyrVMEEaB9cw3vGrcwIlTW4X1WJjU7lgIXg3Wr/dW4m1pvWtrZoi6OhEOS0sWrQFPUh3Pym25IuF
v/rR2mTpsnZM+TGWUKnd4jme6m+9l29eWzzjdSNpReivDpfscuzGB7cxDgPowUdLyTUXR8ip8+IE
ijzIJAVZAbO7H6BlNMNOqzOsPCXadMuwrxA1/Rp7jaDo6Od4IXLM45VdcbBy2NJYcSn0B41c585F
DZLYDZKi7MtFQ7tpG3MJkJjWvHmOSmNt9xR9OUR1RKDkL9Ty7HSoE7WhDFZVrA5WrrF9WgihtBiu
dZqsyaMeF52jsL/6KzICwAO27OGdYqsHWo64d1x1eq1dEE6RQ0sWdS/Qi9vBcVKKlBJ21TBHwTFZ
cfPAKO2Z3tDFR/rY2762bxPUow6yYo+sLPsxsbtPRBTGOVHA2Qq/XQeGFR+CiW878t1pF+uPYPU2
RWgYr226LxPwNaYhPjqsy9s0Lk4YKCKIp4iWDCZJYzE4p6wNvqIJemtfLJsa5Q8ddqK2quGhc6Zn
lyBKF2/WEbgqx+QCQbKGG61JfwVxqUE3FCspO/CRjveQjqR2JE3r4bL+Duy04MLFJVjb8IVK+NU1
oISKk5cEIzgbD9n0TzGKnz4e430Dvi2afQ4S/S2DwwwMDMTYXULOdEex2aW/6qH9pc1y567z96ll
JGsJUko1BrEnvdzSjL8HUnJXO/jeZDtcdWrjqucTxF/bZq8xnOYDuw03/mxwbmQJwdJJX2uW49Te
aJHOwNQE8FiQPpgQzrAlihpyRmuDsrRJ+nJjbzfMTsw6VQQ7G9A9ClJhEG2i3DNRbhXaVQgNZxYF
QI5onTb6srHbH/Btf4KfRW/Jf1WdUm5HjO3JLGWsEk2gblHQNUHOYXUxRFBFmeiQOsfda8CQFbmz
0a383tDPfL7aEp1ItE5Q3MDd+EAzEMEHcU4RnIs7aaLXN7ID9/XZilkg7M4i7nbG0Vk1NSNzsvwg
WCtMnZpQKh8ys/czwMODyv/RA/x97cOjjwcIRZgxkMKN6s2xA/pTabSOpLPzI63YjEH/HQXWIdcA
pRSNkS9s4CrBYD77qMjv2ESodzwQbn2w5QD6GGYFAQvkXy1TeVEaBaKhFGqFALYSQXjTGGc7+Pd0
yUZyXiN4g4eAJpq+BpjGuakQLygXnYvtC6RbyHu5TZ/9Gdrq6RWZWUUNIEPGn3k2ftspXy8FBH2C
amTgSUldTuUyJbce15oG2bHi/gdy9Ct3Gv/RGOSsEP5UZiDIPGKOicCE07GiflBIuBzNi1lDQ2eh
07DAFMSuk0z+ysIJ+CgeCNKZsxnZ/rFEgJqPp+fU4HxgKOlu9BLCK/nc7TZPouGYDBaMIDRLiwYb
AhV/oZA6ePGZYCwMn+Ysso44Eq89xX/r4NO/sxQEora8lH1+0VXw4BFet789TIn7ZDeGvjUAtLOq
EfeCDbSM0CXNyTZCwaZHj7SCc2rQypXpSjAeWqTC+5Ux/p5sS+6dKcfa4oEY8dyGS/neY4K5L7vq
KbeDfImFnk3fuyQp0790wAGlMg9RMMwFqsOA9Nuovq/R+W8ThjCQotmi5Dh8CKMgA56I5KnH9k6D
7ThktX8JYohZk8u9xrDrSdTjayZyk4Tgq2EPgoWrRRolCpqhKNw65pLIPugJGBe/yUE9WhDxY1pm
EZO2Q4jeii21U5tKieGu1I3qhGlS5ww/LJWFpNBJdBPpW2oelJP86GtGtjrHIYzZCr4wUhFC3+HJ
hYI7tzJj7Q72cbBG4Tj5QEf7dqEXaXMY5wenysjPTdG39iS63Peq9lnKop03yPZwe8lvvUnQWIjR
OOELWKp2pD+HCYZm4nDfCOCLSF7Btr0DCVqPSUgCHdLzuzhr3RWAR6ZIBm4y5U9UFDaSrspnva1y
WIxzi6OV7rR2uyOw6hpxEkRaja7dCE8gNMmWb8bxFMMx2AXOIE9WAjEMujOjjqRb4Mg6+Jn6dBFD
cbzx5d4r5VkatA09B6ZHY0QclLN43aTiNcKOeo9SUKeNQn6yauccmfQJXZpayq74xCVp38UPDg2J
ZU+/d2tPPW1u4j7dTg47zLHTvS/E60D4Qir98d7KaWtUnkK3Z9LF1lDN9EFRLUWJ0CvMoxfbd1La
T8RBFO+9J3UGzMpfq/7OaVBU1UacbbxCfw3ANntRk2zM0rEXnDMryUfTlCgQJ4WngmtsHwTMNHSQ
iYQq9eA0a1IUahWdq76tDw15KLvBSsFaAeESHUOlCjw68dP4vhEiIjtd1giWAPBqD34VPtuVwjZX
0icjgWzePpIJW7ybvmMvfq8crbpELn2boSnfkTjaFHEbpxoZG1Hf9nHhbUjgOqPvFT8dUTw29NNA
K1U7sixXYM0zxNjxGuCkC3VXjEjlGkLm0PNh9xi32oj60YvQHOdDiJm6xPXkV2WC/696dRqgUuRk
05vL363G/RGHwFUg/e3gW40nEc+wxjTlghJYq0C+qoLhQOnE96HUy43fBpzEaWbrrAtv7BgjG2s2
bXSpjW/ugIK8Bb3cilVT89uaWr+atXFyKvdnVWvtS1EjYkD/cEZlw2HbWtQFtGWIo+22yhrrhHOa
459W14Brw+wQDRixU3uq4D1lNhKeOqOl6uKFCLnbBcFrTu+B3/UK4E4294uek4Jcc1LkI3jmyMSw
M9I3YxiIbdbmZ2ua6Io/SJz3ZIjZ3lmDjssOQfYt9Dic7PHBa/ofvtV3D9HAjF53t40Gxd/t45+S
8oOtHFt9Ern0vvr04M5DxSQakVhyDK6AE6YGEg6OL7ik/OHUB+0zOxyGoMS0APaGRFdF32x6+qsM
rkbHPVtg3F4XPkMV1yzBwQ94JvwcXj9EOoKkZh5r2Vw4CGHFGv0DGHukx3uL+eap9Yp1PZX18+R3
L+QM1FcbCgS21XhamubB4KD6rBBOzL3TaYsWW1d5/aBJwiKcrkcbWvS7UANBrMWooAjeIXudbFhh
SVJE02HtEgn2kMb9cwwiwXPA9w2Giu+l9d2EtO1Lz9xK4Sw0ryxQXIzHOkN13zMnxEcaBet+OWtA
12PT7Osp4rZydWrS9qZDt9U7KWo4lYMBoy/juFBC/idCFZ8SDivYgxzoW9L6iFIhn0J53tZIFUKL
jJigRrYfdkxDzLeJzCFiopcJAXF8cAkeE1okE6Tcxl4oXRIBkvUcV7EzTbZxqUCtcvwyPqS3yczW
v9wC6xQxAYWi+QBX5R64LWjjiV6PN5LDgqf/qQwSqBJselhPdlphYtuMsCZmj8bYmsdpfpAtwjnP
VMXGTZ7A4i0G2htLzW3yNXs7EfFMv6wox/UVIhPu0XmpLp67gLQErGZJ4KUBpoh+NQlA21ENG3Ny
ObB3dIzSWnz1tjvciZwZvY9erKk9Z+nbJphy6T6aA90tdM6HeAQdUADDXJnEAHj1UO4CvX8Bm3iU
CfWCNoNlOQ8bpImkBJO3PkETSDIAdxAF1M4E606au7Ct9mZGgjrRMBpCyDth1Vzy40gUog6lYPIn
WP5uBRfC5jBQD5sEfePZ8PT7XmPvKJ0ueIBjkc75gDBu+mbj0C5Z+hqASXbtfsWc2F54miSIri5j
4OOFQ4919inqGFngaSCmT94J59FWBTqAOzM3arYvDg9cdmIDihyUtgVdNsviu1gZh9qGJtPj3dfU
lHC8Q0OiKgK87Kl771VmXAEQXPhbe5KYTGeJeoOmGHv2crYtioA+GZbtmSqApRh3mTkHFxQUkKla
GSJhWK161MtWfcBr+R73kcRMlv4itVDDTeHS/yhatWLYv3ZEoyOPmVh5kR23dXeUmrWT/fgL746/
sMaR4bPh7FuLFTqu7Y2l0e01EknriD4QqmdnBzTYwl7iFFu/nQ5WyvizR0+0ceExQBmMdj1e4iWI
0ReraQQo2aG7dJJYX93Ug53bU6G2aUmfr9QocyPtywmbaNWlzYCpR3l7rZzNgDD6pjD9xQGGvcF2
bKI4QVG0YXwdg9x+z9trYJsoIERKo4G0DYeB6LZxCnHO+umni5sHqSFy3amHRdR52pfLbGkZBBSe
aQAmF+crqbjI9omQHQ/0/9We1KLPSLgJlzU6dW1QcydKorZnFOWUO5EXpHcNgbmUbfxEv4B1yQv3
VHLBwuv59HyTDw3e4fBg++UXQXsf4RitVehDM0L2oo9VtFN1e+EORYAPR6x+l5pjbEb02cukM+jy
17LZa/MDaGh6/LfnTZ0C7gSIf5WT563wnVBC2TnGVB5Ct2UGauuoi82xvqeJFJ17vQEgOam9R3lB
NEJ+pBZgsQv4U7RsN4zHqWTRLQs/YBzEcX5sQw17CERaHwE07dpU0K1BPqGvRpcyOIcja3h28oFs
ASE+Pp0UFSfz/pwwpVWHoungMBEHYX8Rw6xrLeOtkzMf14fU2lMHHpqCysicsq/Jwz4yDfWralD8
0TIJ+XY1Tqved4maXRUG4tgJlaywCEcMomgdavsBFf0i0ezm1IezGccfiiWm5QwnePFZakFysUgV
phd8xNwxX6mEpIucnYaYq/Wk5AjyQaegiKHgErxsvaSauc4gIBkJgnWA+EyO6DNUJKcrlb1UfkQa
GmAg08vzA8D2S212AFmdlox7GlE0IJlNjN43SKJ9yrDCLC1xCD0a+F6crmRHqzJGxr6YmoQBcua+
K7fDXKbnv5oKDDM+ykVQMIejlntuSbrlTqx05lCwHmsz2Fh6G54aG+yHBBpRJgzs0lDtG5Qmd9Si
jMujlCIsmvyTGvslwzqNJaM9uQjFYUTqxGGY2rhIdagqEAPWo94yAjenF00z4HINKBJrMnjuSCyi
AWH62V1D+YF9oEMMdWkFks8RHyAqr45xm0Azw46pxkjf6Qab6NSjWGmqZ8eT2t6TSKCtbh+jQmGG
GX+N41cGZHUpfbBTRRovm4ygHTQ0uyIhT73oi00xl8CahayglURe2U6IyuEVQrh/GB8xpOgPQWOQ
hpLoP8nYizD2WisBjIQUOGuP0jx+AuXm4MiEWQO3MnoaIs4B5Kzf40IDJT0cU1X427AJyydi9JBh
2Qq5eWQz0mddu9Yijq6xhdh6NLGCJKFzF1ZudHZKtYrl4G3gD8bY+1csIB+1DoA3E+cSdSq5gCgM
ScHQe4jXA8VbhKfzamK6f0ICuXR6GR9rs1j5VtkgKzGWJKNjE4ywMvkCIp/FGozqlp3bireMR9m7
fPLwJq+LNsxqQcvyF/WNsZdm8x2yVC5Ti0j7AaHnRBDrHX12Yy08GrEtAg5MYvFm8AYdV38Jp1UL
q22LUu1O5XEO5b+CRa4SKN8RcDHd9dZjLd0XgHOLNrU+6Q00WF7RRih9xfnShZJBR6Ctqlf7V0xk
HgMlSvK2bjCcRrW+xxXZ1/70wzK94WfQ4AkPInyJHv3CNUD5cg61p1z2uYjpEq/BQo1rgzigu479
bql72zQaAxQDzqIttOlYJskrSjgm6ihOOV5QhIgquHdSApySMfppjeFn3SXZyaNhB6C0wndNk71h
PZD5kx+F1iM2GyK2HKT3RNilTyO51Mg2cS2l7FwyE+6z6ZEjN5TxGpDqm3SAvQdV1Swnq1+7rdk/
Oq3YFrozrDuyBJYUy+IpqEJmZhbQlVn530HLgUhF1wIVJSQYwt9bL7lvaHkwpQiWU2Sz4Dhs+Mqk
CAn5kCz7VYTWi2MM9nYY44c6qp6czk9fQzMft8NcfgcCc7KeFlsWWob8lryCb34c4JIQi4M93XJ8
gok6ajc/32WRIukvcXaZE5Gxq3vaPXBI+AAgG6zyl+B0wDmGI5RlQV+Kh55pTsahl1xULLvCxRSR
js8Wec7nIAYzEJn5WRi1tmRvQ8sBcZDEq2GdIGlFvdefKk3bs/oSrDHBBEL9PpwKjiNgkSP0KQN9
57D76knG3SZD5GIKds0lstsB4W5tk2BNwkaZKvEGq3KfKP/SW5l7UjoDujxJ33T/R9C02nYQjHf8
rlKrSnBWbiwbwgQxMwdjfEclb9KzgoOWQcPGlL8L+qS8pjlXIWwFw0HKblmo6tyKNl5aUpgYI1D0
NkvOONI6UHqc2xFTINxJD9kWXoq6V6Gx4EDC7qJXJ11hj3JdKDcmsS8/RKJfKOanZzmQfKIF0cqs
IevHvj++RY58LDsG+kbX2shfAXBovR4emASX68bV+2cvsEE/avWqM4tp5THKZs6jvgSbKMqt4SxD
gdPZz5rHZNwA18CYzeDwcRQErsUw1/aBoZxV0DQmt1wrHvLAogvhtdMpTABNadVzmsT9t1cj/xN5
Zrz0DZl9iTlUZ2x34xZSAO1oaWNoDlr3nIQYxGgDlJ8JRKkcned30A8fJY3RF8LTlqFP73gwhuJc
tpbajCp0DlY55Xtlhu62K0t1FN4xozja9znxK8nUjx84V/ZGGjfPLZLiO6/q7YMUrrOxXTJluq6v
13btiE0XmYRs23J4QitAuiij9UMR4IOj1UbTxUJnoiUus+TedHaVc+2dvF4ie4s3VdNSaWsdwKfe
PckUOBqyPcH20aknmXtgJ9mP3t1UvtdT9uLqInyurepdUm1fjQhf4Xy/mROWFbMJu09CB7htrc9m
KJlOsGvsA8ci6dTXiF7zoqcbAff/I4IZnLfN+PiN6qf4M+PXMG8f0P8DEfy/kK03n/hP/vpb/o0F
tr1/+siDaWTaUIBcoLv/oQKb//QJdNQF7mLT0Gdc77+pwJqh/9NBiiB82zIc0/ZdWMI0wdroX//Q
bOufrqdbnqs7//kT/4Mv/i94Z3DG/37+P4qOOEWQmPJf/7D0/woFdnXX5L/OtRzL8qBk6zM0+Ofn
Y1yE/LTxPynmq3iwrYEYzajZp0H76JchmnvgVKIT/mfOkkV5FekX38CbFkng64nlY5BmVM4wX5Lo
QvRR32vtdtAGefFjt/n9WlOAGzPBmlVFkSypoKOD7vXVQ4L44g54Wf6za7tVWHkpRKU83PrQxDZB
hZ3CI6jovR2R2DPwf9JgCh8rfN2LJMMw0AKLwCvnOUfaFNYyqAeMuX/6Bv8vn4o9o5DLbGSX2H39
6x+378O2dd0h/tWyddv5y6eCddWg5236WIza6MtIorNLzjE3aMxh3byzaZqSU5m29zax7xh8po6N
z8RfdgnDltQ8mqKYNNyxr3eF7Uf4GkqCPE0a010Nh0H49bJk1dii3N/EVeE8EhAWaGl5ryoF3Wmy
KMOz6Kuy4VNOLibUoQ++tS5G5VzTydGKe1z5NsrmCwcSdanDe4OO6yODSHNddRXunQS7O9ZXCE0T
2jk3TdGR+mF7FMoUp6ROvjovYekJrHOUCEbSdufCsrXzB7K5t3//aZoCKPafPk54yKZwff7nOIJL
3ZpvqD9fZMHs6PemGmGS7j55EoelF4gRuT1mOAKqy+8avWSQZNnPpumpRCy9urhBqrZtrYyt7kbh
RYdls+AqsX/E+ClTTyu/R4+muSkCD7IxizIA0XAtBnGeECc9cMIoHhDXnf1RqMPtJUSQ6aKrrXqp
ZGvsw7Crl4Bg6vfOV7Mjv5XnkLTBSz92r7HojUvjl4rkb2s6mfjm72MrKO9//4oNvhnLN632xSsp
p81Ks3sUPDT5XjVj/Ji8KHrwsi5ZGgM9fR91kzEwZMsgMg6aU9EkjNTKjLrsFNP63EssSEx5CSTo
0UYumjgRn0WNLV2HUe/F2mGSY/aRJ0Qw5xBeSs9RzyW80UVIE+33rwhoVM+Dl9IutOrsyZZHzr3h
Uya7dqsry1jcnsa1bj20lruK2Jufbi9V0ABcRKMnDV/50+iU7apIwPfe3uSeBduhtzzl2ph1D/mm
jRjaLetA90+dobqNijDDFS680s3tRW7eleFX9eH3sz6j+ZYbRb20MzLMMTeuW/OZHTN71+ZMWYLY
zTUdmfFDJi+hrqe/X67mlyeVeOe67AnaQ2YVy8l4rTqau63emtxztv6u2+LTY3RzEbUXnb2qpOnd
F8a7D9Z3oQo5H93zjzqRj2M5ByKrCdHJoPKLDcThiVjBhDwpoFSGrje4h6JmZYCaPKkmexrJmLwa
GBcPFYqsO9p21PFl/uJVgBN1TQJzhWPxamf5htZy9COQkM5r2gRINNMpXrvDYGOFyv2nAftvQJLb
DM6j6UZB4jefWKJA/Fgu5X1mYWJTAo6iaj6b9oh1pvyoHYxZ/lAPW1N59gtmB2LqmvDR7bRyj/tf
bc2B5ANlaAqzPVc7bTa+u8zyw9PtAfVSeErHAj7Q/BposGznOtrx9uz2ehoSXobbAQOSa4Wk/PBA
Q3bfm10Pkvk/L5EgHP1+8/ZakDF6CWSZL8PAR6/hhNHBBnN5R51lX28PSQHYKUnxNdC8SDmk4iJW
VxtG3aaD5cUV5UByQDBKhylBF9eRRIGGbkkgFLNwfChYSMY3gcjybnQ1wSTGzZ+8MNneqtQJDM42
N2i5/vFjRBz+/PtVy4fK/+dFi5OlMA2HKblpm75hm3/ZA6Kss3spXe2UsnWueqcbTgNqCjKXT938
JNKj77qFZkAGKNpe9IP10BuPwm7Fs8YzDk88wzj+LAP3T+/pqBw7LPC0npPiKGpJ32DkNHfbTG+7
Z1fB77i9dnvK4Bo0+Ozi6DKOBDiF0MfXIn/KElJm4dc2ZEhwNQeC/FUHzzdtbt51bggv0ZhnYlay
S+SUSf+hsq7daarzX4PgnDF0/0xITJnbWME+kVN7iZocGmDqdD+yuH4KMuk/IeYyNi6qMwl0xWnM
9LVykv3tZ9xujPDsJ/3ZN/vhWPSmXN7e+O9/OrkyHPEpkO23qRfRqSzLqy11+4LuK3jIbQe/ezy+
DSZnfH90UwIzuQbmn6olt3w+Rpd2ECVkLy8dD388WKTqaouIzNhZ4CTvGlfbJSnXiwR581Tb8TLt
rPESzS+hpdTombTuzkkxWv79BePOu9gfRYPn4dGkViC7RFgmcl9zLrX+VEoNrtMPZHA790lrkBMX
6f2KMeJ4H3kdTfUMRj+1VInFhNdAT433t18Z0gbVbTyEtlA/gtJfVHrWvgutS9cMp8kZHkb/kQRz
lAnzT1Qd/Cn6+FdTtdhuFfQqj57T7XOFzjQ8TnnBzMGIH3KCU65VXhebEMQLkzie2hUTetPT+cKH
4BwQOxWRYbziDLkxUTi+TL6m7ultftlV279ksRUeZFRlC31+E2dnvDUhjhNORg6dNI42Y1ZE4o30
lxY6FCD5bZkuBydtkbc58cm7K8oKR6crzOe+s923Eez4IuwB29m28OhE2BPToaY/VPo2pom0SBsu
kTv0vt5xnLyt49SxXJWdXP79dyX+enO7YE4BJHu2bRGtYTrkbvz5u0I5iwmXEftVyxgUAzf95brS
2Xu0Ix9/P3THsIqzSzC/wleQHQu3fypzcocX5DBHG9IQGJzM71qtqpaZCTgttKR4aIkPY7++0Hga
L0M/NfdtBimRCCHR8E+b8NhOAZlglEQdOYEjz5mqjzvSz/Yiq+RZ6YEkyopfpUNNmqtydxxJSWmc
H1h9nbu//zDsv5wBOJQg57IFtB+uXSq0v6x0XSw6q2NmdA2N6tvVteEKCJM5zFgvQep5D978rJyN
HzFryPr2pk7KF4Hh4gE38fj75xvZ/IQUWR9vPyACRu1O3FjnQtKhjF0FTYbUnsfbQyzkYwuLBHZP
HV5Br4Ho4RwCGkOj9dajWhdS6w50qbBAjENJCWcDeNAt5re3p/r8WjnCo5A2GIyp4CAiIgFY2DSf
52f9KMW5opJ6DvL693v/55mHyvrvP0Pf+cvN73N8Eq5NsIrneOK/7RaZLwJYrlX27Js1pOWmHh/q
vBn3VVu+tU7EVSw1CEpRRxqX7CpIM4xtaCORjBTRjLZcAfkK267Y0Q8Ft0vqlKIt8knHEWAIddGD
NANSDRqAwbc3ZKxtXLMKX123y7a09LKNNMbP0RUVnRhbf5En1Ub42fteXHw9OdRdbryIScEStNhY
bz/DpHXcMeDA5nz7LZam1hrep7URGV9ZUw3LcgBvSK+QFrhFr0IzvuyJ+g1Wknea36vNFkG7lQpE
bS0JSco23//yq6ifmRrBpBGmnGYn7EXVKqyL7CX09a8WlM13Zb8mTp/uiACLVylSz/shj68NPO4n
MxnypyJD41YV9eX20hiQxVYABao601zHZlo8VIj2H+Ix1/eFI587T9b3EdTicEyJoi0166rQl59o
3L8ICMFXi6/mXGv+ZpxndVYCcpOmKxdoIenPSSCnq7+/PJy/3mJcHixywuT/OVUKe758/rQ3tJ2w
PEXt8NwTA0DQgE3Yq1HZa1NZAMNjnjKkrcB2Rtrvd+kATPfhFB9qI09+VRko2gLNuwzjszVYasu/
v19FZi/PfWnh3PZwPs7Phr7nNmJOt+9IrdkX3XM114GK3ClcDYS9357+8ZDOtWGfQqXrdQ6ybk7W
Veh3xkF4zOv5RHe9AyAcTPf8GirNg6sz0Cx0WZ9mWA8Mwa7lcfz965kanI3IdyK8UYPxUpjAMxwn
d/Yhic/3f/+pen89V9qOOX+ivqOToMS29ZeFKwa3R90eRsdmTOxjbGRk8oDtdpCJDuRsB9pLBfpi
aWXOsLs9nQZyc6vIur89Yyp/p/okYzBVeBc8S+SN83twigHdDUjQs0WvvaipVpsmpN15e/f2J85h
Fb//RPoq3yZjABXDLdJHCGMuOJgTmTdgodKuW8YN+WVOETCpv714e3vyMHyOrrNSpeWta/Kfnklf
IzE51by1spT5HPZQA29Pw0qn9MfWibTZcc917cLWrSfUtxxpZu5VBZvP1SmmymwbhRkG9fmphjnh
OlVr1+/06+9XEHcg0Q9RcTaFcc1Rje5bhbDzjx8JCXj3w0J7MCYtXblTg9qxMRZdUIo3SgyCfwnY
3cooy1/rptvomZo+I2Ds/Cvj4Yg61X6ISgxkf/89c9j634yd13LcSrJFvwgRcAXz2mzv6Sm9IEQZ
eO/x9XehWqPWnJmJuC8IlAFIid1AVWbutdX/eL5qlkoqwNSIePP1+efiSigjTwrDHl86URCydvE9
sCuz2fMxrRG/WDhxpJ36MdnxRW3F8DOioqU15piBPSk1u8xBBXLQqsRzteCTStJXxxmqF2Wqyp0J
p2lt+5P+xSV5BieAZzfZf3Nbp9gR5vGbhmPpT+omEmohqOOBRBgiK4eRRsG1uTPQKW3tKsquEfX8
y9LP+zdiWQOhlxaNpKkGpDyc8Cl2CSHQ8HpqjtUo9HYEmdOlhoRnV5Y8ydmKs8qbopGwkqO8GSm4
Ot11X6DPRk9UQe9L0SpvOcyGI05XYo59dE91D5DXQsMzzAdYN9NRNuVZ34+bwCgNGB70l1H+IyDM
gAFXNjxZYJFqhNovUeuHL74FEYJq7Ogo+xoDtFPb6N1KNku1UY7+gPcI5MgHXMvGk+3qzpINj36w
VKu5pqDCF00vwjOVa6Cpu8E+KnkPoXibmpl9lB3yzJ6HbuOJeLDGkLQGxLcvNnHvtsqKT5Pi4WWH
sfax0+vmks/Iln4ewCnkOARj81aAPUOipIkNKtT+rXaUg0EO5dNugEwjqCkvVDF4R5eUJLkcBgqV
DLc6ql+cTCNJ7PnaLg6C/tkG7CcnVKGVLjpsvZ8syzb2+NRgteCp7Tc+5bdb+6657KLGPFQzZq6O
QSHKAT1SnwNvcF7crjFx4Mo8nMSq6IN/5vp2a2saZ2lJeG4IK5xdKooebgMAQIcCnxHTMxRYjRgJ
VboLxi7Lnm8/E2jRQs0j9eq2hnVokoHCRowpP/AAX4hEMon7OWQ6NSeiEs3JLYvmJJvyLGP1vCxV
DaXCPCAPASLzv+ZN6HApi64BVxIKxezzz726wpnBXnBuXIJXi/t1f92mNZaw0eODzcpo685LPSMU
B9eiwGWBd+KqH61ql1C5Fiz/GpGnPeTpuTy7FgfZ9i31Wzg6LJTnW8iuW38rzMN92l99TYD2xZ+H
ieBQNT9ruuVE2ScnyiYaOzJwpbNNU8U6yAMOldbBCiNqvCvx897f+WWNnGQeLWsDMdt9qOhz+3Yx
T3K0jL0SL+/3kmcOBtpbJUieY1svn3moHps4sD5GiHIbjcXuupubk9W92WPVwaH2jKvd6d9wLxUf
oWsrK81yIQzPs7w62tlO+pgTajiI3ncBCaQdNXX2eAJsBbNlPssCS50BmtoaDD7VLKbNTkr/0TSm
iqFXjAVFOGSCMsonEXYTucLmWxCFSDZGXd8DWve6st6X5OXGrVsjjh+ofn0oEqr/qI0LV1GlxaeU
heKBfbe76hQVNy5D+45ZHQQVJ0XHYQ9fKyIxRwrb0mcTB81dA40SkYFKWWpWxEfDzzB/c0X6nISo
m4TiUMw2T75dMQKraVXrKlveNMbrmr8m8kpm6DbsjHIAH8AeozvH1Yh+0gUZSyEgmhzuTgGao4Og
piwTzJccl1NVlSRoOxbXFC+jXY+kHu6963K1W8K1gft7u7gKGoDVFNXcfoK8TM7O84rX94QwqmZP
ooLy1thIX6F2ZFejT62DUvune1eFIt0tlHDqkQREzWoy0+Yp8sDEQpPqviL4O4VmFoJhQWnXVUb2
w52UnKIzdXiFGeavPGHWZ7UF/TBpPEXUeHqnLoM/UNaWF3lohqi8XBTM2vEtm3snz+Rg/1CUFFYn
RSr4Cs9dI0V1jjNZx4BPM7XMDpmVxmkOcep1D8lcGYixuXtsNHZ3pmZbnwp0zSGsPm3dgq1TD/mR
R3J1STMSP4VZW59lS36A9chHU9rUloPe2IcYND6ls1HNbUYmHtPMF1ehGgeNjMMmLqxkW09Gvzd6
8TaF8XBS0O4a5EX4XDiYyFSmH+G0OKXPuRDNwWUFRcEDDhYPsHm+h56er9WCVddbXDrNccT8eJP3
BlFkrdOfq6RKHkss4mVLDjoRuj09iY/y4MQdZ1WQQOb+uHe7fybIPuBAlITdLxDxk+UXxQHDifh3
//1aAzMrKonnO1Des86zcde4offqEydeCg95KPUA4xsaAvzV4fseZZOizEuDa/VVtiLxNKRN/Qpw
SHky2GfJXmvo9XPqjt9liyCff7BbIsmymZDx3nSWHlIxzu1xVSfb4BOoLfR+p/oaND9qQex9+edQ
qYq171Ag7zUg+dlCjsg2ZXnDorOS2euIS/6aI68RfGwxepsvl+PpCDXMHXpg3Kz92JgJfd8Ftnia
5iBUp4pvXhVQqVsJ69ppeX5EHYSf2DyAaQoRp679iCj13CjqkG6pplXfmtLZyQmQcjSi8cp40oTB
fxHmd6jsuNL0HCJUYftCpmDY8dwK116APZlv7OW4O+Mkkw7PKPmr1En716+CE4p1JWaXH/GHLglF
Rta3gF+FWO1//Cqp5f71q+A0NZ4KEsSXUlV+Vnl0Hc00OtqaOrzhGPFadYO4iLllENyO8dt5Gcne
vcShxb6KbtzXIqqnsmd5SaKL6qgFvL/lINtKNFENOkA5ag1ZhwimK9ZxQW5rGPoXs6dq0IsL+7XP
COgj7ojPdTzpO4WtxzaFA3iNLCNYxnpSQja3X6vINH+ZyfMwdMVPbUBNKq/uBpbHdmL8vprtSbqt
iv731VFgFh9Z776meNb9EuIJ67DipzpiBaFljvU6zFeLP1fLn50R7b397KmIlr8fc2PUeuescLyt
0Ake2mURvOglpaTq1JJbxDQl7TLnY0TgsFK0Lj2qvekg7E5zIoVB9Y3H0oOcamoYHA08uh+tQvW2
lpKot7slTfT7bpNe/nW3MEvTo9BC90Qx00wNSdee15iPvsKBWphfPcwDPtqh+YjMz8RTtNzklOuc
5axeV9yrAch5HpKT+GQ4x9Ktz16HcyK04bLZBagVFnL+bcpIxQ+0DZ911Ogzx7UAGRoOHNg/txkI
8i0od/Sp4p9/kflXqnjLq6lZH2+3VkuYGHF9lWP5lNjnTuFd8ecWCL3Dg1YGn/df3oCmtIFQjhOR
sE4hiuoFZh0NTl6tfRGoyllJkkefWOLVpud9oTyS0pz/MUOJiaakyyaq1L3AqgGRU9N5Z7WCj4VL
WktVuPBIa3OQA8BWjD3+kqd7F/QNpPAmRimhHbFKQMp2xNDEehlM/ncmtQSmPzexLlDX2EkUmACr
jA5esJ9ALj/ktS1e6ow/R6eqr/LSScTVM74OcoiFWvnghE61L14iPODfVeSfVzsWr60a++9JTVmU
Emr9g2y2eY15wywhlM2BfdrDFBvuvgJK8zg647bLbHxY3Q7x49DWl9yPm4s8a3l0YjpbUnk7p+rF
fPjHgJwslBm+hB6PHzEZhwATuwOFpqglGyB+C9kJl/V9iA0UZ/c+OUfOvl+i2JNXLu5tXYnjTeWq
/NvmW2tlRgCacgmlh6lG2CDbVik1wGMajtcexZG3gFyH41d8NapmvMp+nVA5WDS4Ob9neCAqagrG
bpfJOV5vjiyFbpcSqPyVOXirIY91dZ4hQ2l86H5ovZOMzJap2esX08cJLfF6HFZ6mLPBoMJKDtuU
DxleVPkswor4Vh600C7QI/1pQ0SJV/kg8A+Y++ShpvT+95xJTreyd5U45zEtavvkQPekZq9TyBUW
YnaRatqjmItFG90+2UiGV4Nts0CqEvOK3P45IlD3boFR2HtT4FCkr1FO64lyVRqat5GjTVwVCwNd
0EklTrNMCb6shDUNZPGTYVUZqoKZQAcqVAilP8nDkFTDyiTag2KiYKkyaDU0LO1NJvpgvnkHKj4W
iiYIMPlVDeZZ+/BbQ3vpR/wGlbF6AiurvSjuBEivboyjHLQsi2Btg6ugHOUnJRvhDwJAAZcquqgP
YYTuXI5SfIHJLIvWh4St/ivyd7ZPdvEFw3dzYyHfWMsmEa9T5KKesKmlOOWUqi9SBC/7qaDwORbi
FGrj+FI5QtmjyMDtfq5om/unRBlfSoA++6jsLnk7vs8gmpM8iCCMe8gxtLuwjHfV7L+JFWj+jtbF
up3VFJj/dYY5UUDRumGtVVb4x3E+wBPojk6CrZZoxCzVtbpsqU397xE5Jy0QdC6S0lxjYgzhZr4u
pRwWHu5RTiWwyYT7TanhpVQC7heEQubeB/45MRrKamOn/nOKu7iKvcpZnw8KWazboUo77BSDAT/k
P32Njw5s0KCW23rW8pXiZZAENfynobnKg+yXphI2Noe7+wCxcvQtHY/9ex/Gm83VgWFm+XASZT/R
p2hhFNN0NbNhByWFvV7Zk3MTOQtJ1fJOmj0ri1MK+QTSCfzfoh8qT6eFE9mAnnPIeb2hj5thTrw1
dvcCs2hHUMR40u0QK2TN35iow9/xR0qO8SSgPM3NoU5MKNPQF0bLGB6RAdjd09jw3XSyKji56FLw
R57i/ABA8CGklnqT9vY6tVN8G5Js6bm9dpxmVMXSCREZlKPQV3I0Qxhylmdj3FHqXNWft35L7Mcu
bk8aOp9tpBvVJqW66h1Fxsbw4/ATPrr2oFeuDu5Otc6aneMXO4fjeg/0zNSmb//lSjnBCKmSxXZL
P7lEKfBpSZQHasPQHdxXqybknv0s/ZyXtvduucgtqE0FBtBgFWaSbSHqumus0inmv7p5LJsBr9v5
IJsoUZMliAnqcmsoEYvYh2uvhyGW5kJfkoFKXnG30XZ8SeoHOFLJKxnwiAo13geYpCWvU1OJM6qr
Fzloa7B2CAtckSWuPKcMX4fMC171YFslTfniu/T0cbT3mnGErMNQbJk/tULNTsNoMLuPMTUiMruX
g4lGnayD5+NGjlIDNxD6xFA+0ZP3eXVvZugL0vIC2uCzTtL83az6ZJfGY7uUg0NO2EYpCnMrm9A2
ME/KS/OMIYLFx8XH0eRp6CZCYZ34quIXeJCtGB35Y/2g9CGmn6mtFQfqvb4NVhk8BXb9VfOp4XLG
ot4kSjVuHM1tv8CS9q3A/YrNPWslg7p4Heb1++TaK9nfxuHOsnxRr5EOR8jAtGBrGW3wPNTAQ4l5
7xv87VIo264GiVylRNvWKJsmWXTFVQUSzBB0n50XXVzLgDZdBe6mtDprA24/eqMw4sy/nay6DhIy
0tT66oeJOATOYC21YvjolJT6QbOK3hqKSaY6Vr/A+Ig3YdrAQ5ubs9qVUGD92liGv0MeYG0m1bAe
uwzeRUCk41Mn1e8ZrfozGNXPQFB3zLa7XWEMZZCQIKWgzcIoG33DS+blqCgaT/1ZtGdh5PUPSOqI
38RoL72W9JgHKuasRWQlxrn2ITQ7rK+GdNgWEZg0OOuAD9AkP1SWfkr5kpOpd0ie5uwcRiRYR0xW
omebQgh1rkjxIiV8NgP7QQyAShZJknwR80tVvlkjq3C2Rlu9yBZK3XZayBeybHsd9AkqxnFaanHm
HGuhnChQMvBKtYINWoDxa4l0sDKdL8LyDCKkmAzUhudT54bjSDJ4/VOLJtvyhuqY62P/5DYEXngK
Xsu5JbsU03CWGjE/4GL03S4KTf6AiXkMYSH1pm7t5YGQ0O+ze1N+w/ughfV7Hw5w6kYZnj3lKYZu
x6ggut8K3Bv7uNOhTZgF+ossMtxDaDbugadlu/FU9TmZu+79RaS9KQaZZ6VMaygFuobls+IfB3zA
zoWSWPvcaD9KYJ8o+5z8glat3pl+FW1N6GePFk5VD7pGVXrdJfN/ifcTS++FVpriOhWK/4y5iLF0
BD6dtZIkOEEK5Fh9PGTHvsdA0ieP9SGaAhvv0jT2jTOMH2l3Fp7bvstZHWUxD/CMqNhXFeUhTQJz
P5HgMHTsXQDIacfgz8Fp1X6tjOQ1kUNrx170zREBHpKa0omfUXPlS4w/k2d/ADPwj7NJHfP/zzx5
l2m+HxWL/3GX+53v8zDiyire096op1d259k1JZJxFUb7xOPOP8iuGBLZfqQ6c4HU7nmqneIKIUK8
4R0b54lCjozUducbB/7Z4q0aIuOIwH1YyKZuo7MGbcnyf74m64wKl1tT3XAm3m5PHQNs0TGBctKC
9OJ0TBz1iI4MJp9TBGt8eD6dHuOtqlx5RcISvfNxJ/b85EfVa1b3BD1jNVEI8o5qycEzxvDfWZA6
i2Huk2eyT47+z3l+X4MAdKpF0/SzoomkW7MUDv+PkQEZQi7guiRY9kkxvluNH+xK3PJW1G2PX4mQ
Yaqo/90v5+vNcCkMCGodxTx/LYFUr8HnVzPA/v1ZGyWZZewCrz3roh/gIgNgec9jIvEWZgHQDm0w
U2jIX2UpW9/mi7SrvGdZ5ja3MLR0n2UJXEZuP0x4zYgOggm7rbEOWd2Q777vruRmK8pM96TbOf9P
Y3rCWWg1WEie+jHX51RC9sGHlQ82KibCTgeXOnS4ACxQcXlOzl7R/j0VBWcwf12iyQx2JC/I2gE6
xWwhxyA38MNH8hDN3s9Gn7JT0XxQera1Ojv5fp9BWSrm107FjEiN3nvcaZJ834HNdTZG4aDKiTXs
s/QJfoMWBw1WlQ3E9Kj8gSzQeoT2EJ+0gOi8/JOMVv1j1DXxCLCXWPOE94/8k8zzpwKLJMu3//f8
JHFbMljzA7bJfuD97WyUGviAsFO2M0h67kFn1kApPnWkZ0XrUCzWm+G+aCtlBeiCTynLlG9pB7xc
xTjDOhOUfQJerr92jjlglmi5B9lk9w9c331sLTV+dbShW5qdCmRofoMoGHTemvKvXYTWD8tSt37q
Fl+yunzVbJNt5DRGl5oK24UZivLL2I0JSOHC3fuG2b3zKFvoCv9Lt4Sq1ky87FFEgJ3i73IJSveg
Oy2FuZFe78YyUS7wedMXn0UTlamjvpVNHd9fBIXPnl2OlyaEp+j0xneqfcEAp50/XWLoOOtS5Jhi
yil6jgVyEFAEgHfuBRajMWjmpQIdyUeDgPmORCGrnqAmy61W6bDMWIdbuMiw3LCWYjC7C/F65A7s
Tw9xSYEaQp9q02givBbkQh7Iter7alZYDu6k7twEcn01ay0bsl8bp3O/DfngXqx4+hbjl7hzMl21
IWXoKuhSc2819cqjNPhyP4BUcNDTlvNn/V8DUVOMax4LR+oK81ON7e5JnrWhbW8jq77e+r0eFEI8
uFuNqN5jizB6F4Q+FKO5KQ+ODjS49mHhsuwwz62dqsuWJ1jwUEzOL1OjpPjenPh/3Rf9WD2SkzdQ
bPYQ8tT4gCo2PsizKqhI+gVufJBn/63vPiAvCwdE6q1dAbiZryV7HcAssNNdVXaIYK2xK5BYQm9R
K3dQENLHfESirlDshyLlQ1sWyQ5mQoFaHz1YFVfll4QEIG90YV9Q3eaP1GR9lf1mhDUB0XnAzD0k
bqQr2HG4rHcPsC3AKYPEPTtlPl3BoCP/nvfHbYb9qU7E8jy6obHFLAq87+ThdsoByCkgqcBLAvIy
1jnzfJpW4f4ehtE6LJwwr0+DT3bCTvPvVmOOGDsM8Uvq6xZY18g69lZg7/UKSbDSZOpjHiBPJoiT
fOURd0LXYP5qo2JpWkb23VagfXb4KN8u9z0hjkRb7D0bqWyDRjvc9VWJusNQ9nbYKns/SX6f3fui
VjjwIf99DrszZaWr2mMHI6lKM4svnytuB9lUXe1raIVTu6xYbuJR6/RUTSXPadWbW9mShyxmAzX5
TUiB30wb6oe3YVCdszto35q55UK3OQwDVpRy0PbKGf+bQPKcR40wReVssmaUo0nFPs5sDJsXWzS8
+dArsbUK05Mc1S1xUvB+fvRggT0ETtOsQ/T5p4iCGZy7o/gEdhvI64Qbj+yTo3LgH03Ko9uHWKu0
ZexPPFY1OECUweEiqJmz0B+ixoPCPuIgD4HNWdjZ/LHv7SEv1ENb4P9FaMW3/WgXdVX3Xuv2u4ct
yBUPneG1BKQvuwHBR6fcUfBWYdf67iLGW3uWXa3lqOeX+L3wWDnK5pxTnep0fKlHwGGZXz3phNIJ
YjoH+TKVb063Vle8IcnuSn2RFoxiMfexsJ2oSPUucSPCVW3HETW9bvXYzwfZl6AyhNVLMwsvqL/C
naZDzjciX1kLQjLXyOVh79Z28aq44Jp4MttfTd9/TIo+QouZPGJ8Ngb4sPQbU0+G71TJERgtVO3d
b1HgB4RDnlRKW5DCtABfeS9t+44wnZqpKZ/VTEFCojXXYP4xTgwo599/TJ37/Jh4+OvHIHDvv2sO
esc2TeL14EP5E70D/hHrkEOa8N0sdELBfUs04B8DsikPQ4UlaZzrZ5QJmFo41Mg3RVJHBCLEjF3O
9O2tnaKoDcmsHFOjtB9xtRGPXwGO8MKe8plX7vB2KDTMXqKq+9pr9rMiYtL8QRriaOx4D7K/jZt3
vzKNp6AFEtcOBRGnWnRfnQr7FK3sDrclSgzSjTKtjZVY4rlNu+4l07ofNlLAYz+3nEStKbZVp40c
rBu74ZmIml2OJq3pn93AfBXpdMndJnkgR0rVP17dL13j6KyOsfpoWzG+qEEUXZKqv0Tz4IQoeqvO
aEbqSxLyIBwcG2/o0cWR+N6Xjk1yLb/GbqZcBO55pM6PMjpI9j+DEQgkWA9MtGSYHim4yCepa29h
TBmvMFsCkIb/ao452v0y136PFqX5e5RK6Eit58ScC5NOY0OOnsl9DP6c+aCHbn1yFKas4cTOm6K2
QMWz6aqkFfKEol0lk24gSEjzw0i+ERU1zUngt9T5wyHqrQ+/SJOtmaXDyZoP8gGmCP1XixD4oTXs
9nHM6y/F/EpB9VetcLOIMDKmacXnrPGzj9CHk+oJVrZEayFYWL5DlYTlrGK4LCu5QhEY5h4cB2gw
qJzspTHQHrjnaAqC23ml4OOj9Rarl8zaWyaGehNb0GWNscpnITZDGk1vDNnmdip0FPivjpJOn0Wj
Ww+TpZnnJCFajC4dOjYFTu92rZ5kpHC0cXnCevUV4p2/Kc1a3YFuFqc8ttfkh8b9MA3OFQ9HqrPC
OP1u6M3GikTP5waNiqu9gAKzH29aJwsfM0II3rKpU+08CONUDrp2xqCacuFZnCHyqVyNJcsy2WQ1
BW9o3CkTmEfTGL9qVXvpYqQoToGdIkb17RIA4Qgytv+rf6hB+v3pV7oOUyzQUstEq4a9GDUHgxs3
HPatPSbYKMSkD5RWa9aJCwOT0D2UjNRBsAqY4hxGzXgujaLZU+ACNgiYBUEdg0RRXe2mIRxXmprn
XwFYb/vB7l6LWBf7rjVwY7X1/OsQw0xUiaI2WVEfTZ/Vl9NY2Vets39Gg1o9BiDvz05qKgt5nwlI
opqb36KwsCge9tkcFh4PBtlOZAlx67CMHNv+X+PCIlQk25Ec7/+MO5G/ww4ewy+7bPgnJ8CHiWPx
7E3C9CwPY+APS96jZDHkSOsYCcm5OoWUVIMOdECyyYn3AdnsG97eHYCVQ5+wqikcIq2AZrNvo2q/
K0QknjGQCg+Q68UyyMz0mwqCl6dy806agBha0CTESvFMQ4CXXmsdl8LBqM/+4Nl49EaTWNVV6z6M
s9IyHysq9IF+N7WjU8acfQGflH7vLPtr32vtiweVHwmOuA4EfI6E36+BMqLyxNPNWldOoVCGFMbo
Vtr4KTW4f66LaSv7KE4d1qTs7M1gqdV6isfwQpqwWvsDb7F/nsVsOkSiLAHOkqbRrHIW1nhPLSHZ
caGmzjLyXPfs+/nob/JY4A6DwYS5vT2RK8R+hfqOu5JnUlhpZjh7t9klJDY+UKl9AjPj/h5ozeBa
GuWwv/VVTZRfnAF2jAU0fHvr9Fy7hfjtjaemUQZybRCDw8C/tbykDI+1Y39kkceON03eEswbz2Oq
RNT3qebSjBTTXrr4dJ5tfSsHkymZVkBBihWitMgF8zRU8CrnU93B9zkjCvrgt9hYkpVtjEtQY1Zk
srZMgFvqvmps57ojspZ+fuAr5PBNn09BKXjs6O+nPH2wFDIEoIy5U15kpkHqPMhT4moxnuFZvOkT
HGeMwXeuZgfdo0M5ivPF2FzUyI9BPKnBlybxL2zzlZ+dqNhKGem3VCUy1oasa4jE4Ors4HggqDK/
DOn4qGbju1Aa8exMLQ9Ks9+aPQ/kB70ef0Q630/27uLZrlqxhkCDCfQ8tzEi69IxFzBOChXdq3/4
lBftx0GUW/npbcMhvaKzDzEsAl4pP7NyIMJuCP82FjU16MFLkECOlo8l+MXYNoy9dvGzBuPt/zIA
rCO6KJhrYFvVBHsvxLayNF0HmFO9INhYnokvuBSMcPA9x4Duj9uHnAG6BPzVgEz1oWGjv849Uo/4
Y+0c9NynqLV/H/o+0U9FXTsLpXDMVYntwojOnk45x050Y4dyHag0UU4M28cRS1p7pFaPgzyTfbdD
F08HeYZkosQ2JcvUfV98mLZCLD/xHiYTfmGCGPqdBHD80NURIhZ4vQihxRanZ+dpcvTgGR8qcpl0
o28hD14p+L/NF0GeK9c886w1GrjyHUsbDDghoxzlqG8WqyaplWeztnnZOTjNpRUWppX93jkkBRrB
l1M2DT9tcL/oKVcbCz6H7oT2GmOp0jeiVz3FSJIM5g9hmPa7MbkDTPIBC7L5RsqIn3RXDeFJNjVg
zZVav2tBZZ4yh5IseZGtDNV6CGt8GueLJh0CWgG16gxAXnmFkL+Q/WYggiOcQr5R87Sc5+eqiMeK
L7drvadF+GbpCvASYxLPUQbzX/4GaYzeYgSDaVO5Ap6f/JoyGf4pJ2h3cpogOIVlpj2Qe6z+GlBE
BPvP5r9I2G3IP6FrrhBdw+sAkGchsxA5lgqQjvvsoPha/la3Hl93X/sy9km2wcEs2qC7rE+lluDc
NzTjY+6xeybuHX7yTP6ONjikJjVI9yK39JVLruCbzsfNcZJHi0TQ2mm8/FC5FJJnCThHDz+gtkq8
T91V+weAkvpZLwL9aGpdt6z6dvo0fplUVr3GRv7hCn1YqEphfUlT+3PsPP+7OWHh0FvNL496IWtw
sJCpioZq5bldC6v+FfDbCnAX3+3B/GQdZH0h4jJgCZDqV2XKTao8YSEAzMnPvDPzs2wm5ZOfmeXp
1pjE727ZVILntopRpMyz5XWym2cbztjBOFIxR/YTg2l+bhxd5kX1k+zKqyhasfjFXXTuc+dpbaPs
hsgpz7LVi6w6tL3+Q04Y7bR/QhsBPQreKnz9ef58pWNjfKS209XrbGONUAHDEgkz9U2rO6ju9tZC
2xkeI2MAlDonQndRPd7i+05vwyXyiA/IcH+edE9EF71HxAji2mvmF9ktZxEsQNM5Bz3Tf81ySB2o
NrAyqy3FyZwPfIHsRUFV9ypse5LUCcWVt5FMrQryR6v7XDl2b5JCQm4Uexmodu4kB+6XGykC7XYg
FTooikVEvrCufg3AMoBptJFNORB7tb9GAYAiwlAt3pgcRFzwaLbCr7Il5yZQwa4YnsgG0o0CQp45
vbEiVfayT05tayqTvUot1vLeHhmTBcCsZF9UaJETD7qb6bDdetCUYu9EbXApyqJ+TlWnWzelaS5l
E4+A7ElTnmWjkhNYAWFhP9gbgm7Vs6vzAMHl+00Oymm62fyK28o+yJYnGmvbtzPhX9WhT5lYL7QG
iayxx3RK6Q2sQnr2JmcyYlgK93iCZpQwn28jxXxKnp7ND5KOdW+HTI818pTymtRrfhVxEG3lPHmd
7JeH2uGRlOUYNpStti9M8yCVbyP1GYpXNOebBG4Ww6EyEKtB2O6DnOH7vNET/j/Xempkx0T382M2
H+RZgTVhgP/o/t5/nybPrKSknPLPpX1PRVU6Ust1H7iPtq66HxrqmJO58FC1KVUA7Bhf8EkmuqUU
9UecqU+t40a/Kq9ftnrSf4JRUBbTzGjw6pmD4qojZiMYRdnJcA3jLtyXsxraIF79AQJhTe2A/TnE
dvjQRql+0UXoHirPITlc6ciR1EtugFLutd5fZk3Dts+gWHCsKKeWA5b4ocVu+C2uW5BvSFsPeJJA
YOpLtPXzldpoYXRSpR/E4at10OsQb3SewI3Vtmui8eVpTHTcYxyVrTELRB5cc2feFeUpaDhjl2Dx
BMEXT4Nov7kP+AV8LdUn4hD7AZB7Wz9XATYVja1/GxstXMIMVI9DmHXXbMJ5SEfI/02U+fdcD5wn
g+TnnjInzJHn/lhFapy1XyuFOtIOfzNMufXgdUiKq7wh74/0wYbWS2kVhellZTjntq3dcwd37dCN
BgKDwD2j/CXIextV0nfI1jWJbubeBkKrFqugRLFka1bqLoteGah8B5RaZSDues9HAI4B0aZ3hbo3
++oMXDW85ti5NrbtoBg1sTUW2AGApc4JFcyjVjvX13YA4yJhvIWuVvHgoksOKoqf7rMUF59usrNV
FRrWwiLYvbndSsfg46RQujFYGLoGVMcSPjWX1FmW7wNFUUfdItuvWGX5jh2iy1ZBZGs5qmgtDoN6
pB1kM+umra1oP4PCi/cUuwN3DN1IP5a5wbsu5+1dIrWCtgZSWA5IuPC9qbn1KRS+SXar8t9DJYMy
GbvtTVo4EzdBOIkX1YF2pyFUk1pCJetLbPdicyG1hFjFa5tJQ24qQopHRj+1IF76trOqdEXBEbiL
9wF/WSTpLXXcY6h9hpr2aorUfhkgKiM3atAnuX731iLJkhN6jdIhq7XNK3ZguHoC1U4JXp0pHrfP
mo75YZ7EJ9lSEGOcA9+1z+Pg4bBUAfkLqXEgLZ8m9QH1yk5e6iToVxdyomPlv6ah67byBrJLnrEu
YkvQq4TC5eT7jzRNljeOG0K6me+MvbS/RNTrLdsK+wW7x5vg/wg7syW3cTbbPhEjOIHDrWalhhyV
mfYNw2m7OM8znv4sIt1/Vvt0nxMVwSABUHbJEgXg23vtGBnbXde03p3Uxkis1ak66ExpAgIw6Y+0
fjjMJSG7iBU2UVRn74Wd9XcEBIcbRL7Ze+fV9tog8u1O9ZLcuQYkKW5O0jRsl/EG2wU/pqyFicwe
561Hbtf9xDTtKSyb4lTm8e+ywSsTOfA8Nd8aPlcYTRT+nqakOefw6j+XH70DGVctP2LXJk3I0w/q
So3AufszI/nnXC7jCcw2d/rEOlt1AschKNpkOuoN3jk0hHcOdA7qTB1UR2YU+lrHS08h+L/Gqd6+
ruXweXNjCoThXY9rf3kB2zZPwkxOfekaO6MwIeknBk+0mLhAWQGGaDy3OuLeMFdO6k1PYhh/WFoD
XC8vyptXlj8Ka/Qvoy/LG25pSrheIk6qMwc5u+YPcY6qlyJpuwkHl4jX1JwIIvAAvoc+zFAV6cm+
GurBcMneUtdBwtnX5edIda0NVoGlUtdZbeFmO4IDBUGbYaZxo294tJN//AlotIMWxgsmsshhpTxp
TtTuTKPRz+xjFHdtJ4tD2Hrpfaf5LtkrcXKbQ2qaZTMkH3NEPnyfgUkR7L9lgTb/piz74bBEfW8S
ElWk3ZqPTutRXvTt+ox5f7yjDIULS/eH+74r4Qzp4bxv7TRfB7oXHLEq8vFbZl+NQanftGRC9Xdk
Wg6rnFU5mowc9nOigx1Ww2ybDjXMaYz21mqQiWek7a3dH0qs0fdQ0eETLmezruP6MNIC8lFGWy48
G0dRaW30geeRGvjZs4wu2aHaNQtUIm1yj+RowhhMBFgUJ4X7OiwU1IKq1U4uKFTTM7R1B/HmaCyX
QY1L15it6jqzxf3a85UCPOg9g1O177Pud2d0/Sl1zP4E8WDaIvQk83xpUwfp+0mwVt3jEHPKuiQ5
edNLRmrUqg9q682E2wPbzTGhJHFJBPk/fuVX90Xii5uLy870M/vNsSl//HXThCZkDyfhXzcJcNX3
rUhbcibs9IWoIG+d9lryeQYsOX3BiuCuVa8XO3/OvsaVsf6j7pKz2qMm5tneY/x34ICZ1i3uXGvP
p4XQ58WHrUOGLxpN7GJkjmsbNNBLT8b1Oeqt3+Zy1aD0f0qpKQ8eb9taEJ2Ru8HwoIbWMWxOH2P2
qcgm48WeMxLoyQDsocMj9RveLXY7fpqp+CGcqX7B88wsKfa9fTFrztcAfzJ/2IUV3VM19Am7i05q
P0wdUssY9qi/prXaMlNtyHuqtZcH3v5zb82oqoM/wadjlbySswjubIxprzq8UB/T0nvS2nzVtIEg
QXeI372J1N45fmysbL5Th5aK++fZX21OUJU5WUP/1Z2QlLeLkjy+Y7mP27nLIr6YTXEetNojejEN
XloTMIQi2Ll7NnNJICU2lRKafOoX+EPTdFvT8YIf9UKhZwmlP3Y6ojKDJMcj2yT59VO7Go/UwKNp
Zm+vtr2cVPou2GFfJQ5BM57mGTU4CcGE1i3fQVIx5NrPivHUE3X5/gLMyr9D/Awm2i2/m6Y2vQwz
IVoUmqMD7DL54jrBtyiR+c+0bb53ufz3gHqae540qbN1q/QRyBq2tgw+Sx741bmQlrkVLS6pvmvr
h9LD0OzWQ/ldqwF1acAUczZkQuon3zSnWXIRsAAwbejMOC9B0KdPTW80F0wE0bOH96+6lkhtiXtr
NdgOeXlka48kN5E7jxpW7TVWv+ZnPvOPMHrdbwsQ9aoUVXJrPahtXhDrJx1jwUXyM7/t+iZ/Iy/x
pvepfxgzl/3tEnySOpB7/OdMxO702RZO2ngilmMZRCohlVg1CvZ2tB0mmLtd1xp36DQkoTxz8h0j
1kvXT/4TC/7g7AxZhwomTCmcCbYVAzt+6NtuvGcN3TOJ4wak1/m6HMbh0lZe9TTJ8l3dMPkeZMPI
TE+92dU3PJrHzUvFo+AUB3N5yQKC+vh3z6uLuhYxzHQH3v+60y3j6E/x95Tf4pc6h7hq8qT5fdQS
EfyuJROnInScl7l0/C0MjuwcZUTS4BuA18d3Ioj9fY4q8XvmD0QO91ZwLFw7efVtd8878Kcdlmpw
lG4QvyLg3BNWRy7ZpBd8NINyPzRxSuqNZr3ZIrUAGfK4mNFXvVE+qysWsx5bMWtTTN4Gdp69Ttom
/pCB3M299N5sgsT3CWLkw1g12s3u24sagCgdFKJf7UVcOve2bnTAeB3xpM5S6Hf/1xlZUjsHz9+n
kl8V7Epnbtckypsbdfl50Fpt32LJo0b2CLrefLIXKEoDhA8+XYLAp4KYEtQ6C+uhs1igVv2uw5i1
ShRhw+vshKWujyhO4OuM41AcEyUaCPXiYxjz7jK6oXEpuirGfo8/Kb5rZR795NGXsyb+n/rnuf2z
EU+kaHrP3nN8nNic2afIKF/rxH4gTC57bAhdXufGUL8BgWwW3GKO3vdih/iBARhYb3PRDzsxVN6u
Wnr9FisJj5v4qqGzXm5So/7Xm1Qvnsr/9aZsYimVpY54NBddTtwPDv/eobUnMxNwVVeK5BAaub5y
h4prXwqWsDrPS13cETgn91aWV+ISGHCMEsxumy68D9hVfZbGkNiQiEEroI5ZfK9SjtDedA19o+dm
mMiWg1F7+Ar/c1BtUzvYh1BK+0UjNmiPYF5u09wp35qKDM92nKY7dTnzQMFfWz36fuq9zDIl2Nov
H/ENndR+OF+gfNe7FlXRZcu8Ar/trQK+Z+TPzyfRNCbhEVhPCJODBKsvUKAZSSsWE8vesyyzbuN/
v/zqNTCw3jLXFxt+PWJ09YOxSaqaZxj5fY8FIghSdWYK13mRY3IaECaV0vlzTRRp86gGpn7Fltly
n7pFGkn7+NX212vpnqTm4bBd0K2UqFwdNJvCSIsheqfUW67j1o+yIjeaeka5rv3C3IzJZnrtMBrc
Ku157tvorZZ2eF827k99uQozaz4SbJMQdMll208YVOZO30tL0JuEJWbwvWtV9TVMjTsHLyyAHp2S
wNJU/+cs9gpQp/lwVu02cLqVTmb4XTbP+VaWxAClrZvcyg446BD70Rb4T3LzoqQ5hg67v4ZprIze
0u/UNFPoTxXmuTcCXOuzZkHIFnpXbmUhItTK4KRKKyXPcAb6zUKgP9TkqT0LO8hXZJvZP3tSC+ao
7d712SYdyxrqUyjy8t6FQ4hUIgYZ6k1kHwzdu20DFjVNtnbyAh6+H5KbFePsSKq2+JgdYtozuKSX
TphAu3MzIjHEzz/GZj579kwUeFqSE0+Z7MrnKrwHa2VdhuJXvlxIyyM1QHV2hvyR2TFS31Yn9qQO
9dVsecM1l+khMfr8yfbj/An7DnqUiRjYsXX+tO3OrhzP/LWS9350Kfw2BH8Hy7THgFG/tvWwPqtL
z9jEKJveiPLNVnwSqodhIswRgq3zpOOz3Tf8gyJAJkhNkg6/iYex/QaCCt6OHH73VGKQ7QfvhoRP
10A0uVK8re+Swo9JpLJzQs07Ypvv6mPMj8Y7MaPMFiO0JCxZ5WvDlytnk/Pdl7ggqtTLYUy6LQ78
gXyOwYUUy2/2WQkxzdKgumjAeCISvrxDA1O/iRTxee71L+iAp0fZ+9eubJs3T2NHWW9RhapRyKqG
rZ2bYq96U8+rVpk/OZfolz4/lFXOjgzrvguY0OkyLgd1qQ52JtDytzE7u2Xzp6Mf6oQq1DLQWbq/
XsFD5nm0kUsOrjnwl3cDeTcsBzs2Jfs5vzrXgzXWlQQ9qiZ1+Bo2qdtUY98b15jV3AWP6ngMfDIg
5r4zbnAXUVLqrASz2jFufWy6RyNY64g4+G1mlt1FevIaacF0GOyk26jLOogLTJZ5t22jKH0Vkl1p
Q2ezXfVqDdT3AJnIXvXKstDIMUU7qHotWWQE3tf2nep1bPCy0hy6s+qdAxfyyzYGa4qTAMgOxdSN
upJD6mGa4fB1aduoHanN4URxmmd2tsSzsRwyI3rIQ7+6qibfIAYvn6jtu1aHHTIt3B3hlATYizE7
6ctjVF0mIEaOQYpwG+TOSolXIEcseTI4iTCD2+9NtVFC3ZZsrSP+hmSrNC2+rX9ofRk+NrqRPPS9
R+7gouf9utsc5q+7raDrjhDvkm3Z5vmhZ0W3ibRK241VQELQ7E7vWs9yMhH5Yxb146MbNYCpl5+K
MNxDaUDN6vOzbBA+L8DxrNUvrE+BdRvYwE7Ur3SVyo8SXdj90EE31fq7JI7MnZOW1otpsK1Wupn7
q42cTZE72Q+Rmuxsp1t+icORukHDjobleGy8ef4SlwqSymvsx6rCkMnEnpybEmsk6Qz9DzjMti9/
xJSrqG8k4mjkY/cSJvFzXxGIIrwlomHBpamDTsF6DMkxMEufgrBhxwMo86m4C/30LOBjfNMlcYkm
Nvh7V5P+AdL2dDAcaEj6PCBi0eP0ymOMeAqJiA31ubVgvZjqT6TwGovCuuuL9l+XqtfuCxRvpLKv
inaAYdeP4ZbqMYDIRZMEtCkdAPu7RhMcTWewN6oZJBd5TLgWHiy9/MGTwl3FcsZPX6AxTgksXXWL
ergt9fLyeU0KCbGN1Pp2qkcdPKZcd32i7awBBDH2aKmf0z77QXB9tfcLXz/7mjEeCJ3OtlUZfhcT
wS7rcNB+Aj9MzjJsmueqicVBL2SxDnhMPau2kh2MPJ2IIE6t5nmWRBImPA1JveKGKByQAyTNWnWq
mwS/8HWK8SpYjUx2Dk7Nhu+KCli0admFXndmR9hy6/Yn8lb+nP3V9nlLSz6xVoXUJOLxH37gtVeL
Be9xyCBMjZ2hvfaWPW11tAZ71Wsv5RQxtimFawZreXsqhIftzWyIrrCIF3PnAG2EboTkmpbRvP28
Dm0ypp0hb6AbQIBnlikLaBidtvBoveKsrqNWko3RsOi2mifVjInW1S+yIT1k9KJt7YvkSR1mR363
oTCfXJmlT647aA+J96K6VItohX1kJdWuVJtXklz1Z4KmN86dT+olGxMsEUZtnHYkXFsnQ0r3BAm1
hxdbBU8ulD7Ksqb9Y86Rn4VZfnQqRPfeKI2TOoyRZRF/sVwbtmecMtT10hbx3dcQ1a4uRbkNZbsy
ujJEW+hUz7GZ1889rLqG/aN71WTP+birsd9sxDKiitpgN0cm6Rp6az148bXRTOc+NsolAANA9MrQ
zOAAxNJ6SCM/OvhsHW8TE26s78gCuGPg7UqqlNfWGf99FuqpuWN36MG3p+ictuWfA8h5PJRJvf6r
XVuGqTZyt3S2fMJiUycWG7jLQRtxpDe2Fu5Rin+odtX0dfirrcoDHZI1WKygrrqLl/nmQebOk7oC
SQaha2nXljN1CQLDxgN99N2cWrpq8u3hn1b0BCnGIr53lkMERHwra/6CGXGF9+owmag7TRKtjoWW
3lSToQEyd9uy3EWU6y+6Sfp6pPPN+88h9HIooXZx99XU80jdaqiOoMS3+h6zecncJ3Sv3XIQkXab
6nI4opBurZWZm841rmNzlwKuXP2rUd0S8A2qIEaC1kcllKch2Q2dDecCXtwNSPw/ivhZpA8AkeUv
EYtxBW7DOsL/7Nc55chV01TJT72I2bMi7nsF2wt1Bg9QVhz7ZBjiX1klP2bfib45QRauk7QbX0SN
zWjEJZjIqri5aZjtm8KNyGni0nepv1eihhC9XM4lhAhiDl4tpqNP8bCYTgbvXvmb2KDR7j1p3yvH
ixACf2ZjlceUn6xHxNLpdowSf4O7AGfR0ha0TbonZbxZf7XZQTYdtcnGnrAMUR344ppzjyn8q4ko
nOk+0nPKToz6as8sbQWtPQX4+1/tzAUexrHXTqpJvSBCV6ZyDVmJtVZkOJfz8hp6PruFuhORfKyn
OqnIAilHGMU7UY/NYZJziUEGflM5Td0xnNmr6/rKRsRpJ1eTyPMdhIPuIasbEFzUOJ+YeLrrwXHG
W452HJ1v1LwbFeF6DWc/8l68ANedflnGfCCLyA9XGbtRHswNvAqFtWX7PkUtjgoz6azqtTJ45mMc
BlC7XBIIEUK/dYnG7NP6tTQpTmWFgWp36W0a5x/L0TC5LleGiZIuTPyHnsr8K9O8tYbgHMMWgXt+
ExjbYCLl3ali48VpiS+uIq3kaWXoL3EeTFeyTZ9Up2paRMPT9CJBn2Kjs9AA/plLpDoxfyggg0Nm
auFanw126Epvgi9bxxdJQOlrrwXPYRo4v7yiPI+2ZbzzZgF71yIYX8NAbmcY3OdSF6evg7WYLIzl
0NoWgd5oShEjFpRdv8a4RQUep9KviHa9M6KGYjXYg3lLcsf9vGwWfbUI3XjDhPdX6Mzdxk/Hgm+X
2T/kBF2u9FiPPiYvfO3LvHqphWyOTeuQ/sEbdyuJBizLFDkl/63+pzMM3P+P3rLfTDnWKDTofaH/
Rjr10s9m/z3CJENByhC3gbnnpgpq+Ui6RbRLXeFeWC2RAVPa8i6PRXMqTcfZF11uXaeUia7hhvNT
OzUEKk6t9wobnqxnOzJ+IGy8n62JCGe7e+uHPjiZecSnX9kxlDNDeTLUgWeQYYTmSTWXhv9jFFby
jBXh5mvsfPL2+MxWxYSmO54frSglED6wrZ8lE0pUrsHeaWcLQzvcg15zg6u0g5+WZ1sHVqa2tVK0
A83vnW0Df/JzXOdIQc2c583Z0//ca04Cz5so79ixp0SninI1dMI7k8CRqkv8f9X4/rok6zI6yGG0
CoIqbfmWsqe1ycmXYQneNC/oYa9Kl9hI9q9FwB4p72XzYk3uZ7saj1eUYD3P+GjCZmB7Aj6z1/kt
/tSxfclbZMUl8+MPPwYSa1GxXrUmy9/elj9bh/2u2HHmm1E18Oksh1SsiNyCoAWdJIT7qBahQJX/
XC0gA8oV3Url4LiTiA8yKfDvA0m5jv5kX9XZvJwVvn8zvLk7IugAE7tsl0ZNWV/43wBRs2ySMt/E
ETN24Z6fP+tNAyK4GqKSMNhulKBuzfKcyPk4LHI2I4v7NaKx4jr2VnktGnIOcbzEHwgEj76pea95
odt7BE/2vgPw9RrH+lEN+LqzsaPqmsJ1/7qzlzJb53mv83SmTKbXLJmcGqsBmYLgPWqKv5AwcB7k
0y3Fc3KvOv3K2FhS6569YahuZIogOxpe9XGuH60iPdvLCxSGLS561ScI6On0m9a8I3wN4dDSq89h
RBG1Aeyx9OJGFFucqiTZLr09NeUVzqQVsqUYaZsZfR6+LnnX11VYQ2JYRny1f4213VcnY/Uzosck
zP4mK7O4TWdj4eGskeyuBr3Un0fTSHdGHWAZaBN5Zjd4PldhJ88U/9juHDQKHEsbmTz1JqI4vM4p
mJ3dwVw2i5c4UrunPE6TNCJEn37odTAluFY9hiWaO2piHat1Sidzkf45yOUyYuv0wKciTQ5z5Xlk
8Ybrkb9rtEra8IRD3/xIchfEgV7ObyNiNhBPXvCU6E7LNqcW7kLgGDsdDdgFQ10yAU/gdPTwbEYG
n5tlyePGZXVRZ2qcOqtMy9gaXi9WX229laC9GBtylMcpPPSJlFsnyMN3t6nZ2JfAsAzfdN6ay2cr
2q1zEukIVJZBBj/R28ZBDW3GyXag4NgcYsEkKA9eZ6Y+z7XT8byzz+piWqKgmCbLNaQOZLXLpUAF
cy4D95caYbLX8ByS2DCnLZw82X0rrVpfQWtALOq31pOwidXTc9m/JoM38sY5w/d2aF/FqHu/BAqz
lvxVykMXE2IzmlRoBKFp9L9mKd/beoi/T/wKIXUIotdqkXhXLQKlVivIBmURei+nsdtrSZvw/ziB
l59QMlpxWhJMzyEis+5ome3nlWrSta68zNIMCchW40jf5nNX6buevxZlLzfbSn40kANQSS89uEXq
jIJDf4cmODiqszCc7eN4IbZkfmDXzDjURd2uqoTK/7bQACdVw32bsuhZ4Q1N1mloAPyJpP9AWjPV
jirqwY4Mf85UG4/W7vbXmR1LckNG3ktoChusXWChC1DWo2k553m27Pukwi5M2mb8QSHosdf96Abn
ES9Tbm3Q6q4JAdd2cO1j2C32eI+614LTRm23o/hoGL3zS7eRQtRdfhDVGJ8UWUAxBr5oA3XeVwfR
VY+qaSvwyV55/2prA1b1++AT4hh5+vuwBL9YbfSReCYhxb6ssYQ29YM3BfhFejf6AFVz8xqjezEc
saubqX4Wlfs7CFLvF9RNNskWFYQ+DXtSwL0PgEqLr9FwbgnTpU0HvvzeMZenZok/iW0dtmsiP4C5
4+sru15CblW50oPV5Ke6/EwXmczZ3VVYmDb8aDBVSiexnjyjuXp9HVGQBDdBEs4v8o+esc/HbzJ3
x62dTXzGG0fgZPAtpAWxAV2eiPvGdZAuRbWWHLyGtzdIw2KFtzk/kwDFTNOFq8Rytz54RuZArS50
1jjopqMEfL4ciOyEu4D/Z6Hps6SgjlroN3UrgaX1cyl+qq65Tf2jXleko5vOczs6MfI65zkc7eSn
P9rPycjy4791/fcxS1eKF/na+Pg1rEhaazNrx3fNNN8MgmmhvH58Jl+K2HzR9SH+lvbdtBZzDhKw
1XEvsDbAdBuNm8quEmbVSBnZX46ubd+iT0qGbDXkpb8BgJntCqNhWVag6vPmOTm0tiv45sTh1UCg
s22QjNxSDZ+UYQbRb02+z33gXj9D8SJScvcG9shpwxcADMOo6Q+FZoM2TRv3NdPMBFZUEf9yyLbr
DGZjq5FFZio946cD9IlNx2h69QwQIWGmtQ9FBdKpSeqPSZQfjsOupLQM9/sU8lY34BFXhNHMywbI
itjBl8qdu29p3fOxSGv3CQKKv02kX10SiKJHvEbiIOu42A1z6u+K5G3K8xxK3VL7cVHTFJSg+pH6
DZsiBATG7kEfeuu1qmR9yAcNOymhgd+s1GE/DNknXG9vM6L6PvVtj9Tbnn4XXiF/1B2lwbpcvPKF
/Ak2abwrW+NSL1KPohPNw3Klptb/uTI9lKN/KnFioQ0v/D3kBaQ5IzCE/blE1DTg1u/D9Mlo2MfY
5s4/Ig4sVqzPYegJyPOeFn4kA5HfswPcO3BEuLabNvrWzijAal3Xl8Du5C2wICEgmv8GGDknktpN
t+oy7MhXp6wZLrpp65GZ7Ku53E52ZbzDnRMedPZ8dj3bwntzlgQaFZSdeMqnbLH2obUz+SllVg3l
Uh1i6sKbgeXCbtT6JFnnnksyth8UVB4y8TmmzsNrRvooBfLlZaitR3IAAjAX1dGocNb5bgo1D0Bx
cczziueFJqiwNfhEjSZ/LLwl5nuU5Ztb69XKaxvnYrlh9aaB6CG5DPNd4dgP5uCi4++rt84rFvm2
RUTzWE/7vAK5O6e9fz81Nt+H3nN2EWqhe31pUx2j/T1NDPP61Sx9ctD6gjeRMOh1FJqoKv6/W4Nq
4/Cvce2yj6jnun/MRLKuhLlMmY19hZ9AXPp+8HZjItnyE2H2MOHqRO9tNO+6NlKFCMU/of2MTaX4
bWUwCWQWi9uYJfE2JhBhZ7XxO9+5+cEzsJ8a/BMgZeAz43Xzj1ivCGtdisTQmaF/1WSx9WpF6tpz
tUuwi8QCmSzPlfaJYlZ357VUhtSlOoi8ddbtIHNUAuG4RtTUgiiImH/+0OeakEenPbXLQdrTn0OD
oe5fl6rjq61kE7BCx8YtQDuh+RaWGTx45iSvZiHiY+K6Wnb00ybcQoVa8PR5tUOpRIk/YXkFWRJW
/CRyWMbecYZS/vb/HzHZWrlzivrfr8EC/tVpC8BrXe6/GOFRhfdA1P26EGGnbVt//iBDmZgAR2tg
0ZEo2dZNex9ZzRtADnZSusLYhlRuEKZEwOzqIJLnsO43lZVkGjgv8WOEzHsgRTQ4lb2HHq8yZ1IU
be9FsihaT2nrvZQtHnfV9tX7dabGqd5puaPEGCAJi1AVnXCson0GshTlEeWewK6KB6hmu1a6NjsJ
unj2F/Vo6Z9KEeO2aFFwHRY+YddM7iXIC/cSj+6fM9XGynBdTnBI/2ovvXZajbXLTvT0Ykk4m0bn
tWe99bK1wukwS4k3i1Ljs2LcBJ+jUm9uz0rgqArJS1T2v0aRgxyU3Z/X6pAoYzhdrCdtnPxrFK/1
NcqBw4YA9AHpdfItwfiymroi/VbOLjkyS9v/dMY0q1mVbZ2t7GT0z5nbuOfCb59FkBtP7nKoJDGy
EKOD3Ri7+mcbioqevJVH1UJUCfgwJi9YbxjPLLfbpKWmbWZPhz6yiM3UwbWmAs9j57wgo1wIS256
9tM5PUNBWhHhhZtuSp57IViIOXOBELrFT4V+FlWfQC1hLo3q7K+2QQ0UA1T5EinGMSJG+jHK5Xii
rvnsgG0P12nAVwlnrY3QJoXr9lbMdb0zyyI4jrL1Ho2aAL4Ci9rPssAvmgzBqylbZAxDQeBu2dhP
U0rAhhrh5tOjUwbBDdp6s2+9ALNo494MA+KMC2nvoidNcumnoiNb0vQAxOvJRXXYCQoU0pqqnOjz
mXp838qLrfcRVofqMRxNeQFWRPmaIKoYCBukZccIwi0KUvOtT5NxjQs4wUBcmW+RwJMxyOAZLn34
iO3uWTWPOL8OOubUjbpJ61qL6aRp3LU2YMoizjZjoyNJxYa/GtSRzHTzPJC7A3Fh/sUbfMe3M3gn
RAJFuod7NvTb+WyYdbqdp755Z1V0tgox/ao9/9XdQ0WrvomxCNadjNuTbY7za495MPKt9psdk6Lj
4FXcqctCY1Hot8Yzs9X5kttsbqp2cq2aNZv98txn0ntJi+rQj6xSCELdNR0sPPYGcnMVOfl0jYtp
us78AK4t2cntZ49qVN0JCOQsnvWTavo6CFd4x6HVH75epKIe/flyiN+GDbagaqNuMF1sFZyGz0VE
9fxrnLrX9Ag+aSq8if+53zkNrdeAeyp5o3maiTXZy9k7P8jo++1hvDNhRb/bfr7pIWffjBDvYy2j
fJWVA4oR13ZJVQaAFY26hvWgaG5WmR+Nosi/B2Ult52elSz6RPgeoPVvI5F914PGByGi4WRYhpnt
Vivj6Rsqj/ZQdtgL1d11D+JX6ParEEkEuh3G+eerDsnVqMbsZTBC9xRE/D0/X3UaPyKHqU805c6l
blENqfG6pfEdjbvh3mqN4N402btSf27UEfZjOXZzaYkKfqqG4F29EL79fJPXdXgH+rXap26qPapD
vJT6Gi0C2u5pj4RY15ehds6qLxl5pujYVViTUmdHgERuSwwjfDkzxrw5dpn9HAdte3WGpKEIm5sl
2kjyWNO0v7Zj31+j2tAO0unfVJM6TEunOsOu0W6r3gVIM1m2wdbCbvlcXFTnyDxz5TlWtbNt0V3d
zNHsDZlhl2IYQbr950XUy7VWR6CzzYY7oSsJ4q938jdi6mIfoejwVhRpcQlDePC53dpr1WHav6ha
UNbt7HA7o0g8teZo3Rt40j4HFDo0gDgJv0URk3axPCrMOPPXsq6G9zbbDSQ3fysQvxx5TX/TLZet
35Bz7Y3ZQ58hBphSVq9LO+uSHvOs7h76psq+YfhfeRin3zo9r06OtVAEsiz/ZlgjtpWSirk1lMOz
ja1HvWyn1WS8pVbL15tX08ziMA6R9RINVnJBYBivVbvggbAWlQ0aPjf9mzlbG7IBcTO4+hVOi/+U
2GlGlkHBQ1eM/pOVDPaVmfVRXamD341kuXZDvVc3AAIzHvKkJbRwMou1ZTjuBiZrulODc0+YT+Kx
IZzs6fMl7MrfSrYotupSdWQj0OJJRI+qKSQnmUjixfU2JYdkFkyPoYiwSzs4F2c5fJ6Fdro2Qt60
vzrUYErO8qwbv7/G//UayGGTjevzAFEdf/0xqs2cqfCI4Px159fQfkxKFtTIwdWf/tXxNXik8sdD
ut5WzliucDPeFZldnjLmLdiHADetq0mrdp/XPUHyO3ZRNUBLbnQfuw7uXnKMRkgEGaQSnw1QI36Z
Czv4J2+bu7wrkw8muuhsyr6/5ew1bEqIHvdlYBv7KDG0uzGcqFBLO0W0H7MRMQBOomrXvQazIL1C
RMXPLiefsxkht1ss1ZI2Kn9njfxIULS99xhO19KrkifR4nlHFeyfh6Y9ibpZ2N4EtH6W5pczdsLL
81ebZoioW4V6tZeh6I+qQx3UONCHYpMVE15GL6m71eC79dmG5nROwZit8EJqG/51UvuSeOWfngFJ
7KaMx4G42Ak1qLqHgny2HmCl7ztzEAu2RTyiKjQOLEZRl3aefGqbbEL140y/og4JjDZPH+1AtGom
U3kvYr28C13N3JXZFN5yEoHU0CL398CxzG8lxSOwnlgjdWjdZwcb8XaQAxTJWbtXQ93OfKKwF76V
jfVuxJJnKvFHC1n5pM7yauiIxF6uiyUtSZ0lMmyp7HnPbTek25Ag9NVX59e9/1Obul+EXru2sYVv
8OLtUTIRF+4Qkr7HEyv5UPn5U7MceirJCB9N41B4ljz4QxFtTX2WG00fne08muLR8GvxWHsIJOUo
3IO67P4PY+e13DaTtesrQhVyOGXOoihZtnSCsj7bSI2ccfX7QdNjeuafqdonXeiApmwSje613hBO
M47Q/Qq2f7oUIpsuxlgc2N57h65UGtSE57bErXP01dI3WZNjkz83pDDLlo6rbvoQoww4teGLoVnW
s91/lRU1S4tLF4f7qQdBf9dPk6pDfk0+sVECQEbobXDkftOSgOgmB9iLiZXXEu2n4YOHJVuYRTVe
7blDnzv8nggfKh3RQWJeofe9xOrI//sMmpWQV1I9RMNpegBlcfcl31nwbc3YWdn+P5rkjY2nm6e4
ry8tFr8EA7AJDFsYJahNYf43KT7wZit/QWe/O3f+cJO10Gjylz4JIGKLTj94rihepqyoQP0V3UIO
kW1a7T01ieGeZdOE+sW2RS9hKTtlmyZmUXKtu3BmRA2/ULAymmMuw1zobNkBh9xb4HMNhGIopgKF
m9gZop0+eyFgNK6pJVnr0oT2FylYWeZKZKz/qpdzXf5XKBUvNNGhQgQpJrxqWfuZqUP0TVh9zh6x
5EA7V3sXj6ZCrbuL1vT2F9u2F7JdEw5QvJ7AvayOBTxgIVrcZICfuWO19RHHgsXu5SGi0iP66bI+
SyDvAiszFp7jerjU5P61LXNx4o9lC2RyizoO3tXYpl5gXx+D0JDFQ9d1t9F8MZnqFctbjcAV787J
Idkvq7IjD51wn7RKtpiQTIJE/K/B1Tqoy/F+o2yNTYLmGvG4nRwpp/CHDBUxgNdLWZUdXq+N0KaM
QxISNjVz21hi9Tls7EZPX1vA7GAc6uYnh32vC5ofTo8NYF+xRAkt7QiYWfY+NOr0CXOsEKtDobzr
zbSvZuqKGioAe4R9AUPxHJljiJ1iHiLQU0Ftr/NDrLi/mx6deVSKZYyh91qOlR3JfKu84s9RN5Hj
kwqZ2x4dcnDZc2aOk3Tl/uNhxxUvAvvm/OtCxatetrgVgUkR6CDWxtC/8CLHIq3In2TtUYik9i9B
qh510/QP2VyTTXKEM0blCq/vH+zhwEThiiCtDRJhYK6DqvnduuDhjPBXPQuLcq03sXG3O3jcbAJ8
3ty1XHNwEQs4hONAyrVK1w16+Mt73Q+7+swvHZDRfOWWwbT3gIfkvc5o2QYXtcZDjiJ3O1JEeuC/
9dgCpJNRfCsbF30DH99Kg2D0R9Hb8FZ7jFeCbtqT22vWturWH2nf7tBeN7/YutEcPIW9URs7AiKJ
8jwWWrvpyBcuGqwrTMRR2m6hmyIilzvXtZRQEVGNMA8525idE+6KFhjLENTDpe6Qu1yllY6RS823
rDf6cJE9YW394DniqJlzXgbdaZ5DExKP0STkyadgONgF31zd4jve25q5SX30EAdcfdcWVmwwG1N1
2Sfl9Fbmfb+o8Tj56Aftqx607Y+0G7aO4jQ/A5YuUgxro9WNZxML8teijv9pnPhTV3uTpPxsUonq
2ypzh+gki6jLIzJ6zt/V2naheWZttvR4ds6WiQxunwoSyoGiHkonK5cEr9o3rRuVbQA8x2nrg81y
AlGmS9JFP8zSZ//3GhUwBwsFyH/ACijkLY9qRuby3iH+XP23ttBymr1v2Ot3v7OwPnetn4Ef9G8Y
0tmYk7T1haVm2ltjke4KHJGuRRt4HG8i75veKM+CVMFHP2L90IrDvMJefLfWbgGxkQNCpdVCVjvL
1G7op1mLqPbTvWyzC5awxMjWnOS1m2yqXGVYZ7qON4JDhHSZleG2Upv0aULC/NbnhboHNDAtZFXe
gfQDmDES69iiM4sXJQrrp7eVnXIYvFmAWjlKz1X5nHX6K8k96/IoalFbl8RyfiLjCTylNGFt1bNS
tmYZwy4OzB9yLPBigDqRNn0p46Db36ut549b3/QLXtTxplJH6CGRl6+iZHQRSVSdS41F2xJWiPYJ
6RHlGeF8C5wx2xRI7O6d1FZvXmzHCzmib+tvgxY3r2kOiTwgIj8TGY6jbRtXK0zNa9GNIDcMPGRk
myyAPYjNUJrYpsxDZFsJMwOWMSTZs4jUj6iethGygN+VHlFE2+uVazfpQD/8qNw3ZVajWV8kK9+a
wve0ci9RY/o/Q7DOvN7j77Y/tUtPbaHrx6N2UC1tE5uWd21QunnFDAnu1dwuq0OE2kg7ArEOcBh5
jVRchf3G4umfB8OKm66tziowd96b2JjK2QIj6l6LTNURBir+ns3BJ2kNagdbX+sFIdK/JxyrUpUT
Tok9HseexFpfOVHVL6OqbfeNX1+GWRg7RFYByXS0SsBzpVfZVtVBhjfCyJqGCv8xnwt5pZV6cPSy
PDzKqzrJYjg8f+pyzH/c0rQi4hegpRcrrdg++4NxDBSenIZUx0qJSP8gbr6okcj6waIxO9v39XOR
xf8YQ/KPS44cbb0ie02rtt+WLZq+CJPhG5bhaiGFHTOYZfhWj985SwgsrKIW7zfbWZgzeb8eQWhm
buFgfUlVFoBnPiP+uzEAyMdbXorp3OvJ5TFAVABN9FRzCQb+6yYCipu6y8snVmSTlQ0Zs7TQzDXO
RdUhUqf0NkysR3Fit5+m173nSRS9qo0b7hGqMjdWzj7JbqMtAF3nJa56gZT74O0J5s55tuL3FULM
Axv4nr87b5AkrEkxEB4xDp116ku9BvHn09S0Sn2U9Wq+6iZxSJDN2LUpMW3AV+k/fb9TYNZ9Bilw
NCNBLrVI0ITXkQ1ln4rq4P8dELhucmF3/xjQg/f46NTbYxI5Rn6KpCv+2yRRUJvrHA7+VW2Df9R+
UL6SvQH0lTfqc5Y008bjxXmy+EMPla4r20gx2qcUFsyqtEfknYln6p4yLEwtmd5QFov3QV5mKw7B
45vX2wUYZqvbyF50eCLiFkhXAsiBIhQ6CEU4toX0FlWQCE+JWjpX2YmoTq3l/RcM/6wbjp5oIjBG
w1nwoujNTzm97o/mYezzcimrcT6o2yFX8rWcz827BOxLe82DAruAPCWJFKfliaOLukcboNvH4did
8OyLtkLVDSTRR16mlV2/FDYaGkqGH0WrE0ufcgXBc6zptSawfzVlu3BITK9UETeH2uq76qgMOXhh
14gwUqgAtHgNUTK2Y7LWlQbnKEGsJbHdYifbyMS5EbIx587aP36uBQkB8mz8h8y/YAfbjZNli7eJ
qGS6LON2XoajTV1n/kqOkI8CL250wjX1KpvSYUj2MC4BRCk5di627xGLYEdgFJH6HEVVcGDnjiWB
0L1ngMzAwGvlzTdEBFsvMckBDq2/HbCAu+lV7F0d1HAV1N1AYhXIWoM2gpoS+OYNobH0UJbWsPRH
31+UZd7ctN6tb403uehy+NZOVkWBfKMfELHhX8F2EXGdnTmzy2WBoEL9pPjJ3x2yTW1xrYCNDYjU
KUjwOLhRtQiA3GTB7mQ7jaN+kbUE8sUZtvNpgnp2stSyxvh4AGkNIW87ToF37lrdBb+aYVipj525
NTr3pYwq9Ws42fl2QJpxa2IW+A7DeDJC/QM8o71pyBfs4jKM3jvx2Ua9/pGERUM2UIu2pu3seCGj
Sh3FuAYTc1u1rYOhTIoHgaxOAnnjau71BQuT7JWDO6yWeiv4zoIZfbXrBokQG8MGopO7PlfAhdXJ
qwpD7pcOBGooSUA3ZLtwqfExOMNrfKWhMvZUIHO0TbX01Rx4lfhuEpNxBxvo4bb2hKmgsoq8Cglh
q/Y4XifhR+Xkr7o3dL/C6EfodQp656hXNINT4E+eoJlVxspbEcecLaBXsYt290YyjtChdONbSDpn
0Y+pf/ZwnnytFXeTzMNSI+iJ9bkDuWCqhg/zp0gN42no2AcY2fAk20nKZVudtfl+l+u5r14U6c/w
NkMoXqTThN7BhVbVejn26bWDgXgpRxwdI7urVt0Yd9sBjzwc6NhjlMi88ylTgmdQiLGmjUC0vBVT
jHfolBhLzWOdrIvWqQkVTs6kF7Zy4NvuFvfeye3w9bj3yQEVQl7YCAXKUc5dVpG7zpxWX8veEiWf
U1SC37NcZ6qRd71YOT/R3ut/ZD6uSn08lu9gjHcILDugtCPrFKFzIwUk35WhTpaJCMJzrKTDKxjx
vcFasCDWPe2IbC+hmkX1Ojdgu7mQAQHzzvgvfmnjplDBBBZV052rpDgAedOvZQEAUZ2pYEXtgsGo
dHHzc4ukkG0hpjJ3JH67NNCu+yZ6Fr5URMmuRJnua81vhCRqsVf0zt+VUN0qMk4ge9ip9yUY2AQ8
+zer85dV507fffxLUWNMIUgXhv+MDTvkLbfhg5ESms/GHmGM6eQT5FspYaG9d/YSUYfkPWpY5rUR
+FkfG9q7Gw0vcTpqt8TFisIxRmfRB4767qOpQGBbT8+aEOOLbZoXspSE2Gprm+Lkd8jnQl4VsZpr
S3lZVaErOMiM3eF3q4BgZXNQ3LZqrOzj1qsXUY+B0bIt+3JZa7PzFg7jN1m0PhGAPrhl7YhOYjap
u3GIg6UrcvKQdu9thE6OSR/KN4N3zV6yRO5NMzdEmzLgEtWkLSCeMmwuJnhcxsJos5XuFuNpkFXZ
HemcppzGSdmaMFBOIyccxrA/J2rET7+yLyV0+5UTlMHKxIT7zF7md2EFhdil7vT2aJJXclhFVB5j
Qx1bnSyIxw1KFdTvrdk8hRE748FDXc4u8d3b3vv9fkCFtOe81xOuHg5yvuHsRyRT7/f+NbmRTQ5Z
bURjgg6DvGCcnqsunZ7rSeUHhrzmVlZlhxrkvGcwKtrLNiKAjENuGgyOOD6aVAhrUek0544jY7Tk
+LtALcZ/knPoJTy6Jnx5DPdZrM6A73cmODN0JjxbPXL4eZPD5WcotvqLwAlCXJwX1vyU06+OqqvL
UBPDQVa9Un3urcS/gi3qvuRqvMAgJfuaBCWMFXYG9yp2FtWOQLWykr0zT2jl6Wm7l1Wn9T9cja3E
1HrJVxSY58/B17h94sj0PZ/nsyJR7+sQ9bb7p9akDJQMcXtZjTTWeqdI04usxiGyTYT4v7Qjmx4c
sG/yY8bUaA+6D+GcwFP2tdJZgayaBVD2mmB2F307n8Xm3iGKYBmmykuSOuXN6rTD5OAiitXXmlOJ
+WR2armOTWCf9VytxtiCkc4V2nj5Io/VBhrAv3UU7YcNAODyaCbtnh26JkGMrtIQ13W986C4NfKE
ZofkkN3dal+dnoemmJ5NT/h7M1OPaZcYpxj45rnVM59ojevzdXv1bmr1d9k0UzpwaZl7+aXuRmsy
D6ZFzn3Wcs+Vrjma8WBcwtGzl1UwDZ9e+QYVPf5RdCgZdm6lXLEQU/dVhFDpIIzwS1Za38MofOZX
EG7aKkHoQYn11w5RnbNv1h+Ck91rrzXpiz/8lF2ysHpy9kGdXGUt0stpgQ5HeJTVEZFS/FiGYCur
nd2VO9+xlfvUhhmYs8BZsNCT+UvXUgxMrPwJVK9+xivAu6HMPuyx/dJZ6qFbLzUv/+HXBeCW1iGs
rfmzoZkPtDDq1GzZiR5ocU+sFT/ujhQLSr6qmionknfKyZmLIQBb1XkuGZe5AzircpJXjyrSDgvF
0VOeqtL8SiqHbEiIZqWKUOjXdHCenM7Tn4N0CF4GXqdylJ3l2cEGIreSVU3Dil5lPd8nBOvIrYqX
Ju3Ng9eDAoSoxrZ7LuSVLGSHHALd0Fn6UaGtDUXpN8CVxw2bNx6VFuhZEFbTsbT79Cvp7YNSO9nN
rMz4tRIaqE0fgcYsjM6+ofQLeVOeJYTSy1CDlol9q51X7Tp0ZpujMp1dPtu4Rz+KS1mXY5BRq9aN
w6ZCVt2kD8/3q3kGmHZYbREwJQ9o58p9zF+TPe5xVGjAuYc75f1j5CD5WXKMrJphGa2dqMRuQ877
+CvkGCVQO1ba9t1GY/6Hz3705nb4U1mtDQLaMcJ/ckUXzyFI+JObk+y1imKEcYVRcVCaCMyFkJUF
En4I93RsuQ0y8KCkgyPvK6qcS06ByJGtphZ2jIj8xlgaujmg3u9QJQT6bIzfZJ8cFQFu2Rijbq8S
LWdTbzTdNgpSAYsaa0y91p/jLPuRgTP7ZYszgpvKDy/E/Gqw1PY1KVFtZHufnjrwokcjVNJN47Th
K5FotlUd0Huv+pA350H1PSygZ1R9jHIp/I3LKKb0IAZlhmgXFrghomGgKNXvyINuRrwpfmltcrFh
Jr57aIova2cMASPGGK1gVrjTUk17GkQSwZEOlG9QKa/yJkADa41D7FOFdMiiKxpxUu32H6fLqxdZ
WFb7ARhitmBV4W+XiIMMToW1xzwC8Fv5QohuSYQjeJZNI/m9tdplWF/MnWaSq1en5u08jw+ipFgr
qmEuMVDjTI+MQX2UxaRwpg9G9ZKygmyRASzSje5w+Je9f43GmaE+ptCA471odJIv8byRn6ss7k+o
ASonlzTmLhAz4nF00fMFC/uM39LqXpub+Ngfoe0NJ9vNg9cMcN86HLphLUf0mp+e+cV9k52yidzH
Bl6TepU1vbAs4H49+a2OX9SQPGELEF9lofpxci1KViO3Fcbm0RH3MzgEZa/KzUNAOZatrzq7QMg/
dBcB52miGUVx7NkR1H6GpRRSLcdHofcEnFa6M+WAwfX6YOjIqfNE6ohGgRIUTeA92R6e4HmBKL7l
pj/7Hu+muDEO1uxGlcxmVVlcGcca+Y2x9NmR/qtZ9sm2yvHxFyh1wMHwrJ8zHFM8tPcrrF6eUU4T
JwBUr7JLFrFTVdvecgcwTr3/LNvGGPk9H3XXjbyL36q2v1uXQFicEYghYa0kyZ6B5Kwro8leDU9N
XyN8ENrQzS+ySVhOhfqK2rGpZrxRphOmxqwT9xsMM33OGxyLCgdzuNDtbkVFalWOtRUX5A5a4qGY
gNIBFN95JqpkRuFDBkWPf4v6pYnmGJkENrucJszMXXRjF3wMVfRlmrzkV5jxPCYV2v+ZBpnGb9of
lan9o+VNdcVvgbCgP8uoclxD1CxZ2Wkh1K2sZrX4XWVfmh0GzXqXmn5m0b7qkTp8ASjCksFDsRtG
RX3xRf/rLvrHAFBovwcYNSBRTQl/lYkx3ogUwQ8ks6o77XSTTelUNiuovJh3kju7eXOhtR4qavV0
rUklXXDXwICesFoEbYQXHwHEY5OlAl8L9dWc+mgVuHr5xjm0XqitH3zWZXMCIsMJOtvf//FIwB9z
L6o+e8LBZB0G9U1A2cC1Kx+fC10nOGWn6blHymevhvAKbSM+kJfpcdbxjfNQCrGNLE8scrLE+G/N
jbII56uoBNMThmG60ZAd8Q85LNipVHa6rh0Ll7cnipwFyJG5wJLr99V/qz7a0n8fN7r+z6kxMLLW
0fjOGjVaeRA4j1HozcZd82UmWxV9BCiWCm0Nkx2Lr7lnTIuq29wvvR78+OhHqxx1M8ygKXTVgY1n
amCew+TeJOarR1XzW2hNj/rYdi/OUKlbeb9sl3c85kyK6vdUFZG8Naxh/Ghn5+niT2HrWFIjGkUx
X+GcTWoMKQg54jFWdqqWi0G1D+ZnW5npDzkEJd50e0cBlhaohtr0ox3bUThSddeiIvWnPoyQLdZV
Zvzul8BpvvqF46J2CnU3fXUnzC3D1vpAVIwHUcObWBvr/iY7y4QzXju1w8FoTPQBZ0kiMjzjRZip
v8EmETWDshc2AFB35AhoznHBAtereYwRGCXCLbXeXOwzskvaJvKdYoFahAf+fEbxZzwi/lJeNlLm
A4Wgo3OXApnr/EHprC2/VJwcyOz9a/6P71V+2V7XqiuBY+xCJRBdnuUvpHDieqNA/1plKca9ijKM
p/+4ynIxkZ13o528+o9eJRbeitj5J9ANgwRgvLfatrk+CshpCSq6k/irIwQHue1HW114kOH/GqyK
aQlILieqY/2eJGYEbIvtKKpom4dsU4rMedY8Ed26etCvo+g/yrnZAS+1CYew3Mrt0Z9Rtkj1a4eE
IUDoF+zJPDwCgKB7tXixS9c+93Vgv/TgoNeJV+GREPOaYSmsFjBh8X92nP6mt2pKPMk2FkHY9zdv
bitERLQti6O9bMNbNcbM46esuHo23JTQT7eNqTrLatQUeHGVvWxSsS+UHjAlaJGTgjhtA0Yh9JuF
bChVE94o0rTcZ3zD1bs7PdofVXk12s5FyayM1FpZwKNXEDCtvGmJPIM43quEhkKjsL7UQTVcjJlR
LNsnzKQ2uYreopjvKrAjgQUZwBtE6tpTppuJntd1MjGFNpE5L2aIhizQqszwtBXFXlbdGcDhh6pY
xWPvru2g064iX/iOVj3NKChCt7/iGoPu3LVBcN3bMXWMObqdZY3/fjrGoloquobg43zT43Yx5Ktk
dAiGze2PTnco163bGWgB/uuTypnsMAXdBhmLGqL0v+aR7YY6668UOE78mSecr1q32ntRbR4f88j2
wguOpVG0x/vfXXXjR5TpOCrZBMuy2LXeeg+yFhnvYCPmapOggmfVYbsfIdK+WcaULsgZlAdPLY9+
30QvaTq+6yy0bHb9cKlm3nQJ8YV8shTfXahzR9+aJNe76Zb7AOXxTRpWst0lilQaI6xBCAE7AvP6
ZnLb/iMLtrK/K6Ngo3dZtQcApn+pVDRuIjP/XrQc0kzN7U8ij7BAZFNDTJsPMlVgPxqBsWs/1sOZ
FBXKdnNHlTvPEYSRVxdfqYOnW9VazpR5I1qPEfGLIH41FMM5a3NBkgeqbMrfyc/UaratWWdnNdrL
EeWgge+aXYKLulaXyOzka2Hr00UWaR6q9ytioAvPQ7hbNlXAKFmpS6PbujmYEdmYz4PvPZngPYH9
Tb19zCWvpgFWuJ0Pi/u4x/xqXlZr1ctgo8zTRINyw2eFGNEMabwXTVCvutyEq8KR/N7mtZpQIT0w
RjbacROePJhof+6SzUoJOFK2+XdIpD4DIy0HMm46TdNq0uqoWTxGyZv0wavEqioMdW8Vw+bRa/U4
Byidt1HBKF1zLWgIL8XuF92tG7CievEZ5+KAqh7aMP30BJrT/hWN4tUWqvOegKeBosNGsOAhANOg
XXB7bA8W33ALbsNZBSZthYdslI/K6vreaJmef479A+Zb+kXhP19fyHFdr/BGdA0b3bLQhcYx+BsF
tcpjbJtY/GZFr7EJFexaE53NlxvTiMlHvIlIoCzLpgDdi3jBln0O0XdhZQeomghUyGoa6Tdh/TPN
Fdmi5s6vJNHrk5n58StWcPpa7fkbZRUVSCS1oKciW0+vvMtmdUI95EW2lGTNFxP548O9T4Th1vdV
bSXnxq8yudTO77GyyWhQvUsT7aoqOikUz8OaulctzBGZvweAuGvGSV3K2eB6Lom29kc1ZR2qRVat
82D0FsAZIhxXaTMJ5vR/1ZWma2ZtON7Hf8bIgbJ4tKHOO8HtVfGYLW1muM/zGFQOtrsoyVGtH23y
6q8PHEfQayECW+RN//2vkCNlwQHju2+S4MItA3JV/9ENTn8kn9Mf5RXOH7+v/mebEnX2nrTB8nFD
aiTD8XGrvHq0WaVYty2aE5pjeMeeQNW98KrYgN0U+1hrWV61evS0cHUqaJOM/OtS1uUcgEPUtR4N
5cL4M+V/HYhvH5RueWNV+fDlRLJ7fIyc6zGD7ACKgn170Wnnoaq3oVqP78OgOVjQjfbJG0NcyieI
wTq6Ph+Y926mkS1m0wKyFvZUvzRlBC6U3AW45DJj9QY/3ZID/dHExTL17RpDgTekLrLnYtY1G7tx
X0Z5zKNIDX3SBJBRt5/QIUiWHgT7rZPZaNfPgmdySNJkzSyTAQtzvkN2/I9J5ABZPCZSrRAjs//P
SYa43csPUFWWYI67+Kl/xf22jxYKATUtGYafvAmfHZJk310e1EUd5NW3RCErAuIZ8e0Abhr6SslN
j8t2PZpu9YT5VLgt9dI5NSOqAVlrjQfh2t4hi9JxZ7QFFIfMMjedF1pPhHaytT2m460da/QN03b6
UlklnuFh4H6rY4UQKOFCVBCSZOfnDqK2OR47i6CN0zWKY0At0jxvTkExdw2wseLJsbYj5D6w4P2q
VBsFKHyCVFKeinyVDnagAAjs/QMB3zc8DA8uCL5pznR/Vwr0YHBbxQm8vrZZ/jKEo/vWmpis8h8k
lrJzGAqxNYMYKcV57KwnuWoTBe2ZudrHZOqGykov3XxvbVUrbaz8F9MgZDRoylpOqQS5fu5cO7t/
HhTbaE/shcjAPEc+gp8KQ7ff3j/Q5l8ARMxZAM8hPRbxbjKcElWWqtiasMD9zyjqk22s+l87Cwvd
fdsItO1c76cXK9GLEWLaYzVkoyMM0UzXIdgckH2OpugFq+FFau4zMEufQi/d5SwzehbsUi/I3qL7
OHeowiZfSvZPTYNho7UI8Y6NpRJryj5tCM6fmQCojIWJevPxC9+lIIbroRlJi3ZsagjNfrKPktZq
qW+JVdbqSDIWdnSJZuANS6f/KdrPns3m9xT08ap02Mrg1/crr/QOsPdgQ0urzxby8s/l3BTmmXF0
hPX6aPJHVTsEBVrGGTaV8yDZ52VEaUJeSAs5l2VW2SoeRLutmz4gPVY19e53/iIW7WlqiTumsbfz
9VnRoI6tNbRv61NRTZiA0ClfwzLWMHPP8nOK4tGyAa+/qYtgPD6KqSt+V0dB8nz56Jl128IAew+O
lNaAyFsKVWmsRp/Iavzd8RXnWxWlQCpYgV9MKyvXwi3Ni4p60y5xWuPAb2k6mj36JGFCaNPli16l
+M/AJFFsBNVaiGie92Km2sT/eYiLT3Rqm0a/3mnE1Hw7Nq4SjTD3gUzVr34zXCwQ7KTdd3Uu0m9T
qLlHQRhzKasZsIBVTaJwL6sDusxGmaSvfV1OT46m/qr7ALfgtNM3g64iQe6OzNFmPxDpPzWT7i90
vB5eWHHBrgb5a+W33otsiqth3i7nT7KWlam+Mg3Em928wulV1E8ku/eTGmogo/v6STb9aU/dUjs+
muSIEHQC2mg8V77aP4dK9pZapfnp4XUEMzcbb4TELCCgkLeNPle/kcLaNK5jfKoqytEROP4nvUDo
1lDdYYWyr/EJm6EM9M/kBSmq/AgGszwSXKuBQaYO+cm8gJSZJRU8mqY6JoZdFZwRqd8HNc5k7lsf
WbcaBRt0XLsXWaB4tAkAiV5ljWzFgAorpsqyirSR/pSWwe4xvk/Quelcsz7INt2f8Dse5yVhnhLa
Rv+CJRMBhwL0+9wk4jBdh9UQbVAHwDQKcDKbJBxHQeChqg2PWBaBW1VrUozdLPej3dsKH8s0WM1P
ckTPg7+3PGAesmpVQt3FOhEL0A7JyZ6LFJEwbLv0vaw92mX13gZIa6HkcXFU+b61+GsUTfVTMHaf
I4YEEGuLhHwdvzLDjIqvbtEQt3ACbyerSYmFRQlP/aiFBmpbNgqsjdV+ITjp/yRjshAGYsKLEdeg
IMW0SOkxRSgG8T5FHm5txD9eSASF61wH/pnVYHNqNW2PjqlZh8qbn6y+US9Fxvsr7IJdYY3bAWeT
Uyl6Y635fvlaoATIOyPo/4FaubTZEv/Kc3gqqePB/4v6pa9lzbPlT9VWOJp20FCuyXXeqGk+WTcs
X/VNyJl3NagdD3daZ4ceFOwlThXrJjIBpSpIQQlM+qUkv/dWldF7JNrkm9cP3jKPeWB7Lx62bdwZ
h3rIx9MoRrHxUpOMboUXM4ct78NLlGOsBUhv+AUS962b3XqVbCypmnM4xAAvXYwQk7H9RdrxG/+f
6jeWlREESeA/l9HUbwqlqk4EUEc276O7zUuVJHKpOhsPk7wnWSQ8F0tFzaf1o00bivHM6oRmfoyI
SQa4b5lpzrhpNJt6IJBq+K/1wJrH95r2u98x3f5pzFuXwLeboZRh9vtyamxzl2uhsrObMjmBkU14
r6BELK9kGzKh70Vbx1vZPupVu0Oq/WtLlHEpNIwRpf2NrFpejz3dLIIiq3WRlwfCbcYXzfAyFH01
ddUnWLMHZsHpRdjIcISdfip9ot/tLLjmeqCPNRG+owigbSodzcTJh+N0V6AwlVA8EYL4CCGzfYug
dCx9zFJuNupZIER176xWGJJYbY0LHYHCU69izArL03x2cfUl7dU2X7sKH1VkNdx/DMVdOzh18eNW
lUVbQh7x7OaDxDyQqhJ0UJGWPuQwjFgekxvz5DUG86cwrmbz6NB8NlvDQgC+i6+tFl6Q6YzWpTYh
DhpBJydztTcrV39pha09xWiqLUzDqb6NVVWzShJek8NSXfnilFH6HE1DdNNdk3cKd2Md425Tg9Pb
fVSqs/hqsXMBVaO96l20sefJPDYWe9SW1JUcZhthsOxYWE9sytqvVXOQH1kqojkq+sSvcp67siqf
Ayn2f/AHWYh1Hk/AEuZZFq4ifonM0badafxuku2ymnTtePR8gJF/xk8c8ncCr70lm1Hkv9vW+VHo
+Ur3tfY7T5q9VM06fwK6XSBkI+yNXohx4w9uuIlJaqHOUwiEQgsEhF1DY8Fy0Gnq0tqq1/a0FsqQ
XO+9UQZQX2vzZmePjswRqtc0rawNrr01Ap6pdpUdHXSNs9tqpDH0CX6FHbeXXGlXqYm7TqqMp0QP
gmdRayAakuL/MXYmy3ErWbb9lbQ7LlQ5euBZZQ6iZ/SMICWKExglUej7Hl//FpzKq7yqsrSaQOEN
oCAZAbifs8/ahHrritqDua+rjB9WNFkEijCi8DtiOBNWLQvNt6svRCC/JJhOfC8ozCSZj+MVus9F
kZrjD0BxN883rdeJdMrCVgPtWYPPsepVJ3xss23iBmJtGIF/hTyqroNRHa6xq1Trup+iR0Nx+OCE
vfpIEc6FGP7NDwJz5VKaQmJsTrk7c8qd2yXccHfOqkcITj/GrXjCyivVuuhQGW5+IQzVHHtVv4Vz
GTpBVuWxzpViiziXiPCoYest/AlCpgVOtwDz8zGxGJonve4SNHScpml98ZgMu1/XYFEYHNJe+SZP
kZedTMTGXo4OQ1a8y7lwwyms97V0J6dQ47/2cRUgCpvoN18x232A0G7R2qZ2GzyqQg0gYQuV79uD
bGaqX1yqxOG+7kzLseq6bVsP9r6gNHQ/4aQyczf+bA9YiTkBGqUm1vLnwVhEFKA9yYaL05pC5PDm
O2HxnAXBucX+hMJBJiJ/+TZ6LDeJ2FEbTb6LIqGQksDiavS2QCUUi6OJ9P+r78POmrJy+iwmcMJV
kRV3DZO5dcJu4VIbdbVVDA2QqA0PoI7r4IE7VXwyEnzmTYVouTmKfuXjJPPExhS+HHjeL1XrvTVV
lXxP1AjjCmrO2QBDIyf9jvMai0Grzb9ZOQuuKAao1QEE7vPWv8pDrkfhxakfexfoK0kK078qseeu
x3YA3cc2OFsPZA1sA5qGwgLEWdRIYMAT+59R5CfZOgu8YmkF47CRJ09ujWY+1NZ1Y+QsaTm4fIsJ
prstpctuwFempXqMOFuyNqw++jkip8tDbj3oBLhO2Oj4xwJ6RGKJXFsobT+eMwGIQvOVedvVNMs+
SMezHJCv5CGflK/lpAw7ObeAAmzhVjqUNwiE/sW3MZBbiCL1L7oC3dfPweTZIfliVVuE/C7O8XxQ
OpPyvPlV5TUgfoeRmEqW7Q2w8+Jf5nmwn9hFqkBa5smaHJYv44HNmFc2AFX+etWIVNJuyJMfQ9i9
YS/ZXYGdtbdRyy+uUnZIcAvkzTWAWoxdu5esLoIFTzVxscOguZeetS+Q6bxURljtMNIb1h9nhVEB
yK+HxOpV1ZObVlvZb/exsgsFunaIq91i1BpKywpS/e18wGFtZiUTR/j5svHMdsGi1dkNtTsgQbeD
cYcQiZqv+BLFLaSNIEBvPE2AiyrIG5PK7ptAS3QM7PSbM9oZTkF02XX0AyQzed0jH5f8yVMoXQXP
Oa7YDORPZuOIUzdC7ZkHCyMongIfkqlrVDc5wSLOu4gt+PSR2pgPVhDWxBoNFOIfh3hp9Im2/9Xv
i3LctwGZ1k4kBGhsnDyH5sLnL7m1DeKRwk/vauqnNzkBoB+oMVG3H/PlAI/nemH7g/FQOrZ/bSrn
AWtupC1WWuLGmH7HCYtvjVJ0uJX72ETTHVmOs4O+Eq5lU69SYxEIvzi5BBg+mcrblJjFSx8mMHEN
XNOEPClVbMoHa2svR3X2J2xtyk/sucQpHfnJP85qKDqjdEvsPs4Ckj9ZYXhvU7O6Nn391qNO3wRT
gnI3HUB+5tnPg4FIZzF2brb5bUBOkX1CZNiAEzGhRDNqhkUEyqRywuBgqKNzpdxqpyl2ehJZ4V5l
V6dDb0owtN8BuRr584c1ZQGmr6x8UhgKD/2J+3tWwDc1uuxkO611FLpaX8O+YjNAgdnDQND0Kgal
unbjUOwiQ+sWahemxzLw7p3nKFdfa3sCJ1X1tdTMex4r7hOwC7HrSzxrMlWon1Ur2MkJZqFi+glq
44x7QIcioIyXSZbHR+rT6nUdNebnDmSyloTDd9xVntwgUT9pmN+sey+oDjheVefSp3RpLDT3FXHf
Sk7lYwTwvKnNu4W3CJUFon7Qk8G88tGJl5peF9/9i5xJCM1fVghJHv3OiB80QxfbsYmzW9x50baI
8JQ6IqdgiZ944zLuSnPflJO5z/gkUkWfgOEz8P7MFqiX6KjmMTlLHuT4r6YcbSsi/hkqB9nqW8Sy
y4+ryQtPOuUKyEk8UAurvJ/sSxJRzxo1pU6RjRYf40CnUE4FgJ3VfBa1XsQvfTu8zXWv7+yV0gTp
+6IblL1dA7nGdRGJCcSGp6pQojX3SnGeXF3s9BEwie6q+QkPMB4VVqDcKkIaywzC6Bds7W5hb43Q
PDf9qIKkLpQXHl5B9ND1Nhtw+TKwRbJOU2UDSDDCTkRvHistbB9z3eseEr0hxz73yUPjU+3QiLJf
TEb1s88wMfltEJjyweM0XEyUU8HaRFdi5cgqWd9TOQFdctRmqXPb8KzF8hDuCl7Juf6DFPdKw1Xg
6+A74D2d1LxXaRhuiHg0RzKbaMS88ch9FzuS+YC16F0lcrH71eVywZOFhojklpUVpMGHHx/NHKIP
qeOJnCubvqwxlM8TtT+LWCmCt66rP7mJkqG0qx4QFKn+oq2qBVoBfg9efXBD2w5Q9hQbgkb1exyU
1J770VdvKslzIR17yfXK4HGaRJ/iqsHGxVSre4t4cGUkk3VVOwPxbDh0ZxPGMIaW1iOBmewBlz4H
1/XcvPE8LpeGzZXYUr4ULlLBLP7WAYsgzmUQ8u7M6muYkgAHl8sGzAkGrFZs75KDQydia8cHrGdI
VYDG3/q1qK9FWpUrJ7eJ04IF4Ttde1/jCdZZZ8A4KQXgEjsY3uEPvUVd1L0oIRURFqWeN6Jy340I
QRjfx+azpvenzIN9rvgAwBMdQzANk5VtrY/Nrkzq9C7nyimVkuyFPxQvAGy0tYqN9QEJdb6wmoBF
PVhWZ8niPT/Aoq30K3cZf5GaTX9KIstbpoLorxn29sHBTmcRlWFcLtMwvohQe4989y70QllXhTu8
4FnjU807WSzPQuWWAbLW/Gp8IZvvbOU0Y24WARt6OQ0UCnpbPA2mwTNxERkes3LWOJCiXBXCGA5U
/5j3OpwetUL0VJzg0uu0FA9O4qXMdet7yN4H+/I+uCM6FNsiHXCFqYlqa3EG6b/LrtBr+52NVof/
0UyvvwYix3pCpK3tZRdwA20b1027Kuu7k07J90jlC8PuwGBDIHKMg4ZkHxgGOe/cq1cuXOOXZrTO
MXZB703gPngYA71aoe/BtFZGonwud8M2xVc90tTHtEwivPJy86uJL0E6n6SM2deoKGEmDKO6qOz4
NSc3NX9k4WCHhb+TTYe1S9SGzdP8RIWqQMiNCnf7JSJDsKqJ/+3lNL71Rpb4L7XKDdthh7KEZ3dN
CurrfH9gmRmpiNhd23xRG/Sm4TSFBziiw0v06kat+WKwpd6zrQwBrzJJMyFPdXab8AeknlebPdoo
WUWI71z8BjKAPPSKOW17W62XSZj4N1enoFwBc0YlK9UlsikHsk77nHQeVbXzqTimQVm5efU/L6Pq
Ot7EWvwasVuKlrnZTZtuapB/zReUV/DzKF9mfN23sk9eR7O9k15RJC1bBLfjaxhxg5r/D3lxtYNK
WtoVdseNJ7bAsaoF3ormHj6YObv0mHs8EKp1DAB/qSD13ZoGuauEpd4XNbvZgzBflQkLNxsv3R1h
feczK/al7FdbVV2nFSkSWykq3IX0rXBD6xWfZ2XVKka3pzbGJq/dnDSRWzuCjx5Vhe54GWDHbs2x
VReiG6ltm/v49owXzHGCdcuKkMQ6zV8DQQO0KozaeiMHEoB7W0J+ARRd85BVmnHtak1//rMlQ0NF
DFem1911ha/uBDfXCr092wH1ojvBSnE0PCM9w552vYF7XRu48a2eD8nYQHG1AooA5uZUDvHND5sT
t0lQE3MrxVDg3KGllq1KrhpRlG37UCmWv07CObtGsICfppzXDfi/dT73uCkPnGNVux6Qc8PeTVWz
GaxazLaZGUBEFUyoV2G/aih736B4XQ2G6nMQWdp6muGycrRxWH9mTQdKfR4ttQSd2TQ+WyEGGlFV
P8vuanAQKPg4lcqTMHAz8au3NJZlnOQI8d3R7ORCkX/0uf4qO1kyQ3vQ65jy8So/sWokC0S2/Nkd
4xDWo/8VV2OcA9TQRbSpPcsxS2UXwJ8PJoyWpWtzmoJXJS5W3A3qb31GBV/VF/W1Bjq1T1wMy5xM
GV/83t/JGRmICCrIIzYGZGqXU45RJBLZuzyQQyUHSHph31T63Of4hw45OfYqSvIxZczcL/ZUUt06
n2Wz2X4Quu19zJBn+bp2IISMcmU+KUQcugWHRhx2PkH2TTDWUdL80AVugHqkHPSoUQ5x1mWbutWt
+yTweDDH2voWmWgneHz8wAnimf0grB1jLOFyatkFpXb8oPYjO0qsGa49e7ZlU4zRFy8tiOFzktDF
qnZSkg+1mJ3wXPeW9VAE1KAvDnlTAo2EBLVu6sZkOQsQsGwL5btguUtG6wccpzdyQf5nS5+hLlnY
IqppDFRDPrbKmeNclQiWTxe58SsyWIBW/Jcu37fWKCD0kkPEb0z3bwL28rbOumk/WGN74tZdrCOr
NZ5zjSgad1Ye8w/Q/7uVatcsxiPR3dVYkPOh7meaWw5g4NVoIH4hdN/fM19vzlXqnORg62XdPeeu
MdtclocxCK2fGdmuGutNNoCoxESIZ1UQJMtEC63nzJoh93YYPzsZcBOvUfVHgT4MzJzapsGqHyJv
NQ6KfhrjtFxIE9i6Vh0q0ohk8R0vPufkDRDO9Vt27xsl8csNxsLiy+jCtO8c8RROhMKHHMpC2Gfq
l6IsB4yPJ/tsaX20rvmNrzKQKDr45ecBAeHFc8dv5Wy9G0+Wux2dclzLJjkyIgGYcB61uehmPqkL
BxgMABtDQwT3pBb9eqjyfp1NZBWXVNfo6RavevtDxqspgXL4pd2Vql2lJIupsjBaRH5KfaJfq598
H/8I+SqZ+ybbE5+a5kV02mUqFh4ClyMLv4kovZOqxykXm8ikoE0VTnQLkX1dUsL0bZ4RaeLmaO8E
YZiFVrCezVDtHzKLpJriG8MXX9GJ8Gq4zBqINz8MD8RsgGAPWCOzgsMJDRn4hz2CHJgI1eNdNhhL
ssPJwnMhCAAjsA6KIroVCezpTdFAyzRg6uyJP0otWnPLV3NH8gihNZbC9xioIHJUJBaymYogv1eV
zl0+NS/IvctHtp/mtiBtu+zIRGL4pJgHoyHNUkVZcq/UTN8qE+kbI9RVSg1CbVV5WX2Vo2pk9uS8
AhXwxzx5PhTDPnDi6hYnU3KnZKtZl6Mm1nIshLHzGJeff83GiKJdZUppbD7mIye/WAUaSR1dRz1e
MsJjNzJ8J6WySoCWc8uPobEQQ8SMZmSTWZfBjjsDNn9tUD2iVVx2WuETSJhYLsSKf4tSD3lyqLFM
mvvkAeOfQ5lNIB/nrnDAIqLJitU0TurRSF3tqhcQ/8EMik8T/8/Srazk7mYgbckEoAANoFlgrx6d
7JkiVEzpO2X+ZxZ1xr6NDcRGGLDfFVbB90izPtlBCJ1YD90Nt/1mbfdz8imJvGMGl/k50NoVYV77
xSlNawf0qlo7c9MdtHAB0QJnCZ5WNy9tH+U0jBXNjQCRvJVNQPWoo+989J+pQ0tfB35S7JBNCopa
St9NryR0lqevvUC9LTQ12GNFa3yyByTY8/wggmCmNEa9o3gSbnFi8NScmnrpJmD2DSdsF2Xata+N
0b4MDvh/FFkPQwt1DCX518ZwkZx5Hct5ynDPcevP9jFi2dZC4bH2Be4JngVVa5CnC9mEZuRx7LoV
36uhvIfp5Lx1fsgDW4vzLzbynUVZowPSKWJdCuBYmyYU6bZVy3d1GCD3Dsa2LkqDNJI+EvBHdNEQ
sjj6FGqtVbXVPhtVdUmEUq7++Nt//eO/vw3/z3/PgaeNfp79LWvTax5mTf33P2zb/ONvxUf/w/e/
/+E4riVU11LVeVlqOySyGf/2dgOmy3T1P7IkdBkIeP6jIsiwrLmZuMwMVHA+ylYwf+c8iGQr2fTs
2rmRotvjzWUuXBxpcERuM2s1Uka9Mli0L61Z1y4PPDl+vtKs4eZYxN46SutvONLJhRbJuOR5zNYy
AzfNDUZkI9Y02YitTLtSWfbIjVzsyUiOG2XwvKdeUX/IjI1GFEZx+mUHrdvQyuSGRNQ+VkUzLeHN
jK9gCN5+69eL0n2pGsO8N5OrPLhWl63jzh1fbS3AZ3EI8HFVlYdcVXlnCeLfOoh2eRsHn+R8Add3
RaoSuix2wJFFQUWbQGdFCQVdItNwga9dKL8Drh55FE6LuhDWUR7cRC+7f2nLTjIJ28lRiQKy/fBz
fu25Zd47cyaYJOHFIBF4l4c4Fk9JYQKonru01PLWhYmVXKcH5j0bne5ckrcIVceBo1nhSy1UEmlF
kBRrowuNXesM44vq8pDr9fqJavDpLLoObuHcL6eRWBiw34y2A+meQ9w1Pw+miieXToneUg4YWo6f
vHxptewEHI/4aw9nfD9Gsb2hsEK/W2bWLMIhat+TciFI7L5XA6Uxk4MpGZXIoAbsPtnjfaA+1L1J
hbvbfHODdHr1poLa0kiQjQD+EbkIA1gZ4Z7hZ/lG9g3R+KNIVX9NQPCqhp13IpTR3YsiQDtb1N2K
ouj2Hmt9dQvYisxj5DtVvBEqZTcAuLsqc4gu5WZV5076P1u94FNchhAP9ULvF0lUNm/KZJ6dAErc
wjCpl5hLplw3fiixiPkKn5GC7bxKP4+TdQo0wzp6Zepe5CErwkcraL09SnPVZjWL/LsaG6AX1Gz2
rMoeKlERN7elPnZ2OjJAKqMepxY57O9qqSbbIEPhr842SFRrq7c4hcRtP9e2GxwyFTPrRRU02bK0
eWu22btgQZXeZt9qbNGOKA9YRGFpMlc5mL3nrFOeqWtZAsEyzt5gKnSh0q7fUOfJjl4xzbNu6Cyb
6jo9xE1QLQNDL2BdtRZSsPw5iJrxHJMXgv89vwxs8zi4bPMVXX0bPAzgFvKvlpIxXOoYqm+gP7m3
qmvjg+vUBGnLygPdSl9vE3l3Mh1cxdwccaA7KmQ+huTRyo1Hv2rdr2Hpv1ghdsV2lrzPovRXv8RY
2+oA6D8ND6CvrliO6Cdba7m9JEFI7nduZ1S2LklED6jxauP0a6B7AhIK7aBWtL0+xBbXGjXAnXNb
vtK4I68R+VKLXQ3JjZo0Puxx6j7krhmDGE2Sm0h2BN67R9kw2Srux6n/IcdbBYqaGufxg+34RPXZ
EGyVEiHWTXhG9hqbU7lJrE+jlagUoHKQr4A5qJgw9iOALEAe2KUwMiWOQHYS92sY9N6aDKq9zGu1
vlG60a29CW+qQeWuzRclOhKy01h3s6vWdbVChANKJVWRuDgFcI0qbvRbZeOT1Tqucve87yMk/L0O
KwmTLuM6MPTz0H03QlIasjvrhulK+lGHCZi4ygF6RPnFKZR8hXeBdsbJA+1KWcbbKktTqmmCcQGY
asSW9L3wakKlfx4UUWGQSMHqisDwdJADOB0rJ2Dp7rrmZrbKcV17sKq6Ib+O1lbT38cRF6m+g60d
ZlF66AIjvukRFl5BNplvDkimhea4zSNluwRIqORfjR3V6vag7SeC7nsWjiVbXwWqYDTAEkSJoNd7
2ZaH0AknEqW/jX+c5VjOKRMqi23HfgmpjDnmadzfFDdrsaoGOECm+Kb4HCpFn5dPNrf7eYYcSMxu
h5EUJi3ztMGwnD1BZfZH8wxnLh9SnFYsVasZtnKKHEDprqWR+igbVQVk2cQmTfWn7xXLuZ0Cv0Us
vLwLzkCrgjP7L9bLKaTgIEzQcfw5IF/laavuAnP8LFsZWoRtk1BUDiiy3VN2iFG2bqOISgkWbm3X
KJeFGuqPfdbqjxFisnUWxfhbz33yoAu7WiZB2m+VMeY8VCfQKnWv2stT2vk8IqUPTdoap19dt15R
1I8rGKB4T0abPMi58qK/3syvMwIyFdt+Ev/mDcnJJBh/vqFf15NvikKUev/xJv+XN/RuN+L3N0Tl
h4q0Bq3oalDMcFkLo6FqhUTSPhIjf6heNzDcqgsMuadmXNYxCXuL/cpxapKI1EplLvus8fboAtKN
1wuxwxVrfFHQuRGkxR50wsrdpGZt55rh9KUOdqbfz90NkbOSlA95TesGvNRbDDOyQoWBg9ej4210
1OLPbpm+dtMQfA+d+JKJqPxsJcSnPCUIDjzNU1JS8NXsFk+rKFABKRD6uElP7NTpb3FTDkfZanXf
vDS9AT2JmEcd+UX0A4HVzYnSNMLRrBhWuJS564+2igEE3G04zlFtbcue+HmKA9daz7T2yVbYt7ZF
jS/j3BymYUY0xEs5yO6+fQqB9o/UG15kl1HmzRJYKmWA8/zWmYItZTvmSo6mbV8e7QHdsBx1+Jrd
Ne9JXufjYokHv6DNz3J61qkI72Bf7ORgn2fq1jUISiPU4q49kgudN0wiCSy4GX75UipLq2rNz+UQ
DkdqhQP8q5gVda5Y+WbfP8hmgyhnCisWR2aWXtLUxa9yPjujPmpj6rjGyWmYLRAk07NHonPLtDfz
XZ6hwjMGTGarui1vAavS5dhp2ZcW+xy3p4IENzSsPkkC9FbJVo2lvo3YFGup3riVQQJCswm9oxKo
EZFGO9uljYO1lIj0FbbolHQNCBrqMNvHSpnt5atfh199Othh1RM4S2h5e3K6LlnFvhN869YaiPVv
iIvClVAN8VAisVgPRgn/zUK0elGHpWhK9+xoCQsrrVeAfenhKa7V5OeMyVf2AE7qg5wf9FNxwe0E
1Qu22JrSwDeeu/CZw1Upsi2MXQAfial8lofyK3m88DlLBxYnXWftrWla9hgL3uSwEnR7KkbLXTIq
5a6eYPRMXoa5GQLii14F6kXRKnEhhngrdGOP1q2jJumfY/JVT+Cm8MKLa7D8LaMp2MjzRvD8BMes
w6/pwi8dHjb59zpD2bBsKEfcW8TY90WewhrBZXODi5i/VHq3OiidHz9k0NV+fyVHqc2NHv7HvBwt
btDt7JLVNAGU7kuS5GttBjeaKSgR0efujjqjcoNS5tplMc8Ge1Iv8uBqSXnxKkI3hXpJyMANJHcv
SQkATcn8eOsMpL+yYmPaK/Si51zo2feEF9ymqteCorCFIurmFoyVARA76A4NW7RjWJv5BpPx4o6f
EPzuPjWPrl78wCguP3eFyQ7PMvD78XjA8JTQPmUt0TnA385jT0XDA0w0+2DFhXOQr/Km0xZCC5TV
0I0/+6Y06qvFrzm/twPlm9I2RETH7kdXIF+ELviNkPWwCHU7eCJtFGwMvSuPWtu023+/y1Ut97dd
rg14UrNM1QI74FqWbf11lxvpsVN1TZLehaGKbakZ4xFy0Xiswg6u95+vZJ9uDBtipMB15kHZ9WuG
VqtwHeVIZaOZM2qf0N6f11OTfu2Iqbk5btQt7SrU962I/c/qED53zYSX39zSloOduZ/KOKquhZc9
KZWufPIrdtWeRQ5ZNgu8uTdlabcb2bTm68Vppe9lc75e23psXuZTuWv/eT2l6C9WgHIqvFrlAFJd
iYKnmo0Mor45UCObThsdSNux+Ba6/yQPVrxOup4ygyGwZ1SfuuCBH57lIXeS6FwTluLpN42b3wZk
U9OLlkiVmpypaPEX7L+Hz75FlTfUI4xP5mbhwMPLqVg+yKY5h1srTE4iSt0eNb08y+40qYO97Xh4
DyopatyuLB46ZGQIsbR3rN8ofGCrruJ0vLSRXV49D+hL1VsN+pjCvtqW20CaNLs3NJRoUPv+PFAp
vYyyeLonrv2E/rg5Ob4x3scE1X2J5gm7CgZDPh+PfITwMw1rWHA+sZ1hdNmXI1G5iE58Iv3xqex8
9YtTYnuAiFp/yMy4Z099dptRfCGZW+8yL8D0O0mnfS7wOIDcbZ9YoNsnTMOck3BgGzoY+sp+/hYU
HrCqW4YCrImAz0GEwH7UIsV6TKYAVqOYvn605v5aU9KtJXDusEqNabUITqM/nMxppLjDbmrCUiLE
EA3ct2wmaRUe8lR1wa3BMK3JhSwUdxivqK6042xUtZoM9laelezUMfcAs4JYpkS+W/z7b6Cm2b99
Ax3V0hFroOVzHIFK5fdvoEhje9Tc6Oamnr9sLYRwbVUMt1q42rb3LaymPXweQxLplCfF4m2yppVT
Rel7ltnfgjZXn1FBki1Pa3GIxqg+pSHmoHrT9s+++aK7ibONpqRY1Ow0DcAoYGKNUa2PXszSbm5p
qhpdZL98FU3Vmp1Sd5RdcUb1cEzNLJJ99DwiDqeNIJ+7aGYzdNn3cYj84NwZV1IkzoxIP086kejC
VtubPiB9i+H0fLfSZlUmhfaKsX23KnTyJEFJ7scn+guzLNNWVm8G2zi20yeUDdE+TgAd2l5HtMjC
RYXSosQ78N34efBmnINswjozVtB5ZxESKoaE0PBKUUZ3qaST/qAL/VQSiJlxnSM1V4V26ZAzX9r5
VTuG+cp0VfIVfx1gb0g8VlGgxs8DlRvuRJmc1QKYfMDTdF2KdHrDWIgtf/SVWrFw3ca4r1PHdqxJ
VFio3A+/DhivJwcfGyAr9oiUUtTsDIZ6JKmiX3P8zq9ZlQ34v5FyCLSy3Rst4Y++d5KnSYyb2pvF
Inaf7cHShivZNIzBWY6DGPdpAZI2aStvVaJpUinyiPMNEFAL0UVZnLMOD9YsUouzbPY9q3oe0YTQ
0yglAJSO0wMPoGgR+5Y4YteBJx5smS88RB8SLSq/K7b5XvmleBJ4lW9DnZVSM6CHdanHYkGXup8m
O9whpvZw5kEzcJrQmR3jdhbCKW6ENUBuYDwxN+VI6EZoGrx8wJon6PUFixGiqmGwR/DrOStlqlQk
nTUSXTks8tA5O6yBTnp2zfkdUws/oo5DQHcZwhb7iGk5Ob11TnXFJB0z91PiQfQkakFFuavBnNlp
ZqVfurhMtqh4s6Nh1tZD3Jspb6z2jlpFoYKJ0fCVorlxFer69NRFLEvQz2Ff5cVfU4VyLMfPiLa5
TkoKd4Dl1ubwlbSlrscNod/WBXBQ0P8vUz5eyom/Tvk5tRonnJD4Wp/6MKiOdlkY56l2qY8BZbyI
bQ+MT66ZJ83NFvwSmr3WJ/WWu7r9WE1uuoyUpkVhywPDjIofdqhATHbDV8CLgkTs5C3//d3KNX6/
WTmE9y1Hdx2NuDj1OX9dLtQJzkK5HuZPPgKABWQ29Uuu4sPj60F+ilOTuJznX4r5WTDaKht/Sgp3
xjwNgU+H4cFT2kXUzCfkdx9ckv9zJEfGdD7CO3XcR4uBT8y5HcSHJWMcJq940TmfkgkZhBtO2qkO
czCKSuNTphTGG3yegm1otPlnJ+Gv3/beuG8tmAuF/t0PLec+GbgOBYMHicOdruHcZetzsBqXsK0c
jBsghspcPCabLWtFCPpZcChgdR4rvTqhsMgeE8XPHslhJOfRDzYZYr8kEmdXC4MLhm3dHkKDugGN
ZzyNAlUCqVh7YxsdzsNqR2FG3+rqUtHcaTVDwBeJ21EeRo0S39zY+FIE0WVs9fEuCEme9NrOl06l
6XgwNOoCjHlH9byi4JpRf4kV4maNYvSU//LsTfhcLavKBsg7pNYq8bIeCYSTrZsJP+05KC5D4SzR
SGAQw0eHEBZ3+dH4r79kTGqZQfmWF2MV+kHzW/Mfp/vm6b/nM/6c8df5/9itb+t/O2H7np/f0vf6
90l/uSj/7c+3tXpr3v7SWGdN2IyP7Xs13t7rNmn+mfKZZ/5fB//2Lq/yNBbvf//jW95mzXw10vfZ
Hz+H5gyRpf/Ld2e+/M+x+f3//Y9VnlIl/O3t9zPe3+rm73/gnP6fmiEcwzENEkyubfHU79//OWTY
7txlGsLUbJ3vYJZXTUDWyfxPS0fh6ToUzqi2XK3XOY5XcgjelKExZDqWwZfzj3/+6D+zXR9/rP89
+2Xaf90XmDzuTJXg23w5Kopcc161/Gv2K3YFmM4JDYbbroZcHIqEwjoxHjo3PfF4X/h9tE+UbuWT
C/Ep64U4CUlBxaDLPuPt9jmDUT9ufRH/UAMwRThNDNV+0s2dpYCQ8Ou1Hvcr4uSb0mYaFzPNeoNT
xrI0XoI0Pomx35ppsxldY2cG3qIpxcFGqjOO40EjHNzONxR3YN8X7S3g7ZaBZXKN8IB/5/dsYGGJ
CyV2kxXucp7xOFDFnAfdSrj22bDts+NP2yxDJMaN1grVq2nFe8xQFnPizDaNXeZ/gx/K22s2CcSX
epiW8+8hBCbZ6NfQEcs0rdeaENAJsFtl/agSneMdIYsj5cCOjoDt/BuZ300OzgIhJKkxfnBz2GZB
s4ndcauDC+FO0KbtZu7K/WatBw0wB+bMhe2uOh0mUiqTgnJN+1oE5s4J+IWPDSwTKqDM5EebjVAC
V7ozHLm1bjW12ThptZh/PDEmeDwQTeUvQMxyz25vr/B2cY3POtDmJSW4/dY3Pt6f1vJDK87Z4red
/3/yziS5cWzp0lt5G0Aa+mYKkiIlURIlkdFoAlM0RN/32E6NalCreBurzxFZ/4uI9yzT/hqVWU0i
UxIb4OI27sePn0OZC+Gu/WinCOFQ0l/OlGR8W+m2SciDTqavbD8HJLbQeq59uc08afwKx9aF8NHN
h62XdigBqZu5ZpIwQeR2m67bJc6VrhZSbXxgvObGtZhfEdwhTT80pkozU7vToKXJCGS9er+OoNvi
CJPcLQhK1DwtxThUNME2+MlrhUrnJHxrnqxcaDQzQty+PEEZAgTz1ukbtIFv024gD0IeUIsRS2Uy
wGjdq7V6mprsTqawPDTHYBjDbtPSRWojrc7xKjer8qjlZevHkLGPCI7L26exvSkL8yATehzandC7
XOXDECGyPjOEvEweitY029D+OiArZolaD/eLxY9wIXbO0N9kjvkoQzbOzmOjcP8t6y2ob+KsgWcH
GKc8qmVyhxrGQwmPMg9VwNYvxThsoZyAkirwd97l0iYWDDwz6vrtjUy39c7zeY+x8L2pE2gEmg/T
z8/cbjvW855uOXjJUFmr9qbNcBEZu5sGcSBLG7ajcig623daTIXKYWsN7fZNXltWjCbTRJ5tM33p
a5+2tnXVdLN5qLAll5mSJ+qp4JVphZMaUxB7B2mq2jmZ9WCj5Rtl3clq2xvPTO9sEwMenocMsuZp
uHY2uxgjJzppfAQId2aVPiRN4K9XSOjtDfnO8/qz4ZiHNJ5eOn3cL014P5nZhv5tv/Mqsu7hfpfF
3RZu0LsMSxyrG3maclEjQjTtjMgM3K6ai5LnIE/PgU4n7lLhkd5AlBznvQ0jl4z/TgZGbjiYuhvI
4ndym1re7BCDxaIsQCkyvQsqROjd6T6qtu0Qf5c7SfjCZlzu5QqTqNkNTfbez8tJ8QzMSuYPGJfc
QBDBASe+i5SBBfBSZvE7FJlD1mZXD2JrFZ5RiLgfveG8UHPLeegDy1remfP0FIJU+W/PmGnWRwLz
TZSYKMVNWJXO94oG3YhVJSMhEyQntpFPXx+LEEAZhTxIHyryx2y0DtPYb4UT0nLB8B/uXfagu6rq
9qYHMBeiXcNu4nLRdLBWwbxd3PQdvvB9Du+a9k+zje9yI3kIWYkJ6tnmxFVF5sEMv8hMXSpMt1nX
boadB1jDiIU90VyRfUU3bhNOI6557N5MC0Kk7ZTNxO8pBSuuh90NRu+DyjVXtJmm2b3GukK16i5z
kjvXZSTYUOSw8HgMNXO4BwyJ6P7o2CP1NqfYmdxFsoGbxqFe0rtmajHy6De6uexokKxRJWSH1dkH
0Pu7d1nclN7v5GIWmZfceG2wWrpmGxnPdBLs5GU2nmE0AoIqLR/kC/TSOkCn2UG4QhGHrlukmDO0
TbP8vbTMR/kU2Fh3Naw9bGxuQBY3fZhSU2OVWMt9NJifUJA6IzDxIGSsbkBonPflsmEG9qdBmb5q
fLwMB/T+q4l7dzIYhyiM7/Ev5sGF6oLAsfOp1sb7VM0fZIRg4VTujOGV8cnCZl3ejCnOoTPtR7lN
XSVTDgS2BNuJ7uLUOKhuSldaeyMzTX6Wx1Fp09lsB/Ii+sjKA0jcucWNUkMAC7PrD/iJ7kNU8+kr
WuL0zrXRw2eEs44VQD+qyY4id5+pyUZL0l1pd2iczHu5AKluOlV6k9f2RmdNdwGVQBnc3Dp4mBon
Helb8iDzNqjju1DnxOBUlibYyP2Mtc2NnMayQxBWHSBibZE03U2E+7qSPbigEDoBxX8/5P2/jmh/
iZL/U+D8/2DI62p/FfLeIIT3/R+3bfZefGt/jnvlbf8n7v1DtyzbUFVAL932VJMg+s+41/nD9uDZ
eiSXDhRpzYRw9Wfca+t/gJARFHs4WFmOq/GuP+NeAmn+RM2ZiBWOlkXG+t+IeyWG/4n0ZZkEvZbO
WWMR+hL2uhIW/xT22nSSIVuRmUA6i0p3R4fJnu3Bsek+KiWaz6oeen4f1zsK/880PrnboaDRwoT6
htU93ZKBaW+VMQRwoKpu5dQdXeg5Lu0uqKHjlVSdKhUzxT6a3hPUGjtaIXYhBFG/nglaJri/ptlD
0MVDdrHDxyDAKLT/TjHveW6RJR5dioF4XjRE4YrB2xA4OtE55Pooqvhd4529hsQ5h8gByWi4rdXs
bdKzO2rZHyks3OosTWr9+xqP7S2UmNl3k+VmcqLP9HfB7wuLNygab9psp1v5tHj+arTNw0/T4s9s
42du3YoS/ItaJ6NsWZqjmjalR0v3DP3XUTYVpWvjvtSJYJJbZ5x63DeKdzAV8SU1LlOpH53YhnQ5
38xUjGmU0/2EY8mPC/cEkzqEr4gMkOFtIg9qvRXRxYc6ZO+XS38PCfrFelF1nkaVYuXULfTGqsfG
giXOPvlSxRm5h+Y7mva9M/lKtXFP8qrUQVC8QLCPTsVtH8efLS/4mnvRbkTGiHgBtQWijqepgdlo
7zGA3A7hdMw77dhX+Xuk9KQAhs3RqNwhsfte4Ortp9N3R9Eu6KSddYJ0rJehsHRlSHv4gEcnbRRU
/Q6Bxi05avGBM8lflrJAuy55J4M/ocoKhdKJb+VrdBp6oWR8M+V+G0eboUlM31wXT4mIHju/tIf+
b+BpTf2VBvnjWRkUDDykNzTmvvz9pxXBsOkIYLnaJqz0i8d9yTB1inZE/ibaOe5ljLIDIPRbZnYE
vElO5WCBIVTO4C/TWV5N4qNAiEgL38vQUVU7ZH71Nwjjip85+mVByNrS1O+Kk77bjrvTFPMdeAnN
iNjUIRgxWlqj7pwZnD+t343SvOgef07teRPXxZdJ6RzAYx8M9F2D/QpkG71aTvbu0LjOoZ2/Q9O5
VRvnM7Ffj+Qwo4dFm+KXAKDh5CFcGGxbnekP0Nz7bDzBJjFvx4IhxSFN9zUsqVoELEtnOGmjddJd
7nT9yxKXzxbk6MXQj2WSR7sOH25fp/VitBtvgz15gZwSHa05OtAhs7AotdMUKZvQc3c1Ca9lJtDF
I17Wj/ZJn+dbu1oOburslza1fVvuQMWDBm1KgtGwxUSkRkyOBrWMeryv4vvF/jNvCkv/4oyyASX6
clOrCA3oXpAeYFdsLbPvdygHfW6y9PGvV7KuyVL9dSmbNqADFqAqu7Bj/Va9KCjkZeiRGYiEshv1
XnY03DG9CSqMGwJbS7deAEXOmTu8KE2CtkXbYC95RegWUSjTO8uulpAAbGNU/X0PEw211j8WHnuk
EvOAUXXQRvfs1MrOaCxqRWTJoYfnZV6FlzbPWdu8rxe6UuPR55ITeS9QQ2AHPDV1T0YWsZFbmDwh
MJP761VWSvY1Wz7agXMe6uiaDMG5j50LjQ/zaLZIwPbbpeywMg0vQY0FUrPgWRAr2S61iktqUaqc
h01LTWVTTxVsRyPdFnO1+F5IPgp9BUaiCr0loqHGoHJxg73VIxWdmTBPf9CsNxr3T3kSMCNc991T
8l2IPaIUxFrfzG0crvv83lO6mbYkHp6Jo477Ia1oR1Lw/Wp6tuglhuDO/+AUw85Uj1t0S9JbY7IR
JnPzjz0ak7AzuZfGRt02tfq9VtjgkWb2prsqs2RckIoqXzqLayfr/IyE/1tfhg8lMgj9WJwsxoYl
8t0o3HPRt0zp8tyOnCxsGK34+WUbNeWKxpzxcR2kJAzrVl7cKsVjuDDDoZLQcVc654linxLFp/V8
1KL8DQ+wPbL7X8O2OGl2clXr4FxWngkRBVsYkjo/pC3BdWN7M5vh1cbn0ffgjPkF0kOgvkcD4XBy
xfRGTqiiKU96hgQfeyjq96TD2fjFmunpnyFwo6+tHRazvNotnTOpGl7nojz0vXFp5G76lDOdqmHs
Nh9bA5lBJ3SQHzdjyjAveZu+xS6UCBd1HVV1FhAe7huW8yd6fjFyY2jNML7WWnrsgaanFOFtNfqk
BK+tnWNDnatXuQEl9tItGsUqRFv1OgCRjGZS7dQAh/K5Da91hZoD5bpXXKW3zox5A8JF5Q21i/ss
1vXdbKEtk2ubyuKKpRy16YfxoQ7L13XuDzDCfaOGgDuVsCqre5fe8fXuJit9++v17gjp/dflbjHj
OAzQeXJNdT0tfjoN1F6JQ6VWqQU7LOsiPtaWe0KL8ISEOJoEffnFNTjPVApvXVggXFEjKSuHbMkZ
FrJQsQv2bV27ZBz4+Ege1z9CpdPBtdmc7fLSueHOUp2jmpbv8sq+oCI6zfk7mkeMk8qZIH6xyYi6
Sp+9V515iWf9Eo9YozcOlTQIfGrUnhIaf5ikbI69wt4uF1DO2oV05mhEHEhOy4E9FaDspaHc0Aa4
w3WMyxguKRJ11MRqDujCvct1hCb5lEpTVSAm2tCMwVe7+Jb8l4+F4LuN5uR2HJ3bQofaMHL6dXCS
/SHgn6Ltd3Gj3KyHvmJU29nuDxFhjE2AMxPsaJ12+euH5P2nh+RYmmZKfO1ouhRxfnpIc6G03Emj
Az0MLo30fYgR3mOnFafBKd6pK7xXOucKUA1NmSiUaibnT6zf522G+JlBYII4zLtEYvJ6bakwklQL
UrOs3huUvvx4dL8EBda5CvucJe13BW8Iq4W+DIWu8I9tqb14Qc8fOYZtkHJ/fQb4VH4u6wl5Au8k
AV5IpxqNxC9VYJ2SVDvSr3YICul14VnFvKu0x0vqWfTAc1GdZp66oFj8hM5GGuHr7iG2m4OumoQc
EkP26UEZxq1OgBCNBAjYKlxiPhbFOuDG5IJrAQECp3pRhtsixUm3yojR8Cv4XrTKvMkzqD7WuKlL
Dp4AVhETfHhTTA8Hz3B46Jo22gVIzGxjNf2MC+qGFOJenh98qZMEaE6JOYsJzty76qUhtp1Kwrcy
4y2djn69a12acCw3z/XABPzrp246/34UW7SqsAF7nklhQbKunx87AxiOnqZoG9UsT0tXvqmQI9ul
OqEyciJxuTQ0KW0GBRkGNz9Wg7Kzq4tlLneDUaCmX53mqDoZgfuQoNmustdMTYRrat0hgXqre9m1
0vMKsybrVuu7V3Y6BCfwkNuX6rwLI1gdHV7ExVGxM/xHEvZt7wU1xIUdsLTB2JEsutaQLTdumVyL
JryaU8LZS/Efp64wRT7BdP0o0CKU/GLPd8zmBIPf2aIn4HGAKMk2y+n7E78LpIzOM5ZIWHpTkncD
il/rbq5XH5AO2+stFDwne+5CM2VqPBkd2ZCJfQxSyQVdIGvkaAZZDr9lTA9qiACGWVX0rfVvOlLn
sWfu1nPO9BiFamzESSzd2ajmbEtko30qY/4QERR0JBEbtz8vMYfcZDbIzIYX6pJfe1yAbesQwR0w
m9Jl1ROjwpfNt6Vd5Buk8xzg0cz18UM4FkFv383eaPm1Q/PGJIeMUxxtVblE/b6x6MswoCShknAO
U/u4nsMBfjVQSoFoqumrUiibAfPAHcIgG3PiVtwICnDbhPvASfKNYnSqb3LUErqC4hsRn9ZJyFSX
fHYU7NQlODsa51npRlcj53Rao5EqLw/W4ByRGeM4VfjHwC0LA01fXSriM/0g00ZmUi1n06Qz55h7
blW8QSDkSfdwHTss0wMrvU4LAaKeasMmac9D6NwlfYhgfnJAluNIpwiHYYKxQPoWBumblufXbpLY
JdNgV0YfNblmmsQ+5bZ12yfFvpvjr0qX+55JIEVVOPXjWUMxJHmj6JCRECnf10x7gVXko5V+jGxn
P1+9WXF9JW3cbU7LoT/vYmStsT+6Hc3oKWnyqx07Gek3+gRF8kL0lmHdRSpPGeIh7Zgpi2EvB0NB
g3y9JPDC89R+sROlhOicj9sEZ2MOqNGBb5PwtGP86Oy3LM/fGts5m9QRJCYIeL40BRKjQPSPv9VE
hDajppjZMYvCm5ohpdmw3Hj9te6gIsvwqNqnpMs/RoF7XudDvIQ3qPAQdfd02YTLqXdp+pNogJ4Z
z5dHY4z5h1pvjI0VpZDzPERDOicVAhkBrXUfmuEbOvDXuAzpac2tl7FPPnYN90z7NFMELd9s1j5J
ILTONwnYpwS55zn90sjLJOKbDYRhbGuTu+UxSuO3rHXPnL1nHdnhybrBoBBnAfrE0GjEVJgIMuCx
NnX0QhF2M8Utcq8Oownfl2+sPjiqpm/HnOq5an8ZWu1qBO0hTHhjnRP1yu7idLxeovbIRMV1Xjbh
LDftUX+K7Xv83SoqwcDH6YfS885lkB4bEoV1i1gckMI2K94mucEJgfPZsUnwOdQmo3+NHXp2Qy+8
FqGXce/x0dIIzdcQNI3T145aLM/VOw+QEkTRw4epBocMxLecv+Lo8EEbyhOdOmBAzscyvI+L9pN8
HfoUdK4bu8ldhg3BNvwJVCVCWuTQNkVXg2c88tFhTztWqS/6znOmQxIQ5yo9PkVAOBT0epYYXev0
4NIyKz90/DpjDbMw6JxXzk0Y32kN6txVjntGgEfC4CDqCgZUkyzUbn3AI+Ky3r7HLHcmziIake+T
NGYL7HzI9Xwqp/GmlqfbLNFVEKFUJT/rhUFcRIi60GbFWkRKttrmC3rH7IPmjElpXJ76pkYiD8A8
P7VeuMsMy3e84tQOwE61tZUZK9NSaYqTG2dXpWIxgu4dqAhtnLbim/gMZnG6hCfNyS6S+nVaJH0t
6sehttKtpkA9I3s8RXr2PlWQ+9MCFE4flKtlz3SCcqm6weEfDu03ejrk6lrJ19zYOUQJ213Z6btv
E05bfh8049bNqHguPPZSIWY3jBzbDgfImohvURkkt1G/0naPGY6q7+Kt4SnhYQi8rYdC9n03wrav
JNfgkQayScvkKO0dQN9DovFgZO+INZQDeo0zozIPns7w9rF3ljk5c0bIjKEvY9xaS+X6OCagM6B/
seCAr+nP+pB1bWn9wA5v/jpm0P8TuONZRIkWqKcOHvdryECDGc1HaqdTSQ84w9V0m9YDXL10l8Io
MTzx9+LonkkksEZ6y/MaPVC72Fuw/LbrouxLZ18H/YcmxBLKs7Bkq0Y6YEgSMXtJgKvIepaUQ77e
zxFQ41/fgPEreXJFp2wV9MEx4Uw42u94rWqMIcl5om8kFVwPo2zWN66p/chMwYnoO3Zudc6+Fb+l
GAP7334Moci7vf7jLB3HHAu34R4vaA7kODuuY15+jKFe+Evv3KU6pSw5A03cmeMpvZq8yBgnit6q
38jskgeZd9OxDFxz4xrdgXLjmyy0v7lfV/CU3xIw8BbVQiTKgNCq/kbAKo0hT8PI5pvlmEiTbwMU
I1NOVYtF58i2sEILTRScBy67lXqsUbwh93OVU1iWoARfaG8iPbob9dfBJTiQAIB+mpMM1IyxqOlZ
t01Wn4geTnUYXmqScUFbPJjSnbJF4WQbanslcTYFpgVcioz/eiBZO6vuH7yQcynLg7ORcDTAZsaZ
ha/xVPeDValfQys7StQpnFhMh91t4tUvmZ2fIgspRwS6J5GIbohDMHA7FwlRHzal+FVDXiD51wfz
AYG5J3tOxi0hFzV6gsuy4n+SL6GpEK3i37ei75lt3Q+J/rb+UUHEyK8KIj7W4KwijspoyG3R/41L
TJPtS5sUrrZwao4nNoemtB9RBRzWrdCMUbdu0mLfhxOWnG2cbCwM5kOJJZqq3cYp2xQHCQ2CdzF1
Y1n268Ed9nxdm00bz0nAistbVwURgLuK4Kdnb3OvQVuZAy4nut+YUbsb56LwAyW+toB4fgSHZXJo
Im/1gVMQVZwqoxdfzl4gKs+vDbC2MmQKOBV9DLTI07iB/I7Goa6gMmEpFPS68DacgePsFjlJF4M9
WSxyhkp44UXos1aU7UpSsuGhzL/Iipc43dKnU0E4RSFNgDE2ODyekabg2paOjxMQKgHW8HGaSZ/t
HsIpOHi8j5vs1uO8yeSoCGFy+po86tJBdMjOQUYL875erGtiPyPwOQNk8qmezlwl8tEBiVagDp5T
To909zk38yOZCmEdAfXsJc8kqAdghXG71PIFEh7IWaEuS4qU7waJwa+BQEb2EO5D6pphpJzXaH4N
VL2XyqruEXs+yARwM+UeCvAlaLnMUk+uTPrHpN3IWmgD+yCzNxr4mkAfL/lw+NfnaLl5tO3mcyAi
lJ5E1jwTA3tXWTYoDnwP842O/Z1WDWdrOrqaczZYlz8iaV7qEPIxSz6xxaLBzvBICQle/6kIs5N8
lkSxEfvNXFiI+9lPiEzhqGeP6C0GcBgqDE4hTEsXCg7MvFfOlI6Mr8+ip7LAAR3RINCvU6ZIPsb4
yfEUJdRZ11PLRWaL1tPSvMk84zHLAKRUY3rQ4ZUnnUOMhaRaBCGzn+lZx8VlryJVCumDsVijKWRJ
bhbD/SZhq3y1kjCCeOKA86So5dn6pOCNQlKQA7JMxryRnEh2isrmhW00nNBf2ISyaOam/SQV8PUQ
zdmg1uhqjTSUG/LWrV6DVCB1Qwu/IM3rdmxPDfRZ2Zjh+cfQOCJoREwzSUISznqz7h6DWNvmffJl
cL54YPhu2OA/XRxxc78GkhY9AxHxjqw4CjqIYy0Vbe88zuOBrOdNYvWuJMQr2UPjOnrC8uYhI0qB
7H1N2bAKBNeKCg0lXVP9Vn1pEFlnMWKpuNbQJPYymRDl/ShVijXA0nL9s9lHt+spU2nNPR0+DwJj
StikuOU7SrPElYxQH7jRzkIVa73bpSHQCWWdGuOrPtbfzQAZMrlXdWnRKnmpY4KfNfEqtOxp0bPy
pkFbGr0YQgmnQlpGVgPSYtDTfATwSH/kUVoRMWmSqPfDHJwk5oM4fJhMPMzYGv76/II28B/OL2TG
PQz8DEfHLf7XiGOxdLPwGspJqr7gYkn/fdsik6qrF7MDl8qolSgQl6a0OdfT86KBCVoLtZpwdKEd
tQikRFIIFPSotNVdjfCHIEdBjuGe+p706gTBnPCvn7p0ZyzTWQCgDNkEBJxgjVPNIuzGAoQAebvi
PItmonLjOSdjcvdB/wjX/iFBCYX9RETn8G3hggAeC/AdQWFrq3umMRXqS2GmYBlEPtTEMFb/UamS
elesc1tByz9JXG9Ng31oQkst7bQPQcopMObIzVcgbDHImZUANrl445SD2VEbrF9VN3oNR7AmvS1v
rcl5i/B+2KD00NXuo9MxcVLM5CYwTVQtb4dMvdIS91qYdGSEDYIz/TXbZ1Nv7/GamEnbUagfAPgQ
I0w2jkPrJma6VA3oX+X2trBUTxFtILCuzYuU7+ZgeFWMD1IVXWuqmpUgAd5/I5Lmrmy+doUIXXe6
WeCV+pyRmMh1/H4qXeSPW1AZ1OJdp7zzIC1v2phbKevkUkBj715QsL2XQXKgAlq5fcLdCb1LjI2N
/NuKMHbWfhic2wCe7waZDNzOBmCkaKIXg67sbRNCIQUW7qi5zlpOl5CzYonKZFziULvEPcyj4hKW
wefafcIHs0QiT6A8rdrqkcIpa3feZtToEYG9UsIM2Y228s1OzzUP0tLL97hL9/iqPwmiRwf7bVmW
tBuUN/LzONGHUFCsGam5ZgXAtCB8Q/pYWR+R6fuIqjpVTjpfN0thnTyjeY1Ue4suA/aQSXZMSwwH
pa6oCLqIsxAkcJVnU1fqJQzLYwruDjolQLjhkSWAda9Q8gTlZorYJW3GuuixdSqz71RAIJ4W7BuA
rOWK6ArsHFvabh7M/YQb08i0y2ySpYEkcV0XiWndmvW4+et1bf2nsNQlU/NkSVNJ/y0szakLqCGt
2Zso5yiMspO2EILEGjm9pSnU2OuvTq9sCpSV4uZqe/lxOgshooHqYwvWaK9gYHBuFFqBs77b9XVN
VkcASJi2wh0Sgq7xjvwmdJXbWJkfK5VdzFT7ext3kLpwDnadoyBGUUlCvM5LjrgkuNtYZLjE+rwr
tCc5kZQ0p/Okfsp0yimha53llFzzXEeuJq+dPfKLt2sis55EieHcwb549jzlO51Y2d+ht782VqyJ
DB14ugmF29bIyH4rs8cmul19y2nY6eYFYpNTwfLoS/YQqa4EQfbJyz+7eLpslIS0BWzZlmI1Lr8H
ob6uZRQpklYhpGPZAGf9dbaV1yFcLkpDXSMfVfajPgcVZ6kqwjgQ0N6mpLxuZ4LUS8mFuUGP/DeB
4OMeykM7tbijBsOh1mbqAKl+oXiv+2Wamr4ZzTR1MIndlnn511PK+LeTwrRs24DQo3mWC2VEptxP
VYxlpP3JUQZN6JzZrWHt40UhCtFRtS85G6kGbIjczmiaU24e+tfKmZ5/QKOCMmlzcQBsO0oUxbbY
b9wgImd3dp5rH1QJFec48yu38pOFGm4dH+EFPBKvrYW6MbQQXzdfm254XGKMIXpJkqKMOSXitnW2
WYRfok9QLyjE/M1kWAs0vyR5puVAdBWWjAtX5vcCDjrT/NbgsFELFpAkKLYzv7RTvhe0bhnR265N
7aJGhxhJ1Kx5DkfjQDPdjYsN3IpZrgCcJAcSzDR58hSgWDDhV103D1GZXr08+5vUVPs3LEEumsfE
IHo65J7fqk6x2lhaOXvqxh2TL5pSn+E8AOyU26zHh64g2UH71S8s79RCLM+G6IVmM4k+gniz2NGN
6Hv/9RTSPNl2fh9I3eX3FKHwHlZ/L4n0BMMu/XCI4eVvXiqupcSOgqi7xrQZWk5dQVaFtpATIq/p
24pTT3aIq+vLUHWfyhj+gsCs5Wyfjbmmfyj2h9E8CiIiYOei20+le1xcdrzCAAzCnWWvxxXCNGsW
nMVXdNK3YbFs6L6/Vae1UB7ILJW3zy79LPaXNblas5OVDjEgugMSuw0q5Sw5UQeW4AngKDum/MLt
LTgeQVf4ScskWdMyGwZEVhJ5x2Zw7jqARc1tHzzFgTwKlDWl4J55cZz6G6jDnIuCd2TJ+E7lghCI
WSW3JHnUuq3GcX/bUSc0wS5XyHVNT/pC9kd8uXfrV671FMmu2vIm1MxiK6khSgpvy5BQzQH9GgSV
Vuwa13D1fSUcZEp3WkrvsxQbwgUUQMosjZU8k/o8FQI4Icb1OaEGnpJZUa3T7olab/BLOiR69Klv
lNtqCDBQmg5W2hI2uzsjDnYCt9jyoFbwsiBllAJ4MmenKFJvw6LeoKkKmDUSqfeT8WZDfwUd0Trb
8Yso3q6YKkx9wm5EfSupaFBOFIjXgTWOktyYXY2wvFpWeozI7TtjeeohbHfwRdZJE0nhITOiD3PU
3gucn6bEZS1iwmp+LfTxBTOgrew9uuCspprti4zmbjBqKfesmctspN/N2PwBVo8ZJlgBnX92lzNQ
Jn4b0H1HNilFTd6nQocav+ascgjWQfAQVRhS5oh0VgvR8gpM5Yv+1osp3yIHoiYckxpPLMzdhuhP
8oxDnh9JxQAFlwMclr8pR5vqv4F0lCRVU9N0wzZNWoh/i/lBSnGiBBTfyOadJJzLbEoBXy/Zt4AO
kt5L7cVKASvGO4siiY58sqUY5ywqcPFKTxHzZEKhLOVnqWT13Xsdes8WwPMk6L3s87VG+Y9G50YK
R1K0EDhZ1ooUpgT8wkDxCWUCyqFSYzI1xDimpNlMtGVvO/U5Chp1/aBulyXVd5k5I3WqfnkV4NY2
oqsUTuUK3FY/w+iUM2BdtwULlbUtH3f9gafZ0Ze+CZNNZOs8amE7RQirbYMh3c4RqHWLLtSOXrb3
NDGpclEeCtoC3cBJ29Ltf2BOFBbFcWE6DQSG6/+E85OihZ/nuHkzwfYQjRHEr3iTWZyb0HpQ7t5r
c3u3QmKCQQRxSnnIQb1fYMAV2yKKSmE2eAFqKxYbx/rkdTln7OqVXnGKkBlY04fvIMAEnFInEBxP
lrhrVKeWvXPG9h7KAzabvGsskzfZnMIIIQ3YWusmJU+tL0isYmdn1A913Z81m/7gJXseaHanxyk4
K0zAdUY4wD5M6lcN0SbwgLM6ImEvUNMKGa1b4hxj5O6mxqb0sjcHE+VYT17TVnYseSGSUXfIheAG
plJrlbQVb+MU1cq2cR8TlqokyetmnFPRNEzriEmXCBPR0mWnt2EGLP9KuY5KC5UJwb70PHl3lcgX
DMyjqLWWElGUw6Akyl5ZeAVh8MYRSEVuHrEt06cTWm4lcPAYWl9vq+YTNo03cPJddr/wDdYzf7pv
lfZJ8dgafxSja8p4LIwihILW9ShJFcdEtGPxC5BxkmNnpR1rs/YUl5Q8/2RSceNreUEAoiRRvmuD
RcpIK04t9UDmhayJQQ1eGu9VYm25OFSZTg6axuRTyT1J5geX8owsEQMikz3hOlZoX6uRexPyQEeR
rkILBP+8lTCc4oe5wWws8lGF4eiQ+1J57Vgi1MtaGLAv3NZhprzIRY+dgzXTAGRrfTZd9W3mmIU3
xAFpxZTbSvNF0EN19KNc/fqvyA3nkq0bKF9/YJtWiA/6g1x+5smUF/K0le00WBY3K5oCA/Q4hSyA
2TpDtV5p1rjOP3Smsv9RMaSeIvWW1M2ezWbAJCrYUYgn0yAgVK2NBSlucZEzm1BxA0RdZ5RGMX0h
VpLCrFSwOjn11splh1Cfpia3VU3IJWVgAb+EHRH0NPLhjrgTSuOK1dhG9+wCKzt3Ao7JgSBlInm9
WhETkIYsnLdjcm4CvCeERpaAduvo/67F0PVAkMks5UWXh1cUAWZMgOQjyDUV1squ3gRtXLG4sEve
5KgtJNef4/2SPKbttF3iqPJ1DaBKVk5bvJp5/zAPy4VoaZfk3ZOGVLrSQTLkQyXSlA9OGr60K/2Y
vVrOLqlc2xN2yy3yzprsFTJwSDn/iSCt0GJvIBuo866V+znp1Se7fnXNb6DD7/jC3ISDd//Nsmpr
s+ZZxWIcBsfb6rlR+pow6cdk+DJNfHBnwo1gbU+Ffa74wHJmAVbUl2wbAJy5gSwIVxkX2nYYVfER
7Uj1gmLTjWyxgjEmyKUakfucrzxSKdEi/PFtSvyq4iPlZG8JjmQsU1ZfnppnTXEPa/T5Z+fx6UeY
+VsH9G8//v/VEK0bdFP8l8buv3VEv/7zf5T/OJf5P//nP2gQ+cep+ef/Kr7G1fefO0XWj/jRKuL8
YUqvM2oDtsPusNYmf3SK2PxFB2rg9+wWsBF/apD+Q/ImgyYSXXqWSZL+q1FEUf9QNYP0RLpI0OkE
fzT+Wz3SKHz/kl04Bl9kYWRASEPniar+Xj01XHux4ffBX8jjDYavd4aV3KtLeaq76eJKtjzEw60p
SSLajydbJ5G0iwjqkgPZpRZCqqY+G0R0uzSyoS0hyo/HNl20BU0hdlHs9HT4apa0enAo7BpqHbyA
6nFoop5UuC9V1T6GAb1rc2rQrOIdQIFMv5qsnTt6z/adhSL5rdKEuMQt40vh3SoDxojD+JbHWg4B
5q4bxnlbLJQSwqif/AivmU1SVnt6p/ZWsoiVJAUHO3Q+Yr9KMdhERG60uEwknpHHT3YKVQHf0VWq
KFEDqTNXNhWSb9uKo1zXXqs5YMtXi5m6+WPu2cJ97zYp6scokdVfa5Pa2cR2icLZjWFPlBVQ+6wU
9hV3TrZVupi+l4J0hU63bSwPFWqk5sKGBmmz0f43eee1JLmRbdlfmR8ADYBDPk4EQovUovIFViwB
rQGH+PpZnuyerkpWF+0+X6MxWSKZEQHA3Y/YZ+0HBh+eZJ0ew7EG/GOm23CpbjD4opGk76qxwrLS
yT7bmCKtDNL/ldfy8ahL9Ws3mXGv6KKbELAhvYpDng0ABq1kBZjBQB49H3vI2Zsfnvd/bQg/zr0Y
H+SzPDFq2p+HlgfQI/DzPuTIc9aVteN+corsea5Q/vcFILpE89xNkcNod3EZD6P5e5X2qBBmZ522
nK7QmrlKWQ16rsB0D6HHM7qJdFfgMqjnI3+nLmqbmdYaIb3cSKJTBD/abW55514RKTQTZHoh+6d8
Qc48dUoJSw1nKpMZPifFNkYLm3Ej569+Xbxkbn227VHbRmEjVtM07GGrCpwcsu/IzbV13vQMu8qS
ZhGjlQlI84B5+n7TxsYny3IuKJj9XbpkYWB6r5XFoT9OgTvObdAMEturnm5x1zNi2zOXFLvlCr/1
TVnUYuWn7iksIC7B9l2FI45iRn9KrfNcJlZgi/g862hKh8it8C6YMpRVNeQVU43kht8KCWXPGGnV
lF265vYdmm6WO83gEYTzI6jSyi+hPX0ZivpULiUIKdBKbUNwgA5LGSD0HVO8MXYkqLHdmzj3Ll7I
qWN6kbaORfS5HqsCw1Xxhsnq95qm4w4ImbOY4hhTrcR3trP30oKtDuE3kPFwzy0hlB3mrec0/kbU
X6cu9E8Fyq4NQdHn0LKQSXsJLBMxzNzwCMR5kpDi5dNKzMab7JRnkau9tUY0ME7Bk2vC3q5qwRLM
xivvlcKWROmbmfKLrrMMRpkrh9k4D0RivBoOSzvJloZKEgJF9ZwMTVsFrisQB1vxuk9ybe0ynWp1
VRB6XXPQOiZ+i7LdR1qHo0RZvKSGU+zFlBNutv030+ohkJVqXQ8YT9qOsYdeIHcOziedjhuwFbfU
sO3aC4xuuJc4fvhGHq4BwmarVJNgtePqzTfTettoNh3dMJar0mQMByrwqwPf6B8Wnarx/KcG5Oku
CA3fFYx9MiII0OJDDUhIT+aR94nCxyVKezqAmvsiHPei9yIQc4VBOcbXbBTDCl4+2RuL538eCPyv
GhM1bepw/z0QAALY0/P5P88JerTyVwOj7z/g3xOj1h9UEwUFRQ5sZg44tP89MepYfzB2ZDIQ6gob
ULnqSvyblOL94Vq+8HQD5L5vCUVV+zcpxftD6I5pevgpO74tGCb9H0yMGj8/Xiiuwa147z9IoKAS
H2u1lsMTXvXKSKUwUPxU3yYGATLHOqaJCJLJ+CIq80LlAml6/Qw/7/6HS/eLM+VDbeWvl4dDyLgq
r08H4ecquR/avuYP7LVKeRwWzgHXpmPpgcBtvcNYhTe/f7n31fKf1fTXx/WZBlQZrUAnQoD1Y1U+
7p0+dUfHD+zcuu+M45CiI2x9yKvtvYm8ubTKb01rbEe73IMWO6Ns27lzuPcW+7JIcdIN8xzn/rUG
Ypt4tAOlCKLFPPl1Sx/OgKMeH/qXOXMOXm9fMZfpWmuTOHCLGitwc/fA3hQstNcBMK1k6R8jmN6R
t88pAI6mtseOJ0iSo5/dTO7yJcw11ju84OiuO9siPY5muk9j96C+3cysI1nQti76HXbnGxCvRxtm
mEz3hhkd0rzfDXpz79L1Qz1TGQjKF+3GTot9U4d7E9hCKIsgw3wWMucOyPwxi1+7bMIRFlwOP7Rz
zZO1WFd99r7PkB9+fyt+ded9y6So5jk26PIPVTU6B0NXxiDAzfJaW1MgsdBMofppAmtY46897Ce4
04+hy69fzHZck/Fsw/kYuGhUV5gutf0gmxu4G+2uWjhB2hO+fUGIldDvP5r5q0VF5G96rC0V6n94
qt00se1hhNuW6kxCeu/o9vXIcFANh1b4aFCKcItIa4kuOQqdwtVPnGR7LVxeon7C8tAxzjZOQ+Mi
LjAYkDf63weKf79/mx+anu9rD04TWjxHFyQWHzpUnFyVXfqzH8yVty14XPLWpWwXX+2l+PT7lzLh
N/14jP1r4ZFlCPY7OqyO/fPCs0RvhW7Oi6ms1ZnmXU20oWYGCuzMTIx9G0cyGYk9UgqqJBqvg74T
GcMPLMoZ9EHqya3eLwFecLci5n+vARSCXeq6c9N5zBnaZAbzLpTyFPGv1EVgVd9Uejy12Z5wZUXf
EhUP+gU0ZR4vNCx8W2evlD6q9JKjl8c7zmG0ehWqyYXMflhTUKHUGO+8YdzOalxqlBsbRiA2jhuj
I+bBlKbpo40GJ9xLCQwVTCh7HQig7FEcBbbWLbiHdsDJZvrcWJ8w4VvXSAozUOg1PywrgSgtaCVm
SDYG8Rfe9Uot1Zl5kI8xIy7jyUP/MmFh3nKFcleCdKIQRgNY1P0ho7weU3Nwo2jThfYqSl587W6q
32xj3KT9WxghXvAYDOyYpcC8pV8jZl/bTbxJF+zsTFxGummb6QVaj422QOak+FYxmjuI8N4s4x0e
fXTvhkOKGBPM1Vp9HAzENzAXgxGMSQmufBbRdmRmtVj2KPMG3Fa6PnqNZv/e4afG+GHMS7o2ZcxH
LvbawE/iWqVKXeXgs0PMv1g9puUz8J7P5kB/YwYqeKVI1uyT1ByvnTOeQzPdwZdq1g3lOq3p3QOi
wttlRvA4jfSMjJlej20XiJQ0uHcVUPupKAigPXQiPg4r9OnqpjuZ+EDiKkWTnt9zPTQZwXhJ91Nf
BAuGskWCtpI7kPLnOSVtLwKJTysJp4J1NAwnWcVHvy3PWHFcEYNcmUgJcjXq4OGAWVH1XbP7Hjnn
b/o8PPeddcTXYmPX0KMoskZWf1B7/ABfc3CSY17KP1vum4NPWeKZ+5TLneHKPYTbOloQ1XhPdd8f
6nhgQibj1BD7YeH6ed/9KN/XkdzENSLvsSF3wqygHkkv5NYZpmsTncJkOGkVGBELRbyf7vEoO8LU
fFjK8cpQ263Xwk6FaVS7D+PIp+Ym4HhG9a0/QJDdqE/mQdHttCmImhD/7WjNmpjj+erO2iamf2sw
F1suuySyj0pTm9ZzEPF/JYM4tgm9qRC+DcspZpLn9xsKXeSPG4pjosBySUZdUnHy0p83lJGJqgLN
sB8MrYSsxgzPMm510uky3JrNjBGTdZkX/1yOiqIFu4KVUM/x0aRomE7eEzkIP+Guq/sbH2DC5DFg
wnloWsMppcSqHgE7tlf5VARpw51w3QdT1zaSpe0xNab+bKp9hOFbN+vXuC2eI9ZYnjGJ0mXUO5Oj
aSVHatmITMONZf+ZQwezm+aGDPuY1/2+9/B8KGEcxRr1fG/t032D7n008UZczP2sDds2qw8brZAn
9bjY4TqkGTf1yy624jtnkusia+GbQqcZ8r26Yz6dgDofdx4YY6D6p4FM0va5BxCnnD7aiXbZDRVb
FflV7LB9xUXA+LDpoWBt0nVmcQa14yYMzWOFdRjF6sPkUXk32JpFuxNwq2hidhB2XDN60EzrMkBG
mkt+P5GxvcdPTP64VID9ZWeF0S4FsjB2iKL50eU8qrxxRai3XUqxzzU3WMw0wFHVdtO7hOvgZQre
E9/71bSN7JEPujIme29TD83nJXCrbA/wmVUSb4zZxmQt2llxurV6FB3tdJ1SeqJmemcJn+mV9nOc
VbdwwNbaQcjh5MpP+AkEkXoLxQRZXW7BttO5k9cod/4h4nhXvPwUaRJOmypze4/U/0YglNbsLEbU
+0HdVGd3KfYeQ1yZmR4nsljdTdfK9d3LoO8C2Gb+c80MXOru1DZjgbo2hUQ3Ki61HW67FGMe2gCq
5+jGGKKmuAPjClUMB7cfr4lLRYjnbfTzfQXEASOKnczFxqwPOIcADeX4SOddB8/QwcYY6wx0MMuV
tg74PzYQZgjRJDGImP9VQv6vUZfzt0NfXQNb1+mpeqiqnA+yKrMfAdViAU81ITnYYs0KWfkeiykd
t67er52kCJowhZLN9pax2PwYR+holwk6j8QGav+Vrr1vJQys/lWt8kxHGR/Zlwk81+Jy9mgWQjNI
yyk/QvKjZ/6bVrS1WAI5ULfyW2IYQZjJrTlwTnqgyvGUxSpio405wDttW1vsWlGG+zzHG3txRzu0
fzLpa0Jw2vVGHuhmj/aLSWg0SJghBmT+7Glo8cVpjAO98/DhHbY4MQRZRwmMY3JsYfDF/cGK+kMx
SRqy+j8FmX+Lad8vrrDgaFIZAJ358waYuyF4MhdUtoZUmD4LSsVxa7PKexrDIQBDb+AiL4HfYLDo
ZXcu/Oh0QssLn8fXzUvuPYxhhCJJMLeFNjLiWVQX3+s4miK6Yglu2OWbWtnqc/9+/1a788fVIXwd
TKdroBhTsKQf87Aaw9vE9lKi/yTaFBTvTG8Kpt6///3LqILk31/GJcMmxiUc/1CwbJtombC68AOM
q485LN/QT/9JOPS3MJr7gMpU9wlyFeTpQ4FG8xvsM7AJZIoivk95DHUt2jWzILQnJs2SY0XPiKon
hHOiwKY/VCXyF1aChj7dsqwLQJF/uLq/ejR+fEvq7PxBe1bWvNkh5C0N4YANmU1/mpFqxzmbS04q
K/8hlXvPmj9eZmoHhkWpimzO+XCZbVS1YQ/pPhir+N6S4zaLkMX27FRZtJmQqDZ1eSs4iHQpt+Xg
EPin64L5/d/f7f/yPnyMDwXdl7/JOEn9DFnQ2g18ZRapFdSK8R00Q1CM0Q4ARp/nKMMJ3wX+KRrn
Ja36Xjv8/l2YH1RbFFR4ICzTslFjAwp7H3T/4epXWitjuoVeQJn4IItiH4fTtSJj8P3xqh6GuVQP
Cf+tEL8anAbooNWqZNAfPMdwKLu3TsoNrZG92ryV+87v3+IHbeLf3qH4+flou7r2MI1gCqjYpFZ2
MyOsr7rXuQYxO5CSIR9XQevvX9RQT93Hp4Q8DANQql0UxT5sWPHcaK5DzMSQRMfoPWOeJEBWcxpU
7ImZibojIbt+2E+USwjo7X8Ad/1q03F0l7qP7lBTEx+WRaUpYxw8aDASZDJCbsWEI5T5T6ee/aur
6wiDV/A8A/Heh89p+EOKYCxh0zHkRiMYQqiyH2KmmRxO2za6t4vkyOzr3i7GVTdG24r77lIcXzTU
GxMOtYTSPgXvmkNjHCwEvrRNIntlj/Zei5ynKC7X9fzdHRQ/u9j3dXykZL6zDG0LCc1KnwcrfJ6T
CayrRm6TndW82pSFHPWKVWwdlQR5NloGxqP7oZCbLoE/w4uqYKMY2KGSAVURI5V8b+6ym40LlX06
22Q04MFvjTbeaJmJQ0HzD0/mr3YuIF0GcT2VCQqgPz+Zpkt/qYM4E+i1PNH5C94D68xWbZKVSqJ+
/0y6v9q8Ybjplo985O/arsVzyTR1DdWNrX9JO/OL37afhzG/m6Nxm8SwY0nM1A6y6M1NTIrlTD6c
DA5bgS4rs480lEoB+tZpPlcGkpaS9R2TYqtdz3aHjZYsgZxN5TH8yaKeURvJ2iPPDvXvCfpILxtX
Y/LUV8tFM6x9q3cH4I+0f6zVmMXoXYe16AoIa9ZeJezSFceKgWfyLEmup3aISSvXE5xiAyEVArQ0
nk6T9j2utQ0n95l9kiw32nWYdCFLP2Q1Dln9LQ3rdcqhPoMLjTNovshclCRiRMKAJXDoGV9UODgR
AqjzXz2gRuOff3/xzV9tCA7MD8BszL4SIf58s2PclPKc9mGgLnSN1YE2LbuC9RD2T75LOr7YWFMT
gmkI8gXDZ15+YR9XQaNyrzLsoEXNktTZKhMoMFvronfLbsLM/Pdv9FcL2jVwShTYnxh/NdJ/3NCz
KJrmlO1ybMKvWEGszLQgCXT26vbUDjAzSnro4P4pwlMChL/tmHSflbJe1xEmq9XywwuPNpOiS8ML
vxdpbIo1Rrzp8BVRC3C2Bji50b0KN4Z6pGSNv4gYVzhcVZHYDPG+wUGw5X5vlsq8VQ+0XxSfKs4+
B1S246K88TmgOCYHweR2nQBDj+/f8yyPqBjYQhSh2M4/GUxgatK+ePPBmvVDTrjmofSKumGd8K8q
nqmHiXH4TZ/1h4jDlx55oM2Sd4FeLwbkWG9JCVei1TYFPWFmOTbqbE6pm41M4auHeZJ736y2THjA
ZiZ0IK1X9TNmlfc9Ab265YXRHVQKJTg066E8zC24NhwzSUrbHlJTTc5EMBz22pPSzuKCdnyvH5rh
vUoA1b6rkSxZqbNSeyxp7wilLpVqx2Nsg/In2eQ6jOTu2sbWuugKouBrOLypuKVKA41hvBlIgcnr
pz52NunW1oyjTLpD5ExBQ1Kh6mQaP7DtkbsisSfnWIw5ULWVDIqcPrjB2G3UDpFRmNDTHITsee4O
oUENkNmm2kL+2N04j/HSI2nM9s7onZGkq3HOvQE5fJaUAgYSQ3PeSR57sMFGQpmqf6yJLwFzUgWi
0NY6awO3EjWQPIOdj1y5URkMBo9Hk8Klk33NJ21daeHGXpYds4zblOerL3gYqOxxGr1DPGbxXXe0
QP1fDmHjUrWHwsKypFoN9A0E1HC1SwGz2shwAASa7kNgUW2ZYLzM2p3xYSnGTRvBqDbXcy83JMGB
8OZAnUwltUw7xwdLdx/xRrzTGUPNjG01R7s2GVdKtJqlctu6THpT2AhpbKjbFLFRNQxx07AQPBvD
4j8OQ/0pah+kM5zwstjkHdtiJZixHtFUkLoZn5qCp37hw/Ggzb5SJ2CRcqvG9dT+ZhOyxpKNmXeX
6xe3TFaoSkDuddvf7yQfiQXvkReWCDaSG5hvvvUxNsAKSRQAZINeFvvSs/Yysfe54cCRwoc8KQMo
g8yt7jJd7PsxOjZA3J2RNlI3HYVDoh5330iWw8+JIb+pVRRzlvh6tFOBoirFqRji9+/5V0m8C0xW
DT2+S5B+3oQ6r9F6/B7UFNLbMjlEM4/NzJNF/VFVBnta+79/QeUQ8bdtz9NRTmHeQHfo47bXGVXj
xyAm2d6TnXLomeIS2TGjqNTUOzLd3BMX9ZSjDD/qDMR0xPWqFpul2rOg2p1R8s9Ftq9YBUxKnjXS
XlUhiSoeIRwcdeQ4LkNXOPAKvaEqcpe792NYrEWTB30YbyftW9QWf13I/5Gi7n9VI537+t/b6P83
j761yecf5XN8/19dc8P4w0cAZ/kUjpieom3+/5vm3h8OATwyOY/nAymcwQr6V9NcuH/ons15qdrj
quPEX/2nae6j4DD5YjJMA4L5f9I0J0D8OXRxlTyPzjkvBT3NYlV/SPqbmn8W4m4RRV+FvVB9Le9x
PrdWWgFucsoZxur9ftWYw3Q2aLIpvwg8L1Kj2g7OjFTIc4r1Mqfg55k6HC0C6yh7cMyiuvbRVF2j
WmyxYM9PnbuEgY7923oQ1RXGVXjw0rm8am7jbnCHw+scAsFVyT6wWwLBvhQATEAzp7SNTly/r+Rd
zs6zGmTIYdTu47aCplH32BHsF1NfNsWYIUgddJzBzDC/asIi6IMOszMyZOhLkexyO/+T/L7YSoOo
oPCLba7n9TWaxSGPfOOIeXR2GfyXPG2PbrjgrWvjC5V1WAZRRm+ucZtoW0OaPQo9KPv66BzqcjyQ
PXs70dcIgQrLWFeE/kFCGffSDE/RlOYHORlXEzUtnboGNkBDwzRepuv7F2/wp6vjMBbmCLz3QtO8
FFD2GA6tBpP2it2uIRlCsXfk9zhygd6oy8pgJL6Y7xfYhNq+JFJAk6higMVcpLRXU/DvlyIuW4e/
xvhN6sjF4rqi9Iir5rV1n4gPkovIreT6funDoas3RlN06zyDlpiLtlwz9O5czDr/15f339a9j+op
yc7KMQ+G41PhltqlMS1vQfyo9IJ23gXvf5ipv7HCcWU1iXEmOSgwO5yh4xcKpt/RU5JGdqDu616E
JtzL+68IDtxLHTHMM1XLhm5ChX08lmNz6WmX91+9f9EVgtCzAY/UXQQBbrYXjto6vPhD/hV/wmgv
9KE9NBt4fHfvH9DNuPI8dMk6N/wQLhBf3n818WxkpYgYiOb9LurBWRqR7cLWxM9a06KG+RG8Kf76
fcTn27doptYiLz8PrZ+/Mq4g1jKZpju6HdbWt/NqPYeigd0dGsd+SMJdJUR/4xk9QPw8Ng4eA8sg
ixIDslSffE7b7kYWnmB4uw18UXTxqsziUwxraqOnRnzklEE5N/b+w0BDaDPpY3Fxkqg8Jl4d7kQs
x2MdWk9NyMkP1KN46TPxzSGm/6ZZX9PIpkwn3GxXInY0Rrf8k+n9jFmlhE5GO4U7B5wL8kBb3utT
6G6csrEumM8yn5+jMMsZxsRuopCXaMndDRrh6AH/qpJYLpw+lcm9JodrbFgMtC4MqXKqAazQwtsU
8DIIOcrRuCbWW1R8bhAlmY/PlpFd5pQmCcAIuR1U61IO800yNUPQ1VFzB/jsEqkqfwMu/Ytf0L6e
Hga7pNQ4hP19UmrpY+MyYmMtapAmdG9Ep1l02qF3RFm4d/zCubRj4WzmVE8OnW/DLI1o/CVpU/3p
6/WG/a2EKUH3sIxeYnsK70zl+Tu5en03h0A2OkuvETvwZ57ReWd4yBzIGtNLooIwMsHjCxcDtZqR
ufsZ6PXWrMuHyLf9Bzk4C16Nb55deiDM5ofJzMJHnyBgAmKzptWi3VKIRcaPtriZ/eWaWEMdiG78
ksCzPsyxGytlDqTjqiqfhKZ8hPoZnq0tAC+gF0QO0X438xhw8tK8RolPxX5O/8wFN4o0fiIChDNs
v5aOgX0N6UOeOFFQF/68MZiDjOEwJDPPguf2X5Kino4yhDnhu/GhjNt4r5XhadDm5bUfymhTU5U+
k6RkZXhuB6kHw2zOb/NUB23a58846TzaxaI2sMm5M/y+OpB/3ZLmV0FZl9OTq+MInNKHi5uoh7Ul
H0Q1F4Ae3JvZpqib22q7MdAggwsdDlr92C/hJ78s2lMY97dySOM7z5aX2cXyvNDHT0tzBzBSx2wI
sHw95fZrmj4t7p+JpttPXdgwVwS8dKB9UMViftVTfcL1CUaIbA+eVxjXdmBDDMYlEoyVGvq2n6u3
ajJ40lk0fVE/LIu1XTpEwTUO5CdcmuZn3ed3knsCbRSG7oTruL6klGXzaHgdUzYKfxqdi5eU7RN0
cu5ml5MumlqgY/9zyHPN4Q3zdnwc5gn+mQ6ZhXeZpEOrIimIpNFEubnfbWoodeuKyVVIjFQyrbRA
3htFxob5Se/VyNuvxdgsVF7NZmv6XnhXFOXD+4cZ7Crmmqe3JROb29Ttp1crm5/F6Fd3iZZ6+7aT
CkVRPWVTbbzqbm0jeEDPIGthvMpMv4e4cTvamneuila7caIauq/JMkwqUWNGHF04/Qq6TQ71HNmO
pJah9uIwOlInhcEizt8n3yQTNFa9HkwvevJse2tkpNlcGP+0MEH9ovvXypPVrpE+CjV/CA9lirXS
2LXdNnITPHjaamHCq0KrBi/txuzie71lv3T08eplTctx7E+HLObdaZP3za7r+dWOUPpXqZbtrLJl
ns7RqsdeW/YSTf9r64Ur+tUafCxj2eR21r9aPodxmFfLtdRduRs9tPIJuWjj6xpD/ou/W3RlHiqf
mve7Vo1fvMaoGSqoMW5KvfEQtcuFRE7edal4dNrB3DHJTLuy+9MyvPy1HopvWHyjtJgnDH1N6z7R
7RtyI+3VdBFgo8d/nESobYV6+5Monsq5lXesmH08tEJlb0+z2w+vYuzKXW1XJIF6469GHNAvQ4Ju
uVvG27If63sjnG8bHz5Rwl6UpfGb30Zf9STFh6vOVdsP6woc7O8shC2d9ta7Sr5iagNYz2a5y9AZ
oUhfv7/rcOr6XRu5W9puI7t1br4yFvW5dUpxi8Uz5sCJf8UJ6tbpovZ10cZwZxQ27YcFxObIRDrm
jwtGok0bXZq8eGV60b4Jq69onsZbwrw39PQJI4VdiZVYx/CSaa9E6lWvvUEWCNBcbAFAbWE45ge8
fq2grjwcLXUXDTQfzp3b/K4Z++fKOemJ37yY7dKq695sh4ShQle5OS9iVuzFlkhw4jwt6gwKVnic
eYXXxWSub8H9kgntJHkFXAMxfC6epyKrNm5RYeTq8Zyknf8kfOpxZfUstdDZOHOFqrI0Gdwaoa1h
FHkUnhaycmY4H+onxzKEOBqnX2NUHruKifEnk4c2TKPpFboIUxP1cnCWGl6D01gvuEdVK5FMpx5E
K+VXU6pdrNRl/pJI7bg4Q0MzpfU4AeP8NUxTSSeheNY73dknFZO6Vdxla3f2zhMjbfctQTPCB6KP
KZxhE9gDEFa1Sj1XC8SSAY6Ii13i5+mjM7QPXiTkHcx7EzEEx0VR9udeGsPLyFxPQG0eOFmpQ+2v
OirqWEidwo7H3nZidPPMx1TKL1t4u96K7WdtRMffp5dOjMxs6A0cS6M4TfCWmAL0oLJh+ZxbMY4U
YHWe8HMNIlfQxmqcB9oL3e2Yik+pWLwD7vNNoDtsAMjBsq1RN8Vra86EijFnJIeif3InQgFLumst
llwVSGcw8opwPfWtu5Y1SlhbsyOm37Hm1sOUaZ6UcImzcWdnYfgwaQZ1vpGCDbjFt1S30leZiG7n
5VWxHSNjGztR8qhrNUX6jjUYC6d/YfR2ZITgxJwdPJmiSC4++iVQ2pP30nCKbZbM1Xez/xD68fwc
sz+jw1poSujlEwA8uDr+M57N4nYkaDzB2psZv+RuGQm9tGwxmeUr6jSAvl4cTdnB1fSS+SyL6pjm
s7jnnGZflvoxSth0GoOw0rZK+8gDsqypzcgXVjyXk9TDH2akE+/3RjO/WU6L/JaxOrN5ZlAaZyj9
hV1yYya9j/2HXv51hPhxzJmQE90U6dRudfqtW1OfHxk59W9t025WuPEkV6rFmte8zECmB288d00H
UpJDE5dJZqUqBH9XP2cjWKqFwaUO7ELWwh7wywbEMhEks4Q+VDoDPznZWYFvvzvKpUBhGdNZoZII
wtF7ySgcEunjQhLVjHxMdw0Y+WZxpmvfaV86mBk3aI/+NGgIryorY4ZyGFyiAmrnhm5nlO+wjTSW
ot0PDHmuUpNWRhEN6CtMaR7mDn+SKAXfxcbSmGb2FKfGObVlfBot6xsadrFn2j2EkDqMu1lYSHJi
PV93eR+eyAWGVfE2DViPtbWP6s4sfXQcfGd3aVxR38dzebb1ZrxQFAuGRnzxur58KYvmLrKZ+hcL
7aimiN7irsdUeOShrGusYKupGFbCY5BVX5znqnbnw+QzGNZl3OgRyBYJMYIjC9iam5IVdW8F3BzG
JjNxKuvpFROe9ajqPNrD+5fYnd4czC7OBYTEdUpzaj/3pdhg02xtamPWHjB+987GYnw2MRt7qMi/
dhDW/jRdLdnFHaX2KjJqynhYjht2hQlGsmx02aAPFG2Amk3QkG8xia7dqz5Y33GRmCCyFyFlPr6p
M3H0JM9bxT0noTXuRIVcMa7PtSXydY1j62eOr7fU0M37ZC7NU57Jm8Vpmebu6vhzaYxIgHTrSRd1
TgFRx+dajJuxHpo3GySaVurtNQNQbZaaToqemAHVeqwQ+u41k/qyTyxIqchFsocpm5qb1PJ3Wt01
u0rm1s4ZtPFOZM1TYUTrdKrHi21BD6UYp1lRe2qqhsIttcu4ZMjICOF16dyCPjbAkcNirXvIwGnM
5BI+22mGf6Jb0o60zm6kA69WDoix1oFMmO9TECul5sacRPLRJBW5ff8iiwiGJkoSCEzYDiHW8W/A
WflbGVrNOmfEfGeXUBeAG2X3OlNQ9xAXMW9MMROe+zrD508UW1hC3m3LWk+f+LhhOltnr7Xdu1oz
9qWtf51sP91qBDGhC2vIc4CndAojJJpsukNG14PkNapDQwlx07pB7C3duhvFqWgm865leoqCA6UC
B+pbbz6VzDyt+nFYDvbgvYxFX5/LxMDQcXGx/Gw7+nMDDlsNc+id0YcIvyyK5WV8UCCMSdOuDRDt
2zppnnun9PcUvViQ6n6Crd3oszs9e1XXrOu2mtdxM2rrds77B60ZT3rRYCLZZiFz2fmwc0s53fqy
/rTtx1Li/NV4K0eLosM8adVGOhxI9DNCgG5rNIFt0NOrP/3nS23hkxka2Fs6BTYic3jDp/A3BYsC
0kXsBga622iRAOQZlHsU0kH3bO9CK/a3MG5XKLPTixj1r3mL4BdlwVDq9WnaMxfW3/s6zX7EreyA
SbojvyuAriRxg3bSqv/60qlfZVEbrc0CL8+56kC71PvavYRl8iBrm7J90l4TqAN2/8i8RnVkpiGF
oqEZ1XEuyvqojyCYpsbZdBTpQrcLpnAcaGCPwL8Xpzn2tMBdkYtTi/p2TKLnZkJdZiTT0evSc9gi
2UglCVAXYyXaeJ+gpaYWfYJZq1/FxK66FCHdH7e2DqlM+t20hGznPnvmnCYPnt5/c0Mm26lV6WfT
tW6SIlLVs6nhjETFmSQafjCuychgUjOxscjdEGf516UvFZNlNh6acrZ3aJxmal3d2m1EsEhDPBIW
0AmM9C9FZzPR2NXj3eQZ35wpc9dOND3h4EPuygzmPa2WuwFWadiYl7icu+cl9UB2u5V41OZW32If
Ox8hSuF/zLrpewYkS9d8K/M0fsxL5zSEVfUK1bdDf+j4J6Lp5AqFtwiSupTkv/+Pq/NaclSJ1vQT
EYFPuJVB3pXvviHabSDxiUt4+vlU50zExNwoStV7d1dJiFzrt2a4FbBeTtw75NGkZ7v32pMbyM9A
djkeflOhiMLtsghUJ0lpq6+iyM+2SUxHn2X9Y66rHyVo67sxjGoDXbzDOy3Pyk7rrXIr2G5vybe8
Ca7hvRN6adzm9N9Ii0Y8qOEP+9GvMOz0Gx77IFJTArVXT4ecxKgN9UQED8U5IvGcLMYlqShA75fr
9FwL3AGirSmWEiFmNa3HmcA7AIgWiMUSEbYF8Yxmn/ZhCxJgUjPS0r8b1WH6MjG8DpLmSY2uGutD
teMOT6wEHRZbGU+fTTOGaxwR52JEQ2FQR/PitepYmsmhGTSf+z5NjmPg/+ld1LIjE2GwVMGrnBxB
T4mVbUQXRrqSG/cJ6Ey1jGmmqfbEXTrXOu/UxlPKWy2e/2fuCpvmGEk5ss4efPYz1FeMWiS+/SNH
ntEDoOE9z/e6qIgTBt0h/bFb+3FXv/QxGVwcohdJO/Q0BzDbDc33RTc3l272tr1i57cqwEjPf+mL
3H4h/fQkuvL3KJsimrtAUIswO6c0JRR5sv8mqRhfisD8SDJb7AnsN9EZh9S0FGCcsTG86nL6FPGh
iQWUrS37jTADsFiCEV3l0ehXQi8WYU8GdihZo70aUDbMJR1ojXefCf+/53FOQmIhN2NMIKZnY69i
KfPydrmRXajXFg2zVMlHM5VzN8bWf4yhMmJfMDZV25/wUhJbHNfhLs8EpVvG5J1TR+j3FOM6AYF7
ovmqW4jbRBSLPriFv7Myu7xWtvcGpVRwplY/Cu1Hadqoe5sg5ZKeRsgcJAe378prP5KhYmthRc08
EU3VVliUufe0In9xlVOcfL84LA1lcbVksjJz44PDVFwzNb3aeX1RwdRsh5kESdmB/1r9xe6KTxdX
Ctdi+hJLO9lnsfvF3fujdhaTSOy62VDlMq2TZPjgDI4PS0ZFRdc494aQaSaa6jSAlIPJadqX05ye
W00BWxG+AtNeRMDlwIn9R+hRP40AqFpwh13i5m8l4DFUjUS+TfN+a5ZJhVANitzs/0j6ytbgxMaG
YKuDaZDWk3vOne+AtJvlqYjvWVt38OZPkUHqPLM1JOVDGsmEW2+SX7oNgPnBpUq3OLWt3b5m0u+x
hHCqWnTxhAsDiVPJveecDab7faesBrewDyLo/hxEvxt1kEVDEbgg1FqsXToa9rO9/COuh6ZveXXH
JCoc8Q+nF0kZGZrY3LORueFA2WqHH8lxuceLIWkoQ9buTofxfDU6myLWMaAJwB4jEaefoV+/BsE8
nw+SQNEd42e3carBfnT6EE5Ouuc7DDheNd/T4uZNwXxu7OCdcN4Z5ToaoKQow1vj/O5F3N+6ZqFE
d3CaddsuV68p0teWbIlbUNdbRy9VNOQYXTLuyLciNqfb91du06C4yvNbqLBly1jMF97DctN0aE7r
JAyPS1jER50UFiGhwbJtr3bSipsO4fkr3e2JVyGqRNfjye2M4X8eAtpCV0GSc/jFyBXiUtY7b2jv
iMO/smBTKPtPx8pHJZ9rUEGsElocKQkSLXYfmxfypGok2nG7bBN7+s/Mk+BmE4W1ytqpiMBZshOy
2Y+E13KX05iJgeWN//VUcrmRm5gcPI5EjsXJEx+8pAQ/LFRpKCgJvyroiBurR5bN8VqJEoMEWMwx
LrLXEhdKhS/1QNDy0QIv3RfQaSuM3jl6u1Efh7zSKK7+71cgCfOOoopLHNIPr8c2vFY1gRSpbs/f
3ypqxtS+mY91p4YIrO0xFu3BGlnA/cY52PB216YfYKPaMOMmWqMPeD6lpuZZGF8021i4PH0+fP9B
KmfgmYKMWWGsEfk316ZNZuLMmYooVjKZf4kC7lNTfsRTFpzk/AFO0K7Y2vIP1yAqeKkttDuhs8o6
iz9ujxPvMslGVGh3ub1bhJltyzgr75Zf3ZRL9Bm4wNYYnlch1UIfCSAcCZJ1v0EjlH3YiAh2/UQX
5TLaKbdLab/FtWwOZfZvMRg78lzYHw6fz11teC2iWSe4942PU0W/9osXrOP0X1fEL8Pg/O60m3w6
dvVVFQatkwa+tyLVUdGSBj8IDDS0GG2lYYH5e8nZIlaR67xio8Bf1BkfHpq3ubKqt8UlQJgkhPlO
CucU9V7WXggGp+jcZLr0uTVILylPzrN3eXR90mvdvXAbQTtl30Ry/m9i8sE7Mb+zjiGbkNZv6MPs
0NMjGMQckIxuPxLzmYtlpWLNh7JHT+b9mxDUY/ur/rPqmiFnIR65S3yx1uR/IHx1UewW5nYcvA38
UEyNPcqlipS8OBA/sja7pj3oY+pWLKOi/t192C4tuDMpdki7MTokTWLt2sb0KVbp02tX+oQ/eGbk
1jM5WsvCxCv7oyl1cpisFA34h80vjOE3/9Pka+LO5hWTNXxW/8wDkXF960VQoCD+TCq509Isj+bg
vw/SdW7fD5bIWAjrO8fwoVxQtqB2t2917dIVw4qzwiDkteY9q1qo6Zp8IRsh2DU0gPhMc7wRnl6f
W3fcdbLTuNTIgeqSGaly3cC8GCPwfkAVnh6HQyLaV0ek9g0czPqfhxRsPKKtjcjBot00hscSaD3/
kxFZ/zr0q8iX9g/Z14SfTkt+g9WoIgLuwXcM3zxVoXghX1MAnWd8uE5xy31SotFVEjucSJ2jG9vX
nsFn0yklVtwfZCeCm7Tz6v790KZxzBvlmkRVW8GJpYd8qj7ddSTzrLAtmbe6yD+TdjAO38++HxpN
g8bi5DRjmcY5K/PVbGnzlKThjdt5vq7NDhVItwBI8i/2+fwMObb0TU6tvgWj9C91JVasf+W2ytmO
4sFU9+D5YJiNcZ2eEehu3a692nWilM6Atd112E+0efGmsts1bnUnwPmaJWhawZVw3U0gFWoIPDan
2T5lRh2ZxuzdnZY5hPKBZjtW9Mw1msrwSQt7SyOmulrTs7zA3tZzTsXfKL7m2u5PKu//34fv7+UV
QR1JZtlHu5dMDXPxyAMLvV8eEz3OND4QDwzLi4wNLfqqT7p4AxMSsJD6FaGVoqVrqOqvWpTTOw3Y
a5dMji+sMqVT5EcRyITMbAv4PkhcQn4p4bCYNL+CDtPjII13PD7tXhrN7yQkak0TmPyVOK6x9cLa
3DFw8FToT7IR3TtzrXwF+XmybydhKv/Fn7P2IIVjbcJBUFEZkIY5cDs4fT9dvJ8e0/Gx7UMK3wYr
vQYB/8bgzAndBKqM8mZpaZ0oki/MEH/K1PFuRORSRmGNPvZMjD1dGn8OunCOI0JH3GtD/NmGqtnU
HZ59Qn6n++xk6KhpLAuG8ShGhXiwQnFyCezYvpArY28SVdhrZF/wcXNHyzIIR91l1TGH/4GYen5Z
GG11jMsFL1qevqrRsnZzk6T7tJvEu2FXt6Y0igjHjHuglspGP+KOd2/RNpLfWGwanWIXfT60YAbr
Upc4mQ3nxPXZ3puY3drihf1dyvRihMn4kTX1vJt6q9x7SVFstcf0ZclpOCa+OxxLoft1WruEH1XK
vgba/tRBab7DlvWnpXcPOkvfx7Jf3mMAhtsk3cf3M7Mb00OgCMILW6aOpprTg4X6VZCqB5tOJaE7
oU1dfEAK1YcGs2CX7mw6uS9itNReDmF/6pF6b0yXMMWkMUPSrT3XPWpZIT7mgFyVNctbUOjb9xbc
ieFLqJofLYu5y9U+jvhOHseZNEeHrPM1biIip+P2Q9U02QWNqW+MDO3DyWi2rtV+XEiUhfo0Ntlo
HZs8oYHCK6YNe5jgLi36qLI5Fh0YQ4K73oog1WeEqK+NKtyor7v//AaRCAeIXpPFaALy+BfDQ1qt
xo8c57ahJN3IrOrj3Pyp48I7Q7Qbq3HpXpU6AiU2HB7FG7RkRmBzCkRpEQUaGts6ox1K6/JvI5eJ
N4hbY4f8b57pMnJsKR9Uaaw6/nrSCsxpz5JAMVauMLSZ/rsiF4Aod1UQoNX/DQHCAber4JTazqNo
7OuCDecsFKcyKmyYKYJn/aeIAuFdzsXjLPuYnvYZ6sZJzYebki6DK+A1jAt7oyHUt+OoMA7YU7fO
MreNqKalLhDNJOKrYM8a3OAkhedHwJBc8AAll7kt1cEcSiRBDfbTuv699GMb5T43Je26HxDt43aC
8TRM67cIuJXZIqWmuuiPlix+t7VNXZ5tOPdqqj6T0DksVNqfe9I3bhO6ply45r4xkj8lnFMbtpea
uKx1UFEGb4X5ws6DOqN0l2vvGsRo+Y0NkZexTzzFOkPjZ+uymDRN6Xh7Y5ADpZ+UfzH9HAtBykJc
Im7RxIHTkriO0SNBs22HwpO/YqfaVLJxXpO0/1F7xnK0G/GRfArTOAQcfps6dL1NTwU4VCrswlw1
ewy3R3RW3NjHTedzijgmauaR1z+x+7+VTePd+CUSPO/GxP9KUto8TVHN53NbWtVmmMgZKLvqKBSA
XOmk3Trxcui8cno1fYjdEOmyx4a/SuGyptR502SNbqaY/a6Pu3KTmJPYwE9wMFMEhVx2zo/sC9sw
435HPDcldsz5Vk6fkO9pwJZl2KZl/tUrN9u3xuJti3hOtllBOFvcVuY2zGkEHELJ9pTSe2lP/lVI
QNt86LIX/D5b4EvuUUmQRPlMFWvVl/cMMmQ9DpOzMn1xFWbqbNu2+C/f4vKghjHhtwJeBx4qiA9w
62WNHCxY46TYZ3wwU31JqkCjppm5BHsWVkysPwi2xUpawi+0jH/FM8nLSxGL6PqLuS141fTs+dYj
Q9/0Uid2saaCDVpI/emzpD2gG4JCkiX1r24K9urTcsfLNlhZlI8veGqHCDII4J8jaEyMi1+ZAEUL
cWttujbBns8UFD+6DmY1mPzhgIH87o0ByJScfezi3XNfEG8ir97RCtknM/ZB96r44Ttvs4C7VBVR
Fnnb1tvWgdCBtzOuMXEPRm9tDKAx0TRINPpn9llaRTqJQdBncy25P69b+FdkuuTdeco8IGs6G3nV
33yn2RcciXbr2A/LWdSVIIQX2LFt3KzMJrm3aVscM7asDblmwSqpasIpqvZHAa0fBY3yTi1xCYZn
IQJwFrCy1RLq5D2nWxaPf/xfM1XmATSZpiorKA9+WuhtOVJTUpXDrlUITow2cmFd15aip2QcYzqU
0NBEVtr9JhDvq6iHZU+gMH7PPIGBHswDxeOnvHFisCiW7yV85nppLlSPdx3ctMCE+upPTr0pLRtJ
I9FFq6ar549pHFfwMAh1DRnf6dxQT4FMCS3AIkX+WDRrcx0iqItMe6pWWEQ2QzUiuvHTp1M4jYQz
JrhHGnNfdPij2oqBuMyuDofE0V6yH2oIzaiYut08zT+eibW3wrM2nURQYYJzNfKX5brpGfpfrdMO
tSHNduNmzjp1tPx/2ey5Z67ajY0uaNd2HXueRNNE8vDaVKYTWdz2Np7hh1GQ2c46LsV7snTdUVXe
B2pJVhTW31L2u3gOoa9AGxzgmLE1ftApjlZ0rP6UfIZWY7q8eL33mvIb+2Xzxu39UuoZ/b5969Os
flHcCebmniSVoOitIQnFcZ4ZzzkRvCaXbz1M11Zhncdxb0UEr74OyWfW2BbkILnAlvtf09rhsRwE
ckLUhFZBZlE9SabjBZDG78odqhbiekxTbQpnQN4JR7VDkdpW+hQsaPb6+uIHpInUVlY/e2U+utzk
ztgKGaXtGNHksWMXwYRcDcPaE4YVjUnYbzu7p5/V+1WAlbeYJ2bUotokzGDhdLfjMj6NJMR4QZOt
FWdhpdLrwB0fcE89y9cBAIX3V5nmOe2Cz2IWuNoy4pXj6ZiRMR+hzOU+Kqf5LNOAn3+gAqJuf6rR
2FBxXW38pHvQ6lVuy8AFU59dxn6KTVQe4sTSrE2VZx1kL/kbi0U9IyGIk1yuYTrQL2k1chfbQDa8
sGaet9tmSDeycqi2sUnJS4p+ficPygsmva8dfSg4BmJktX6ob22fOWsTngqjtreaOvLMLR8tX2K4
PwmvPNaGWT5HrXblOARN5DbngcMJy88oPnoBG9HxXreBwbqRwnIzsloyK07Ugl4VWkZ0DM90gZZW
8Lqgqlpvm7H8K0NxVkt1DOdh36CV3MgEf1PZvRjLmEWtL3/MWfnS5S1OBNeAjWDOSSpGyZLr5kJ2
+h8fPDUPwpvjt+Rs4B71yIZvpzOiYrjcusDri+Ew+HCS0SFzT/5boudjMg4j+BCVyUYi8qjApyZt
Km7oOif/NjwOQ6m3bmlJetW9m0GRl2Gek7a8pvF0mAQvcOCyaHmF/OnH9hNRUy/Lgrk0tqnxsyw6
saiCpdRh5dL0vTVNKOQFfDPRGXLSGnKf4M/EorbLk058aGNE1o1sycJQGREcOQ6QfIpXyA8ODawF
B3g3kIXGxU50N+3tqIHZBBEQIx0GDsHMQkvERKvHSZQF02t8scsJ6NjjbTc6CuJcDe48k2gsy/TD
DMYSij6ILAfOl/Kh+DHbtQ9Y6lrbIayMR/d80ENDxE9TEAqWWT9LBF8Is90gRb/bRiV32ltopcN+
sYgXr7pRV4eYPeRs1MrYTZ1B3ijIDgmN2juhtcZxWMTlTniqeVNhoA9LaYI5VG7zZjXdcregtBwC
EAnaYfWk4uP+/ZUb+lGN/fLy/WyqZnGTHrdxDCyVvZArhLc8lZorURYIdSjxsiI5VdmdImFeYc6p
9PmszD60Ij9nCrTcWZPKIkJk/lE5YOysFAdZR67m2R7qHzRWzvuCBI1VkZKaQ1GUt3fENO1qfNeP
xAHRXEZz12nCsuYZwDOQcQMlmOGPhVJLKjbYEQXCWxPYx3EpZ15xqznasfL3hMac/cKLEiNf22Hi
vJuT7l/h39ZUjq1LAVoxCprIqHeQm5rSiW2qZ7aA1LZvSpMgTQpLuZ9Lspp7CTEvRi/AgsY6pBpt
rGjQVFsksPURtSHywuBG9LN3hxrDCNySJeUOZbFVrNwocvOQywMY3p9OmiXnhHZt447kmCtEsete
F8VtpnZr8qSOgkC9BAbNiot4lJQ47VjToX2Zzm9z24Br9+2MejqdHosFeJDbSbjz1DL/ICo98xWh
G7P8mmLrq2/FWfpqegajf07ZFnlw/VZZWF+kzBiBuH8Qo4GkCAozPwL3bsYgQy1jl+o86AqGq9yk
lq4uYjq7cc6uQxnPOKBAm4BMV60y4lv3fJi62SA7CX0aFiK4947blXhaHNo+qK5WP/yj/JxoOsc3
boadPrICj5kMrW6fTSaD4phPH/5zOqyI69+gDaqmnW6GcEdDaXdCT9GdrOfD7HSf05Dn0ZDEkAJG
/erL+ShtIS9Vo0iaMqwHwTzhOYP9U5Dv5CoVy35oYifq6vp9RgpPLCwXjpytdu9IUP0qOHtI3uDE
u/gEiCaDIzJVZ+d1mIBVPC4nmaH/TQIu2yqffrYONxSji+0TGpWFDtFdHI4/4t7/9MuOhozR/Zrs
2Lpkc/aiKnI3nCGBGLPqYRXH8SealOSWp8PwZpd2VPh0XqdLQPxWYSe34PnAGkZ9u0PVq2yQPiUT
Z5A9u9NbEi97n4vn/v2MjzIx4Z7P2fJsNHCS4eo8H76/+n6gmfea+1lxbBS6MxpSUByJEqUy3C8a
MXs4Y1ww5NqianrJh/BG0NlycGpESVjEyrfewTcQo/fGH8EWEFrxJ9UiW9vjWNKNYcI2O9bFmfeh
jtsf1pwcHJ267+KpA7aqZ/spjrxu8XYy7x8jMgXHcNVnDVxGDxO2PsqwHxaQ9Fs5IbVK/aI5OM+n
qiju6ABqaI6aQHsxHWLiba6poVGrGd1X4Yn5mIKWHWcwMlrX7QCfZUzPRTPxIoTFQFdJRdoRCjGk
jgLPZhD8CgmoeeMfwnFfCHcXs/dcy759bYqq3LaawaPzlXmh3C6+mX2FjjiaywURppc0bDg6vk6B
7MmExMSqMn8rFtNZ8QlqNoi2s0sqpL+GPKnKFfXwPX2pryDcj0Nv29OvxkMhkwztqRpCJpA+IKMH
sYbvLubdT8i2n7t4Z7ZInl1rSm9hW6Z7T3EzS9m4X010FfVIFNd0TkplnpSPFsWYnyUPw2ykiHBM
eQpiJU+Fkf3vVwKFwUFXGgAi0afvB/RU+pRmHUZUTJcGVuE1xH38sEoGkikkysmS3aPyOvXIB/lT
Kj4hlXCTCy2o4BKnNsPTm8OeshD2E9Qgd5S0HZbTSNnpto7pD/GHob8nAblVwWIc2hLDr+9N5CE8
zf0IgM7Y3ruLZcw/ejA0bP88fH/1/cD+Sebd90vIXv3OQVpf6pDbTlhvq2RCQgBqSbexbubVuNoO
JYJfP5AG64KZTKcg885TMf1hAG7Pk5frV7sncY473cZnpYpwKfUffdI/6E2nYwi1z6GrXPUo5UjL
gwzlvqzGMV1/P08MLvK8ozesyfsCv5Yarr2HQuv5jPTxj6Kdm3pdfFZdt2APSper2wMjmj2nRfH8
3vcfjCFRyZVFs1uonTwyhqzYdLpdTmR/Pca+ns7aGq++shRRVi6jlOXtcm5gj6qt/5hmMdxNa7gn
DaE23ISco1d7A031z8JqWzkv2O3jXZuAwfFWzzREWOyKIxJAWAavMumHBEMwuOUQK+ggHZ8qEriU
Li4Gp8cOt/sfwID8krIZrQyKNrcBuVSZl9xC85aNoz75VOI8UMlSDInueRUUTnBu5sTepYXLQZW1
1sFC3LkS1AIfvaGAYhRiojBLn6YCQaeYb99HCkJ05xKXem9bzs3Jl/BjZN3eM+hYmz5FSI8Y9tqI
tr6VrbzGZeAf/+fZ1IVXOmnGfjKPIgupRe46J6TGqGCYiUP1MKUoGYzoVPVxOoTuCxyNs85HXiK8
zsklt7L00iyLipiJOLPcMLh9P1i5cjbfDwPo99pDR7tlMAwvk8qbnT/h7an65/TllP1ed8yWnjmr
ncH6d80pzbwKdGNyBgtTfqdRvOPBB2TIDt8/q1l65pHUkGzrzdKiKpHhacldJIEpiZdj+yRrKvZf
ItX0pbdTayXka0i79cYGWexWTQUF2XDi9Xk9s1wHka9VeQAr906UGOKOJ262xUbB6djfWDehXYNm
UUgpwjXh7Sh2ajrQaz28hnrMNkvyVO9zpgFVtiUMvAaaC8D7FtU0f71JQU7UxbHoqW7CRvWeEMQF
VWZeTMN3sQ61dsT1Hq74kI0Qj8Fint2+3Wi46i+vSbO96LH6OEN9acrCPlbPh++vmnlvDDTehXal
X9q4QPFcw0M8r5LRhahwZiOMJNtvhLbzT20M1iaPFdmt5fRsSMX9ZhX4wjOapPedQ1en4X0JK2zf
LCxl70v8ick+90V6LEklOC6VIhxM5O9A5GpPlyyxjyUGyx53xirNAprNWF03sy3FhXddXGzbZ8E2
5j+iK5AoG1L+LNDZ1d70GqDYzjJTvvi4qOa2fbSIvvZxkyKd8+N50y8WzSB9i3+hQvrtC1mDMZB0
U5b59MKnKEfw3SbXYM5hFeFqDwbZ4i/m1MstgMMViZBxiQN5JY+UaiBVVe+4SGG4ar/ZCd38atxg
RoxlLo+UzVnGpnMxaaTLFf4uL80oArcfo/DnH0KklyJrNZll8S9f1zdcS9anJm2WKHWwNPz3zaZv
p9dsqWxEyEa3G/OAJrtKic94fnWlokCqnn82gG3riQzTxZ/tq51N2V0PxtXL94ZRTj9MQUNmmlTT
j9HGfK3bDwLrmlczxfgmoYCkrsu379GBpoyVRfYQHlgQQc1kdH4SV/ukUJfQH24AiTgPtUquc2wk
1yXupxUT3LJrZxaKsbMbdrdR7OvRMNeom/t9b9hypdEw7dEu+gTaE8FQTH9bZN27mkkwSnu2SiRZ
v8g70qtMSyjGgDJaFZoM0pX3yqpwbsptnKXpHcQkRCfqqk1WTsUtiJnF7BKpVse7K9HNTWbWRfQZ
XOUSwARN6oikHFnUaO2YepoXJkdei6V/6c2x/IVMJsSQ1G+rJtbbFCj/FphpvO6dqTqpD6z+1ucS
1O/90JP4SpMgRMKkX1s5gSlpQqp9txZg6j56KIpvj04RiydPCOQsl3OYKusKIG6x8GVohMOdojvm
l6NYUXzkj6cMbmdrOxmy60n1BHMGyZFt2AaeI7EOjfP/DuKoXbAA0O9WqgUEBLUvDQYFA0buPMJ+
Nn9QkduvRss36S0mUA42U+IpUvVl4OdD51RQwavDG0LfmnJ5JDvdiDezFAtq09r4CMqQ9Bpsb4kN
ntwuTn8t1PBv6F0AGklvhXP8n3fCMcUJV9W/KQRoGkhIOgaZUA/PHNXj//seH9fp4o7Go/S2kxkH
AHpme8GjN77MWB9Xys0fpjPKc5Z7pPzJPj3moDGw/qDcnfTSfcKLcDHcL2tO/SPo4gFAvWXsYBwb
xqGPPJdMRisnkcSKFxxgKTdRWVSfGvi4HpzplkoydMqsQzLYCHRfcbWP44aKky6ljqARn4uDSS8g
iG2DIjdDhdhURxs36Koha+Fq6En/yqvq2k25vNc279WSWuNxwLcT8GE/V17vr5QImihzamf9PcS5
g/5EoCROVI6yICe5wQkFv9FnTIyeLp/H3I+c0NkTl3L5Ehv2Vz9r8othxDgjRwI6KNPbwXpNp7Z8
mrkLXEUi18HuewuTrayOpha/rMmu9kWwsMZnYgNZ0vBf8essEOFloZJ7Nlhy707ahvWVhEbBhrsC
oUfYU4XUl84utRCfJ5alzxO1xx2iJo6sCQGvKbZFWm516Ot15Zv72qjAeF0+xwqFFwe55x+HjOqU
JGoIQX+4LsE2iYNGhX35d6CS8MCQLY9l4fiMz38NOr82UI8xtAt2vQwcEhALTCn7KSsckrG/Me29
P4g959kpLsrqqJoMDBkUj6TafuuMXgnNodTWk3O+7oS1o94su0s1+a923HxIMz0ZwGioYy4hlVo3
1AYIBlbIWa1t95SVJyDGg89CEEpziwvtYqThuHLAUpFOwjG7/dNjKyhuRkdXxfqvTokVbtvceqnF
kjLX0THcwLWHs71ZOrHNAj4CGKZJtk6bgzkSiLkUQbsdRCMjyHbaPhL/X57aejcHnnqgGsYpSDc0
NaHNacSc+B+HWWTHw840qputXrh7OmxrDbLaLMrmwN86sPRflmPuiB9o/qi4YiCppb1pF9uPjCTD
bAlcmBr/YWnv9ya5ShvkDAiIFe0TKIjPbZDGp7yAJJZ3JslIML045yAJXcqh+TgSDpT98s3Mpxec
fpJhDjukTPwWJugGc09u7Nnk15wIpyyDd6PUE6sYstVySX8i6ojZfzBEk2YVh+Y2bid/RUeyeyi4
p2EgK6qNM9nLa4x+8tEiUeGiXV4LyxRHP0+6VdYHxgqGuju00BcrmkVhmAtf70wuzc3wlEAh5m+P
+NbwXZM2mtHJ9uRilDiBdSOCtp0FAMN4T3o4vDwlUbi3M9LDPXDRZ1sk1nI//jvWnrk3Gj+8slDT
KYIMaqtVb549mbGsN/2mLnWD97zt7v0ik1Pt6X/QfF+k3bJIdmn57hvFyiKQN9OEPA+dw+Holf0q
T0hUGLrhLCoHH/GQH8lUOuvn2YjTJScpyH/IpX4h6Iks+4aCMLgxAkGr5V9ZmvVLDrLbxONTs9du
AZ5/wbaqtQljImb5rgqiZUtSG0U+mWtq78IVAUf0rHSEIOm0Xpuj+F0kPgXgZXEOCjQNS0tbcdOo
kM8aR3OqhkPhc+YDWa51Ge6m0UTzvaj3uI1fU1sRbmbY8ZoXAcnzdDUa0oG8GIu1Sv2obWoJVuX/
HJZn8mpS28d49v3IN4wBIfMmTsLzkCXDbooz6OWxw6UELT47I1Gb4o5M8F6NECpqrkmVdMp6k1nw
613L7JZPbbW2xuVL5nA8IFdvRuLovaU6okbD6VWMCOb+D1HnsRy3rkXRL2IVA5imnZNaWa3WhGXL
NnMECIavf4u6gzdRSbq+djebBA7O2XvtJPjdEGhfouBYGX58bS1UK5h9HjHYkrU99vrDceNoZelh
OGv+1KatBigMfG4r08y8r1zpP51oubcWOhKa7t9VwqeGonEXtzJc40BdhxTXpWFEO3x4zYHCCGej
zLZ0GGne5cPFSpCtNm2i2HmHXSHT4KA1kmiQblmNanPoi5OMkBOaPU/xtHzp/lVe+ppJwR1aNPKi
hgenMbCaTVYCWUnqrwZW3Gx+dm1R34e+NzZtkKoTCULNu/Yj9JFihyJr+EA182Tbgq0BpMo1MSPr
WPRltC/SPnuOKV3X9vTS26198uyfBjgibcTazDpm8rW7YmLISIKd43nWjp7ViE5veghmgGy4wV4t
kCeoDMynCbu7I5L4TCduWs+pIW4cXumF4wQ72NMobp2fvGrt5RhxOoXtwgy2ynX3Ruq5t2xMBlb7
wKfpW3k3htlqM3nNdR6HbuvlZfPYc9JzMG/sJs35LB2L74Hu1UupBoWrhCs7OdaLqY3FWD8XD7Ng
/t7VfyYYEI+AABjYYm4dZkJ0o/ABnUK6j5tFFDiETGIU7ICeruPaC2i+UR9sBlzROk27jYh7cUR6
+KrTGNNn0r8C0c224EoQuhYSNUYALcKfHyFP0hWcBsSjKnstAjIiuxkQMuQZf4usMKcPV7lH2IoZ
gg2WT2SBVFndttLoRM0pvM/T+CbZXq5aGs4l9Yd9Ci+T+GPn2CKFO4WJ/ZH2PjlkiK0XzEJ4ik0C
ta38MPgtLiaEbmhbcLdm5XgbJwIC6t9DPWDgiYNVX0qfFwMi1WT6vwZ+9Uf4iGQCUVhIxUX2zATH
vZg9ca7lgNKYi3LxFs2lU9Rn4MPhBZ0/K4JOhp015e11nGfOQl3ar4DnPlbdXLAy/8qIyzITxfNf
h0T9IpggbSdoHpL5IU7FeHGsZLoEXu9sB5QkK7gf6pzMKXiI2abBDUcRI2uAfrGmHZzHQEKhV1L8
VCdhd95lNBLvwu5loZUzZuqs9sA8Z9orlxMtZ5vzzxd2Sb5raU+gvToXKhdb1InMAf9YRRVec8yj
W6vHzVearXOxCs6IvV0GW0e5BmLU0jib/XNmmv0prdvqjP0sOhWEA7gw7YpJnYB/ZXs+qm+24uA8
6Sk4oynqbG84Gs7Oi4V7UoV2T3YZRquor2i0L6/NiVHleOVy1KMzXlmFu1d4mI6epT9AC9OR8sPh
iZUI7kP3bIvKOEoSqDPP1o/+zLqdt+NO1/iyS2vjDUV3SScp/vtC0IpHy7IjXHiQ6bmv1FeCFm+X
OFlGs8z/TkzBuGvoCdYqu6altcexOR0mdA9NLumgJ8AWuY82Bj1wpoCIPpzqj/J9rtQU/xnb8lgg
G6b7mN18Bo9JEO77qshR/BfwiwwwL9DNoXFwPO1qm/ktFPJIuvGqGWm21pH3NGj/CIwGwJvIsS7P
GU4zdEv7xrTe0U/4JIeo/tRSg6/sW9JYaM9740xc6HyJHR9xNafntZ//xT+CV2GCVVjKeE1tPqxb
VxxDxNBbSoJyXToI4JIGrQIxQWvytVr2jGdLa4QtOQeauUeQmrPyMwBx3rJ8Hladmwbr1niecQxA
26wfQiy7dMp6+xSWWbmdpg5ySeHZCDKzk181ydniqHjNyE8VLm4qF0NXWqX2g19mqzlpHxkK7GAD
cJASLh2N5ZGRIkuv7Xff89HJKLimte7301hb+7rJHnJ/xplY6hnxw9tooI43LT/fDrBHwhqJM4+K
2PoZoiGOlQlN5BGlLl4NDx7zSnlOtKcdv2TXqukRjyLUviQoFhnEnolkdOW8MB2VJZ+9hlU7kaBo
PFe6+KP7X5MFuknnzbfyZLG2FyyUJbv8+vMdwQFfUzvrQ9odvCIS59qyVxiuoksVTM4unzF/Zyau
q4I1zeeyou2z0pXrS7nJKSIEfSJouHiTnERcPKTBon3MZwMORxbceJ9bouqIoK3tj8GM0XqMiGVT
zo4nbZsQtXbFWP+YGdSZVLdjLiVikXCiVMGZ3RHUcsD0dsmBSyGooC2eeqj3Szl92qlxc4s8O8aw
DDElQtCZFM2EwS73qmj/hcxRV+Okvr2chLqGQ4jmpLBC8YFA1A0eq1i/xkQ3A7A0in1gVXsc1i+5
y4B5kcJlQX8EPOJuR5SDbptmFMHFYmqnE1zz6azY3Z97O6quUbsRorZ2QTtdQJ5FK+TKfkGJv3SH
tn3wx6jCbjsReLHLCmNf1diRU0OaB/iZQ3cEDDVxL0QRBqhudQ2RVx5VykChtb9BdOXQ9RMk4QLJ
+8AMHczLeIhyFOpuIvdOs/SyK9WthEnvwxjtJ0WO34oJt4FNPXguiC4EC4HU3Szx9RXhknY7v7mV
lR6dRt6TPn5x3ORPn0lz40Veg29YJ5s4IlivWsskftTI02k7c5b2mmcEE9QI/aZmsmhUrfGbjLVt
KeeD1XTWc0y5FttHABw7SxUuoKe62dpWPp0iUzZ0GV/iPPN+WYR9RHCkcuYDq+Wozay2e6oHc1y1
Iy2MCXn5qjv3pG0+TiYHd8Nw1dZgZj8bvf2Y010fujXOygDfknbYFWx0w9pGBIMoeJoAYfpZT7qm
n5EGkINsU+kNCLDYVf5dUe3N6mQPCZJPutVPUBOLc54Gz1Ml1Crs7GEzG/ICW4MJLWZplH7Ma2kM
EMcyv9rDzSoS9Tg4xFZy556CovybuB5c324pRIRz1iZPmWYMu40Y4m1S4VFzT9OuSMvs1Ujx1JnZ
PVVVdGRN1euom7EItvTpaNruWn9CGs1k6VJFJLR2gqG5F9W4Bg86yrNXFCZMRX3jDbsCLJzZGnat
aL9l2EJtZ4jDTsixsR/+5N5c7Hs77GBlmAzrmuTJMuTT1CEVVKmkNaORzSBLjjehgTvWtnz6VD9t
5CpbBEtTgjpn2edm5eWCLYFfNmOA/KJ6xAvENNYr4o3VWMs0bhF3CjrqvVBb0cluLeKWbm8ejLTx
hL1qYie8RssqqyuyrSc7+R3pEXtCjThkooxATG8gM1LxGkZEtoXlqo9+GD9HBtKszCnfaoQKuPjV
ve1LizGnwga9fAkMxt0ZpCEkmi4sW8QxrgdGZ4w7dCE15V5QVc+xndsvsjTp+pifjPeKrQrjo1UW
1qUOo2ZT2S1FA0P+jRd6jL3A4j1XBQ7Foai7zSSNYy2S5g0/2Y6POLhw7dbdwDM+LIedKbjhZiTq
vgitJ9u3IG90JY2ACW3sZEX6ZAkZnp0mfM0HydhKt0eCXiHVGhPJTC6wE5okV4Vbec1Mgxm73Zz8
QnRvQ6mf07zAyD8EmjNq+RVYdo+TEAO0i0QOiS6TSUyOayl65imWSTkJQHFLw+JfX+feGWe3fOVF
XqqcOYmVolj0XpXjshQBfssWXF9EN11F4ck0xk+ErnvYZBjeQXq4EshYRozmLox47qIstx9xZf1z
6JQwB8ciGeFNtBXvCQvmtBKp8zwKT9FLJYg9quI1sIucrHlS2OMGVaatgGT1I7cHMsuVNJX55NKb
3zDq5AQY6BOSZlFD7BZa11t77vKjpEe/Ri6riiw7wpT5HhtAIEjacLRo9vkkNfpNH8BBlLUctyP7
6Tr2WFYa61ZFNyfy/F0TEdQmvbhcwUsU28LUB0Ws0b7GWlA34Gi7qek32ui7S2IAu2gLGW4EBvNT
7tWHsWFyPpQjYL4OxEVVyaNtmm8z5/XNbA56hfygXU+Dcvc2znFWaf58XqD4IE59raLeAg5Gqi+b
gH2OhmqrNODnSafviZG+jg7YF0qQCIwWUuyy6aIDNY9aa8+xd4OggrOWfRh6u14cCCbK0JOwqiv9
0gLL1fgU6aJ8XFRLO943LSzJRI+B7RK0W1qneg6ZWJWJ2jVJ8jlqhx1pznF/sw6OQcCqZYodOrm1
GjprWxcYqspQMVEW9ht+q3XHBHIXIcJ8MN0YXaaHioEz/coJM3Hup3Okp+nARX6Yh+SNYv2F4eGb
KCjr+zFggQvFzl0w836YJJy8W3NtGu68gWgYcNd6iB2qXEZXIbE3+KhKa/e3yzFsMvvjDPXPirOR
vi1yhsg1Srbz3tu6zsBpvLTff2rhouR1ByM57dVAzT/qiH5B27abVkGxWjriqO/yjxH7XkH3fA3D
38MSeTBrDr5thMjbpY/d106BsNS5faNLbq5FmdQnXCCnfuh4m4N3qrmJ9yEOx+V1QFP767cTKE9t
E1BVw3IjDqFIyXduqqOMA5BQDBQ5IIEK08GwieZ5ftc50hPUe1hdvd7bpWWA9dKK51MsAkYM+J58
MWw4PCVPwaBek4r9fWrNj7oMlxI4966N8zZPlLOihfEUp37BYxHfJnaQxRIsTp0Yj5jX3AM2JA6n
WKAcuvivRk7pFmvUWEPCpIh+ibMSXPY3Z3CpjMbglAiWWShVCqAQBJuC5XKLtGU6Ah08Q/q3HrvM
kIwPSIEK9AOEgvar9ewaafjC1Ammb9ia3k4ht8Moo14DqydHM5z8Byw9W1n15FwJI2F3He19atbW
dmx8f0UvlmYGF0TFRXBOSl8f+rilax7AOTLEaYBstLfaHu2gEf8GEt0Z/d9mFvmbqN29q+15hf3o
zOEuOUjIByv4R/O5LVJ8PLTln4hNxKnY1Wcl0nA1MwlPitL58ombpsKsuyRB5orGqWxI8CxaCH81
S7OCXkVx6b2ZeIQY/wcfqExDpLb4Ct3m1EEo+Kqwq6U1+WD2UP9NE30J53oPqEk/KSycjyy2v93Z
uRJx5l6NHraUzG1j5eGTt3rWYUO2/2ZDyKtWxRuEQDG57ktPU1uOHkZZ2JGbn1PigOjCmNPgwS3/
ukPtv4PSx4dXjVB6BGtN13vlQ95Qg9EO6G8dZER6TsnJK6AZDuZTPfoWltGoucR2UO8AXtScQWrw
QT66p2ShCsiqQ0kEAAlSQQvZBG01BlJ3ZwRj8ebW8Y6j+zvxN1QAdh5T57XGI0Ovs59l3/QU9bMK
+EM9BOuI7WYIGa8GSfKXmdiHjzDincGidXAz5tfVXOP7zWJ5aPpRvRS0ynPNlkLftn8pEGvtBuaU
FvtHVbcmhxHaBVoMahuZPedMGgGnucybEr7ORJOmCrCiV6U8/XyJpUvH7efbGj3ZKehIwiZL5tVS
1WyvY4wUqJ1L2pjocA25aGBbTzenn59rxqYH7DA7p5kjtLVmvNU1J/Kff1P6E1yN5V+fIkTwsgYP
hycV0QaC8Z/v8BWhDv35eXBVTkzc8p/++23XDOiuYqT8mR0biNr44kZJRDYDAXTC9k6JpLXE3nsU
gfJOXaKXNMgxJlHdRPEY+6gv5NBx3y0//3zXdLbYS5eZMcT6E+2u8fTz3c8XoJ1ZueqFhWvIF0De
INHRAT22nRl9hIaqrikShJWYpHsTOPF3aYwUwcmTAPckMnyoyXI11YhfRRmVN/qibmZ5t6Qa4gfD
b5ZtO/VvthZ4mFW66dBq7f2yC25eDcSEyPZHSV7tpR2hwmQ6otnemrc8YLzQdt6vKmkIRy9n62a6
NqMWkdIlWX5sRfDPp/P32Ka6fFuS6I3q14hl5+bSmLxggGexXH4saa/tuiTqWEd8+0ZPJ1shXT3K
cSjPThLJjyz7+OlJFlrYwJux2fx0LLs5DrETxdaqbsb5vwsQZc6/gED2R8C+2cXxKaCl/jvFbnpj
P7Ouc4UPpsA31PWOfhKZoCBRtC+TtsxuLvibbZu6NUFm0sNvNkLzjxOa16GjlgMbkBq8dh/Z8PZz
tdMcm/rsY4z5+dHBoASwfzD3eAZSs9E3WtJ/7KIeH3Vh1u/NQs1aGqbGCC8JIFm4BX9GkozHCSVn
woZ/xOk3U1XaRxwG2afoYmB3KNSGtk6fKB1/h72OHiQBzauOgJ69DpCZuovJU7jwb3yvTB/rtgve
/BDd3vJ7mybA4I4MpegUbIQTlZ+zQ+YqWgB5/vkxpZVpzs5HIlW7rXDYrAE4+CvdGP4nhhwIISpz
T8wnxWfBjIffptJG5ENCkfRxVwxdzR49FEeaUMkVUyHeYaRZd87+p7lNISgm6V0FFpAO05vWsQIl
MeI4X/eJOuPlMl97hzi9voVO5WUq+MxnDq6W4QQASbzgE+9/JYV585JyOKeDb1Nj1OGngU5h3Vap
QwxzxSvIUiISu/qQpw0atyJYhXNvHxOfhJ4xj9WWFke45jzOutM38w6c+LGdYTPFvtc8ES33y17M
sUNASqno0q9Ae4Bzwyr+Sgl0pSucfpapTZah/0TVNG3RzfCpJzq9p7TE131JM1yMtDhjdQ5TMqwD
bLLQYbxHFKcAFDr8FeFUHWg00FxR8BJq/VcamdzU9TyfZvg2iKci70rzGlPb0J4iXTmfbRnQJsqY
mGQkOH1abfCt6glPM6/xJfPkS9wPxjtUrE1fZFR7Fq1R2y4QEzh5CLwgNTlQI0pmTL3ljnmVDFSv
XWgwsI1MkEhorPIJ1nO+/bnW8SzkZsb9g2uUS19Gm041xYscqkdq6e4SKDOkieuKt2gh9jNNhMwU
eseWzK2bj9TYN/Lwjk0CpH86LtjXkBZsG78E1cjA012ep7YYrlhWqhcsQ+9YEaZ7MvM4tCgEkadp
xKmGMj7ZzdZyxlxUpCCHWAkY/S+/b1sDLog9yotZx+VHNIr/fp/YibnviIhQDotCnsv2c07Tn1mP
D/PjAwlTeXENsgZ+3pnVUbJnokkulnD8D9raiIuQc5djcmuMl9QkIdNgHT84dafuAxpDr2v9UxCW
tNtE+Kr8HIfsNIR0aCPvbpsSlPjEs5mabfMSmcHHz++VbQiqCqs6JU5X3UocYTFawLtpzmudMKKJ
RUNKxzxp0GBlxzlnGnaaFMnUbeL3nr712S3GcJ0u/xPDAMaJsvEISc4fMkdXL3YUPfjw9ddx65pn
W3P8GYJYH7BKjvcaJ7jhbLHMR++yJPHKoB2K/yyZ706dP/GMVAiNXKAljfOSTvrPzGnbpuyeRM1U
I4nyVRBwYO/nl0kCZ2IuEK+CaWg+ESz3ACZRoLH+OGujb+lGeN27vHUQ/z8LFB5o7WkctxWLZ8Tj
5uK7gNps9vvO6V/rgjEyMR8To6upfqlgjJrXJJtfLQ+FvgcRc1OZrToFHsuVlV1bIwbz5mT9c65Y
6IPEfs47Fm09yj8Qh917Ts/MkXx2hqQjPVaVyU7cT9ioOR+kuCRZwXdmi4JA6uiFRosClgdyp18+
PL2Mjfs5lFcvjb1nXGJ3CZpqby57qdNwjztiUedA4mDXC+6Z8S9WdfFZsuEfe9Oqtj+/NpP+qSra
/hXUSQAbp4LnX/+iyZreo6lo1s7IbDHOtP9e8PLsZk7uYeJuobGE2zgYcUTpkI5RfBBFDyOegQ7L
hj8fs36yNhZUrk8U3zg5lmtv24gzrMUG1bJtjoKDeR0LIDWx8TnS3TtEinhD+CkR/vr+M8lo9M29
Nz4lTvJnJm+XRjbDakQtsNaARGDzg93S5Ckgg97ehSa0LigCa8w/9b2NsYjPOQPAUoz13TCm19Jy
2xc1DMkp8mDLcJI5oDSmOLG56xLQUU7QHUzDqu6Di+XGuMC3oR3ftkT4TPVrK+HETbV3SKwEu7kM
5/vUR4+Rk7evqu/0Q8sMfh22er7TvoBuqCvEl9hXXh0oqz9/vh7U1UjJ+mQx2xQJDdgWnzTr3+eS
TYOnoprxlxVTbm5Hu6L/EJjmJzbwdh0x1NKpdbZ9JzjUFfdvGAZHdzyVDi2g1OFJ7ls5b5xxgIzp
Or8qLGNAgJcxJk+OkWAZ7uuPdvjQPjiDmvnoCeHcyHPuqnvYo+akxAJJ86uJXWQDZkEeaiXepC45
H2XetO3gG9AitO9GlVJlQ/74+ZOTdl/jooVCHbyV2vydEQ90ntCmk/6tCUDJz5wGEAOk058pSzaz
7+UXrZl1G4oiOynOtR0h+B/qm+OWI7lLUm1TIiNWHu0wyjWIldpp78E0007IhH8AkfCdpqgV4sJ6
ZY7Ok0yWy7lz2RqIQ+oZ2W9GaJeMdb3DOBkEILKXubPFO8+wZqQ8zkWrugNyMmfbQDmjo0QZ7heM
SJOQ43Ioa2xZiH/WKVzUNaVUtWo6jBdGEGAVYxtXuAl7zcUN6jA4g2J13jxnPv08UX6OHysIot+N
DtHQlvm+jKrsaEgx04PeWmincT5cZ3fE6DgTu1S40Zubwt1Kk2DNNkJ+VuT45zRv35tKqpegWMa1
Fqd0c7SsexQ2z1lccY+F/ip0Uc0uiKyBw/HBkt6H16NFZAhPxVJgPOi6o6C6RdcQe4eCVzQs0wNh
J3qbTv7LRHhm1Q3oGOk0cOpL5ZbI2XHlRvk5Fj4TYDgQo8IATa86UGQAwvz94Fnfo2u7Yeu8gayY
0V8hwgqrWV4jMCsr1VP5lN0I1ZBpf2U63Zp0NVrwE0s00573qDbI/jD+UeJBJgqWWLiArvvgAhPF
/Qa6opXvTtJsZBCbr0rUPJsmA4Q+j9YF5lTAMk63n0wz32etKbcIc9iBVbvnBD0wHTTNYzkBbZVU
xhy1seKLIQOEk0dfHOSuWOnI5/DGCVNGcxW5Wx5zC/Huco0DmRb3rkh/J9gF8L4XJ0Q/D0Jh6uCp
PmUzRmQ/RxnhBhsakPi7AFbDAvTQ4C//u7h0Jf7QSC/9O2aGqf1uKYPS23BPcYSuPA968TA00Ahx
YOegejnMOr377vOZR0srI5TjrRmiehs5Ge8DdPkt8WFh81Hl1L6HRHT5Kh30DYw4uuYKAlyMX5EH
dhmy1EZOfpsNSEKyGrmLQ2F8TGYeA0FMBU23ymBLZVm0meN+CdfCg7OYticWz9kzMqZXUBCk9c6A
3tnFEhoo3SPvHhjgNAL/OdNG9oSYrHpIPCryzKzCL2VZH3GeV6RScHIxWca3kBLKZTE+KKclgRGE
1abyms/OMiU7mVM82Hw+RoboMJnpjbk9pRIGYLJBDJGsZFjjaWAxCmT5z1UGBxO76A5Fpjv8wiYG
B5HnJJ7VAApN6kK6wFc+6wuDI3ij7owZ6hpyPkT8EJCek6hgNxsVjmLgulcCef6VwJRPhvLeYvzK
zw0XeeVH1UNrsRb5g3TOQVuLM8x3CR1dn1owx19hGWTbzpzSk5Xm8sgWVW1UxX3fJO0qLcf2qdRe
sCVulCaMJs7c6l4Xnz9LtzckzdXWBk8EAKpDJ0ri3kPb28BgP2OAkDszeysrhK5ecm5CH16T+0UP
ZILBwb8S91ey1GNcXA5f5pRMoA9VDJpbs8MkW9f2Q72YzHz+jwdrYAcYYuM7jJJNUdnTnvtvWlGM
mesmydKtyV+ANv8V1t6BKPD0MjkY74hHIR+JzVMm4DiiptpSBXarPuj1MRP9P0auA5wP3wNQQOIe
sLSQKn49gHlYJT2xH21ksWaZ32wRa8NljFZIlMTEB84k+kKLwEPb6DKhZ178wjGqHtEbwjHW5tsi
SEuXWqJHrKfmAuMY58s5EtXX3Jvrymf+X3psCdOS5TYm8tSYRJunJNZjLyTqlj6n6DiI9ZoFCrQo
4WLeieYU1yE0/mQc1XdM7cFZ9Igpxypcd20FTMMI8l8Aqg6MtiFjAwEG/Vbl1At9cWAXOVkkIoE9
iyD2Gy9gtvW1C2S/MjgdgNVEhTDNL14rrYdWxzbKMr4bRAQ6a6OxJeOohnYzG7gwnSp1ma6zzTM2
ZxLjVQdtjdHGQrJE58/AjZ945T1IUMJgKa0PRqpusrDDnW/zglImybWQR2FY8o1cG7VJDfVM0S93
A003PDUwYntUuDIdftnzsMgiTkYeO7DApr91tJmYKt+tCMAuzZqEKQMRJ/x73LbYIDgZt9bACpbV
G6OgSWwxM31o8StiJkam2YC+eqiSodo7rq62IGiRr1GoGwxc9vgbkRQP+cvPuwvRCi4LpFPp4WyQ
Zv0YesxoHJ+Mdjm06FcK66UJc1ibTYyzeVlqad8BA+7WZFDpc6ArbuqAxsLPP4ET6lk5zjowDPWU
z5P3NDXmd+dl9Z0A6YjG0ioInew4FgMBFJSlNf5rDnkGReVyMLcBZ69+zt3/PyLmqMPOZjZHa8qU
sm2OcFOIVM4o/vtaDhsfBt19bHOWnKBxrx0hhK86Rqm23FamhUByKKmwTWso9qPdxHc3Ns4wv+bX
geEpzpqo2lcpVumfwgri+aE0kJj3rov6w4IOkwCNi4MTz3X04BZPU4WXfRwja5PpjWmUZzp1/jbU
3oUqH3W1qjcY4qyDUFW9bzr/olg+z2PAD7yso+6/04opB6tmv4oTwT3qGLiREE7Cfu8RiNT+j7MU
TUth8qZUTyIUmJG65/eGX6YYKbueUcUpriZuCIt2T50ge42S9qr87B+UPubhDX0II7ZeZj0IfBZ/
I5oPB3KJdtOk1FrZsK17MjHcnKFWHHZAtjQNYvaltIvWWO/Tdd+hhA2j+l/ec3CkSUFqrOr3SWJU
e4ZquJjjYd1BKQwWWVZFS0ArLpUOA3SaDj/S4uITRxwMbbvcirGY4RRu58ARu7zK716eYjpiLLdS
ZI9RtXnP7eDHa+BYdxzlxilCxNOVrzPxvCsit3d0srhkRoM+yPVY89TIX5RR1PmJLw+dUXQot2iH
VB5Gz9yw1C7lIhOlzTIx8RDgcgMG0iGdN32PURfbrYc3agMol9dQoPBhl3KQQc/BpQPMwjCkJujH
rzhmzfWxUtO+VimrQBZAWotexkZsxh70TV8M4Znd4B3eNfYaa6KYrUiKcVOOpKCWtjFdqrsDhqxq
WaztYkLBAWZ6DcpnE7iPxpCP26yNm11jjNhUvE9kHC9jXW3MHOqGaw/5JjnGuYcQhAH4TLDqPrT7
h3mZBJllB98taBoEw6STfgUqAodSiWo5yiKNtVFFZcvEDEleQp2xLojxWX1p9I04AG3mrUnzjrtl
cDSt8+A0hO4vDXKO4tU/MPSfB/9VxDMKg2UKVjv1YjB1V2EjD2OZPel8fsaN90HhvTHBBruq/hIC
G3MdRw96yo9d/0BnadsSjBJYcChFwdlmzL+xQkL4SGOIGeU+6JWxa+3MonGHP77kyTXBg4bIMVd2
UeARbZ+i7jdpBdW+N0dakq5zCmp1QDtXbp3RnXYyYTgRcp4eIoSaJOOEJmxit+12Q4FdTqvvoEJ7
WI3OL7Tgf0Z238bJ0Clhh2SK8lRlZ7D89THJ1M1Bir/nI4SHyX6Nnpm0rrI9G9ms0XWFiGIUjTjp
qfHUcszmwYACbJXTdKmq8ZhaXC03GpxjMtK1zrDLQfA0HaK0LXLObMp13sO4apS/dYP+XMO5nR2r
e8iqFC2/gSnBKoqdKPRLaTFuIn9s3aQpkGfamKtmCLfaSZaXZW6LViMlnCFWwWlx23DpX/ifoyh+
i9m7YGymJWd8UkH2urbhWEy/WCjlSqFx2kBUIG/d7z8F0kakUzGJsOPMzVynbJfO2h9oFprYcZj3
1IRnzXtbir3tDzUiaG4mWHsUmHLcxMNEb9yLLIZnuKRR15L3NTfRrrPLB02W0cmB58lyiZiZ9RUN
Oq/eaxokosuHHKMT7zhM9J6HGtybjyN5gASlPces88aY/StdYPkoIU8Ijz+c1IpoyjGKidnV+zu+
gW7dTr+H1ADInUtuUTIFctfeShX/U2lFpzuZ/DXwJEq8IHkroxhxJ2qYnVdXaoUyfEKcNT83af42
DNVOg4beC0n7WDvIwmgMGmtTGS3F7x5w7GsTjulO0GDd1Aor2EwZlz3E2qLBhmdz9IqTLogLGwJ1
4SwGZjQwaeshPNukCspT1PqsoTYy+AjXYjgFJsNgF9Z7zb7l0i4mvffJp0ewl237t/ONbp3HIGmI
U1KNiWS0Y26RUcXOXohoVz0AENkQ1MVAwatWlSe+CejqVln3l5kmOCcLFFIwth9h5O4dz1lTgb4F
ZvVL+oSbCOc3SLPevHgUBK2DHlKM7s41TapWuIUbU5JdppKj3aGPT5tvH+0J4lJcqdGExSEyjmFr
Ptch8JCYAbug4vRL570DI8MQ/NwE01uOQ8DlLuIOZk/RJRDhTJYhgyMzg+NVgi4U0wcgt6DIPhuX
ytAaLDBtKUL8QP0qB1lzWq0aZA7ir2skkE/dVWOZxs5eEmHB8J9bZz7Gc7JN+ctpoKLiYmNv1pAY
g/lPEbuvxTj9wT3ZrYqKiRVaa2ym8Otp7X875EutDo0fUJpCIGBW6V17wJtBVSRcRMwlLbShFYr7
KaMvSueLYoDEPBaPBOP7zFxw/j057r0I+185yDsRxX8NXfI3WeiPU4e3ot/dEa8EOg5nA94Yi/P8
5Xgs+2IZbsKfYOZT7wXD9kvo+YQAIZZVhmwA7Nfx1ox/oxZpAQzgqIW7JVZun3wBdWMzyyzubqa1
vd1jbJ3LDd0QuXOGAL7A/9g7j+W4sTTMvspErwcd8GZiehbpLa1IqrRByFTBe4+nn3NvspikStXd
s58NdD1IMRO45vvP98z20zIyvRJNMBGnWujxMayarap38Xa2s0Op21DUHO8Bp4hlhlXgsoO+ZGm1
tZpm/zawxJ6r6z2oGdvPLifvvCUHo1q2SGiyOz0hdL23BZlpg3fhIezd75ww3ZZu3pzZspv2aaYd
+dIhmWcT3ip/0ALuHAz6UN/MDWFQpRtDMGeGyZPu21jo464BX9frdreI+FaysFX8U5is3QDB++QG
2cpMwDG5LlsGxaCc4pSApwwRMactOb6tK/6HiEFTcJAjkCZT3Gln2DgTxFCM2yD/niRYoN+HLraL
0sD2/xv8FgjC6+nh9yAq8veGvbqKY/3fW/w+dNDNPjj8yg4Xj19Fs71/2p6lYUmDL6/rWH96/Gre
Py3Xvrj7ymLWr234r3+42j/Z8HZcyhxDN3Vh/fvq72tq/9T4e9ue6dgGkbZY//6f//19/F/B78Ud
ZzoBQS8/5f9H3mV3RZS3zb/+oXnCvvfSbv/jX/8wbcO0bJt/bEfl51Ndm/rvX7HHDETz/4nO2Rgb
ZYJxlUICx4ByHoPHtq6Kc1OoxVmmrhdjYZlR/q7U8vUQKaVo32s+ZMMMf8Ffdb+OhtDUNbPLGH6W
Bkc2T1bzYHIKFkbNSWt75uVarXp7vTDWsuJSJqtlvkrc6TDUnPrWzKOAC7jeXkn1tS0G0OOiylYy
maIGyJA2YiXsUV0aiA0vt7p0nCeOEiNd3+Uti29dBNTzvUWo9JatUk8/sUXzWjv382ut1tv6k6y9
Nv5VX1l7beyKoVRxI2I5I8J1EGLZmMMtWf5Va0sXM1W7Ks0bELnx2Seq0hW51PGNG1kus5oiwthE
j58q3HGMz8IzdnBZIrqzfTNMtXlb+2B4YtThn4lG8NeNp3vbSaxIiXI/ZRz2Pjp6YN7CZ+exI8pl
M632va3s5f61GTKV96PJZmI04kSiR29g4Z8M+PywcLfYW9PsDVAJkOLk5tm3jpq4XLMydb3IJtes
7F/N9W8/lcsWGQ7Nx9Ge2rF8IN7h1HdBcR7FxS6Q/PomZ4wmRxXnfnQUQDI1psiXAnZXbhoAo/tL
jWwkO8qUkWcx8XgYx8isvFw6p1qTn6e+GGx1rSN7IGABSAxylAA/w3nb+KidZO5aDngP5IzM22Oz
b+bM2Msm13bZ2yCy2dh1Rwsk06+btfO8e/e8en0yvH8SeDxS3j0IHBaAPJ5whbUtz3EsAKYfHwRw
QsMYLm55Mm1OLPqDP2q3XpIzA4RbgIgVMukCecV4tmYdIZ6Xbi9l2SDA69cacKDbWPaRZYHQzV5r
xYiyCArL2TdLe0/sPbNkeMTGClkbRkWdwSIk7l/MwCs5doVNUS6CrEGbWcMjB/qK7hkUliRjaSIF
q5smMq8qSoN5A1HUDprUuughWgFExruBFJh9H+8Wz67Z52CC02mXIllZJ+OMRke0G5GW9rDJL00i
M4bf6Galvh8mXuWEiaGl43SPgFeXKZXXz8028DPrPFb+qjSYBYbIKpotJ8AcwOaIf01tMJQD5B2C
hCrYKl2DC8+itl3zDPjVOmd2UB29JlvHcnDfY7BLch76R86y7rJgRGmhEzs9e8Tu17FRHWXqepFl
hoFWhqMHQvsrr8QaVtYr7BO9JmVe8yE1ZGK0sbTO//5zpKvijXF9o/BBwsTGtmzHJWGphvPTB6lP
A6dla68+TVOkfSKSKd61vcMiKE6bF7VEWDA4XXuAxtS8sJ944/T+dD87GWasrKhlcVyh6oc9x0aH
6JRqBCw4gY5uX3TC48nlwM8HeiiyRjCtyxjrxjhRnXtvHM9Ec9EqLhHTuJgoX1phELFuQ5iPhVXc
oJjL72aYBHe+DxXMQ5C3lFkgeK8VmQMpra/Sd201ALHv2kIVfypB7+5LfAt3Bu6F4dcw5UhUsxBb
qhzJ+GkDvh9snUy9lcsiRKkDG241B39vbTE35btQB9aiiNxeWFnq1bcJds8iYbV6noEmWHTbB1Ol
NYe3sqxG1SWl2/JijjcYVflD+Zvvx/pJAoByFACHYVLXRJW/MoFk6nqRzVwcig+xiPUXTzPVgUho
JxOWD+L1nCMgWAQQxTeqyEoVeKykeP/IalnouzwwQS73m1K+mmWjBuTqPD4VpvfcKK3DMQPvTpEb
IQ9dc+1gOjfSTU7UdW8tEUK+fGwpcz3Mhqf2xu3iVVxHwGviXCdUk2zr2GjXtKQqbvTm3PKV33Sq
OBnl5RQezHz8EhDVfyee43cyVcws7LH4iPZELf/ZzjDnL83s96hzOS8jYtw3xrWcgzSDau47q90o
uCYZLwivLtnLNKXylfA0YuYo/vqlxb4SQaPGpmeZG67f5VunuZVtrg0BrJkbPuevFSBpnJs4Xvee
7+xmbeS8M8AALp719uRACtc3fc0cAD80ftsWv8wV6vWWGdRb0ggJ/vTGNlrLTnbMZgRTy35RTbZz
sDpYf4a4yNTflrWdiGyMOHjCE4nVtWxY1Y17uOSturisLz7MU9+/jZBZ/PwUcS1TQ0lnabapMW0V
9e/mpXPQx76mZ+YpzRwDJO4Ms4ldnwJBCfgmGzbzEXVddpRZmcJVlGqZlBfZ55q9VE9j9L0Zghh3
VzobhlcKK/sC/TnRvVWeKbu5QYQmcjFqhKNMXS+VXYds88rrtTQVLWXzURewvEu9HWNyaZr2DcQ0
65Edf31JcEi+C3zPemyLcTzM/jQi0dUQKGUYZBtlNoPLg/o4O3VxQ4xNcTPoUXyYjO7cuBOMrGgK
31fEw3CWza7lsusM6+RgF9M5Yftf45RXL25kEzlcSq/rHdKynU84IXZTsS/LItsSM46AHRwLLsgy
qcfdQbUqyDCibIKGna5sMLp/Jlm+EGLJBNo0AvREskpeqskBZtp2yg7GuGDkWv1JpqLoE2ehM5TA
P4vZ8Q1Ywr/lO7sZTqhY4cFrJrv3HyuuI4VhzRFlYxJC5OT3U88sFsGa/pQ56WvOao0nx44vOU1Q
UFuI6P/hpWf+9ePqWCygHFYa6AU1z/34cfU1bIzq3jExZEnVJboNFYNxWIsnHRdnQJaDHp66g9VX
efFdy1mPqCUesnrUV3BJx/QERzrc9UF8N/iWyxG+INWW6qfIM+dbs2BTgJ1KrJrz3xwex482U/xP
zuR8JSq/PsuWaC7sJWFR024EgvcJ81Fl05SqDxGccQhCL44Fh1ALWYubAt5loQhcplKOFuCYPPvE
HcoiUJHJou6z+iTbQ0QBOa0StyNr407DLcbWUO2Ke6WqgfF1qsablskHz17vrOoDL7KGZ8TtW5kR
6s2tJS4fywsLAKQseivX2xrRhYlBbcdpydZpY3ZO4T/cygsUJAbKoteKCAINcATYM60TaisUFRCo
rBiQocwrIq+YIq8W8HPcuh/XkpyH8rC7qy1IIwLm1rP1qdvttBk4zgDBl3sq8sjqtVBxM+0ky/qS
UHfLZFoKBED7TRIUCWe2F72jFjtJj5QcyWvZhaoo82rvvraRDV2DYMlrPzmW4aU2aLyWQMbKBTHA
tjK2pSIuAj3OiQCFkXgWCAcCXf09HZ7a0dG//qpBMIwbdA5IsNAvYLQ2Jv0FvStTdqW4SFqJdt/E
lvJ8ySIHpPCSHgWlVzZtRE+ZutTL/DR5+IO2PgfYdSysAzA5MKbOvKlnyxBRQVAyW8yCYWywpJWF
MzpVVu0xxFTaXbpcW9tsbm4R2y0SH9hY4DE7N/oSrx2ZVEpH59BHlMpLqNQg7O2na8m7xrLQYB/2
0lZm7SnB7bh/4fg1XBDSHt1YgzY9zy5IRjesHszQB1RdrGRpEM31fdONp4oI4GdcvPMzrigVtk50
CQqTF1KG66isLYvehuWOkljWTlNIZFJd6TtZaxhCQ2WFG9UpVQK9OuvUiEut6VEFCZMkbqdYXCt7
jDQTdrtteJ+qNRNh4nCysUIUBa5ZFBr1qLkb2WXKnYemcLJdkeQnfc6ivYMoJcP0gvGA0aLXKcZP
l1FkX3njKrTj//Tg039eNrq8ajWDZ59qup7GmfbHB59uGkrq86DfDWn3ojV+uY66FsMK0wzuDacK
zpmIYBmhsONgG971ato+yEvruM36XQfD9O8GTX3tgA4YZ+kmczDYiO0dp8A3fFdAXoRN4W2aabBP
8pIQeroAOsQut6jm9JAwVpm8VIvOEMcunWVRUbrAf2WTS3JOWaIZZtWJMy5b/KF3rg5bdRnVwBzC
KTW2OHWHj5bWlreiFgA7tW3V3zceTjZuzpHlouif+H9w72dfqzjqrPR1ZKohmttWfzAttvyDiAjG
InyMHKdC75e8NjAV/4YnY7wbMS7CIsHyP+sJ8TkFwQDHoJryFxQ1C91Vhxs1xCOF+WnPsR37R+zs
3A+CAOpxGnsEr/okc7JcFolW8kH3sUjmrKZs7t/Gujwu/24cVnvv7vbWSQ4tb3kt0mzxmBU/ovh5
3g37izF+USR+YvmT/eInvsBOxdCi4+SxuTTGYDrCIMmAEgOtRNhfrQrOo07yolR+MG8UJc5OwPhh
qBKpf19WvbMFic0psGyEHxpH1q4y6zCCN3KsS7mqOtNZJrHsTbZ5ECPQZSjiVNCJa1s888Ivemaz
hC2Q7BJ9xfIMrIksV+aGDfs8LG5DeLl3ngFfQVY0cY8/lq30wKpK5L5hfzfNefTFVxzij6w4PCih
Gb6MnETJ9trg4axaKPzM4n4DH/M5qn4rgLUzMWKzVrPKU5MORK1lccUjQrC0CsML94mq72WZrJXt
5EUTPa7drmVQ/TjkaorDdTjL+hRMiiuOJYi5zjM0Pux4QuxomWWgljr2QCWwpbRGwh4w56o4Jd0p
sYumeEaZ1zhefxtiQ7RWom66z8QEZcQHIg4Tr46WrVl3h5Qj5QNu2N2hAaSUolyqnwtbj3gLB0q9
6+vx27+fqkF1+zhXM23X0dg/90zd0CzVRYT88ZGV9rqJ+Wun/BH75pPrTQKH2novoctxXGyaf7jx
voIS87vTeuFiaLr8eUodB+WL3t3Yg93tTTY1dlWeW7eyd5kGl9616K3A9Xzr3ei2dd/glAZcIFZA
n2VG+9WY6uy7PZmf1Ua1Ps2sLbdqiA7RKvz604cGipVbnyow8k7WsX0IvPyTEtbVgYMe3pMi68Lk
ewg5/JE5ifgebe2zmjvNWRaFCfQpQObuRmb1NvpL9wxul6zU8LhGjpDnaxMuQ+IowkSFlFIMKB7x
fV0GBuwfpj3JMixF2a/aibJLrWg3mk721PXKk55r/akGvtQUJfLtTMQyl7ru32SR/WWwcVaTRX3j
U6tjJAs0IgRZJtpdGytqfRlFFk0F+0eX8cbZ/WJZVbiXY9qFXp66OMzBROFoyFvVAIeshsPa7Ib4
CPUhPsqUvCgdUoi5s17LZFZWyLJr9r/t1nCuj+T5z7v97T1+dcvrPfyRk/SsvUnE3n9UZNVu1DjI
mwctcrd2FX2GoZnu7cnH64hgzHI32TkheHoRgmWv2LO0coUD7bYBXyOmdUrlGS+VMSHZwwBrI7Nx
2IwLhy/0WWZ9Apow9Hr5qVPs1K+ddLsyXzDV6rqIHRHLjG+MbkqPQwffoS5K9Eh178Iy0Mt7JVat
R38qw5We+vp2aAL7MepKeOc6hERVAGllEyiZYOPD6n7Q/B/EEUSrVOx1xeIiU/LCXkF3JHYNjXEO
6/djpSwrBLrgrVk5JMmwuLa7dsP7vTv6qnmpvN4mH/tndu75Xxab3FqhjWcVoOgSAki3vm5lv9va
ztHaLXF3hJ7f6cUXI4v49ZWwuNfzWdnOfjDuLXh/t6U5Fas5bvXPRCDdhYnl/+5V8yaVB+iuVy2r
pn3tVOjmsLegXt5mlfENR6x5LeEjGa9YF2Q9u1Y+Ere6ypQDhiL5nbw0GMfvalfvFpd2stClXVUI
UdmkZ5d2ORzCSzvZQulnPPbyxLiMd+krx2rFWE4fwRnDKMsYNfNWXjRbQ7CsNMmWDXogV7LQV4tN
xnP8NMGOIr4xV6xj0DoHtQ2s20vZYENVaCKIgO8KG91ywNSkCMyvLd8Gu94UusP3onHGdeQ3LwAK
pjufN87l0uGx5NQW8bZv5Z3PPhhSbzCaolkGduGuGXwVwTv7zT0bo/iVMojoGrBhcA4tcizdjdVs
IQRyw+E+C1T7u6p0X5w6Dp9SlYh1OxyzfTuo3r2jtxhi2on9PVPC9YAe90tWoYnDiGo69aNhna1G
ywhECr2v4cDTUjS1kwFtd9oNd0Xo5wdcddoNIKr5WdxOtmiH8XK7XNwuTlH8y9tVgPavt+t+ul2Y
q8BaEZFiWu+3gKiS3+WvfflFI58N9SSGsv32P+ZgJ77MLbiNCcRff2Eqs73P1PzS7frf6PnmCsaV
f5b/gbzsklPc4byGZqq56zqWLK5h5BttRHNfCm8C1RXeBDIpL9KwQKY4cAO0kSI7fdf8UigHKtz8
zs7NbLLZD8XtLLFTfjCvCdBUNw1uqBiBkQ9wf49jC5pM4lIf9P0Mhz5aFrEdNmu/YRIeE1K0zy7d
RXPVcx6Q6K1w3/sWWv3wlUjQr+DDh6+AtL8q8MK+iqoA7bBMqLlf3EsqyTjE+SJOamKkVYF5V8vi
TrUGGLNY1RzLdEDg37jxtu8DC3tb4kTDnm1qE7PqhRYX+Y8eU2ZlbFGw1qDj0APhy4AfMExAv37O
rKlaRbOfX8aETZASkASQQY6ZMI27jKk6Tb7N1NDZqWZE5NLcFg4GfrOOuXKagN7W8Q3w/VPlWfFD
pQ4ldJMQ3Qx1smhEMbprY5cAHNFCVijsXkGQY0JwLfuPA3kuHxgojeDUPfeuNvVk4cGu/SJ8N5el
p/jna0VkGtOXqUjYwjK09xWBqFBFheyharpxLpqMb6uVz3dFoBIH9TGF1JWIr9mdsHYLYCx/rL32
kLWIWIUlPYTJigA25bGC35cgj5GH79BG9Qetc1bykF/m5g85UXdt+davThNj66Y8Tabp83XlNKpK
csc5+XXFBQU4/UUJva7rpF70+jCOP7IHw0HnGrumdmcrqvmUuuWNCsjs21ShGLK1LLsNlLk+q+hI
kO1F0TdTV+BFYXGk6yj0KOl2Ue4YTxOqTdlA9nQCN72FXQKWDX/YtZWDlNd8o1i7bFfPCCJBjiA8
d85MT/0j64ZlfaGQ/FkeRd5rC5w2y2XKgdpadpAVhmu3M4ayqn/EH2LphG20IGIP9tbsBHfdlIV3
HDNXW4JRnEUjsrJM1iJDAbqZ9vtrkdcnztEG992PI7sEYgx5sZwqXFklW3hyjOvgsYbVRtlON9ex
r/f7aZC8UfDI87r9dQxF3G/OvSOSh2zdh9izy7+T/DPyJ9LdBos7mauD3+QfXv6t//wzX5a2Muck
n69r1j/7yx4fRvzrGD99eH45jhxCdv1z5E6usf+8809j/PUjye9iwmomhC+xkL7gKiwvXu9Dxebx
fi3i+yPoTRVy1LdmFiciyykek41sF9itf5fgBb0BjwLe9q0dgOHqkPXh92tRmXN4VaO+xh0ILz1Z
8XbXIje8yw9yvascXDa73hUFoqUsJt/PURGXX5KRkPvrLeRdwyR5d9cOAdZN1ANBlT9bqwP3U2dl
LeD0RL/Kn+Tt97yMrtfh6+94yf/0+8kfK2rn6iDudP3B336/dz+PuOfb7yjLTS8j/NvTsO/eqGHv
PChB1z+yK5WxSxWWW98J+0c29qpzPrmfFGIYSmKkrG/51FWnLLP7xypXgh3/5YQsyVoG4oTdeZA9
rwOFIeMOc30ZSOb8RncPfTR+kW/ZgWjNbakaz/KdnGpOkaxk8t2LO5uyRJwFVVuz1J5lN9lEllvB
PGPHcmvxrn6qImcplUKtJiIARSg11kPTZyxBsdTDjO/81kxKgxqlVveGg635VCe7y8F2QLCBCdgF
7hyujidbXJLAAeDB6Ztjapw5AGF0TgjYsNvTHNOC1U1QnZoq9slMp97r00OOgvuGqC31Blb3KgyL
9MS5hXrTY0qmL4aRuO+sgWs8yrwJB0AHozdNIBZZCWX4NN1cClMOeM7p8CjHModiPsVJ9t1zkRTj
AMHsDdJTuJP5ZMyae08YNqRZE+4SR0SyiKy8ECuHPSVO30ssufxFBrc76NkvVB6aMusnjsA15g2g
u5dwKZ1jpo/GC0EpSy0w4qc4CrxbYNpfrVQxXpw4w3kErvt60hrz5adOLr6XspPK4g3T8hru5m0W
gBdgHV/eurHLDhOhgfIPEJRRsQsajvbln03xceZ0gbVfmjFTOUhFl/jrYAOaHceZc8gpbb9i4ktw
UJ6xJhoKlEAyr4dSQfZaW1aDt7+8dL0JLJSi+cV+qHFJ0ipbeajgZC567vijSF+KxOcEbFSI52UZ
endtqldZgCEITd1ZHY6vh+6XUacmQrnjhqWA6lsLecIHLaREbUtghi6O+GRtAxxwIc/4KnwcjtBt
LRQwHPn9+74VhIkFxLxeeRwwGDqlquMCB877OwivyrY0sMz0lME+t73A2Dtt9zT3FlqcWrF+GMYf
cteIsMnHEPHSZ9k7zd3u595dyc4Ki/TmMcy04lNjqTjfuhCperPXn67ZGv3VJTtnDo6Cqvu+tvmY
vdbKxrKvXX8CbZevJrRYZ7XyoxNmiuO6curwJTPtx3js7R9q1GPk3sN4NCsWL2bHGQcBqSdiTMZ1
O/mBbKqE6YsGx5EF+xw9qtg4LpAi+cTLVNs0C8w/4tjbRU3Ufp1qmG7eYKkPLqS8TUOUyLHoCuWY
D1qzGV0IftfuRV5ui2Qw/6hLezch9fiqGc5jnRLZ4Cep2twgDDI3dpy1W3ssbVbPCgcdZYJgzwcU
10Z8NQf8PDR07xj+/LVFH54dBS9rYvqy71gvspkEEKW26gEZFeF1bBakd5oD3+Fji9EJ3cWrAi7R
p5fW7GGgKUJDxmLaP3JgphxlNs9ble0VPqyruAJlG0hhWSSvl7RspmslkWwZC4TCH+5aEz9RjMnY
vle6u3Eq3Fs56RR1Mienp03QvsuJuoajZ6wthGz0L/2qDo6Crhtu1a7KIWSqB+RhLb8Frt50W1cf
8TMS34Jr9lpri9prVjaOiZa9fd21bINpFpEMxlPswj1A5RRsZRZkC1zXpAq2tai9Zq+1snHj96+1
/099tS6wVp78Tio9B1qBOdentPTqU4zOXQBeyMsLwJFN5jj2vmNm2+KiRBtZQVyEC3AxePZD4BAZ
W4e7SGhgOX3EJG42H6FYJbdg8bKFLHfiYF4DNaSZELeKZn2em48QtZJbN2jeN5tL8AwyqPNjs8to
onssaUbipjFYiibMESOl8EvjwcMeUKlYwiZxnu9sjZfRWFesXWShV620wMJmRBR1mTLetaVwIhXd
CqYMvGp6JdtphE0vZLUdwXDVCCbcxpDX12UW64dQScw7sJE8HMVmc+e7G4Wv2udftVC/+R2TDdVQ
mgfTN9tzPdU3JbYeD7KIPTD0dc6UoHW1ONjDAu+BiaPxtx3iCh5gCPgnsAk+cYXrZFymxmFwCHWN
5aa1HpsP0fAjFBlZggf5N7+pfd65FNWTFa1hJ08bmZW9sVXl22x02adS7WXvNBLwkjC5a8S6heUE
qxoHiE4L3mP3rswSi5woL4JdqWXfQ7GqkUW6XMHI/Fu3S9mQsTouDYVgIpu5LmY81krBtvOxcllx
s1sgnLvYvhRFQaZ+H5WhPxmWYT3+1J6w+0t7Wakn1UJRXesA6xDkPxad9jEUimh58aDAu0XfYOxJ
0aUJUSmvtRjjWcfEqvN6ce0iU4UJwXcG7hcqYBH+/WEJwQichRQyjECEB4iYANcx2NVziBFwiF34
KTwgqj2UdblZrDh3jYnlGVosUBLdEep7zSRm8cCDG/CWmquXyyh8/65ZmWrYyDp04nKtkGXXrKyV
Zb5vDZkwtFxwMlYTfon1+YToBsCJYGA2OZbL+NOJpAo2Is/8TSSsUEdhhZrnEaaEMikL5SUQ1Qkh
ytlCJi+FdvZYJI65IZ4wYnYuTgBCwELg0ckbStYUC8fpEzgzirPyLPaixuJ5Zqa1M8dqPQqqH7G3
eF97AYbD2i1u7F/TRi22nI4dxmxwH9Ft3jY62JqSALKTNfjYZczm0guneQ1NYuWBycZizH4u+87d
DDq+gnyxoKP6LoTausTCXVN3IDEWIWDwbdiXw0aHMZJWw7zkRTRtAIM2RrNycmBmvcGZoJHmqFZH
bxU94yatiofb7exVe0/V+CXK+ocZ6MpK96YXF0blKnOK72lcfgYIFi5h0jUblDZ32PSseYiAfR+e
R4hSy9q1VyNYNpeDotaGQpIzHe9QRE71LRZsaA04CijgWofjw2B59/NoQwaHfFQHyrhRyuSo2CGh
m+xXgyVNVwoWl2aNGhodKFrvkG0xLKqCZcaUfKV1xmqwuq+BAkW7ES9OEwJyYcD8zzO3xrRuD/1i
rzYYNiCcw3aJc5AlbdZNCRhb7Yw9KO9gDT+aibAHMtJPy9Og2p+wSsIgzSYmzYIyjK6kZj8y+gqt
IsRpgBhHQv53URueCU/Z6PBN0VOlGCisgxSWA+E462wgGL02auAd7IBiXQKpy+OMOWn4OteZuwCe
dTAr5Q8cnLRDiMm2FmC708YAkFW2sgZCw63CesQbsVyoXpnsfMVAh6x8h5SanE1iqYPWfrYM5VvY
EjrqJC8xW9cELRjfEyM6GF5u8RRDK+gAKlKH6HfVLz8HOI0u29RRNrY2d4s+te+dLMYWt4dXUY3n
cNIS9h3TZJMN8MMzTNh0GyaZqXwxfeYwyWQ9VB3vI0PxHnnlKifMBKwN0H6IddGDDzqjV8VGNk+C
M9gb57lQm90UhDce8dcYsn5xsHTFJT7lngy8643iGQ4XhsJh/azHMbtDSnnvdhgGQhzVtnHsYCKC
1mPdGuVzEQ7WrhrCYFsA9VrgDmjh9+nfB2oVblKEDxCUU+VgdD9a9atpVS0IAGU/FX68rVp117cO
rDnHJUBaNY+qhu9LtfMARO4wty+Zm8ZfODzb1d5scnFQxzd+g5NSz/zdNjAim5G6cb7Qg0jlcB7P
JWCrZn1Qp64/5IY18fHPsrVTmETDNoI0WRKyWQng4YQV+DoHiA3Xa2/GcQgBFjibqoPdC28rTqG3
SM6U1Vx5xOvhbiZFX1Yfb3GVdbcDYOkhMZQzhDztHDYwj9RbxZ/HU6ePPHiw69wCwC+xfcnhNNn9
yUeKCTecnVCcEg/tnGBYTszykhgumPGhe69p1ckKCdLuHFAxeJweSqBPtY8sk19nOucuVDHmgv05
B6EdAvZxIDmxh8g2jwrNQ1i3fVHjqdrqhfak9KAtqwSwpz3r5gJHkJXVd8MemfVU9xp+Nfpq7J88
Gz+iytLKVQogddna0dLEemHfzljysqub7DlS/qwBW+rUmF3o7DxHE6SXyIr3BcgFQNHT197UUJiP
I99yfBOiWttVfNyWw5SqZ4flpGW2DxXeEXtHq6Z1W+Mg5eu4grg+T1Svx1MC74ej1wqGLOp4lXvG
zQ5DxhOvRX7eiM+HA2ogdcJTFnTRSaaUFh7+QuaVHoW8Z6U7O89/s4xx+qNzT26W8Ct0EMpnqNz8
F9neb1DojQVEogFmcdDfZ5HzTRflntUXK6IUkiPsWEDAJTYZYeMRJ9uXdMdlUDYbuqVVTu1vBZ4w
O8wN7bUc1bOagzeiuHDswjp2cQpUU/SGkRDhXZJod6Dfits4rPqFrNANcO+OGgZnP6ryRx0LS7Vx
7Z2T6/BfKwtW8RgP6E5EUl7wBGkuqV9W/6rNzw1/GkLLdkFhTIt28LNoPWMCuNJyDdg7/lssbLg0
htXdAlryluo4NWsLdQi6UFEYVgAJjLKuoJ6LQp2Q9AMelideZDxk50E9a12aPBtW+WkK4ulW78z4
2TDUfeyV870qcg062Yr/tUerq+PnpSzTG8t8HCLwvKIM/Ha101zWloGX3aaZhZNuGEVfQsKJl2wD
jWcnVhKsWNSvhqq32zbHtBa9FdptXbiKy0vv4esLwv/PfAtC6kc7l/Ux7BzlJC+TOionD27Ous35
rngsbo9BZ5lHmcLHj0PRl2BE9HwtgKkb1ZemsoEDW5c3gOilG+0dO/bxrig4NmtTDGyktr/3DWbW
Vdz9Fo9WsR3bHEyIYcREkUwNbs6TsWQzwTkWTsxeetq+pnz4K16lpDylypZzdKKk5EUX2Z/KvHxq
j1W2gGQ/b4HoH00/S47MdZOjRmDyElkNQpCkz47y4sek9ChHsWaVbP2MzkFeChFhIFMyXECmQILB
XUDZDwehmw7y4pcs0SH3p9NB73GaUm/YyEBEIEX1LbbNR7bXli6B//tLRYGM7uhXPBgXMokUISL8
SwvYK+B/zYcCvvz302BNE5Kgd9NgIpo85sI6wCsD9RA7gR8lQ+YwR6aShh0ggqqdUMpPQHc26Cai
m05Dp4QJ+5dO1dNx67DbcW4bjOyoA5of3ahFick30Z73Sjh2+0tW1hRjXS6TGmNO2TomNP/GAEt2
k4pUpht1kuyMDpNo18QorOkRkRMJ5wybTiRH5iqXC/aP4SkkJGs7GN2drNQUDZWFV+rrWtF6mGmi
h2WNSIqVavo0tX23zccAs0YgSAhWI+PFzJtbzBssrGuIAW5y5m9Ob7yMSlYdIghOy1Jki9DuiDsv
u/1bp9qPLLZCveCRI71L8U+dLLYtVvCTALCqBnoe3hqYfZnbLGPuF+Z4niyCOHkVDw+JiQrdM/ex
rJAS4RbY2batSlYBTofgRRaC2XyoHWJxiqbnAL5/a5O0Iygul7kVql0c3Z3RWMmdMZnFmB7mjdhG
u2avtbJxGen+Ofc54YIv4WwiWy9vmMs6mzyBORSJVCDKZC2vydfUf9tOKf5TBIJmEI/+4SPK0pQJ
jo4C1+Uzynvj40c0yM22T/Bye66qH5Bustskt50lJjfN1wljwETs+fGux28B4Ncntu2tTYXg/oAy
Mr811eFd21Hs1RoKR9mybcZbAHfD8LVtoWUnr2O+hHuY9tg4WMQPefOXFMYm+t/XEomVr1hXY8wm
5BeT04cHtwu/XwUIUrKgjPOaU0H97FmKAPSEBtaIGexrtqi/X1oILYdXA38W3a9FMqX206W7zEkl
gxzCbpJoI8suHXqQ/aaT/BYo+t2cIvhLC/bodbNGTjbhD82cM1noQEm+9755p2Jm+ky4Prv41vza
wmpZzkhJ/i9aFJOlPHTd8K6FEavZz3f5OIanMOHoWJQvZGRwDHvzLFPXiz+rN+xQe1g2o2O5lv/U
9q2ZbGG3nrdVFCC9qPnxgQI0dpMPIJNl6lr2q9R/0U5BhvGfnr6OCBl9//g1bNNz/y9r19Ulqc5r
f5HXAmMwvFYOXZ3TzAvrTDjknPn1d1vUNNX1zTlz00OzLFkSdHcVYEvaG7AHeLRYBtqUrz7bbWmG
PYpIwhe0RdxkeF9YmybP33LkaPGuXsh91eT5W1MML7KMqnvDityXXrzGoZ29od4huTUB6bcgn0zP
QPfcx9GafCgE6oHlvlEhHL+bQrggtXlpylcrR7EEapS+JWGYLbCkFs9jm7N1ilTkDQj54psAf881
OlflM8crHyjfevdnhj7fwf5JPl2SiefBbNkaDKxAzseT7iarCzznvfyb4ZXYKazSv4zURDKERfGj
E4P/UIjh3a9luQViSbMhq8jNJ6sgN6NHvwW+bze0Xyq/SFcVQJ9OQ5UaJ2kCv5D2/EAlwJj9zY/a
dFVKrzzpuQdAoalyD9yrzdK1VU+Lan5xVLNL2C1BEleAgRcCaehggNUxA0ExzGBR8LpAIRBgeXTT
qQ+BM1Z3qNdZgNfGPXUu78FY90snvYSdDNW2A2wKtAPJDBC2V7oP38mErJWO7Oq04tvIcMZTx9on
kbfGc9lVwd4T4AgrgKj6pQTfS1iVwbfc5OlKDvVw44BK45770liAxjf4VkbDhWceVGfPHJ596aD5
WjYJqqcAwqCv0y54lKjZ/QH+0RMD0Pq7r0XeWiYjsFfytkAhOaBcY1QmvynTTMbyB55UJ+fDtK0B
VDilN0fHEKrsF0uuE3Zn915XiZ9ZYFwNsOSZNOOvwf/cxhy7pyYG1iAYTZaDnrk/c4+/O5kWviUg
llzZgytRQBL1B2YB7bcyfO0ROVtwiYks/Q7eaSA+KifgsBUMfA2zU5DnIBlJ0nXq5OlzkyCvC6ps
EFc4ybM/Ou4yRZvLrlEiANLdHcrZ0KYW9skzkM+0RWOIbqHnWf5qO8HWyjkKVE0X7wigM7nxGrD4
ybw31mbRfcHrLSyUXtQ2yqHSN54Dh3xBqq7x0mhFQ9RioxY5GYoNiWwQ0U1VNN8ZoIePreXbh6oc
2EKRgL+QyArwyZTqce9yUJ7RbKVSbLNYKPHKd54l31y17EcWy7a+k+RbxvmPxEtA5iLRX3yiw8cE
EuRht1Ct0JvOay18LhMDmGEsAYlNmR0GlPNsh6jJHrHSBn4xMsTfQsNaSuaxn1aAv5Wm9W/kxBLc
vHrllMvq7JQDPBygZ4AVwo8ovrlpWa29JGP5OzN+2Hli3Iq8HNYecBvvaQS2k+Z6hBQPYNVxE/6D
najcH0UvQhRSg2EXW0hG663jEbRQRDkCTrJXMyz0e3zY0ucEWL2kBttKcsxZ3i6DkYOJ5MMpUmKH
nAyKjrR7pN9TfHBR7Jtt2kHmX0CD122xjNMmMQbgMPChHBQOO0hCFyhkAzhF8cUCfu6yBl7NzRhZ
7Qu+wRvSc2zETO5CmXWBdeFumvl72IojJfwUWmGNnd33BuWDayfWOID1AwOtGmp9qpKGkS8mC7sC
EPLQ3KagbDox0DJuadR55Xk0qFHnggeGRvPsoHRkh4RSvZ/+Xd0IjhiQvGJzcXS/SgPEEL1Tjydm
aw2QMxMAJUZD9oUb/s7zk/CH6wlgKSeu/hRzbm0rEF3u8LfOHgXS98g6wqQC3JOmAzna60dE8wLt
xIuyuSkKJAKLJJqiBT3+TToINRYgPgx3pdlnABPH/XvurATgSDRNzDoymT2uJrTcEhvNe0KFuLsE
f+zwlafWC9ou/CewsEc3AeBmJ70GfadnAbDJmKJ+hj2z3eHrZ/1sD0yva3uKr/QUH/3oGoA8PDRO
GP0NMhhWhY5PuQM/dIiKX9yRHAfo1kMwmDsSsQWaAt8xAYS5ukG1o5PfKddCH4H1AL60C1e79vpl
W6NyyNPFIcss88ni9rjnegcq8k5HpTuAsB1QtT+ZrDafuj4BZKFvohNPiWSbahqYSpVIB9hHNXYN
XRTr7RMDKV3scgD7GVnBZueDh/wepaH1fSIjfVfmrFiQOE8UY71pzbI8dT6WuY06+Jw7KwUKsCJb
mqh5iJ2ToV1PpyCdl5o1QBMtnEedgg6GXum7Wp1nCqUmyFidxy9yY2/nFsCBev8JsNj6TRFEb8Bb
9J9Ihf5x8PSZprEnsWpHHbgDyRtJVxbkhV3E31q4USCmGClgGpK2H0519o5Ue3UHavT+ng5RJVFN
6jZ4dFHtb9uUBhrLsetO07GZDpNhwN87Dy8codKQGhskwBN19WhLplZRAhDBlsXeRZ8YdeIEQwd8
yNQPHkdh8L3mBegBzoP87TcWWDbzPVoskHrR2vwN/U/XMWaLQcWwcZZ6zLJVVjRaEi9wq0DfBHZ7
ln5gYkGuqnzUXn1V6fWLB8zMO+7W30ntB6GLi2b9msQoxL5GADL2f3ICVtg6d0QEnE4v9BYOnscn
ic25Qob9ESA73skuEv9E+vlAug8z0s9m5GX6AVopPpvMdi7wXdCapMKXeODbQORZd1mWLZFvQBkl
xxNfAMz+LjA7/6lJrZvG7od31qH5fAAIFPB0YJYPoMcms8KS/b0hgyVeKIFzZ1g/OlDSmHi2vyeo
pkbRtAP4MTR/32ilrVoCDA//p7PpmDaTactSbAcAXu2gKq+oXAschMivehnf5aDQRKIiDsCqA/q+
XXklO6qSqy6DcRf2+ITZfQcIhTZv0YWVJTEycAHyIUp0WZTd0iiqi36fRdbfiinRNxzUwobYk5pG
SheSTo28qMbsbPdZ9wc7E9RbptM74Kr4tfVD+zq92cTVogcoBlBKpLOep4Ue+jeDAL7HioaTufIW
g5fsqg1oJILovmxawDLjyXULfKj2NvKR5eN+HO6wxohO8Vi5GxYOatmIhhFeBW80YsBxfUszvHde
jf7dLohcuegYmMOu7cIWqRuq+UDOWW7xChcuTRBPvBrDeB6RzlA6U+loNNvRKBN69nplh16+Zmdr
WbaNxmw1RKb9yJF9fAFLx4WUYhHxeW7ERvwjYdJ8+Alt+FpXjnM0wBy97Iqeb8TYuQ90qMvor6bw
i2Ob2WcV07bqDfiBK6PR0aub3ukfPbsD+Guk54DhRK3xcpKTDhyL9VAA2eXDX4VM66I4YqPafSC9
r29HFbJ0M+euBtT5MlSPXhTHbS1txBvZWLp7cHxngH2B3ocecL7h6xBo7r7E/WjSgwL+wh44INm6
cWIBfDgCvPEFNsHKvqnuzKJPFgZPs10HIjMf7+u/ZCA04wUiM9UqEKN5wtZ9LPkAyor9UG8ProJ8
SWVuNTqxDu5nETeYHD1geEMH3MN5lkQyPs9q7MRyvUUDCjgstwWrwifuVHsdF/yGfFl1AHezvXRr
gR1LLe2AZ1pXe6+BGDviLgM5wAN6NcKnui33ZOWUVoWsoguoTHDxvQlfAuzIi9c+GlqfmaEBHUst
ilZ0zMYeqLKpZz27FiisEiTbbyJ1qCPcxELl4ny4kAeJgAuMd3rep6AlBi96HNkChRCBYkxBrs+M
rRVJcdrUj0NtOJsQ7E5AenBRaJMNDEQ7/+lBxqk+Aq9YZMPWA8XoWvjgiweuqv8k1CMaKWOr5fyR
NNjH4+s4tgqAxGIOHWlyLeyo33s1c9rXKMeHDRuSm9aw0GOmpUBM1dMKb4l6BLmPWYLyM+1YI0WL
3Iyy8cGvMNl4uFnux3L4xgC+dOMbIKwEfdZ9znHzXXQ9A2os75zNJJPNEDSTja+byX3Ao/S+LVBB
nLWPvd7oe7pGVFkbNx0fXxu9iLMlV0W7NEu/UOt4gAWq+tfWQn7r/GGNe3tjAODqhsXA7NAaa9gM
SB7fkC52cg1EvGqalKMFNuswQ+vSbEgTHtiZ956WboGvDewTddAKu7zBwrEEkFbY7OvamSZJ9Tuz
WffhUFYWX2JLCfTb6DrBH7AqG1WC9jcH+OL9pBN58sOtpQ6qAPzF6RDEOKEyA9VYehMk8tiYPHzU
Uz891I0B7kolsjaIQK4SeMCJwssC6aYJ7v7wuOZPXmUIgGkDgPTK/L8bB2/v/sGzQHCAMjcJOPAQ
WJlRex4B0d8+ps2o72jk5VJHMecf7RhI1FcgMjCKbw4D5VAHwOhdHYXtFnDhwwu2dp9pByurjb8d
roO24MNAB+/Yi+FmzxETOz8N9CVoOtIt3Sy6IEjR+4R/Ht1oxsxG1l6JNKt/FsnYUr5kfOU7z9ZO
tAGNp31TgFf3lPQa+ESQ5P5asQLoupbzkDsZ9mWVXnKzn/VhlCO9kVnHuu5QVKuWO7jLdV/x/Xlt
mbAe3dyukIm2zCXTdTC1gmUNMIKafah9AGsFH6N/1Pkau3WSNt6SAx3Illz7AC+VPAywPzoaoHPn
/EWkWneHsplHwDymAFFAF65uls4dmAVTNHva3Q6MAOjvDENNu7Xs72CcwcOFVICtNTdJDu4qUnae
AbvZj5SGimVrOQjnqh+kEWYl1+d7tgtWAUCZutYe5DjYvlDLszEU6hMZIzUDias1me/0QIZq2Ykk
PMOBpcKDfEsiufcVmknIoRmrC3eKWPD22ZXJsS5ztDqDVhIVwxK8vVV4KDqQTZVxO3xVemCeicc/
bFP/RwYG1eSGKTkQBxwbsNXXkGWeaXltK5mLTUNU5xhsY/Rl9ChqXTwqvEgUw9sMsPi5eKSD15t3
jl13J5J6zlB+4AigaCkHSx0q1JMtwC2IjpwEtACuyZsz6CZL4HfMMqfPtobRLRPczDbgXLO3Ugj5
DATdd8AiJt97Q/7lVnHxzFIv3SHFiQxhXP3OIJGoRaUI/2AAys4UdTUqgu+uhVbbj3GvHcCXMv6F
pkgBDlBUm2PL1rsfezyAaAKk2N+83nEeUazA972DHnXceQG/MTYLp+jsxTCghKZMQEu0oSk6dBkY
L4aksSIUrLDg2A5ZsfXaUq4BCZm9pXnYotYscg4kWkB8dAbNeBhC89VtKpBrl0Wzb6OI7WRWo/s9
9xtQCpXWE/ZBQdehWf3XGgUFUKM90xxQdWeLTeYn1cZW7/6aafVAwU/ARqYaPUytLR+MzAB1gK1b
OxJdZVey6K84wImQPanxSj62hwi08k6YHz0DZNdal04D+UujpoBS6bzqzANvpOGC21o1wpeBlz4O
EmVF1ENfa9aw8P2HCIXfwBNDHzC+H1h/21tU04bT16UE8Nmt5Ud3idqYLVn2h48zF9fIPo5AuQK3
VdLb1oRhXsFkgLASf7yu6Q+4U/kr+kDSJ9XE4iHy9fiWJMPl7t4IkA4kC/rwti04hFilxQcyaQcd
u+l1AYqyX5/soswAGRZ0Nv5XvvkIZp/x0T3N59AiwTe+ZhcX5w0t6wjexuSWwnSDg56TFohm44BG
eEBRiQqVqU1yYB3DP0Gg8E99X7F5Yd5XfZTcejnKdYcYD5ycO2JNk31m26ch1B9DEBaXYGCWF7Zx
iEJNMGqZa5B+m09k28GWJDpolnEfW01yS9I/2Vtjh+0iZUvXQSe2vArXERTgqfQD7xYNzg+iThys
oUfABeGy6Wo/rv3KhyY/rh0LD7Ud9elaKH6q4tOldVganEBU8EieFO039vS70uRnexAIWBu9qvkq
lfp9FJrnP+b8C//G6eMPNNvrLghxmqy7vCgTFzVdYp4Pe73T8mXAOvnq9NVtWEXpQ2E3+aulryKl
dR0nvUclFp7/kAJPT44gWUiWzAjlK37ibVXUJqhwMKsnKPeUpcAaobOPEdLRd5GP/p3Bq+pN2Geo
JAcuwAFA4d0CG8cJqoz68Ml072mODlnV/2w6NtyQ5JSq0QKQipN3rfXhMeZps6DZtuYFOlwOJJQG
8oZe6/crpI7KBRhPc4Cd1PqLiw4XVlbpe4ECvEODLeBJBIC1sXSNwjvSrIEvEIjps9cUu8UnQwC4
Grx6ybsnUYwPsrhk56ggXVjcFwD8eEzwGXgwQ5Q0o+j+HaDUcpvHAZ6+yipSlzBaZX5rAxvmZexQ
aaiCVZ8voVWXwC20TMVouAT0C0eafC0IkpwwSGQUvngu6v9Iqg0XkG9Ngbp6pwP92SRr1ogqDiG6
DXp/OF4wQBNLX60uiEGMFw3Bkcrm66w3t3YE6j4qpQdRWP2gjGmSVOTQx3kA3EJ8+xo7N7elD2qS
2aFO+uUAmvsSfdF+icJXGFOlvR8Y9fYPj3fxGSkfj3OUwAMu30CJtSNMUN99LrAwswi71+7o3I5Y
6W60NkAtfo3sAZb6OFguKqVA1QIlDedD5NZv/lB6W1KRMbmReBFm9pjC1EP5BiTjsx/Nzn6/E3PX
Hrd43Wx2HUcdGoCL/GWgmQ2/7TP5NQ17vm31caxXRs7jk11X8SlAS+xxANsOSQ0HX95BlCCTIudJ
pikVAbdY4LhIcJ8BPg0RpiGF0EOQC6Gult8iUX/2Jr8L8/msdDngtN1OJ5CyQy13lY0TzDBBBs+H
oRNYhKnDpJNGDGbbWCxoYrbjxBtA8hl6+MNyNpI+CAJmkUYo5/a39Rjou95SBce8uyFEXpD3Vajq
x0FzUS2S1d0NqWjyN3pS0aSyn+OQnjw/4qeE8/xha4aZODhg1qO2JYlEFTARVH8TQDjQ0dSgON8s
I+NA7U80QYeLfqfYGsCDULKz4YUN7krnYOQdRP3ff/hi8Osvhs4Bq4OvB8eLAtC0rqszsO1rNqjw
HO+SvEVNnp31tyUK3QlPmw6Etu2DOXnZ24GxLkYNuwNlPk52eBdPJizu2Q6kYaB+UFjcNAvy6/42
SS9j0iTStqhbruw3EQmxIYTbKyRcsG6WVdWcrtQEmluKE83N8LizlaxATxs0v0XX/YeY5PxrDvmR
7BZVHwonEPV9oazlaeChPI3Y7wC7wiTEoHodAcJpIDufR/qqqTJzOap3FECSwXhys/Ep5Owm82N0
OJHKV+Ecnp89ZluamKLiRORGqvn8NDKs6l6TzZ3r+W+oYXK3fQCAXZDGocYIFWNJtVIzWSbdbeQU
SHLPtUUfE1RzZAQhrw4fYebCI5otuIWo5PthQhLZ9XpYe9u4Ct9EUbnTKZCO8v9045af8d4kkHuk
YRuWw7E0wydU459v3BX3/NBEGvO1QHvBDAlFoxkXajTibyCibrezniClhr4MFlGbjzfjexLGxbsJ
IoUj1v896rjz4b2QLaiPLGz5Fr4xvCevQ+2V782oaYCExgOKySFeS9sKSrCcDGCnFKGH5JPvPYRl
Fy0z1xXfK37ohhq1JFqLHjaQrj3GZeBuf2eaZUfWgv5pREfvFtvx1cJ2W/kUGOqFuXQscMRVzikx
uLFqgbn1XrX+o/Tz/ucY5rvM8bqvmhitJaB8zLsU+PZ7TU/Z1h9y44G1SbCUwGv9jrfhBTmhkuVn
ZvviRbdbYw3O6m4DorRomWLldSrdpHry+rfOTflzDiZL4OIgK8hVq2kXgQIOFEvxQfssovQEWxFC
K5YAEY4ORlf89FD+fWIjcmplH0yb7ejdBXKj6T9qapPeNke0tsTBtGWP5P80p6t+WCXZao426ZXf
Z0svArKq4WcvzeCDMyXo+wck3p1NaTjDMRJtf7R63QWrYtU+WBFwdSOvNd4dBiJyTQBuDZuaim0J
FS4vnvCt9zhOtKXTx/8SBothbSnwKUBnFMDXwGzaLpHWkkADq/HLfIj0uwE8vl3WTS73lI+gWRLp
tyPRQdnuTgvtRT3I/j1TbXSh2T2l6K65AzIBXr2U3jaBOZo3ItmBaA4ZNp9fmPECBYxohwXBFgMa
P6u6TdkW5SoGSzWoiS37zc2dAyrc7UffspLbPzwiDHlVwGcKXdMsHUWUNu7t/7E1UgG2PKvN3v9u
WO1j6ybYxB/RxjEIFj7SwS/ljxjl78e4xZ6J6STDAxq+5vkhZclBLZNR+fnLh+JgDx5Uzsrp/yEO
tmmi3ZBzANuoe3KgbrNd7PM9Ays40Ofk6UIPjgrYWWAkzTxASZBxEwX2KacbNWoadfIjHc3OzqQr
gJUw+dJERwHtwbaWXGZfHB2FsSBItVXnOZAsxqQ2Dx+iM4J6dWUHsb/rQlDrxRJF9VwvQB9AvBJd
LZFAd8DdRkrinyAdjYb0pvMl6n/MqnzI8hQtqaH7F0mEQR02rgBBh/yLkKxJ/6Ga0KyjUZVFcO8b
TZbj3h9DPQqWrKnbXdoKLIWKbOOWBqCl7So7oRQSG1hKDJ2uQleDb69IRCpXoECqGHYkDshTgMol
bU9AQGavHTAUQZ48PomyKp5KNNKQFWNBdopUSLTNeW//HpLZQI6mkOSrg5GVQtJVqpAA6/0jf4Fx
XbJqScOQpmVyYQpNom3g80OHG26F/T5HfmO6kx/HwHYXNmpbHxMtajdoJpPHUgd/N8PW2cYoNOyB
IPG59EDr8Fdj5rtEYSvkWMb5pSf+GnwPdWKomXlkKahpOre5dOdY9D366Cxt8Z60ZDHqOkyjY6/g
bkYzKWvGE5hJ2asThGsn0sVT29TJU8D4Blgh7NXEpsQJ9xOAByrRC/t8l5tgPDRx33uTTchXTYmS
FJqlkLYTjSea1YJgCql15hSyQ/Lyaap/5JWDGqsg0G+YkAPA/dWwF+BebGqh3dgeurcGS/Fyeyjq
AJQ8ZsgmZu7PIkYvZM95s+E68MoyBXYMSJfywWzzs05UgDCmiSjsmo20OmdZEzgSyeTnEu77LJN5
mNYm2noHb+OjcHzTSTwiyjju70O9D5dorg9/pN5+aOv4exRIbclNIGkBtsc/WnHtrlF7mLzF3L6z
Uo7yrKx/rzykLawwPsfintXda0i3L8kiEzuKNepMWwK+P74LNWz446mHqlMF1QbQ6uE2y8ZtrkDa
6MCQbQAcmEiWY1W00TIO+3E5InW5JQ+yqZh57DJdA2wH3DRmDLcx66+D5KaWLKfTFFa/+fcbOwfb
3KfKbA0fcwcUddLWTTRamPbVu1VmtHrXY3/wAB7S53EAIOaMzU0jIwcsdyiTM173NFtxUBRqzuF3
thc6OwBwxT/FvLAjNPD/Y0xptOiso6B0tfGgo9jZ+V9fI4BklkHHvXuWmDGQWIpgGyhA8AzZq/ti
4CtCBCcVWm/jlfZh4frIEiVWM7jPngcOXFVJguqhBoyjIKKdRv5vdMrOQ6v5DSpLUSzRR2A3tVFt
eKSDbvbjHqBJqwuVsPVjFgzq9qjsLlwuhlGXXzjqyqf2pLVOWOupolD0whxBJg7SYW0ANsBQiRtd
BuKmB5bpTZqDSGhSemoG5ex4YS2sYDPbzC40CjiDS/j32AJ/f7a6jnRxSnK4ikJnI93vTklhaTYq
0BHdpaO1KpNRO0YsPx98kGwerBKIDYZ3qSezUkMx5YKMSRaBDpks5zAm976mvqZtOM3OodNe0ZjP
cWeXKS6q+e0VGLP06QzkeBHj2n2+DBoVGisOtZlfXN586qtLvA49h3K4/DK2vr6ZL3M6L5mQMsC7
HJIdqY7KkNK6mQ9WV27jzkJa4LPeA3TdhdnALR25Xwbwkn+1oyj/45hXJ5tF1g/A//8/xOuYf/41
5qAf12iAd+Hf77HCuNpfwT1WAokGr4sayDqFvN54xK7zaGgc9A4D42gbwctKVsgM2KdtfksjMCDm
tyIG5HXX98srfagm+8o0jmjSX8/2pCfPPtaSY2g0W5JmPdn2nqMfqi48kF73ZKgvaNiUZXwwrOR0
FbI2jHHZJ9jNoJtpH5doEtBcF72+eBKQLpspGEiO1eNhdXEHvhheBbmYuRz2tgFAgp8Fb/2nsEr0
rTcO+T7GNhuKCQF8mWoKBmp8p+aOpMcNZjY1Dets2gxAKOZaivcIxjtguiD9lW5CtP/eV4F5MIoK
VSNKwgsj2sBkUS3TJLAnC7SpiPuqttAuYeExWGg18GMY75uTkYARkdxIp0K5yPlPoWhiDpX0Fl71
ahOboX2TxUtnB3qX9lgrChYdmWfwuGCjc5JppnK0DEwIH0Yo/ayOzcHSegdcPAVTfC4XY22sUcSM
11WARRW9lmzQAljducOu4aZx24m289fS2gGb2bh1Uol2HjKAyk/Qn0kCHYjIB36zeqb2+aWeAhDv
jzdOMWejX+o5gEakQWl5ETOUDNQGZmLf8OyCg6J06+yeyWcCxiQITNI07bOpXgpJbdkB2dA0wWiS
5lccoCGYe6CWxotfhhOk56/QF5IPYEZ6j6zPp50gOH/50dnskXmAtc3LdYh9+6PI0RxOI2x7nkfz
RNfJ8jiAejGxLaBhfDiQ/kqcI12FmyfIjcTWsvJ1VFgge0RdfryZXVB2BKrr0GZNvpg9Mx1bDejj
pDlTLn3XBZDFx7XXVf7D0ZmzKbB+31htWi145igiU4W/znsQ3K0kVvboT48A/awA2OdDDM6W83Qi
8dQnn3l6CkHRTBUi7J0zyyHZXJyHZLLJVBzLx7bWdo4GapuzNxnSxGgCOSjOuLbqROgfkd2Os0Vq
VP6R5FyNSKwAr7A/I505ug2E3GhcJnFjo9U9EYADcELgqdl9thw59neParq3ol/Tg5mfp43MaRDd
PXtPW7Dz1uscR2P4ipEhxaHtWK7h8hq7CNQtxxwZAGjyAe2GgbCKZV6ZLlqoYntVzoyKF7SLNG+o
+agrkTignEacsQOTPNwL6t4zOmzoZawt15PsqhY/Wx1oRIfZBmjQByaw6+kXqLvAFqP9GKLn+p4D
8gdASM4jqUynC7DfVNhrEmnC9cB0Brof1xI2OH9EtfGySFPoSWcno47WpV6wO/LJe9veGuj8R4sl
yFKXrRHcNawwTtM5XWfYs4TpCxJLAcSWGAheoiysU6fL4oDH5Z4kBzUdJx3VmadZRDVruByw87mm
CfDToWCS9YB6jeL8mHhjdrSyEiACJJeBnR01cJY2wIoigdQXFuRBMzH+m/mChrNyjtJHqE4GR0aK
0pzevSe7OeLsMetmE0FXNMs0ytW1zbrBxj5B3j4YVaaDnLTtXkAl/iMZI34iyW4sgDfEg3FDImBk
eoCAtEhRkm2Uof7QG9yDB7b7f39V0U2VA0WPGFjHJ7gw0KqYlg0icdsS0uS0FX/B2tj1tu+0fsEO
rWNpm+k5X9fFl9Lzxu3lA3tebflVaGxT3X2bqJ3oLeHKEUW/Lciy1DKPpqWLBCx4RaIF8j76EfWT
8crnllos+4o0SWJFQzMkTyNghJ6V0zxNxcpT2G6yJKPZZ7JxUKW7LdpWO4okb3Z6qjlAOeIucF4D
9jDY4BEcxGiva7NwH2iiilCRqrDjDyTSROZGgK+o7TvyaiNfO/k9atSUE6koODKaDp77vwJRcOlZ
9noO1CZjvPDLITkESZvfl9l3YjQmzmI6ENXxrLPbRlulJW4fVxNXlMizL40ogK5wLQOneLEzkBj5
rL1Nh9LVF3FWtLcgUrJRyIZbDvB8GnNFSlfTnrXSLfYBUL90AOBq7a1dokzNj54uVKQHJZzcsjAP
UeWE0ORPE53yckJ+Dk86mp0ifJyDJgB8mIFMmgM4yq3YqWjD8FgHAK5SUq2AlWg0H9IuA1mhy3az
ajbDette+T2o2H/n/xF8drgKooJnGj8HR0F1uvj3b9d1F7yG8jzH0pFdAsgD0PiuC7I8wFiNTlkA
dSbqutx/YKbssAEKUk2g13U3lTo4HcCHFpOsyfbY9e8kXJn9Tuf7UQW6nqpGyaUi4ySXKV5LbJzq
TGk7tMeSvdPkrJ7jXenQL3kOOpvQaJpoO4FsFUCyUVKgFoHT4oyZqss/CfeTSDOdl2B/ZhqCl3ID
9l8wpn4sHC+mJyfFjMdABnyOQYu2q/Vap+IMHJsqVxNXovCbP+Ukafv38kYpNW6aFt7YpY5UHEA7
Pm8Pt11jZe7QDcdAvZHFXsMPenbq0sA/oMmIHyKL8wOp50OorEgchqIwljS8sm6q0UzQpwxvXfgY
klHuxXgmkOk0nINW5HBhRcPJd74IbTj1hulNZ79wIePZ7PoM15az+cXFkTv2RTMgDiXx+oLGl7h9
Q9uXErw68uR1st/qMToEUG2p6HvjygzZTk2lmdZvJ0tHax4sWYEBFUTXsTr4vEirVWCg2HMIHMDX
+oNWHWh+VpIoKJ0NYGqAuCnLjtLi2PtMVgI9VUvNAfk6Nm7Bpi6IaX0ak5prtVynPvDfSkcxr5Oy
9sDEfi23SknTWDDAcpqfxnmdyjUHmNHkL0a+qXzRL1HFUaHKV2/67Qi0p90wtK95XNX4g7SsOpnh
we3iPD2iYu1Uo9t4P002AwhG8fCJNpbCFcKXzgQCewFGb6ECCqUEOjrK64RWWjvk/l/JkA5D3ZTo
6FOARohPKnLAjQJR1JkY6gj+/SYnnCscG9zlDAtQHxawbDS8TPCrHeWhSlp0noALBexs1pa4s+jA
/4mzK3RSttak8Z3MRkXjRZRdnmvXQO36J7eZ1ut34V1UZmeL2SZKG7Zue+v7rJrdSi3+Zpa+uxXo
frhlARbKdY+y2NhsHgqCK+JqIvaqHG9iCseXlGiFccFW0z14oJm1t1GK6hkpGiCPKeuWiFPJRsUZ
A/NXaJqYg9H56IAyPKB8JgPwL0GSEz42IvCxD6hedWM3z442bi97syvXhZfiFZV0dCCTyXqWaXQd
gl5fc2Dt5WiZtbx9BlC32eU6RFKiaH1JxAC6ZW964QzPHXqeb6WeApFQEQYA5DFZV3Zr70KFzfzZ
rPNLfNWbFOgHI9tb+pCaJzybbkEI1CrgZIitYP62ZK2GzsceZXk96BGx/3Lb+lHz1IbcOXUg0VuQ
3h8Kbdmhg/vIkWxDrbi9wmqs+NJrtrkld7+D6NuAZFTuLvJmpx7fmQXpc6vnC61lX8JCbLnEyrFp
wIM0MyTQiHREmEDirEPXxOQFJvBfTElkJ0Zsvneg2CDyUgAgW0D1An8uIC6tdZO6sbMhJR2SVhr7
2q3AOgC7+VCqt+NZpBEfQKJa+4AYnCdS2ntDbrdC2Sp4YSrNHSzwKjD/OA2bgPtHkrmXBdOIRDqg
+ac6yBB0P3Cgg8PDzwFI26r5JPeyDDiWH7FpGM1akDYtVentQtfDeE08zPOClNantgGuOgDNAn2m
1DV7ETlOtJZY/WUromSefUgssVidbJwaL/eLmbb5Hw3phALA3KJtV5FrpUvNlfIgwqZHrtr5CWSU
Crl/r38FPMc2ZsDFHjwRvOod+mtgM6ZyfPC9+Eg2wnH0kxEVMSAEMWnKJjtIHbuyNFsOVrXtR9ms
SUwbw0f9t2lvSUSbd7oMZWQfSATD8NXJnSFsppPj3k02dPIIj0I6Wy3H88l1jlQhaOfbdaR5ycnB
einRq/T+TPk2yHKJ/ophUhIZXCxQ0flflF3Xkty4kv0iRtCA7rW8r3ZqqfXCUEsakKA3AEl8/R5m
aZqa2rm6uxETGCANWKpmkUAi85zJjkZkTL1isvV7IHkr00Da3sd8pAUZOWRkQ/PNzh/zAX/iBZn3
xhZUEP7RTyuUjKkutR51g+VXU/O/RDtEaj+rKyT+gC2lya65Z4VA1POK4Z0cP1xUmofxqtTAPPx1
DhUBSo9YKpqJr4KaxASQYalR+VyAvYJEngLkCpgK++FM2thJVrr/oLXwPgxJm8P35vYhT2OdLRvu
9uc3VIMCmePX/wBASEMqEp3Fby2Qz3862koP5U60ZXwK2BCfqKclKMdXqApEOUWpWwEKdZC82GXi
LZ02Qz03mdbJYHZnIMpGR2tf5wzymyPN4Qylg5SsD8ebMPUuOpyw79usPPsoVT9Tjxozd5LNgNz1
xZ3izjiPxF71oKUGJfHv/rOZKetkUylgYc6z/9uc00xgmcNM08eZ/efh/+czeR8zzdeSfVAuAwG4
WAoBMjCuHVv7R2xViFXOUUHq3RobITwGTOUpjvmbeIpgFnMY83erW0DybrJWBOlioqtAaWdyMGrZ
PwaZBvP5VHuFt9Me0d/gc4OzxM2dBT5s+xxYut+WqCI/ZFKCqLHXQEiuTJRFAb0TPHhuFLpLUkmm
omLR1Zxjhfe3PQ3v1YiNwAmUN8bh5kT22owx9dAx8A/EQ4bFG/Q34W9dmusmbTNx/PPKLrw/xvJd
F/95DFRFLmqKzLv8eYBLBVmSjvwkGoFjhUwh66jOcazC2a+eb1WAgyQhqampJ8N5OLuELjhdG1CT
rR3sO4rFPA9Z3w3/41z3F5396iH9m7sXlfcApQ6AKMmXoFFJQPcjgYAmfxQduIqoSZX81RvtCd67
8fB3X+STdFaR5U1zsyIBy761oPY70KDXxXmqHEEylR4bb406tnZh8AAccdgInBo5HYtHQClc0NgD
qtdNKJFOtuldni9mGVlXkwv1qCEt+ZrAtQhUeZrt76ach4FE8J8+BcChxTIqJIK7f75BLOsuZ8oE
hLoDIHpkmXge/ne/9B+S1tRJmkXHKOwdIHOUUxDl9jyfntjUK9M2X/rIWVuPQ/A3HdHtEV5PKndS
zc/x3x7uuga7MXnO74ObmsxFVID8WKhiTde5zR7Gvr0JmtQH04G/EVHrftaAc96CL6TcVX0Uv9oR
PxNdn4wS8B73YXjxmNDnpkR4ldj4Jk9wuH+rtXI3SLZSx9FR66Dys/3QgtVWTiKSU2+WeXR6N4/v
bLrpIHCaykBc8L9Mdef6Hy85uP0adNAChdP5uGVYlp+oMXOPN4AXxkEcc9RPx+oBj/mhdTXOIJHR
Ufdr5YKjl1xCwDGcyOOXc9k4oA/7SSJSlkwuJVIvJq4uIK4U/ucaRKTHWw7XNIzLsDjeUrg+hrOW
jCmhy0356s/34v+OtXnI3QuBG+8hyI2/0B3gbxZadpYqoDWXJQpUlc6SbZEVydKaCvapiRDhf/Cq
di+suD/1BIxAdrIAuTmor7EwqvsxOvYtuGOrJ0t5iB1MeFsEchjkGoeahbtSJqCOSNSnfYJv1Y13
fup/ojLzRnrRMg5ccTJlnDwHPvtU1DZAtrj/fWizk+EEGuQJAwcGayaMRZRGwSGYGuqJ0goO1NwM
qft/sfHjIrw5zvPQtODVmi74cRmaUassXo3T9Wl4d/15rrvL0/A2IdmEbiLXf/47IsX/7kQCsF/Y
F9h26ODEASlqd2+d2HcH4Dlw51i0/o+SZai/TaJLbyr5XLqi2ZRYsa8cJeQzcg/7RxvY3aSkRoke
q0ozc3YNVvLPpZ0jYUpw4OJO/tSwEE5scM808jyGP6EXNytyaHsUvPrddjYvZeciCXCqop6mqJAI
cLLj8Q05iV61bEX3liJf9QTAHWuHJFHsnlSYHnmfZ3iLmOlxHlKPGmlVCgRPIHm4s4tjYf6aYbZW
04TzkFzmIfXmaXI+IMwKgo1fF7gzpLlExzb2YIMABzRsoxWYqywGHwmVAVjI+bwNqQxgHpJ2Nv4v
vqgsexBtv8vtqD6jbCRYWylyotNpSDIdBEKtsCCSJ2DrkIiawiybmwVYH0BAEAYjiqwdUEcEUmjz
EACBbe3J1F7MluTYIbCBvfOvCW/TJ4ZSWyCF/+XbeXlxp0ZaaQd0H+C+1l1QXGYF9dpJKzOsaUgL
GvDYWpDG8poOcUhwDEs+lJc757tZSTvbke8866y4u+asmCegmdvpE5HxrLj1/vmvoQlYAu7FCoGY
W3UQ1fWIyqlPOIf4rb6Hynpu45YBInYwj7dKH+TEyB6ccW75hkgDMhT/2UNVABg5rLB4ox5p2+5L
bYI8FKTh7EXZRb1wQh4caVi4TbUCE1u4LUyXvSRdkm0Nv/VXpDWqMjygghXQdJN2DIvhCkSXMymp
YSDx6rh6qSY9QzVznAX8SqoQ1d8LN1AKJcG4cKYKYASbvvFfjnFwWHNXDWGCrShAQpcDmMIAYAL/
KzfcLAVgG3l1wGPcuooSXJqZNZqfR2lirxgEPxTwkBIlA8SSu3brh4nxnpfhhNQHVOLIMxGowL1/
xemCuQX5XXRoDMc7+qMwNnbE+KPr5HzVmyz/LNI2RnRFdT+GGjtMG3yDyENPNzZijN9Rglcs8HQU
2zGxq7Wlx/1oj9GXgY8xGOWGccL7Kc88G3HQ6YXRWxf2G+RNVD+SPM1ArpN6z5Gb6i1e+sk+Vf0q
CRq2rydyJhyWsgIYD8igvXVJSuNy0rPA4AtkuXs77fT8SXogqc88Df6bgD+VSYaGS37QY10uyGKY
zDJz6NaIsIFsYhpSkyFLa5FCva9tbDCWLl6GvjuOV5ql9iKFDGlxKkmpUKW6bfMQZ8UfEyAzgK/G
vLA3swwgKJ8ROnCPdNnAtAYgb600SkVT0BQ5SAWPQOz6MUUj02wjgwBJVXSZMOuChdOFw47+PWQY
RRNrW11f6HPZ2LmvRJMiUyAzNGhSJPsW5CPyqKP2tZVgl0NQMt4GVut+AVHYzcDJHIWDjDw84nVU
PfYGcnrIk3M3XvAkzp96p8iPfdKHK/wW2Lc+BqdvWAZvgLobNgPKEvAq490n27EvZGCJsFwWcuwu
ga/6S+rbxe1agMe+drZXfVKWw/dhgroDJIUYb536ixyr1olW2LGKI+dAn+ABuJAqtWnMmn/WeeSv
0qoczkomzdG32nLTJ27woopMLAqWNz8H7GclMhW+Awc2WXZuMzzmji52Q1VGOwDOqocsytQyUoX/
jVtyZWdO/TNzDfBMtiC3qkp7bfcyOwEgCGjVKFVf24Lbr7EuvtD8ygJICfhrvjVVBepc248ATqPr
vR4Qau/dNnlyeitYJCoTX1K/eiot1n0DxzUOIweB2vdgmVR1zxdDrh9bb2y+SncMF3Umk5fBAoqA
iAsbzLFGu+O5yg+i6tRJgQ0Ub+HQ9/GMGhPrvQZ4kmDWt7KJkVbX4bgvanTzUJjIqyODWPZTBnax
t6ImWYFVXgOcVairbLrkih82QKwby/nKGvz4M9epH1zAfV8GFM0sSdFFIMHsx6B4zECQcY5d1i4l
2PW+Fon9Hg19BqDwwjyZPvBZyMGSzWvm1+lzbodXlKiUiMKrtgZZgj8eue+2xrIQmT5mU0M9aqre
UxsnCtbAkkHyrOTte27yPUfRIl8IPODh3/3kXvjeuEUM2MfEWdaBsh4n2j6kh5n1qQWm3ME0Tb6L
8k5eQ+A+r4QRPXh2FO3lVBtSIXa/QUgkKDugCdjggS2CZ29qUL+J30nS4AhjGroK7KMGL5pVEerg
eQSblErsfJ2CuOJxgi9aap27XzTLXwUoPznoHSuQurQADSQFmZRAMpjAJaJNaTbj0fLM8QiyT7zS
3frC3KOqPOsBvGX942Bw7yH2dzS4SbhdX2UncSzX9Y8kwi8hPHtGsKURyfMs0Cdwf1wSQCXEYANG
ZmZkOp/neXo/yA45wiKLWeaj9HNvYl+36GwLDPCtl8Q73VsG8BiGeNd0ASqoo+n+dCL+yn1tLrqs
jb+6WfDFRaHJDxVU2xwFccmifU1GC2iTsuYbizcAIbWBHMgCW1yA+yIugKrXIDZEgq5htuJCzbTk
MRcuSlK2keGJBQnJOgDn0y6yZL2MQvnNLO32e8H9oxLM+AuH9QA6d0MERsZNpGo8agq/2oGtRiHV
KswXKAPwnzuW+M9hFSxZbteo78PILUC165hGtKXh4JfmwQ/CfkFD8or99xYkW08kwX5NLscyt3ek
q0PUVYAHbeklQXrIsyZFSlo1fmVBuCs72/1k5x04opGfuE4ss38ILesd8A4aQH8egG0SE0gipiqB
mpCqFQ3jHNuD2GRgVYIyljx5YVl3yrsmv5IIySn1Cn8uuSVlyVl9sPGdAtd3mi1ATWwIXt9pQI0x
4OclbF2DLAiTFbyyNn4rotvljNHnF1FWz6j4QVC/toodTmvTB3K1gjRcongp2dHQ01Lv03AAL/00
u5UY9ZMJQjMaUTMgKo7zvuhs5XH9gLuiW0q8kT87A8o/A68x31G6cdTg9+B4lB26kMUJ8MeNtZFZ
DIDlYboN0qZssyXWF/6BFdJjy9i1H8+h1XXvbl+vEFhO34AoWwMjOB/3aTvIZ+RHficDy+Ni4TTW
8AR60+xgtyOOxBsv+4rMs4UVoQRuLLDjAsYKONLYp7H+bGotPltNY18QUcGh9zScSon3cTrKFQ0z
P4hWgChqdqBR3IP22wNRWmi9+AagnlQhxLrIBuslrJzwkHS+ubD6rroiOugtPURuQAeW4lOEYPNF
TK6zzmPgWGfqFTiHd1sc1M6ivsNpeue+NiN4wSwkZIYoT/MalNKDq0wz65QzsKDp0sDBDcroTpyn
ExsKev7UMAEUoonj7jctKbIaiESLILR/ucx+feOtRFzxg2saSzwG4y91y8ZlUPP+AmSM6MQ8EKGD
XTB8r8Hd7pnv0qn6lWLjV5AQMSSah+nZboYMTM+97sEOW2RnVeYgas68bn0TGin2mVpfrESW+xap
cHszLOXZzgNjHRW1fGoc0CpbglVfHMm/48yQ/4zViIzmJI8XEiyNQdiJH6zFq5HXbv/ZNHBnhIbD
Hos0Q0Vxr3wchHJvL5LQ3YXMTS4DCofAmBjlz37bFsvI1vnbGCxj7JArY5v0uXUQsYkN+dS0vMmO
SB78fehYAnjzvkC5uT12S9XkCSCiYgBFuuKLcOrq61D56Yp3qOQe+rrBet8+kzyKG2Nl5U4OtH+7
fo0iAP5M9ryeCP8cP9xhqYEFmmWk+yQ1ugfAuu157Y2nJCy7B2ps4JesGyCpriorB1a34fndpbYy
wPjBofF0uzatCqCTYwVSg9HXT7riw6FjvVqXRWR9YxO1V528h8iTRlzMjQ55KuIn28oAAy39+J08
m36IHvM+7MxNxEW90yOgf8YKcAO1GpLXUDQ/0qDKLyHii69OZTwWlRleSYdHxs6IOXsMkEW1MLqo
3KQatMlrItPyQdzrrhV4TNYAyosXQPRuL9GYtBdAjw7bUGqABQvWWwsSUgOA1GatgbSJTPC2vQSd
+Fud1gFSm/s2W8/W1CPDqgHkluvyeounU8fAFoLLSDZc+9oP9rnm8pfMwbMw8bMItCOwoMa3unXW
gFa1DLh3cKfDAGpoaLc+9qo0Hr2o+NWVIje2TY8A8T9dZr/6Q5HEKIsdwgf8VJpH3lVsYTKcnmeF
Agj0PC5oLLKOIbEXMKa/jUEuhTHIqx/xrMXaf3h2nMZbaEs5e1GK8RlBy/jQJ7F90zZBPTwjsX2d
g7qwratyWYao2wmc1jjNDcNZznke1p1KdqMzfLqTF8AFxMIIDdn6akgPoZmCuusfclLOsp7F6tSy
zZ14vtxsKlE3KUMP+fAfF5kvN8tY61yqsA5285TUu7N1GSA2jCwxNqSY/WdjkkV1EuK+UzWekzxS
i38zLOMxXhlT+dD8ue++HVKMxiBRjWgi0emPXzHIWsS2a4q//m2SWVaOY4z1Fxgy/+UrNmMTn3bM
4xJF+eDCni74b3azTAGvXSKfcf4X3n1lNIfr8x2wVqP9PCP17mxBC/o59+pw++dvl3uA+w9EkW7+
8O3WRrd0Ylev6ELUzF/CLMM2xsbmywU43h+/XSAnFhtAPTaLu1nmr4ImCL0K8W0RfrqTk3KWoahD
r+0qe8KG+Vz3pTkuciassyxR2bXgQRdvBl1ge2S75pk0CmiCwwoMgN0SECh8fRuTKp08y8r9Ekmz
3LE+lfWWFDz/mQb4qVisxY4iBSjaYRyc/f2kVVz2WO4YyImli9B8NIEBcnvsUbGMxuvR3oQe2K/M
IQWnIgpxj640Apx9T90WdML5Ro/A98yKAHwtKVInFizSYstNDyCGgZu8yDr6Fpdp9G475Tsy5OIX
p+KAxjXKdutwnb4mVfYw5jp6xxtAjvlKZ77aaMbLJwPHXk8ptiBmzpozjZJegnxQ5wc16hA8mboy
NrGSIQDZggDsX1U8LZXCcm9zq3hiU5OJE0hZ20caNDnAwJwc+CI0Hcm0Rl1fkJf8dtWA62ARKHNc
caTaom7FnlCHEpDXoUax5CuAr8T41sokPCN/Ln5y7chYAx9kXLVMx08k63LLxPtQiT0NSdG3PfBT
/e6aTV5MOxXwkZozckCKFGjdCWgWc6kQR5/G0SjGpTSadpumTfJEE2TJcBFpKc4kCi1tXpsRiHxu
ZG5YGgcLFxv2Y9X63ZF6gPTtjpJ3Nl5jk4bGdzZeEIlV3lS44sSQOZv85jwL7+amuW4XuJmz8iRy
MLHNdr9pydp3BNKtgdrjFcoE7XvmBMdI8fDom+WnjIdgIvoQ/WZCQvzKwuOspp5XN0C3V12JGxaz
zNrgn8Ob8XxNH0d0OwCj7Ekxu/3na9aSdZscdaeLULpXXQAZCKHY4GpOTdxYxhHMTwAGwsj3xuCK
6/vX1Ejbde+OYjXbkomRijfum+F+ts3HqDxLrPHIYLbPgf+5cf1GIVMXk4NEdfCBO+GLhQbo0W42
BIeheWm9d7ryPG+JNI5ti6RBZN/Cf7ZXtQ3411Z42yLGzY86B1Zif11w48HBcunbIGxr2I1AsQFP
OP5FgEoU+9QGiX2Bu9Nf0HUA7GUuu9Y31rcPRteIerFx4zw63WRjZ6O8ozJfazkY2bq3IyS6ZSxb
//YP4m18Yu44LApdhjm228FXKvoaP0DyZri8WdbbTXosCrEgW5wdA1muNvQnoE+oTdp63QGBewc0
s1O3SIQEHXG3Gwzdncs87Z/yZm8JoOzm0yD2cmunhxjZEJEygFUvw3GB+sABYPBMPQl/7B968GRE
pcHzCbEx3EwoEdjQYfMctV6Leh3lHMXUtB3CPkUK0quXoX3qJjS4wM2sZVOa6UZNw6EOrxlWy7vZ
iTzHLnfA0MucI2CesX9NBrYiBTV3xqWB4pQFuZD6NkYALznETr6c5yJtJl2E3G42JLjT05ClIY5c
XZw83U9LLk7xmvYWQshUuhBVhYFa03yC1ESlAzWDM8h6FU918UMYOThxRaL5rCU/XgZbKZg+yozn
19EJBDBxfQNxG9dhqDWygE3i4RvM8Pdd0pCazqvzKw5Xk73Rle8343aaocSjDuEMtuYR52IXu18G
y42xW8NEZEDXyXnx0IoiX7AQPCldCy5b0N5cCOOuqCIwokTAOTtMCsLSI0UbjDjgchObH0IG/lSy
Iz9z8MU6Y1ijAR6yQYSHq2whrf7vLkmDiU8dZ27gq751/2BLvr+ZGqC/W+DIJbCBMI4dxsJw5E/E
/pMtWVKjnRAMXUmBQskEfGOJwb7WiOLoXH9rXT6sw7YFYnHmeM/O0CGSDLmqkgixoja7shp1mXZY
dUtdagc/vUBuXLf0D2ZTdNiXTN1/HdsAdjyIwElxygzUdLKxLN8CYPaHz29j50M4q3+7hEbWNcp4
O7EBaaH90ILcYVXUg489XmY/kKw2vGjnTlCMJKOmiBFT4qA+ZALlYCRCqdNfg7bd/U2mwrBYY/uo
gViLifHHlesoq6olva6mNdPtjddM78x/k90UTb4cEs/dz2bUo7cc9URl4CV7N9+snv16t3JXTDIs
DqaX86wg39s0d3OTYegi/cLITay5wLKwAGBJ9Vr3RrQEkRpDwNfnm2gs3XNVlyYyJMFq2wDg8lhV
OKeXnElAqvFkLWtmPXs+UgqtUcovnh5+on6Efe9qaxuXqDRZWP7KSMYUnRo/cVWh2mxoC6x++3ew
fsjtjXmn5cU6xLpyKYEZsAx7a0QIH+d3TgosYRoimXl8iHvtHZAn8hqXKGBHJvS4tZXKkZvY1REY
NQGf4BpldPMgt7BBkQeIpX7cPIo6WVlyLC43D7vpFcppJ2y8Mm2ADJb5yd4JgnxhNvX4gJo5/UDT
BME3pnh9vZkFdhcvB4RMtrdx4WK9LCM+Ioty+iDkl+CQMJU3d5oDtJ8m7skIYUq6mEYh8xbpDChb
BupwhAyubrxm1uNtzjRzYpBqgJVCOsDvEo0/4TO3TwbqVh8cBCVyp2+fbiKt7G1Ug3Z0dHAyYoCV
c2Pz3D5S45TKPvYVSMYRpNmRqBuki9PiCaNmNvnNY1KQ2yyLmivK6cIDiaVremu8PIGF5QJqwQeQ
/aLOTWkvqqzQl1wP+tL31nvqKL0jkcI2ysYpUm0eGxFsbkPSpJNx5WlssABaLDzpAgkzTgGJ06Bm
wGxdsHJauDlq+xMgFfViYCI5VUlXg8hp6ppZl5wkRwWbACadiWW0qGyA+wx1/Ao8rb8AmgK48N6J
X5sue7GASHPtphHw3A+Z8ItHGrmWucJJxyMQoIDSPhgPGn/tTRL3I4J/md6ZnTtiz5NUx0Z5xjYC
tenF6UCJOAZD8Fi57vdKuxuv6PwDCHX8AyjJfzWF0aBOPai3JCIlmc1D6okpkDx7zXZ30+U8kVPy
NK5B03zvUXi8qQDvfGomIH2nrI0NU2DcyAe/XjbIG/haa4FS8cL/K22DZR36w/fIzhVOREP9YkT5
sI4BSHlGMTHoM3l16X1Xb4Fm2T8Yjg1qTFYV2AsZ0aaeZKSws37YpxxsZG3ArANeMGzrSit3sYAs
wxWAAYpVziyLrxMfp2Ee6HSXqNm0+RqFOnxb55ItUHNWXT2jQp44S0D+6ZT2iRr3o1dJnFqBLmJX
J4jLym60T1Yc4ra7GY8KUAwue0e0QZ9HZKssStcuXxGqyY9lnfOl71Tla4RDzD0LwIvqeKJ6LTMr
22qlejy28YtxceZ8KCSYEnQmwgsSnZGUoWO26oZq/MaGz3bkiO9xF1pLt+66S9am7GRNkWUbN897
FGzJIM+zcNkDCOtcF6B3aN26XMlpi+oc3KgU31Vjp6vGRixZy84+j6nHV+Q4ggbWVuM7U4Qmy4xT
54IzAPgD7pIMWn0BvtuAoj/Pulq1xTdAmen33C5eHJB3noIKwDNxF3wGYJ/1QA1HPcDDKMSSI10A
NRmQk6gCvOoCx9dsC9KGX7agIo1RchDgAf7hH+GCZ2RCr8Fv7+DpNCl6J3pAhTEiyNMLlERjb5ar
BidrYFX9ezorrtU+roS4ec2KgK/ANVg80JVJHCk8gwxL+DuajRTYy4qNZeI2nT9NzvEn8boGxD64
ikxrO8ImL99rPYan2bWJnHE5aqvfzBcdw7LZ6Qbf3nxZ22+Hq1OCWgL/KiCQLjSQewB7n8Rnz8U2
KAR/3nouiqTe3FgiFysco4znAulrC5F68h1x2+9Z4/UIZg7dXghfbtI+7vbjqHGmr4JsAT7w9BR1
tn4BqyYyE/QwbGnouQ7fpWaSrWjYuZmLNDfnLxohHYU9dSXudhxavYiw0i9F20z5QsGVRiFDfLWb
MnGKoHkMKlbscYLsnKbCNzBSms7JabD4tKW1IXnv4aZeUbfCTkQiiyfE7ZTqFsn58FOV/dnKC+TH
ZaXzDL7HfFeBEgdlFqbzbFuteqrt1yb07WcyiK3OWwDb19/f7C1f7CuJyD8NoxRzGOfQ6IfnLLwg
bThZOePIAGknY72Jgh51UUgsbCs+HsEVPh6xTXuMEZLblo0s8XpyeFUvcuqT0dyQOQ0bX5rA6enW
dTp8s5BFs+dDBOYoEDln+3AYErw5sTMaJ4hs6oWDvNnNIsvHQz/pTcAXl6hTSAEfeG60uTcz3z0P
PmKEDKWW2H0ie5EaUlAvDx191LpYzXLU2R2MHi/krI3s5xh1d8ts8J3bsM0sefTsGLnnunaeyYTX
amOlTvVgVC2OfHI8KDIlq1XljPa+8ZXzuXPVOcxU9oSqQvMpBStRKMOrOzTDXnaAiLxDjCRZMyCa
llXpgkbUzMiR83Dsxa5uVbZqUy62Jc+Kz179Bene0Yq5QIooo7JG8fyoQNgAEtPGENGur6NyD9aE
+GIrnHgZaSJfmipByl7hJu+AM9k1dSU5Ch/DZQ6M9x+F1+dA2uHZq+gQA+sjB3kNBnh0bKBLHPAy
Ts/SKb8CGM844dndfkKyCOuKT/XUN0Eky/omf3axYv2ElNEdQo+4UZRuP/Ve/BjUhbqSzh6q78CR
Ymfyi3oDB0uyy8AECceEIe22dgrrQFqrRw68ApQJMpBWjZmLFxdwn0tA9Tmv0sMmfYii4a0AqTND
GfR7loxXp7fsnx3gnf20xHFw0qJudcCDjk9cNqpFLfSo3Z1UTf9DFM6LBSbqb54HLneNZ+KX1sVB
2tCUoNOubIakmSR7HlsTeHpgqHsYLD/eBHHTX/Dqkduh6eUpN3y+zwMnXnVZ9lKJwD5Rk4IW9QT8
0F9DJDrYwJJ25LqYTHBE0a9lhqP+eAwl1kThW0ko+jdoWzdT+9L0fpfFsVR7nbI3wr2tdVrjQeBs
UHWWXKnxRwOpYIN7xF8VuUwojLIRkQVRgzQ6N1qBxRvUq7nWS7KOkSezs33fL3Z9oLP1WPSvKDcs
TrRUTUaODQA2STLHr27JwCYHi8ZfkZYaFXavdgMiNwkK55XnFh1WX9mwsFokAZZV5l0q8Ast7Fil
b9n4MkQNvp1KWJc+8K71aKQv1Iw22ypuNgCRhKg37GEJK2dH9lnpqh2Oju0laSM8MR/ADLcnJYlM
PwGSfmVcaITs3mxl9Dnblo4AQ5WlQBbgd8NlYF2y9gFpCiJWDBHdHi449UeibJub76bZjjuSUUMm
LbByzub4Pouzkv3yxAoV1b92NeIEHMVqC7Kh6+goZODDjdSGJrldgrodKjkbO1FfgC0N7MxSdMiC
GeLXECgUo6fCb50tkIoCNsQLgLmri2kDaSLO4vBbDTqOGsRvrzrvq13nORng4KzyC2iC1ubkCdKf
ZOX6IzuVBfOxwfETB6mWvgfKVm1EO7uN2zewc3ZN7705qSuxsWkSUBVh2ETufkTB4wuLVHi0HKTm
kTwtR2S5IDYNOr+BP7hJOeW3Rd6bN+ZY8YjSOMbCYy8N8iIkavzeECHhm75W/Y784xqPGaHeED4D
5lvY2WvyRurRKQvGn0FiWtvInnYRQZx7h7j0Ll3fN9e+8JurnBptJdnR5fp0MyOZHJ3pdTQeahmV
U04nqi+rGjeLjqp43WhWnGI/2dJMIusV1rmJo08o6AAy498Tk1bqjJ8HswUxhfVQ9NLYVbHiZ92N
abtKJ5gF00A1G95331DCjro7yhRmACkHXNikTvPaAOWv82oWmOmmJcN57Aomd9hLPd373qYxUVO/
M7rmQuqBrkxdalxkCe6TMDjQ1QrfwIVp6tvHqRRqGWMkUHUMxxfIvcaHJ7/U8vpD0us1jTLy+60L
wDpEqrwQWcp10S1RTIBsAWRMPNh90Dxgo4hz9RDEU8gJMEJjonnq7A1ZgX+se5BIIz9oa/hMoptx
7cSPHrjdjkJohJq7IEw2TWuiao/mSqtBXnn6SHP2CUtQgmM+OPkA7lLTWhlTIoA9juLR8j0gHWBU
oDDhWjL7lclGvOYoWTn3VYflTmC7yGSM3DUebfpgTU1VJBI50DVgrnqUVoPWdZLSmPTz8KYmzc1J
+tHf/mRKqn+1LzMw67IKSVpBz6+6yvmVRYV/mRLqgPeNdyYk1AAmOV54xtjuHBVwBhQ0OLRKoajP
q11kL2F405iF4RwQrj2TX20NMcMmDWpAXGyAUNVsS+TW2bGBvB0eOjvCYxQT7OKAZcp6BG7SioYE
3jiADuDo1d2nAgdz27Bi/aKowuakjAEBBWQJpMiPyVdG07enuGq7X92E9eO+ACoaUkSgHr28xel8
hqcmebdx0u0yNl5uMlLfLGmiGmvM/5JNbt0jbqFCCdWUqJszgYPtAnLrn0AypikTI7QVX1fc2Ik0
HpcaZ6CrXoIZJfCwNmXG/xB2XVuO8uj2iViLIBFuCc4uV3JXV92wOhKFCEICnv5s5J52T8/M+W9Y
KNrlsoX0fTuYQIh20Fx3GrXxioO7iCnueiJiBn2auEayw/BOmfX8/1NvwO78d+oNtSDuQeCZZANH
74Dt95eSh8G93g2M2X+GR29zBBKkgf4v6IY1AkoRtRGxwikhEwCJM37SzfpirMV73dwV5FgbG1o3
HMHKdZbO6vHYgvXlHFWkLmI94lap2zNnwbQNnPEOhrnEbYPQG2CBQeLSwX8YIdz+sPDCfwBUythb
lfE0rSVdpRv1hWb2S9AEZH/vr+8CKoqN7wEjdx9wH68O6QLpTN2ka/UY7LkQ/IMSfKKL9+7G+g4W
vIO/BuiiZU+3d3Dvr4cjUFJsguKjJB1IoCXmfS4IguamtOOBdWkTBytT1Ph9yYTLxtC3+LWsUrLN
lUPJRjffWqD7bsdyAqChFVlh32bjAP3bMHG+zeMXkiDcL+v3DmJw22LJ+Wkq8fio1jtpV8ayYXJa
kpJDdoFxBz9D3a57+qMEGbpX+a6GOtxeN1DAeU+QNPeRv18Hwg5kvA3RzfpC/GKTOx7bm+s5Sl/6
asHpafK7q4Gg/bbp8xoWQGvzrUXfEn3EMqwZkF5926+HsXUQ67N8e6uDgj0cHn0ODBU+rdsfWI3X
xcbRZzbh1XnWDUwALmrAwy+5fdQNAY0Tp5CfcAfkwI7/GgFPXqOJIdP964PXH50u8t8T+MMyRQFv
Z2s6WzS7WDjY+Qg1euoELZM9yPtZm/QqLSLl423evZN0F1LpzyFvk1G4v7pgmwOaYZHJ6bQ26xFc
192nufVBeOPW51bUPfU8A4X9FXglOFzqeXKn2msjJt3FgkH5A2wMjsZqrA2bv3YrwfTb5Kux9uBO
TugFdXAatYM27FgzNX2qaO481A3OaP//oK53hhC4SCTvokEZQ6JNk+7ppMzOLxYNYDC9minpDJNu
1MXSxRa2YT7cS3J+y0Hdh68ji8FCZHkdKQzqb4oeCvrgAWZbI5/JRovNeE73piDD+cTw3XmyyPKq
q4cU0k82hzWALqpS3HpNLpnvverfc2kdm99z6V7wJEVgI5g/V4WCWCnON9hvprEv2yYFNwmOBllL
AL1c6PSoLw1Nq0Nh5F8NUs23Kl0/LkYCo+AF0P5/1TtpH0T9AiRFQA1MNzbw0ckwFMCgE7hHBOo/
oELIpE8Ty1iQqutWbtqNzTWnzrkgoPqYlQm5oj9LBvwo4OmTDKIvf7X9noGuZDfYaTu7Sg3lp8pz
4QcCtG5WRlr+dsJHDGHPsY+10q6u46AyJdxbAZSre4NW5s0luHu6DjlPAPDuZS3Te59L9+EmLXFG
XrpDt1ocjC1OVgj3FjscsapnXScWtp1Ubz3okuu705kuIKet/fWFSLvdIsZowidsdVL450lmhIvz
fBGfzRoOGWb1AxLPkK9tq/qVLz7fzCw1jz5h5qn2GjNZqBivno+IjEuz9MeqtPLvg7p1UOcPJr4H
bKNAWj+C6DoDgIG4Y6jLFjW/DB3y8LqkL3naYp2DaH9lYDXAGIXoACrWkfde60B4Xo2bUbdCoCBL
ai9V8fuwmO27VKWDcHYRxNaqi0Qy54c55cujNS7qcVHdz2zVO/JcCdmokdE99Cf5+2lZ++qhCMoH
cKPHTL+HKpVXB8hNf6ImwMZlVq4mw4BNEULe6rLrNjbYBodW5ubTvUcGH6iFM/rmzP4RqnTADpDl
y7Q6+RSFWT5nBUw75wVs6HvdnC34dNoFv/C1i27gwQUuH+WTrsGTZjj+r3nuY/Q8C3f6ve/tx5XG
S2QeHF1BfuoShDXki8qdp1QsBF6wpnwhqZlubLcaY90obfCDVPuaATzVRn5fKDg7kB7sBoz0KuLr
yXRJz7hOJqeAnMXaQU/mFN0YI6tTJgPykTtHMYRHLfD+hsUjL60jyFOPGC2snOFCOxDkLZtqpoes
MunLX53dqiBPLTq7YyOP7bi0u2KAg2k7sccSOhVPQCj1ZxosJ1lzMGPyBgEpsNJAQFlUChabnyKk
CrqDn4/FRo/QdY1yihCOmuNB99MNFL6jeuLbUKG6c907p/ugEW/iNrmu0916eMe0jflSTMHw4dPm
VQEY/nPBSgUVIcSW1+xEOjbmD8szriMDdSV1ewriSJBd+5XbSCtnfjQy09kAtG2fAFEGrCRtgD9B
Zudke/28sYE3f3TTqY9n7nXXdkCKTr8eXepXmav/+nrjHFxF7/56vYJ3+bWbIPqkXy+fSvEP5HPL
/WtzTm1KnBVz4BPTgS7u3yoCOPAPtkIQ5XXKr2iHZkgBFabz2EJ9zVzSeWNNdnPWdbfmIDcUiADD
xp6znjxA2GSIjI67t3GFyxFlRM4+ykD0sMLBkfhn9NpGpoff20ol7nMG4d8UP02HdU7MVqcA1SOA
ttZRzUDWdeBb/urso+E2360usJ9M7noGS5piL90MCoXAU3ZHKNPj1hjbDho0KOcSd6Vb7fyhUDuc
vjnCJ2vdH2MgLPdfhv/RV083yPI2iZ7Xn+YOspg2i3O398LU9OTB6Cu4o68XfacvuqEoBbbcaxeI
6UH65N7n3nzvre8y3fFeeZ9C1+mLniYwBsyom8FuC0JLLHTYzI0ok85v5gd94b/vRu/qD/l01tW0
nX91mIE72JbTVId/NehigK1BmAvkC/QIxL+n27y6OI1XIfpfU95fzmv5n1P+Ne99Sj2bCYrgfnGr
dJuuKmo40vy6zPAyGgq/PPhaKk03pD6zTq6WV/vdfB/h/R4LRXcARQIpIq3iZCLNn3SSmX9IQemG
u0aTLrKpxrmc1SvDGgJ3OQfsJtQCUzgw4938nuE+jpOmPf3/J1PL/ssREnAaWEISELphz+U7/+FY
uoLyJTgX5onzb9paQZsqDKugiqdFV+7lqoD8jlu0PNEdb14KulmX9Zh78T5uDsSbDIxx468UaH1p
Vt5zMBTgResylf2PBRHIRJc83dCufe5DTM2ivpdJjYTFvah762l/TYEToKwzNQ4b7uQ7asOy268N
5yiNIHtSA6SBtVaNMwTvZKmtF/Dn6b70+myTAWrwYfYfWrLmfw60feOdDhSL+78PNOiHnphwbsfO
CGOzmvWgfkH57ybEp1X2Kh+qY/gnH+9ifDBcxnnxpvKnBf/WPm7P2FGP0B2DfDDHcLBdN+SwOAZh
oRPWVw1jvF/amzg+IrAbjta70S+EHuANxtz9XxhJXdRASRtSm/CQBBrUGNcI0L8uMx7yJwrKDgPJ
PXZEDsLrwJ6gndjRgyGmbK/64qmfxUAPLrZK/6BBQ/9SQrXAwbZMkIWp75j4knqrtMkfYuqBg6+p
a7XA5olWzPToIZv97Ficx+0EKnGfNyWI65NJ3u3KhRoRNtn6YvOVENkVFNi3dZOdlhxaUjb8s2/l
lg1FRO7tuqzbOenkWUjrIyjgJGDWefaNHopyYd8GIy/iya+Bo5+d4fwf7XkOPT5wI/5XO3DcRawA
qPpj/FKp7Bv0wtf5g4D9R3uP3N0/mOlY5l9BKQsG5i4ktF0nML3AxP743z9Uv0wryLzXSAF5Y7qV
C61xFA+ghNsOF7VK8ei73/VcDDNC7kUgH2TxJSPO/DGy9ghIM7saeTXDthlAMF1fZPjSIoFyzaFy
9kd9vTS3/pk7zFDdV9hs52z5+N1f17d+h2SR7MlnkZoTHr7S8Dv8EgrnzTNTWBY2c77TRYA6vg7z
RC/gsDXXaoFFxJpMhS9ogO/EUIH1+K9BxOnynW79PYj4LrsufX/rJb3g1yDYLiDBZEOltUBiJZGr
Nqtw8NsELKJ9GAQUMQgbNhC+mj8b0jB2MH4rk2ntZlfOiOwJ/OV/d9PDQQo0doojQWW67UFBMxYZ
54Dx74hzDHTTBvMPz5zIPshT64UJ8g5dh+JrhiNOmHZN9rQ4Ezm6boGo1tqQ0g9Vz+Jj8pA48Xn7
a6AVWO8g0f05ELIacFYcAiteQJT9mtpf9EAKI4MNXV+xYuyfNnsksP92OXUovl2QZsdPldrY8AV/
fbemcRqQHfOhlZNDYdmYq0g1VgnI6ySjFtruh9bfj9iPx1lQyCiY2VOWg76dcmLEJXPyzQIeaOj4
mRl2qcmTgiXc4WfBlB278B6MPEKxzw08MMrNlwpMkF26OnwWsDYoA/HRds2XzmBjYoOpinSu3Ni+
3ce5aQDzT7skn+0Xt1WwvJC2jGBXzDat7X31XNALYCYFoR8RwGeBj6+eB7u51pBtFIyghSBAB3wV
dpxYfID38PkK4GRhC2fjyS0QyOr4AdYyP5rUhd7V6JHIqHInTJ1gAqvG2pmTzMOFZmWc+84FjBuw
lNU4ws6j2neNN56heeRt4TlwtVg5xRYyr5H0KvhUwCegMeWTGhVJSNmBXAbMZxy4qo4Q84O3UWtY
oUFyCLR1OFsARC92pdFdHdbLgw8TOccJu9F1sZjRdAvjzD1R5VdfmXVsleD5VVAW4l5VHJpAHR0B
h5PKd8tNAdr8ce4qJxQcfO2JD/12tIflkfpIfEPnoZCAi9LFZxt44KR1+i2YGCinwno1J/PLAp+R
2JXp2RRL5NY+SLwGBafSt/cFKEMQdaiOHbRIIyDC0o0DGMZVKHPZzCUpQpjJ5ZD0crxnBE2vLgUL
DvIlBBn/aElLnNH66bvtl6C04uMfDJJuF084GzFOO8FfRYpw6Zw7r2UnzGuROTTqKqvZd7VrXlMQ
cqKxz58xR71ZBo88z05dnWlXPBcSqJxsvcwGFCTBxx23EMsAUsfq7afWe9JtutdsVWwD4Zxr79TA
6HYF309j3b9yml7LIC2/pmqaQ7fhC7AfeY54PZhZpMYHDxvwsKiX9kPmFJoEsqcIT9Tzi9nixw3i
+9cBIJVwgMYgAm2BOAJlAlOGdcoh2zsVYV/KtjcTYF67g5db9Nke2p965kJAkWZq8+K5BZvkQPqF
J7pBjwaqjIPMO/oHxFXy52Vs4KSh3yktfwbB4D5LA2tULR0zaZhXf5nVfrCn4XNBjaSvpjJe4Nl3
cUYp93Ug0q3ZznBgmSl0ZEy8O0AX4j716A88y68dJ/Kt4oML5GcTnC34qx3GsjE25WAWL8QLVo/s
sv7e0Tdv8smPyjN+cjiurjIXwA9PQeRCXO6djMMJ2lrpj8mWgMj28qNxEcaC2pF8BKpJ7agHNZeu
KL3LVMP4tQ+o+e5V48mZG/5RI5lVllZGw1aU/FIS2iRNVaYRzyyeJSKAYp8PHDTONyO/6D760gBX
vHPq6bsumW66gFJmxwhiiYOE9NYu9a0OqWcX7s08C56xAImIDN3yrGg/QPtkYS9ItosnqcBFX0v6
UhaQH4KJM9+y1GAvchmNB9Cf9pDSdXkEkacyGqEqt7uNwCpxysbl7daqTJwhayi5HXQrzgz2gTqI
DsEXLwHCWLxAnLCGaJ6tNkjL8Q/SLBBxDuRbOwJRaNJ5THQ9RYirkU17TYlKD5DIULGuD4LpJQtq
9pIuvjqNbmdFLmteqoZDYJS02c4zTfLSOR3kLWjtfqMWtFGG3nizO0ISJDTzRDrlvHHL1Dhih2Ec
ka8zjn8VdUMZjO2mLAMs82uXe+dSNdlJ1+kLlJEiH+pI/qrV3gBrSQFTsRQ9+gMg2kBgjtgEFpcc
uYJ2tvMnG4mQp8KEXaiJ7dRGF1M/L54MlqdJ7ztAQuVdnUWQl5sSRh1YI43VNq+WFAYArZsMnVc9
ZXVgxtBmVy8QljEj2fTZJ4QE3dCdS+vzjM1FaM9cfQFu81UYpfru9fl+dmEAioCWtYMTPb16It+D
N0CurVmww+jVZWL46fzBgUD3B/w8/BQ/AMBzna1RTO1pVgFLbNe2Q10kM857+k4wzsStUpeDtXfh
0+LAPTe+9+OLC484ZtXYXayDdfk+F1Rnz8FYT7tUuLCqsQ1wzlwoygo3i3ooB151EacKcJlU61xn
3lcHWTYUuX7PfDeGvAYAKqsendpvHz2k4cMxEEFy+5OXdrASYeKM2OaNfMwmF87VLSzdkQYov8xS
vWYu8IKuP3oHgDthwI4475fG9fBk/9nhM88+m3h6F9woIJMwypcAChldkFVvRt55JwqUClD0EMXg
S2dvq6WRiepJ+VpAGaZdfW5kKV87SGvsdGms4Hqj7/CYwe8yxcOmTFfmAXJZL6zKjFhaPrlAraYC
F3p9mlOH7pcsbfaqYB2UoIDAh+QaXDn7fDbOngl3tUwBiqWLULR7ymE4/uRNHYvEaKz60mYFUAXE
KwxIlz00g1jAiRrFgeQTbFoUGzdqsJdPQ+MiU0uMfq+LEgdkyCga/kkXZ14/0FkVOKSiL6t2ufLc
K5Y18dz0bNdPpfkJoLz3roN0ST8QpB5CD/ygULHhCGlN+2pUzZsH35wH2pjOtR+Lt3ksvQe7b5yr
SSsgA9gHXFTtPT6Yvn8i7nImI4QoLPG0WGaCnZX50M6+8VJaUOaCP4u/cX2evQIu1hztogaDfy3q
LmZ6JHlZveiCDwG4MMMmdq87YI0NtsDnGvhhYjYoGzWPQeVs9WS6h78416zPYdy8dgASp00CQZqN
LvZzUyFII/Lby+lRHsTExGAET2k5Dkm3pPl2gkLp42jMsdNU1UNlTNajviwthUAZRBO2AWG/6poU
vhPTCHckJFvrJcYDJA4Kf/pVhDqme2bcd6HiCJm/UdE8O8pg/Noylu98o6dnp7QhcAlDvyWEy3AB
uWp21HW61QBPuPf9bPOBtWG+ZJDAvniWWi61NxKwVcfDvUrXQ3zn4mXZh80+s6DzsDUcRoTUAvO7
b9kfNODNO4LsGdhsU/9aFhaJXR5kj+tTJoTk2gODj8ypXmxx4uvd0E1gkuhyCaPRZPIE8LW/++gG
fflvdYGNHTQHzzL+b/30/LrByE2xDwLJd2Bn5McU6P2j0XkLtKUQClvWuoH3Yk9dJ6G+WUbOUrYJ
njHiPHajOOs72ZJfd21XWFj1EMbXdUHKrSlUmUlgQRXM0dCM2aXp1YWNlnzVF2QBEScxrSj1EQNC
5Azs6G6c4mWhZmzaCsfUoYOXp20uU2wz0wR21x4geuZPUV5k2R44titxSvdjwNcrFOAufoKGl4pK
wM5eMmEiRdlXsMwEHntjmnYH4y5wONmeO8V3voqiw6EMMK65yW93uqgvbRmselzZ93tVufa9F/9X
NzY2TeSIAkhhX04XyBWIDahnAO2vxbmsp4u+y4sUCiJlpuJ7nbN2ITQbo5rIYlNJVrmhIQd+UAzf
jAno+BQG3nD1wwpwL+oFAcq+U9gWDZxA1lZAzRF1EqsxyFqEnNzBxmPwUx4UXkIm18HOOnfe2+1s
GO77ZIM4A2EViPJJWe3kOIIzBxDZLYL6O8iKkEi2dQcfpwlsUqJK2JB46RHkgndQl52E35+YLbrH
Wx3HDhBkNXvc9WrmQZg7Btn7LP2m+5SIycaVCPwhdm21G+gwIX/jic8lz7KIiNI59bAOegvcR68X
AvZcXXGkBiERyEfD5xEqedEIM46jbi06xKuYeqMBUSe3tIpbL5zi8JcgObaXEtLl8wwGzRJc9Ecy
isJ6NZqLXlx1gcyXSiK/lDok3zSLaScst6fPOaS5bBgqfDPNSoReZfJnl+bNHqtMtZ1cz7pC6Omq
e9hF9gFtBP/Vb/i8LS3gEqHNmb2Ynscgdcmmb31qw71c2m+p05ebqeoVXK1K9Whgh2ZWdhtX45jv
mo6tqMIJ2va+QY9MLQ4kf9Rzy4L+UZeUd5o67iWAeM5nb2SPhLbqySs681F1UI6XeRMZOa/BXmYB
doHuhPy8B6g+cyMsJiRqJ7KdQEgELSoFaY3V1hYOMd+svnIiZACGBPn7IoRn55d0UW4U1HmVdK4z
Rp3jPCI0km2EDT1wiFWBxrXE9sLJYaq6KRyNlMPlPHRMYAJlnyeIfORRX7oRBIrsAy4PU/map+UU
6dd3WChE3UFccVMZhCW5AaQToM0rfywjUeYaKgoAWYYf1hBRBmEKa4Iru19PkVJY6UZ4Fi6tBQpN
hn923wVp1MopnmQDLA5mybJMAfRcGWEPJcXMyqpwHsQbYKUShxbbg/qRGVcWvJHqr9iIQIrDNUBP
MusqVHT5Oc05WIKAWgJ7Vj5VEnR/p6hC7hAfvKlh2zviUS2AyzlB+9RZ5NIgPLD3ix/LYgF5zCDf
OUnogLUee/boJVucPnIA0OB4k9jvvOXucSh6O5qhdJeUBOoJRpB0hvnMlHccfQcAFLg9l+A9h6J9
G2eDPDQ8xSN92giING+ACRvB+VKQS5Lfg1Fi0a+xHQ6aU1vTz4jueLEU1g8psy8Ntp/wsV6tnDso
m8ALImQ+ZFAWPiD/2yzACHAGecgSQqikhYJHdhQ2FMmMqQVroxnfZIpfX+2D5iLK4TCVQ7sjQKFE
oM2fFDTDj73ykdtvoylt58gVEC4ZOgpUrgc+MXg33haoxEspTRDoOfYUQKIPO9Cx8QzsXbKpTOvF
YBC1oCpAphQfQtSQFtCIzr4Mk3wb4AO1hVypBQGzBVoF2N5AD8zd1jXUN+Zs3DkwG6nN9pAH4yYf
xn5fT24NnRpcavCr4hyPy2iqhm0KWsXLpIDXD0qkMiaoHY/NDw+yCm8AHb4Y6dnrmPtkUlBqJmEe
WwSpur7AioMQ30ax4vsC3EVPxQnnC2s7NLWZjAtCe7RDlMwqoL8GqUNEcVz27jlsi9P/IU0r9hMK
BQaD01hgDs99iv+psaQXr5PTM60GQPqCV9+BZC5hfoHfAJ9PlIDy405cxIPw2cWZpgSJKpb0vDGx
9HWf8q7KIlhuBTsIkRqx6Eo7LkyWH1eIzourCrzFTxNYSp/qmQ6wEpXr0esbXtN5F+s2rOxH7MAZ
LaLSJunraM9JAOb+VtlQ+DQd5bwIuveqxkXMpm+S2q5ADYN/3KMQkIbxCwiKygBCs0goniuL1hsE
Dcwwn+ziYQB15Ji2PhLeXZFw2vOQZaN90Je8/lFCCvNAVnNm0i7lAX474RQ4r229FDtzVeZHsrSE
mdNDxVR98UlxMCnWsKGKx6IGawvUiqgJmiIslbsGGSuw3p3ImSHSDzOr0K3ck+cvkNls+LfeauA7
Zzufy1o+e1PxGBhLl4zKpnFTGcDf2ZTtYcLDwjnL8PMv2jeC8x33Gh563ZI/VoByWNzfuQxLe3Eg
LgkeGfRIQ6Sh3+tc2ifEQSOIUI7n2q7baGnHAdq5VYHwM332IeOh4GUdOq21mnWZ1rEAnzNMERJp
Rm5GFnS9ty7vQJ5x42YoM3hlwAbdKJFcqjpzCe2K0iRoIZJSufgaZR6WqxUvKNYcX9DitRvAUOM5
NcTxdoGRgpWbzb51qunY2F53tD5E9xUmBcPeWX8niiBx10HRBis7aK/Mbh7snFsJJOkAYe5TxDSD
9ZfrmhD+rybjwUNIEJLgnvEwg70TITCIkxFzX4GZTcHh6p5r13Au5YTTROHZOEcXcNmT4wtwBs3F
bdoLzIurhww/5g1T40u3SnrC5fYdsBn8dpxDA8xk9+j7RgXdQMiBpMW4A94tO9oryaMRLdTzLApH
+8r/Ys9QR7TqdHo6mGm1hGNvn2omIkZMEYEJDBXXISijxrB/0izLT9lSNjs5O1fSlFdtQeuNQb3D
fmeI+NRWsduDPTPjKPFKi+VaL3AVKrT5rbNPeWNfLTmEoJTkW+WP3a4OXOcsZ7J3Z9OP6npZHuep
vNY1/WQzMKxWIQx4kTgzNDarT2XevyMPu3fV2IUw4oOjBEJQc+ePCFOEYNU0O1dxwPnsEfIufoow
Hb6FCPu+OfVofQM68iyMTr6tcRrobOeRCZ2KZwQHWTwK7rw2LURJDPMrspkzZHXtR+RDyycXLuHY
Cljznq7FGsxeD5wJVQ4k5qVZRYDS+dt5gaAbwiHFIznAFS6LUzh94glg4Y+A3v4JvlehvSDtWnn1
ccknQPFMhAZ9kC9kGRUc0VYAtICPXC++a51tPxgPox/wJJeuTOyh/jkqcAPcfLyuspmNIuLQZase
LCEQRwVpeTRpihW/L0N8fRUAIsPnWtl1rL9PdI6ZL1KclkDQhKQzgnO0fFWdQtgo4+DhpdaZ1njU
E88g+Dyww63zXFw9bCVwwMB66uffiQWo3eS175z3dlyVPWLPvaTgREEma8XN4gsH6wpjgSO4nNNI
1qB6unbTnGkFr+ii9y+9xeRFrvBU1tjOlsNGXlg1EG3KPy2g3wHBKl/xDA02roSrTi4LbBbWi984
JOl68CF0MZiXV3zmZJ/1C33AwURssWcM8Q9Gemw0ydXu1vhD9t11kfpN+XJt7IJfvDxITLPYmMv4
Bsfs9DJj8T3DtBjuTEgJvxHgrcCjcrqkZ375hrACuKpthhNSPycmoI7Xhv4AnPXqd658hoS5OA1p
CyndwghxGHHfqwCecT7QwjuLFG9BW5sXw+0xm/PYmAM4+q4JBAgxPgo4tX2yjQWJxgx8C5pjsZ1N
13y0zbKL7S6dj7acxhdbjnieQLuZWnxGcKOJchB0Xl0GdXCE0neUM7CPXaKeRlBEoJKUq80MCCL+
h/60zaDE/FqWaQvsXYachxBXZKzJixwgqq6KNQnDOigectUiHT560LgVyPrkEuFlIj8j6vyU2Zbx
NEDjZDPIqUsglXd2TMVORV+SxF3W/SIbcIap8cwkVG0IFokzHhxDWjx0yOSFIu3tz04tCXIrHViO
5ZS0QlmficKiAVeUT12LTTqsUUrwdo0a2EdBPiHe8cjwXDpK5AzYNEF82Mjm/creQxRSDHHQ5UvM
J99Lsr57LQHpfSDdCGULA9osQBaaj8jo4hSArfUw2D+hXzTsW0bPINcAn7RestJpwKvr/Q1IheQB
oAqoFbejEdZsEVFAscWrAuezaFZSXbEZoLJ+8kqShwOn+cXHVgSrOuwgoNxB8fYL+2Qj5wU3S4Q3
7efc9n2g6ZvyyIUUD05eiwe23qVmSWPqD9hi19VHTfNl22YpdJLWo/xArZ/NHGC3jqh/0qRAB2Ol
XwPo/rIVPLgiOV6vEuAhOJlIuDgP+HYZD71tpw8mz40HhX0otK0mbCaK62RNAAoaE3umgMwOBLqw
WFEmyJKz/gg6O4tVFWQfoL587fHBM9bJeJxNb1dz7sDTr8ze3Hp5g2HaAQJD2XcG5VaW8m/2iIBD
PhfFxQsyHnsrR124qRl6C31VNfZ4pvDm/TIE0HC3eph3Sew66574O1MpyHUrovY+VL1APprqgyNh
1dubzx1E3MMcUg0yq+0LcILqhTJ+SEs85lqSk8gex701Vd4WtKEkDaYjDGEV+Cp2dyAddxJZVtg9
LJdpLgWewsBQDWoojlymxVHftX4Fe0ATCE4PNFs5yl1VZ091i+itGvHlBkVkwKqFwNjszt/Aglye
6eLF8HOb4xnznYUS+K8jl1sEBNK2FWQQRmLxBGZQUB0UqoLMSGDt3MBrzxBb35DSa09Lju8x9ZbH
TGCfBbgGOWbMgKbTSPkxL/CfWfgcycUfLnWavroVDN17XlVQGgEQPIPg0oHbAo+yZXHizl18bLkb
a0cQiIZfY1nHpUo4n+T7dwXVEc+cRTx5ZhkbWYAMseeBiAYiizf6/SYgcls4pIa6H3taWR3ggDXd
JrVqP1QDADpwGGvivETQfMok5DLk4ySwP/Owvzs7DFkBbHyw3vc7b5b5Pq3cxO5JGo/GREPsh/DB
KBjb4/Drgv326rBh2OUc4iVOySscxKFOJ2cVqjz7agHFufUJqeIGAURLIrxo5bKBblEARqE/b8ZG
GHG+4vixnOYRvvgSiZa0jx3qvRlUYRmZA/DXMg/IgGqsEsteRJy3yGCBWv3IWoh/ITWEZzlDmCCH
kFUdGHikIFxrzyA7Df0hG/rp2ENaV4AP9wCDyZciLV8KN/XeUtKePb+DCaebLYlvfW0rz4eeI7LY
Cl4SYYYn6QYGI035dcoRmXAr7FeDymTnWXgh4vxtJKDBtilM8Gdo0yJRDNObtpwFQBHov6yDsH2t
I/jVLZLgtPUBk0EwaU2IQpBe9SGcIjZLL6BNm6VjqBAohypwvpFZXsU+KG/2/3F0Hst1IlEYfiKq
yGEL3Bykq2h5Q9nymNjEBhqefj68cXmSR7qC7nP+KGwG8+4ni1xyXgftaZEO7gqT9NSh3FNHYAC+
e4+FE+TkV6RR/PNulEuytzFg32qO1+d/f9+cSMa0h3LHMIzQeIsQ4AgRz+uKBaYL+tNgDDu1bK3Q
oCfPpIX7z5whNcm2GOTr8ZCjw4WBgFBeO3JJhmCunp01mZ9rPr3QE/r8JXRCRBKlT+fB8M3nfO5f
vYVSiXyewTAmxjYlK6AHo9+nmZwhruv50FWsv4RUM5Gu+RDOJTMAjmuyrrbmy6nGWaBhg4pVm5wG
fzAOosmKSPjm3XLGNNJbSBSdSiAtk+JUNfWjRPt2IZH+oYK6OhTi2jKkb7DWWPTD29JMIHhESLq6
cl+reVhi3W3Ew1nrObTXrowWfUZH4TsdMY3mfwY1b3D/69fKDhz2VW5H4zQmiEzWal+Y/NA8SC5G
FxZzlhoC8fD4hC1+gQPUivZkuTVvpJ3eLQPVUeM3CYe0VT/cYvkWaTJfB8Ph07EQfttwayV2Ycb5
pQx7X437qQfxmQPnCuHZ3nqnSx5NSm1y2ic/QW+rA7lI1oAATRik35BOEHRG88HmcoKStU/NmAPb
5tVNr9mhUwy218yd9V2Awv6UOXUTCZIrtkL0LBRwJwTQQRBPJiDJSlwdPPh6rrpCnsY1iIiAsj8K
ct5BglZiCwDAllqxeNrvowrUifjcILSSrjtqU5MdcL7STlU/6Lq3gG7kV6MC8eKLiWYBE2rIVdrP
uZdfE3zLL+UtoP+DHfVuLu+gV5cA46zpcPI7BV3TnU8qQ4XDucQrcSU1f+uCIcDGKFN5ldxrA/rp
cORhOFcYtneVI1oiFMHDLZI0ikqDZEYGclVJrl3//W7puQZmnAQHayTRPpEXElUpG0EHv2Pynbh7
KDc2EGOgbNVl/K/g3pj0t0Bru6NdrpHU2/za+3zNudvdipasEJFZDhhhsx8zgthwVxB50fe7SbEp
G90UAdpk17pUE2BN8CWLnMrhUWNQ3NlB8ZlWg/8Jl7MX+YfSTD2WJEbu+0n9nEfy80RK5AIdDIFW
/OiVlt62DP8YOAyekPn7QhL5FrjoRatsnYi3LI/MgR+pCQQ687JYbZQZbkSaeXoEhEFLSWxuZOpE
DjXkrVNxM8TG0Llhp0R2IrFkuXTMjWPZOHSQazDN1GmQqb2scW565sG09XAanOQCI3gPmim7Z1aR
3xsSv1lAx1O9tt7eq9YfllaWt8m0yxvKyWWfdmO2nY/aObcBsVrZ+/FsTK/9ZKpbNUDbby4U6QzW
np6PLN24/dl0Pyy//0z74TZnOUUqCVHuSiBcAkXZ4XuYP10Pu97Y+9mtcJr8CEhexzri+o2fxQLp
Vnt/pYfDC5qjNRq6FbZ2px0rV/xqe8u/y3EI7oOg520kAsnf/KIENR1n7Lfx2LOEAammN2/QPcD/
wolKpyH7d4ur/Hfktg7RlqlNEmOll09pR4aMRbVNmNKLGNbJNB7gFbgHFY5k1+vXZzJ6SdlQ2ygu
a39XEBdH+EcfNpVT76n5tEOqbl49szrmyn+aSQmiKycJQnQ6O940/uRlnS95Wu/X1Wt2pqRwe8Ae
KkyNztmmrrD9zjkn9m/OYOMkrIScz0m+GOsy7q3Zt09qedbJvzQ4F0nR5cliOp6Bv/VnnloAj4KO
7jHtBHXhfrfXteKPAKo/VoZAlAGuzA6UievklsudMfJnB9LLw/VbZgCjGSsHJrf1toI2H+3OO2L6
dJ4KWJR4kzqRxwTEN2zlYsLoYrWwevlOEweJo51mBEKoPECqE7LUrUMxsW0TeBYwpWEgJofH5M0n
B8gYaHVn9700/QaQvTayCK6LeaRwEb110U4XpuRL5Wfgsp198zDUhFnJyJsL7ZS6365hLK+JPHit
YDiT9g8XETHisPbkEOBaeRkZRx7P6JSvOhc/fRH+UD3XawkHY9ZiH2BjzK3gyainh8BLRdtnUd4W
kvwJCLP8aCE3WHrktovWPnouuHfVPQ1bcqjhxCa002EUJASqotv3BYV2FDJcJ5Ht8rKrLmMNf94P
9BY5+snxOeRzokVySV86ZhpGMQ7M57WhAmIFR1p9ZD+m5iPa3Zo061kLy3V666eSMIRpEHts8x04
ezBcu7l6X9M/cjTnE0NhfZ4xYEGvbLo9k3r1xXyqXGs4czE3TGPaLWtLf9eOXtzlsEnaYP0ZOMQi
0qC4KKqmPQxqOZBITZhQr2hB7HnBLcqtQpNunchL1A/miuBogkSQ8zYgqqvWUy0fej1+20tfxs6c
IllAmXYzaq+i6oFQDt1cS4Rq5VNZ2fXdCgjCVtpf6djyYHi5HysZa7QPnDwy4Xg2QUI1BycXmTiZ
sTYnq/Hsm38MNrYWrJohuO200BqscKLUMBJ9F7Y0cZ0ZkNGXmXo4bmWsuL6ro5yQWIN87B2c6tGi
BsBwc80I0MnMs7WslMs3uNBX4HJ7NjnLXRJ/yx4V9OhtARbWSSttSXAiBcX/OoyXyeeqot4hWirt
T8MAE6OqfvOmakOqUYR0Fa1JqOl4NDpDt48BDDcaS209+oD9ZMogkfZLtJNoT3ep7KrYazNn3xAc
yYWTFOKHZgDt+SlEUF55JdR0idt0rP8Eqmd89uanFTt8J/MCj8mrSw3aDuUKccbqD3+aPCF2Lk64
kuj38e6OwbxW6wzbMKnwDgVNkpg00C6rKpobVKbZFuaLGtfc9zV3kMxJegMQHY+Zx/XvjOK/qU2+
tKX1YoFpkvHOodhmy5UNkJNo4mAZUBilzhOiYFRnEmVf501kJVedBM48c+K2ZRPIk4VlA6zEK9e/
9AOjtjBkch9H9nJia3pCvuye+MWUVhECQA5JX6/vehc82BIOXd71JwBx7RyU5Qtvur//V3PN3+dz
XF6G3GqPva4Yp0nQPYtElpE3kPnxLz4Mc/uutpq3qmBiK1ZC48iAOWtN/ZePAkhliXJzOFue5AmB
vYs6jPRpoUxgQsWzjRPXz5pvIm+IhS+OxNDXL2qvTYwradkTwDAmV22hs2tJE2Q3ej5wNWQL6HVW
7YxXEn29c9mHXdPMpIuSS15YKh5dZyTUL+C2EOl3T/WHRXjgxcqDAmHxSHSZ1u9EWRNPgTXtIAzC
YRWpwU7ORrUGCslLBhWAZydudX4DF3stSes8VskgjzIBOeERZ7NJIwL7RGswbGd9evHzYt+jyP3S
A+ImSpNYm2pR7jETzYOLzjziN+sPfQFvb1ZRYLgoIVeGssZh+qcRBh6qH+4ZiSankSNgpjEubPwc
vWW3noJlSg8Mwd8JtHMoirYKW3qRkOnyjpK8ViLYDIbMD6kIX2Ij+56SsCWBqZSJBW3Wcp1KUWM9
iZPO/ugC41oGW/DgCyF7vxWLF2OvSVS8mqN1ds1wydaLEh394Y27V1UP1i1PktQdV59/JGuwblvV
senSXe33vyqTZtqU7Vd3dC8cS/CGgN5nF3gO3cTD50U4AeqX2AgA0U3ziAqWCqgzpooyZLR50qqC
zdf1HhS7fVgl+ulRDnugn+eBLx1KjSkIsEJkxhg+LD6xEzEDX9SFetdleXcsdZZZ0LHvuLEDBIcU
sQdPDp7L0TAiyxunfav9UiUcFLGgtKGtOEBZ2XYJfLje95/N4h2p1SIAhV4vT9c+OOcOlaY/CXs5
48h6ZsJ1mEKXYy3JiyPtRlLc0jX+cNJMZG1695bmunvUWz9OWyKE8ZO99uXy0ho95I3VXvlk6B0s
FkyvyA3YkBMfb5etDPZcl4M8N6x7na33fpa/3Nr4b+4LLqqdlRxsmglpQII6KdeFKdajK43UyXLX
rM7r9tzMDidFkVOpmxq3FbGs/rusiEVdy4Pw0CcgntmJUb87lffLXk2ii4bps+qbN7NL3zPsZZHa
UBdZHKsWCsayFJFEvKyJKlBnr0St+cxkbZbWYU0A1Sm1yFGqy/ag85tq1r8qIxEHGrDhwlfzFngg
N0Df0UyFLCr6fa6VqPlzqjTImkKHO85BNPjrZ5qzpFNv8p3ZPO99xTRVJhBBoz/+HMucZQtBR4wk
7YxcZ7rB+vDqgiZoeq9fusIgIJt7bClHClhfhE3O2lI73MX1BKhQQIJ3K/FcHWkvtvwvb4i268nn
pHK+LnajKtI4H90nYVptmNcP1Xc/SxcpZwWPgtaWEJ4gQfzjkocd4IIhkfinJ4gJdHL9vQm8bkd9
6ZsQBAAXKwxahxM7tIIZzDtjRzZaVnVbUaeK1SOBiAR2NNZe7ebO3c8kMSDKcYKTqfNG96BcuVmn
YCLTrSSYjn52VGhLhRKz5t/J8+dxHoKQ6jSCkLL0Byc/GT4kOiaYQGUhSNdJtNharBLstGh2gMRv
RA3Pe9N5qHXEy5K2HUIN/4EA9Iz4voqDYZovogbs8m3+xS4HJfV4VaCoNdiOHYgTKANWnIpYvzGl
Rio3EGMt5GvzB2XL3g+WJ8F0T0JIQduq9TQFE7uD7/9Xs9YO2qjHmF3jphn1wzLtg8IgJaQgnQ4j
D1Ulyj7LvC0iT1teZ6LYY9PhZJil+60n8O5ks04Kxr7FzB2Dv79R8BhPJT2aWEgiRJPfpWv6+6we
d0rnubA5ZLl21BKbJSH2SW0SO908VwolA8Dgo8iQjwJic7JK6Jq8OI528yEz1AWa5BsY6ejy3cmJ
IEgd1mdtX4/yv8TpsYH3zpNXuw6cRG9xBzkkSo9GOMsXWxQr4dXTlU2fzxhkUbd0QpTQTl3MoTyX
AeSObabl0ciJBEcRjkr590hBdqQFq7j9+8WcxcFsOTYIHtRhdJxbmV45+g85Yag58dghCpyT1rgf
i91TIE5gMjani07Wlql5xVnY8hmiKjgZBBsijWIHH4RxcBloR0ZZVYvxQCraZ62cn6XNDu8ZPzuq
Z2+1Ia6RO5Q/kCH/st3+gCz2rZlt/Rj0R9uTL4lywRCupYSVVB/CQ37UObV7kP10F1r35rZOzyta
/wo65A9Mg7KhMmex+ajopX/LpwPnx39dGiyUyeif8EZMlvNRD+aDmY4HaVjocdba3DFWCge9qtl4
v/H855HnxfPk7kjJGbmXzDXy59I4mRMIKUoLdoHqblnDnwTlgZnkwxf9X5/jwENbmtUF1RvPTVCT
nNk8p33TXsf2dShVS+SoA3yESuA0tBm5ntb8kSeMi3whvLAy7fCn6FtjgHEn0qHa1W2jMWGpk8Gf
OED0dy7SG5oOv0kGOAYDA/KyZPlb0OU9wJtLHQmOoDAtmr/DG0lULd+nszLWQX0JJeJ+Q7Q6LRn3
9jD4seX15h4kG71Utn4TB0Zypuunb1O6L6X2qpAC75d23UioJtT18nvSf9iF3j9MY4f8BY2Q0d+3
3j8+DJIxwJRwSunBp8jFw60ebV/Zn6LQf+N0+FaI/A5TWR+6YfWfBuGAwjsk8zVZGxnSyjh26q/S
D35Z2cqPb0r6PTYlBiud22KdQDW6j6oH45+coXyh7QieZ/YMvCot3TZDo916LScmys6PwkH/Uqcp
p6qS625YqLkgL7I8lR3J7SU1IYlrHgNzIlWip21Z4pLae8NsHdJ2vScOvhSWNBoWOzItcR92duHe
VLvOkZeNQZx2xXX1HQVWvhj3YTEshFvShRCdUTsVsZ9K48PuF957SLrwoRPVufcsHTfE70oOR33L
nnVcMIG6egncLhYUIJ+AuVhdR7h+ka23pLXuzdxkIYXTKwOTCfxSYENislpHAGAUmLjS5DyG8msw
LeewJuWPqRCvkmKxaBhhz6uK6UoSaCDnAHRo/o2UNUdbrmdR7oBor6L+SwXDENW8Rzqlcpr9oZX7
2UO6j0TZ5yfMGWOaKXINL6Ra4m9dE//G4uFHTg7XljZBxOrpHHt7PEsPdZhno57h8vriUUYqpT+8
Dic+AKS5c4iO9Q2Hwdkqs70RDPXzyHhrK0V0o4W4b5oM8j908czZFZfi59CgGBXTBremOjwP8SZc
SLZ66oGJaUUY4qntfxi29Tuf3D1fGWTt8GqViXfThDYdNj9RHIhfZeX+qlsal1VtVJfaz71Qz9QP
5NsBdI5KX6wg2+ssMqY/a6+9Vzy4PcROXzhnnG54L30CbzvavzaZ4UR4KDmktmYVJ5oJI6Ch6nNS
pTrrc4bQt1ecz0WvH1kWwEksgy9+Xi+g9r4NpOFkdkGKBonkXp42J2eso6bM2Hv0/egO89Uy1ue8
E3cIrO+x64p7pnBnWn8buX50s0qfUuFAubRZi5yV/ddwv8BOvKOgGZJrrn3gf5suqOi+IXS2AVB8
DrljH7EXmXFt0RsNWcX6k9SvmTVT6tMgbp6WLuoK5+xTrXywNI0fjm5CuRqfwqzMXYoFqJUd+fqw
dlxFnfZUVPupyoCuETGwvEIN4ir9oNVKncDk0/vWPEMzdIuMqSSNIQvcF+bWcedoJUVl9j4nOu5p
yJMqRlih4dpXdE6aErjbo2yYQ+lHaS/ugcN248WXLwPDzNtS69WpTrdG34GaGjGM9T7r6EUI0jF2
WSciIoDDvvOmUDcoNaU8Y0F8URKKNDFIF6o7ebXJ9A1UHJsRajKDXh4GBqvEc+ml+j7wNJRgY4ta
eTtFMs/Mo97cyggJqNPmX4HePZyaCMuWdBTy94uyGB+GxMm95dIeeiXUbdSbiDuStAjrIo30NjsU
tjbrdDSSMaHtuo29vr6MuW2eq9y1olU4hwSsnKwRUzt3Nd9TAIrkV6xVTAZWYLxiqCUSs7Gdq6OP
dLfpQJep1Iyw2Do2q5+azzoAvJ3FvofBLpeBFWGfDggQxLbfLH9QGte7vuAQcIc0NlZkOzQxm+yZ
3Hfrn2Vc9VfcEB+Qi6fJM38YVvGpgvIn/9CLxOug6uBI+9efKn+FoVK84AQSks4Y8/JB0E95Exe1
e19Tx48Huyt2LrKy2PBxIOtlu3N95AEAqEWE3KCJJD0aYZrp6KflAaVdeSGT/FQ2a76b2LZCu6xw
FuLe8V9m17EvJM0AonAzoWt6U355Ihw0u0sIWmS2DYyUpzgvuvavRzXEPrGaz2GV+7Zeu+de9r9K
N/lJGyNyM3d9BTv9qmaqi0dyXsMhsYbYzmDZEkEJ7agL9GijoiPSbgmNypHnSsk+a3nz+7+a28nX
yFjPC9iJgCTg7MswuVy7TP/PYux+Lor+N4lgu9luzyvRQRhhNweO3h7ogHololydM2OIQa4zYrb1
4UQJG5wx8a+yXm6jNFoMAH3P/cJRZ3hLeyg/spz4USPri6cKL+FJet6POhPyQfXCH8ALIhQdaqdd
L7knHFvcDQE2JxojQtkboJkoihKX4HWX9L9NqdfHTdv/6pPyJ2X2X0tb7SUF0dcus8sT7U1tZNfk
FWzSKcJXsS1v1LyR586TkxldaFSLzpEcWLG9xjqSs9jqAmDt+QFfnsbsdPkXwq3YacGLtPbUmq3x
TIVF9ao6472WSqfSB01kMSEJF+bUxf7afeqpUmGwViIeav235hODYrZmddO0dAoVZse9VdWHxiD9
DlWkUXrMys1ILlOCwcqHQ659EBoI0CRH/79uL+0GyDneXPI4jjtM/IylUx2R3rEc7cRkvHH+WXOp
bVlRIyCHJ6sHt3FKEBu45KXxVLFPQWiNSR2nGlltPxTvfgFSAlxixHU1iFPq9AtPILe3TF00B7Dd
RVI9V7PDou30Jz6SEakAmhERfKZBr+1Tq1GXzrIXXhCvDad5IWvAcFmfbOqtUz5vNHYp/fPprjGA
2CF00v1WS4QcNm3OQbK9wJ4MB+XxwxSkF1sL8eXyYjTjeO4ptAobaiZo+wsi7LPQ4tZ8K80FOLjy
To7KnoISXcjis0SkkgrbvPhmdrg3nmWS3em+5iZx49pwyCQcRgkLTkGcdxBifaFjMI/KhcXHRkUO
3Qq7RHdcPgWvo0SHajnJThbteYEJ91X3tzGLsxwhvKy+W26i7okIa/kxaNVXQQtuTNsqavMuQe+f
ql+rTe8WQvbrOnk1pl9s7oqmgT27MN9S+WX2kL8KZjU2xsdI4tKVGPgdOQ6Uy4xVyc8bF7yk56Bs
qlsN1ROqatjE8NVbh5Pf8C+duRzF6FosLx1Hk+t8pl7mHZhJn11zb/oKFM0OHnW+xH47rHvFtgxK
aDhHrXvopfe3dntJZVFt0Vx5zzzqbob6nDt6iQ08eGpTzgKsKbVF8QwL97gmHU1NCECcXo/Ic/iv
tdohJMzLztT4MrUsoqLZ6UbmvvWja99Sb77pqXnQWgeswrZ2qWGLyKz77pCl83ezRUQtQwsJ19I3
PvqErawkh+1k6a8XYrVnrhaeDJAlF9VuRk4xuVY7Q9PikUirUB/FX2be9qG7/lujivE3BODOGIad
rcEPzDo58vaSvzuLtU8LhFilCf7R0AJKu0lZTf6N2co9BHWLJFCAeyZGxh47f1QyyI9WOzEmTCka
w959X6bOPuWUoU01W0LA8BlT2HUw6xEtFDpAAXy+X4ofgyHHS+lMIxXM2VZpbB5JOUovYtLei+Ts
mh1JDEJTz7qH+qvMxgy0iTBcNJAsDF116H2vijum7xCZAJjJ/GMCHbxYc5shzMn9neETraxpRlRY
FF0WTnUOtox0iuEhmkkcn/W5gFvcBGMNRpih5DARJr6ONLOYfyzrQKNYjg9vONMt2IVZUt/pFChf
sSTrydXPXMoma7eOCsUe6Te4pHPPVkeFXHXJPbFLDAyeqhuamC9/QlRR+/cGOp33H4koMYk09lji
lMulvzSUmp29gSfAbc42WLgsGOz4UK1rTbvIVEp2htltQtcuEffrL0vStScSRTCOMtJmG/omhpUj
zbcOfg/NTzGOGUG2Ky78KLcGFQ3Loi+h1lXdxRV9DLI8gElfPVGZ99R2jTsh96bpHUcWdgJCf68e
G/RIRc6e60pdlmV4NRZ3jUx7RI7PqB0mwc9OVb+RsC1nO8/fTbnp5nyirxj1zr4tzXNrB4gDFEc3
WojjIknAC2uXbjmtC/ZlivkiGPz/DKfzH5Zt2g/zMKxbVxDK6rivpggTXHm3cI5D7qLVbdKpvuRm
E066Pt2DpTVPFfFqDClHC2L5iuo1AD1Z8VHNEJMFxZa5rV00VRd7OgSysJZoNPUKQGwZAvLqvSHO
nQ43Otf/q1KveJbs0B+UHRWavlygHNJI1joLZD1e9VRDN7D03ZGyVzjtpijvYnTqiMnNBHZzPa6i
15xW+tehrZZwaHnHejoIQjor1A9VVnE5rbQUzZpxJBCSE9FktGnM2rhgIOK02+QR67AUMGAmvbDe
jEJQlVec4Ny2OeKsf/lf/8xsLGw73S67B6XUyd05ITfc2xVcgmGYRozKuTpl8MyOMt8Gjlp8QJ2J
AGw8WcLOfuUr23VZIhFEc43AEnNYkngnEha9/VqM7fs8q59Dus5PrLN4JXMeJsl0sRZZeqxohq9q
zwU97hso3uE6z2Nw6exqAN5o1I5wr+BiUk8DBOt0W6tIcxkrLlDmnXQ3W6LcN0b16c7giKkYjJie
puXy75clUz8L4SWoO6Q8J97g7Z3EfSCYt69F+xiXHOK5Ppv69j9M5XpFw1+eFsMFJKS4UNPH5xwM
fZ9bSBF7WDHaQLZySysbUAUQWDkVkIuWu8UNVxmxn3Sag3S4p3T++a+ePElsj++pEPGUosxdCrS7
lRUVFY1G+MRgxlzEGBGw5IulAIP/DX+j36hnZ8auYTedhvrWhV7zfpGOYhMEnWXPVjK2YNbjPeCJ
ehozkzc4pYVx+ys1kzFN0cmLg18VvSaiaC2vzubWhV6R+b/T4USfeqK29oYXtHGNsEKsDlyudFGm
2uhJdA0Pv5XvOOam2B209e6ugXU2Vu1BO3Tu2wt6FDbqoEidk9+al9TIEgoJ9MuaVIrbGRnCi4K8
SqMimfLnRHsVeOcey5BXD23RnH1XOkvUBESjJAdHKfNcUKyMpLN6SFtWD4EsO+7d/4oMPxAU+/ok
eQj2hjATVHWIGFOSKWxN53n0vEsihAuVu7nW1w6lRWDV9nuVNuWp8wXuO4xOWJ+c4ewbfRG3fOon
aqQ7/BtDSveLwP66zlu1wbzTnPwe9HPxAmM9v+h+BVXm3MwULU1pmtfaA7eWfGijX9Ub8Q79YXqX
1gfV9frvkmLXkyMN+2VMrR+2hglEBi5xHa+pM9IrossW627tHRidqB/mOB6XJDu1qbqP66QftID6
PNY9AxWI1Zz7vHRf+YrkcVoH/vPizdH9/tkfeHOE2XAXDYACZODKyJGNh7OPO2hhjdiaAEjjWFlE
UnOBeEi7Mk6dCWd/+lLy77IuzW6cNMGLlmT4NAePOp+EYA60bce06lfGiR5ssGbIXxRjmpFmuzR3
C/Igxr9kF+c7BPt7Z2Fg8pKuYXMoLo5Mg9itWtQqhRcjUnydF808mZScxSsOTlDsr0y2zXvgW2aI
ytg65wybmNHkGJNaR+4TQ3iL0rcuu/oIxGefg5ma1MTTLxM6tNgIzJcZBOjMjatFImU8r4Zgwp7n
GoiuqVf2RHduZkPA2DfOBt/fzXmqLr1Eu+Nv6RnM1eKMDhcwrOXbrLih+Q+NyzCMCQZ9pz3VBamp
+drfh6m/A9lpCN5cBO3FPa/G9NzTIA6qlqjr1CheaDN3P9zClUcX92Gsqh8sDfhDSzSqprBuLaoX
FIl7OqbmD0dziIVlyjhqlpFGFKfKmzXRhjv6zgcyEbq5V/hNqkXI0MlQ02GnCqGvnvQtJg9jWE3R
WF6juzLTA+bWvymSnVPKP+umQl4LvOhaSthbNRQIlKacJu4qffn3i8FPFTly9YR8MuBCVk24mnNw
Kib/Qy+19jgr8xODTfHu0fEGcILrftgldtm//PtlEFpxWFDARlVi7fNKe1rt8r0V1ZHPAs/A+t8o
+heWOrpS6/GPWlPv0NjVa5ZKZP412WGwlsDdbvaKieLeuz2VrCkSbKvqpgOE9Rz6o+ww3Ab1eVNn
OO6IDGCYbb6bEemnRpYFlMxwtmX7X4YazlIsqwlm05TEJBvhZEQItnXxFlfsp8z7Y20/eBaK9Zjr
/vaKJ2cYCofpRXYQQ7ARcu13AwJXjJR1F0tJnbCTxhIy/jWpnEtGrhzK5fpXCmuzK2c/g6bwyKH3
vVf05ley97ELA6fu3A4etyH089VuP/jPPppiXR6jhtwWyzRkKNsF5574qFBH7GggCQ4pfdLC8f2D
hfwnrqxWAF0Fm1ZF3eqtFzfLK2Nn5YfODcTNJSJuNyu8oGxRUSDEQr6yVl2tFa60nXyCEtcp9sRX
6ZwXSB7bLXqQYFFiacD7pi3PBDDNsWMMQaw1hC+De0yvBU+XTqcLU+sVLSb/O31+I+kOa1Nu508O
1npXBBcmKJB4Psdgeh19UV0EJtxUNN9+jl9bgrzfCLI/EUgAkKqeHMsYbm5exmqwxcOHH4g1qruR
o3DsM9+8iOqTIZeeV4IMKBLzXkRQ9oe1AHdWIggHqamXuesjdOoElg0yAiM3CX2VXiyzjnok03gT
q3UErMB2M7CXeEnwPJite3EHa9x3WrbP2pqIshSEvgOnibN+4VywnUvCDRiN5t41qJyjhQxRrVLu
rhXtN5YvHKCCXPopb8cQpEk/6H7z11lwNAuJ8apbir+TC60Ld0Rv6jgSOebpm88pf+Pwe2p7mKc8
yWKjm8u9Vpd2aHXTbqR0MSxJ8Ar/xVuuuZTovYBuV50Bb/xeFKczeGdk813FNS7+UzcTUTIWLDUt
qUBRaplaZM2k3hYalA1hnNsG752apiH5YNT64wAIagyjweaRZT+Ir7HPs4b4sR1x7yhEAzW9HMVM
I1I/+dmJgoE3Is+nay2MPIaEexpc6ROP6OsYngv9ycnfSdPqdpR62/uKheB9UFlzgJpwkA4GIF1E
ijYuki9Hkrm0TpuFKa39gzStiyrmz37VppOww67n9GcSwdVA7RxmDo6wdQrIhm5vJOisN4D3N/Zf
Nxxyl4SQTIUrOYSQaNVnjxkC3TVEkJ5m794KrUXCY8flO+uRLzEAaB23BfWB8Md1w3iAHWq1+093
gXo30/Rh9c4U6yIZUIQ3XbyMKK6mNuUas0f7f57Oa8ltJEqiX4QI2ALwShL0pp3a6AXRIwNf8FUA
vn4PtBv7MB2jCWnUTYJl8maevM/GZ1vr6VabnQbpITnnYrBV/ez/MnsuubiR8Qr7kZ71oRd+QL0f
PPMG9YvzO0IKtqW9jaEvMpeTLofy4ELP+zLa7OCJZS8a9o9A9fdmwNw7d6TXPTuClxM8xuHJtILs
EBDUy9BfODZQGSsZ9/pBlT411HYibTnnALNpVyBy+Qb9Z7qwe57dBobXIH1iK8LgSjY5kYl6nYnk
bfQoMgRC7UWDgFsJrEFNdJqlCrPclHvzY6r6X4sBVnXu/RORjIjJkLFnxA5iiVIRtZS7ucDeV/E9
5dzlE1TbXYmVc/a4UizDf8zIUmQrbl26tI6l7kDwyf7W25k++DJkU83RmkeF2UoVXGhnjSQOwmVT
OppuQscWB4vU7YsOk/cap3upYRs5A02qPan0IJ9+wl27zb6p0fWEjGikxHjlb4OfHnpYtEjDeOb7
WHEDIJEdxHcTLNYLaLePcbFodYblmhZ6IBQ+8F07TgGloqSPG3vqJjCbLjLM17DFgE3e9Mqf3Rp1
GuPLww1HwBvzfvgCDzPhChzH+7QmDW8BF49nu3qSgAJms833Q1mcK6BkwBiJTWkRHJUfrhJveaU1
C98Y2i3Bj/C1tozXNphBFw4E0qqx745Wa3wPjcTlYjZhfPat5t624XS1YppPCuRSz5yp5xgs5sMB
4+ix85jE1+l2bmp95Ja5EGIMq6MXyw01LjXe0+SvmEkKZ4NbniXzKaL414Hwz8WAb0RK1O1Ugk8v
/5MokzXMZvoCmWo3en6Ka2DZBXr6E3fTvlucD+k35DVah8ORrk8FOyUEiVjsKg49RJ3N6QexPoxt
1fJZxw1HcBU3x3CN16LdICOBQmV7M2ImdO5XDCPj1vqQuATAV8brhykxrklWqjvn1I6O0wPjvSvS
p76EcCguieFw0LSNY5LmqO+iZIfibxsc69MCRXBdcKgjm3FSMCq1m2pEIIUcCEEmc44xBRjON7YY
gBej2W29lGnAONEVYjfGxXQ9LOHVQK0XtgoSUdaRvGMT9RDVte8qEp9pvzFj17o5JEPtVnjP/p4r
MhdgIuAgVw1558CH+UnjoKGKZ95+JmYf4XUwd04146huRIgkQWVZwwMUEKi+5xZnDtd3j0YcNJAU
XtK8NTediwE6rIk0JS2IzdF9AuXxg2QTpba9mK9MDOg79Pa0LLm4Zungs9Xa4t5yRrEJgiL/XSym
fWlmlPecXtJzzVMMygPGVyM0olpNZmdl2SV98kzX1RiB7ltZdj2qj2dt677W28GHJVZmW5CF+Q0q
CUMulziYY5R7m30rbTAcjQUWsskWz8HM2guiVESlw1JH46piLpEUafu/Xyr0YHvpjoFlLvQ38oRN
vMr9PFjXJWmeFIMu5tdBdbJnK6cuc6xwAcAO4AxuRIS6/OvgAWbhujZHdUDQMq5/ciiYTqLqcfWS
hqrXCrqyy+5YO9ibgSs4OIUg25F3LpK9GBX6ERb0ukIGtlMbLBgmFr8eoiKTXzbTjW1subDX6/rY
VOugEMyekE68nYHaMWbBoWzY06pLmL9FM4bM8DGoSXRxSiijGmjkngrP19Sv4VKo8ZdPqgSGhZ0c
scWc1XomEvbaDuy3zOUabe6DsfzbmhUfTYsXw1s9mTgTx20HQAwXZrsK9rWmRXe1P7F1VgOmkcrs
Q5S/6o0LXUNgggMupVnPLRRAl6jEjovH5yRXwFf4COMAdSknaVblnF0MfOzHsh3+5h4jKgK6r85a
N4BDAjpKMpdHwotfvIRyF2RTd609RTOybl55Sbxz6RUPvw+Yv8uWPN+YZG99BtdOyYDOsJzqilhC
JU0bl/WoeoCGeFPK/GBQwHHdbTeLkY5H8DHXzgj6e0kH926Q9euoJr0zcdBljOLgaxjvBtCxbec1
z5OonWNSoKvOsUjYSCuEUpDAO5OtILezYdc2jRXJ0d78+9XoIIyWAPFCCfR1HpMvUPxnGrg/c/Ti
nSGDIsok89u6m79UYLePEr2dqypDpXoetkNRHWWcuec4iT9T0Xd7m248IsLyL5BXdeh7bIvDWHZX
OS/dxg8CE7v56vWCdDHwZkJEQ6L3A+yk6Q3p/XM0JYyXkNt0pawzYQ3OFSUgLsfPP4X4HAlIWMQa
KAufubnlE5GjuHmZ3QplRQ9/jYyokO2D7sX972y8ePnikvhaNnG+b9v60rgx9fU9OpwaPlzXr/GT
LVMkbf2m7eB1KkX9qrrsMA3s70Qcq6NgIQJBhE9ajOHH5BJnyAHdblFX842vEx5qCPlU2LgMdsy3
0SAN5WMc4BNJywwU9qgGhTI0+NB16ff7fkkPju2MR8LB2AIn9zh3wY9s9FuwN4r5Vlj4z3wQwER2
GpOtXAlHKuCobeTXpi5ehBhKVMLhdepyD0M16DvClV2S+Ee3g706pdxmlPOKN2I5F+l0mBgo8VFh
UNpDHOkQq+sY0GMTNs2OGUAV8WRZmOy58ijLCXaFVtk9yE8saV9hj36bZ0lxY6Z24MGtTgXWsUJP
5hmROeZylycM7+0t1JkQdjc3UwFq/qpURAqZlILPYA9rzzUOpofWDrek7rPBzH1TBZMXAhFR1UuP
RhPjSKmNu28KwIATLIqUY1ETeAcTLM3GmkTMlM3r2AUTTmwAoPow+ErqUuyT2PxZOPUPl/nAZU79
Zmd1Lqr6RImHXzwqRqBbf6QFxSEByYAcETl/T+TJybjxySSMHNLKmPVWpT1Z/Tu2P0axcokDlwni
c5CmR8uQaOGI1iy/2ZkBO3Qo1WNs9H/bs/yqE+9PzZSQcBuhriL3v2TKFQqb6UtddfBYAAU1hg2R
pGDNNCZoKMtTmETIUu4eiDrsorFAO0JbLtDY9nCBU/qizqaNCOcZe7MuBPk1Xk9TM0IQYl1UE/c5
bwVZ1963yDJghPMA4qw3LqwuuEuacT60l2XdUEbxNrdQjimy+DtimC0dUAOhibkN6ChhzemBursv
8yDeFUbySSKI0B9lh5gH0IWLgeNe7e5rFwiR8spl77QyPqc2gOtUOjlGIuZgGImGcRaRqaj5bnV/
itvcBZPU/IKP/F0NWfsOWjhnVzIfppyfg4JYDtVkbaTEjIyYxkQigBj2BXclXCKoYMPa2YV4b9IT
RPOeWXJMwaVqz2X60Y5ljnt2HDb54IfQt4KQKDOjl94DKJcK3iK/N6sjqWfzEejuQLvcf31nD2gU
NkWxyGW+tzQRTg+1QQInLzvmSKdcLJaUvdRrxUcTF1fVYoCgmuqdie13PbbV0ZZxuEMH/A1kA3V0
ZOrZ4Y1xGoPc2Mj1zRRpsvUs8yXwmitZrPcJGrxr5wRHy9E+aMN4kyYM7Ip1gkMeK4qU0xH8zIif
WjcbElbI+ISMM6+JllkkO7pTX9bhwhbmu5pwT3Zcgoh48cy4lJAlLdLAgKxockqW01QS6ANTy+x1
XzGF2yf+pZ26YUNdD7dECz/cLCi77gAaasxettW8Gz1pgKVDSgncT2bT5i52ArHlA3/zJsmwiiob
jy1BcMTd5XmUZ2HB+MdKolRyNMPMbUdZnCA5zAC5tPdrHMQn08mnitgPjAXwJEL97ED+wco9CZKE
FzWegglPRa/rG83owH5Ft+yhaCHUrG9I6nfdIciqA8Rb7sBqOZglsoFkSdlYVoniFqJwLUQqJqQ/
Xg0FYcUsrV3Wxjc1MR6ItXEA4NtT5wssfhis6dCQkMR/w0Ggw1zAnpfjc5/yeldm8nfhSt6LFvav
EetDFRpvIkcyDFSKzO+oh0j4h7TLrh5SLH6KrcvLMSFaWoLLSnxcSzHXLDdhoSnxNPLsqTMxz6fR
E/GBZeeomia+xXPxkbFcLwvl6nK9EPRHuOzJ0Ta7gxUEURqE52UxHqPX4GB3DVz/ND7P1vwfvt0o
7Uwd0VeN66Ft5puX83IM7KfL7H+aB/zuXGOGBne4KZ7iBi+BBlx6tEn+Qd1WV5c98gC36O8iwrMD
BZlqFqfdCebWjlTtmez5fz2139TjNudxtIPbGNx5f/RB1hnNwOGvXBnPs9v+7F0UtGHwXyvNwNxp
TRLqht09jVWTr9lX5KjAnndNyGg05bBMYBCkJ4Gn2LKBDXo907Hg1e3zL9ACHRFYpVYG2Uc9JpEp
4GVkiHeJ4EevvZaT/Tg8hGtCjcKogIKXoP3Q0B4WwfPi44Ac1/LNuUqipBlf82wet5wbV4cYBwUZ
hBWXTKzgDUuUNUGNK6gA2rqh+UQVNRbmkKx9QDjVECCdzbJj92dKRPZDpCRG6sJNIiEMJoH6U3tt
gzd0eR9t29kOI/auMhYtqYW1gDF1Dih1K66gLY9rgKNkeghNNFgdJdmay8/jPTb1P2b+CcEl35lE
UXAmtvNTUj/BxfFJ4lk8WbUEpyzcb89t09PU1C9SB9YJUZazW9zeQrb/qMWFSLwSw5kZkFpiuhiN
qnq4LVsqJK/nwYiRIMUvVqJwU2m5aa5DnH77yv42HfKCdBScMAFf/DwnO2yHH17gXoU1/ShrnJId
npO4cn/Nlvtb2WtSLehRvBNvTe4af2yPaFlQFO8eRIhNPk9oFco3N5SrtbO+J0bbEVNfnd0S/41F
Hjqn0XRs70HvmLu2Ms5qML/UNGTnxmqfM9sR2K4ZgfUFan+YIH/pJqpyvVdy+FniETdxV04Cm0gY
EAJvOKwMIMiu5bFgWdomLKf5YjV7s6h/Jz1Wl8nATRL4/KB9Ouck6JV5ShkPGvRsIYzWb0GF64xs
uMul4GASrNqNCfaDJefBqlsGLIHdDzsr9p/7WSh6G+r+PlrQAUWCWdtIONs3qbgtqeJ0CxZ+o2SV
vABHPpnpuPzwyvHki4ytSLCliLQ54Iv+boGaaicLjuNKUqsrnsNEugGO/8YE04W9Ni4wo9adzm5x
GDw1GDmk23OYmoCT18Q/iJcu9rGxwnpbe/X4o2XrDH8z70kpKZDmrjL+MDjaU35zz33/FqarOogC
tFO2HF64355raBoPmWfVziti67yA5Mxr98WQWX9TGWo9BxjzqKWWW3I+FlDCTuyrgNQ4iTrGVmV6
N8yy3nAdfyrjCpND7+bH3JMHEoMbsALDNeym4FZMHU3JqIVsiNl5VWOZo4aQ9ERKYn7EsjMCj/Pp
fScNvTUXpiZ9hUvSsYiCBQMUDKxBWz/w3graItI+GLZssZ8iXz6CsKF4jrHTNmd87PZBGAH9SVgD
cPqBFuGR+MoSvL6BZw4bz9Y8WUsmTiPOj3mGnVmWWcR06qnL6uyyBidQwB5BhXV4XIK/SY1erpgE
cLQFzZljW7nqbCg3eYqx3sUHsAP9P9pcN2MdciAMwptnkF23BV0zdlmGwBBCzn1ry7XZFGnkIOBu
bdW1+9BAIXUWQNrN8mEwFEfeJV/gi2LPRBATeJiYEZeD5e551XdiIMTGkJok3s1eCQV1YPphGNwT
yCiTq4WykjF8kiVMRSMrFLsSWbXRaU4xNfO7wfJEZAiDzaYY32P43zhEcG5wWL+BXCr1+vLrOT6Z
497nvVoXwiby+U44Z9g990K25AVgF579tNr71aDBqeT6xhGUMl5/4vhJJi+BN7PN4IyQvJfLndgy
aPHE0IfBCea7Wr9YncEpFQ/34d8v2wzMSbhOUf5NOQZOGFtZs3/lo/MzQZXFMIatCBMjer3RklVB
rHSJUPDFaKdbpsWpUYPCXT43tyCr/+9L0lZXTAHqhMzX3JSS6TrzqNHdtHu2ET4M075bEzkykt/+
VnTJFZtVdZz8tt7p3EYJIA75zJsayK6HpFQ6R/iZJaeB//3LLUmLH5ftMyltUrn4vKstt8l0BzeN
+w+eIXJX6b5Pwi+bWKwscfRoHt69EejvvOLHyTq6aMJwfBZTxuLo/7CmNn4Mnrhgm2D2qO2dwW1k
0+j2lzHyLi0j4+BpoSDZTc1mW2WCnIRFydJVEEOBj3Zh8+bdt4pr8LNQBQI67A1/Et3RcUBOcvw9
ZstPd+WvhtVyGlqMK3AqV1//V2hWXyFmhl2li3LvteTB/PHWpta8V64TbmTvASOKMxy7EtKeUre5
GmDpY0e4JAXfb4B/iKPMR99VyfOzE8cS1Ow4rfNteuALy4lix7GI25NfarkxDGEYwK9g5ePtaLs+
OBuzfhccFY7/ngxcjv1d/ZpTQ91TSivT8dEDndlB65ARuYiQh2vrQcCk9vrolxDBYsSHTrjXeVlk
NFiUYfhy7rkuopdh6gMGTfAIlOipGVf2Vr6Eh1iQJtfwtTgq0z3L6PnbFwuHONhbtFeoJkrxAnR5
ygErXqpjWcICFU0yPGfgmGE7fDS+2T97KnyZxqXnh11uvosVQYrxWfsl85fCh3u77kQOIc7cYpg5
JsCsoYWei///UmP+OtXwcPADUk8bQE+Zu+o8DUzF8w7MYMYtfVOkEjxtWD/o3sofQWuwNpSUEi2J
el4E/QQAQUfZmG9G0Zcn5S14jUgulYt7VVbbbOj0VXtiATgoJ+cI2aw/Dx+U4Bg3Rno2ZalLs0+U
NZzQNZp2utcLmEm09S+CMQCC8ZfWzR+Pa+DkyTPv/rw1eAH30Fyx1OBPBjyX/DDG6ebL/mD3xEED
v6eKx++ds1i/qLElwGVxXxky5pYV3gHoFwcjdtDMtrwXQPqccH5b47AcupxN6qF8YlCE86PVza9g
8iV+/zTp/JNhvcVn4C2fZb7J/YS9qcM3AZG7IcCcB2c5G0FUifA3pnMXnhl6HRowa+EkT3EwdPeB
51fDhDu6LsFNBXrU9IjcEkhCXOy81zLFN4Gfn5oAiSUOy2rBDtxrMzimmAqjWbprHE3RG5y12wCa
JNxRg7WEGpUCiKUBsohSL/eu1bcuFoiGqfvwkt7edii/O8cpf+letqy1Nv+z2fkvCegda7RyeCFJ
XhgAJgCnTe8dHPt9IZxpM3dAioa5+JmWhBxod3jtzRwD+Vibh7T1wqgyUmtHb9b4SsBoA7GFqIWH
gwNiW08e5dVoEnEkLF9vJZCNVxIHxF5DNzIKq9tY+lAMTbAPVY9bRDB4qojlBelCPMV171C4vUvZ
4aMZB8yYujWZhlN+vZPeTz/FO5HXdBN5fX6jWOjgoMduqtKkNyVBCif9g5e3/U0HRHqmTRjTTf2Z
zp1gPN3JXUZlQuOo8zyCKVHtwtSjF/2tBkq8qxJkT48ZyintihdS/QujT5PLsdu+ZZ2cr+3qfxjw
r6eKZKOMPTb1OhQEeqqL8pSAqp/XR4hjLhd75n6kjaHIZCTqtLEf0snXa7vYt6CZ5egE34YrbXBs
poWZQ9BE7RLIvOipftdzQgv20mG4Fu6H3VnjU4wL/OY6fAiUUxwXny6N1hENfQL8ULBAjLPvgLlP
DP8fRRChpQoJwvLhD2f1Mjlteign+xcBhHZauv3E8AysdVju22T1blICEUHt7yiWnn0yR/17zGtG
sn8YdiCczKfSMPCkmylmeRrNbhQUo7UtrEQ+n9jKDcK7D/8sWsFVuHi4onEJq63F2neTBZG38Jft
OC24JLD8si0n9rs23CPI8civm/IlazD0URt2EeaPJoZBFE7cXzgfMVaHGLvxTO/A1HtrkYG78JdD
ajA6YEsZLqHely/sphlsRoDIamVllbYqXpdkeq/V39wJxgeZgGszdXrv4+HZ1L1jnCkCHxBUqw+6
Rz0QhdTdqdUK66F7wX4A4ZGr2jilAkOhG/qPyWel5eYayGFmm7BfTTfPd70NZ8pQ+AllPnSRNeP6
K4m4b4Os73Zy1v+R43AOnl+TlBvm+ThAU9xhEyIGB6bl5PnWdQJmUHCUu6Z21W0S3XxbdR4eFmCr
eqogk4DcD7sbn+GH9h2HZ8FouLm42PCRxQaz11zF85cklME57hjeQrsDOcIIiSf0d6769NGYgX+Z
/B/LuuyPo8Zy4Nd//rlkNUPPaycpnYIJd/y3huGC+CTWynjUBjuHxwvU73QAWXqQBmDPrEaAbnX7
ZCp3nZ5iEahj9u9GkglpRfPLXjL9p2XGSUeKw7brlLcCKB8QhnOy8wcwvsgpjMw8jr+6/U+TxDur
2n2eCFzYq0ldjQtIBINkfuKzHoqGFcNsoEwmfnYzVGiegCdAJSXFXTFCpM6YBROYEn/ULnU0YcfY
j514Ssfyp+na/LSCC0DDlZ5QMgDjfCyfMLuk967Bregj2AdDyHS32iSYg3cpCaWHR2omzdf1ooOw
3OT6OV34znWHgyTFw7Or8Jsh7g3wejz6ER0DSaGrEcTQ+2lzjkLPXeu0OtB4hNzOhTE8e2Wgd44x
GJ8q7EHStAT7c+5TZBy6My8a8dYut1iVnfoirAkLGckis5RArpi5Dq5PrnDEylI0rCe8amB7GewK
SUZlLNcAaDMTVEK0sywUYhsL0yWkHQ5oZYCLydv1FW7iNkmWA1Nb8tSaIOlAnmdj05W+yx3zxJme
AL1EoNftbO91UfxEG8weSeq/KosMcD7W9ylJNUeQDrt7NaM9yZU5FGoWOjqBaPUQ/fvYS+tQ9/Mz
NDxazMy2PuliNeJn8IfvkDeLJ4uULywZieEd9zBmnqtvtcW5qfnglIYXFQ7uUVlBFRQSS13PC5Ah
qpJwWl2lrZi2+NKAuJhKInQC8Y5paGxFQccFWRFanvKdct4QK1BxPW5dCONiEd7WGDmreUu/K7gt
xVk6I026d8UB6vQvbFSN7OyZg7Af+6xyHIBdxzynw+8myT7tpXJI0TpQSFJ3n2uBYUnCx2ptZmwZ
zLiqieGFTEw2Jd1H82Baz8PAlMx2/atuGo4E9jery3IO60puJ+q19p4lv9LWCmD4/syKjHL1nUgC
f50Qzxu4Wd0B1AJkEipkN8SN/iEIbkSUxwP3sTIidZK8c7lQvDd+su/9FfjRCevS4U4lpGMmuNQC
Bs6h8R+IggaBlnfcCFsd5Y2Ybtz52Md43LauFTLJKq29gSsICATKYzfS9Bw2aF6iNJjE8U4lS9Hv
vDGg08AtHsEwbQwHsEHda64ZQ/OTYMkZLz5NxYidUYdRYqPD2TnVlbENOxIQ0mIKYY0lansywDbw
25LJSke4zcj3qqErVZb+Mxk/efJJfBxBfR+0z1NUs+zZDrzWzopoFkZT4rqBX+TJoSkHvY32hJBs
TlEb88NJnJ+eIBEyLt4zN0igYwj4mrvcE1XSHFaBfqPKflJYDT7FSr3DvwDNiK/rgkl0ufz7ZeKb
Jp+EONjJ1atnglWEUTxcqxTV4d+X0qn/6pDkEOaSN+qHGZ50xS3wRflD2mRNsLYfSVAyVPOnpzLL
v82MkFyS9Z+2xu810/9DVmfqtijxCzlvaoFT47ftl8mTz41vYxaCJngItdE4OpHPJAICsbUtzGXe
u5CvAQtcR6CPKLqw6Osgwa49ngvcnlleAC/DWssoPtlrUNKPBK3V563N6/TkBPRMDHNMZcdoYfE1
viliTako6ZIb1+g/pHoD7mV0fPDpa/bTYp0aj92dhjYihaH12WJO5hhteAc1siNSW3BggsIxfKnV
JsPzeCH0h3KaMXzzy09rSdo1+vNur+YDy1fN2V3/bSS+WlhVelZI+HiySErUS09G07ymVp39oJOu
vLdmcrXZ8Mo6n1+9osMnZBVvQFzwPBAmu/t40PZLAICDPcHYeqb4Y2MsA3wCh4KLPYdSeljDBg0D
uANwMSJltes/rCU/GW5hcSm3kz385mQvoc1WWH7Qqg2q5SiG2sx1YJ/rQGePgqpfs44hm8NFSV3E
nLKghULYMwYGHC1HbzGeGPY8u0kpLw4NIlgfulUG2OPFi+9zTOPVHPKa4vHciFZCNERd7mNUzbay
OFPx/czN98Lo8VC0lXfOJdnC2edtglndb7uYMB+2Zn/jxpW/CXUYBa37ZhZlupv7AXQCMwMscM2j
ndr3yem54Ajfe0mAKh8G0TDq1+Obciv7c9RUrDjlRzidfTy2l9ohHjjxbCaUtBUBcU9CS4JwDTYC
Rnr71WRxN4iV7vHSeytjNmUgBrZStO7wqLP1A8xZ/Lsd5Cuu0i9QAPKNayK42rvRMI53JuLBgRtD
GZRUxmzCsn93mxDeWCMt5P75ZR775dZ0nNNcR/9UOQkIooR2lPchhgQN4QP7AaOzuQe2oIqbacJd
9NL020KHxXk4VC+kb3b0+cTA8ZUZJYYqLpMODzWTkCNGHe/MhgM5scU3iQYKonneuIOtr6ZP22Zf
ZmTV8AuovH6hVZdjXKGXTW/y+VR0xh6lxVCwLgmwl/1ABY6nji4TE2xq1bBX3vDT6Nbb+zga538U
syYI2eR4dfd14YijnTA9gnfnYj0Z9KUueAsNY3YILQ/EqES27deae1xhZz/kO9NGth9CJU/0xJIQ
mGcjPbiuRZVpxVbKUWWTYwva4rjcOGyb5/VfMBdAlrToI4F9CNgJXHTa1+m1N5CvXdP9kOFQ4xxV
ztOUOvxOKKs0NY0lo93Rdm7hMKYnP8MaXtfyEXhWeTV5hM6ci4Fxe86tNweij8S4uKkXiL3cc/dZ
Yo1nl1uL0EF3GwaFhc/F/isKpAa4NufRf60bOZ1LDLjRwPEJ6qzrXEa3dXYJlXRRSq13lUj72nvi
JhJqhkzzCbljrABHjnGCjYoOK2NhPev6lm6DBShPMLjvmVWhgkwfw7zQMusU3AhTtqsUn9/G7XlJ
Q2/FoDvmL7SPX5YReE+dFUdmm0IVmTyoZr7/jg8Bbqa5fGdj3B+1UQNeqJfqDjsMPpK2I1+k/jYP
yj3WE/1a9DTYWYMiFdjj3Mov3HQ5X9f289SO57Yp72s8hly0Ho82N4uLx1t9jFO6x0yO7Ajp1s3U
froBK4R2sEAiKhTEQmJxeBRQ0NFByOF1XxOpOIxCVvDI2oQAnoKezEI78ltDg1JKXkucfC+eZ7X4
g3lI+fsPoJfVoaQa6EJ3nLjM1I7Du7qEue9edVFPcO+od80G4MxtLHjk+E3/vvz7M4LGoZw8GVUR
CfOItMQA+EsjkX7PcQhHp/oPR140L4JDs6U3kDz/Ft5svXu2ecj9HowB+hOb3XwgidBxkKJyWSLv
XaV50MKRfBwJw3L977e94/GJ8j/gVGUgtHou/MUXspG8mI28kVRwX4rkXrI6vjL38Q5gwmnOimnz
rDHrkV6wz5Kw+LaccMKMjMWs2BQHYelL6wN5LjA5cxXDFlO2AFmHG1WMZPRxX3E6qT4LPF0RWFAG
8NJzKT9rvcswimPclcHWzMzb4hTuofW8s53b3s1fqxVtPGVMsoglASLk+DsUT3ia4OPGK0HZFLey
U+FOMQ1kPvXZhxM/e6PyfeBzvSzLpNvW+DCiMEcuKyTgCNepsyjxapwt1kWO3NVd7HbnQLPrV2Cv
XhLDungIQ58TR0LmMCbVJKFTfcZWHnAuoA8g5CYTGVqLG/0SJERxvmB1LGg6KgVceNzjyxJmt0FN
dAzlHej/OTi2SdWcO1XjkrMMwcQ/gAZpaCbnXI27IgG/vn4pGvFwKBQ/Je5w9OppeK3aFL3QwsaC
wf8IbQAmWpbgTA0w1CWwXpiTBae8bVtCk8FIzcFiYl/u61s8Lb85TikgSuWxzHmIugEjqBr97mgi
O8spcY/Csp6ouChu2YrAVrZ+n7wmP/77T/+++FP/QmFHFoUBPeFjDDjjX4FOxW0dU//w0SjxpYeU
vAy8MiY0cX4qNcvlMk7VgWaQY9vZZ3Ky3bOUoCo702CMSEVNnmS42e30pn09n6oqO+VSOncu55Sr
zsFvTtmknqDek5MDhVkdmuXbQ/2++u8wWfbjVNqnMJ7AC+kQ0LQM8q1wkcMwK1mbhV3+Qf8zhZ7d
vamxMwYGHelY4ZOHzg1UeMsx981Qv7S96149gScsLdNH6tp4CRMJFLfTMGxU0Nzhp9Ck0ZqvIN/6
V8pS0kNP6/nMOOM6aFsilOj3BkElbsYon/z/3EXFe2Ku0zPIbBm5A8e80PCAy9F9e/TD7GNOEGwb
e8mvGawEGIgIO2YN2+jff/v3b27vs7zGIIkK+s2Tj1nGv4HJgkAq4+BH19AM1X6pXuV3JhDpWza5
7a6h5BzQozjY2bKn7MRkJyGfPprr/cPp3pIiMc+tyiIWZXj7E9aVAImLSAe9kiKoNxTUz2fh1L+S
Ec4LnVffaWh5lzEUB9rToH4uZs2sy6CBzBjtrRkSr5lWjkhRrlxiRJdNlkwZ9a/LSDMd1j/ALq/c
ZQ89RVPfVsP/HcZOCEvjiKvsuUjBy2XOHNmpNewwAr/S39jcixn/azYEL10luFEOxXeWu/o28uf2
RWyYkUdBDtn1ygZFFufYWm15hINNZOUPRqvl1Cag8dfMKGi1P3XiB4wn/47DMvwoumY+hhKOkjHS
9zcwaauFG762Za64Hk3gmY3lpXFzg7TUwEdeCqQh71F7nv9UVsFnnc0lQxP5YcclfDwbcqUzYgvH
77K1HUO/8cEE35m/03S1/GeH6aNs2QI9YT90SiN3VufvQWt/ZZbmcl+7/VPKde4AsjjYhLnXXed4
ucZWYv4PUWey3LhybdEvQgQSXQJTkmArSlQv1QQhqW6hbxNtfv1b0Bt4YEWVry3LFJB5mr3XfuTd
QBg8KvbN9efie9Vumci8sNr+vgNkeoap1D5gI9OHbBX4UuFcNdjiSyDy4QYM7VQzn7trF7e/Jfwq
uFpiIDGeNe+bhp2CGXjQOq0lGncdiUk7NolMwlO4rW2AeYYiXEX3ib6Z1oSXAI3wJvFNZ49uGpoC
mNuH3y99DswImV++7wJbYYVdw+xAFu0XN0eWOHlFCntBp/id1r/79WjeZUIeuqF6Gkukz06Wv9PU
AGD1qdWadNnOJgMDer23wpmYLd95XB53lrBoxmGEXpXCJ+vBPigZCkcbNIByJycCLeC0HaNpxXl1
4i12JmY08yqhmJYZzojERE9DPKJVPlY6MM8++p6dgoy9+eUPF3GWHrLGfKONa0O2HnHISJ1e2yn0
ObVoaXzAQ/tfZaawgg5RUIdTsm3yreF0DiEBRDSYRAPufDgZo7hhKHyvcdHSW/fvcdYdApNfriWT
fccYCkEnK2a2wB7BRTiyZncbzOPTL4IgtVyuLPbbYEaTeK+bfGQP7bqPjGOSB8AUu0qa1b4sjHKb
V3HzkCK8ppgDcNNhbrU7735u/XGbMdJFDFsdc7NH24ElVZNZuHhue8QASYpsYSZnd6QfAs7U7ZBx
itCJ0pYRFUMcvwTLqyXeQgeYIkSl9EGUrL+1GpiYwKEsl/SnZ8Z+mf0BL1DGJMhIyNswMpwo2fK3
qelXE6oUr07TQ+dmX7nVukcxIQkvcsc8SrLXU/iMm6rJ1FNik+rQptFwP7XZMbXymWdtVUZY5mdt
OVWYjoDRUK1ldzAWUex0L4YTJw+zhjVJh7TyBNgnBRr3zmC6JPSUW9evjqVS8XGe+28KDvr4lpHN
gsH1PnBxWI/+Uzvk8orRbtwmOmN04pc/fQGRdISTFNp5TqSItZwYYUw7wROJ4etWQEQLo9pKQwxS
RkGq3ljxAVPGMuWOHpJivqf3+siMRR3i9N71VyylxZKB7LMRLoir/pWjxtxMVsemZVVWCrW1hYOh
2nEiNmTzTAGAkYsNW/MMuEmNkuFTi0U7G/HOsmy4uo4MLookM0ERw23jXZwiIeyU1Mxbif2TUPrq
w0Nq8eQZjDj7EUFA4TkvwrD70ILksunKFbHpTeW7z8SHGsbuD7/cMhtx3yZPW4J91n+6Up4DY+GM
rJFak+tFamotzvFU5geW8zimere+6UxcyrTOXxGH6Wdt/C2UzF5/v0B4A8Qu25sP2PR3UoPB/zpS
f9x+/0aE7H+ZabSEvaEJHzlq74jnQ3Y0TeLMEDB7xawEvbguyqNJZMNrD0aR7eGc7jO3h3tuVm9z
jtmYEsWiiYYXl5nsViom+hvMauWFbymYYzIjYmdhXeWkvptiKF5r1pU3M6BJXarydfTZqqloYKs/
cSCNkil5kBnPDn9lu6ueHfsUlJ4VKmV4W0LW21cSYneoSZqn2tJnGlxx67oOlY1ObzmM1ldljF+t
PSEfUX3zOlcGvyEk2wahmJfUlHiIs5tdENUrhzE++aOz4EIimU5AonlXhLIdSG9EVJJ67vvq9Nyo
seivv/8UpGxlcPrwMKNkiyNxnRP0rhmaj/cpZeMbzDI/VIKYMYD1JSlU/T7vxELUu8tyR3AY8kJ8
USVMj7QbN08DEOwCHTyP0wTHtEjsp9FLfurC+HHjwnh2DbaLfcS3b5f5j+TKGcf+Py41fTPmX32U
E785iwX0vjknLLefdDFVYdvqPbVQfJt1am/MoXUPS532B2VWD4bd2n8zThfBBPTSdSaesr2ZBtZ/
7cyZ13qPGR/q1+QUr37gV8+dqr6nCNoOU8JKLNkXyOoQqAF8Fqu2rhPbf8wV6HnGH5E3bBOzR90r
94st+2O1QKEpGVfOsIZDfuyHpoqa74B5AlL7XH6oNS8RhdL6skTVReWMXfH8x7d1e26jx7J9uEtB
bhzBMFrvM5UOk4ZFPEfrMsbqZo4BrMhXUK51KPFRvU3F+EMZyc3BooRkFzYuPiM8FXObaPBIZiDk
36ZLv4XIxEdtGg0bJlvjH4tdjn2erSBPy5ss6HgItx+uHNHDEdyOccY0p8/D2Ljop8vlUsKEbOPG
26vI9VkeNGRC1Cp7LooeWUZ+8WilX7PmriuGmt48br7zPL8zmARTYxBXmTU05nHZHWeW/j9GDH7Z
7qGoNhh4WPQs+b6d+AQyArWBf83tTeG6hK/TvxQM5Z71PN7bOXKjmgwEVmthN8E7yFGy3ketLA+O
nysuqHZGFhqBEdCanj6B+eNZKGsnpx8OTqrZf1FgS0n7U3QEZhEXNTw4dLg2coVgyG+5FyxHrxge
bQmnVysIwn08yj/B7FwsZAzxBpHqNrHLBKWAYd7NjZPu6GYvOOSi0yRLtCQRQ7esGmALFUhdEhFQ
fVvRHZ70rVnV/V+kLbuhGB8SLVanCSgDuzTeXIJfNsmjhhaUt7S6FOL+ld3fcCeLJdpJavzPrHDD
RGn5M68D2d436qd6QedRMDTcmDgsD36r5YsxZF9Qb+yf3sqfMgQkb9lka95WLzgVPUMS/kU/XLou
CqFU/zDggZPgVfCpwV8aVv8FcKLmiVTtS5DW18UjvddqIeZqke2oW4/5lPlsDtmP55qLzB0WAm/1
k9Msy0mtK5YogCrDcLB+LzrAU7LZdlR7V0xWHOZ82Jc4ytwrRCvs/8aLVQaoM8Q4HScg+myZeV4G
BCPOZP5w+DiHKU1JeSkqY58jvj7lbFyfrImGEPK3+unyG3lwR6Fc/yVQytuZhv9PsPRhioQ7Ia+Q
KsPP2zpTjnITkfXVcXsIjemDJiLiZvqVcbZY7CJz40M2TlD5th3y/Z/GxSEm6yfXScZX2HfJMWFD
eJi6Sb52XU1s4iZusv7YQjw9QYzZgTVaL2fvLpVcZHNlPmK0jg7Agc2bUabudgDP9mBU1V8VjxTU
Nu9x5iCyMd9nxXwUbmx8MD5zWVonxNMM/CBLXAhZb/BupM3Rq9ItAQ3BKXGCHSKVmYFZvYM0e8sh
2oJlEiHjxu+o7j2eteRNxbZ9opYoL22SgKIS+uDwhIVDAhl9chMjHOIU2kGTBmenc1nVme9pWvV7
aH/UjtCbeHAuWgQGF4T5ZCmbWAgdjmjdjo2GSjONYhUHTRFhcqU6t9NA3Iov3yKv2+frmt+IVgK/
YHDrVxklsXP2pvVbg18BgWljXneCBdJEXoaqJF4K/EAJRIYxMXK/9uw59Y3regfozj2WsXyiDOt3
7pjMYVDnLX2GQrYbJOosi7VgrfSX3RAHCaRUYWZeT/hGPkcc2SUEGATk7qld6v6i1i+/fxqMdPVW
l1swC4/ER2gUi4Bs68kaoPV7+vz7c//+6X9ffv+9XtCXtAKHYTX8KVqTNmwZ6fzIjA0qK9sLjtMm
a7PL4skXM3Oc3dKX9dGwgreuRCfFIBDAK9Nno2BLTQjPNpgcYj89VAy2orDwbfpyH5ODOcfmtQli
xubAt+HzovRs+uku8Zw/lSQz3VNcLC4ozmMKSh9nS87ajGGP9nL3Lq60eRrs/BPh6NFu5sdsDKAV
y8k8YiqumDYB6GPbVnIbMKCa7po1PPl/XzxVvEL2cNsRZ4TfDrfOrUCfejkYSgJW8lk8zDwcNQ+G
7zT5mUQmdzf59Clx5s6XybQp4vxbws58a1RAI5rEnxlSib051/UOCVWBiPGTYF30O1KRIliBGEMu
clVtb1PX0MqIfHpsgQLXdvMAOXIK3aFO98AC8BS1UMbcOfA2vMgvKE1hheHHRU96kOiHt5I7OfdN
yIXdi2pkTW1rXtt+HMFHLFgszfm8CD40uEKMtVynKjd9kt4FYzKeqsgMrmgOMR2X4t3P1DUe4u4h
6vnSMPfeoqTR+5RR5sGU+Dxcb3QOgUOwxoL2hQJ2yUJDrFka/ZQdqi7jUTd2mRUj7rEm8lQwuPf4
f+E2bUtOIC5XHMj1cxxF42M8Gd9zkWGYC4Zpl/U2n5d8mHKMfQVRsCn6eSoW2Ad4NULSPOxVOLIt
RGG8JI75zy1Na20x7C0TaXJnQcj+JiLBvz9WteMchjR6mdBcQaf1EZqTVt32hCQh3Uni+S5jKteb
JXF6ZgvjxZDqDJ3ZxmOeEKFspHNzN+YanOqK7autvKaaZV6bFvXfSaHtmVwiu4NiZoMYR4eYhI1f
A0kUaCpUFyGMTFxrg1gYZkqNcslxVGjrVeEbAccYaCxzt4IrtSz5jgueyZGM5M70Wd7gfeMn61/J
dbQO4LbJWoOAGdf+Gjrs4zpHdEryOMon5EckkhJKCDSxl0hfGFaRzhZByp0niUyhaoet76xGjMp6
D8TM3WIHNxPLLfnYygSWOuAwByfMOSXVteN3u+nGUAeNc+82/qG2A/2AOR5Frx8ASa/yz5EVKBss
/BcEuDJVLpHmVCuqmpnA0V9VSG5hfxQrZXJuWVf1ivke+gQo7nI/jfFbxOQLWbtjUQV2J89pgytS
6Qe/brKDfq6cyERGD1eWGc/WdfGx26jY9lY+vmhJotxGUStgf/ssPVKkqgWrr4zRMEP694roY3II
1zSN+A8KsQb3Qp0/R9fAdetngfn6vi+7s4mXb5uhFORaP6I9McM8seqTx4rEcu2VcdGTq1qwCSi7
4Gzm/xED554jFx6UDYRsVjBYe9qspjcvkZf9F9lsDhiRbTGXQ+AkSHawSThBwWSwBgvuf9eQGSvU
JnUctt+W+wBN32TIax67jF8CkCoKKb7YCzxHnGRlODjTfJi0QiqbtEe1lJgA1bDPc3MB6GRsgv5M
Nea+azP7Q4OHbz1dX88WRY3jPcNqZSFrZk8lPxrURMtrlx8Qj9cqrx4XF6g3ZvgJPLv8TOy1puwQ
vzHwSrcAJbYt+ER8jSx7kJoQpJBNF+k4+pr5tB9+WvzXg/NzPPWJYj6Hhtl9FGDb0cmStdnB/6gN
/8BocTpK5P8NycrnWI9XW2XTro79V6amztWaEfeMrg/IAVvY3pZQwypgTiFEajI3zE97qI1H22I3
NBSaTW8K4lwGEPWtu6CcrRBIDtwblS13feX8NQWUEncoVxEb7D0UpwTgDtEDUe7ziSy655gDau9N
KJmpX7Nt1KMVs+No3A/+Cp0N0uqcOcaxMYD4s+YFBt3mDXyaJGMuk1tbpKDNhWYRhWrVGHcJGe15
U5/GiZ1db2Q9TjRzDtFGAP+c3ZsXVdhYLFrIyH6MDbZbRoucvE4zoptSJoF56TBTcYZ/FGPZd7wa
vWfXy568uPLOY2ytFoMy7Oqs+ZCfQlXl92SjD7fRYIEvMG4muSkJBtdLlZr13sLJDOOeKEZN85jo
OTsgOdDoDtEfB6Js9+XQOCeu7lBh/gptJh53TmR8FHEjeJcCcOqo0tNklK9DYrSh2XtIGGd4E4XR
zc88VznFRZO+kpx3osq4Lg4UTTPwkYcv5t8C3TgeeyLV23K41SNdC/+F3EzzYwHtZeOI6NN3sFT2
LFLQLRiHGLwDoINjjuCq6lMSOtyE1a/LlCuePi1E6wcPM6+uaw8B3BDm8aIfLRWcDTIFwVQtKbZn
R57p51Q4zM0z4sJkJ9dKvBfqlafzJFtLvPRzzwBMNFenmcQ3r/DQF8k34YX+rtPQQGOo/BvZr7xh
v1z2XoG2oILSM0YXU5F4kw48VPP87ndMt5ViXZURN7SHT2mFcy82beO5OzMBlOMQTwdWMY3gbC43
B9bifqByA+aj3acewo7SU7br5MAa0mDlHDRTKF1ErfPwKCfNLs1XWNangpTnciC6hFxuY6rU2TcG
qASEzx1EOmwndBHvCplxiPFYYY0eXunNMCz7GZt3YEzEQDnICHzx5NFrHl0KkB4qdu/CKUToTd4o
auyeQVfvrZG2YyiE3+9mNjbbKk6xA5baujaC94YMMIF1YPRPTuClZxkbCxycSb1pn512SqT1Mvg4
DAbYKU0dn0oyLDZR5QG8mOYnqBzo8sfuluW2j7Swo8nrlXPoE/mvjMZPUOaPIOyI1B0hHtXmCxgo
hO49GlvZciPombWAaPee1Pld1Xw7HrplIeBZG626M1M2NbExP/asms/jKJDCBcUtkTHDzWAEyRtn
b3MqnjJyh1qHJqZ2ab9d20PZIWdKJ3zmPLEbnov2Qv45/psa+ncxZPVXhSCVbrZvKShoIU++7tv9
jMLi6BlMkBAWEZ2Du56bOhiPap70YULhTdyfeSxr7ewtctK2pJTjfsnMW7BQb7ascBjgA7YP0OLj
twIl96Jj3fwZGNxMKZkx83Jaei5s2CkAO1EZ77TAx+IWztlPzW+fkNiixTRXGuSV8HIim1F+2JrG
l820EtX/n6IEAemuc2+fM9iNCaRFULBs+cy3Nnf7IRFiWFXHJHBpIB2kaGyqbhz3bMDgza7K+qi8
VxRIBNWtSuwGK9aivEtVUrkEnhGH5dDynqGrxLaHHi9WNulpWWvfL9Cv+4kEECY9er/Y8o+JCGk/
KdJJEn86REu19xdW/Ghnzg3+6oPH6KTVrn2PS9e+H/3OPOSwcQstXiQERoaaD02pmd3lzkeToYfu
Tbk8YxnbZPx8Rt7s2wUjLKr7yJ7w/3izvuN/HExrj5i11dOH5QF5jPv8R2EI5irOWb8SfFGXwNkh
oCDiS206Ev2FvoD2EdLPcDGNKdpXfSU2AKWJrpTyB2Cr5/TRW4uEmPRqG6cNHGm3z/PQSHFFcZvL
40znm7rkki/9dO1Rih5akwF0Jud3L+JooN2lCZvt6iBF9i8wvM84G+VjHw/TFviNs/FsBxaDsNKL
kkgN+oBVgyp/yJV7Qf6IwySw6Rrr6EbICa5uAGg+O53VcfAWI9ClbJnKI9t2WKmUMvumu1amiOH9
mEA1JPl2ib2WklH3AokgBZZPkEuV1GwWrfYjZlkaQmrjiTVwhM0CO3tXe839iBVs49QGEAzZvVfa
TlDLjq/MmbMr7cD8GMhXBjqAhS3buvZEwsJbtnhjC7okKHY7BlEPvSpLkpa8UybJh6OBrbbW/KdB
8nkrXedGiwPBCUoVpm0sgk7QXIt8NUwr1YSZ4HeX5aQdh0AyfdD1hOvkavqD2NPesDYNNq5NJT0g
d9s9kc/wjwhC9uyjG9oZOwnEGBEDPNTicRJz+rgAWViDHQoPdkGMCGuMmCYI/GC/xaaYu+ZsFRT3
SwUPYYG5BaKDTfrI0O5qodrbpUvjf9v/MuU+JgpINiLgheqJsC5Kksm02uug+/pE/Xx25IyR33PB
DyEmesL7AjEz9f3dWOi/CSn2LAKALcAkwhfi+gtij/YFfDMMBdtN/jRsmiM2TVutbEbp3fAX5dOn
4VYRNuwzUfXuwwJECSDQsl8s8V8TmdEBQjkqPZYxWOoFyps730EasXewBl2ycXwLrIWS1V0QNUEV
9GqPAC1T9g/Sn/qHSH4iRGEuCgKpmZp/BMljxTUKMqQA/pR5umsRysvRuAH4fx4owvgtQdUVVFFL
UqYXr3vUXWawXEDGQeNmlpI4WUTcJprz7WQ59TEd+3Pp58uVyCieyjjB++q6WAr/QgRfaG1yif6y
N5GDNytDYoY9B5wEmRgR8h5m0ghSiaf/tGjKCRZDtUDQYp4O+lgPAarEznos8uzNztaqNGVZY/Kf
aezMD+cuwUpvKJCM3M9b1l2kgAmNqMtCNc5cJWVgDhvlr91ZNB/D6iKcs/RSH4H51CHdktzY/Ib3
UwyF4jc+kyZOnpEGfNVADQ54bhClQEp3MYg7dfFkxm6PLsLUR2SqSSil+w+1c7fzHPenZpW+Kfr5
M4rKBiMztfpsYfTNPYaNkXiqAd2eMIZQwOjURE3NWtzTMSbbNtfHzi1hmWkjRIiHGCPQIQIJRDxr
CQomea/N9wiz/0ZXMBaHhe4dNNyPj7KWSrqgEaywJlLukxDKK90SaaAG62nMcf8wCY7PGjWmObg4
/pzlqYkRYRnNGOzLZPqKRXLQSRHvAz9CM016X5XhfSVZ9oLXlUtKBIAqB8hc1QypPVfezcPBN6Kg
3hCv4Z4YCvvgIHyxj6vYYygODN+0J+swqPQieqku1oxy2BnuFJ6wJdXFaco8gND1tTGK/yZWOphR
BPJC3p8ETVWeNVeRMTtqB2sJjcp8o3aF6IkkMcQXgq0iqXa5De24APN9HkoPy5z4gfLS7mFrIilT
wL/naMQOUpN9F7ziaGeIg1lq12onPQiTdhXLFQYTKFZusU+FdMI/lgHAgzwHEuBjI3SqKD9bnLe7
IYM4s8zyTxas4/F6vk41vQepXZ+OVX+7wVDvs74DtDjlF6zVG4fzg709Pw4GPYY+YOUYxWMCzPLm
aMzTSz3OQNwWFA0plOND3sya7cEhg9d2CgCU7FwEbFidK4wdJPmG+PgIJa3vPHtI0N0QR4mYcDXi
5mG0kJ4oNdLHqCDTDkehTR7Klq4Dy4wGKT9rHP6WoeetZ8IT8AQpmgh40U1Fmqku+Wiu23bXKLNe
F6lCgtzIXxa+d2z9/B90sRrSLGiLvstO1dxeAgybp3yq4rvfL0KJb5NwvL0xvcPTANoCWKWPNMV0
RwCe7Zsi7P03ZBXcaXOZ70xh3lIl0wPvXCYKDFQROXN5qd9SwLRP3VKcikQ/uyn//1DtsmYQRAJT
madbKLObOm2NWx3UF7ciA9ZAhVKvQrBHXXwS6fpv4u7i9H/loV6wTwabrsU+Gxn9d46056Ks2rlp
6X2ritz2jjDYJv9cRLxPVkjwKkAuuG4O4zj+KdeqL8sUMlPPeBLZAhfYm8EvIDeFmDOjcGCxWnu+
3AHJ2IJZSy5TxbcssIWERJax294kVrYw8Z53VpT7W8eScjsQkBWvv9PFJOORrdQf10LdtaASUCSt
wbd8I7nH2ha59ZG3ko15aFnibEb3me8ERJefUsZQTaGYEGT6KWH0uRVm+a9Ik39Lt6IvC+RLXSuu
jorurFm7X6NKD41xTrU/UUhw+mNqAowYSMLzSAgPyHxSGFpQqycB2nUTZ1ADYpah4MSOurw25QJ3
8BW/sXzx0vjBxG6RTWgM7brmMRaINXqzDyXZMAeV4t4H/aYvBQlHpopPbWdnBwsBbTNbBoulOCZt
ES/8YuP7na9z6kLJo8k/GGo+kD1dX/20zzd+DeFnorkG2C7Y8071oVpmapw4DVtHrKpm8479CBE8
LnREyUwir6INNCVyJkyST8gQYAoxcilUTUmCfN2xSmieYkbN4Dmq+hRj35KmKPa54zADHiWK+Kwo
T1VDZnU5L2sKUJJw3ovzHJk2VpPcZioEPmqIkeRIbpnZRJ232J67Z18w73meHyq/+XCZPN+GaQLL
2hMf29qGuYu74WUuZnQLWYBaVED5GiyDQYFm1tTB3D4h/PIejJT0IBeVUNbZYDYLglnzMrukPTje
1mnubBPWsy6oPBh+sfdcM7yBJB4b6uELERPlbuVtsPCfJ1Kjo4+icMUJXoUAM0OUYfFSTNQJ0Vxf
YTsPJKqgkQW/mx6mZsBOqMShnSr7SfrdcRrLE3xtHWaEYjDn20CrKTYjpBv82NVprpb7WlWfwvlC
HQ4kdGZIrFV6HyekKxFH9NRXHi8WwVmpVqy36oEi2Qk2TmkDkDTmrwRHRo0h+IKU6LMYzJCaCD7x
bHR3lPA7S7sYasf0zVbBPyzDFkVz/oHMy98yeQzCuicw0Uzj8zzQa494xhtPYP9c6H5sYjvtdJx2
8O35lmVOLEzesGBVlrsHCfQ15rZxzVSBxApNkWtbNwpqTOJOd/X79mhCz9mZ8YToeh7fPJaUmy4H
ZsIn6+McuRCWZp4ZD8Q7QgUoa6ADlKuFKR880q5hH4RlIw1o1CLAiw8WVYyWPIg4ukQu90ANq3JH
1NVRlRnJH3XEp0JiNp4tCDEeDTEoLSuhxFYNGj12jfvYlNgtdNBf/SzACt/l90P5lyyNHMqXElTI
RX1tF1bXlEKWT0WsUCwG/NyoX7yLyCMWon6M1MgV18gY/8vT0T4gXPGug9mg9Yb5DqOZ9OMuDLqO
oATiMPex734EKroY3aMbDctdaqXHCunPnXe2HSH3ODkJWVG9zzxJjM8w8U9mz3tUV754wZWSbqPa
BtS13iK53/K+kJQyQXeDjWAm+1GdDS7BO7amq+0AD6UFQt3nGMV0DlkJcsS4L1v3P9ir8F/7ZjrM
HF2bdo7EAevHtRiwF1bSgitvM2ke+89VZnI/16x+x1oSPT/dqZzv68ZHqnYbwaSKSxgy827sQLlE
nKwyAd6RtB8JI8mtAKo8MhXdVC0ler48I+CWhwQn8HZMxHjPYRaCxhke1YqTS7AOHIwlR+kvlxeJ
EIweyQtLP/vrYs0LPXApaLu80LsZmPofF4PFZ4JEQgfzn9SfvC0mTgwd6iMoSMVQjjvzjtprAsl9
hj5+ozC/RNwE22FUb6LjmobRsC9JbDwTtRcGZUaTCAebb4rdumQ4x0v44kBt5DTp1QPTwvvW6mBr
OpKEWOw55niRucQUaC0fttU8C+29E+KYHsm4NECt05hLrKIEOxPyEiAmEmNx6ptAbYQBkYYTi5hR
TeGcm+iH+1HsZ3lKo0oDA0HBCRKPWbkzyVPDpbhIZMkMmaMHlpqMVcRkwWe0yB0xiwshHeOu6jw+
BA6qB2r7JMSvwToe/eB5HpvkOCb1Ga2GDXOrYEXasMjZMx1hBN7m82O9BCeWvdVO5ROx99h8pMmr
62X4DLrSgXEeNyd//ZusU3GcpuwhFax1a2ofK8KEPwbMibQBam9WZKLlHwG3B7M63vrKZQMRlLKD
gVOp0CF8aTKifVOj5bOm//LG9s8+x0uHr4kFdczsYPaYkFUAW/ET4wMW3l3k4g9MZ2GtKGtYvfZf
B0vZ3vEWN0zxZcCwz+tzanQLOhMwUUls7cumR7bxu1Za6ePtWrD4iGmunvBOhUnMnukil3EGaW8i
NGMbtBNISie0hbCimZFAZih5kgl+qIOwyZY/Br97BmNSYhaPnvog/swssp9N4WC5pWs89lMPsWkk
naiKiwebZg5zTEF5wVSYc9r60iM+uqj6UUyEWFRE+lxKMZ3nj19oN6q+YC+CK8fUVTfD8zhD03U6
78FVvIDI46IDuinEm0bnvQDpGukveD2bwnux2BT7BLqTtFK8ExLUh6CAYTM75BNmVftMdqv7wOQN
Ox85xewS6TC5ohpmvH0a/gIgEfkDrsyBgLGOGU4eRraAOOkLmhD0z04TQv20B2rzJWP57QibgErm
FidbtuO5i/oVy/pIDqq3HSXbDqZ7V6d3szMSu71vsFqq8LTsUuEziU37x2xa4yqK5aUuAwQdQlR3
7J8Yp0wWKR3zOrgX7wwpNYyBE4GPHw0hMf5AuuPA/YPIRL20PXpmRBF23CPl8ZkXRUFKXDdRWrWh
2QtDtsgA5VsZDZMJVMbI2vnkK4ZGoG7tXZbmr/CMHeQzBUGIbH6Z4SQY0lKFA8HvPCjsyqMrozw1
Tf8FozDF5oxUGuUiTUAWXIao1IfY5TX7/cJk9l5HErUU7WLskj/el850stSFHApVowlKxjbGp8m6
O6Pq2PMa/+hAXojqCaCLmQeFmXYcEGHrNVfC2LdxalzmpoElPnK+D76R3KXRxHMFAhKLBa6IjHVA
FF8G/MWbiSDFWgW39V9Vmfy3isrUGC9X7Oifjcyde/YWh7xm1FLIwt6RMoXoGo7cQUwZ1lV/TRN2
uuHsDeZwbtPSOJJUT+ZBPlxaJfE/rX8yjYQje9bDgXU2rxGXP8LVe19L4+IODtJr6hc//2pktXNt
s76YSUKXRKKTbfdvrYkSbh7JtSkC624x04Oe5kdOue+FWTT11ZA+1yxoqro7kDbFJCoB6zqzOdsC
UVAw/AESaDdhaF+ZN/CT1bUjS9BSFkcOqEA+OmRSBo1RBPEYOYXLPBbP8qFzukfHXh3F8SNT+ARC
BGBtQQTHRrgxpqeOsMwRtNYOyRGGKGnjpI4ZvPt5fZJLzP4FckVSJhYYLJpxpWvdrBxF9f/NubaG
W4IF4CD1YB57yRa6jA5Fgv15xKR10m1/YumQPczCfJF47y9ISNU2L5lSsjZAN5H/TdsElFvGmmi2
lHlfucWzJfUPEWIiNLKkPf9+IX0Eu5rfT/gs0iQUDj2MMymMGmRIbK0c03o7M8pqiBAe5HAh3MCC
wCkhEgQj0xivOXaeya7FhXFaQ++yPXhgC9M9brTmDpS13ptV8N1pFEIEl7WhSGDbB4ZJnQ3Iem/R
CBzKxttE5eCfgqwZL6WYb23J7CKqx+rMfVlBD+dPWVJ3x5Esnt9cL79lku9aWDSnxEgubS/2du8k
R20g5nGM+Abmc9wFrXgzemncQQ9fwsIbCG4r81tMFMauE/6Kfun1NlJq3Eu6J1YXDHS63KDu/de6
dnsknzhCjTY9xxVdXeV5wRaJXHnohKJKYHSzm9LsarayOnlD/GD1I9ETeSa+4yhdTgDWz2r9NhUp
qTTB1a7LoogqtukeNDE7D+MV9kBEpNL8J07d+twMzKfgZ0HoaNH4giRIzJpoa9d4VqU/PiCdoc0q
xhcuOYTuWTs95ewaYbhqBpLNV5KK7jq0OdQBwn03TQvigIue30mjnkvn/4g6j+W6lWyJfhEigELB
TY/3hkaiOEGIki48UAUPfH0v8A3eoBnq29FX5CFM7Z2ZK3/XVl7sCNNATojtr9r0OVLHDSFaj31c
hSUOJkz1s82iN2itqNUdbbSZRNoSdvMphcNDs2aQM+zyX9jQRTAA118ZLan0XLhkzvoBA+OyVU7i
4TZJ9+AGdX+oS26YgrACfbMRZh16FK9Oj1WVzoYJ7OmORE569WUFa5mqk501xb+NmrrjdMk7u2rC
+ABe45ut5CyAJdKF/TGj3TCdKRbosVqwmNInJ/uqco+9dtnDuh6MZs2SAHJW1z6nyubc3VGnk7DM
BJ7wmk58uqxsYBiUU/SMTIoSUFl7Igw3U+G66u3y5gV/FyFk3cnGgayNWeJ7if29v05po1jnypLQ
96Lq/E1ozltAP4rArySTRdlVO+2aov+J6tReQY4z8RvUx0djvAut0CV3UsT378iXlljQ2wRYQFHg
fA+leu9C/mJFZVE05NM6lXgPcJJEq6EgrOIXFcT1ljCNr723SGXv9BLYx8aw4juCXrAuzc4k78T0
hgxLky/LY0hCMj9XZjSvhzoceGb3B4LFrHYDRG3sn3R1RZR8dKwcvJlubplTkVrsB989zpZ2Xxu4
JisRQfZVk7yagUIe197dzc2OfXqLPG6jz4zucM+VHI9dN/6XgV9OPc4ajrSHgxhR8h3yO2QTiSra
xxCn2xZiKdZHtja6l+sZTOw1af+jHbA48W0ciDwOJ2Ssj6lfdsDxb1q5lcfIXdbD1xAx7Xh+i8Mh
0dw5DGfrwBcJuJCJSCmRs607SLK9FKXSZOqyv5nrM94smCBJ/LNr32uBJSfx2fOkzlAhtiJnzsBW
2OG59FmdUWQediGmlZmiGsJzE5gjgV3bNc9uBFWAWhz4eOmmoX5tKf2Ee98g+jFVExyhQnoZ4/Ky
81D2+o2No442AOZl8lNgkwcMhcRIh61ZyrdZx/7Z93BwZU54jfi0V0LM5KCK7j0hWLpSiYOCyYJZ
ysn8ZcXeDl5Y13bNp5hnDHhuXO1Nqzz4CTtUl3/BRpcPuRStFQP9z07c4eiY+qPTiN+Eiq2HgYut
4Nx0gBwOF2Ts7vjt08IZb6N/AapTrura24aepGXHs2/oRZtOWP6HmRa//A4jWTjYwSGIMCPOAbAH
OT1c07H3Clg7hySbpTrh2kNuxL/nqHHp7GVuzujpBgvSwK8YxSZ3IZqMQbmNIyBRXIDjOQyijXaa
ZW+bHFRiLszWUN+gQRCgs9laVjwer01A3YAf5o+GQ9Ah7rtXfPy8Mr0I2KxACK86B46Cn0XbGnrj
LeQ0dOzH6ref+0DP6OjbJdOfceiNwxDR0cDaifhxNsBzNP9roB3H3dLiN58snycwtmFGUW82qDzt
9nXPY9pQ5S8PUXvfOPlTGZ6N2QF8s3RqKgqxua5CnD9U0KZAk3FzcVER9HSbvZPEzpEbxF7pHlSU
JV9m251fBrDZAKVzgyvIzpEERXu3Z0gR6DLWUg3sXM3RPmZT8AXtvTgY6AyGY/1EZpXgA/GQV4QS
DTsS77VXPOeePJ+sMNJIRKlzWv1yW8d5GzuLyFuYwXZdiA2UkgSI2EOKac4Q5WeP/OPkab6JPdO7
+mTr4YgKtuwDJbqVs3d94DcxFGILtSBdfg5zzNaDFrjcajxEEXoWSzQkFRdO07bOxO+J2etgk+Qe
iGjvO9J0a6VJ78FLx8ppSXIH4OOeVEMhI6ZduOGOdHc+NU+c67A6rtAnex7dySOb3PgEK7YimbBt
bVKpODe4+RIq/0jqo92os3AGb+Gf3iKTxt0MOMbWnxpzpRvxkpPznrzKPGSFQg3s1WviLt0xBVwg
f34mER8Wedj6KtzipIo1AIXoCjTD2uDLx5dC8G/MrI0R89uUsPxX2g0ppwGhPUkjxSmP48sfSYmg
UiZ5vhatl8Mfzaej/gGmrPpM2OXVE3C7OZ6XFrQcEoU2h4Mam3DtTLP/hq1UcbQj6gaIk35JPf/o
2eC0rIv7ZKiYHhvOsnjwgGJPP1Nvsvc2UhYBpyTdBq6Ht5x+bINnOTQm/XuuSONljSRCPqfnEPoU
iVmCKRS3brvA4tVHCGAVgh9ZTAm30iwvduxXRwxgvwxB7RIL5r8klbHweNJd25MMbwNV6ybVpuuG
TraDaxniORSTZBaBZ6ZVvEePogpdJvZ1SXSbbgMgyCOqQCkCw5GIflcdKZjJtB5hac+X1iX5I3R4
yacvx+Ru8XO8y5mB25KicFYJnctjyFbm1o0zYjGWQwmmVXEIydyZjpXsBn7WopbZ9C7U3jjPsCWs
VRTO59jjCMgGMPF9zk4gptxlIznCGF1SvU1tROmVivgD5ol2oAdUAX3CiPXC8pb3vOz6tSD442Oy
jPHR4sHR1tYkAfbsDFxoZfBz6kV1iMDQiroAR5X5vxK8qCuriYx7Dx/5HPGb9Figb4peon/3ayY3
goiVsne9T6y9K0PGFIkEg1PpSULiZtIHt2l0QYdhgA0Tzpx5sTja5FHuoIRMgLkCG9XKUBuRxGzG
O3LMCeUtafc6aXVqVWJtasbrrc5DUk2G/wUtpYleKcWhQCuczlS2/eNd5W2yigmynvj2VVMc0qig
H8ynVH5U48GnqKVS2b90lLxtnA3LwhA5fgZZveVinbaeGXEZJMLe4tWoVyIpyNZwnSQKio05iWqH
wrs3EulfOE7zrYeUdOENuPJwRj/7i3B+iZvN7ESgHrVoMHV7lIYyNCrnXeQJAmDs/2wr61V0slub
igTRkFR72JI7B3QLqgLMo0C3LDtjeuMy98GszhGqJU+go1eVl2/5CFbbYUGBRPueNS38B/rTVkU8
ol60L0VjBPduhgVdo9uZWu88i2mbeHrCC5hMP6CID7juSGFOYu3Z+CRUV7HeEfHHgNPxJZbpR+Y2
TLA4DDyLhj5oyye3FlR7jhTQQMXiEA9nc0NelMavJT4/LU0fTtuFB4Tio2wSCABjejJ66kMBLGKD
4F/qeXAoyD6CZgpzIBEDoOIgqbcOCmTNe/tgmt5thGPTT8UjMQLc9wrv+VSPlMxrmkso0dm30rmJ
KtjndZx9+rDUYti9a55YPkNN+KeCHbSyKiCERm7jwmeaDLD3HWXIrwXvO/tzH+KcZRwqCX6lULd6
AVN5MR03xJfnbcaMroQpHzCSXmNwNVesb9swm7E5As61bDc8dPb4LgebG5P40YWnEacKz4MMXIhX
gBDZCme0daGUEejxUi4ZTzurMjyKronMFqrOLt9ftMNYpueG6URh3/Gq9DqZ3nbpgT6YXvInE5ZB
ZbGC3ZwCn5xtifZGCV2fVP064De7dsqqek5WcGceFaKb3gPPPsP5JfWt/mUTeN5hailALPBq5Omr
iEviHbl3IMtfvIJldFdwZIZjVtg/CstutoOix0I5SOAZXvNz3Hpf7GJfCdu/4fytUauhmgWTzC44
Fk1aO+InGsa4wdLoEWrkCguFCXAl84gspb9KLymvDs9sBMzzGHur2i2NjW5hoU3Qa2R/sVyrfOpM
sA3A3SDTJnzGg1Zbu6TpTvn2b1ogeE8545eeqMEJWNVFupMP4rnWw+M31gYX2f3wgQyCqrRepqwL
7mCV1N0ud0adzshYYr4YiI9gC9cM3dm2il31iDLu+qna9oJXcSOaT+xq7iFguNBhL9kWv7tBZp4s
Y+lEpDhYATSbFOd2gjsT639mU23YRzF57pFybZhWTXShAznCazLyWbgjAaQgijdkOY5BYHeMWeSe
e5w9m8iiwShRsPoDIJfGxONKQl/lGQvzL6ESXPa0R7Y0xK6cJYcBqdmHpnd3RQnXhhzSuraMaQt3
0j2UcvxKcYkGYWK+pbUJvHux5ZcpwZe279Y0u3s31NMzuKg1Bl9uMlh4Bw5yj7Cmpa8Y+GXAiuAw
axYAqouRY6OT/MxsfuiBTHUEvprqsMp7lTpe+8rV3L4Q2OkvS5IAGb0/GA5bVAbRyzcOqnJxHDgF
Da49ngukCntXQ6C8cqYO97SZveQJ/8iR8zOPuuQCZC+5yBlnhnYJl1pK1edCsxm0FcTsoDLDixMk
47Yeo5vqo5vpJNU6CfEfD2GygD8BY0wFrdCOc1bW4JxtDliQ2RLwsMiydVdTHS68R4t59QAh/Lck
eUJHhRNvpeaRFqbGP9Q8eNwphvFOzeMGzx4jtrAfTdj/k1QYkvi/itgU7zZHwr2yxM01MpYs0wA3
zjTgRNxJKmuyt22yk1H21+EwfvQo8JntwUfB+RFT0b0KxpahKwkdJnr/SZznIwCqv4piTvWYtOuE
om1vKvlAu+7DbYW55fbukZDdvxOn0JeCpqg2Y8dql4EPxKnGuaSLF7AAPONHb1y5mTBv0/BHm132
LD1qPDtkJmr5GL1F48wfgZ9BpY5M69p4JswnNojjYN7jSpeMJWGK39cP18aAlBxXO6pIvZPVsvU3
TNEdydniqRzISEcoGq5r7XNMk1ga+yt6lBhp3KXl2KaAXni4YvncRxsOmrJx/SIA4U8sOSFFfYot
v/Kv1MrI/awa88gKqLwnNhM5lu3VbDVq5zn03AVFF3PpDS/uYLzYmp/ZQh1mZYDVCAQc4bB6WYQW
+7ToNsq0xmOrrxkv1l0hyYHKMHz0gw+BMWUog1eGNC9i+PumIU4JHZGeLTnWxaR7ZETh0MyEnlLB
arJPwPNM5hp5LVrnM2D6cMiDi9LtT8AGtyFsmy0iXgFvqPpvdBGXv3sFUrmV8JmBRzNORDFWYJsp
ZpUk/k2YJhmSSbKgjrYDVIvXNqu4A88hB7xL1lnj1kp5AtqYjAkt4dcYY62hpQ1YOyK5kIRixKxm
H/LcP3DGP7id524dzACrqHNefXKtd8lT+DUzabIYUrWF+Mcdlp/IyJjKaE+N7nbfacR4ct6tqsOQ
SOWTk4oNi5X2wjOQYV821s7CxHlE9lFwaFpn12r7UHjqR1KV8UmbwetEbf05AdKNJYrNJZhToHcj
Z1m+BAAV1x1TMttd89ohATXZAO+38phzEyRKk20DmW+A3HH8p9Yk9uJE3m0F65y3brFHCClxoZP5
Vqm9IhJqH9wsfvU08BdVUjriK2j5Y1DDzQ7+Nn3HqBeb2UtWfVhshW4ZwII9VvtVXNDOElYwSoNx
yF4ltdw5e/Kv2gmICraYbDTnQ3b77VVElXGyLfxwhWlekzkl4ogpbeOlXnv0B4fzDAuPlpeuZ8Q5
DUJ/R4ADDEV1c07S6j/DjNOzHwAqF4N96iiUyTEC7t2eJf3gUmXUWKckDCiPDGoe6T4xRDkht9T4
SXbaMevXCXwSaAVOaX3N84624I2hrJaBpeFcRv2cSJHYJWaWyP1oOvCJFZCYddlUck072xn+Zv0y
d0tUWpfipNis7WhNMBs/f2mmjBpOy9xXGY47XWg6rA0KIPMyeiOT/TJWRvFUNsWZ+qtp2K7zBqKf
yZD6BQMX7g/fDWg56ompTFjUZK3dq0JH2fIheCtNivP0vbyscp/ha6QSObVx+JjgJIU/Jnc/iC54
qY5954o9Qqm3lVWdYgy71qqxL/HQ8Lxb1OucxIhC30w9qFHEWLNnwg+5YSf0N8IBt8md8r0M8+Ds
wfx78in8Y2x/H+cJAlg20ck6LuypzAQ/SLv8nwLD/J4cL456s8cnaWSfLn5SKGZUQ5rgOaysAs/I
gjnTot3NHmVdOV5pQBkG3vTMfhHCb24BEn1X45yPTIqsZg/xygc74esgOH1LA99/CppEIuOC/APH
Nx+pdjLOpdQ+3cP48KzROwFBjU5y+APVDbIzmndiIgsNftxveYSurNxbUNPxmnPEeCAC0J/NyX5p
Ra8P/uQPML4svG3YD2q/JUs6efSIckMWE77DgfT/aBKQHh1/Ry9JEeCHjkZaNKykpzxwRL/qbTI0
aLl/jIlJmPqItRnyYcP0x1vmNfMVB/x2CHi2om6wBHGK5DVsgsWqDwDx+7+2/GJfqq/AxK1vsXrc
p0tWqplQLIwSJw7LwX9G1AGBEs52aIaDDdP4MPNi4q9jCwUUb9VGNJkG8lEqofFDluaF0AcOPRX8
lhLxxALYl4b9+yBSapJl/INNarU/OzmmIkoDH7qDvRj+Lshr7YVr3CLsKDgJKQfraP16FsaQ3aR2
d2ZNO7ndeEfDT0Etsm6MvZwmmnCQTwImljn0Tz5xm1DcJoQYtVKYSY/cE2vPM/BE0D4IpdnFrDsQ
fFUBIOlg1WNkvuGM5AmdU8tm1aQshpr/W+XdldLRkScpuTmAUQIu21Zms8/URpEp0im5qLZx91VJ
oC9f0JmQjdhmN9GDdDgemHhnZz3cWKt9mChBJxY0b21hinVhYqKXdPStaBX6oWEQrJu6DLmqMUuW
yj9YiHhJ1v6KFWpzbSA0SKUMcoZVcGnnEg4df/J3eGrjVefMr1NkBTvTME6xLnhsW2Qy/K7oFxbb
ZgiGGEYdZcRgVQwjhPif/G0tWFhkb2+cAuLnGEYen4SiRsIFXKWbqLxbnLkSjw40mKOXKA2LU2sa
7pEAej+TIpzsXZrJl7DgJykrr2IpqryXCfnxRfHNS79WexPHwgrp075hSrT3ZlF9gUWYTjpw5NqY
YN4lLCrOXUq5nhcLDh6arq6gFgh9GSAgeI20y6WI99a0iejhuoBJmpfDPoYK2X5NI9VhZmLcusrO
fxmZs/ewM698LGInX1fee58yK+jgLVeGPDdtRsPeKHeTT11lRYZ87Q/+ax5Uw95NHe/IcE8wQoen
KLf+JZmtDtpMFts6dJd6LpuH0D09frEY1v/Pwfr+E4/4fexx2SG5f1QUuHDkG56BxeEvAcE4JzFQ
mtTUPJaoiPz+Mrbur3Kga8kDc3XSzX/sxsIjDoL43Pjdhg1yTswqoolN4LvCIwIaQlvHiOrHqztc
+ng2NgVOPF6e8Rr0SH+jOcY+Om78K1p8Y8EUAStxyWenLnJXyyrgXFleAFPOwixqmWCJu3+uRgDr
ZvLQI1dKygMYcz7lkJ3BoposC5Pe+Ceo3PQQClKwTZD/gB51Cgt/3LHjXHmSSkBXC3vXRJgoNMFV
iFVfLuZ69o4OY3tL0FhU5UfGkP0y9g2NaGN786hLDpcA+Mx7jZ5awvH0tatdL3EAeGpk92ioB/mo
z8mspkPier/y0WoPhtmQJxx6XPsD5qCuCf40uN5udi5BQy1fuhruTAhcU1geXCvcjIDgenrjaF3j
gGtioMFuZNO/s62nSZ/VRgUgRJ0OXBEoDy4/Q5GJtRyuan/vT4F3rEHhXdrlSzd2ziXphlOeFf5R
mGAPrXYxcXomTwXFO26Q9X8uHJWDC8iL2dQbCcKU//wyat9d4aV36lBf035u3qlicx62UfMWsRU9
zW5+c4FyHOtuHKmYs9/LculFGB1yEXn7NgoqVwHCFZjfjGhXV2tjpJC4a5OPMopCMjccMHRHNUsj
gp8dHBqdsKcBMZyW7cGt0s94mM4Ev15Fav1I41psRJkDS4sJj8uzTZ6V+F3z7ndwG/idFTXc2L51
NlNRw9e7yYCC3VFid3ejzzSbO1BN8RFmxlvTE44RgmN+FE3X3Bn+yxQ5ELstv0pPfVC7AkZG1DdZ
k6ftCS9+GCkeKRG+RzNSF8dAAyMn5pUE4PCKE5/NKFA9CWKqYxJYT7tAbUn5FHn9RXIdLR/XCL6F
V3Nu3E2LqZhTlmijamuFFgu2fPirSSpZmFU5FeDdnyb/PDXTS17kcMeAddXlTy7cv9ooXy2rpqgZ
G4UK/xmQGHZhpJ9AjexLwGDmWUSgPxNXJSdnsR01VN6iwH9wN3BAo3KhizBC8PpnPIF/bMzXZmIb
3s6UTHRp8WAiODtuleGeaRZTR/vfRPEzK2Xm4F7XlOXSN7KfuJJAKOqrA8VtX4YWRqUSVLDf2ztu
8WQzRc186HoBpYquhcbtnVM0bU2t+mMFlUdCtzeGKmQHXn6yo8OiK3CJlLzhrGJ4a5cngdUCPvPP
2aDZw9dstwMmdsmWcUWR2C8WTXIzNoCn6OB5Cae2f89TO9jzJCS9ohgXlVuxUi5DLOrYFm2TPROF
CXAmuz7ccj8GmGDWlWT1C3GBCYuZKoDZ4c9wxSOifJGXaxIs063Iiug4lMnGj3geE2fn3BiIN7vB
rzCyYzk6hG8rHB5E+TEtFbUmsNPcCnLQiWPmf8qi/oBF9uDtmRzS/CiGnu8pC0iUc7P77G4hpd+p
5iMLtVV0K+17XoDHuK9wcponmyLmgwxbYJRz0ZHVSvcMW9mRQWQ3m4W5z3P7VwlhDPdN713TJNym
k+8fFf5c1UNTsGZq93wba0EPyyi1UEmH0jXWXSYh3GTMmrUA5puniHZhna115c9kLCa19lP9VH3P
bjeQu0CrG9owlBrtPYAsQGjrEnNve2KbWV1+YNMTUS3Nq6froOWZNtVBjQ7qK31bvxpdqYOFEY8r
A7x9mQLXmZtgS1g8OmOuL4HP/jz3pvJ2dWm9j9h17gnG5XsihuY+Df2xYSvXpgukY+6z0zxFDwkK
KpoKOgckjymLLD6VddQ/d9z3vqtooyq9A0ZSGeTWi0fyUhiMdIVTVGeCdy4XMSaWHv4TOkYDgor1
ZdJ26tn1O1yBdOqNtnj4CBp7Fk+cAw0DT14KLQ400Cq9Jlg6XsDYrhOSnBvZ+O46Yslx9orU3gdD
/aK97/MUDUyF4sRmdtXenFvFBEhBhTsvks5MqKgsCJ8m6WtpzjG/fmFymVrZvQu5/ObSfeUPHuka
8JpRhfuFpyv/0bu0uYfu2J6m0byR86SjuS7/fb+ajTm6kjiVwLO7S1w4wa4K23Yt+fsDI55ONaI0
KdT3iVjPRjMFZaLPT9yFK28sQWYnPhYLG3d70JD6cpTLsOSAC6oXb5vj9B5QklpuQhXOvPWJQ5qw
O68pEKlVJgGfAO8mdt6VwwNAyK60x/6owoPflx4nk2nAgpN8lYMDyHBCbX3q2VWXpKR8kI1ZhHPM
4C0c2uNwp3MvP3cs0IVQv7KOCjiNYy7PCdtjHwjRsbsXvN/lCxAADkr06+z9AMG97TiZkeCsBl52
g/HkLyM9PUJ188jWWsu3TtMnxUw3r8D726ZEa2Iu+B37xN9QqaDWLXZsL+Fn6WoG12DMt94MO6j2
maYaYZ1NJ2OZHFpkqlC9KHY27fM3eqLu3nxSJlNphicMS2ob4eqEnTr86FGm2IR2QFnpv8VoH1xq
u3K3Ab+7AibSQVIhxL4XOORoHWM/JzU7cgu7dn7qfcjugWrhmY2IwKZLcmXKvM8uwoMJRhk2tlRc
HY43nVrcwc0Q+ieqiyX7kuMgzIudTs3N0CbTfF28sVNIMAcPwSmxSZU0PqKAq9hOca2aYz/vXFyE
8GgxjCk0ABxQZGu9atx/qw+z3RNVjYddF5hP07IU7Wdbq0ckE5QY+xVh0nlQ9WHyOPDINFcnLM1q
48fAWRT29E2qLNACsSJ7m85bpVmwFTo4NxRTnosG+Ao+rvqSD+O0Cdxg1cI//MEi5quTsjxKvKno
eHoP1OU2tMBZEmqcKb/W/4qwna8CesHadVB6s/SQN2zjXbM8ZTb/tGpY9Xg2NqpKOF+hoO4qDPnh
+5ZLvIejiUe7PbJdlOcuYdFfh/j95OKx/HZbDmjhXFrQySQJosAPCMe+ImNva7JdPtEfkdDfmMfI
PvBb/A36Ysl+gkzX2NGlQvEYq/Wyg0gPyJqzg5j35WzMB65/F8t+NsLr47VTUW0sSWOdAf9jLLbk
gfZMe9vMMMrtDhlkIupSbPyOvbGlNb62+oiEO31g6Nk1OA/Je3M0ju2gOiZ0Swxj8KdlDfti0cwM
KwGWqqnDJaLIIB8b/pJRr7invQQSdtbjmG26u2u9zbSoXhveeJDue7gQeGSMpbgb6x/lXhHytN/4
F1Xhc52SZJW3hUD3Z2hHZWidYmOQsE9KQpzVwuH5/gKAPGUFwzrStajYCZKJV5Fo0nUECHZrBLic
OHTTYcBjfGs7xo52cfsa6XXo5SRO6oAlsNWboCVQKsWEbZnG0Kfr6+glSyK6tpvhK+Ix11A8eae7
y+NITHGykWKiMTOe9jKdd99eEfZs4kSj33GQA2QBoP1T6VoXjBgCS2Q53pJqFMfWytoTbCIcwjZZ
yJlB8pCEyQWawS/kaTJDwCzgflE6rU3T3E1s0Tc+FXuM2Zy5p8LBUjxmJxgWBBz1uWwieA091D6n
z/ZCmp/454y9jstsBQYJvGS99JQyyafr2uF6CMUHoLF61ynbWLdDuEhWffNG7Quqx4n/xTinFhM1
m8IRAhVPZYvSZ9DVg7+BUTeSsaiju0o/XV9C0R47vhXPf3x/aWqyMJnztJKiPUkifRxL4B4OkBmS
iTN23JDocLFqLYQElCxD/N+XkAPWPIqbzvB+lSkaVGJDGtXDzzrEDEeGkUMS5R5LicRYZtFlcA2W
dfYrSXeNH6WldbHAqstNQU4HuxmNuKqD4PGNw6764A9e1JPD8Wtl+1xMk8G7B0CjPMYKw5ThAC/v
+uqvOZnTtYo7Nk+zEW7g0h2LJn4pcS6whEvzU+vONcaatjqEPltf7APYFOqfPguhR7HIwTz3IW+Q
zFnVUfmwXEIJdUnoth5YLuglL5YyIV1Hx2SP6rAFbZ2JlO4KoxmFyz3JldhxUZz7+pTNkpNokBon
ydGTDlQi/1hBGdsIkmVNUWM5U/w9MXI4FWoxvkNvFSMevQBPhVQIju9rpMWl6gkXEVUTJ0pEAGz5
xOOmYv6dW9WnWWPRQka/dHqO9sJjJ4BK6G5t9ys1UhS9qmrxFMoRHWrrVBzfYxVN74QudoHVcE6s
nXTLwNY8vdH81ZRcdBDWykvXCf3qlrfEhUVmZPaT+ploOzU7kU/qBuepNEex863unyVmb1cWgKK1
M4ENaNIXyLt0OfVlRE6eGSifqk8H7Kticl8q52ggY1ulFO0ttEpbWyDv88OuB9TOOXwEDbaNdp7I
0EBaxJJTjO+sy6otz61VXPIHS0bVC8WJX9Rru4dsvMt5ck/K5CwPPP2EkZsi7zg8unH3C27yX4x/
7YNDVVMFHUN4V+4sO4BWvOwcBDEpDNjREebM0phifnguSxhQoQdzwHfJSNx8qjjf6CrQP0uMRsYq
TnBCATkQuGKuM/thatULRrPCOnUc+bbTEN8c00NiozUchXOfTqHeh/bcrjySllnBKFZ1e9Alwy5F
G9+o0Ej2MUgHqhCWnzYXQEHmdm+p4a2poFvPtb6OHNqIvNdL/26/lKYm8ce3xBVIjoGGR49R5xg/
/CE4GG7oLR7AtVm34d5f2DphPWK8ynULkFZlm7QfcSWZ/l+4Ts1tSj8aq+3OY8E/DZP5ntPvuIjl
AOsCZKHaLM0Tv7MDXAtetv0UH7vBvrmKK5EqxmA/4FTGPZ4DUrRJEMTGSL4sH/VhprLrW0w1jR5W
0MR6Ytnhgyjvr6Vf9jwTc39Xd1rc5sGymI/y5xRTgltZ0X+5zX4lNgQsMad9NAkNUFkfJA85YZBv
ohgJu5+Sh2OF/T4qQJPMwj9qEQKSxmieUifONa1vGGdQh4ufeZaB/ka3xqTpbsnWIC+KJNqPE8v+
pK7TrZc2VOLV/sOzoKVMWep9qQKOEd1vsOYwLsMDYi/Drm1tRLF4NkX8TvzwMy68FZfgyEXJB+hT
5nYEH9Fyss7WaWBQY7EsKWZl9w8H/6FjHHrSVuzRfPUVFS0tLJiXNqxn/d3M0xebuXux2obKhV6f
vca5AtMfbuXANrTtjyH9Jwu4lYMOddm4s6kBz4gq9yWG44ihuKNha56NYw0LJGEY3dkjBXCUFLhX
jkaorIjblezUXg75b8p24HN28ApkvTaIDV21GxRX4SWcQZLmaE2AEIF4ffasUrcJTzsQqtij43oU
K91CgQJ/swKmSwvKiLMxcNhq+SUVxxCLWVIre6tmyZHfLO0ziVOTrLDWZ6YIFG5Rji998g62damp
hltHm8RR2aAXQjse1wmKFHhzudV+8oe4PoFy8hZxTEXdwuNsZeK9NgNoGTYfzsFx8CgLTTHUGBfm
VQcIadr5aAMdHJp6zo66Y08Ky++iPsCvAOCNKT0SpfeDiEZKr7RHuZtBHsPnKbir0lMLmpObpG+P
GQpMSdNOhsJw7ZIJHFGOD5cM1/yEtokxq2TP+v1fgxYTrxnDmKoy80/lJCELc6t7TNZv19DiAaP6
Xz5g/jcpFYBHB7lxNIFmJdU8YlZKul3R2vjvZm1eh4kEXW7fDOmX59Cs91j+7kWddIem4xrsFuyw
U2gX4GvzN+nosnFZlz8HgjvAEaiEAmZ7HTuoTVBdlve++lMCocAIuZ3ioWUV+7OzhPvkF7r0v1Be
6wfZSo+184pzw7v743wmyWpbWtxbB+l9VIY6+ANt8q22TpQmcSMoynCRyd1d1tvsf+yfwdRa72lj
xTfm1ls6s78rJ28NLYxYlkYPQYLSzJGpcwYCui7ZjxA1dK+j6x/HLPGelN2EdwPNdkw8fR9LfGty
vBH90Bh7a/ZXFeD4IpubA2uzpdNn9vEIVBeGytphFzvbG2YOpLwGbiLdQgKQ0C6y+t8y5nQSu+Ne
U+mzViPDG4uPdkP9gb+qkVdO3yMcvRTRYtsAJ1hQ0yOml1KMEN5Gn3TmgA1BJHp8Qr2ZWYfbeJP5
ntKoEovfQR6TgdWYIjEQx//j6LyWXEW2IPpFRGAK9yohb1pq3+eFaIv3UAV8/Szm8d6YmdOnhahd
OzNXWvOlN5PhPupVepvposRzR3ahXLl4EK6N3eApylh6ZBUfWNXEaP+YWOL4WTY8RP/TA3MPm7OE
cnprnSYgHlJfQ4etoOQ3Ukktu4ES2RcDey/DnUYWk+0j7Dw0mKLRuDH0VyMjIeeBB0g4LdcFA8o5
JK2SZRphHaFzNYyXgmps1WTCx9+i6j/CWukHMW3ElDR7PH0jKI5+E7UWC6HJ4Ds2NJKui4thAIgy
5kUZtI9DFH5btvlu6Cnmgupe9+GvKcznomig6eRYuSqmRkZ7HIasH3WpPSLaXvvW3HbU4Y2x8VXx
rQ78Vn1X+pCv8yTjzrbz2AbhPSquY1lsIl37npMiXNHLcEV1fe7Jhm68HBiDCLEf62b60uvfeqaf
w57TvdXYGDXdEKD3l8S1yqOGyoO8bYTbvjafcqiqs+39plE47C5a/ZzRILKeGJTHEeNlKPSt3hWH
tMyetNJ+6+AC8N3G8MuN9DVq5544lfsy1lQFjQUPbgksKp0oSJV+5qyZQ78GvcrYqdO6ZtNPE6Zg
SGRDHero0Ng+IZ3JMQV1liYE8SZ9MxTTC20Dr02cTVufUnZSE8gghuNlwdgU7m6yF/lWvoaVR5ql
I1Ibp1TejGTy3FH7yhO8u1Oprb1K+7Gg7eH1KRYSwk/kyWIjlAQ0oXww9IO5IFcqbJ3NjhXlrS4x
aw9W+TF03YkY3F462hkn3zHFk0iwNH8kGLzzEndk7xQTlo0Z2HofOT6UKxT2dEtHJaFX13mxDx4v
epBwMzQ6EzvrlNncJNrnClMAnb4XF7D7qhQV0RTsXnD7zmzJ2TdwCzHAGFTh0oLlLMdKjy+nryg4
7KeSYBxXIIx+61ile8sU/sG8ss6LgBx1XI+5WOE+h6DVKYHhe6z2lavzmh3bbdOpf1OdsKfFF2Qq
70Zlw0jcxj4KT3pnwJ2OGI5awu0NAPMx8+JyaxoKnL3J6s1pNGOnla6/tzSW2lk4QwMwix+HUoHA
zZ2nMbbxjpB7LNxkq5z8ZFUYKy3MBqXCq+sPzPjU5mAZWTfl7O4Jmt7dpZTToQubi+0Sa7LpdVJi
8lYiy3ah3f5psQ7bESCFn/J7jadOnCtc7PQcYEDmHs/iqTWNbdXBexyNHDtUzGVEh9uhcSHgD7X+
8R2A3hSmDSpXwQpO/9BmTkUqMTfWaME3iIwTnSL0zOUVXbwxMRGvasHNcQuEtG+RVdXQQwbfvGUz
Fc3R/OBEqXxT0z+W5q/C6PKNk5KLcGNVbZpkyXWqx0Zo/7KEjJwCYR6jHjIo2z9xjNqOIeaR0gLu
gnWTbfLU/bQnogUpgvNgsQnivPJ2CWbwNH+ohO5ScDbl7FJJNmCov9RRe2cJMGmo4nFnaitiYCzM
CQMgjixZe/upbCihaPunSPO/YNNn61mSl3BsrnpYLn2YS+iOye9UGScNYxzrHPms3AnnOeZW2u0v
RRRTtkktDq4/39ul0K5y669t63ij5e6nJ5p3D+50IrQTue6HcmpZfOivtmgOQ+zsQi/c+Wj6Q4/L
RJmKmH7J5q17RdvdlZ535gN6vsiioOT0UEe8myPrFEM2A83kvsHjOmSh/RrKkBJmyP3NfmiZPaBA
4vDI/Ls11ETY5WPBqr7Vo4PUh88yFiAa5ucxIRQuq32J3F8zj1ftuDd6yPhefRZ8mZtiuvCTrEkq
UdUzSXn2O3ma3fxU0ANUlm96k2/yAf0l5rpKzc23Wb0k/FRgN95YwTxkifNHlo+qhhPuxwjNt/rW
yo6WgNk5mfqvoLN7LSiVhE4H6t8ufUbC6ql2ex57eRhkG7Qh9skyvTv4CDQZ7tE61wmVJjUaFqaU
L6TNh1wZB9UUryR2PT//sRPvo2mrhwaREWP7C/jd+2IPgLi90hvA6Ir8G+md8DOdjDc/7cuVsXX7
ble64hKbOL6SJfHupFO1Bv8J9ZJjsPW8/y8ioax/jMZ4qdOk32qav43xLJx69ChNHCsgxbYGI9vt
JBgC193Yymo3ovPNXYcVENqGaCwrEFTPbselwSVgs66fkgTElcSmiUsfxz8+2+2ARZE1DIRUyWYz
SCdJYHQS71llNOshHvAizPja/Zg3q00SGPMDDU+uojQLygKqDusth/QcLSwtEwjXMrUW9S86EVTq
2WqC2dlXLb1ndU7QQLYH3xR/k1N9CSNGHmqiH0tRVaqxhZpm1FVTdCQJ5+ECVj/oWS/UGjfiKuI2
m2rdU6hRSZUXb1Kf7kWn/ggnsXipSm409tKpM7G5nWoiXN0jXy+E6DwE1DFMsLk9VDTsY9emmn8G
cAwXbPVDYLbmY9gkpJgdhbaUWK8O0vXUgfpFvLfYXLHTnptzrRM3av3mmEzjY2V0YiOJOaLmT3mQ
8SOiHWNvmGAYmfb4CG/6I9Eoj1YYnh3fP9TIKyxbrf3ga79RteQ5wJqzMCWKEHbpAvYMxxXiLZgf
i+yEjRtFS/XHLqdFz9NrXiba8BlBOKZwC8HJuttylJu8kuykagL6ngXspAXBrlRsrMPF7VIhrJPj
GB+0AjC4zdsSldD/0SssaXmoTkKvn6MIh7Kz4Bcl+kGGDQdNyWYjXNJY3lMbobcGbC2S96te64jJ
kLDoF6TtKFhH+qVHgbw//YOs8mJFYxYUeQ4Qzbd9lnHXPGL72acZtfbAa21UOLBmTBYADhBzLSvc
jMiULZmu0ByfyctbjI/M+dGEq7lracVQmtw6da9hpgo3WT+4AUeSvfoyUrj1fDXehmb41Ja0UwIu
rXWGS1XEb3FUXgo/eTKlenekEGuxrG4FZV8rnv3H0KZeKhneQxu7KXydz8JIvRWmpIudSiRlAql9
l3/1Yfjn5pKrtfdPwMlepfpSWWwV+xiUi9s32r41qKfCjg9I0fw0M/EmC+s2zKG3c+KcmyLPT6Ts
zyzubzNVOYPJ5OeXQOfR2Dl9nXBlLIJXVvwVaGIrNnJ3Qs80nQ7AJRnE+HGJaA4jgTYBHsEbubja
RIFB5uZrEGWIFiGkU1QWPo9qwcQwwrO+AxTh0QztDBYNfczcTR51m6qZ10VO0tR39a3J+nI9FFhR
5jgDucjfGSTeQBE1/3I1Zs16duf5nLfwvki9+U2bHGg2HTejZR2LaNhWjhE/oU4++BRqIadbxUKQ
jsDr1H+GftbcuN7Ri7RL4O8trPczD/I1sXERGdXNEg3fx9gKzFpjDtApIpzY0sriQqObPDTEte0c
fxQgkee00PzdaPPyIADCWiy9+ObMKgv1fTX5sM/KpS6lLKK1UWrdmV08ByqrMx6y9E4LoNqw8w80
B2Kr0NhOCdlHmygun8LZeutR4HY9igjngL/DdRxv8cSgMnNhyX0QHZZ+T0bE6oWdj/KSYLWI1Mvc
aDXu/QqAsCyOZUvcuhkZi01sEYnDnOdmN9d+DGsQJVyoAB+y5mIFGTr+BgHhJ09Y0rfe+Dto2HMz
/+rL8bJIGqchDj+jrjd3XJk5SzZDi9N1Qda0jsZytf6DBos6kV9IBf4MXfbWxMbBKl3OlendFNC7
e+/N9pkfYizr/MTTJuXIJtbwnuVscUbL/hsJnAWlk9wJOhyzPkFzt+lcVplzMUP93R7Jgc259ueB
/tlj3H6wMo0Hfk7eEj8mCUo4NdWzh8m485ZrFraDSzNLUWTTKiX3Y6XFryOm70a3fxk2fgyln0j3
GrK8t2ZxpazPIyZJe+o0vtR5qtZ25n6H8J/XiXkH5s7LGzkTH1aKaS20g3mwn5vB2CeC0xRXKSis
KTrBSHia0v5ew+oial7wGgIPLv0+WxvggjdJfBwHV1vrLu+vGCi81esbVpHkDXPVHogNb6Rk++tC
5wS/3DbvusMu241oD2UbsnEbXA/plH44Hc8YJl/SJeGgBY47BTJlKzxzukQJCewZ/WgjMYaz+wZL
Ko3w6LbzzCLSQVzFGkGEaF59+R00Gc+roCWN/taW6jutZv/mmBCuUAovOltpokcVoWjHOfV6u+7A
I3F5wCo1lBV34k685sM1ggQedLQN7Vropkevoyy91aZH3WQ3ARJUd8u7syB95qIAI8cr1yx/ah7d
tT6bz3NH6knggFdsf2HNU1lFPDWO3K/QWbRF1T02LiAAlaEQSOG3h+Lqalp08WKfoqr2rsjp7seZ
IJUgqrQeJpfeeoHFwYjcNXUsi01A7YGcblKcJa2mH1tD/2gNSctlgz5sAWLSTf8MfeLeOXm15aLx
HZfx06xxDTVtd9MtnRHK7pInTTKBN6T3Q66brttCvbasyyx93lOi/YQc8pIaXDTngbE7hFAZiFFV
F6izpz5ubokMXzyzNw/C7MN1pKM7t7n6HTWfKlEvRCYdmVktOpndudhlXlsegGORty0IUI/1qhAp
IGRTtZuQA6/RBvfRn0ggNYm9KZ38s6oy+5Tp47j25z6guRH2n5PzT4IwT3szftGpIPVgu6zV2GvI
Ma2+fDr6sRx+tKWZI1wkaxJlNFiApnofyj7lZRV/5g0fndHzuM/tViaFeVe0bE2tqT1M39H/F1Nq
Yyu6mIo0/aM+vNxawjNOjaE9wejqdpk1QGwNQ1AtNWlobSRwMMXjQasUE2+RMIZAyh9b7Qza86oY
UoKpmshO59jdhylrAl6O28Gxi33n9E1AkfGc8crrbN6dvIkq3FwprCYIbdg86nObOLwBi/oMBBEX
k6ObR6ofXiTH58rU0t92QnDgvonTk+rHeTyI8qrpUXYclfVgDll3j/0pp2+tHg5c5XKN91dkKrUx
blFSevs4qZ+4zv9a0q4e9XXedB4iSKnt8gz8JF4h8DZzdChYbZ9tMdx1/gpXTGIvVDC/Tk79yYpv
2lIWcJCReUUnRxOsxmMs5GNEEchOxItw7DMgmUWN9TpHEoitjudFki13TO0fRQztJvGq32m+GDOr
Abw7rFZswOH1WeWcyyDa4HEhfftIRIAAoI0YePwiDCM7xm7EAHEhKZiMsXVRoU+4fqauauRkWzU5
t2GtHq5eIudNk9mguLtDkRhGoLcrS1vg5z7TpRqZHPwURktfE1px4sU6pa2jnOCqWhzAkoFpq6uA
FjSQWYKzD/uQE9QOFi6+300Qmbha7ALAy+RcqrSnsh64ySoWIMBrAgUqa7OH3IuZWUN3E49cBoYJ
Mn8Sz3nABWCIk22OWp430lhqFSBY6LxAq3QzjHrBlYANvycGmNRRRMf2gIutJnm8q/TmL7b7FCi4
+nY97VxY9CRFOkbxFE/L0PfnurTywGusb50RAHB+e831dMNgseSG0vdJoxie7i5cWhhPiY8Mu7rz
LlgOn4bxIZ1I8oGM3mjsNKEOWwYcTQot2OlP8slK9I1PFdx5qTVAUTzFLq9DNbXMHskVirN9si3m
oi46GipiZMZ92VnQCVyCjkma9pumFt3WGz67Hhyr1YzfsSRNMOM+7EcTBH/P0ptDp4sLApPmyQHw
sVbYDqDKDp/QKhlHqDrfxuUDS/gGcFw50WqC3yab0D1UlryrISUMY8+fE+/wzJ6hBbn5rVVgY0DE
vcceTG2wdyzbvIm5GAoeF5YErdg5C5cLaYa7eouVYq9Ere1w5WUtX5wkmT/SCL8zYFbF+epQxYIX
Bsmgs3fgsr5n27iiea2gz1THwvMvYilpcVr2R4aa6RQZ9CU5ltpXN0f9dHI6LLHKUiRSR8ehK8yV
1TEaQqsZqdlm12cprk+xr04qT7/YXPy45QRpWOEy8jL9yY6gEwDsYzPn989DRgt5joyUF5AGAfkD
VYXCBQB9IfGV4gmL4HPs+CMcYh9neNw9kJTcNk5qPJjzR5hN7U6GuOQ08pYgJaF9uGJbglX4399e
baIIiiUveUTGgymi59FTRE4B2hTSHXd8G1aQKNCUckpKSC7261SRy2xtjJ1kNM4Yb9auJ+nCgZcF
8uhus54803j5InHarZo4vwM1NS5xIm+yQ1XmKjPHnI1+zoUJUcdNe3AfFY4ZFOaVoRlOMJYlDIUs
Jok7wC+QRc/HRueV6JOKG7b/ohW8CiuRvfH6pUabrPu+Ltig+fb3CK2ICofUJPSk9dA16Dzkhj75
CpROt6rqJ96JFTx5QHcrFgWriPAUtuhV3REobNX87nXO5+xMTPQadJUEHG+UwuzsHWe4C4wkZsax
paqMHDMLkJr2F1aTVr7hchrSsYb1ZTmcvX7rzyPOtJj/pSX2LgOSRpsJ/E1ltwl1VZEKCichtIBn
IQxdn7UeZH43DbVTIeanuAurINK7e6KIQNqgm7iIcyzbXpntiR9vC8I2UWhyuc293476qZXjgvNQ
HcQ2vzBYc9UF/ELFhMT4X5zGW4J7KvB8lvxOOn+UswJRYvFkYwWBBlfbH07qqH16znjJso4v7E2b
wAatSW0camJZQcY1YGsS7XGhRNiRf4ptCShWNzAtlnxO3DLCFgJmA0h4PfZuvXfrZ5EV72YRsQMw
2ZC6tnjVSdVuDfNNL7LwktG8nh40x+b72IidK4A1VFaECEZLakLIaqvH/s7N4KS7Q3KNLM589hAE
HKoPfey8Q7oQsrvRf5inkoZPOLFFg05Cs21glAj0fZ4GVir5PGvwKRxSeLd79plegcTKq8a61uSm
cBZg7qgbO4j97k0noLKirIVADVY1aUEgcEa0Gt8Se3X/HwZX1ku7Td0SWDnQ94eO+eRQOr6ZS8lt
0s5fqLz0Vq+8Dly2eDDtUsVMm1U0Ed3NDEZ1E9fHYoSH17iK5wHCZ9O1RFRpvaUUAVknbW/E+K/M
1OeRAfrQWf90GC1Bwd0rWLhKgEkRDAadEvDC/pMWt1ddxzSTJEy+LTF9y4j/qQ6sCMIJGIHuJ02Q
+m2zgZAzkLZK/6nC2MXOPBGViPpgMJh0vWUJZ1OUV6uZKFOn2IP6/kbP43ejvkvX31pgaJuyJ2w2
1dmtq7Caeu2t0FEarD7QyE/rABOC0dEnwAe0mrVYmyI4RXM0cG1YAJ1uyg2KNQyuiYCCe2r6ZPHt
uySOe++nDwt/zU30fa49cv/ERwMbQhTzlL+WflEzh2RB3sPtqiT25mQBuFlhz59hfma4pBGt2yuv
OUgblXzOZkwLZCcEQxFtqpbkNlAM5THnh2YpiLNUyg6IqDERnCKPmFfG0SM5jvrA/jizvb8YIhIO
KP7DlkmMRiKVRj2dFqkWP9R2JTEm8PC0ktcBxuBohf5+1pfSDl7uD1OZC2L5xEtsBpSd9CXtjsUM
biwpv6kNfXHK/uKSe15jGiOBUMXwv4eq39RFt5sQqg1nYQdb8Sd8R/Egh+agu32/77WZZTrNDjkh
uaA3QQIrN0u3muyHY6j661xz/kYIo+99574p+dvlwiezlp7KqBPbxMV4rCUM49E8OsC10pfJu9Pq
cCLooA6Dzjdaxem/5L1TeDp6pmBNdRyO6Qh1SCguqQMRkPgFx9vBMtuYzLM3neUQKKqyphFiQr+o
QLAIypp5g7+uJAMEFb8VgLnJSpxKp73R/sJWalpcMInD3tltXrKKMzOR7nxWBiBxZgRzeasZRzGG
9dqoMTvjLUABisYgxfm65rp903s5LShkYw2/BFh3a35U/RsjaCAjQIAj9HWYhpUxk3KQV980z3Ag
hpPbjDC2Pd0PShdblS5S2kHZ2R2l+2mUDJRpSLKhNhaqzjS/VwO4Iqx+CUYxu9mUWvUsQUIFxkgE
R9nGu5jwdGWKOGOsHdK07AKjYcHXguechyba9V120BcRmA2Uv/Xt8Tya8XEYEdnGvLzpElQy0cZ7
FpnHiQCQXbOEtMxLS0Ak8AHmLanM8C4mHAEdgbgOnukhhnktZMNEHAJvy8JD01GL1AkIL3S8YRHE
e997zHPEQgG+xHzde62gZgL9bV308bAWaqbtCsrMkAKnioH/gC7E2Ij3AasSXZZzWNDwmq5diK/P
epn5zwkadeJzwtj4hKjME/9G+lI3nmo+yR4vCWSgXtyI7I1wx1uzmAjZafYBnek0ZeM72QAuTIOS
vfhNtPQvFM6rxVl3GDJg4paXBIW9sArc9K9hIIIUXe0Qbmh+CwVEraLf9OPMvMtk5NvlrvdbJKrF
eFuXMF+oUogcbEoJS1CtGT8jaTsLXIgDoCdRMBXle1SP7tamxpj71wml/DqboMtmvcX80bWHPDqA
ISFG9C/igfOWOcBSfOazSd0JhzDDrM7r0a0WRgVLvYygu4FMwqPXnlqT58GKeXpHLYFSF595z6Cz
uL90Q+zMubTYdA4YMHKD/iidIcbuWWSotsRZ5j0NEb0XKRZKAC99YOVsDpdvXaWNgDjc5omM3z0J
q2Zj0VezDutNNdApRj07qVOj/8p1tjNKDQMTQU7DTQSbm+pr4x7neAhH8xUFgyI7G89BSLdKW5nd
3u04YVogvhIwyS6MrT+9mLEGSq6kFG2Nfc+NwyFWaqE7+xiq6JICsAfqGAd7wd6udMy9dIcLfnj8
0fTsBYxkNckdSYl9T1d7lHj5Av3Hv+Awf6mpBL7IOxA0zqNJ4cC9JLIFQFStO4e5DLD/vkstsaRc
qVCP+psdC3JohEcs+0FqhbzwxmUKZMqrawcdvvKAD9FOUdBhfJ81xH492ftmqAUGC1bXH5p9kaOo
a+Gmxg4SNDBI1vALULqMxWkCdcGsGKRh4Pm5za3V5DfoifQWI8SFZkPRXk/Km/gGUHNT7T3TM7ej
557aF3J/5V5F6tWpTfRaKNcx0pDfinXr8DDaHrug2N7aiMyQwJc51+M9YROcwWLEwomDSCp/M2U6
+go/YkzmPuoU2so49/zfYPtHFa7MumiCjnz+2rMdvsQjwQmtbQ+9h+XEZhgJkoL7osX2mT1NvbOK
yQbzyD0z1Vipez3DdJISftd9Qrn68KpCXPTdPCcba6Dki7KHAHWP2pehlrvRNeqNozEz1s74JbLE
CGaB94WfkK4+U7GOJR5niwKfBWL9NKXPGVxyfskT2Gk33No+oWEOiYBiEqLmEaEr/igykOs+IeY2
m0usxEgdghZ5QKQSzTCEolLH7aE0Yjbdac5CFwTtumlTb9cJGqo6A5z2aA5Po500RzUQm+sEPAlG
ISrD6JsdpyoPZJn/I7L8xmYGEKH0L5UJxZv0Hwvs6p/ldme9h408wNSmfA4Rin0mIDeLaJDqi1Mn
kDpZ1ALa7YmuYJNE/X5t7Xrig2ejrWGwoVMb82lW1AE2EZNpFfGWU0VK83uKHW7TuLBX0pV/HV79
9SyKdY7R/mEivMwOEiNBvHhR9Nw82OXvyGpyw1tz3vCy9zdFZADoLoBD0aq19tzF41LQtMFNm4qt
7uDkMwYAN2sA7USkmTIcUVYXf8dEwGHo+XQ9QIZsbPwbOVbJ1azQaFp8aNmU34XU1EHaQm1pcx14
jQ0NxT8V18NCHl2h71O36tHCJQhv0BncnG8WFvdTZuHFqTymGU7KtckaaCF1PjSCI5/urkddz/L9
aFECnbXyhimGV0Sqs0lIiYO39mc+wudhrtwA7fz2DfFjhiUDSsE6VAktwCjzL9exeOAGwTIazCYZ
Nq7ZtKd1VgExHpUeuHh/nCPI5WA6owAm/JPO2WA1Tndk/QNpAVTShqregrzORVR2thmoMlpN5OR9
x7Rwdc8k51xsbCElWFWv5Tu2NbX+lw+McVMy5rt4yKNV+csNwPkc6VOdCwtBtpRXzn528v3IeqHk
y6/Ege6PKtAQDQ4V8n3qkVerK9J2DfBFvz/ovrOUAewoCyjIZuvsloz0AcQ+laH8O2MPfCRKscly
Nr1qEdMge9+Kx9tQzbVuyz97YiTRoMjAaZ5vOCWIJ7K1RUydA5CcV+o7mCqlPa01W0CHzPEg4TdZ
gxNB9m7dLfaoEbdzfAMPcdDqPl9nhKb2GFqiVZOhEqYL9VTTqXqu3R8fN1CQJBF6pdZeZxog2bl6
I13J5Dq5cOVApwOP+ugxmY5Q5bDMxbyS4iOwN84NpNWdV+evDRyQA7cJPEEA5LaMo+8xHRjkfAfA
xxO16bnFKgPz5IOhORVZJLA/xDPhVQ6bAZ2S6qRDoXvzF5VCmVmeyvh9uR/f9faZ5RJ1OB1atJMb
iLF+jmNiaDZcY8BfsNvq3CMTj1wPbtetaWE2iSFm7zxpbDA7dha5Uf5alSi3vd5/UgcDTNAnjzMO
7T7p7LdpGrio+dJeeRNJuYIeAkXmgFU7qJ80rXH5ZKdIAyYHiyM/qY4IrDDqbSWIlcsOmaDLtHXX
TxPgv3bLHo6XFejlDeuagEuiIDC3tJ4yoVoOj0sDh52GXPBhsrXUJufjsjCiMf1Wr2B0vVXtspdc
3uz7TnDBn1MLHyKeHXSFsc9h++rTgnijNreVxbUe7Wqjft3SvdkYWW4VN1pjvNhPtpmYcMRH3ud9
QYQLhVal5Vq5wCcjN0YLSgAg0g0f9IZJ4NLj3AgdJJc0oWPWJpjkW7I9uap9GoWl79VIGI9ZnUXC
wJ4qCV9N3/g2Mju9Ipmz9lYuK1PaYFBLRXXugDZOltHdJmdXV1grhOAQys2dytvHOqG7NGl4CL3K
+BKNSnZDEmPmKL8k+LAt08mhXq5vY0encEMXGWepTD4KlzeMgD9Giiak2wr/YRuxXyr1++TGEAhR
iTP4Zddpyl8nIAiLqKI2Xjl/AG4tHnofeKwsH6Kx7m8t9vNjY9A9U1NL3FYdnkk1l5e5GA962QJP
76LsRovD+4w15ZkOZRhSPOm7xK1JBhOEX5l6uCqizjvZVU6jTka3xZDozLp9mOMa0/ZzpiBZYkxa
EzUpd6be2SeH0Ajf7WxwD5W/GEkzNN3BMd7mtKC1oXuoWo4BcwbUlzvVrjWzbD2NfI5+oc594kyn
zBS7pHBuXRMZt2rBEpCdtXmdrciCl3hbIaIapvs0R265ymPXfxhKG0V1+kk9rAOpSa2wR6NhHMEK
hgiY0j/9ZdnoqWUYGQcp8LpTFDJXRnnQFSESMiC4UakcctQT5KHlN8bHRaPSh9C1rdkP0dmKaqAV
5JN96QIoXixVDsTuzOnvHKoCalxL4K7WvpBO90pv6L5kLYi9Q/AuLB5wlTA9A3gSY39obRHdx04W
a8WJ04KRYc0Hlj+HFG0WKTep2XqUseh3ku2uyxUXIx/u/NHbIXs/ASuy6KJSzlNcUhwoNYoq+01n
6tM2cvQeLfooOIweOm/xjWLVNVx5Y9VHADJzrv6C3is1yNtMcfw6T5Fl36aSJmOHVhxmsmjPcpVE
o2CpwN1pASobK28QJi7SMFtN0QIM1Jnf+1H/xCVX46JC33RULq5eav3GqU74zBcYpwroWMwNejbf
KDjvtiSNPrGKAROxzU8A3WtO5OE88zcA6zytikqxzGP9yPxf43NMNWsPppCu7YKrlqcV2mqeTWMz
+2cGVSA8pBOOk2vh6Ql5Khr3gmPBW1OUgeHGMY6hDo6wSh9CZWiXZZ/k0fOIgEBIfZWEY3efxIyr
1nHIvPZPrttbp5Jl+doW11AAXrOpqiU4DDcnmWgjmFkXkxT+sid8UKN/FABCjiol4EBv6rXLiBez
Shl1Y9qzMQ6izH6TXdPvADcda2R2ASmLe2SztWSPWNUVwZwnP8hIHZnJMru4lfZaJsaDoD/lEIHR
Y8ikFSIKt75TjBdXn+laA1MZ8BPT7VFE723ls8oACkpX8k8GETEolUSwESlz5PirhYDFu5kKcQ6b
LUwSNMqKyA4Yi97MltRL/WCSqnMsF0ZQWubrFGGnmIH6jXQuk5ugm8QnwtW1lrcdevHU6MWGnlH+
S82AkkihbBN3l2msnz2o4ZChZ+4zwMJVaEHWNABRdDgE1rh/+rylFlt3OKqnAXpbXL6YuuYdh4w+
5Mr/GJY926QwKU1sk/RwYpOeWQJZXr8QvA7poB3+jdOi44FhLIzmOjrp3Sz7bs2tbueX3Ingzz00
lpfvQ5pGdDeWxyKridcYWFLZs2+MuD5DNquPSLDMb1RE+4KxLmqPIrT44mYuFiDoqIQJAsOJBfVW
WGTpLSezX++MqtthTzCfyrNuyPasYQwqvOjeSv3VqyhMDGuXfjoutR6Q+QDgcxjkUv3QNehuOAEf
cMt8piYt4h5b0aNfW5+2AMbVut0vPHrrWC4uKAg11r5mQp5q64hm9xmiZWPsGf0VDOKXaMytC/wR
bJoq3uZji2+qGD6siE86tucb9AT2HAaPLGsA964/RtTanancOGfgNChMxlRleYe56vbctBYXCvK8
pHOYkPGGYBw7/7SIdjVLYDYW4bVwLHtvD7UHTX3Jh6gfsooMZzWcNfOtoKaD9d7AP9JpVw1pEc2M
/ZDMm+ukDbfzEMV7hoX5X80Rv2o79cQVgns6JQ0UUFSsIA2+VEUZH+iuiQK/cOxVW8XFjgtpuhok
q/IcV70gJWty3UCGjWzj7rNUJNJS7xLiEqtGDmpL7SoO76mrUO156lzfUgeXGAO3a8MO6ln7oB4A
SSjjXuO1wtrnU3IAntnsOysu6TFlGVRm35TbhKecGG0fTWPgc8BaWjfcFrvl4Hxz5dPWlpjfHcP5
NHjJFGn8Igh2d4BFjn4sr5ZmvRseD0wz4LPH30OZIFxvFlTkgzrdOrf4iEB9aLu45xZQtd/E2/Ce
6Jnc+DUTwkihA/7H32jCV1O1/xF2ZtuNKtkW/SLGAIL2VX1juZWdtl8YboGgh6D9+juR8+apU3Xu
rYf0SCFAtoSCiL3XmgscQSBSNNlzpwzEkIOqsTx1xOGsE4e1y1BTNlY0CTPVvZP4dc+M+Kya2F2H
Gh78PsB6XjZMOr2EGHEG+XZtWMZnr6bwMJrZa9jKh7INQSrr9pVpsZiEyvGrFERB9CS7qYK/HLI9
nnhcOAcrxUHHdb2BF/US5jBe4xJrTgasY8JAtZWdRtvDoNOFBQJGYIe3jVE1Jo9A3PjkYei2/6KP
5LfjU1nT7KUupyAL2bAmsAypQ6HqXWXX/SkegMRhMxpWkBCkwfPkpn8AqCeKxz0b7fiG5kBnMYDz
qfRSyEHdYpDSuR49/Y7vkbdBK3f0jLBdqJYL33IAhHhJf8zG8qMWoPcR+/tZWK0ih1rvFM8Ffr+6
D7pGXrmWTRaRDpeIBUngftE2wjwxCH2eiK0iQGRADrpnbv2gqTQ+HSFdFmzRR4yck9lC+Rl1meQS
AKows7rKEM4s0TT45nHyYJrJTlGLTdR/0nxCRzTET7MEf4U14yNd+lTBrgrFDWdoQR1AsQOLPTTR
NotgU0ldIxAvdcHRSbDSWXjN2499tm/X9tgy6vn61eCBmGsU3wUT42KZxfvQpXhZUaHKxfhlhJwM
ssuG5We40wUQX720K2TtE467KKEx71VvpIPST62b7NYMemwxnTiRj3msDQq9vl2c/QjNR25wWXaW
ZOU3bGkSPYIXHg5+SvKJHhvPk7rBSVVvsoH+Q6Jx74mikWaPxQK/i9Gj8OEa0dzFoPE7DO60wGYi
ljCn970CxNn1WFcsT9/gIsk2mtu0CAF1CjCA+rfOFJGqaBYn6Yl+a5nJHfA+tNFuTMeF2Bc6Odzn
WnO6tkvajllFacjKYzQ8PaVXgT3TNeJ96tL6q3Xm5KkCFE4tm2p1hTsh7earGhfAsvMifDVaxyCc
lnR2VEGXaWj3vHsvaWLrN/VkcOeiSIXgoyXN4zVigX3UnDDGCm12Szt6SnI4CXXs9RB2WR8OBeA7
WBZBzcI0c4leLHAVRcyxozgubzoWNNWYAqsPkD1qE+oYbktWEu2AVxWIWKwUUjZEJI3yYFNrDOUm
UMHK0x/haeJmGLJdhZj+ENvfZE+2Tz69OepfNum9JaoHIqS2tThbLt2JjDFzQXbrWiSYJ5XlT2Tq
2AdVPPQFbJeBKX8PZAg1MhL1sWBthyJJbFwyGA511oDZm8sPNRq5gCZ5YDFTZim0lqWgF537WEYo
tYZe/C1UKa+kuWc8TFeFPqw7snOZP6c7K0v2GsnF63bEmjLDUzuw21RxgpfROpKoC44Gm/aKyLIz
Urq7FnMAaI72lyfH/Bp7Tb2I0Luutb7EejaapzZ6GdpZgBpi5kevee9NPWAILLm/6NiQ+uFvYA34
0EKagR/WbdtpM/8kBSzCJCgm8209lCSi8gYpCiwUJ80pux4nGKk2JTjsD6SBMaQuM4bLhQ9jkgle
+pypaVtNw+ssIqLOXN7LuDiJWq82KdG6VLDkYvCezVRH/cSK0qmd+KEbta+EPmNXymRrk1qzCaRL
3EWv9qMPE37s42xXezWx6wl2NbdIeWfy4J7ktH7HPfEpCWokp4QzhFQ9dpWF/8hIH8ietd9xG0/L
8imt4h4AlxYvbanHOLAWGRNXwDzNmrgV4jSs+N6yiOItGOrBB9GwZanlhNlTkA0UW19JiEo2miNw
Tlbw15JQ6NvSaO7xoT93Ya12fglXE7V+TuTFAo3I3lMyv49KGpEt0JSK1Nedk6K/SE3vFt3Ttsq6
99qCvTZIEqjMXKPC5qt23yUUPuzT2HjRTREA1kV6t+n6UxpZ7Wmo05g75KIPL5G05fQgSteH1T2K
HQzjR6RfIPyyQa5ZNWT9dd8MvzydCLq0Ja1SM9H3+LSo6C8b6pQmzW1iBNMaIXO3c4m4htt+G8Nl
3VH1eSqhcShyc/pxQLs2opimZ8lnk/KNI79ArMBp63j8s0+dPvwm4XT4UkmsSugBnEI9vPNs7ks2
Pfc4reOtbfRU4a2uWKWZG3KjQ+w6Ohk15ajbDzHf9TwH9eXL5mqQmr3NQFyupADmOKUhZeN8NrDl
2X2myc8wq7DG5eqJUiRBBuVHN00z2B7je2EToZUKuzrF1vA4WKXcNamISYGnqNzS+DuSBfVkSbxv
uUqedMK4WnhHnA3vvSDTuLI1zNwKlVxEX2Com2qta8I4pN63UWGjwFjNatqru+tRvYdFcCpiLQMU
oaeEICLyJJuJglWwRqZUwu7tzIUVVo8S4eUqjmLxMCrL3jUa2I0kJiJjCO+Qe45ApClScd9agw/T
9w4ZLMeQYW9mOaeNevUMuqReAEk8aNvhtijXtpep62aKKH4n7pbC3yoze20/YgpZGlWXYsHI8xVQ
l1WbjHD8vPTFzj3c4REJU20VbUSCvcmAbkcbjwZrCOs4KCk5KjCDSzdysHZk8RZGQrWnj2CvM3xo
qjQ+gjnurfZRXMjQ7bZIvsxlY/ClTCb5wD032Unyr4FRGptKIQUj0nBd9wQvoD0JtiANFxjX+dSg
cVNd8/Tr4JXq6T2xtfbexTbPhWsdppIqbR4iPkSsSzJXC++h6jyQts6uo3zeZXm1KVvtO/OpMsLV
/RXgn9oVOazkkRXm1ojUTW2k1VERZkdGMUqMEPP2EtfOLN3RQUGa/kELoedI7dXrNPeOpbS0lqYI
5EMiJfnUghl+FpApoE0H1mzOzu0hq7Ky24E9UcQluU8Kwd0XLdVdPorgBVZygZKrGq6ZfAok9xGJ
MQ6gsyjW3fOELETa0bCO0sHe6FqJAoRqrAtGzEaDjPHAuAmx363dQcbciDRzifweBKBDNuPY2h8t
aMCNLEAM0Jc8qZT8Ed97j8sGSbwH3UhvioZQN5fmBVJHbhasJykZbD3DpljVwgKoRBhfIQk/DUN8
Z5h+hMYGaYJJUxu6islCxCIQrWI9WLAcmIR1ClDTrobAVpuoiUDfDvl9nErosEM5bFyKB65fuEfi
44AMZz6NF1Kpl0ksQxJ7RiTuE8UBs9efph7PJCDGYNELlAAqMR9w69V8OUbwnLJBhxQAf6PlCXUF
PRxcteqg2f4qrvwXN8flbkIdIx+EeVwOWaejPWz0Tr4d9FRjiqQ2qcnQO/rC3MxeiKgkpRkA0Rsc
v31t5D4WMyY1RsaEw8qTpakRVJX7+LimKevWE5NJLov8083UuUwq1PQTNr/QDDd6WtV7O8jeS63U
l01UfPgpkx/ALm+oX9Kx7VdwOYqNOVjUhfVB26jEBk7WprdwhLkAFI63ps2uCtHPknfWQp6/QRp9
L2sL1IqNGbojXNonl5hMtIrIZZZH66CJ1zLgHj0YpIREkFNZnvnX0Ugb2JydsNHkYBISLI3M8IXZ
H2HSBt4Qd4qyOxtI8BJedUPKWBaulOeGO5ZY/pLAuUYBcrSaUJAgTf4fXCtazaW2tJ3k2TCDWc+R
byczO9lWyo6kY7ZpFSDQVi+u4C10Y+rENXVOGmUlg1NgLoWod+Ekrt2CbhGLmn5ttf5HFdxmockK
wRD6Msy2YiaR6HM4eOoHeyBTzk52ZbXMqohKpR2R2GxWK5gbFQ2Ib4NceL4chLCaLH4ypG3pKJkG
3fruQJ0jAykQQ7Zwmg4bjktbyUSvAuS4xJdJaQdwF8GcWYZlF7st4RgjmQt2tFIZwCRk+fghKmAB
ZnNjBpG9QswxrgoT0ko/EATOXT9aj8F6lOltl0T5laGnVMVagsB7NBnpTIgylTwkAwnS09h2hzRD
XF6jOQKldsIhjgqYju2a+/4Vb+qDWWh8bKrdSHvYDUF7MLBX7RIm/BaZNLxFRbaHZHeo/eIQVh65
CPYEySrD6W+NfEgRw2rbJ7+A+UADbBlcfLPGWzgE20obsBmr9AXpi00ChGB5AhWyj/p0V+b5zsiY
+w6GqS+7tJab2AOJaos5gjRMNNZUJXGyXfPaUalAlgscopKUlMDgJYj0Iha+tepRyLNmgC0M/ifW
r+JR6699uuOtFuLVASNOcbXbNPX8kZFfvzACm0kLHXHdx2bqeeZK71wGB/nlBa62neR4ZiaZNLOy
VgmGfVxZflUNGxLW6P/G1VFQIK9r96g0wkdBUi5Y+IGb9YmHogYiNaLFM6e6TrQMhLowPtqiKFFP
yxtkfXI3hQOxtZX+NaydnJJq2qLl5CZColmWvFexeJ1IeuCqYLHj2ObNnDIEdyB3lrJxHmuEZQss
LG9jxzRB4u0YnfgXYop73fau3bHZlUXYr4N2CDaEz2AcZoqVHW24jvTwG8AgYIqnCmSl4/f93mge
gQ1TXdDcneu4/t5HTjaCA8NhtnZEVhzsRjwgBtuhSY2oiwwWso/guqU+sASlKrZDlH+2mkfAltVv
i7mKL8P+NGlw+7NEads+yT4Tfwyg4LusEn1nkWY2WcwiRxzliCvPpVaLLfKoarB1XekdpO4mj8AP
8NyRMLoele1ivVp1fYfIBHLeUo4xXKXQYNkf5LdBAPmrJa7kNUnCk1sZkPD7CkHc/Av1iOKprBhb
6ceSu/xgUFMwcZ2j0Z90J+YzrvVj4fGdG0esWmZcFxStEViXUz/PrjJc3YPJn8pInsWkTcgE8ebQ
UJgzUofOEoKcDel4SLnC+ICZ7Q0TXIoECNV9WptLW6O6h95wA5IgB0TQxNqOvFhW74YxQt3Tg3vW
8ixjkVeWSpkn5grU/GzC7kIWfycYOyCipm9N4c/0fFFsw8A5+iZ614nrQiMUdW/EwSc8uPKeNm8N
1xsrdZV71anrMaoafvImRI9E16o98GVYrzTHPc/a+xXxsP1yirG61n3zaUuDaPvpOWoFVVYnORKA
gVyrtdTKbUgF8Kr4SJDLI6ZKLgejIMMHbPRUhOOsS/dXdTyXcYR+Rn1n3qEiCUqa+DJHoBRGuC9w
BwhiRVL0K11u3o1h8IT89SCkfBjhaC29VM13te5DNJa9h1MKOiVqGHldJHxMzTzIeuew5aJVXGai
6pi2kSVGWrFY+azejMIfN5WPnLVlurfoko43uMgQuHjhfpjlqb5e3ZRNibka8PgKXB2CJdyjOPnH
4xQILOKT+ZZ7Q3CIemY5hlavjLRNcEgwnJYlYb1Zle9DixyDyG/t5Yh+g1JcGe+y3mMWUKUPSUDu
AWCgR1dpxqZWAtBUTmqF4Yly5uq/JQ10Xis7+BMoZZcg16NHTsgBURsRgYrCWy7cX0hnmTGRImnH
0b2nmFX1UbdJoOBqfnrrJMmAdXeCL4lVMzb1aZNVnlh3zuRjOtGnR4oun4MvriWmr4PBnMaO+no5
5rYHSxridBlQt5oIiV+6LV4rJiRotrWRpXAxEfr5WKSwhFHS2NddZlhb1pRgBTSHkSmv99JMvtsS
NuQAqAzj3D6eh6mmfq57MDj95MGoSW5kwxuH0vohSfwIFpOFhLjAWp8i8VqoCghLqOkvnRy4e2vA
PPGNknPM7SL3R/LT2+CabIXV4FvJzvQbKJqpdmLkZOY9P58a/rvhkQzhuxA1me61ZnynXCZnoSuf
A90625L8rYxScCPGfalA1eXhUC9jlyBLFOnkYbfvOrhHUJM9TjREA4Y33ieqKJbd9E3K1mcejbCx
RAAgrr1Lk5kIoBOFF7XRa1z02PSjNReb3LOOYZY5oV7FSfFg31kD3QJTOPuxIO+2ddGWBFF9UJMP
et3GoA8wYgWyjmKjS3Zzm8fdKmyAksZ9B36v1L0VFQK92iIwIetOoD9GW46durwxsH6hN6SMbNeq
BP0VPrajjrRUjDupgpNWUe/msh2AIspP0C/aerSiL7t4UHVTLhHg7ZFVbwrI2dyHrCtdo4NoVLhN
LQgxBO8yrtox8mHPPsuA9BYtq5AfWAREWNo2aWzs9AUgQGUgJc+pn3uu5DY4a/YMchQpTYtVWf6i
re0cydwmishhRRG4gDpRSsWR+zlY/qeDOACtZ7o2uvJq/icSOK+KNIoV3vp2weBTL8rav4lVvrTK
7km2FN8c8KZWVX9JdBgKYkVkF4+9ouzhh/HAONvSAnWR0hRUF2v0J2vsyimacmuBJBy8psYcEYni
0jTgZU99wPRmwmIVR9YzzgQUiMplLoNKPfPGZ9Tsp7HCsKSXhAdbMYv8CYWoMPN3Us/me1gUrl1u
WPR4gEkGrF+SkYiKwdC+wKWKfV0TktjqxleaO1B0MfS37pNZs5oPfcLxFAAYoToGfhelb0AjN+mj
R+jcdIzmtzuTJjQGVvNFH4s1S3oKixpxtFoBQWlSamP5gDACi4KPkdFUNCLzsYVuBPj+yWoiStFI
aKBE30am5lAR9ag2jneOFhFnFrPm4xNaRSwrLN99dzM7AVuDzZC26msfbGhG4ZsqEDUNOKebMAZ3
0AyEmuko3EeLNWtpJu8tZCDVgKiCEGFJD+2DhhPNkqhM0cmykG3knkU9lcEk+8gwsSxLQ6KdN0FK
QSy4CtyQb0dVCG7j8aGM0c9Ehg5ORe5816QE4bYnvIJfkYCgBlgBxY9h3eIf26WSDuIY0XSDNwmo
ICh2lOC++tn0689/TCipcVegZ7zosx1RaHLR35hxf6bYtsTsfj9GXkMocu3OBlyfSyaHU5vaC4jq
xnyjmDwZrRsdaUQaw3nwnI5miKGuqjJ/NFiXL4xaN1cdZnO/5moIcOeSrfLFbTID0MEsnl425eV7
x6V+mzjmjefRbhjrkLJnnhwd8KQZSfOUD1ksdthbLO+uGSebOlb3YJbmgwXiz6SrAMoqa6qv2Kze
h9Ymr662CTQoyEgThrtKyznrYUrOBO3BWCbedTUpg7HtbYSbr9NeoLtFVQw6YTohg7TibWo6RJNa
kL8z8hhrsIGm9kyq/EtHU3hhECdA6SNz9AMNFGuZx9pz5uuf6BZUiuRTyw0NwWODKWuQb9+Fj8mb
xBIkkbVxTdY4C/lk7XVcOWJA6CTvNZM7lNtLuDNoczXUqLo7vaBe+HbzASVSaRyDMbjJyzdquKcA
RiLcCUjxutduBrO5s73mpctSB3szZYDQ7n9RvzK4HWLejZs+JPmAtGqKJ4vJz3cazU7W6jQUsBL7
I58h0vlNFj6y6KeHbqYGOtj4YZIo97oWYKdh0j1ujZtmgAEprA7T3LjLnenaoAI8RQym86/Vd9E7
AdJb1btPiOgefYRfQIYxqrcfbYoSuOoeWLLv0XQLqKLtmUXSXYi1km67+dnHz0kONX/WTrbfOS5J
voLedUWVYp/75TuVIMo/6Fec2LnC8Dast3rP+h6VIPoyP3evM3eSB2x0t5dHlx8sTdq5TWY85bbL
HCmWtDA0zXOvadL0GzOBkPUvGy/HuO4LGj3z5M0GcV9aHFHMtorOkzSWg54Si6288lhOzf6yz18v
F8yHDAZQum40qt1fT1z2cwen5X6KDPvndS6nvvw3Jjbes/rmiu4VXygTxYYd9A+GhT3IQbC6mHPH
l/o8B+nHrMd+R/eCeeCInqY4a4aBKCWZMGshxQzhbRzN5EhtFx3hINC3kVyz6gOakWUAxaO0rHJl
e8zzmXiXezFD6kIzwV+FUWiEiBHWFS6o1iMuCsMuC71wYbgBXUyT05JPwgfZ7KlCjSeZIhvtogJ/
17TF6wsVZlCvk4lZ3J8eKZMO+9gcyqs5n5mgHZh7bXssau+euJU515C5Quhi+zX9cwmm4K6l1XvU
sOosR48hNTdmrxTM0UUcVvsYNwjqo8gjdPvAPNXYJmr4drSMemv4yvX+DVFzVeZBsxrxQi4xPtIB
C1Awa1bxUlKiXZggXPCAudiaQq5tEVb+jTagBrHtWZoobXy/TK0wgtwJxEwLV8eGiysHbrY6dwPt
s3n2EmsbqikuRiC1Qr170AB836niKZ0sm3Ju94StlKoGYRarymOuHjcTSlsdOS/2fyq3mkFuObcI
JIKv5Ty91UUQU671sbiUPfHKsTYu+jyiR+LQY9MdhMOAf51th+w3FyIBhx48eSPce6ExVTNrgi1I
W4R0NCAu6qv7pgtZ2wTBAwlJmzrKzQUhct/0ZBnUstLYN7B3PfsjRYS17wwik6ZB+7LM+r5V1Ix7
Z6RT0BMl6VXDuahrkhQn2S0tvq2jOdLlAWoucwdoM5bVzsRgwVyNJRigh+AF1wS9NKjtiMmbb2lt
gDUeuFl85h2yVMeL3tGUXNedRkHmI8h4VxQn5D2I3vDOMVKFOMqxIz366PuWVCWDjTDPY+YMiyap
1EJa8AsbjKFDPIuS0TNa1ncinQ7oxG5M2/6UpYN5q8Swj6zyiik6MhmqrUu3K88zVrSKAa6gV6EE
px+i+bfVwI3ijHqmv9mfRH4dRG57a1KVSCQm0slK/V2OsZpFkLMJpVfD26OCS/92Vca2fzAz4Z4c
FqbWZIl9BBdnQ+ef753eabvRUTtZa8Vb8uDN9go0odVyNFOMmiOguJEROdEQwerkusbDUVg2gHdp
gyhpniVToAMXfHDbzj/Glvs5+MRie3l4eaJ3AjLbBtWtLttQjJCCaSfGzuhBCV4eaoEiSiOYnjNP
VCdVjtu0cyni6k0iboOxPxo4U6+mqRO3l02pSOaAZhaJf20bo9jf8l6h1ZyP0lGb3UqnJrmHrN2y
yMoTX44Ncnb7pMjg6WXJiFPTMPA6qgtwZzNYRGiBfKIKF17w3grb33mFfk9MBcYCj75zUBv0iSj+
sbyxNwxP3OWbYDYxo33xu3mt3SG+U0aKYVSGt2ZXfyRiQOjrZ3Ompbm2zOxxTHF/JrY5wfBo7+NO
p4BNYLpoQ5OJXIC93nebXTvSLGyj8F6075Jm11bvjAfphNUZOSQZpD7TGH4zsio6XJ2tWukJ3ITY
dn41fig2k9I0Ut20nDGDWMKEzkars0jQ5KbySmywcfsACOIM8BgQWNo/G6LiOuI3ZkIcwo+K0i/D
oq+YS1y+pF47CCb4HtBGWBp8WsvcK57CMGIMb0H8+G+iZV3HjWys6ShWAdSrGnONQfvNTmKMj72G
URRt2cIpUYn3lbYO0/kyteJ9kAnnJipjNP54OFY9+iejhxUvpBOtvN69nypZ3qX+PW0kIAoRzg4j
iN87Wf6yRJ/cBt2BMItqUZI1si8r5zHv83TXt92H1Ym7tspPHui+q5SBltGroMfe0MZFlJsT0kLZ
TVnYA2PgBCly/RZtDnrIB6rj0w5J7qkrHFzaFtdAV/veqqrPHipr4bbuprTM5ipJm2U+1+SRWh9M
g3KkzloZSX+zJg9Z7kqfl7Vr4xjFUuyGYrhH2/yVTd46p7JH5VvfakF7xCEB7s94zLPxaJcsd/yw
B0dVZq9+Qi+qCraGdOuDSMS5xYiDWa7PqMKMZ80SrNlaf2SARUxbVP6jpVK1IspAuCwFM1J0F3nX
K1Q1q76n8ObqT4YRx2SZxdmmxAAv3Ox1tCPs5Yy/qBShwJmSJL1IzEb3IltRvC/R5bsJTF25Y1xd
mLWE4uljyCehnZVtxIwhNDBrE+OMoJ2kzdkvBtr0ufVphBftyHy0OXUuixJAd6xWyK1rA0AjOoEr
RZ2wHHURkHVzxXXQ7xnyHWSZwB2Vhselt4e93VEGSNroprbGp84GINFKruRcc5Jdob3qErbAIJyv
RDTG1urBkdmDm+2y0D8lRmRv++CtSwb9RDQU9Bkazsdm7kPotAmw7gnq+3PkSRaYBIpXxP8arb7j
U2Um5/FZ5rHU1vFU3AQD5eepDt7xBz6YCRmsnXKGTSMTZxENFbIHi5RPhEeb0IOrIkFr6b25VU4r
DsqmzVj6iMWcCJbJmDZocibX3cAiZGyuWI/ntDBQDLQEgeLrGeFIr0UIc67olQmr2n9J0DBSdqcY
SsugXfToAH2V2+tYQCfx6wtZJqPaRfUDIVuDGS6xrshvRlBHyIhEnRym4CLcAGllos/3SgUUCqBb
f+NrxXVRVLjs0LJSqwV5U4LcAqCxm1S3BV5vEUYbv4J9Qf5PvUzXI9AYXrkxA7KMhrroeTttvA1M
38ZwggopDyUc+HWUJO4y9M+G/zSNSj06QK25WscZHrQwWpYidn9OSvKHuAI+9X54nhJA6h7vJXrY
6cmz8FFNzSyGxNwENYVAyKAC20dpMbSYtulT42BdzplTFdANuzLdI1jBHsz0CORAg6EI9dEedB40
oFKDtV5PLhwVpJZCrm37uiSK9cbvmZkJux62xZDdhh3NIt0dwA3lH5NFK1hrEZxU0v+es3PxBaAn
y7rveMAJZ1TNR4F5nDKT0LEQGSu78vWVEcuDDiFmrbfDYuJWswyayFn0Bl8RAUxymRvp2Q+J8iw9
krmStl5PLIaWCEYOelvjysnH28o9hLr1XkyptVcJ4GdqPCniOCfkhazm2TLUY2YU9ncvzqDk8q9Q
o4tOe956VEEdrwfpxNfVn6MbO8/+7eihUuNL75bPFrkHN3oNesmsU8lVH42vwMzIG6myj7RoKRDM
e1DAsI9aDDsf2Z93jAmygW8TrBFTm48WESobf0ySzeWhhhwMrI2QG9NW4pEaQI6+I6BHJOt44xgJ
xbfYre8GbIN1aN0mQ9bcXbY0xRZTtHWb/dnS/d7n8vQYsYpxNAYCaYfmlVYW6UYGtnd/2ab7efvq
dy1CfHJP0Hh+mIPdf6lEfBlelf1CdYIwXI3Zbcfsezv14UDGLOepPOiC2IP8e1+CXEDXqv5+HrQp
5Z2C/7PUY3Xn5oYBVUfdFTL7t//QTPjZ8p/7XJ5yo/ruv+0TBvFNIDEfgCQK6Ixrk/pIGS0dOwy+
ysx7IcnDe9LHlDRp0ljADrlkNlhOuK0Kx77vS0oRl4NCKn6Xg0bTfrHGzH9K81pbMUN9mXAfOtuJ
PsSA1TPOsO0NvsK75zLmMGljDPizbYxK6wRUciN94mp+noghk7TeFJwuu11+6AaLlFSv3Z3RJt7t
ZVs0UbMKPfH7JS5P6GFm7vwJusZll3B+nToIxOUlfk7XerwORuM59QiBGLhKO4bKtSKfKIHVEZNp
GFXcB3rSIO9/No5WQsZ18fsZx0yTKytBethUe7OvUCwHwa6NY+NK8TFeXf7nNDENTO/y0yjif9nn
55lOBtX+54NwzQddaM29lQz4xqFL7cuhVvdum2d3YfXr8tzlh6vSYKsqtI1/bbschApn3P/s8vsg
I5fJXR6+5TBhbswI4ehYZoBMQlBErKmGLeEn8cNMjLlRjob6aX7WAoqEeT3jq4d/ijUESge9zsVj
J3XvYX7Euks8our00IM3P48uz5nh7+cuj+bnDIx0/3bc5TmGtH85bj7nZU+zdqYHwnPJcFl0eqru
Lz8mDPZbTQ9awDmKOYwZgCIa3MbaZy1KBNobwe3/dcTlBPxZ3S3tXrAn8OoaKljkoqn8DD5iWKPD
iDc9AUnnyGnVEUkgqkNfz85Fj1ugcJEh8eCyvxVQ2esULfXL/pfDFXOTDZKk/ExE5e/DY+C0W5Hz
5SHcIbuZHP1s57ogvdT8eXT5Y/88ury5fx79vLnzcWMkzpdHf567HNd6JBHP5/xrzz+P0v99hf9+
nBVT12y5ECqyuzdCG7N7kun7Jc0z/Vnw/Y1BMn4HznM4KtrfbpcfC9c13xAi60zYHPvMmlgDCKQC
UmbtejfZvTyYmrCusswvN0QMZfc61Kv/PKNLVRlxtZce6a9Uv1KWo8itXyI5ZR+kh72iUOzOTUUv
PMVdtOVzMM9/22GArfizQxsLbYutwzzXWvVzBmtwXv9tBzGUP2foVB3cWLIRy6aPMWlCvV7M/zNq
9/f//tpG9fc/tv3/+/3/z/51ZowpxR0EHGJtDOM7ZTJxulwffx5dPr35EWVx43S5Pv48+vPc34+7
7Hm5PuY9CQjDdiyich1Zo4mAiII53Xkicph/Iv/om+zYNQHOmyE1b+Ba0OPU+/Ax8HpjgbsofRPp
eG3A2IsW04asG6KiRGaclNE0b6GHMp0JZvaY146+otLjInqu+q050MGiVkCkItbfbdD05k1eDWKV
/v3cVqj/Pne3ikwR3oyVPq4k7jPdbfqzR/j3tojxvxdAbe7IXrMpIHkSL04Dfrvw31oTWoJZDeW1
k7e49WMSJRBm1s8RV2liKPk5n8zHrnFmckUOdaCIA/Pi/udkbhPEn77d0DKxvTfWlHKJlW7ZxGWR
FFRn4l9gXC0UFkV+UD4jGG2dPdL16bVGtoA3h+12SkeFMurPdjVvF/P2MWp/thdEffzsb5Gc8LO/
O1bQDIvxtTG9eO3ZGgHi8/nn8/y1/+X8KKSZ87AdRty/7i8ilRybTH/jvo1NaXKCg4G54Sys4eQj
inrFe/57+xjW+hkQ8c/2aYRaUXaNdhg6+O4920NLjD/7t8hWf7bXlfGz/XL+Zt5+Oc/f97+87t/P
/9f+ABQ63NQq2c8vDoIJwP/8y/7Di1x+2b9vL9vy9y/114v8+aX+4Y+7nP8ftl/ejH94XbMGQ07t
N15YDcod4gCqa9dqratWKyn1uip6b6DDzWPRP+0Qp1r43mn/fQeHJtRHZ6LKxBzMSq1C+UmIEfXR
vjUQhFHWG80Wz0sPK9SU3gulROMlNsDCFLYeHTxcxL+U9WnNu7uxKXetF5eby9FoBQ6GTKYzxBd1
dTnr5ejCJM/rH86Kcvz3WSPZhM+c1XZBe+JvSB7qMmBhgIf4OrRccW1B6lkavWremqJ+bhKrIg7A
d6j1ATK4bB/6EYFQNzwb2TRuu6InrDnN+ucsIB+DvtmbhskPF1lEPqgzlQ9+Pz5bmCXemiqmCP/3
V5r+85Ws+ZUuB/x5pQzHMvQr/SEv+aOx4yPzcKN3lBhwZiXrDm3EieoLvAaea8XvCYoQj9jHF2I6
SEUbm3Q/chmeWw+r47yD7CEp2eRY/ByJApUwem4Oi0nPrJtc6cfAI3dz4SsEC8hjPwMAMvQHiuF/
SDuzpUaWpUs/UZrlPNwCYpKEAEFRu27SasxZOY9P/3/hokrAqX367+6btAwPD5dAOUR4LF/rU+zB
pc9WtLEDY5tfJ4WV3PooPGyp6oYIt46pkptgxndgn/j6l0jxxCIN5bnxTSTtQKIcEDHaRYFv3YAC
o2w9KpJVbXn2MwSqOcS28eGnkT4XeWn/onTimVpZEBWJEjttWLelgOCvP4zWltIB6pGTKQL7+jOy
nny3jzedHR34F1nllqpmuLoa5zblAalao9tTqpr5P2JyB2C9WEC1OvlAu5gOAAtZQsk6SmyTBtnq
cY0Fiu/oJ7ajS3k11522m3yzWGcNEJ4ime8rkeRuM1hw57DbiM1oOhajY83NR+9KbHJwA8DpZao9
opk634ub2CfrcBxOSigBzDuXm0izDtc1CxrAnb75bMzaa7MeK6aqqtcB5nfRFI62Gaz2axll3a6N
wonCixggsBFDbuWUTrtj23E+n1LPWVmqGUjPyahnFp68VIsbEiE/uF+LewAvh/upzfyr3EdipoY8
SOlE0GPO3U53Dv1aXD74iYdVm9dhalM2BPZfvq2maeEemYc3Ld08HFtl3Wp75Sl/pnj+GSd9fzyl
T7UQIrvVdOPrzA4GLFQ9k+ouYV3x4vtJ8SiGrJr8azY6IONRXXLIYelh8zqcr0+2+ouRW/lxzBT3
17bXefU326xeRmux7suS17AOrf7HM+m1Koj3oXr+P/llkBlSTakly0iGeEcJa72H0sI903qn/IZI
0aVmsvGhO+5N4Tjp1w4mTnapvBaNAB/u5rIh7an7+Qap+BL8+bvhkDRdSk4jrx1obsrsq2vo1OU4
0EjnbnNd1WX3WIxTv/Hb6FlacvDNSEPoLwX5kundo9j6Wt80XWxv/21QkSlazfwXLHfRtgzRzIZ8
N2NN2SnYtGnN59IjNSdyRtEv/Gy2gzhBs+x17+DstYnd7ggK7Yuxjdy9O5bOLtfM62Nnqjt7HlQ/
ZpK/mw/+murU2sXZubPBr4v0TVDmAejJwNn2eafkIzXrxaJ6BdWM0Lh0VLOFFvvMhU9oyz6M/VKY
k/VSjIuzbaaxg6qVpseVdJkuFiOcbtiQOJ8v/QOVi0tQUheGqB0ERTRdam0RylCn9jDDlGT7ydt+
MKHGpsnAw7tFBRuXM2vrzkmns64wzWdp1lVEMxys55Kn47GXDGCzo/I1hqdF7y/ZRg/v/AV0ct7Y
r2cnGyj1t7bq/YiTH3Ks4abWklHbV11ogJW1f8aJb21hemPhO3s/tZhWq1qqr4DA9Nhn0pI++Zqq
j4yboiwKYWYHZw6sRt/LnN2LlUbI71YiiiG/W9nvlszg/4ybFPIt1ks326JSMdxx+2n5w7Is/i3U
nsXNkvt3cLClyBM66WNZedkO0MPKAM1HHpuf57qdLO1Mer0lzx7Zw/LOwdtol2KTw/8yCOjbxwjJ
4uvYXppNUQUc3Lnvzia3aDdiTCGwgKIJtU8qdoALifF0EMeBrCmixmMOyTSiiYgnf4lbAIC603tr
2y9qpHn0+pgZfO8BIsEDa6Z3523P396xwrFUYrDLjOVRWioRKK1aMamwYXXq09+1ZByan/qj8rTe
jcvTAvHJMDaeewdQweCZ3yuqANjjsaM90J7gsrdC59Yr52nLyzNZ5cBLPsHw/TXOnPAn7GdoJbev
gxwmEcdBel6O1/B/wBeOMJJ8JFSy1ZWrmvJda8usyE3TlC97akpvqpxPY7nZH8wRuHFeZ2/HQxZC
dPVv+TBemn/7sChGAqnQECquYStxk2sjycd1HCaXdW6Wd9ThliAtYV45k46pyCnBxGZ4TXnXwkpE
OVTgDesiyY4dVQJEig3xBlm/BKRbVPrRdYlW80bOdBBIx7NIQZQOcebW8Oqk6TkAkfkxn+BCR81g
fow8h5ILX5+OZ4GypaoXyXmX13TXXdT5MH/JqLOE3iD9bHqTdW3mdn6ZD+jbKDt0Ls1lqdvBhbN0
n1hYVdHZP6GkbpmIPqPx6H72NH9hu92fHpo6h0s2G9GpLPRxHTYpObG0HR4qCsGZucbW5/8IU4b2
s46OxccwC3u5XRuMm6mug3PHHIuvXEUXKZ/4ow+nGLi0bzxlKCVcWknc3y4NVGria/329ZPo1VeL
IOTIO+d7qeVq9hFCOghQPLnhVfJ9Yq/so008Ypb5u1QdxBcwxrelIU0C3NRzgysq/eN76iOQplEr
ZuOz17Xu9ymDT673MmMH4MW4jU1ECBsALp/yzn6UVbgdV89tGuXs1lCOm4ZDfVupDbqDd2A3U63T
i6889Z3v8+yirV0M+m6hEu0WUFcBsrR8iPzW3wwTW6YOk6/9aHb1BYiUeD8pWxmb8V5vqY+XM/GT
M+ltIBfbNeTszqmMf1xgiUMyB73orTvo6cxuH5t/cH0/GtIDnfq4rdHTsgsQQt+0uKToYZzg8bHR
nw6g3vu86Old1PfeD8RZHhzN616UzvsqNd1mI65dH4LkVK6IUd51fanfofZO2SDA2bWNAvpFgVDB
Fwj17yLoNp/gQEzIa4Fvc4sFBkqLpYVveAlF0ly7WeGWL95UsUQflhBt5bZ8gav7R9Wa+U46oYUo
kvwFbr5m17T2N6jMqpeSy+OvAaT3EKc/0BLLd35B9diIigwyKBrg6KaEPy1Y2l2kDlZetbtTx6CH
FBB5pIPHUb/upslcHYo8/adnT6VLwGT2BUV6uq6N97ldeLe2Yb3xKKGWvtUDC7kRqvaBdFe9XkJF
XvPIsEP+F5RMm2G4bD7YzYQq/rKmyo9VCfjs2qp+hqRP0Uc7JGzHz8mD0cEhpDksLtGORWAlaxr2
vboZOSTlIwffYsYyLbqOKgK26eDHD7NpZDdmAqJewhwD6k680WwNUi2/WKW+/ZCOB0AAlq6t5TB6
NZizvNPOw8UO1+XCDjV0DgGUW0O4rtRBzk4HsbkgAhr2D377fBh36pCzXPOoOEUcauXANM4G6Ois
k8EoofzkpmAhscB4gU0OhwNcCYAWcPT+eJ/GUVVGMgoqckSSwSLGmtIS2Ng8nNckS8GcO7O3iYA6
IMbIY0Lufzn7i12eEGp4V+qAPhChjirN3vtxi/7taPy0HcvZN/wKe88ABtMg2yctiOCgwfYQ237v
L51sWxz9K/haA8fzmDY401UOZxM4RgQCOtP4SR0eF1gYPg292z2fHLg9/LtwHFAfGtMNihz5Jkwh
+zbr1nvKbPibgzLSfkJIp0/+z8ZBYImaY/upKyoNkQPGaAfm/jKGCkTvCSwcaye4ShlD+Sz4vMG/
l30DY0rnqzmLIbWUbYU4BW4wOWgkyKZBo3f6va+Nx42IDyPEQ2xu9Z0d5K9WE8/ryZicvZXl3RU1
VnDlU8W/j8vYvY/6DJGn3NmLRxBwjckAscmAucnLC+mNxta9H1CVKXw/R8haOc+5Pb2JLs4yVpxV
dBl6ir5o/aSUxodNOkIcwdSqDOvlJS6tDEZlKE2hr5vRrTZh7UxD9xYGovnzYQYRZS8v2gEvr3Wo
w6PcYRdbBlC+nG0ZaPeor0+H9gHuqOZBbPNAUaA0pePkJzadSrUHcHYkW9RYaZ7G/ms8My3G+PwU
y0ig7Iv16YXyci1wwh9x04D6Y9LyRFlOc9mYw7RWXPjkwtA7q9Jef84CUHfywzMIDGL4I7Khz62N
NHpqx7C5HMH/XpsjNG1qpymi1no1mHGzOv6s0P8/Dt58P85DshUPjxKyraXV99KSA6tIirwdrz4O
OnYwqK9I4LnecOtU1fy5pD6SdVuwh6wu2tUFi3KxWzpiL8nY9deBnUHljZsTtsG+V24LJIwQXGFv
dYTF84PRX9dA3T+4STSxpzo4CbAv/bUEz0lZNxMfGTnf/BhNntR3v/85qWLraGFOczzRfzXj+OQZ
h+q5clQFh58N103VBfshNX8w9yq+x0PwjJpB+Twn+quDqUXB3nbtDw5B4+lXSR701+8doL55lo84
rmlksaMB/togp4TqkNpWdCFx2XgDNUCyJYKw7X/0glKjEks5+8r5v4/Vmo5ND7UNKZH/f8aeQsnn
5jNvgKSmCp0X9AxD71VHGc8KRp/yJbQc1ll5m99KL+TN+8TT7PvRLoZnEsOQvDBIQ25sC9qq4jql
6QEUOcaQXonRvosxLi6UcBqqM3W6DPCXGWDmx4OFGkcxPA05CK4h0kzAJPRqBpXevc3utvS2g9ns
qGHbSmcwa8OTiQJyVmXVozicoonHKZr0nqLZVKGsoBALVomtx/sEjFPkuNzmai/ZL5Qgx2ggxSCd
vz0oeu4eJpSM9weucQSyRpOaIga8jyEt8TjFmEa9vZ3n7CswuI1MVQuz+x7rmvvk1UWOntQy3ERp
XzxkbuqfiUdZ/rQg5flmUE50zrx0vpvIWa41KgBXvUdiPW7nYywtav4a62BS+S6xHHLw6DtRVWqk
xycd4CdIUPIEiN5hoEYHTbgSWmJmQqeHo/j0PSrp8tBjbPsgNvGTZ+DJBsDSB4xbpk2HtmZ1H5nU
LmaxFqwhIog+zTNUkOlc/xP5mXsFNLBVlCX1P42Z3kH+1O2BRIRb3WCfTOwAK1+HD2p4vHgfhzdN
6jwOU7fXovmO8qx8Jz/y6FMF6Lp5dSPXBxSDHpg9dnmlVz/YPuplPL6k157t4XFGLlM6xYQKE1Ue
Ub47XkEwzv41mvSW3dTfWsi1kIrao+gCW13Wvh4a1RSGMsPiwf7HLmdZBN9sEM9Ccf86QMbn5eSx
Sur24sb2pmNRYkxMCj2vke19jSS+c8KeXI8Y8HyILqt4NPddVpAVHfRbCyDOC0idbq1lZLjlXkxH
1i5+2YeXxxt3bPhXL363kaaK0ZHZ3FdT31I7ZB7veti1X2NISLBg+Uqb95Rf5Z8q94ck05xGXzaG
B75T0m8IpfgrfshJkQlZL3NOhYniQ9gNrZ7B5f7zNKgk5wkXjkrSATEkJ0IRMhnpR0iQ4OS3PYik
Yhd1Aghcc4Q4nOWS+618FJ/A7TdexbaztBKjNbcp4Jbj+LEtH01Th7crouBOBi1qpJZXkIvBmHYj
ftLxGZmb4lFOT597CvO3z7azbuM3bGu//2z5iAhe9vXBpzi4qUs02yADG12nO2vhAtyy8iq30uGE
JkRCchpM0KUmsXkjLfGTs9MBgvf6MihgwA+zlGHiczzV/CFft7Bic+emDqQFcU/JGTXX2aYBnAor
TdVkmwTCHnRCAxg/3/SfnOyFEkLDqRyYr0uAgKGSCQyUTODHNkmirY10x1VYzsP65GfrSUXRqRri
ibygOpy6/8PWbNEh7ZiAx0+60hD0xuX18KFpU3CkuNR/d8uZ+JBF/SdzXfhG/nR+GHtq8vaqbpqK
azKGcsJSB0onY1K94L/F1tbNaweFoa8dYvvXjmOU96HEuXQiNmZUPAkFrBzYe4tkX42yAymqsWyh
XlfTVSDNQTzOL5Ga1CrGIq5/zANF/+cUUbNlqZppBb9R8OpVVwZoSFZcC3NJrxysG0utkWbJoOjl
8MaWqLwJeobtzvPbf7VXh8W/ZA1OnMG5HHOkoPRFRzTh1B7hO9Ov3Kx67Y/dAGzEqT1mFNV5+bMX
adPODqO6gGUO2p3xoE+7pJ4Pu7gAnAo337UVxM9JtwxXx0tUXYLuZGbTVtqqN5NeuXbFVikfCqzI
r4TWupA03pTcWY3Zb4+tWOXyKpXpq+2t4zX3FqJx6k12SK0rU4u1tabWxUgOUlUxV/VKmqeOKA6Y
BolRDrVaEp+6ZVwxwDsiHZ09gNvWTEQuMwi2PjhLAGB74ZvPlLHS8fGTPrbLFtHcObEyNo5GdJjh
vHT2pToMVflSH4pyK6bFyorL1kLvRZpVsnh3sIlsTv5RmL9UaOYc/QeUos78JUrRT/v91RL5q6V9
PD19dVjQ4fcKdOv4n/r4LeVfI393ywdQGhkxieBdQgpptiCvmZtyvoo69/AF81AlYEicCrqgND6Z
P3ijyyTe6eS3l1NcpGdunLQbHkvNm0NHbRgJt5xaE9Xh/3ExuoFc/clbBvNAGi7cEvWAqobswgnS
4Fam3EWZ342sIO9lTl0lh7sprlHKVPg21YJrBWmluXk83f9lDXFapC3hxcl2fJQU9dsO3RxJbrYp
K2HxFp8SasHbOBvHKn5o87l6OiThlw6ihjtDpfTt0fsSIv57akUlLYEIk3H4Iq0/nqdxqu/UGtMn
buKYC8fOKVWSu1qeDHKQR0HoIJJy6jg9HiKXjrlp/cvjY0SeGSejOEqYU8cpjHS0ivYqoBYXZvxA
QLneVFDQawIgNsiOnmclun2teiUWzcCO2NRH7NarNjvp4VqVg4kJkgtecEcf6XbMroMxCua0o3Fu
YX6+gJk1kEFO0vgbF5Fk9bjNKLXcNeoMdUSI36Ylv7LrkXKRD0ZxlIOtnt/tAAhDvMUmsWTEqeND
/Mi3qcvz4pu6YfVd9f68twztV6vA4OgHPcFhsDxzQfUgCBrj+l8c3LiDMCRf/hcOmUo9Nanfez3J
PJOClbmrn6vBu5ClcjwNzY2PIP2xWZvA2+AP9bZG7R7dSrXwFrdlYbYNQXKrmMghPZcAzFaHM3JR
+Z1fhj7UC7DPq4W/ay7JjWXwqpQVurglMBnfAe1nf2MJrh1jY9bpuHXNgpRpEbCZwg9c3mE3amfY
UojUonKqTGyy6cr1+P74PRCY9ur10lU5kwu7B3Od9Mn8Ocq7bdxq/qOZO/4OvdRfYm5bO0ID561X
0jTBozdDoAnTL7LaKrcTeSzz63pen1I2yqQrk6xbxCtPm+eGYv21tGTxo7zEdBqY/vY6md7H0uCx
vHl9clPZRmVYEYdXhXZALVRd0XXKpv6FTOlGhyLlKvSoDuPyPx2OU0KT6rqrYcz/kY43M73TxFAF
4GkC5NMcok2oZeXdUA3lnZyBS33pkdm9Ptkn1Qmn4770ly+wFRZPKNojZGSYJPNVUx9TbdsP05O0
OqsHOcy8iN2d6UH8IyDZZ1mtuzfSWfRldRWynX4RjIfDk1U74Wm4lcOaSaa6g3e/6Qz7DG4wxwFg
0diwN3XV8guh7fIlGgv7ui0S+0I6jRjYALOZ6gZ+6eqlS+0vbAPq0EnZ7ifqV8X6J4IMkQi55VsX
0gkFJHp3YPkX/0CpZBDHQDhj+xJFs2rfOZQIJNqQ/MhYgDC9+um63fdqCptPB+i3VzLGhjz2OCa2
m5o9Twh5MjXGsn8OvJfc0ujhGTK+U7CofVoMZ7rwgKXvmA9AeJT5PsmmNt9pY4aaNyrdL7BNfxOw
E8wWjW3+ej+20NvXsZRIBdelkxhX1szLbfD1/Kz2BuuFerUDM20vv5QmPCn8eUEYQYISWC99tD2A
q/gUVct897dB4tXE6LYaFgx0dtDey/U7utq0TWq4K2TtP/9unu6KP6ZjGtNxeK6rAafL/0+Mk6nz
qlm85FaSQw8yEI0lvVvB7X2fD032ONta+lhYkY2SS0idjmpKh5exhGw0KivEJocpYAfWbEcUmnBD
qUZIwv/XgQ426FHHdK4EB9WytN0NKXURs3Hwzk82z637WzPv/pmtYe8tFBCjSel80vYT/EifJugZ
73PXfo7MJHrxkkq/9TpQ5tJpQOdzOWbucinNOA6peHKN4Faaf+LVo24TL1ERfNNOJJ4RDq/xihCN
EegPD2t0eUHtgla/M618LXlcSclSmhesKNxwL0622Aw+FVB2bsRDBjn1gZojVWHgakOw6iyqxpN0
QSfFmOrLLhgWKL06RBIVLE5AbpSIv9omBYGTjpNNXAQ0JzY/1t+O/RCvRC6XnTfnvIOr3rsIIf25
nUZ7G/Q6uLIqcMmPjm4OjvRdtzn39t0Q6ts21fRHPzAoOAQxep+kA2LcIdXOgltGLgQ8merQOudt
R2DNCB75/GqnEWHh9J/asOIJRlEz04BoAMynEljHy3WcYVrCdHroN79N4nC8E5Qpt8iTLTcDAkm+
dx4nCESr75scqgg1d5Ta7harfmgjLbw5/l3leFiu0MglrZlk9CqXo3dttw/odoc3I5i0i9fSsAgZ
MhBnKIA1CgnQacyjejN/GTWnvDGVPVNIgPf2JtOso38Y+h/9Jc4f+8Gbypv38WGF9Tb6kP7sFG1v
v8ToXiaUdrklJa2rBkWsNO+NrZD6umDVgSqpdJof/5LWyT6lxetQxx6ZQkq8P+PrwDcudcqnYYqj
rIJ9veTCdGv7hX91DQ0RXAbHB1Tpb5dDkDwa+Ww9djy3xXwadGzCS3nBY8O4sQqK1Cp2yiskH2/z
xSnvAvUORF6vvBvVwXeNm7h0KFn/Yz/4zmNDLfBtVlvLDdj1YTUqFLtTV5e9n+qfhmj4aF8sc/nk
IRP2wV/siYoDiH9YMZM9xjn5TyYlqhIfEvDI7s4dG8jrocu3PnT/X+YCxS2bzbmHIS5YLw2Dd7tY
jbNB0s1dMZFMn5YhRunTY8uiGOsL9H2sX72RblN2WL40CwxOMtxElID6d4bnRlZdqL3vqxhCbEAa
aXMxq+nBsQksBZ5/GEivSei1uzGHK4eaxflLyibNmdhcK2l3veqoVYeciU16xU9GyFixaXn/oxgo
cvUb6+z0GkhBn+4Uu9EHE/qwMKOpZLN4qObx7WJaFloEvwfIrWcr019iqE/yXZJox4IzbYBtWXIk
Wjea553vVOumCqbP/meXuq/PjW3o6yhG/lLyKsEfJ/vgLPdBNu6XyVm3y9hsM4RIHyg8Nx4M6JL1
PD23IKdGIZ561ppVCRxUTnOju2zaHaBRepBDMgVwpEWIryZBBK1PVnhbpjrLtcurbdVYpvmilxPi
cVmVr2GZt17AJULAeMY9ZUBdVwbLk0k9/a1hoCCZINb+BQD7FVQU7ae8QKip4Fmz8ryCFSJc3eBa
gHBA1HndQ6h8aXRxtmtYEFFsxuoxpTJLUtj5jAxBa5v1jWSpoU50Lu0EtIg0kypiK5U6kWPSe66q
/rGx3DPplIPvAY16H80JKPI7RfOtFuyJ2n/J+xiq/1H/HAfDzjC455VK1+G+ItWJqhrUktJ08/lw
705Wt1Z+feoX9yd7krSQUoPGhZj0mI0uWMOtOvjiriTtPLfo97g69ZWyM1VTlZeMUftMSphazGB4
lBS2V1C7Qo0HlL8q/W2x77SCtxXWArWdZen8n6ZJs7bSG1LnhziyezUCy7zo4dfcU64DXdQSZusJ
pNq+oRrnJhp8UIiqd1G2DL3fbmBtIS121v0LgPkdT85o3JP60O/Qb+WW6yGhyA+I5MQqnDhLuEMN
0Fea8hE5rJgmjOsP/oQsfInWJ5xH6AInyXNEfpl1aZqC3w+Szw6VrVBPH7xLP2rSz7YNG5cRsnSF
g9l6gvFgBRd48tmDw/k2byCvkVGR1kLZbcF0Jb0qeIKw2LO+mOmuQjwGnTpGuUH9NjiV4bAEHdp2
V6CJez3EB4rmk+fe86O9FBK2HTlCyAQCCDlUXWFb9Jd8NUiBVHN2UnsTNuWPvvK89pyRFAq8jiw7
lkJl4KK6pMoNZSQTpWKFUvYXSA20a6PkjU0e4/XgLSXUc2ZUraKyYQqqDqdesdk97HTOVFSrU690
FGPISyJzUBCUCPGkJG3GsY+vLLv2z0Fwku+u6+TOnrWG/Y68vDKWtnts2HFDOA0mgy6lYBNmf1YL
9UtdZw2bpAya0+h1kIc0w9WiBvEgDM4ipAeuUoO3XRe3P5dmnp6i1KqvsqZQC5toePAMte2iwGrs
058BAg2/IjgHL3KFPqVWz856CuE48Dyr+sztdKwEA1h6DAYRUn1lDX11g4hf/yZYPtQQO6XaV1Yg
cDxn5/qAEljGrsCVAFrSOV7WTnTIz6QpoBgT7nnD6O17AcAYFJZC6csA6fwwwKsil3+lbZyZNhIa
CJ7/ANrIzW7AFnpvpM6vqG36m9FyKRugQtq4KaPqh3TyusZDHQK2+wz3Jc7T/kYM4cHAqrydqjh6
i+l90DnXivuTqwrMDJCJR+25aNACq9fT5fAiZ6PTlS9t3EMk8P5MeuFYLl8cqLxQUunKxxLG57My
vM8Rr7jTvdxR2pn2zoL85razmpeTSewJOuZQVzfwVGlOCrmycs4sCxiwN6BE1PgQw/1LODT1XkRq
/hTzFE5spZJNc6Z4fUqMS+bbhYCgPWsuSmtO4MBU+zrvDx9sb5oXkVv+hGnxusphXMu80LrT3cW+
k7MsLu3NYYZI+I+9s0KN1dqAsaaeYvXGWflkvXcccSgDhFZS9JWtPt4veg6qOzHWlmqJKQmM9rxO
yupammE0DsyDjbW05BApj1Z51Lb7JoZ0SqAPMaAl3rkKZ8vzcQKu44YwqmtGf5ckevoYUh6z1dXa
R7UmtVZEaKC7QnJxOhebHHKdZLBvkJgBNdRn5yoIsMT+Tkb81yBlZbzYztA+NnHAwOJg7zT+LFh+
DtWqZ971BYT9OUut4vsHj3bob5vjBt0AxSdsKP0378Bvykt+eLAj6hlQFm5XgWZmVLk/iAPlNw1C
Hda8WZyu35UUlAEELodvZe3fpJpdvBiJXbC5MU/XBUCNp86fn8TBnA3oyMuYRw3M2bd2XPxraBjz
+509jjdIEcMwrg0rb5iQDdRjGKeHxVO0+T/JmAd3r608h8akb19dxE8OoJkoif9VMnM9EwCoydQE
TszYuxF0qFnqz8EYN/fw4oTP1vAs1qjUi7sGdbHjmGGGLD3WwnQlvdbCU7FVISQiK+n3IUxgPpCb
RNHjGM/7jlnpd3WSjSYiar9PhkI/WqbfJ9LlLvojGGumzh3kjlNOdV/izclFVC7LrTTt9KmCSOCl
z0p2IQ4ZFJBBMH+u/O7Vq2B5DqG7ljGlhXgMxrdpm6fwcsY1DJT9UPPqORpVN5Is05btouzMoAbh
SjqOPrF6o0mIU3cuLy4ZIz2nbruekqsPHadPkQjIXbx+AH9guB5qsK0KCKYl3uEC6tkFxlawYmJr
LUi5GiYa0oLSrkA71fwprb8NqmOwAQZaDyiIRNtEN87lxmH+Nm+i8fB4vKtMBKEvmwDtq9OdN0UA
O3I39a5fR3Cboul3niniUHGLTeM/gkBEl17IACdSuI3Y3MP/iTDhOaSH0IzyCP1ex195ibk/Bgtk
HJJC6R6d1uXK06zmpmzn4R6xCBKQSZV+1+YvJ9dGZ4JDwsHKtuAoVlGfNHs5QHSKpkdUKwaNZh8A
MgTiTA7z5JEMsG+ZtQMmEg/YGJfVYtTzypr6Zj/0YB+pymN6YcNi07tpc87kZL5uarPe203RbErA
ljJUBqjPg1Cs2oipZFf72maBfC6dMghio+Pnicl1/XlVWOO8KhO4lGzLR7yqze8mJ+x+qBP4zvof
cZffDcqiTsTynz5G9822YZOAi9+79uuwCM9c74CKHqn8c2qgDuFZGTWHnVH87EEu3h9NtWZXxyFi
lIMM05e5OI8QWQtZIXXZWVeBrR/t5fj7ys+IjDEynhmAptOlUUVJiFBXMl2fbAviGwAXquPQxEi1
zf9NoFAb1yPs5Xv2q77pQdV9VSceLO9f86T/VkaHXix/ug5Imwz5+O2gFztYjedPvutQRmHn5Q38
1ObjVMDvmEZp8f3/ycMAf/rY1wDb/y3GycNUMEU05Hb2MLz9Hgmp4esWNqEzG1wNhXyBfndYMv+a
wgpIVussvYs9yBLqjEr60mBfxy2L8ZsB42DaV9QBQ9O+cmK/+t7lvHxcN66fT5FKw+cSyLXqxp16
Cnc1D12iP5G4QIwn1hZ3xVj8bJPGeATu49zqU5ivQLU5X61oO9St8cVgvXXpT8lw4xfMfYs030t/
HMK6nTPl3w0Hx9i6GXlI6ZhsqsBHaDf1NCiRs6yzq3pm2+kwwZOlIkPX0Vw0ppZtUNoKuATR2YkP
i/O15KvU6qswp3v9KmJ/91Wm2mVSemjmp8SLECtmXKIpDRyNy7rMh7dfpa2a24gn+kXckQuLAdM8
FfqEpF7sP5Zj6zzVBa+JPg620qJUBGJtKOlvtARXawDWGORNexzZjoN+DZDQZbqRu09t4kwghlhw
yVhjKasHPxkuZegxXDn/94/qwsW6kWCnj+qNdthRE7xpKfDYmk25e/N0HZsAiJ3nH2816QDnzL05
eMP18UmtDwdkbwwo3dS06b8GSVNzyNBsIAAwBCWVJRs8PtJBW5hpyVlnxvitFikSclVpYaLvdvC+
HBBNRtPByx8bFwnfhcrV9RCF9Wb2eHiNejjt66Kwz3Qtnd4P99A1OQ7PXdjwPWCnt8to5Pc/QyqX
72M1SymM9nAPGAIC7gamU00mLeUUFfc/0dlkKQJpYXZ53IoeG3N5QPLhckztFCnYP2eZmb7a1NmU
lRk8b39syg+lqcOncoArrVV1nXqXjBfDXBTXlSqmpAx9ODZhNn7bdGwYl4+vGGZZHTSpAPytNPKv
JEd1iNC+snuNHRGKwSCLi9ALBO5zcpOklXJz7fBw51rDP1B25atBN+ovy9Cfy9MEYDnMokMKO1IS
6uv3HrO25N/dCgzgZNrTG4/MT5svMxvzEuNvHqiizeglozkMZOGrkfts6S6d+TyZ/VefpPKdqRDJ
qu/UKrP2jWdN633fqaXGHTr4c6sEKQqer/6Vw612W5PhQ2KXxw8A0OqZeg4lJ2foP/IWod2UqunE
8B91yiI+Q87onS9DNN+zvxAch3eQNb4ZXhygRA6yynvOKCYxY3RxI9Pqrr0ish9NG52JSCsu+Nb2
IyhL+7Env7fKjXSk/tC2H8WtmOfzsTv099KCMKC8Hgsw08dONSqKsy8L5VUbGQR9oLdGc+irRBSv
gTfOv36weKBDh/qx+mBpSiD1wQEzznsJRNX/4chuOkf1Vewb7dqpG20LTATVqSHt/XOviXQSGhi1
jlrtMznNnbqD8c+6l1Zm2d6rDyAU9BF0/bZrUR27MiumY3+NYM5Jd7M0zj0K6jyK/eBC1xzeJ0Mf
rkPXej0YqMOu/7utBcV8GWcqdfXeWZoSygSPt/bmJyn2GpDAvHLJwZxJ2Zcc/tZxqgwr/dG6Qui5
R4Hgd7WYFI91f0JpQ0ypoRSOsah6G5/9Xojf2TJYJXMIV2vRjrd1nu2scImPB7FL01caCmwlbk8m
sY9WCGFbEvVX0sGOmnq26cuy6qtoPn9jtPWA8F20+xBBmoBSzo2qS7YfPttI4TYz2896kLfXLRwC
Ozk0M6TDOVsF1AreBTpTfRIcXgU4uHg+eS2w3e9a32qQvlgStlXfDbdCtKol7jHAu5gn3/dxx96l
Msct61XQj6Cw1YE86ZmTFDHbfrRG353v5KxZ6uw6tvyI6r7ibYf0gpVHqMhxosvTCPE79h7GNzFP
gSVm63E1is1JrbsEGOUaAbj53nJntKOdpF4lqhnr/nTvMsNYV92yl9bpwBP4to3GcXMynYZLNInh
FHG2PjDcLRr7fOAD/oe072pyW1e6/UWoIpj5qpwn2tszLyhH5kww/fpvoSmL8myfe07VfWERnagZ
iSSA7l5rg1uhfjKMoDqHenCgUWBDhF208lykyHspAxv7RpPVoMcHGs2iDFY9rh6AyO0ap8zre6e/
hFZxQmS7wLqhrkRD8OYdwXTxYGKP4qiagHPA36ljFqbIPyjpfJj08xh7RIAjZcDaJJkfC6RVuyTE
z4IEd6c0tlW4Kfykms7bQAOrUqS95b65RsOC82oqXGLaRf2F6Z4LTCsQUUdVYL5KgJys9dgKTxXz
0xOokpHjvrn0PBc/UYwa2M7PHK/lRVgV/g4UadkG6XeUCBVavQD0bQc477y4jukhMfeLzorJUNd7
LOX9FMmYEpBBKtHV69inr/NgeHSyMb/0KRDGfQX45NVoX4qH0Fw4kdGg6X000JXpG4fCkfx1LM1s
rTuoMTdrh78OgDLbtZ2JHmul5SGwzOvMfm9EpmPqDHYaIb+Sig6BYx8rPjgPNDJ7sGwFRavfhQ5L
ZHgmh7y2wb3s8SVd6RYaRdt80QsUeQFQKdk03DN2LkidvqATfUlQXOBqTlCX0Ji7BGzXJKdUOsmx
330nJ3s8AxJ0B/xLTvEpDtJa2WfugHel/2f+a1pAjokGPzwScUvDM0/vwU6r/hUswA5Z4yXj9NcI
ID/sonHUpn9UWeQjgDnyd7IF62X9gtD0h5LEBnEj6x3zLjTmv9fQAfLqd6HH8THFKmdpVABFKXpA
ako0RfcaMnOyCaxXc+j4JvOBii3AuvXQZzVW6TZ23ZRty4T9n23DCBXZt7hkO3TA7/BszZzi5kba
HYISfQ4oZb3a9sm74XynYqVBi/nJZqhKpOqnym+jrdeF4Ya0oLwpUaUKmCHS1tjs8EGE/izt2H/F
BH1N4jnGVA2lYjAVg4Y56hDAWwLg5xxtfkszlfUWzQHvIUCST3RIcx9InnSaYBN5EpJd4ufvs4gs
HDDSrkSUROgBz+1z2+YnAokh8BjeSmsdM+GtSKZ3LjaY4u4TG2Q9mf3FyeWaBZRCcIrmhmZsJJcg
ZHUHzvdZVaJGIhTFgnbZmsGt1rVdabup3E8HQ3fcpq9kZhQBoIlVdaDehvXaTOsNwLxDdB2BoKja
DC5yWXasmB5V1q/UAdEb+r1xpKxfE7OdPib2M6uH4qWwiu3U/MKt6NTUYMkhJ4Hc6QZ8R82GnMD0
c41Bxlrv700VA/OMM2arzZHqPLgPOl3MTU9NKlAZQrIyLFEe0INHbxJS5chUFfLbmkYkzypP342F
Vix0BeYRMLBlgu0UOLGqSJiGEWud3fjncNaS8exLxlRE/D/4xprNd26MPDDWJpEEh0PcvnBMFp5S
H8lWNSpR6/BS+mGx7KVt7kgWt8CFaiswliV9175E6hCWIzrnm+JCDhwM15u+tnTARkBZ290UkpQU
IynSAjTmwzUkHzt57FVIHdtJE54NyA2BeY7k/mKCsqLKLTSSBbua6wUaEVHXNYFafRBOEFlKPSvC
VH8wLJQogPzZemm8rwCVaJ6p7ziNTFAOtInc0bDHL/Jg6qARoSHZ2xLLFu9qb/QjsPt1bR+A6Gmn
Wzx+Sf3x+wTsBgzrhZ4n/RPWjRXYDJHgdxVuW98cnL4JvzYR6OxM4N0cErP4qyN2gKpjpYM0rupd
pH0A99pFGjtkMfjZO5VAxTs4eknKJ9JR9lUfo5+2H/EJ3rVDg/5a+KpTWJkDZpgdUJGDSl8V7Lc3
6fCYlGsQNKAiLxHXJJMvA75Nk+qFUk6znHqK/qNsNMBF6RToYVOtR2RmFKmD7bT0R4pH07ntUzDH
B+IJd2fULUgmwFhWr24aktFB1u1K1w0XiR8DBf+bL0GMBzXWdahYt3r7ySxFs8sTFxTqwEl7EgOI
6ovKt37cGXq1Zz8BUKbZxT0qCeLOjFB/5FvHBFNi7HwW1hH9Etez6CYj7Qc70nLl+8FujlIHJsCT
uugIFFMgOvcuVp8MhGIsSKufdveECYb5K+mTzwkq2r6IJA5XuT2GjyXmGzsX0DJ73e4SgOcFwZ23
bPXyp9k9oanD/DVk0WcdrX/Y0rKPacbB86anzg/L3HeeZn/XoxBlBmjEeYqBNAAWA1dszdjpnwvF
YlLkhv2naVj5YmcQvgg46H3gCded9i118XfEqPNcuLl+bKSGKf2tbJBroBTVyuA8I+rdRLZdYS7b
+eNRy8XVicyAdXEXxw2qdKEqY5Yope2eejH8ImBRYaLjFOVA9VlLcPtocfeLZie84RWY7fzmfLOf
5aitq88GOO4/2DMV52ZPs58hBEciL59M9FQpBI8BIHFa8T73SWCzGM8T5Dn2Ms7eW44lIxoaMbyZ
zc0QN7mpex5SMygCoEewxsBrCCqG4kwP6BgVRIu+QLsMaSsRgIRBaekBTVoN76tJS7520v5IrPZT
UlkRwEYAoKoN/l4rHfMTmj6SA7KVV3mVMBANAyZxltP/8U/7TMWhvz83vZ0fc+sTimyucW72mYpT
e2IJut8Ija/qi2Ro4QRHSmtOaPRFiY1km4ER3BO4NxNWc9AA686+5C7fMukghVlnKMlIgugb0HfX
EsXuP+0iBU67H3+ZnWqgb6Pnkd87BaUqvKJfYiwOcshTDra5LgAtKSp7lnbj10sdRNNfa+5sBrVA
4J3ArqdtfQFSj2KQcpOHcRRyP5ZZsLOAxf7UhKBTIafERYeLctKk/0hOokHaMnROnSeeOzCUvxi1
Yxy516JjTyHRWpb7PIJd8yWMBwP9jOhDncBaIed/ymnNoOKAU8vZNDoY41AHhK6MFN0AM8ZiabTZ
I9qVvssmNPezvEVv/96oJDoHFBQjHVinR4/BY4eVzq86rra3k5GZdxILdKsgUQLLYQTq22ThNPmJ
wBXlgLQF+Oa8U60wJAEwDixFabgnAmkkLQ3bWjc+zcazryVK76MxoHHaRzf2seXrxMEG9ZTlq+tV
4uAkaPkDJ2/5asVl8dzXqBhRShKh9PLFcmR6ycyoerX7Klp5kfC2k33qaDv8oDXwxUA7RGmKDh7t
TEoAUCVPHqpBl7aG2uIWKy1UClOmFXQlimXFWvR6A9DBzLdX05jAYnIPzN2BYVurCUBqCOW5mFB7
QMjc4ZUMeo+gEuyMLaHwLAB0vgJeVPdtCNYEHlT2iQdWZA2lwqC8PzteDXqgjNtYr6Ajr3dwSzsB
6B6mahoeZFtP4HNQOY3Xm92jrrE1KUkExKerA/kn2JTYgIwdlAt4RnaujxLEQTFxsVNUl8meRPNh
NiOZ5nqnQJmVPOsXhdW2qENMn01wEuzbvkq17W3Imzj40booV3XcEn0gwn3rAJSx9HjWPCXgztkO
MsPSEyX2p9ovjXVTxPVrXxqgbqub/ruZmsuJRCMEWHXYeG9anXVLpHmbJy0L662lARqL3HUJzGkk
XYtFPpj1vkdBwOfQBOiRen61SYo2UdPHdmSbo38CBOr0PPKBTQdYpN/2Sk72IoecYXt4q2ofU+Wj
YtGz6oPPX65B11axCHz6g/3t2vNnutlTfNTLXj/T7bof/obb31Y0rsCyRhN7wbIA1al1eyYgRQNs
4shIY0gIjLPWrfn4EIzgU0Xy1gNDLPbRQcvebBw/AlOIQgXxcgv8p0o7D3FT4UI3Y9JSPyNTxn/z
zfr8C9o/yq2lYGBp1qwhzbAxgWy4nCbM09z5JpwnzLNiHEYUMBOubC0G8KpmxkmT4xmwRNoPD+V6
mq9rPxycgMgbPJpQ5Zkx0gmpcq/9i42ZoE4W26X+pkff+ioyLDzwzUJ7tSsEUD8YkttayA4tCMdf
ORru6cv5YK/ks/2fcejL/2Cv4sucv/dYYmPZiEUdmNE4qjCpGWBAzWII+NKHa+cLEDJoOHcKALt5
Ek3dMyD8WYKiLH8gi1uMdjTevUauOfPSdxPUd6o9NtPAAoiU5rDNrTZ9B8VPERbVkxz4V3dInWOX
cVBqqRxTDc7Lox9LDFVSibQG71H0rlJOkdcix6CGgNy7askXuJPJ9voaAMuSCeRRrDticCo8Veqs
GR3+BI4MAbre7noGvh/+9P9t9yEKpuXeX6+b82YL9ni5ox+27qBwEfm7/kTDIB7LRWeGAyiTcVMA
Hvxf2tnYSVH+Glv7Xh/LI61hrCKINwOyc1Mlqlc2xQkVUtj+UasfMtEqMOPx4YUG4FerUCjo3ruP
DUr6aSkVOyjKIHfTjooTnv7/FEEix4UEbv6e5dHlOoxD9xw6jQNkJZAJcnsoF0GM7KtUismG1OTn
R8mFRpOiDUCvh+IUEJBzMHjRgR2CNPEuXLckGNy16IfV6tauya2rfrJk7bDy0xRNhUphikBlGjKP
7Sw//ta7vu3vroEmHZndok2yPGXe6fpz0V0QzqQJ1kKg1+032P+1n3vPY+gdG7SvvEnRfor0WyHF
NgB1y1dgzbNF5GEiVKIqYVNwwz56AAi6cx+Vu1sGnNwB8d+9adI4oaTiBa8RD4tuTM5R/B0v0W8F
HJNYovww0fpLa/Dxqaj6r+U4Om+5o8lVHDLzYGDl/FmTIRhvIK/twd4I8AVuaRik6A/C4vyfgjNr
zzrwO1HYwgZykbpcqWHtQJeLusR5E4D4mS6HfozpchQHk5Hr5UwhpsslvO8PaMsBUAzhG7fDEGFK
zFBdrYCRI0CY1Ad7aDCpMXtraclrZ4PWOsHR94e36VFh4BdxNLr2fqgFzdsMuXNzmJ4j6qlk/Xaa
n0BkpeKQiJ5dt9Dzk4xEFqyQvAyXoyLZHlXbfFkhe3XXXz+10QeWto5YrXjrfvfc87mrfm61p9b6
Tgz/siaFMbtcvVVcvwfa1dzQT8EkMAnWwKRpwSOFJH5X832bGM0JiWGVtw9K7G3qyG5MYyozbLwR
Fca+PM2Vh0nQX+2mEkXSqFgf7CjewCvEU1ebA6iYyNJ8YgZz16nfxSeU8oM9ydRRJJMM6XVMwkZa
8SkLUSLtWeFnEtFhdptllfCMFQjRoiXtYoDUz9z5FdL8agMkVoc+zLD5EfEQa2g1VkwNKH93J5NB
151jDBj3zpL9c5IW9bLzxuBNGO5ngK2Ov5z2XHMODpqG66fEAkkpqptNlK07zSv2tJM10ioaUDGS
cTdk0tmPzAjOA+rjNo0I7yM6IeZVaT/8cq3zKJN/RZQA/QOgd6YdTQZwR9W942JDiqAGpu055K2t
Z/Bpay+ajemfWmo0Y669BKrxXmHZ33S00KBRk5gTHHwSxeICONVlJpE8QamXPTE62TowmPJ+2M0g
XB1qgpdNUCHVozC5TGVR/rbAxDJ8oRitsiCcrqYCKlSR9LtsxL7GkvzpClmsv7DSLx/dCiu6quXe
vlT9tnEHWqWGy2cU41bPna+dmGq0LRKUoXIXNJE0BGLtX50G1rigKUQHLxVha7FpohIOGM+0B0a7
YfMeGsnuirVVUTeZZJ5z7zb7ijQMdiMD6UWFhfmWFZh1mwyb0LL1gGpquPWrpgP/QVp1/x07YEt6
Xo92eTEazPl9xWNkZZjzuyKoJ/csxZwfK31jco+yDr9Iz5nc63z85has2qHZBLtmVTziOJ0zPqCt
vi3QNU/SFKC8K5n0AAKpZF4uSD+ZktXHcdSafB8DQCgH17tmx/FPTXOPuZVEf56Q6u82f6r+i40Z
Guki9VgDAjj8chITyOa9XWd7+tVwT+RnlMM/T+RhkdKWQsv2ZNz5fNKS7Qd/GpJ/V9nPNBpk6a6b
tnM3yR5IU827HaXttjbyckuz1GzvKal7k9IiyN5KCVo+NHfLbYBJ0ZZmrtl+yFE4W6NZbAeWdKx0
syoe1l0swP6E7ZsJZYhARj4oZkyjWTHLCLoIu7P/CkXQRa7iiE4S8/mKcZtH2ZdSwRBbCqW4Cs2f
Tmr2WxLdHfKuP9NQWaSs68EfBnsSaYRlTOPUsX+OhoJiumkH0gKm+p2gJWz08R5aPLrwNgV4pKkY
TYM47U94pgb/OP7XMgCWBVnJskxWNFRdk0AJAJb5BG2BboV4B+Q07dlAs+wZiKRnGtGhQ0HuiuVl
taEhMJv5szVUoEwVoGBWo6jBFLXJ+gQ4TIhBB4YXxcLPO3GgoRbwa1ybaelS60Cz3tldtTHBJ5OC
PBcl/iwCo2mCHj7yCJGXQpVrg8pxdY05aHgLCixy4+wl7t2H7Z3o+mFnLxCkAjgNpHFzXFHzZDld
GvST0YInWFD9+UG10AZuQ1yCir2wQd86dPcHVB7JowuAtLxw8b4mbVv6LZCtlXVcAYYxd0vALdz8
SnWmxZEsge1SyKOjA7JNyaYQvKvYse/+Ic5EzBeTlVb2zpr4DUnm28CZCjswn88kh4MG/tWOBxNn
IpmRg2GAxbnVm4eJ/FDxITqV+9PSgHY7ixoRJyuw3TjrWcbw5pyuQoFIQVdhHgM0GgJVoGd5MDiI
1NRNhZwhMiRxwbc0nHG+PHAf3ykmsJ9ZOON+fQhDEeb7dY5PisFqnWVtixg80UC3Bsxqs6gGZmwD
VcNEskidyZsCN1rBgq/04ChQtbuozLi6ADi7fQyHNl/Qcwakpfi3ugC6pG433XvDHm72Q4LQaqHX
onlBVRLfNBaLjkHP0zPjAsw1lp1+HrziBxVfeNV7/RefztKjo18Y/vYKeJIDe3rFUHu1KPCCW9Md
P9/7NKSb3Uwa8GA71dWEFNPh9uwgE4oyB7h7eJAaQDPu6op5x9nQHGlO56mqUN8UNvYgg3ZLUzxS
8M70jmiJPZHFPP/DhBiMLHnXbmfFzXaeIaL6K3vMPBstZWienOKSVjiBmOOastfRmoiWBvRnnGlZ
MB8CBq5YAG+VhdH42z/kbed97sYhf2JhUm8YNu1PmZeOx6gv+MbGrPbZHcpwiXRZ9dWV0Z7wROoo
3ZbC97/lKbp0HL+MQdiELN/sDiTde/cBt8DF76IfsSzlNvLqbBXEIFfxgsx9LEexIqoVMDJgXzOU
6WIEq+GRZOSArUvMfSLFxqIcQJ++ItsE/MBWUJV73UrbPdfTblu4dfFSGl696ERq/xj8EH0anfst
dnvsk9R9+TjbdmgleIlqGw1LutkddVB/LQX2Mh9Q5v1Me9RjGHcPtWk/0zySdGpEOh/oQqSj0U3X
4r2+QkMtGKpUHof2fnUrOYRlOR7vyAeKMjtUEdoiyYJsadtYycmWRNN+8s1/Iiogj5v/fJmbP8Xt
Ggd55xCV8gtlC5TC8QpvrsLRkBwcz//EuF2X/jrXU7FGGwXfgoopOdNZDiiec69ko5LlbvMvLbaX
te3/YDdHoTPyyD/Z0vd2HLvjqCjsh0ev0Ec8jmpABdnhnpI33eidMKvp3oYoZGBdDcwHO/UDwEqU
cscdd3gckApHISCcfDhpZiyfmxJI534UmxehcDCq0TIuWaMvucH5aRaRHLCY49p00G1LiojANUgj
Bg5mJAaWHeXPAV6ysMyWDR3wynL9bLZrVyId1MphXHeJVgJHAWjtjVb+rLs+/IZqTjRduL355PMo
OWL6jlReqAXfLL42GOqTyTHoq/JQ6plLjuOYGucaz5Cl00t9ZbhDsJlJpwLU3WHXKrsQp1QiXVX1
2n+hER1CXwMu8H9wsnXJt+0w8iX9PXToexTwAs/C29B/a1a0sTAPaKk9ziL695BZgnL2BeDVvA1p
DQVKMrri0oVOfiDPWhpH1MKHLh4VAAalK6CmynJWt8AAcDEUsG5s7oHVjcoh6VeNwkQYnnLcq8gl
xe9BEgOxuwtz8MwHYkVDLlJsTMYJA51Ql3wK03zduf3wpUBOb58ju7KSaphmoNHU0+AQACwUbPCd
txyA4nWMUkutYmqRoT6ezkkclPy3jhzynHto8YMDaegQWxWc9LYaV9d9K1H/8hRBk0VcTUnThwcQ
smzEMGon4ab4ramzOxM69YUVHnwv3ABmtjpadrd0a/PFLKvqWTqNe0k1KRdB15VvRlOFqw4MRcek
AvCIg54QkgOyodtVKFldsxZmxWC/GD0rJ3dA6cuF1oflG9i+whWW59GxsrF5laG5G/8ybNShyHDM
n0WrASYPnaytr+9k6SwymRpIOpn8GGVJ7CMjFehHGvPbGcn80tGxHlOWFdjJlsicXR1JRoc7QzoF
h0C4QgGxv86cWK4K24i3VNsSONI9joYMp1IXAua3h2pjOLJ5JBKAsbKbVeMkyZ0DEvXhYsDN+JjL
FF2wrH/khaNtPLTZLZlQnWCg3dAuDQ+WY1UOj7jPUK2v7MIoiIGTmJZ7GpJC+Ch5JF+Xms/qtJ98
yUS44wmQDt4hHk3rAqqU6tL62NHKXXfLU+wdVC6gPY0qw+SgABzKyfDQ9KxsJ1kTCGMhysTYAFXB
vnihtC7casM0Qu8/oCJKs3EfMA1znxPHAYi5H/dLoOe7KMKDrLGHh7Bh2plEiTdqe7QHAupOWbRg
tH9mov0JgqXhSPZcGN1xqKNfpCMrvSo1gB8ItM+riNgoGM5VFj56IgFzax/5gIDihr8jfzno1oNl
8DWNKEjgVv1KWFW3IZnVRtmz7Le268F91DxzzYAUtp4/kQ0mTZ+jYzUaTab6KLGd3Jhbw0/lxcRO
zkNQONg5Vmc+suUL08tR+ZRicbcgIaoy0FNjaumKhpOmD5wKm0ngqVXOPnagr9aIrNWdvNyJirS8
RqUAdChytmx6Zh8DtWMeqcPA5bjtSqBOgHrZOWeAPR9XdDpY1SvK8h1wkSk7PXLOOW3BV4JfXaYx
ckDIGbB80TuG8YhZhnYqB3FIm5CJSVZpARDvtPZMFmYYmY9sjILl0I9yq6shKaI6Al54YtdLGpIC
NetTuFlEZyok6pbaswBzKUOfSbYcAniWeQp4p6gZLtPBNAp9UfDi2LiOfiDZ2BlXbSGb+ADm8snW
n73UWREU2YrCxRRk5OFwId8/w1FMxmpnj4UXElFYq4vIWSeyQ3O5GplqrU0kQ/PQ8u11iXJMNOAp
CiIyIS0dUEmB6qPMOwy9qwiKiJuoUvP0W+SJuuiOpkhpKOIcZvKm8c3vTjYbquuRL/J96BIW1hMa
VvMzVqL5mc7oYI29vkyDTK4+KGbjLPH7U56dZicyxXd0DTQNRa0vi6KWq9murtAklERg0gK0zSFF
fuPQ6ei8WtBY73XXmlR30oZjQewFCfB6Z9PGTuEFBh92MMmrdByGL/kmnU4pLKt6z1rSxe6sABlr
rMQQdMABhGuc2Gx3hT9obddZ1ZFRHsVGz4F5oHlxOR1IahpGXqCTA8KYSc9d3p02vizRfocDCTPU
DQXZkaTAunLd5f3pIuO186DHzN21vIzAwpkA4wu71t4DurTKZZV6ckPDMZbeA50Jji0qq4uBeAYz
kmepcQ2QUQASUgAwkEp0mPXFyamjbUFpiZbJ6uRnloFCD9dbouEFYNIkBOU58MRINeBZvpyEiacv
x0zX7a0FwvQVQysU+kwvIKbCQZ3ZPk+1BZ5kXyzf63ck8yRYFCdDD4QLKy7DZvXBT9YaIvR+vDNZ
9X2OR/JaKUe9Mc+4oDf4uAKJJid12fmCt08y2dkgB727YKIxfX2tStG6Q4f/G9g1VT6ADl5RHiqn
G/aziM5ilTagsxoAX2dlVg75sJ/ls8Msu5mRMrldxddFtI1M6wdRIuaKF7FFZ/getLITVeIdFyKI
F/E13NSTBhVL6BLx0gFgdTJHh0xyPVQ2kEbBFvp7TGdIDf8hLGqnWbDE9td46fnF4r/ESNUlPgYm
n5Tl1SqSSYal1KiFYM0t2wcUZmavhi0y4ObmEu9C5OGLpkH5bx6+BPalMQLrZQmqKDAVDTm6kBqh
VXsTEDMveuOW+6APUAmnhklWmC8vvu/FV0uAS1X7rgzRfzmRvYIOC1hLhTbVD7kWKsoL16we8wqc
5WDT1tZIYRRvYzreWWQC251BU2tLx6+/W2Fn7dKmF5dKFybaQvrIWkclFs/Ax0CfAk8S68S4iyUa
VkS4KVPwRyhzD86GciYRqCmu8jkAKejQVQa2pKPGQ3I3bhaGNsjLUKTDK+rUN77Ghi9R3Du7WI4A
lqL5fx00gKz3rmZdwzZdJsAqaEkNKM/Ipi8spvEHyw6QvLNClDl70dMgneRTmwbWTvLc3uhmZnwx
OxQTKgPwPmNe7cTeiTxdPQF0mFqaKU9NefpRYeHNH9gbTZRfJdDsOqCYG4YHNH3NwFsBh6Yb+1Vo
G/aShsDKRolKSEdpSfAcxTnQEWA4yciR6508hLW1K+TIBuzohhypdMe8BhKocJyCT3oaIw13FywH
FUNQAqCcpiQ0OTGsNNsNrfH+capCY8BbvpMFje6mPmpKg13hbKcsZjkK5oOTzg1gj3nVk8NatM4l
DSqbu6F66pTM+ovM7I1419f4R1p1UT+R8QffD/GCtkGyQi+zbctbvOZjZ+nFaXKuh6a2DqED5DqM
vOaf68tndBP0NlCbNfVe187aMwV/oG5s6svmgC9bezqmqiSbFXG+CcXIH5ryBbg2FVbYincz8kGf
gqLPEr2RwZWqcybt/KCdFdwBc6fvA7ImHOxiOSsKz/QXYPpkG+5F0Q7k6f6uNHT+6nH5Jkc7/Y6K
pXcUvHWvs4GXlPw1TPo3t0bHVxzWqyxP0IEsgKK1dLRYrIaGZesZIHWWTSWyaGdFV4vHgKugG2gv
UitOgwiDabFp2xrK3JsYUH5qpUqyjwvSpgKsDsA/DrMxrV7dJhnlYlrcOrTEJQMAbKAe9xaNrmiC
sOla1FzIvt80Lscdltfe0Sji6oW72SsVqQ5oPFpJJbeU3A3LO3nrhd6xa7rqpdOTVyqCTTLpL2sX
XGqebT3VTequ6Az0se5KA+Ar+Axx9kELcknAi4zRgb5Y+sJG9a0B8iVeFqIy8NX9/san34KXA7is
s5KrZv5SyZm0lnpdzgqKQEOKKpUvGc8KOpsjT1earwxAH5Qqq6j04T44f4iaTByy6q+YP03tyHCf
Fu5z3ZjayW/q4iT0JTMd7AA4dYiOKxTVAVvNcUPSTDJw3vq7JBeAc7Q1Z1GqlaWFDEppeu4DHUZj
zI9miQ1WBcGqhQnMmK7xlSsBhk9CsnOU+v/ljxqaZNsJOayysg3x/+fO1PWf+1sHyFPfNOyqr8IA
qeD/aiDCJLw0Hn5ohBuACFLI+lvf+9cI4OFpT2bjAMsbnBpuO2jPkUqgNXi/oxggivcka7WSPVgM
r2OlJFEcNdba0sH+OHu5Y7b3fcAqkkirUfeeWd41LskGqwB05eBEe4pEcXWARpOSDlgbWesxZT/t
zEwH+8G3hnYNnsR3vRrZJlUlHoUq+QDR1fWMZIwqQEhDY7OX74Ws2Ybs7kxqO43XqI4Hvrjav0JS
zjqiAt06xrSzpRZ6aM4VQAmEjEzmQ+mhf2Me/s3EbHSFE+ptycxNBlSV2OPeVZw3Vh+DG+fj6d24
75+zzLAPTWVE/ooUdOCKcofO8nDALpIxFk9XRA+n/RG7gYMvQbCVL03teTp4+j63zB5EsxAxkeSH
phUodEtc5DqHGjtXMmPBntTCGsLHECmDooz55N9EubMWKuYsc9DqEtTyPmZpAhXx7qpOuRI98DZ1
hSzJQjSsyjh+jPocGPa22S2rTrN2pASbebpjaeQuTWWbdkAP6nLgp+kFluQ3V7IdSsB3p0CL3bUt
L1C4Dv63REHc2WVhXgxwFoP3Wxs2JMPCCP18qXCzo57ne5LRIdXBqQBGaVgDiQlYGcoZs03zknGz
WrRBXOxatddlVAM2RJ3CWc2ISYPjOEd3LC8DbYkpeCVSYvvvAYTGxhGdxcBfQuraWzlF7KymcdaD
XaqS9aXrkeL07REwlnj2LKqsTrdcLcNi4OA7izbbZTwBfpJahtHBZVW405GLXpShdZWR4oP/7IEY
MbNz1FgibCZjAz0YUY6dw4ydywDQ2OgOi8Gani5JRAcglANfog787yMwLsH2CLNZS0MrQXVBGgAI
dTIm9Z+hZjdAT2BzPNLDKZ5RA8Dv+kPtKh8/BzGKY6zr+UqPUOGDLJ84kowOduFRhk4cjTp1qgUJ
Z5vZb1ZMhqXYOUZcq+zev30Z0ElWhhPmS3LLhI8n3eQ3ndNlSUeHduhzsM/hTr1yDQeBHR7mbYcP
Oxne2BTLqKqQk1MbICGyyv1itrFRTnnkzFyQdpZ/iBd7fQGkWf8aJUv199p22IMnPGcxohH5IY8c
98T8IlxRQsQfsacS9eYXkWrWRmdYSISmTD55XvJEBkCMclFzUOoPgWpHJM9WTeSVZ1rZwx6L4uTC
jF9mFJoh7qDrSZxfT6DCvARpfD/3sc+tzv5Xo7jxnlBNq3+9D3a7zodYt+v89bNoLiB9AyTdF2bu
Di9aYz3XCnm9ZXqCG9TWj0Gbj7Nc+O5f5akAVmI61MYRuGLdFv9N/CcRjIjbexXMKCLj+JeLkFMf
dncX/8tFqgqJ+lQgdz0WYnzIixCYSXX7GlUWDr25jECJ/hTVfvs6ogNo0YGj6DhZNOgYj5AJ2Uxa
bI7u8VxNlqRFLbM2R0P1+l00MvDbAsUlKlrnWvukboxpD5H26iI7BVUF2MmvG4Jqc5F2BUlL3OVF
KFBKDzntKGp2anUrcrsp6qzoAceviM6VbBpSlMjTXQo/BQBSxwK1ue5aaJZ7stzWPWnIY+GrC4ds
1+f1ix6n7omntl+t7tRO6q71JK4OpXAZONqVIx0MdRZVTrWURa+tJkeKoVNc/Xdcsm6ttm8XdG2y
mePkpbdm4N0+yLFeccwsphfy/F798K6dXrPzuxeUZ3hmCLdZz4bTS3oOMfnQeDrVGVJfqW8067v3
+UevOR55msonVj6kMNSLf75E2hrxAqVRQV8867nRbfXWsQ9GFTsHO2uc6YyGpCDZ0AqskriyQZr8
jWP6s2kryU3gI0B2d0pjKwN4EhJ2iAswKs1DhgZWd9LplKR0+HilwKrfsFUdbT58IvoE04dJG/9b
mg+omAlYe0nw072Afcw6Wq21phHJB027KlMJNAoXVAyLTslIQQcaJl0YLQM7F5MvKdAhC/Lo1Gd4
yDHngC2bxlrdrqFFkbRWdCUKHcWoLM8GJCkWU1h0m8ka6NZCNumptMdoE4OzY8E8PUX5vY4CiLtT
MqLxZJ6xYlE1sbOeZejCBzkmqe/cJ/PvcSLYMWz87EQCOtw5TKf8/2j7riW3dWDbL2IVI0i+isph
ZjzjuF9Y3sFgzvnrz0JDFmTt8b517q37wgI6UR5LJNDoXqvrUAk8AXzVp/v74qOQ6d0nUTesxYcA
URfbkOGdD9n4lvvNs5Ezc3d5me5VPjjWqz0eTP2ZFhEkT4wap/Sx94lWGkreV0ayTp2l3TwobjGU
PBIxWBN+4sZUHfrY0YHwYZpv4ZjK5683pqDISkb9pGW1lNNDvltwoELym72SN15+tS+W/PpSEPaV
kN/s6flO8TkLHJ+h+EUgMmhY6QXg4DMPFjrNP4VWAmiArr+fOrZp3hmT9r99lfY9X0vgROQm+819
b1rybb1pnwAY4xI56fxSse5DyJfuFC7O9EKXsijSjdl6OjihTJzcVm2Vn4EgeiatZsOLRjgH/mCh
TPAkzUbLTTYhetDXxZgCAb1i7oa53gRsaR+LzaxcpjPNY+7Em9EeRX5wzPtVIjSkpouaDljTHU20
8bdkdxdHCsg8n6o/BtZXO/KTEe/Us15N58QK401i6J78FDLQ42eju1mRvyrtXj+FxSc6JTOyaCx3
zNLeKs8xQJksXnPiIs+8yGZu3TttVk0z3mk/Ze+eqYl4Tl4bgF90G+eYzb4MMNM7kuJTZNSC3EUm
ue+mbFwLjz6ajf3dEZp8EYvQpIkGpuFRCXolKkQDDhy/q0ZzUxD4dl2GPgjRuKIuqmqNPMiubqNI
lrP1Hn4zK2VDfg826k559kPjoXaYQ7T1akmBfNJtVKT6VaZGMbYgW71q1j6ON58tnclqWapdzUZ7
QtYMeICq+DVc5l3em2AUFlW0OgrCDmPXjqsuAqJ0ME6ARdK0aADqHXILVdJNFBOoU9DGWI1vUHxQ
3d1DxIuNJn4mB9/+K/fx2x3qbIU8Zf6X0+YvKBJoPuc9i3aVZScHc+L+6zsWrYcj/tYbn1X+Ne+G
XT0y/6LZCbKJt6nK5A5pv3ONNLxQXpfk74iEY6uDxlPrkFudrAk1t7bZsHPUG+xMo5abogx3OUaL
XfhbpdU5gD7TFs4kAz5mjSWUcA4BGHQd3rxJgTN5f19nzSUUOUZNJDTlSFTU4DfjHEV9hBK54P8p
154wJqHneMgfw4RcNarD+TUSo2SmshMmPiU7yWXK3GVvZv450+Lk5IVNcsrDpStXNFTCGRveY4If
082MDJhw+L2XEeqo57m50Ihk5OKEEW6kbPBPG49LcVQS9SH8UJsO19SS5TNk/sSuTV1oh5Z6Ll83
aZ7cnTY/bN0SkCpe0A1+O6Z+CEHT1sqitZthp6Hs+jBJt709tCtKSqk0FuWuzDjP9tzznx7kD7a6
l6DfiTxQI4QzT0Aehu3CDtm4bOgA0QXlzPVkUh0o4vx5VxUoYKADRSV/OF9Efd3ONNL02BDgC2nV
hdwmXu3Qm3KN9BBuxpt/BJhOvQttIwVBrpiq40sVCkVV/nhgvpYfBt0Zzj0MwY6GEapCryN/RB/I
au5RqJwhtQQoSKiZOQI0UpnfzbPCPcTWkB9I24qIMoSa0wgwHECvKwxEFPeSNr8JDtwLZt1/xspo
xmKtInYi2P/tx6MwHGceZZdlOI7ofO+bA8Cco+lr7BgaE0ZNgVU5CS2hkWoSqjkJ6ZIV2bhDA99Z
iSiMdBNRafRb2bCg607e7rc2KjSa2n9+OBI+fCKAqw+7zErO0s5tNRMIBsuCAjoPTCDnuxR/zbJw
nUSWFVB2v6D8vTwbEBpuuVZwLxQc0vHCgBynNOq0gaKVzWzdnTepA4OuXlD05hs5eFW5j0roAsxA
5zl1kYoTI20EvA+Nxl9lMZbdd1qy47/K5tH+VlqD8Vyn4JXK0cwKoMqxQaX40mwsvey/oGrwA4Hb
t1PyBFye8iuYM6+mqB5p0NbYN5smNsvtNQvVi4wA0Xmytt3XaVe8ENdn7VZDwJbB25PSzcd0n4HR
MPBHcH1WOJjFkXp6qRJsWwLhumQ2EE0Eaahb9UNgGMXV1cqnadWYUXmcrTJ6MwCZjFrTKNrRtNNq
9N+BQ5NmdNG7LgdT7HC1SH0NrMwusgc4my6D9/yFFqna6G0qS77tu35aV4DUQrOUQNozYvclokaR
pEQ/yVAfAJPbA4lcKHRtCULD1Z9mMNC8jOICtq0MRYlAqCjaodNWVh+OazaCvZJsyE2Fp8gkK2w3
uiAhdqAoZEsXK7vegkyBXlxsrKwGmWky4tMhlftXig0YtVrobvrnyPrps+NiGW6BB+ViJZaHV2jq
ArNwTN8qANStQP4knQhPsynjP43QnT4vhbesMsCVH6jHi9pKQrSqH/pB/zraAyAyaQqIueu087Ll
IKbUloLq1q9thNpDOlGkw8QYB/ZhNvqHhxpasng4xhwi5862LVCADXCFtanbONkSDaAd+O1PNB3s
wfyUlv39VGnJOCqzq7YRraQPxmqqOejebySzyrVa2ddd5L4TsIvpodUG6FUYUe2JKV0WD5zTqeiA
vYmUbSJsZ0Fd1sdT/jLlu8Ye0LbBs03Fjf5rDKSY7Zyl+j4CufMnc/JwJodqhSrWganOChSamHNy
sSMbpUkiLQpE8w3KKvuvrj+FW0MDnGE4d9Kz4zH+kyfLwd6Sl6fa01EQQ8POjjG0m2g9tWZzuJM9
DsG703jBo9TUR1FBE1blyR84WrXC5nAnC1Mt2lzP8nEg3R8oQ+12uXVwsT2jGSW9H3LYJLPRiB8D
lh858TlGGWvJEumh3Ho8XE4N/ltEtf7U6skOjcyoK6cydFANX5bBmY6klUX+dtslu9z0f9oUCTgS
rXE6SjXVuzNhUwHXF4XXdYIW2582spqdQjRCDaCbr0M8VSsDpwZb2jwzP7Q2bZrqW9qWJwkINWmq
tGRMe2llbNe9+RFvaHpXtFOFrDh39iPn6FcT06m2baCIV5mc5j3au+UUDAuf0K/Z4S0wjrYGUlB0
lCm+8aVkr46dVKhi5vfysvVeUela3snJU9gruQp2kytRQ3dC2+ZDfFtQnKeQqzhjWr2huWE41ZEb
7p0B3N+F0zYf6KKBtE7KakGj3YqLGTdXGbgg2js7jmbVFZmQsfJV8R7uQcah1rB979XxOJznya7l
qT29pOlPTq9V7qDKMI4KUSAiXsyiXEC9b0lb80WUgPyioCjJUNQBaYExoSHZh0yySksBnn0JOE5r
HusXnWpat4vZXyjXRA59iJ+J7oGf7FblKAOB9FfGUDks8hIx/LFE2TXP2ZoJViytTXUUcQK5lKZ0
wcHwP6AEQXH/zWLw/erOApyh/zS2b5xUDLJoBGXWrzFCv4/PNoqk6z8d1mm7R4wHsNe2xykFmGuE
qiUF8YATUt/YyvmAUy+OlzqK57p5RvdR282fYpavK9FuOyzNeDA1F1Tuszt95TFYpWsr1y95waQZ
yedYZ0DAStEnOaLPdBQYmx6I494avEldwCBngBN4a0yc4wFvjR9oypLaPJA9mZLTT3vsqIszWAoN
1KRb66Yyta/+XNfbwgZfa9om5Vsxhn8TaZamuz+yIedvC2pxD2UX59uFl9W3EmBjZGBULepKq9S7
5DVDHUOX6wEpbqHtBDTJdl+8FzpFZuXV9sJr6LJu9dMiSmnM6psBdMU/GlC0b00gTO/9dObfLOsb
EabqRqRvdSGeOY9+FTtJfRUjSCRQpynIL2IK0onYJG51/OK6KgJ7LkMbuM76HjXy7DrC7/lfsv8v
doBMA6hI02gA5uTM01FigXZSeqp6VmeCCM+5n6IFyZCPYCxVrlp6ItP0v33peX19aUX2OB+TPgUC
ddO4n2kE7DD3cyRkyNJcRyRTWj5ykBn9ale2yHI+RCE7UcJocB2pHm2yvqDn7ax3OGsGhLRrbF00
vR1yP3oL8dfHEic2Tl03pB+wQkYbI734uf4H15vpreHA3dD5EoLLSBwwjp9pYfCfjq5jTW/AYWmB
m8OtAOQuQDFscqAYOinKGPKy+Z4mWIj8An1YG8h2lx5Q80At1R8SrLnvnG54iT5rq7/z7rkI8Zhp
MyNDE69mv82RY+6qGEsOwqqbAFXwoQHXNaHU0cUTTy4jbbMTTZUD+S9gCA0YsCP2vi86RbwPhqW1
r6iijA8+m+0VTekSx1MSJPXS7q3CAUn5fzmYk6WtFi1GJ32ie0dwqbwRL6Sig+SZ3q2AgVLvJWGk
4JgkW/bTluRdbWsAVtoVoNGiZie6IJ+GJZebFyea2s5o7MB0Gq+p9wkwNsUH4dA1KeqCGx103so4
qTskzSR8qBvPb1ODimBvqtwPsVEkOxs1iCcnK3RwFgEbrjYi/23s8ARDhUf4Z4tSOR/cCz+Ynp8N
0+z/8DhvglC4G3p/dc/RFHjWQRa+0cLOf0viHNSbAl0PaNRsS32inMfOsxotWhtuSDbdRkqrRv9t
x6Ny2BiLB2hu5q3R3hbvuyV7m1lmnOmyZB7+XUjl9SsakpDsdKt4UyILpTVnlnnJeQJUiGgsHvmw
sfLFBNYPZ2/m4lTrkNv1jvqKHVSwIcEnYB1FXzLJbg7k3thhtXZSrd55s1sGcQuWC5kvVFlIs9DY
3glDmYOUiUiRdfRkrvGWnSS70uSX/0N2skLyh+KRnR+1+FfTcBBHC7wvWFBMHsMyHb+oqgDBXZAj
r73RWt9dA80q/EAXeyrwKxhKZ+/HOLMnmb7EhwqrcdBqwqzR3O555hUATEWQFqj+B1tnCMoWNwnC
yF5kUBXArZpr0M6pww+uKA+eDLvco1v2wzDNqB/22h70ENyWU5VxRh2uFKk0tXDS0yo6/yqiOEgw
I3N9c4ockcgWYclBZa1vMaTD7XNQzTGZ3WKAqQbYG3hmrhaBItOCHOXU2FmqBXI4oJ2q4/xYJNaE
pmmYlAQsQ0M9qxMNzD8/HcmFLiRrfjqTKDWBwojvp70ZBxBWZKgIP2lgDvT3am43WdedaV45oLhc
ag+MCTCkizNqtRso60cNzUldeuW405f2VRWJGYJwFTAwgzi4z7DTETVjpAaRTn/UFutyV0xGQ133
QEsrrKmirCdWVrQvoa6YgbBMFJiRnSdGNFXxHxTv3cMzv1x3yxN4XLeOQEzgjubsJtE6Rw1v6Dse
t9liLLIJjprlQt5lZ7ueZf8c2dLFADczgPa0OzmFxE8HKEwiJF1USLoDhZzmRIYEOUWL0s+qdvsT
KxNtT0zjuo06JDP3X8pkGcCo4aCJbgD1AymzBY23ThiHG9LW3dQfx2JwVqSditR4Adn7TiqFf6Ux
EKa73gvRllO0VHBUPEQzmM5XyH6hszIdThOKe080asXU1bJkB26mN5J3Zndv8SB7cP1/Daf8f3vb
mmsxfbrf2tI/QmkfPrFSGIulBzx3ncByUXyxzGgPEH1ZdDET0YelC5Q4OW9raXLXwEWKDqikJd6c
J9NDLo3qhYHvvmlHr/+2+DiG44UVYwlSFi/KwhwzkNB088HhaD61YqdM16aB3CaOBXdOOgCaDZzg
85aGDDU+aO+20zNNgWwv7Vxh54I4ZmOOZYcCWYDrIn+zrCYLHYquANwtGcNxBmloTiNrAbpjizr2
jR0BeGKVo4BozEzUTQONFGzXG64X9ucMmaJD4aOKceTl/AeOOjcu0vmf5yGdDiHaSJTcF/JRyMne
S8dundhpuaOT9Lb2dsCwTy7yJL1DKfraqApz44PrCzx7LJ+PVl58deMpajcdd3eG7v7bOgwzZ5u3
lbW6a9OiJi68NZAj7rHXdQvsR2lKF9nERd1eNE+86GPd+PbBSUb7WRfE1loDzMu47dEAZkfuimRY
YNnbppjjgOy6IgUNNprc48D2dHtbW26Ybtqw3GddVZ/fiSVFQ49X90OsOSyK7bWLyvFre8WGEu/U
MKmGk9WgX37rAhUraPG/E5DQExo/M72rkWdxEANJrztf5WXH+HNedxFjhx0KGCe7l5nr3Uvf8AgM
VpaxBuRb90IKtnB2sdFqSaLayPGu0jKOI7DUQk3LzW6MONujrqlcUSilALDdLvfb7AJSaNEHFuXR
BoWtxhoo5IjlWjW7VD5by9BJqnUvWCEMKw/rnH2U+ABMJLrrCWlFHGv1xskSvf6Z7QC+qV3GNcm0
SqAASPVQocj7UUpzDnB6YHH045pikGxkJTyjoWE/H72NhuXCPHMUGvRIRQvo0nTV23O605x0uoj0
9IVGpLXRtraKXP4M3GhwbpdRvjd6YHCh3mtMg9S3zaDXzHxH6mxo0lcn1M44uuguJEojgMeEtbUl
HYlqt8z3do0Fj3J6CFRl+QIMnMXZtm4+bCpfR0/94IbGa+W506k1v3g47uHHuzKPpeE/4r5nWz8p
HH5UJSfYDw3Ymk0oHqJKEyoaccCbUKCWC8UpFNFPvkoRaUluxGFz/Ln19esRKzMc+WYosY39yNkB
EzyaZHmuLN5NQHmHlV/xVR3pomo+TXdG6f7RTMxGd4bXz0e9z/J1bXI9sKsaNcVNOYSnKPIxNGbL
uQpCfMAT8zIUOuM3bXLkGKUNyf7lQ+YkTdtImt/Z/IfPLTrZUBhe5p+z0Gh2PY6Pz3TJu/W4MHby
dEDGYP3p5udBXHict8t2KMJim3RmsmrCpgP1tPCTKs0GhFk5o2GHnKSQ9HNW+ukagZdqYqe7aKQl
axqhJb7YLq0HYgVxxzvfynHaVWHPzsYF9nSxDoHHjZcVgAmnRudbn4SeEMqhjzXJITEGsKUzHMNG
rj6ccbKEGhpyWoSTnLtAJjq5NqCRgBW4cqq5PXFgc6LBCiOgAKDZp4/AYK7UwEVBQloHFhDKacWQ
nO4M7oYUIEFp+YbiqfCzFYJcqvzcCGw1m5Wo2UAynZ1pjhq0ZNWjjWi7EBIbaQrCcDPC1AJsr/t0
J6OhjKHcLT0ytqShCyl0fQZ2Tl3k2xTNFPhm2gwN4gmzAXWHl3+iZUiH4GSyOTfUul0K/SD0kwn2
E3tA2UET6DXoGz39b9TWsM9gRV/WS7mET2HJ44NXosF4Nr3yuWo6wJHgJPOLMbPvscmdH8mzm83j
DzOb73xtpOgffcsEbb0AaBnX15PNtAUCM73QnXQpW/S94P3fodxu1dUoVqUpXbSuRyEBDUvzFYWs
8cq3eLRWG0ra7L03TdrBCTRhrGpepJ0olRGFM9eakKGI/+CWVV1cbX7VJx/ooMaCQjlnsvNDYyOT
W+JVhpcEKplIO4OWABhHZXFoAPT6tjid9DVmA4egutDmBi8OlACehFb5vhdZ3Jds6UIW5J/0xTOb
0bumlgUDOkHztdGNR781Ndn6LZcKysaIFnfnjPWrY+7RWjU/ZX4MeItF9DnVublsbRzarUhDMoKs
oKlbgq/BxVtkRwqJaIHelvDCh322tLUp3aSx5/0S6gZ8YWAT/vM/Gs/ecj1rmrmtezD5aeFbtuj5
N78ekn1ROOaWUqdt85HE4PlDQ6iwJnGkvXlGnn+rPTPZR/2IlrWc/1W3nb5xmdO+0qUfpgvXqvlC
swY8bWc7Md+ivkP2ahqyeKMcej3rXl1zuHMAA0C6cnHWsZrNT1Ohm98ZaP3WIAKazlHXz0/2NOlB
O9b5X1PymS2Z+T2yUUqpZTDwauDLOKkebm3xdKGLPqWdHNEUG5r2tIiLmg6Aad1n8XIgOVmQ8mH6
EM5oTDzQHkKRTWKlb2Wa/FkCcG5NhX+q0u+hIhDM4hqWmkkk7cgY1XCiWOdWbRhGlgYcOIevqzHF
GltpVDCKQzZAuu7ONk7LB4O/EjC+l3MdvfvXGZv+wd+x2FZmvDzrtg3Okdxn22Ysx7OcFmwwn+ri
+c4icSLAezj86kCapQHwMDis+9WdIW8G0QU8xOusiDsc5442mmCdstrKOeDj/3GTJDlcp7/eua6Y
+WR5oEC15ueu7Ts0Kro2QGlw52s8u77eFBuD5Tkeih/GpGmuGwBEV9urDRmNaPem8Q4rXtoDsmLu
TytlxGoNKtrUySGppMPDzk85rXLgS6Nmw4nXyM2F41PNp+8DC9EKUPrYIaXiP84E0Xu7duZFahwy
LH8aojsFiTQt+VyA/RbgZg16MSzeeOcYpBZBCtCwgNm6dyaZVCMLItowjArsOMWJtCQik3Fy0HVB
QxJ6BjstbMkPyu7O5Ld36qIcYQzxQcimzrvqkLHyhFP4/AzgqdzQ+Cm2O35aTJOfJnGhEV1IUXpF
Uq7U/MGFbN6TZWlurnytHNb/e9/34pFMhQJsYLLSmnnZ05q8n+bXqQhxoCpW6HIBT+t08G29YgnG
9g12h2fX6AJsC+ejyWr7S9jWe2/QWqC96f0Hzys/EAL24nv5QetTXUJdg/rDkU6AzgMQtt08OBX5
wE9plFo4XUXthIGc42Yq63JNU7pMQhEnX4D5ljzXC/qvVjYwyKSZnA/j2+zU7REQwAsDwHgSA5MU
lyQrM/Sn1O2GZHQxcrcEf6xQL6ihuZrfedZjC/faAiQJWUkVSVU8qSehQVEsa9BAxzN9TwbfevHw
WH+yTC2gWW2W9guNQOP1kiPLesonBsgnNLKxwPWjcmvEKeYdVvX7PEWrCFmrUP3M18Ywmt1GRKhY
aJ9I2bCquxh6farABTsj2fDRdu3qNCKjtiYUVyEHc0f20RRyXyQQiAMlHv3nfLbSj6ASg7eJDm6C
gzV1R8YpnOHRvhJxVPxpnFH3jGctYMd+wnnfwXtrSQyQi7Av0dyMTOsd2rfE+JbI30qngpCsHwDV
+ODuRP4nz1jYMe9BuTgMcw1IAfTBoxcGU3Fpqo9I1VcfaMJzHDkP+TCjRhM6cqqzvg6yrr06kYz7
b6ZmfgtBsfqMim0gLUXDIv98um8CNmxcPtojiBNHo7rKHdO+uFm6fDSF/Ff7Im/Sj7qzItQ5vInH
oJ6neUsAdiSLPQtUXWBtXkmcOtK4vApMv5yepAzAbmNQlPa8JWg7aWIMVz8KE3nZn8kERggnAbtE
J8CladtLl25qi03puPUmTcwhxVKziVY9llZHUltYJb4OW7VN/u8YKq6VmtiVtTHO94rlxcBmOnSK
/qIYKG4iIpKYRbWHEDXO1KMDAqUgJMeB7aPo5vhrLHKkMOR9i2Ua4bDu4iJbm9SbO4myolS08yZ9
3OK5XQBMSExJIW1+P3/wwXs7X/ltBCBbC9D9rYenniFG6Myaj15au4dMjN7T/q/sKDJFoXjDwJtV
h/yWXNY8rnBC5KhwiucDmU28Vn+7jiI7LUeHt1oTkQdNlVtTpwugI0Z383gn5UexyEZFeG/NZQGu
bBXjCYUtRvdK31f65oJfD5zy+HLL7zXJ7LwCk5n4NtMXmS55GM7IDeJbr2T0exC+5CUD4HhvxfFK
Ms0UHHFLHALKUaDpCKjNqKxQIZ8s0QlL5vILaHFXhKFZczbtNUO3N3LqVh+70C6lO2gyr2bKfYmN
6kvboszbSwLTTFJw37nWedIXZ+VkmvUFmGTapnXdDicyOOPPuBuvvGzAYs236s8m/zqD0uVLymfr
HPfWvZNr6N2un8d84+FEIr3kiWs9AWbbDaywzr+iOfebNdnGjwoll17Z8pXHk7fIL9tvEfa4AWo8
+GuUePqWT6aGrsASqLRJVYLCxuYfVJy87r6VQ2mqOK4HGhvPbL9ZSRWwOg8j1GylAC4qbeeAFc78
tSvaoO80jqoIvbqAaoqJVdT8NU/reW3onB3wxog+XWt8FssOxlqwp2tpfWDAQT+Bgh4UA55RTUGS
j/8s2GseOOvSXT0t/pszT4UEdW6TOPCARvxnqKMGqmOm/WynlY8SwvzedgFa33dwvwCzKe4CjVra
sTlxAE9bdIEv5rJ5afasEHzNKJnTdQBYWtEMrh6UjWpLuik9Y3qlQtDbLLd7/w3tUMEMXIIKD3dD
UKZhkjJv+egsnflpKV9IowsaKUwaE5w+EQi/V42hsaB2xu57Dmx+AGa6f2upFq9SIx8/4o/Ktl3L
QPsLAutnsl1qTdq6rcmkbaSnHN+e0U4vIPKsQQGMVpoOHQxt32gHPt96alRvDpmwWTc2Qw+0OJpK
Q9mCI8e3GKSny12zjophm6BpwWZ0S5+ptuznqAjdL15oZBuNucZZ8yLgDAGBG0cWmv0FedUXguO+
maJj82qqu/4Kh6T5c1G74NK2cFqgOv6KxSqe0GIDPJUKRxLUBVhVC185AFw+kF0eDugMtPQWHMOJ
Ln1JQb4jfCPRcZj5Y7UaBpxPE+g1ejji3WCiOmTBYVG0oXnYmwATxV4DdFa4RAK/20h4vCOFhNJu
WYK+rKxLR39V2/Va1EZLABeJ4tItSDZ2Vk5F03eK3ze8RCI/aYdjvqUIFDAsrP31JnPB3sB745zU
ZdaKozfzea9ENHJC595MyYwhRhs2qbU+P2oAUrnzJXnBsq8x/sYj6tUc4LB2/uxeAIi+1fU0OtGs
ESLLYyhl1Ds0xfcumimBagu01Dj23QtDge5lShbpImeObi9IaFqbsrILibma2dhsSqjVpQ7BmAnY
oTsZQZqNEwC53bCKA5pKMFYz+QnYKkaghgD6LnwHuy0uuTUesISu1skQ4xfuVxl2+WJeTjH6/6Ml
XufawN16y/1Li4Nb/WAbSXRumwisWcybq/XMzTL4l4qs0vyb7mK3Jq2HuIvOOF1M9UOulz8dKRBq
EwK8J7axU43rAYi+l2GxhxPWGiBWzFj22c0tSQxtWcWh0sfpG5n2vuVd2n64mlZ5kX/mjq5MO6Od
v01Deo2qTONCzz+H9p0p08PpztQt2++tX+j7xc6Qz6mq+WvZ2846tqr+QNPUH9eplw+f6gnkHzxF
pRDJc2GWjFF/IB4UYWbErJdmAwDjViS3/PkxWn6LFiaI5scMyL/gAQ3SpgLinaelzrmLP069Y10G
caERXcwpsS89R2ksx4Jt9ahohqtxPeKHZrVNvSMPLTUAvEfWhtlT9P5mSxakk7IGvLEUXd4MaBLX
tEcRZTjDAZn3MRuxcgarIj4ZLrgNeurSBOcqNNd7HQ+K2jQ3DzZqWosoBaKQb94MQFFRsWikzfEz
ylj6/YBXP5Yg4rRUpjuTHKAXJuiMZM0fHZTit40k+MhNqfHLJfcO5CPdbz5SQz45EqzdinxwQBYA
fD1zLnQ0S+qbC8943L1SsJtMfhJ38aNt6TndZgAv0ZEu3dC5Bdocfs5ZNiCrBIwDqSYFTZEZOzC+
YK90syU5OSjZYzwViusuu7+TCh0rTXcLTurWKw/J1PC9CjM5GjvoLQ59ad8nNnMLQOW9xdBOtLWr
y6J88ubkSDO66BqLtk00musuQqliMMEB8IH3Dn0NXucEmHvisWuh9K6RQ5rTBUgr7KSmNOrKhJ1m
yxg2NjOvHnfO3CzKq1RDAxJOYVEB7TTRsElRE7ipp6Z7NUR94xzZHxZ9BJmyEOWAVbm0U/YMmnSk
hssGVeuxcCDbdxwmC5l74aAM3nMCVLm8C5nRXayueJblk674WHSXqUUpj+XwEgtAoNARFJ2G6q/d
YsZ/k2hCezt+87Fxfm9KtjXn0rbLwnmd6SXWtA7Qv30/4Rt6IyfijUyv5RBrvTUwMrQ1ydT7mhTK
g4zJ5CHUbxUj0tnPSR+txirPT0WJvzWSmmkSxFg4rWc0UZ2zJSrP2CaU5zjiuXNwh9E+xibQNoSW
FFGFmthX8jNYc/Vry4gblyUVABRLsX5E6ozBUHmorBJ4bXi/SWBxhdeZzXG9Mg0ApCrQTwXY6eeD
9CUH03GdfWNrH9UtaMRZhiN3R/O3NJW3oHC/3pvet/KdTFrye7g3Kcjw13uzFOS78t/2cDvykPe8
3e7O2i+RdNJC0NnKJiQvzfcd87q9nFKn0V0rkQfuLbDdiE4jKX1sRSLVLQhp6fKvbqfGmADxGk/f
G9E1RJcWVTBLzWNJ+0EiYrgAA7uGXpE2u+PPIAWZlADYJS9FO4J/FKAdrNzdWjNgXYo5ZVuCTSQA
RcJOzPrvOEI1JM4i6fi0DPsF269VZ5l5vgGcHUoS2gZ7A5ozT3qQMfBA/kQKNT9aY/eJKoJChmOQ
2a7j87L4yRv2Gp+oguhBPpbNu3JhT3E6C0clKo6wfy9+6gzvykWcDHS5T2ndNejRcbW9VWVdQPh4
lpN0Ly5IZTgIQ9DH6WgXbI/48yCYcqcq4mtADvM92TZFwg+lz7uAtOSqg1KLlHSZFgBtF9P3yHCz
QBdPR7rkZRcA1jl/qcQjcpqW+jj7frHq6BnpuZ4dlEVU7X716B0jkx6Wjeb1pWgBra9NT4mHVpVy
rnDkKEaukHEd+SzdAmUsjciORu9pf2vXatpFH+MqRJ3OlP1TgBnvTJexDPV9xtsTzeaeTSAFvWlJ
mLtReq4FeyNNs97U92zpTg/ytEiesJf6VPlO8lqVrbsbY60K5FTIGK/GIB519FkvWfpKii43jmhw
dC80C72wfnKRCVFOFEizgYCrnB4CAbJP1CcNPGjQiAfOm+a1Fb26k41j2hrsWccER/4fNaBJbwEp
7aFTBlPu4+3kVcs3mpFDWk8r4JTUr57oA3bq+N49NpizBbCRt2bdbKAsKHRYvZ3RInNUG69G73Qg
mvUFOiqxaSOFhNmkody//YrC2SBptEJ+5OpCJgb6mFahNdi73mLtuu6x/MV6t4s2gJds8bZqnbXR
DthUkp7m4zwMEbBggB061Cagh3o/cMEj9gRiSAD421Nmrd1o8YO684qnnk/lExbjfXCtwWIaeABF
wYUsq5hzHswOqolJNoBeGyw8ojQjdjR3HZf8ak1qUnhh1tVrGvooT05YnklnEpGdutggYwWlS4ut
Eqq+JlcDlWcFsEtsp34WeJFG1XLR9K4UjOZdUzF8zGWU1WOPNmAex+ZbNvBUEaptfldPrcqrmxbV
Md1QJ+8WX6PsCgShyloFVFXcpAXUS7FGcg9hEGwD1hHkez0+r0AAivwT0egt+J7sSEgNyiSjkVKo
VmdSeABykh6Ai0EYUivr34YhhW6Os7NS1rJn+vchR6179vroa1lZyz9dvKqBmvGP46F9PMyq5FPT
52yDw6/m3AHF82Q7UbL1UWT2MWLA0SKn+Ydfck36ZKMXf7IL8HGEfCx+/qdYXn9Xrpc1SHs0Yw/S
op+lgDR6/G9VQvp6yCq/m/PDV0ZNqzkwbax66PsfF2O4AyofX8kp/UZcA6e7NmhqVvI3I38+wpKE
xqILLkcxH9qcr+RcOV1/WHjC4ti/2YShjS3X/1D2ZU1y4kzXv4gIFrHdFrUvvdvd9g0xHtuIVYgd
fv17lJSbnpqeJ77vhkCpzKS6uopCqZPnuKHWgbmrmgDDg+jAvOShZdC8cnIaYAdqNU9GOjx1MW7I
BJAi6BWhpNLJ8DceWvehbAmsxIKcuhlSBIGx6GweEvSBTnmqYF0iA6y8QLPeLcCL0lq6zE9QtZvf
BUMHFqtMXHdL74et7imGNkXGimbMkHvbyPHRJ2wzqEpi/9lDL7iaJ1cK+pBjyirIRqt70BKuSxf7
ibOqQYEC0XqmpdcUqz2kPMQlrDazyUePuirih5iAqv0WbLHj6oORQugwahV2R/NS2868+GQkcnxe
6ZRx8S2GyFTc0Um17bUWQjFA53nAgrgNwK0mth4vdDZlUf5hGNrtqpCVddKVB7nd+OI1tLtU2n+T
ncI/S9mbIPDyQ6cFyvrPBTvXw4/ZMlYXY6NunRYTnS2vCZsAIVRAsPlgs9EH43emWIuhD3HuJvw/
x4E3zvdGndJ4cULtvPJ+47ueB1qLUtVS1FuKf8JNmzXKA3FANvz4XcuANwXBicqASxydUXAOHvI5
eMw19zixNypbLOUMbBuj+JGl3tGLhXFYJm78IFsqt7mJ79YyMRc/lnFv+keoQemHxVRWcRDnuo+C
FL4+9KWZvwsfviEevrGHtBPr2aZQR3S2DD8AHG++n+TzIa2hWSDZGAswpiJNXJSr667EOJV8Br7Y
HGu07S2cpfJ1EQaEX5kqIIztwjh8QLtM8Qh5DDQuJ2vAbiAKUUFMtpn0Na0PSlK/Y25XBnmO/hEy
LqJ7sQ8so6dj8fRBf1BpFzrvEU4BqvgVsRK8p56zUi6e6SV+cmt7MxvJR2XUKrs9XItctTkOc/n1
wwpPM+1g8lGtmG3LwpKlTbVxAIAPbpeMNFZx4JN0TvPs2IL63EqGNbqCgWvPpR5I7OdsmwqP+3TI
Wz0/VXX2FA6u7q/IZiftqwhBurC4lUi89UK8U+VoNw+zs+ZC6MTQ7slEvnQF/JUlmqZxQboqOvPm
K5DHYldXSTutn68CaZ1j1jHjUnl4nijjNtmzqQ8fEy0NHxmW6VaEHnQytSKuH7AuWZnKgUygDZ+O
QF7xVQhEYQJEqp6BU7Ov1zRNh/KfiecJJIZAO25IKlVXNfWD0eUrmstrN7rzGXQ2FdhwhicyPHBN
NZrD4uQd6jgWCUhArPIH2WY/QjQ6FlpFAYvHIlRlmEMI15hA9IzS3EAiKVWfFD8sz8+2fZOhqul2
2cmuWkgkAFZFB8Jg9akEEIswWZ3Hbl0aQtmRNzl+4rKkWjKTmzM26ILvhlWntFPC1ND146R1yWbo
QZjntsmkH4HaKPCqIHtfh9WwQtm9ugyxFndrV7ZvTpbG+9kxt4xkE8s+x8c1N3X8j8p07RjRcwUU
/EqTMcQimMkeQyeD+hiE34Az+mNzBm8MWga1gm6MUPDpsE4ElUfbHCmEDnlR7PDuVHc0krk1PYTu
FxpQIrQGyHNcaPNVyOQWhrUv1eV59edSQJFeL7+kBjXRFExW/efyUlr4eGEXaL485aq0bMd65l6u
32UrnvZEzE8H4u83LXC91TEEe8hWk8rl4rM40tksEkCBhQE0MchnroGLGIBfo7tEZnW5dxIN+3u1
eM0mD8ScfWWDlBU75dFk+9uOG4Bqq2GY1kWQ+Rk4OtUQm6xH34rrJ1t45nOBfqVqKMrXlE/N2UUl
cc4B7EIIpLebo+qqG196Fj6GWQz1VnUAfxeD+ioOXaUf2q7NTouJPPKu1rddBmJyu+rQ47iEvUe4
cdyhq7zgE9TSpA2WCmy43NmO3d31fOtA5vVCAzrQ3GC22h4CS2+L52BJwKtcHbVAP4OUFs3gCQ4E
vGGU/247N9+D6hj0vH8S88ICYf37pf534o55h7qo76EMnU7+16qq5INTJC9jY2hf/TJ2jr1dNgE3
4+hV00EZZKJpbEuzQ+20QR1z60izRu++9DaohGjSWU2gXf5qAmH94DbZnK9ubftY5u2/8mV6N5xj
0/mBtnr0FEwd2n3atCgDCz3g6PdQDQrzVIbuVr+3ypOn2hmo0UHzJxDc0Xg+pfAOy8GAadk4PY1F
LVdlm0KyIc8L0AZySEW9HzIg9e8679kVmn8hc6EsZA6H0ANRajxsQWgCcSoyCoA70RHyJxPZ5mlH
vNRYc1/IRKliDT0CU4RGN3vRrrihrL4Zln3Xbjtp/7AUd/VMdz3zYd+mKFqQhgzdwAODNUqLp5oK
1YJfnCt1mMgYWngFhsPBkmE7ITgP3+fJHfCMqJkjaSzexh5STIB2iDMZbr3mANuHIhdlpXm6HmWe
0PiEGpiTb3RUmfRVilbklQSh5Jae8tkoIIJEq4AI/SrzzO1KohtMG2p1hti6y/qAjFUWl3OieWbJ
EUdTf6gn0LACeiH7VNXpO+ukJMUgeI0zgGCvZ1i6hnJFxqKygCtIQba9ONIEHbiKW4bkkrXo1puD
eYadpiGeLuRC+T+k/vR6Qqtwadah59YN0Zoxjyle0hRdY4eqWI6FoAAe8CRySNeuRMeeusYawEoh
xV3uasVd3+IGuKrsb05hAZajTLLVxZ1ZN/wQ9rYdRHxsNpXi+ueFrbBz7VdFHnjo8DC62EtjvNqb
d7uOViDyzyFhduiFU28e0Q7Dn+Ug2DlGAAjb+DMdhm4CT9sIzn0aCuWRwoP8ASs6jNgxXkGoPpm5
0SrQ5F9qxj4OaZao0mg2gTT2B+fsn0OarRVeRuIp4kKxhY1uK1B6oiOyGt4SMZQPEw/1F6zu1g2a
7l6LOOxOoWVLyN1hCLWOfMMbr96HDbNenb5+y6V3DRrrSSnBWK8o/PWQjxwioGgGbVdNYpsrEUFs
Q0WXREkS0nA5FE5eg+3r6jaAHqlfkR9FkB+5mIDwL/GSWEKXLHGGfjsdLmhtCA8FukVC1XC3HMBY
eB0aedMHrKqNNc0uE8twYlD8keOPz8IXGzpLe7w1ubH2VfK00a0zWqSk4oCWSgWVznr8uG/tzh1W
gIMOqCErIVWaofEyTTZb+dDEnEblIhcv0q4ZbJJZLSxpB7EzuNssGw5E9cfRjavx1PzWGZCO5h5z
7xtI9OwrNx/2IRirHnKeGgEgW+13H+AKIhXUoDjlJKP5DfA2P0jtxLu3Bg5sfahkQVtX2xZQqfoK
sbl7AL/yv9FLCP5D8G88Ob7IoXyoa9sxxNeEe/o9ngDbe63sURSiN8HM9JM1dIFHzNTLH1123nSK
gJqd3w36e+c/a/DBsK1ClvdgDn4PoSwVqUNIlX9JMxlJc7bCYYVbQXnvx2m2itt4fJOiM6B7HIt9
7PvjG0QQj7gjTM+T44r7lnPQKwJK8GalJQTfgWrZ0/ATNwqXPLm6UfIMwoxuokRC1EXnbOHwUyd6
FOaMj8BRmOUXaTnZysyxAgHK+NS7o32Pf4N2506ThX5AdCaxAgUKSMjZ92WbaHfmBC6DcAUyOfsZ
+lP5ow0WqXpy2TOZ0iYvV5Y5FCeyJUZi7BjQceslwNH5elKkKnTwpxISAQZ6SfL0terdNBAh3r6d
ozXWhsa+loo7dM2Kuz6LIaiKn+vNItuRORLsMrXFwQSmPsEzeTnxjkP80VgV0MDczsbZYZmC/jG2
6dUXgmx0sGXUna5MqOD+1yEjz5MWXPOqYiUnwS6JKlHRQcux1yv882LmJN7o+JHY9Qn4YBbfm3gO
XvuVAzzYlqt0ksQcyZvGvLgf89E/L/FkpuHk2sUOfyjayYHjtKvxVDa9cc+sPA94MuV/y9EMei8t
vjexXdx6YHHC90maTusx7+M9NrMAr1RAw1Zo8V5U5bgGNa31YQi6XesLtvOus3ahX4eNCVm2m1ia
7TvH30GWspAy2UB7ScNSsP54CDNu7XvufL2xL745OpPBnNqcdGFBRGnxMzyzCzKVeLHRGcVGORLb
pvUh8ZITq5A8MFtv3FzruWqjhMqVVmbuTT36tpQ1yb5MZknyjUb0eENntM+COr2xV5PzU1CfmNsr
UkxDs9CsjpbZFcAdZj1AowhK5fPKal400czNomoZzsurJXARXAuHxA3ATVvj05PZD9mUfXFQ63mN
Qcu5j+o8XGeTCaAwlJCCunHjE82OQONMvE5e/isIkpTsKTWg/CX6bDc4tRHMFD6tzBh641O+SxXh
D/H4TJN89aFjdiIGn9m+EbXtgu0LlD5jU4Fpswm/zBn0ovxHxhJPJUHRjOCkJ9KgpOpenWhgJ0oE
rIO+K9AttrLSOAK+sUz2BhQZ7qx/HkRdBlgUDOfFrpeQcU9crPizyd/d2GkIFbV4l4OZakVDCnCr
nBkrKUW0Rq+ttSYjTXuD29zRMJfab94Pyf7GTsNEF4GX+ddXsrxWx/M+vJLFTkEVlFm2IvrJbAb6
o3e6GenrzqXzrA06u6/K7jRpZ+wcsaE8dy6DMjwo/YYgMzu0miq/2RlP1jtKN/tktnQutcY2lGC2
uUgTWkhjVqM8DHX717z5+8+tYbAz6+tEQkRh2R9uxgJ7yMu4pz1likYp/OoOVcb+dJXlaUX5jHWn
8dJboj3iaRKsV2po9fFwXxQ1tJ8xEm5rvDjQhjdGfXZPq+at9AbAzdRU4sohcCqXH8CxY7zgF6bd
Dn7cbGi24dG/UmdIHcZMRyHKx8ofaZOkm560hpk7zbMel0el5dFqsWUN4OmZ1Sc7stEz1I2fi5Xy
fnSNORM9qXHSOlv8/JHxFZqnk12KckeriL0ISWBNXrhOfSigzkgCO57OXZayCwEJhBa1Z5eFLyZx
zH3mzLU9tJ3P0ivQtKwOUxaj/RhUF5AcB3XEeplBQfzq4wq5R/86iHVbf7hb7HVtgmi58p7mJNiY
FubKUzvMN6koKZS+uo0wZAbVvD8q33Q2c+Pnvq/vBl58J1b8D6T7lWGDeWDITfnDKNm0GovSCnCX
yHZSwQfowMoUPDdufcFqMH1itnAgLwjuyVqig0jHsmNfZAaKpTTORij6UQLD5mDs+I/g3irqbcKm
FETpgEWEcdSeauM8f47JRB/m2zHBH8jZrj7AI8hsVxakGu3+cXkPWZOWuxGFidXNm0vvmZg6qGsC
yrylCHJZ/kP4Mxpe5vM/ksyzl/TxBKFSkm3+59CpXgngEOrY3g4NUAIiKz0gLFBRsXr2OxXGmoGy
7+/OgZYHSp5oEw8nf9OXnnG28BEEjWqb7qosZI++Z1UgQnOq7wXCPRVu5+ZteGI2/sapDGs1+iCf
7sFHvxtRIb7QWdFqMbRBQMFIZ6OapbNPZ436WQs7PKQrKLgkiDjhwVHPq9aAxsRrMtI0OARcNLl1
4DRqeuyysvHywUQuFGbJBtxACkDe9NDyyWq3C3Jiyge4Es36hZsD+KGojn0fUiUfxmina3dhwvLV
6EITV1cHrsh46UCzH7yXaC9p+nOUp0Gk8ISxOkzgd7okEBm3FPIfANf6ns7e7eRF/os9B/8jjZY8
9YS7tbKTaezRKYwesGtuKKqPQcVGbb0sLulsWZNOIQrf4HfBbtzNKnRZn6bYC90MAE4F/7nwJefF
b7lcYQ4nuymsbSvvszLu7wBIN/RTNrZsDRQy/leE2ye8f6v3XyD5wvYLup/ss0ffWrshH34v/h/6
A7g/zqGzrdBAHpOx7FADJQl5UqhMq3oF0U8wG3z/sQnlcLKRB9a9x5lvohSg9M/SPgWcEfWO91ni
pqAA8ljiod+MHe65i31AaWO90OXV2F+A0CrQdQI8EO+kejIx6xgsQH/49ugsHh/szq6O4YBfrYBM
LYUn737Yj7T9PYeM28E248BQ+8zW+8FTm8VQicBeBnAVNKJJXW1T09BNSmwig3SRAYuPKtniQ45L
PpqYDPmiV3W1XxLcuIHgZFouduO2+GYA2M8XjHMWB8mE7xjRqppYxayrIgXF1lDZz13C27M+8Z/4
yQNjsjpAbHJfcnRbRYq3lUcpu/WPL6CW52uo9+hHsDeNbyx6Niu/fM2EWZ01OWB9o8zdAN1PiLlf
vdz6GdAq1TI3nXuQYkDe+pDLARWtMuPPTNfSDRbv3oZsPk/lk8/2nYUeqSCdPHQ7dgNauFalbSZf
sLFeeSlucZK5RwNEZqcOqrxbNrX5I6Tg/EBrhu61lf1v0fb2z0irA8Fb9DNZXok7TKz94AO6KIsk
Db+ISILnatS9e3PwofLxSUqs0SFNoVICf7mkHLksL4XDxSYasmrTyrg5DVPr3oceWkRI1wkvaF3o
ffit1DV565FKA93WBlghHf0XK7Nwj8VHfU8HS9hAQcfjbK8sWW7L2sjX+Cr/jl0dxQfISuwrp4Ty
kyzGL9OUvzSK4+OfDpEedzs/1ccvfZPeOMR9Yuz/w0ErrWLnAYYSlMwMX8LwyU0nVTqQ4UvWFWiJ
85r7MMHIneJ2xdvKONEkFKiitYOKCdjdff/Fq4YUImGGs6FZ4fgr3kRTMAq/0Z5Zy4CGwwbtTkJ0
KLyMxg+mVcV3X/bFppts8HVmkXHvOAILQiWT5fd60OVO8d3sZbGJm34E00INsa8ylQHH76bVG9gf
LUT2XVijd0abn/2c1mm7BWFEtCmEYz83uRD3Yx+daBJ6gvjMs2L27220vCeajuKuZprjQ442Oseo
mx+R7veBMVTYl+5066AlUG7jVWpCwrUGriANnZ/KV3P9+oMvdEOxOhiwEzJlUxIQD/nku+ZztgJB
G15oFIdQSctYfSBS8iE2y0Mad0lA9OSx2ZnPzorCbFED/Rlmb3ndRicOxR0CA9ChzUOoRw8p5Egg
iI2vtoI4L4jlsfO043sE2WeIQTN4iGBPuOHGm4XDa+HiqhQ5GB0+sxXS+K0DZ7ctlZuz0InRmMIA
Znkz65RBi9OYNwRHXesAlgAskLYNRyNE+S9xU9yPsF1YOuBsN/1JzpuKgvOTV/blU1aG9rPKQUGm
M/ZnaMRAn1jtU5ZA4OwoRzTpyZMJUpf00kzoeVddmmMsUIf0q/RAfZqagHq3izbPg6mqKTQ7qtll
SM5L7OLsq1iaXZz//2OpkZReBsXyKYHYrQO+xsaGRgE3a3cdMsV+u4yb0K8eO3WIwEu/0Qz40JAm
bmyiHyus7ZEL5C0gHFLDxUb5l3zkh+1Z0AFL7W/u+MWli23zEZK2P5OpH7/jrtQEtT9d7azUftgg
HdCi6ssIqlgUcThU4EQxvEH1eT0ptZI+Qj8mqqf8ordiuNfwJV+1irS8ytExqyIHOzb3nuN4W1/T
h7dc89bkEBWOFnh99wqmHfYI6hawTQ7jmwn596Msc7mO1O9KARmeoG9T5zyI3PhqFuAmVPam8/Kj
o7nlGjuYIOfKpYkKiWm0ZlCkIxYnbdcfvKk0n9Fr0mnPaPZrV5HUxKVyO+vVDzd6msWvA9oj76SW
CezQxdjEgEDhru58uQ0VO4kEq+g/g7Bk56/oY7kGxXlRoRkyN49ySvJ17sfmyWLO9JzF4xNB9D+x
o/9s/P6JnaD4deHfeZ2PUm+K9bcNRQC7DasVDas8iR4Bpd/RiA4l14KBe/xJZAMW5SlkslnO+zNN
pmgBXaehF+3nYdVUOzRZGmsaUvIsAWkeDWvP0h46JJ9sAzhlldipev7EIWSCXalw5XWt+wgggHE3
+TqWi62tf0ugcRm0NQe3VNg2L5kZHsfBML6NY5htLS8p9uTGsjcemdmbZts+dh+kvyaz301vS1YT
PeErrSuM/51VpI6262wvfgTbZrSJhNM/inBE+7RI/nWWsPZqy97P/h/8vLY/+FkFXpXa5E9Vd8+k
z58z9fwSxV4ENr4p2tKQsyZ+MtN7GsQ2+zalVYinB2ydW4b7Jku/3tEojEAgBWme/kxnN7a4aIad
h3si2Z3SwYf1Mz+yqcSt1tY7rg+QhaNtepWYzm5slBgytK+yl6BdiSegSKH451PrYVYCIluTCEE3
hSDoVexzCb6gYOPlJm6zVvzTDk3ABBvVLukoqB4E4N0gZWwcgbqCccIDQAxGJKhJoKHSKLJ0F/qp
WBdQkApkApLtdewn7NAX00WkvXWusxo//SABIdoPMiWNvJjgB+DB+5Amid+DTBY4PmlEh8axrbMK
ojzogOzXjV/l6N82Cts/aiRBGSkVS8gn7Mq6iY6WaqjvSaaSTulALn4KqQkorOjYIIHPB8fP8tym
6BqBXpe06TaJ5osNOI3SNR6sQUdrgtTnPgolQGZ61+19G1MbvXxF37ZxR5N0GGqWHb0i+5rxGg/F
S5Yetdp080kCUA4BVemOz4kq+9Khib/iTbcfPEUGn5uxcxadg20QzHN1QOnI2bldIYIlxgnRiDeO
otkutsn0fnYe3kKK+pPayHr7oVb1YzM1nbMxsDk1zWfvqSMbW5e9YTVrKpqZ4IRBJRTNsFRh4+FU
P1l2oKd4ieTgJlp0aERjX7t3Mon1bxj27X4us0VGAO0KDjyM+onPPLDYoa7wUBu9jFYJam0hZHpW
VpPuAZ8r/8biBk0clexeWYx9S6tp5ZOZYYmBBzfnoqHvdq95bXSsoroCxbPmbkXnjQ8aD+t1PhT9
lwl0ZSsrN+K/ii56SBieIVfteBbvl3HSRM6Xgc58+9qZ4nqZyS+ul2m564EAvdPGfgUKy0NrZFFA
zw8srpwjDelhA4Kn/xpWBo8CemAg51INKbYQegosp/ml8WX+AnxEEYyA/R9iyOW8xJlu7UKZQudO
zaL2pN+xrnjAyql4mU2QrWFon3lYwietkAca3oTj2VZfu6l7hZx36dhA0QgPnDP6nqHtamu2Uw4c
P1ZYJvqAILApwYHW5Kb5pYi4A4y2GoadNQ9zVJhPMk6uQ2lpYPQri/Gsdy+1VfSPpUwNsBwC8Mcb
KJIAF6A/gYfGeLLC7tcItrkTmZxGgBTAdh84qG5zoCINUAEwaMDQLCUBqiorpv6RogUkVfaM4etJ
c+SlMhquBZixukgSgw4RK6+vkRPVjz6kdqdN2ZjV3oNuuOvVKCmGZrcmIa9IZtchCdIss7qS6l6G
NLs4/2dsB5UtQLvwJKZuohXb5l5mnRcQ9ozOpnFYeBJPTIMdLNN0RqGtiqfhnyQLBnvxJ5v0B7nW
euB7l/DFZbH9SbTM3aSkVwQyL3t+9Ytfo34EluGfRBQ+utFJH2V8gBRFezb6toVqFA50VgnLOzX6
zhRTC9qExcMQ1qavWYvGCd2GNouKqKGSATT64qSMaRolgOPbgM4VvgTByzXjbYRfjMLaTirvqPJG
eEQ4lxljKwEKhvsiBSIg4U51yRSNT4R7A1qqX2MhizvmaQK78qn1aoaJtrUqu96SV23w8ZMggCLa
fe1KECBZw9bG0vKUVPi+7UwMI6uu0dIHTJHhafVOgyjMxtTzJ0dxwrSudeGxI99QWNPWjp2DbV54
5dmSUbNJ9KF6Va6FoppRrolyhdystmZlbq1AQevv6gZQ2rotszfd157CxA5/aXG+8SOD/+DelAWt
TK3HWkvMnT4oVSGPm3cU1KqgEUFReg0qnHp6E3VvyR866v1rVoBeyPMs8/LZmQe5n/+eTU3A+rDY
/7sT3hV6XWGjTfRAgZOpQ9Ecd3vjRBBqAm9z9OfsW8MPZ1g1Tcge+9zAsISbLhPg97ZB4LKqSqM8
zvjtBkmtNooeyBus+R+SkknUoB6cTDtcWYPTbAo/BvmOGUJsLDbk1sqZPd8vQWcpAqfQxHy/BOMy
26GNMltH6u4bAgN1p+n8gUbzDRnhYVhfwzs+XcPJQ7jxNVzri2cROv6+mHvUMtDEKiL3YB4bYZIf
8qS1wHjcGD3DxkozQpH5vTl07h3ladmtsY2SfdgRJJ9lI4XOFhsqKtnO9PO/rOG74xj4JIgi93Z5
zPAgQ+PR63o0E6H9nAhoi96NH9Por1tnIrBNQrM/Mmb8tCy73GU+vqN86XWg8kPTWgCD+uVcw1ga
qSnCAz/YrO24TFBFwyntO5Da3GuRyUA/Va0Lw4M2pgdcSzTg1z92XfMe26EuCKQa/mNMq0cfiPAv
oDG098Uo7S1+59mbJkAnrhxS14B+nm275/Q9EuyIIxqdHHdNSodjAeq8aQI2611JkZQOG+HyxU7y
iIv/CAnKRTHRzEFUmVkiXFMyNelR7yCl/OcFKAeFvl/gg2+aYD1Zjc24IZ0bUrwRRf1FVNNwmpXf
34ezfk7+Z3Yecq2cnWftnDSWG5n6Nfbth2ZN7bGLgHcG+Gi6pl5YnXS7uc7UTyw8PxjplCIbHT3X
6GFhQSXq+jG25LTlbuIE9EvqVgaEH2PWrR0/MS4aQBB3GsCCWMZL3KKwMXHXUBErRYPVxeVfyATA
NbuL6bOTd3kYjMqZjJQADDPRrmq7Ohg0gKOKrELzggLBxHGYrfSKRxdCvdBwmSVnmiVnlOCuzp/F
Gin4/WYYTjgYT6gz7lzUs95qy3XR6ovatlcL58H1Hbaigm8bJ7soH68eg/SguuXGfw+2aDbRxNCx
mejds40NonsbzxU0GpQJlaxhxf2hOrZh0T230mCHOu/sFe9aH7SPubFhGa8eHBH1z62LbfVP0hmJ
FqJPW6VKRQkBAZW5bVm9soz8lyab5r7VqnoNuHODUob2XSORsHEFKJv8Hbb6LzxImV+tyMUtveuc
uxy/Qoeia619PcXX4MRz/xkcRfU1GI/MNsPPhKeH95GM9yR7RmJnfjX80m0ADKPQt58tU3e3pZka
s1jaf/hb3HpMOesehZ4UK5RrtF/uSpti7xcKP2JV6q71YiWmtikguHu2DS8789TyN01vuy8NU2Bx
MYS//FUoR+9XnoBm19ZbBl7eAh9TQEzPoX5sFJdJS5wl6lC/n5GNhlBkIVeykP9gVcYZqLNo3Q6F
sTdC77tR4V2Jbby5aY53asjwnvlo9DiUoIO447hVrvUE7y2kPX71ePz5bY7o6YREW95rc/Aw5iBA
9utrsDDw1jsx/gkaEJqgldeqi62q1Vy3Y0h75O6pt1DeZtDk29lugu5ANasDQvFQ9NmWRh8CEt05
CVUA76rI2/Yhc+SP1LCA4oR8ZtIn3/NGQ8VcjVpUxbdJjQoKTYZ1Je4xe6T/3bu/rxvemUa18te5
0gK3hmwlTbwBUkONNwOz1lM/WMUeUtfGHjXB7jHLc6hje13zszNX6dA5PxfXLNNQHxotY8/spt02
oRAHS62aU9Bgg45DK7c0rJIOqjBmZJyADDdOkE60gTqFn9UBvyFsczN7kK3HYmxXW2Bb/WBcEn4w
fpLQSwfobRbtQQqOLUw30X9AznFFnH4ZA7A8b6f+ucDL2+miBlmYqSUPi68JMgDizyNf5sVgQQTp
zYo21xJmbCA6rj/MW3O+LrGcFSWAQRb+S7I3TzrEh2ZfcnkPmPfmEucaUPBqb7d1OS+qAMdYV6iO
P9ESK5HG2mEDe6LlmBotc8qT5sizM9MVRGuzS6kg7YwrjrAo7YuLWX+NWQiUu8LB0ySd0VxcvNJg
matUNM3Z9lcy27URr6pZr9i0rRF7bG59xO12n/UuiNwSY5yHg4HVJVqjd46XuuAhi8Sr1ztP/djg
qdZBZYl77VtjJ+EahBPxxY2M4pyHY7uBqPvsytVODLk6kBFjJFbrexUqUG5Wn3PMroqRxxsDN+Yz
63lobOnUxf5Is7qZL5uuPkdN6B3kkN5x3WFr3pfJnVv58ljkMZ5uWFk/oQaGUqjTez9GkFri3xD+
Ct3ktWqd+vWzIAeF/DkIe5nyIgoZr7jOiwcWn/I+b+9pkBs1VuxizDdgyG/WZAtHM3+gCbiWYri6
4pcUopRtuwUEOAkcDQSQ8w++CdLfNZpwjfmJgcT5yJZ4rbGx67J+XGyyyEEdWnlfiLiyjOR6Jq4s
cLfxdK1/CbHe2vp6JY99NxT3+M5j01zEzV8FfOlDXufYpwW+qnyuJDednS6j7H7yyvjs8uzYganm
vlEHxxD+vdDrbBMbMar6em662GeDUY+KZ9OJjWM+hFe/93hyWOxowgK7pF2AnhHSiOeOaw8ukGP7
hPXpg4VGlwA3Y/4dkkgn+ukA9O0Y51PyPcpcyIe4Y/6gsdDcUxA6YtOHvEc1KsRzyHem/hXqt0MF
1fxSVSn75UwaGp7H6GfsgfWVC529ZGE0gC/WLy9cz5tjKfi08weHP4YWNwKsjrpvucweAFexf7+H
Y0PrGh6G+bDJ9Km8NKNgG5nkp1KK5klz2goAEYFDqjdPZDOq7qHusuQyj3Q3vtjl9ECj/xlkS14f
BJN7/V1fkxXo9puFN6spmwU1Z9uiwTloBhTIOi9eA2Ug8cSM3Sf6sDjdiJ2ST2ydzCR4ONXWVZVD
J9RUPvOjJsVoEbZm5nGj5sn/qh+pctLYqoA19VLPRsNSwc7Q3GNnoQ50BqEeZ911OVYo77bFz01c
djY0A90HcVt85T3Q6mSj2MVviRUe4BRj264X042bXpegVIB42vW6lG/xuXl9NOFb5VfT85xd2wto
XerTwJofHEIFu4U3o/GjHbhQooOl9LYW+zL8QMQy82vQVIe4RsV9sFH0yNFIikqquTeGWmyywvAh
foGtP/rHWcoGxUF/vXzpybb40XLixkaxSz4B7fh79KoqWtTBm0JUNF1nRHOg7vwNnVzcJ4T9s7ZH
7DjhZLa8T/nlT/xozz4ZnbjlJz6F19lfHWzurjTUaAetMB+5SNoXDQIZgHiAsNmoI7QyiXGVqmGb
YwcL5UdnQ7NxidaP2OIeaP4xq3I4jWc8plbXAk8N5V1lzrz4mqNpy/LVEWO1riNIeDRVta1Kf3jT
NPFD9/L2wdb98qkV3QOZ62pod5qbVltTkR73df5DpP/H2Zd1Z2oD2/4i1kKI8fWbR889OC+spJMg
RjEL+PV3q/jaOI4795zzwkJSVYG7bUBVu/YOugfpD+XTVLYPNL1YFaiKkFUdjd1Dpa0GWNH0YtVH
qj1x0MZtZO0cUav1vhqQltmD8oPvGYgXvxZxf6TdLsvKbl1YRn5nI9Fyh97Vdk0Lb57u1Dn7tm34
Hj/4O8/qmHXjyzvoogaY0hCbFBAst6VEzQM4VLNqobUDVYrxbnT8LRgw3TPZLb6WqJNjatXfaOoD
mnIJN8MhaRm9Cg7aaP101TDgs2JLOF/NsZXHzPFzgIQ652sDuuBtnltiP+hhXjGkQ1GaBukejEer
elWe1dzToprwWZWE/kvVx9aTTJ09GVkyRo8ICNfmC6CDWB4LfQFazbLQgzRCIGbjljn1uoTU+olC
6gv4vhq3DVSrUf/UJCnotylQNkYnwtJPMHdT0gpT8bQFc0xi7rPOLtY0nrPiJaqW8/gdkc0SDiB2
8A5Fv2UZ3jhunXeXGqiTJ3uSSNqhFEzz3AEgufAt9tm8ZVSfzts/56nUbLV4DS7xhai/e5aDLI8P
3U2m47/Zf7guxf+nvVWgl/vtflBRNzdDzFM0WqfKh8agk9WHFJXvfWCJ8BtQMzsq6jPo1QG9w/pr
4g8CAjRABxNOwJLm1Y6SAB8c/+HpQF7zyu5px+XF/dStqigtjqk9nmhz5jcxBJNZxiG+Ryu8NE8N
PpIuVppkf7b4MMeDNvvNmrgEFTir7iY7Tc4qMvId2s3ML2ER/0FfOmlfzaY99+WmzerqDmTej9Aa
Gu9q7zEpUKZyNaSxCKt4V4ytsZnxi9ihxn57WxyKKVvNnz+tYSnVA05uonMUeSX05soX8PuaD42f
f6W0sQileTCrCdgknVxmkdeto0aiF0EP/8vJy5/jwodwuYaMoZu2ucezCQdANbaZitEgQcNl9W3B
1tAy8qCDxdF9FLcFxEOapNh1vKwPHvALUD3vgGoSW1R/kz9L9BisazVKvFB854DaeXKoXEBz/mHK
iiadTdshuHdkktyXidGcIMVUIFPvN090aFvhrh2kfffLHFRZ1vh0Sx5o6oMXOj7aJ2w38U2nvYou
2jVzeRel+2GlRq365XjpnQ/c5zemgBhEXw0Kie3Vl+CUoyGoO7pdVvbBjoYfnFAVcpCWeudk+P5x
ipPgNKkIbex2a2/jMc/AQIxetet8ajHfXSXATm1p0kus/NRX9Ze4NuyTdMF20PDWeOrKGNUEO2M/
4rZdESnXIOLf26nlX6cyirc1lA2g7iidkxOAZqHkjvGEL493TonwJKCatZwBzZAy9Q+eTP4mbHKB
nnt8MZWGR3MzJJnQyWQHZr6/57nMDdKdgRTM2okM1AxjgG6p9EoV2cS7yBzVMqrMulFdH8HHb65o
jaxM6OCtOfr33jmFAFtZKNqNOYj5b8iaImD4AxpPI5qDnkRmWc+dE+1AWlF+y2XXXoYWNV4aFiII
djLPinm1dLNinfcVKnxFV36LOD7PdAwki61nxowtOSUuby9+Dti1Uvj/BogrWqEEpFZ2WRZH33D6
l1jaL7Ua4j8So2OrPnDkA1CJzSUZjWqGKcWNQNNVq15bUeH3Ihc3z7J3XxoHcKXF00HW9gRcaLAK
oh9FaYErXVMIIhOXXlJKlNJphj7LeZKWYVtJQwB3jenFgUz92JsOgzKwe2jb9MkMPYiycTSNgxRq
bU7IZhuWSJ/YEP5OzZ2tD96QT+YtQPHXo7YHJxFbp/Zkojbg8jvUySFMNcTVawemtA0YV3KIngTR
twj/8jSflUYDAlK8E5vJLF8LK3zys7Z/InclvX5F84t7xCtB7niC22fGsmpdNVaDdHaAT0CNpuNt
01wT8EyvqEjN9JBWqYRNq642ptX/9q2g+npKIdCyMQD+fjFDE4iuZuz/yu3VyGT4Fzb/SI20Mv+S
uIO9TTh+rZzC9s5tU6e70PXad06GNzu5wk5Xbla3oOHDbyvxHQfKRf4sb9z1wpJclOg36JTXnoh4
eXKKGORAltanxyOMuEdHUeC7s3jvxSF/sMpydW5kVKNGngT3dGBDNAA0EO6ntLtN0bwt+24bKCis
flgAmOhrGAfFaZmnGMJEFc/ymAecJ4InAb603Sp6aEYz3FNhmSF9uan0kMrOLrBTG1qlojStZsK/
rU7a+L99yZgL0/qyhKLI5LuEolW0T4f7ACSZ17yVLx+ZM+zsKTOkd1qoN+jsvVk8aRUINSGtN6S8
WqnusfGGmwuoTRgSmJE8hqW/n7N9OuVXmm6EvWPSbJY5SggGPv55KtNwD7Tgswqy0zpTGBr7slbp
LWNI6cVqdI4KKLUlBJ0tsUdC8HwWlwyZjvJ/ibtc8JexaQFMpP/re8a2Ru38zEUVb5i8B7Oqq6up
n93Z0BmojErvgfN6A1ng5o4saMquIWoWxxGUQ93Qw74HZsBHss2k9CZSR7L1oe3M+iBiIPTIZLlE
P2UHZrrQY6cAHbKULJG3S5AZUn+3S8y3AqqVW3jyIBvXRh8EhR/pdq2fd7/cAZ3pn4Dr8LNZmado
/8jALLDc1Rw+t+V2vi26c5C5AvlmFWBKpX8YI4gBp8cPnMp82AGVgFKDPYgL1JibZJOxEL2NqECs
UzS9XgK90pdZZh5pTAd0bIM7ZtygRxUISjKp48Fsr7Qa58m4RqN/OEeQfWm112AA70xssGhFys9o
mo42dpjaa/QHDpdiRBvtiuSgGxKPptM8U3hTWT70eNKimx3JnFYpDp3RnKqty4gelgNN0eFdKDIm
u8YYoKGCpr81zb0L/e5UQN6DrjyLVVO0yWhiLcsHDYQWueqgt2tggBzVJGtDjj3Y+wpw6akxlLs+
L38YYHo420lYhuv/OCXxdfJphvwHjVySapfW4Bzr1AVcxblpRJC0BJgUpiu/o9lZfmIxMKdo3LVT
0K3IdFmYDe2S1auhHOwdrbwTmrgFXYQlZv0JGhehM+xigUxTOHrQR9JNnUCyAtefxGqPj1R5t2wZ
PY9B4CDvG7Q5oFAZVaXa06qNTo6dMzbjqmiS514a43mIihN9lvtAkDiruJfTOVYZVCba/i4Jxz9H
T4H5l8SSIWqDJHbSAJwZqWTaFBY4y+exCTHOExoGrwOP2k3ajsiiKw+1KX3W6zmBqv98RnO/tAPt
wkl5gdq2ca2eBuZ2KyPKkz9FrzZ5xM3fpCvUJvay9oqNs4mWZWSejJEPr0aX7WXJkj87yBCvkBZv
n0dQAe8la0cA+oz+KU1CiFlrE9SBPo1W116wMcO0X9lFP9xNnX0iOIxS2dehU9NXLg2+tVPIZadu
hk9oE08SBhaSV3DVzKaZW8ymReOPm9LpzOoPAHvi01RYxcpxy+GhlnW8D2TdrEwHcgy0Re4a57aK
DYm8445jQGQDe3NaiK1QPUx6YfFAfxJox4dJ6S3MzYN24cuF/Hy8eVTyHirBycxET0CHCqXmXTmW
Yk3Uj6CXMSu3BOW5CTbIsuS7AVwc56rpbW9DthkDCxUhIxwHvwJhacTYizu2pw7O376U/Vpvx674
RCr2vA+GvVlOxW9mvGKpN/yG31a27k1IKn/1R9QSJ1fV66CJt8DGpQ/Q6XyS9lheXSfL9kbIk83I
JbDOxQgFQRPki2+mwjbFs2XzdJ/2/pNrshevK5BoqWUK2Wu8y9uaoyfo3WudTj+OyanCt9sKj2tL
a2vDdX7n07hzjPxYGbEynkHHEuT71B7kRQ2FZpvvi+QCLrFp22miIR/0nasa1Y2L0IxCKBGsOjfx
vlRFIO+ZbP4mK1Gl1l40oz07MSsNV24wvnNq20g9+VMsT1EPsW3l1ME5g0w7Qx7q7ONz9szfzmjO
A1MCqH0FGhuBRTvMQzI0DePmQkNhWPEu9MVfDnnMhvO5AlK0XCWTdWKyTw90hbwxAFVNkguIHMTK
yMoJZ+jIL0WcbhqeJwcaAqNS7i3hWeATwiq0HyF0M0Bhk4ZGnl1BrVZdUqhj08w8jfYISL1mT07j
sRe6gD0Y43yBQl+ASez1ydYM0EFdTux2gVD0w7nSF0jdQrwwMHdq5Dkxx4FaRV1aZtkb/GcAxPvP
BTKhuZlhjsYVgFdmBWbahWbuHQndEgGqO7eoi+G7MGSYKjvZeu34Gva1hcJKVOPFlcffmjEBzTM2
WjRvBLxa5mmjVZjDR/tlvlXBI6CEyekjBCazfYhtJfHFIqwMLS+iYS70PsYd2UDV7jLjachmXlnM
G7TDHJidzJpiHyA5ZEZzoW86yL0ByRynW6q8ORb4AJKwQj5mEukhjYenFMoG2wBfPY9Ggq3unA0L
50IdmSvLKlEjdpND0rjNKgIjPL1RptD5zUxaECJ8fMuEvT+v4HsOIu5WmOer22NHjpU6FyhAQl+0
tUGGh44a2/pap3K6i4T3h0o7766a3BhgDLTR+II3e9A3RjuyJEdTO5Y3R0+qGiky7p5vBYeqzn4w
JABn9vw5C0svUfyq48NOr8yT87HWs5OeffceFqO7M2SmZspxwNRvjlVviG3RWfIIjUtjDbWw6ps3
QlcxiuX0pzOAp8cNXJBSWUDlciv90RZWuTK4Lb5C3qLbhKFl3AcecJwjZHdPIPXHbTcJ6kYd5K0N
mcePre2Ga8tW7wMrjhrhW+CeZ9mPWgf2kamCBtuodobKwqvo5bjudUais8sDOkGrbw2vhj2ez8Ze
dWL4anTJ2dStV6CaK9csQMLSsvrwGuLsM8+Mo/wWcKAle7dGn1IDdA16f54I3AclYNDYdVLuaY4O
dt6vLZllDzSCUmZ98nj/uVcTt8O9mQwg0ElZceUOA60DaBM3eHj4Z08fSsMRHaQcDO/cpwBlbwK3
tNBhgFeTx1S9ohU6tKVvFVc6XQKhXyRmj1HS/t7nzqsCy4JxGPui2ssMZWXsX6D1OZlTfv6wNA/t
EBpnvLatYw4m0jO4qv5srBhdxo3nQ1g1kP2JWpDfVmnko3C2QVNhhx8DracWmDsvpmdbF99DTwYe
5eG3CmQp9MfoZdUD8Png+UEVYDvUHpDt2rRFf9kWKpHy2S3FQ+KgAZo4nByObLzQQ4KgcT20TCaP
xNKURqgRjEbQr5MYuP5MmRBagUjvFyTAukvocLTda2K+0nG7C632jcW/OIGqTomInavR41uiA2R4
k3khgJeWBHUqneJLDQCM8s6vShtK1BNA/agK3YznMdlJ1gXQQnHVynVDbPggKOxfu7IBpUU0Brsi
wfvaULpZi1ZmI9cID71fDKe2s/wrLdDB6dF16qcN35UBvosnM4oPEGgu7peDZ1cN/lg8/JL+c0H2
IthEvSjwv/DTQ7pVcW8UpbPrIgXimn8uoM4vjr7j/kHzzEPOZJVw1Fwr8NTQXKX9KYgqM+uufX9R
miarskm3vsrMyzJF855jvFT45zh+mG975N9sw+338zXpKkZT83WeKJCz6IuiscVHH2wv6q2JNpE1
BVwOVoKCBOhsQa//9jPRmYwcdlSB/fXD/GTJ9lIGAZKk+sdc7giApUBkD5mf1HvwePPToA90RgdU
TfkpBxPPr+c+mNCQfMltGX4W/rO5X96B16MdFq/4/RJzuTO7D9h28FGRl5OyHgzHsx56gScrs/Fd
RnPCxZxh5oCQTQASjz5rrswbgq1tJdvWaMv9EKfJhqOUtAXFVP5SZUF8wS8z9Dn1MAG28AWk5Z6y
3GcaTG1frsC4qc40DJhnbOOMTdCLh6kz5smlriBWHPZa5QiuqaxurpaJb7nF1YLY6+xKl8Lj6rMr
kzvd2ocrQ6sqwi95OSHdBQUlcn93ZQcVgE9ummzpykz/zMuVyZVWf/7MH268BcPHyR3uggpvsL3k
JXRUamGswPWVXm3Q9VzpbHAEINXNNKAlQ7nZruzFoKB0zHAkgzYowRkEhnoncf3TbD4bJbGwjm2f
nDI8KvsTWS/XmS1pco62XEMVkPdFexMC8yGVYCuOn2UBXE2QJezUawQtd0GH71VjsIoIQRsG/QZa
Ffyhc7zuWYJMYVtZptjREPKJEKedIEVMtpUOZTauOYdK8Vd4RHtTAPE3s3+ORNPeFyo6iggh0aGY
sge6pMrxADJNyDigw/r3nDvVlZsmONrotDKhziiEeS6dvoKYKVYHo036TdwE0TpNwMH/ztpORr5/
C0PW6OtphtXi/RZwRMGvR44qqa+u8K9zX0Yprf4yhfEz7VohWQY+ZI7Evd9mw/PbvFt66WfzH+wH
qTkrA5S/VrW+WS0tvlC8Q9VXXcZ0V7zRyS9ri+lPq4888osF9hfDJQtBGQha+mWahm2l6t2UZhmY
qsvxTCI/aCWV1QoKJD9MyGzsFlkg0PYm2HiM+XqZo7Nf6wfRsuX1P4TvAWW66AxlAOmi96EEqdnZ
DUI0H7lg9iqa9pHy4k4hjsKJMHJa/qVsw3mNkuRva5R9/7cfRSFL7TehqrXhVd3iu6XtVqpNwj+5
few0oJBZlVi1UppfkDcctrGaQA6HD45zNHj1Dhh24xlIGCQLoVD7VAzCQh7gnWfEZPYMdct+1VoA
dDWsPvWLHul8OkRdCgJn5DnnceOKDRNgxZ0Vc6QjXm3f9S9p/5poVtRxFOo0cBtOeliCsWrtqlRd
QFgafyuCV6VJUWWfbUTHNaei/D20JmwnRxsKCswTWwKHRr4LILS02Y6Ao/3MsKwxpOAggdBMZOh+
vq4Ec3DtHQj4nxXGPT6009PSJUDzXiO6PUilmtXcTECTZPPmEULWka9czbAmTLAuXGMNqHJ5cTYT
KMmvSp4VZxq7dlec6fDZHC10Lgi5K9A1rxfjkcLMwZY4U5QiOM9leLsEOczjeQ0EjR5LwZmkLzsH
WYLSmf12Q8sCzc0X+xgcFMr+2mJQ6yRz+iHo7P1VlztskK8+DSPztgB0gItAbd0uD1499GfvGyAa
94Yfjr9hL52hN+vV0dOFEvH+pzXI+4LXyJUcWSCJaQ4WABDETruYo5JQNaW7hXbW+NvQDJuiwBYm
AanLccqS27wN+XjT88p5/hN79KyBzVbY4Yq57rDrjUG+Cr9b076nA7YfTzFzuARDGD+ADY2v0Ogd
/1Hk7Fl5nfXiQR/+SJ6oq86eZOCADWaTp/VwUU5YX2Q3vIQyelgkWC2U/La888ot1f1oIXJQ/hgd
9JfoUmCDBocrVJFugqnk0KP5cKsALiYDCVY81+qQLC4C84I23OduqmM0H+fsQlO+JdCBGONvPBAN
4CzGOCGT+tO4TKf4gDqqCfo3UBzNq+S82EVeNgd1yWSO+sFF2+QSBY8+x78PcXoVk2seOq6+zrxg
Shry5DrytHCAfeAFC/J2XHWG1+4WEzojErBR+0+QPqXgQQoBVNuFevYsdgdRnyp7lxefZzWzKzDA
eokmZuWqmbt1R9N0vmzjmR2VgF2F3breLuvvMgK3aO9n9EW63QSK4ruUlMYoRV9v+xw7mQLbcNBq
rKUPUJGtQQqjiZYDV1WPTjR6L3VerGka0LLq2ln4LxAanWAUwbiHFoi5pVWKkb/FMBHDG0EDwIbW
2nRtNgciz64V8tiP5bSyVQ4u2in9TuWQucpBBQ8aUwnFVQyl/MoX23fLvIZcD7ig4Q0k+ndyMY8S
b4Mzncd+4iNFoUswFGl0qxBIOglSTyM9B5kIHgR3AxRSDHF0x/wc+sx/YLp1WRvQyNJvtDdzS1eB
bVhGASzf1hY/vZaZ1bs1ugz5gU7lsyvQ9bTfEuWf13vzi4C44smEPEptbD0fyhwmMUr63AMPnzeZ
x3nsst/jznMeSL+StyY7iyB/XZQrf+1PHnUQ1HdJ7kLBkYvnsKwFGrMg1OPw4EpT+EWyDpnRZlAp
wiIdjEHdSehXXKfSiJ4V761DCFKz2QL/8c+lja6/tzjkM2orX1tRWM9Lv9y+r4bcVJvGwdO7sYvw
5Goxd9tHI2VlfwuhGAeGNQngouDjd7ISXhic2tEb8Ao+YABihN52dspBvkrnBThHE3yKvDFx/dOI
l2JV6xSCF/UxrS2W2o/WACj5woDyO/rKj6508KpcIJ0wlWtz9KGFMjldtE/4GF1pRTq8XPeGuW3M
wEWTKhCtyUmOKP4QU3wENtjK/SsQHWThkt56aYEi3yWBL5AuzIsL+A/8rR9nwYvBQAdJPqAUevPx
Tc96yf7yS1uuRCQYSrMRnpV0mtbcvMxnrAJzaO6obQ5SmtuqnltMgijKdkPleuDf6iIbCuxFVm0d
czzPVFtdEK8Mw3XOxMJVR2UOlnOogNKqGgcA8UFIPg1W9jgk6TztvDmRlSXUzalCfms1NZk6FU5T
PyIP1EL7GA23aEKrHxt98NHUuQb14edzFvosHkoH+A5Qrlkh3oKUC7Q88z7kUf+F1f50cF073DmT
0373o3xLBqrqUGtuc+yQtKetPemVJ0DFD7KJ7os/mNPB40a4S7D72KR+b24pvzxnsaGZ2K4jQCPx
7WYU6WbOW89rRtlnwLcJTYXQQVvtUrp9uwbjULahHlLJNAGm0UdetZvcR5AQGldi+KYzIgLX6FN8
qEan4o10fDGzwUm+6WSRbciWFhY7W6ny1BX26R3r+BJ4ssZ705LjkaaAC+32Por4J3DoBqvac9u9
nEx71jjigRhAPgwQMDGLCSAhgnAcH506HF5Q81vTNPDZCX7vwXpDLGUQqrrFmOnIWnDDUQxahSLG
HCMMk3oNWdn6CCHKNa1hi5Zca6XbM0k0SQdibWfP3GjLzRCvmdV0d11XjI+pX410MzRNN5NGaAmk
GMsPJHjtvbAKG1cxgZrCCbmzaXyIgaugephIrDZLIGmmh4khgjsV4WMvau6p45iWvMrdl0OxMkoP
Kb0wNs9x0hUH6jCY5+bj3H1A01w3MDSdwu/HUBezDOznRmSO3sAV+mecA5rgc5AT4OFWByC9SHoU
tdQQhV8D+Sc9zdoxaE6+2eYbWbb2EViLcVO5qCWh1L2YUgTUQ26m5ElWFLB32hCiKO8CygFN1PTw
XKx+XpYetf5bLBr+2ypze+gatHjMLXpGFbTNtr7NJ9CYQsdoVibypFVCYKl9Z1fL0uGrWsjXFPTv
xyUAuRU1ntaak48ifVjsJZpnPd5thw58wo6wrUNVdSCZBV9EXbjW2jVzzTn7U5JmJpLQHXvNyG6r
6Fi9CdksduTbRwJgZm28LCS2C5o1jwcXN8/VPkZP0qzbXKAsdJey6on5HRJeXpBsC1bkj6TgPNVo
QeurcsRrAxLOAlz1n7nSIt4m5V1pd8+T/J2q+lGnOk2wnjzzepqQcQICtYYK80MOvkdgyFXyA6ZE
crGYxkAOz6ZmnKiHrGmqNZ4+yY/hX1E/mFJUMk3d32ZYwdjtDKTbg6pRKzaq+tDnxvDQ6gOoL7u9
yxh6/So0iYF3IfDvgVHqwK/1sBykC6oEcqU58q8VZIPJdbELWHwPrBI78rFHy3Lh8lWEb3e1URpd
nBVgpwBQ5LZCwyzu+nNrNVviigRRf7vOh5Yf6IXDO2UcGy9xVjSkQ2Ndch5UgKOUwZpmPnMyCiCa
Y0AhjAYJ/pK5Nug/wNHsZMm0BmQCgkepVUJMdpmdPJAwF0TfXGUWduoOBPm4tn83CSomeTcE3NpM
aPH0GVuTWOEExMFN+DBKm68TmJ2P2dSAGZ2W46HmZ5E0u3mUQBFx0kKH5FbZeLlJ5d5CLfHIJOm6
OdwyT2e9Z/2NXEW/t4H70+8aehHRmWHW4bQCHZ5cTX6fzcvo5/NMJOXASV5EDPDnNx+LRC6AXm2u
0bBfwryLxVHESnj4B4WbI4Hs9odRc++A/KIE9zg2c6r1GryRwUJNB1rwDRd8R5qn2pc9P/p+821Z
DFScHCaUZ8U2TuK/HH5vQ4XhOLOsq/iri6r3AzGyA+0wnDPZ/LZQtvv25G+L3LaQ+dEs7QDsNCvH
lP8D/wxaUlImzlmUnriXsVmulKecPaRdu3BjhHm1ZUnurG2mxP2Qe0DnemjNPZVN/kRz5EdndEjx
WjGVO1xnW3CftGiTlO52Cf3BY7nG7EJh5BizQwI89Lnuxi/m5D1WkRldgKquH0P87dL0PPr3lGP2
IMgcC4iEohDI8m4LkkYDX09gCwXf3W1IGOUQGjvzKg1pVUR+uKPhL30J7owPunY7FvW4i1uWfzEU
KCijxMu/0lkRd/86i/Vq5GHPBU0lL++aH1aN7QfYf7wAuXTI8PhPSoZ8X+VOfiwbbj0A+VSsU1AK
/mDGTBREpo07+U98ymx8uCLN8m/TmSio68BJ5hi3qGQaTzGfo/68gRpdG+2QJV+bpgTzJ8Sl76ws
kRerG1zIysTy9w6YoEaBe3ixSCynuPzNIY/aefu8YfxCWz0nExLNGL1zoV0hDWsfarrLkFYXYxNg
j/+Pb4BOYIijk+SjIfAkJ8QUvm+LJuLXGTCVJgqsSQGHrJWqEn/vii+lXp1t+wHQk85CH16wcjck
Ey7sCZxwJCBOp3Rwc57tiqnOV4uN1IyJc8Z0MWzcqNqONTS7nLgbz45bf8cTkO9AhYCENdrgxrN6
O4iwhKb9MiaX2ZImtXfEfHiTC4WYbd5CdAaka4Km46dMla9dZQKyi3+5R+gyPVF2tneafM/seNqh
VgBFK1G8ism4WdmN85RoZSuyMmN/BAEgUrqxUb8qHcv5RyxQkOd7sqIMr76ikRT5dnTrcnPLexsQ
bQPLIOXEneI2orWoj/a0Rjnxt9Ev/NCyacx59jfLT/xCbEMpJkWpG3cH9dDqRGgWT8Ro/Lfr1IcG
H/CSI5q/YzA4nWZ0y6igx4zKhL1DDq5eUctsjF/YXYe0/5qaYqkLluZ4M2GOuehwXsZzxzONG+3z
bly4Pj78Jxt8ho1EUqUpxlPRYVcxJiX/VqO7ZePF6FghFSDTMx7CYugfXSARUXlUB4DA+LfFiayk
OUybyoiKo+fF8tL3098MfCbwZKAL8IIvgZuOp2UKFOLTIU2CckVzY2bks605el8ENE1nW7Ao7AWL
hufaWNdpXb2i8609jvWQIMUWlK9py//w08B4GE0rfRimKV6V2mxSNsPndB2fRBk53ytQBr15Z2Z9
80ZqafbGTveEbqAaGRxWvOKvQ5XVq2l21rGYNBhh9MpX3xv/Mvtgeuj8Vj14avjb01ZR3HobJSbn
ePPFS7J6HbVvaKCxmXx7k/3VGLLZ4G8B5L+FcCDCg3qVo/cZXl2WG2FV8lTp5Imp8hWL0YBFZqPr
ROvATqfvdpGWmyzl33uZd4cIrAOHUrUggtBnfpjczgDI/dfc/95uiQJa9OY4AREKXeppw3V7cSyl
A4Aqx9dGEPj6DbLOdUOx4TX8CB3vm5no05tZYowgKumn/DK2GTKT+PUxG+GdejdhaxpGpmFvxh7Q
DBq2RvKMhv300Wtj/lyz/NdOVcu+ANOfbCilXYxT8GiMmw7CZEh0NVV7KNBWCWljJMTJYkxDfAtk
XBxpaOVG8Gi2N4ehjyzIIVmbTDuRwQcnyrOX+iqLUzK2aDyEw3xVrwbpkpsjf0nGjmDjrnZ6fL33
f1KfJh2SKHdBzDbKHclJDG1uPsIAb2ek9nQ3Z9VHNwMaogBGBh8i1G4td7a2/xnhgwFdguZ+Gnx2
icw32YNCJxFvs+zRnyLopvbFMx2MZvTWRs6BImOFfDbAynaHtve7xYK1QPmFbeIeaQ4C99AqdaFf
xDj4WdYj479LdI9eaNVFsvtoo3vu3SWARTq27RAhMe0Vz3bF4n3sxHIDkZfbTVj9Cwut+IlClOAm
2bLWcrZk8Mk9+xNIQAwnY3tysADnWu6ZLkL3XArP+XjPtEpen9z3MCbR2pdDczHt0dxImc3cNin6
MR/eRrEe1SyZ17K6m9eI6YbW3iyl0fyRGpAEIhZhL+DmUWUglVpoh6NCfAeNV3B1gdl7mGow/+mE
t69HwADPo3LCI0mP6AOFLGskR5fRmx9Z/nPt336URB8qbHD/7besab+p7/izEf3oqGob6Y+TQn94
iLYHZGsKT+8WZrpmYnJ+W86AWNxwos0tHSjVzITEof5Kd2x2uvETe6G4ixoLpWdNNCzbXBy6tGtv
YxFxb11B7nk7r795WwOan+bDzwhzwJzj/WeIiaM2pwtXZu6jCtimp3loeQmatgNdpUqqYOtMaXoK
deWrAKZjfUsiMzPFDWnRtcqs8wdL7GiwHIIM0vYT6k5ZGyPFWRZoeeuCANjXso/ANCUyPBOnOJ2D
MNJqm6IlEs3M4cZ0jkSjqMhdYCPVs3Id+xy1/cYfI2g81I0p7lp96LJK3GV8OBf44D9NwnPVHsLA
2brOvGFLJk7E4EKnfpqxnejwIU9D7Ko6hs4l7K0gyQPN+59R54W3sHSRbsL/DJ2RL6SLsnWesmEb
VtN0TqGA00VddZ6ATZwPjR7+ck4GJcQ8yXrAN6pvD+GRRuRGZ+T7zm6J9cFmGTIQj66LHIW01jFM
oJEHuQ3aADlcqNFAH7sAVemKTtNJyEsghAOGO38rRJQ7R5rL8WGTbcg9d7jcxtoQWmuYfHf65kk+
rAH1vGixxQUMKR/xle+z65A0XzI8OQ40KqPCutJZQWchRNF64+hIDoTBPKWdyKyzLBNUqdHf8yr0
Ee0RfQFYRhuDB2CPUpt5cjb41eVmG25DsDjmx/nWhJGG+zH2viZDEp8r1cSAlOGMDlAhEh/nyKSS
pUTFRBuKN+vEjQ62L6AW90moj7bahOXezyiLC12ThsvcMqQz1uHNAnrYJ1UAe5Np4I/U8Bw6A1w6
VfMknkZ8Z2TxzYaW6ZCOhXjnYqXZze6d82I4+zWhNcci585X0HT+zGa5pw9XIeNyAkMURIMAyuPx
DwNS7AeLseTeKaP0ns4gzYb/Uisvt8uCp1cDJw93/4+x89ptXOm67RMRYA63TEqWLLttt903BbsD
c858+n+I3tjubwMHOBctiBQVWhZZVWvNOaazqJr79cB2b8yn/NSOzWk77OuVtgeTKsUKQfbstn87
YttvJVy5DVTK29bXDSfuP2//dez26Pb2XUNN8Ovg7ZAuaZ3dhEEw61kzcnYlr/VsFWHXru3Ojtr0
Vcu7dzIB8yt6A+sbhmjCBjhKiNI8DFnc+ZE1Jq+6tM6eIo/1aXvUsDkPjCl6sZ2hvfw/X1tow3ti
TvlVyVPrW5U4n29ZLpJxAK6CxLtqP+SlUB9yefolaYPx0KgL4ghBs77i7g9ifz73d7f99mgOXipn
K8Wq/pdoTONhNau/j7+9ztf+7fjtdf53fxmXRFAmrV83pHhoohqfYknvj0ZjGW4xKOOTqkPdcEAw
bQ9uu8SihXonOcA74+kpUQeIF2oPeex2/JJXRiBHmgi2Rwtm9n+92ixG+ZpAl9qOHax4efwMNLJp
Mpo7p1Bfp1twySqXRwBJPpSp6KFrJ+0B/eG3LRyromiy0x2ThebtSJTQr19HOYa1/8fqlM/9vZbF
oOZki2Ajc4VInmLXOauLAJKmz2hrMNNuC9WlhooPeexUtfS9VWt62xRqUmE/66Ud3W9bsB/+2bp1
94k6+tzaVs7/PratsW9bTZ8JLy2YmH5VKwGilMe67b591iMjxSy2ze2IaiNR8N0UR8i339JbPXN7
YKtsbvtvT/16tf/dr/R/pp7AP0mPcri0FEi3UmkLbWN7j0mhDQc17u+Xn7cAvn9f+vOQf5/x16f6
331fNVi1wEJv6lN4+8RfuzOmwrMkWZa34CCNese8yoocyKUSPY1LHD9h+nxdh6U8b7savLxBHrVJ
uG1WiVTd5RFkiq8nQDhyJwlSzLaL2OfCM4cZF8DtJdtoGvempZBwdXvx/30/EnjjJ/l/3q+dlCGA
hBCDQunjp3ZR/n4/Ne3L62oIf43g1GQT9MvNP7TdyF8upf9uU/aWfK2mZPHXQV9GpJnUCGgYKUDO
7DpN5njZPpkUG5qvL6v9+X93UjU9rcPakSHJR/v8AlDwGcrwbduQm4TU8j5pjttm19zsLCYLke2/
jhhgvE9kcWzjKe1owWbX2Mmmy3bsf97KTKV/3urzXW7f0/jPW20frTHiU8H02m2XvP6EMig3DMOG
VpjL3iMfwDp/UhWIO02pEunRJ1/hH9QC1yZvSrp/nvy5Ux06z26Js9xADNtN2ZfZ55NJ1gVC3SQG
sIf/zydnrZQeCouEuq8X3O6ZGVTGr3dPYjO7y5ltFno6X+bc9ChjmFetQvKy3USOOMlWihw3nkoc
q0tCCGzK9WPatqObuV1zSpl+dFFJ7qxHI8z56fHz8O3FWuW5U2v1fns95fbK9KVQpim5evh6o6q3
Zb9rlyr42mfkurEXioqP9t9PNYhhusycRHZEZsjX/oQPqtAsu/va9fVhPz8cFUrOyYkJ5fYW2wvA
Qv77A28PtOOLUByTZvnhq4r6WTq9VV+/9v2nakqAgHJYCwnwz/8ctj3hP0Xabd9/jts2gQPRJ3K0
n1vg2XazRamZdv5PdlocO2brfm03trTsZm1+3I5TFs1o3f8eY06j6lsToEMDtUC+09LSWyN7PtlD
usK30iW05AbdFzzpsnzMFHoySVy9N/gs7cu/RzedaGe3UEVz7ra7X0/k4oXoBBal/+m33ay2m+n2
r+3Pu9qNvGEZC537WQhaNTd/7l/W3P9adcdFb33Z0XQ0QIMyFLE/pNlZwfllkDEQRSf6ERLj7CAd
t82/HkGjJEp3e7y8HfTXNrp6CaLz7Vnb41o3zoe1Nv/a9d9DPre3o/96KDcY2bzIHspdoZTP2xA1
m8axSuzxtG6DyTZo/LvvaxD7d/9a5tNp29puQKzZB4t8E7XMzlWe2UdDMplo3m4EOcn3dMQNrgiN
FUYym9KIQZXMYLMMJLwuHhiKUXe3I1ul0vcMKr//8wr0ShoIapL79aJfR4xLvl9ubbrPF94ecFaU
cXKnzzuNH6/ktyX1NpXYWXRbfITPtyyg0O31RiaSaPsI2zPp7bd3ZmYF22f9epfteX09w0psNfo/
qcfqRj1aaLbuMM/nd9s9cxjlzt22HbXVgmEdWhe5q9K5WZyMGZDD/z2Ur6XxRWfW3vb87ebz+M+X
KvVUOdhKtus7xdB96jZUMDUPjLHsLkaXwW66kjxM/dppdwrzNhshBKFkfr5KBGgoQYH4eLpxC+of
c+rCp79TjOp7R2BxNBtIJpyr0oyh0saBXPyGEuCipUsRHMYlsYRSe9S7Pdd2imTmIVuKvS4Zx2xo
wy5Zfbv6pQ62X0sHakq+pS37JUcxF1kkp8YXOYKv3NnBbEghhY2g25slwVSGgZpv3dVqtislMmQK
7ec0ookX0T4d9dPE19kZzakcq0OXNqHVKPtGg7UUQznKQtmsjrGj+0ah7+WOvvva7dO6OkSDvtMW
1r9JuzfjdB8XXWA22EIGJ8i9FaGAFqmn1fIl8g+M9akk5CCdyBjrnQOztvOcL34mKcEij4e1BEJQ
+Q+lJUHnXQOrLcIhW74N3XTOrASSXRzq5Hpp8sSPhMf7OrAiK8zG1V1BvZkpEshhDYBj7LEv+ktR
BrfPQzPmImXf9NS4E1ihGmM9cCFbYenXqr7vKpsvxLwzzCxknrdv+LvFihW2nRWAo0UtRFYkE43B
SMPckoOJjAG7XndldD/qpUunF8m1dYjKzENRi3zJ9LR0CWULW0U37kaz3lc2rWw1ORTmFNZGdFht
Y4fmNRhHP7VHb6rXQ69OSOEQTMQYD/IJPq8gzZB64aoc5t6mMZQcVpOWtziTnBKsle6PqRZUZbyv
rHUXyWSddgyyxnKqIieU0nGfC8LjsKDN1uBbDTWq6AkqbOg4zj4TUeiksx+1/CBmLSyG5iDi9YFh
JcyI4xKMqGnFhQ5SsEnsox7ZIKZ2UVcGioBgaBkYy/lRNLyjkEM8zd7QqbuqYDygiNYkajiuIxF8
4to5c0BqWph1EgN3izv/aZ6XsJgx+2OVIigsMPvmsBLYlHcfoAJ2tmmGWq3sbMJghjwYLS0wDUIL
1jbMymTXz6hwczUQhMAJvrFOLfxb3ruT70AKhXKbB0Krdzbpr11LcoM1Bpq6+DaoJtBs3jCHXIoZ
KGKEUGnYt3jZx8hHVB1kkxTkkupTEgxxSCac41YUVILPgGGgT7qwn+MdcZ9BEVHYFwtfbQhr0RvT
PGwwi8j0F7SsD3ReiFyswEzhrgxvsUyMgOqLmGn4EJoxGQ55fERgDZFSIYpN8i1TfodpuVOIaw5r
gVx9ZSUiF6SO8Uus4u4ZP/PvRRiZp5X6QfTqRe1y4Zs4FlcntXa1E/ndPCv8mgl015JdKtO3ccrk
YoP5I2HGHUqIdJERnQhmeI4TZ3a7mLIJGqyr1Gd/mkR+sWfpLC+r79j5e69T9EeaqUNCI4ARbezB
cMzSe4yc7FU16h9dPydQa9cdV8hs/NAqkuRlRydYvurR1ZX3dTmdWEoFhkkeXJVdyMk7TrZ60OGG
s8gq0Pcx8dTj2XbN8m7VlddE7R5rTQmQ34wY+qc3g+ybqq+9boXPp+Xz4il98qre1p81STRlZz1a
U0ujTRi/qpU2hO4LSz2QL+VGenyPoGHXZlYeMD/xGMQuRtH9kFWpC0SUeHrH+EMIYR9k5rwncfRh
MNq3Js7cus/oyI/tRe9lNx+Nj1a7B7XlhJHePqzW09QhEJXa1xi6gWtFxQXZwY6mU+XaTveUtPrg
auVLRkqjGyd4FFXrNU3ycz+jaaz7Q6U6xzqNr/NoVH4tdwHsuzyUx+kdkcdJz/rEA54yuATFuGuv
3JmGHPblSFD1PVpHwmi1kPDVwBTteU1HDOTFLQe+JTzO5OeM92EM7Wa+GAoq6ZlCmao5YRFFv625
O3EKfl8ITiw6/ULCOlmwvhqll2iNv8+T/RMlpK/DLJrH+YkU+Fvt3B2sKFybct+q2l0mx8d5ys6G
IN87n9aLbgSdMh8HcyVqKDoBxt2V9E5AIqbhAko+7axLtJS7plpIaehfKwKdXVwrfl3Ofs96QeoP
GeO+OtuyZ/aLF6sP1TBcJpmL7XvUlCdQO8ekmo+F0rxhwXPx4lE7dkVVfMCceRptp3DLajxo3Uvc
2wi4G8ZIlb9VpZzz2Awto0YyXIa5mTNXKj8kSYu4SGuvNPlr4luUnTmOb5EN9mjpie5aWkGsEkHv
6/KUpdFZlNKhNMmXwKv7Jqz+pBEJoMzUweQ5fSylgI7jgIos+VMn60f8PqwGMY5OzUSg7V+UMrX3
zvSjLn/hBlZPifQDzKTpKlRXvRrBlbacazW9UxVpPzb6YdHGOzF0h1F2D3ZZXcekuE5z7XaR87oM
9r1tOj7t7CCWo4d8osjruIWhnMuBX2zWxT+7Ib+vY7DUebH6Zk1AYs9AId8yi8m/5ru6FJUayHb0
gYYwAazqdsuQu4bFo3LyQ1rPDZkprjDbJ5OL+KBK55Xho0rGh6k5C6Z0bpXN+5GfW1XppyUxDr1t
hPXc75aMjLJ0uSPjg85H8WZrdtAb6lk28lBdTC+ftUM2jC+yU3xYrEPiPxHP7l7zwT7GRvZdNxau
C9ZyGNWFEYN8CmsKdMY20Ttujlwwq/EPrt0FVSbkXdWdI1rA+zHhJ8siQcg4VZBbkJXwjuENKmcU
9HWmBmveJF48G4z7znFpAWqkaHFgzXXvlJaxlfyKdUJDInIvXVFEnLMqsNKslIMxWl4oeN43Etp/
ydCvkMgveBMzP8pHt5HkczZoPzqBvQ4E/6HL5qMYHVo+vCN0MuVbDQElLTDZqCdlfklRISmpgx9h
uLcsJ3BK+2jdgK25/nsntSLQ2zkEC/lczhgY8uWu7iH+T/1uitpjsUjXJgtTfjKmPWhuYzTXuBu/
VYv97sz1A9MD2LT3Fd4Il6sClyLJOiBWuDf5tXRS59oqs0UmnaBuyOIsgaG6jfNodR3nAFPk9ko8
xn3bFUFKzWEhJEhwWsa548FYIbo6fanFeJwM9VpG6ZtegzSaRTjcvq9E45pir88lEeVyTTSi+TMt
4UPoShdWOiJ1XfZi/i1C3yXLMtM9L/aEUdS2+laI4l36oRPpEivTj2Ztj0rfX9dYvpgE92bMJ1TE
MW451QUEs+Vb3TPjUs330q6ZasboAsE5M7qjdb1Li9V0aZirbinGq4BJo971feln5bldqK7AHyM+
bPJbpeFkcXqAFtEcmoL5Z00xbPWjlc80HwjzOcqNw9z5Wgvl2JpLWOb7qjMVhq3VR0wLsCPrXRCH
H8iigELrf8Ra3Yv+KEfpQ9419+SxwF4bEqo1GeR0FrKa/GCK4tqM+rPQlgfNAaYfLVcGjbBZ9d3A
GO/WsZ7TFgv0ebhEve0ZOvmq0w0X1okfZPt915f5WFYRgJaa7LthnxvVReTNrtfi+0IniO8sq2Xi
0rcozgkfX4xS+V3TuXomKojW2WxoxxawV+Nx2RdoT/h2b6CHYvXqIpqeLaH297kw9zohWUXWG29N
nRS70hEe6AF2OeP9CJuJihGC+YnqTGe+q8VAYkMYF/VOqSH6FNYYH4u6D+deJ7elsPDUwA+OG/XH
jIWuqMd2V48veVqPu3jiuiXTSk3abl9JLcgwhAbXtB3r0FCKyWslLblCIeltt1iVO8dOaIpKSXrd
jusqJP1anBVkrxmsoITgEbXpEeaNNpkcIIhs8hArg2D35W57re3J200VSyAfis5LZ97oixQSC5Ul
zTBKe/xX51X3m2L8MKxgMSTy7VXVPuZDBWvWnuL9qIKqd5KahXfraUm3g7eXBbWpe12qEHadz7t1
busjE+eMyvLtyDI2DWS/wxGMkQX0bXqs9i3KlH0UiXZwyY5b76TbTRsvJR9QqF6+JOOjM9a/C6dl
rTYZ5NBhXx7y9WrT+zrNQ6KdnZp07nLW8Ciq9bvayo9NO8luJZnmTuEnKTUIjGAGzC+5RpVcGn1D
ZNNrhoBmN46IjFZn7U6lNRM3woXWrkv9PS1HmWR0nbl4ov4i16S+LyOT9EMt7Y6RgftgQPFJz7F5
aKUpcBJxVuKmCaM6Fax9lY9Bkwi/tfZpWyVvJh1XtxvXnWZ1/Ztcdn9Yna7X7F4ZEn2PyLh2c0zn
w/y7IOdasr7PDWqtePwT9V1zVOTEuE8KjRGa+eJYv2Gxlt2SiFhPmJPBaGumb4YycQbZiFVlAzBz
PEfZqa21n9WQPOHUk14NHeM6wV3ybhareDVauvTKVMA0E41XJuVHjbHyLM+RfI4ndT1Py23mI+xX
1TK4Dm0POFNb7fryZ7+WKfY2TT/PavY6lUm/n29bCZg/mDS3uxL+ElZB+f7zsNuuZSUNKIW7E0gj
kohKFua5LKvZ06IZbfNt39cD2z3blPF/xuF26NcB2z3HVvPdOKiQqCn6JNkiftUAgZokwUaXWu6q
kNtpTTpZLzFLQ9wUSbj0ckP7RfvTVJVyjKc9suImbKMc1E8/fUS2Wnv6rNpXWW/UvUoq517FOfqQ
TSMJKJYpPjRtcsdSq3/LLZK8VZmdJwUdb2h0SX3ipJPPRs+0fiikUE6q+HG7YYDGAqXKeC/W+FHk
N5EPGW5edhN7m4h/RtTmj9BMboklTPqjXmnRY5hiJXJ4aXa24ycNMqqVWKTHRXQnhBv6uaNG/1gk
82VYU+nQ6Pq+N4ezFk2kp8oKcI+hj65FEX/YmK9MqW2f1HLOriJaf8zGan8Xs8MYM0xaIC/V/OxY
w0HKCDVLuumJE5r8odRmj/yblJPx4ECza+WMPI0F/f4zNEn7TcXQERIlBErBiuj/M+NNB4vBC2j4
fpgNM2wL0bLuL9OjUcG9HmZ3xvMQz4+jEmEuKvzbfGQZY9+8ndWJyxXblSzhWUTzzi08Yoznqe6R
J7TLWIwD/wosuTiSPOezJnLH/E9b/0a+7y2NTRunhXkaTLka1vit+bBe0b+2w0c/Ylun+iSngCV4
B13r3IRQNIFaJqegmQITdeSnBsGjRYJ1W/yetMLHseySTeHbxs9JzqCn47XsPwZmORje/NqWXcwg
bk8xwBQHo34nNtfFyd4JaPhVzWwaEtlyn0x/ELqCv45YIu1N+aJqpttkz4rjZW2gRz8t/UeXcNVq
8DhfU7PwmL8yXf0FVIQCzOROvI46GESi/q5ThUoPjRBy3Vf4sUL5o2mhKT+OzQBlG9QBbMG4OKYl
UxP7cBv58SAsfSCR0CFV5NkDkav0H4hbXE1aPclqvAX5kcRvTq4R43aVa6qyK9OVa/F9QVQyzSdJ
erSjGtpOuRcWI/JBp7TX6981JudK/6gPlJsZy9Q5geYZuze9YFIjl2Qixmcd+reoZubSPOgG8XMr
K2R6Q0wmyulJ5vvvROUrbRQM4Gp6/ueI3D2tgdBdaqHF/7Evdj21v6yD60OebA4Tnk9CnaXwBKWZ
Rls8uHuuxI9Hxn9pRoRmUovozXtoZ64KFree7mLaTiOg0aF6H+3vla5ScPnT90A7Bi7pzIXH9hsR
W25FoSCbmSI1pIBHEDKkl5i4A625SMo5fiGpgZX34DEmkPgGi6ZJpENBUvXcfejluZNYDUV8N5NE
nfS+5qAoz8OWum3JyIddjHkI67zf5nT7C8+eWClFoARYLbzwmjeYcKqqyKvVt9WY/JIMAec+SpjC
FxlAMq5AhRoMNVXDRg/wv3oSU9ix+RXpzPR98uNCJwdh19l+MV0dZ/DXRgswVvqRUCgkjJ7s3Mm9
CaflTqmiwK6nYBG5t/AjU2zOm0b2BvVFnhK31wqvhi6mW+dCvpvKzqsQvyaSDnun4E/k+IXql3IV
9C3OXf4BC6Zt+GwvL2L5vqB7keVvN8UDsWd8e8yWovgGR3XboNM5s5Qs7HOTzBsVHwPT0yX1baQf
jUE/L0bCj2Wj9honC7hqXUYZ5I/FbEVVleGHs8oxSZQ1ElobQtTNm5dF48OaKg+DSnoMlhimxQaE
vQW245VkZ/tuMDq2yJTQMNa9lcTSe7MxaXeEBg9POCaOn/upyIdxnJm7bXMiCN2ydfvF0qtzYzxG
k6KHiwCFhhl+eisg8Lr9KDmsBmqdzq/xe9tfo47yQcPUx1Ws6SHqhOMmgh/D7GJg9nSZqrURdR80
a6mgiDgnFi56Lurlmy07oYq5210ORH4kIXJzsN6xcs7KrnwQ4gmkQPfYFbPklVFvgdVK6fe2fX9Q
YMh5pahvNepWhFlGvib1X4RTI38nQOrustyBMubn0ykfdco3Dcgj5XSqoz/lkhykRryi5iilWHft
qLwgWfzT3JgVWio0arnO07C8ZIqrmvesuQPHMXzSAkSz09NH0hq1F8O4SmnA2B7kzJsiloUWq51G
BYqW5dRbi32nZzdH8w2vHUs/tJRr7cIrGrk6HAbTdp4lxz5ASYvfWzQrPrPnBfVVXBA6OD824/Bm
x1H2jus687Btp7MDphGnhJrf1nD6YR0batDRHcVUz8bpX1bv+D/cJL7UKAgG/v76iykLtytgZGmZ
10svZmRgwbzqWhuUpsMyqPQqaUZwNhwrKQkaaZ53UZ1ju39Us/mkSEnM1714A57FLB4eJsn0HYrq
ToIeJKPXPWk/FkqUUfTWUsafDUZt+ZbgzTnKAJD8XOzBpwqQN0D42quUdLhaoWAjocvrj9VhSGse
peqqQR6kiEG5U4KbWTPIRdT+dVdddIpX61tmjb9pcdTZdZRSYHi3CI6S1mRYt3PqWROK/VzWHRdu
ZfQ9r0zLTQehHEYUQF5trp0fgxK7zKtjUiyT7hDZVbs07o2jUiapm0x2jCh6PNq5nT/nknxvKcK8
MitI/eTeEPFJg68Vz6uy74sPqfvBzyy++TcZRh86OY0uBBEWpzWXXrqKRqvTiuS3rh8m1YiPuKBD
BRYCWSqE5kLWhUywkjuwEvOeI7qvfTN7otqgKpWfEcYyZ0ogZso1zavexX7f/nQW2ZXkVxmOdanK
QVYy0ViVgF7brqCOzpeKYjbSX+qFGRhtjmYW7jTecEh0TXI8eQ9qrv2ZEsMlC+KNFoS4z6rK2utq
5VVrvPrLWoYqS1DwzqMS2F35OqSV6RrGmBzgDmI9qhlmWk29VPT3nnLHolKVF5fxhv62QlSTRzUt
as+oCuVFZlWb9E6CwKOl+OI06N4o33kLbHIaGR389lp6qRitpxD3LjFuVnoH0BrCpMH/s+brUZPS
8MqserCyzNV7Sr5VlHq3IRCwKrQAynBaigWyNg8Ur7uDVBvBKvchtTpGxWn+ac7wxmrA6RWcKCC2
LEKK1l3KAnpY1T5UXYvmDahCq8jPi0jRafxsnZqpDDmrodU659qwjmKYL9qt0l7o2uRj0hRutfA3
SDKQqplYW88ohcJF9jZoGAqEENJ2+/ySCQrRS04PLKk8JWdggEHlU1/ZT2n0u1PjIyTXzhvFuISD
ed/Qnt6VzOsVyaGQKr61FOdmqv1JHv0GPcPMap4vyBSowWVMVIQaqHEcZqqA/OoqrUSb2SJpUekI
QQcnk+O+iow9jfxnZWy+18KgszfciA4axGzZzgPMlVloOPQeyee8eZEpqapkW6dPjUW13MDXqcbR
a0JYJN2dtLgFSsfZi/WDaPM7fQ5lpbb8Lo05tRpKZNvN0MP8jqfoaCoSUT3JT5bPe1BP91PucCJE
cwUJgBtcUNWlxfTszRXWxW3f9gIUaVqmGYBzBKuIeZ9nUZhM1FoRGwDPuFEqRZK/VZJxZWF5TOqM
paqiMlJayzc1If8h6zhJp1qCXqchXc4mBGVT362wjiFGaJGMMK58VLBkvWBwTCkiJOp5qLT+otIL
q1rbWzKwLz0DOn858wCitnKLnGqWoOGlhxMSQitanvVBPlbVvW2NkH17DHflNCG0lcNZjtaDqHI/
Khlm5M4k+rhN3ZXCzg7fwC0ywimelPpRpiOcMKcGB+cZdpqdaBTVL2n5B3ax8z1vUuk06EbuaY6a
PyQdifQIyk+dFb84JFfSzFKckwZNuG+k6pFLdBuaUzR52Pd+I8ociXcqT41q17uqQ0gvz4LzMNea
O2kdiFymhYFag9qMMY7CxaLT3y2OZZ8qfceM3DybSsmgLLSnmHHHzF4XlmcPZh4f5CaaDoGhZwjV
wAD+UBLThbEavfbKGh8i21ERpafDw6IhQicXJJRGzW/ouHWItKeq9emdEsrgO7LprvHLmF4rZ19k
P4ig8vrIdPW5ZDJ216t0Yhlns6wKKT3PnYfszH6GBubsSaE/rIBOvGLKcn8xmUT1bdpfaxlzZUPy
rq/lcn1Ub1WY7d6UQnGvBvtRVddxr4OMQiTzvlWEbkXmsur6y1ZcIhKL1jf9gYgeLCT+Dpl5uahB
LS8vq6W1T7W8J/7VfJlTbd6XMzN9xSL/jJPHVKb1Xp5sTycYbT9I/V5S5D8U1aXv0qLzm9QHzYNk
rLikbtBOlfGv9Nb8YRLddZs2MYDhRXtgTqYKTM4prAV1BBnZ4nzdx8Jq7g07OWZo+cO+Qu4SpaI4
ft1YSlF+bq4j/70Jr61HB+2kN6grklL5QyUd73OdhGSn7tu+HPBqlVyll5ll3JK5VkKCL+QHWurk
QB6Xvv9lkLNxXEC9hrFK/45iyLskW6d5Ms7G0ja+M6ovdkuWc+UoGb10Z3UXcjPOURrBzq3X7DL2
/e95fMPYsUAq1hI7+27jIfQkJ2W4R2Nw1JJ0cTurQVg6UFesFdudh+rQxvRCJ6KevMZm+SIXLBiW
Rh72S02V1ZGzh0p5yWSuFXHVzufRMp8V0ynxMqfrfU7W+JS02rnX6yf6fxhtLrW6vkLThJRbm15C
Llt5NZeq3/NVwjXPbM/uQXsD0u715t6kHWbMTPjhTwMn6R31GNW17WvmnaK13U43WBTwA7+BUUZt
F1ngFMc5fU8HJ7lfQUa70ToxxGVmgm8CjYijVcVjL+2F3g+HjjPj+4oHk1VM/5DOZsYaXYn3MyDy
QDfRCpekOwEcKu+0LOcm1RLmWzeo2xrv6pvYr73dFCnlrjqr3rmOMnYbsPCYlyIFOxsj88/CAvpV
pc580lYr7OW0BqJ6P8/MMjIjM669FeAwcOtaQ7dFgw0gJNd/Vk0VtRvSHa69LF27dVV24839W6nW
fNruFXb+xxK2CZ5Lg/Lu2LcaONmstRaXIT528uRkm6xk9eTQFdkNqlDOjt5Vu6EfKY9F6lscmwcp
2k8VcmFbll/VlRWnag0B50ESdlBSAuq9nTeNynJq9adsNCn3xk3+THCMXzR1H6SjU1wtbajJZL4U
xUIZIJOptCnNyaiYiQMxSwiObmM3a9NrgzkGDONgPquEWeWV9NKvcX/PL+CHNWbmvmbZwptTZLHt
1T7k9a8l00klw5bZsMp5RCv2R+/V7PtYTbvMxAol7L691hpPq+zmqgijkelLFOKE5w1pQppclkLR
jywADupGaymXOdjQzB0B0MwKYlb+iHbvt33WqABpbugiEov8MVvTwxATSjrihva1sVhdy0q7Q63X
r6WTH2tjRZ43d5Qe1HoImCwxbRLiRZCQcN9He5KvVTeGpEJjuGAJiqGfWPLXOGed6WFUEkxE9CCm
N2oVWBgfJhkkeYVkYhZHiVWFaFApTA81QY0iyg4yuacd3j7r58BXCqseGRVSOIoAKCRq7dscV0HW
z3dQPS4FJEJVtcNCdsgBqIOlIjkghmKepOEa/xRUHTKHfApL2alasRudOHSkX2bUn+iIXETWn2BP
3jffcSVaTGqxVz1hhlWe+mV4nRp9uShdezImKX5om+5ZV636HvEZRWRGumM5O/hx26Hkkpk9SdZ4
N629YHFnHfsuuWPY3hVtfBwAeDlQ+soM1HzSBlWzW6V5F6NX6DEyzGU5BmWFz7Sei/n/uDrT3Ti5
bV1fERKTnr9AUb3L5d75g+I4oe8mPVd/Hrx0tPbe0lpRPttxnCpgjvG2nhsNnCqZKGjMsRe/TZZH
c4FZn2yIAnM295RQxWGRp3aAbUpelZYkGROvcCqaKshIxArW8ZNdhOdjihN16v3ZAMYAZcg2JwTq
mdHpHnKGeQFGWPYPoiEepB66889/NTYTYZcVCMzm3ODoxK4YTbZz7YX2pyAqBtKkRV7GR+ZSXudk
zWHdyeFeFfNipIrDk2nZmWgjwjnT7GOChne6yfILZZFXa4U/kwyXcgVUXelr/UtGZn2tSR/iguXi
KU4++/7WcL04lr7LFpXNoPA69kqd3qoKrYeBJwxlM1Adaw2Wd7XNebtfWAb7aJPioFxAfIDNmogf
J6BxyB8m14fH248yCZZoK28PC/ebOtsd1TcBdVmB002HtLaPBlsOKgzflA2xxcBTyNrFoPpU6m3I
yC6lwyYDR3IU3V/N/DxO0Skf+WQfLT6dBGLHSbNe6Y8+SIKf3xze2nj+o4rftRPvIFUDDkJePTll
uMgqqmZIOex4hFb2e5FWEoqVXyZuVAigW51RujhBaDJ2GtObXalBZnf7Vah7iYzdzFbIsV/aoRbc
Q1YTUJq5E0l6wd4dRkLs3WE4R3p/wGXO3ICuC6WROk5+z7/I2ejs5Fx1DxGdAm78PMJ0bAQlIXY+
sVReGz236i8gHv6XSOEpIwBf1u6ahlphSSOB1gfk7R+BtMj0YIPaTRXU5+oB0/EIGIKuXgPF5pYg
hCfT/FKhlCzr2XYkZ13mY1TdCUlMiVXtu4jEKB0BGsIc1vPdzEalbteE9kSlhaxeqRT2kgw5yN6q
QZ7maJeW8TkBR7NXgmpZZ3utDh0zu6zO7BlIMatcC0asl/Og7nsGmThLgqzCD8o1sukJK0oLR+05
sREajCbB0tVJS+pAI9yuZw5SRXyIHMhipTqiG9llbbuz5v5U6uu5dbGzExG+YbEur4jJU46ShjDj
NSgNdJhT4Qh2hQyWfCjUgwHGH1pxtmtVUA9LtBcV09eAm5LKddIxQExeO5MLDVCHVg5WjvaA4o8M
mtizNqrd6fZiPTnCax/T+kh9Wk4YUjUfrOGRhYiprJXqgTUc/FR22V0SjQbPW5yrjPw7ijW6TB5Q
UXgCxUdfD2gXq9AtAYjGq6UfHYm2rSG8OCNSut+tsN+a8VYbujcqz5EAXKrZN1MzUGl0c1wUhQbq
rTN56ExuH4vNW8uzfHudyyHadQDApkI7YRGfSe0PtUEcI9qW8kRpuUtYIQx0+y7sXthPHP30xKl+
xoB1dNTB3SMas68t0kB/HIbnik18mbsl0ObEuE3jj7xU10/o7dNLb0qDYOz+CtmLEEj7YtnwnErx
CZiOt9gAfJnYBBz30a0mXzVUwpjT7cJB/2gte9vsp1ujdUbQrNTh0uB+LGv2+yZ3GcFIsvurFqFi
ot9BDyIDWbrO3tCmb8M1xNuq6oQN5Cg8JPfZmnX3no7zNapwWlFRb/cgAUO5n1dwA0si9YwtgiHY
bUU8XaPEsj9is/cHvUHas5hLqFlrxsEzhJNxIGig30Re7Mfk86okESaGe7O02WPZNYBozKfeIsHk
FBsIEunAJkjDb/XALdjoXk2foDvkiT1dCZY38dq/1wsg0dHOdzz7oyEUk1eavxf7nzV8lPJGkp/e
xiS3fK+oADJtJujuy1Y1fxUMpWPh1R2T4sKj1mfdXeSuMUJkL6n7GieBdJ7JmxHRLtNOxrCP5KHm
8ZaZS1Cvj6P73lQPM7UE/N1KH/J22dQ/0ydgEKi0l4u3YfCO+GuI50F3eUQ9R+hHSgRKj2130txr
itwmDYfxrwXxkDOTVdnZHI/Zcho5KJGnkYC/hIZ7mhDXGNr7XDj6zUnEi0ga7Z8t/3R2ZH0vLiM8
dT3ydbaTBiiwQf5oO6fIUnzVXtGzaXmQWKPXaLGvPDZF6qe82qlT9GhJksAWs35u2V/R/gt+aFRw
6Km1QGgnhHWrjqqa8wVuYgnMngpYWdrhQi0Y13RcLPSidMo5XtcDV35GICePx6XXhgMdWOeulkR/
dKTgFlyxQnlR1IX84i76hOvmFM7PMS2HqXzM+0p7d1eehqozD0c1E9elT/KTmseSpZ8GtGwEEtPF
cxmr84NMyr1tJNfRScf3Zdb7U+rUpq8L5ZXU1uHRzOd0l5V4edLyY9Qotn4zq5fKee2SyZuXESHV
XajH7aRPQPMd7qdNiqFLjkLwxxR5ZvdgMJYJu0Up7jl1nPuCIcLT4Xodve72tsy/pnn+rnWV3qFk
fKn0rvONanLC3IaCWGejoapECVOJmVKL8znIEEUChL+L6kFlZZFW47XZoOzhqhhHIKQ0z07EPesU
zsUOcacKUITsIBsZOhBgjOoVARnjQTtkc6ghoq/R4emK8dvIjc7HLbFLNvKshKaS3kh4IGIbI3tb
8mHnRDI7p71Vebkz1Dtp121YthBpJjqMkW64M4ouDwQi3H4seyjpw8tOkWC6WrwJzqRUvpryTU0c
ZB7Sf17hpuVVZUXNQe8MuJfeFN7KQxbBn1+nX8k68l7eB1jLP4OavuvMc7VKChZFCIZgqbXMPlR7
pQ4otyOes4q+V0niZu6o85vDDLKgnxnb6CLxG92xDvhRxY87F2yDZje5aAZX/df2cfJl8rOZqsJP
lLE7SBMopaPQF/Fzcbfj+DWl+rc1OmJtH7h1MW70g9+vyGNKc0XVqce31mSgd+MxjMsqOyCoRI+e
rMCrMml9JGQQPllDvSAUrR6R8Qvn0HWnLHN9p1lg3BR/Yxwz8g4a2bPg6kFPSf06YkCEOqWpkOsG
bFsLU3xnA8+t6oUpFfgBiYmhX2zTQW/VqEFvnYdgEUp8tpfm0mz/8liSQjvPrgjNMftanfxeoZ67
KS5XZ7u2wKXThLoIUs7tGuEVg7C8WTds0v6T4cjz2De13PYa99mE0p7HVzfq7bAcARo7tZxfm2U5
KFUv7/PKWWASCAtRWO1GzveTHWXcKs3gHo2caCbl6mj/6La0glQ+C4ehizoX9j00fxGn5RopLnJR
/QXhm9Vnu8WJ/66juewlW6crG3nqZ+AQ9HFeygqAB5W5188rkdJm9ZtUdjYvSdFl26uvKbe8FscG
nfVKuoeFC90p/53icERgxXtcLgAsxrfC5B31yS5KLmnOyTeXY/HUay9dnP8y7Y9OvvSaDCmARz82
IiZD2LvGnoI/wHH/tG1LN6XjGdY/iYy5jfOQ5IhDBD8A4mS2gNY8Qvzc4kxa9VuWZd+0NSKk37Ck
0X6zOTXKuCxPiajB2tr5TnarPuZM7qiOVYB+/qx1slZ0uNEG6ygQf0exuMcmK6q92zrQN2bDkkBg
7pirwaTG/dFqRPkiHRCGpLxU2XCruiQLie13d6k6dewSb820jcIkoPR+hJwPUDZMxgBpbMCjZldx
Ba5DDjENI4v6QHktIf7VvvXszNrsxv5YreeqYUYctrraahfZxhuLZk9VYPOUG9rdVeQQDmKSp661
6Cm050sp4brMoqNNPTNsHsm06CiMFzBUzcta5f0jSTZA+ZX6EHXo4dTSGD8NYQh/oOXnbBbW9FqP
c2huRGg8ffS8eAX8fRkrO/JSA9RbO7ggZnbV1xAgrI0MDIkI9kFGF+VFG3kmMHmNDX6F4tuEYPHF
PJ5nwYs41/JXobozUVRMO4Vt7NLWeo8i5CSjXV/devWjOrGPGsrbYSx5zDnMrlNnfOakey4N8APO
rycl4dGyqowZOJZI9myaM+gxih0YUWjwWr/gh1mX+2Jk0CvfZLgedIuK6r4GvmXQd7Vr0SsQ03P0
udgu/nH9ZFdfK0LWGE7XunX1LVd1VjcdThClyJquuyqO32M7me4SePKeVEnH7gMA1S7k5dpRqSBM
nKw7OZtIcROrRyhhfsQa3avarlorryvmA9rW+pz3lnqNxv7YqYDQuf6iq1r7ZkiVO3x4UvQRoe30
pWnWl7IirEZiJnxZfc+VtkKBuGhxyItD0D+oSF82IGG+oc0iFQFFrYfO05rpZBkQrrkF5woMfJ/P
u7LvAs6hG6LxWzM1oWs6Z33+3UzmvVmHF735N67OeUwrFBjVYW6Tx8IM0bUXBxdVrNkRItAOsXNK
kU8Eaa7UfsotTP9VXr0Tj/Sqx84Lrc3PFYSAFTEtI4m0bNpwB/x/qGp1J8gSFTfYmpa3fnskgWyW
lL2764u9lLxC02VFAm1nxYNmJ+1JlxqRINMYWob7ry6nbxSSY7iMI0WzI8OAOd/pR3+sOl6V3lxe
W03etUxuSwRRFLDkYvk3q83R2uyvi/EvXeera1HZKbJ1pwMFxpUdmvXQ+66UvqKyuvckopr46uBB
buPYI5ozzgW3XRjNZUMg44hzWJgrnG07H3g7lD2uNz8zqcfhfk3iAQO7eBND/jrzU73FvTHto3Jm
dM4nqAQCqmci2Onx3C8JANP2CiXsi3F8IS30jcwez1hhRiITWljbkzah75t+nd8TWPkm6R9jOaw3
RwSZ2fUYD4jKnqqh9nuwgCt6TbIqZsdC1T3vKwmzbSX0xRoL/bdT8uGa1hBWS9kcx5oZ0HxQN9G0
VE4LcU+7oXMUv550gixSrTkqktxbLulsr0zDtEsRw7DFLo+pMzk4lEY6N8od4L1gjY0pyElGS39o
W9aSTGF+WQ9qM/927PhzLaPfs+siY9muExmrl7RxajTAbR1UrWm+5A5inIRzXVfdP1mfYD3MfqX1
xNGM6J0rtlKv/cBTbET6nxF402Nx+LBuhvMXUyd3a0I59AMZaIHDge8E1bJf0338BdRhjy+ozHjh
vmNLUAbHpW8QGgysuFIDFz3P8VW3fOT7VDX7pUUuHMM73gPCvB38sQnyVPowQxfsTFsYPeO0hhsA
eXRc1+sXcJkKvk/ma32amVjSerloGiIAmbIO2aJheHKh2RTH5PWw2XVkXOkn2erdbhpIyetX8wOX
b4+YgN67vu9tzjjNuEYKT+1pWTSvnNtlr2oTZo11mN6LTCI5//nPmCjJ89xn6OzQlaMNoc0QFwyC
G3NeS95Y6nH/86m1NNXTzy9xGz2BELUnhTSQ+9jF66GY8acYo5Lfte0XNJnzqV/F12hESwysZOqX
2gBS2f7Az5fpKqek1g7LX9da+nPdIl2n2wXwML5NaZnchu2Xn98tevPVm1F0+Pmk2LJrf35npZ0a
FCP5gf/9xM8f0IulPdJ3/vF/vtHPl7X9Y0HM/sN/v89//gxQmDd0Jh2d21/886U/v1M6lHbwAAa+
/v//E/18VumN7kTRx//42v/+HBZ1BWIsnct/P/Tzu2SYVY90Jux427/054f4+b48oLJQ66fSz1Yb
3Pzng6McprM7pzAx/+sVoXu6PrtYvA863Jx1I1pOcPTMunPuzFg7ydosdP/no//5belw4ifViCim
Gx/c2ob9NucZ11Y3YTadqdLRY/ulbBVQmn75zJG2oy0Ztf3Pl2lE5ldjYb/Fdfo7jew/GSLgs1II
K+zm4VdKSqb00A1G52Ky8cyh/o3Oy/bLzwf/88v2Ryyzyg+zFl1/PvTzFT9f+z/+7M+3bpaZBBEl
uVr1itlD6tUz/u4PU4nk76Uc0NfRF/dgO46Az7cS0Bk+oVvOu0AX8TyZtXlya9BS6BdxizplvFaF
ZnvFosef6Yrak06S+tzzWr2bzsvPh1F1zMfOzN3g5z+7ASKHAPblVqV59RTZyfPPxxH/y7BfddSL
efZslKgIZ7dAGGv1xrnPa2Q7uoh+1/2uiVvxFWkcXD3VqgxTaX5TZ7fyfz6Rul1oSGP8GAsG3YyC
TWQc4FmpWftqnKdfDq12QWvU40WMXfE46DonMI0/T4M1fY1l3XwWmCvMJP+lF7xPJGrZIZzxk2E1
8w5aVrlnYIeeNs0YGFq1CwdOdrKr+hsBlCR7kTXkW/xlU5u8agpM4UJZiWBrYhBxNzdOYZGzPWLq
9pCGgL1kYGxACvpjhSd7h4r5AzMi7RUImGhc2pp6kKsk1VGh88XXqIkBxwDicCY5emV+b+2MMijZ
T36rtn+NhLaDen3LFuiBDjDTF5ruW0p6GCn3YLiBjsiVvcjMCClbEZaNfG2FeSjoCs9ixvna+IuD
HvHnt6HQ7iefG5RBsKr+aGnBpBgXOvbCZqIgS6OvwYJkRdupd9ZVJsUTh7k5pEE2ggcivaO5sApx
BbRev2tp6gzmfgppMJB7NZ+7YBrbYKZF25HJiixCflVJ8zhUFd6km5G7l1HtdRQP8x+mSzyZsOts
WW/JUGan0kHhUoF5+3Fee/Fk0NBeQlqVjJ/MV3Wr3FIcqyx0sGZDGw42j9IieTSlE5jCTHyjxGgf
gUKzRmFGibljl4csbeFgp4TFxlZDxRJdMHbRhz0wC+U92jo8NBKLeDb5dbXe3QWYvlmlR3b84COB
9O3az9WBLQT3BQmblwGJRdj3YfujIehPCvUka57EHoAHLVjttLfdhxQTTVuuNapZ50lidolUuYPD
DmPLfUkVuKyZ9Sl35kAV661zC89tGU62LsLeHqcQPv4Qs7wiKek96kIPCwuATs7CZpIenRGsGaRJ
la3fOdPP/+tq/usKSpt0ZN+wyNsC7v7LIra6pgoJ9m65dIrnahGn2v2jZPF7xZHnxbX+UVh66vlM
S6gQR/25dNAnih6XmH4aYf+tNil8Osk2B1Dns8vd0XrYKcZ+4or01h831bHb+sM4H+yWkmdTMKum
q8Z2Vz5p3TP90ke9XN7qBc0vCfdLO31Jy/4cF3+eDpOfIFWekgwLrl0Kr4EU1VvnfdCyUKl2VoVA
llGRPqgtQbwTG6qLGJcD9w0VljjpDkPXz2fLpLMPIp0rGCg+W0iWyBHn0C6bzOKNaCfCPlV6smnD
U2Dat47iBNSJn7I//HzJgC7Vb7HrAi9u3346q4Ixs0FCdImXUd85baz5izMXvAC5xY+65i9Dofdw
4TVll8tftJS4DWp9u6GpNETKSH3hUs0rk7/L5Lb9Z9sX1QPu6vt/vpgj5GQWLOo/n9QKpwlMqxz2
dSvjF7psuJAc9r6fz9KR1B5ye0hxxrPOuY1ITo7J3WUQeHaQjtte0mW0MWIOEWUoRXRyt98pHR3t
Evs3CblumugPqVGhkwFeQNqPEFF8URdasJKndGq7OTVJqqhC/DL4uYe7pUdsmJmJSNDV188k7v12
VNWnLY8iU5WVyLSeJ3jikMq4rGBPXB5rnZ4b5J1N73wNk/kVb1riglqcVpbEkkT7RM3w0HSPC+kG
uPD2tTJcxSUZgFNM1HSRtVNwPQiasdzHpiONIqtCzrFHumUeRZkfbNLtcGOcleEm8vzuOhzGJQ79
1rG2NItPjWmZ9tTfUoycIYyTJB5Q3jfo/3LrDa0O+SSA27lv4x0Udo6kWjADtD5SzHMmv2P9FY2V
30/XtUyeBtU+LF1+kQ33los/eMLP7KER/9bXDbEU8SPlcc+0soMfZNrD0s+BqTxpJZVBL7OePNYb
Vqem8mgv6bOpAcRS2jMRnU/73ruOI10pq0BXEza7tPwWvjMLhm40y2Cx7ltB+KPfd5jG64SCduOx
1O2MM3sKZuNsDszRPBmo7Q5apLectgczty6rrv1x1eJGvtsZkLZAlh5paAKXz0I56DBKVHCBZpFr
7NT7WOmIm7jZOv+2qM0SlI894xKyRykYzD+MhHbdcT1JE9MWT41WhZpS1uV5JmVmiIhN5TyLmjU0
simY4idN9JE3d9h9t5QwQi/JwmhfDDPaWW3jDY317lqdH2t815Yg//lfQgpFlkHdKPkOAlvk79m8
7OPkt0o6XZ7f9JJaB8lCEr0mGeaGpjqDdh5xrPyZU5blElB3QWtZkrCziXoRaqN17L91qBEXXTiO
1V2dnN3o35rGwTgeI07blBwQYb7r+fJkKcd0rAxklbXtDXKLoO3Qyi5BWqrEHRQwP84xJ/YzdASC
tYbzyMyf6yYmICWhmF6a+m6Z967MT12aezxNPEOBLQGvnRrtIleGcp5hAuyAUhDFaR6FWP0cfcBw
sQTXUNnpB3e9divMB3lIUM15Ze04g/ezGPyVf36PKCeaN9P6bu7FIRWsMDHCn6oOXfszSiUTMYpj
plWldYLCPKcktdbxP1fh/dWQJnByxHiAYrM4bdC71RDXCnlnEUwAMvq0KMNhrDmX70Xe4Ku0Dy6h
GO4210Rn13I8lEoxtSEdt7n51MVf7Dzkb0kAF3gZpgM3O2l9c1MxIJQxvF2fBJv7fRCIuTN6zaaT
4p4bC/ho4vZ3/QXBRbakWFpJMmyaZ0T8QdRXu8EFuuOHo7EghR9iTLw4WeYrS3GXAMgt26reTGHV
o97v51OsPwg579TopjlfyvJUrQ+d40fas4mHJL+oBSEH5RwIRPTaboupo0coUPHhlDFiLC0kqCto
JObaGZ/da/ra4pYtVAVt06FMfp/KOCAH9e68NoURlBy2yYCanHZ3QnlejORvk76bWrqrkKE4Tx0A
WJzSj+Be5sY9x4t8cojCIyuOjHmZ/ory+6odwBQIyYdBG7fshfhYgFQvhhuayKzjKAqmlQhOdIvo
0BYC06OKMDzLeVzq5J2AxbuIxM2QOLfbsHbEnpgQBDLug6E+YvreOSM+PqsGsq5uIqUhB5ke+kUM
uyt6frST5Vx8tmtzi2LJoKxcTXw+m2IH/itt4nM+JddJyz9V5JG6WT+VCQtE9I7QwY8wWRUOCM4K
/2TfjWImMiK+bDeF1j7RbhugTCZwIDkYOY4AQQOa16AFKaPplBSV6XWG/TEN5WGtl6AzdLTt+IN4
86h/oB62S/fs5Q8kD3uqonGBw6gjAym6Bog9ppVoRmRSq/256sUepBg5p2YdgHvgy5T3VdHe8mxB
wP2YY7Xpe9jppHuy4uJzTYtz1CL0cM03W+upNZpv4FU4l6Jrb/H+ipEQGN13WYORg0/PS6wRmaJy
W+cK6MvozW3Go3v2NfNPwpMkc4zfVoviVhNfHeyWRKntNuZZzpGfjN0ZExvYknONZrIAtaLcqb3a
YOlYHmw1PpbYXShRDdbCSnYm8lJXBbWsh3CxSJfTxUPn2hcik4mOcvjmMU1JsKZyX47VK8krT6ix
tXH8anDMjjxdBd+y3iwyYhKA8iXkveVXCenU8uJMzcGwu38LmRXl5syy6uNA7VizQgMiIZBhRjue
opDltIiHWlYZfM2HiC6YS7D1EW3kp2Lx+RubbLza7XcrEhCPQJVXsCqvPTQOSD74xa6Lbs6qgRZF
4iH6054p17uyU+9Jq9kl9HtOfQ/PU77niI5kCbmcls+mSnQjoi1vfgVODeyjGIv3rkDaP+gfPbZF
lcBi6JDil6VKMkhoU1L+kOV0WjKm42Ez/kHPBWns7FU9O9iquIkSPmxBFD9z7IDUUfkCx5vL+6yg
FuIiynuVVy05GoRDJ5mhBFXHsa4D6Q7avqjZ0IChDfelyv8NDIPuDOOq4cPw9RniiTnHNoZ/Gpb+
JK6+MwIMt9fRBKnFGNDl1zldbtQFh0lWEEcgSbN66nDioCbdD9Nby1rdKsVBTRjMsAcz5p4i8st0
iqYjCGd33G/GqoYq8hSZt5Zou7iGXwNPKRUGT/V9zjG0EkOQs+rqzey7ZnyfIC4VpaTA7zTbMapK
+PUWJUF1zMmhUPEuwrv3cELKECg01oIJelqLrC6nOsAvougdk89rVDUNmCA2d2HPYYZiqI7LOyk5
O6x3f8iK+XDzMwAu5pj4X60BvahgtkgwNovJl1sg0MLxckKdn3QvmqrdgIHMsEUN7rIbjVqM0L38
pu43FNFwUCNszzCAMbnakZXuE30MhLvkQPXXVrCOgFDfTVNc1HbFVpIoyfnnlxpnn6VMm5p1DaZy
5dohciKvyb9IHifEfpuzTErmML1+HnP7Xdr6gQKRICp44OfKlvLoTe18clfCbPV+v1I0iUeo3rXI
JbOxhwNC8mqyFCbdKVmOdhuHEfqXsqG1Q0FiGzW+k5boFy33XXPZVQwtQ23WTHut13VvbtACK1OK
LWo0dvmYv8vZpe80N+BFCLcck5QauOU3j2ZCtWSIBOaxMWBHCjt9m9LqI8EzpmZ9/ZDyF/RK3By1
zrEv1dhhSlCqa1uwIhFhGQsmqXjtYAQAdFOChwahYxJHKZk7mzABNbyrZxZ+KQWuW1uVUFZG72kN
WGI04aOKbaIPNJZWBM+3udGugjStrkjfVNoD2g7bW8kkYzl+KRCFDxF3+bJqkvCT9Og06jftps99
PBxzk12hWMMMxkpmf7Vy9AdH3Jtmo3V+KTw+Cfaw5l9zSjaArXBdWbsBrxZxpigZA0wewVrvE2V6
lZKTzn1SE7Z1kTIwRxdrjcJRM705mjmtj0YpeFy3fwkyT2nY9vPV3DvOV7GqXmrdDfeXHdnBqNsP
zeiESUvbraH78wY/j3kcoEp7VmcUn9OxrshlSkaM1upuGPHcchu3aoxnrt3l9u8qMyCxQWmN18V6
ZQorRoW4lM/cKR8q85eY/yz1xA1av0yqedDc12aNAwm4r+dvaXaPksangDyks9bPUfOUS+shzPQH
UPsVXTc8LuuyTZYFpAgtVkytJL03JJ6pA2TSFO+b7I+86ilnDa2XkVY/oyBiI0iJjK5fooKAnsU9
y/aLSP0UdE3zY1mep1J/xC/n5UP6KmLOYTJ+9+2KsNfURj+rWlAMFfrI7hySUWFUpity+ufOptyR
16nn5C14DmXKszW1D5P7RweAmt7KMbvys3k2lbSNR/FN/27wFpF+eZ6W554A6JZUvZn5dHHUq+vw
1O+vlTn7hDZcTPei5c5BaIeZbAPKet9+1AhLc64b9yr65r2nXE+PjKAGPZuK+aymBfa1cqd01BnB
SJrpoYt5zBhNGFH5sWRFMCrcbTthfK4da2B8Fmvha0wHrdHhx5j+rnPzm7PuzVXsV22Lj5kGVBVO
TiTBuv7uGs4c5p1HIEt/668egJDjJyWa0DrVCFaLYGISoPjTd1YEbtYFmQMZH6J7yHSxTxYVrNHg
+Bkx8mBy6dju+U4oubGO85dZ099ZhiLF4N7WfzhkCGE0dpNaHBJjI1Dz/dpm71U1+1AzO4FTb5g+
TA4iV/kngIKi9r0tLuMc4HD1W64gQ3nppzqgpQLBrvjW7frUUTpIQOXcxoEprV9mGmMP1iAYSZRa
eE5FaRm2+EtBNDcEaGbvx1q33fZd+uS4WysO0S9Q3j8k9C5ytkwua9+aB0ilfSO/lwpPrPFsaRmJ
R9rzWD6u4+glm2tLqoHWn4Q0ji40OtUH//TNy++CY5QwJyqlKw0dG+ODOR27gvUEwA7h7qmfjsuw
H0EHpwV/GbNfBc3s9raXIJAflv5XA1qJPt3HC/q4KAtCAaichGO70heijKbQYpCRGVFW+POz5m/s
gI525cWM+WJSlg69iXwMaF/ZR1a0G3uX9rGqs567udnp8ttsX59x2hACuSuyf4mH1awDpMn7kyy4
QxontwIgrJiRaPpXJ7tCa1ffaDFFDSpJ9C1bv0yMg8tCfWrFU1wRIZf8rnjAi2mHL37WzNt451+y
GyzEeuDuJBt2v5vRuhptxtGMoHNCxIkFcohZUzUfOiHoJzwILD2OroM/5oe0T/dz8d00f8fpUyFq
aKZLt+tf6rQIhCAYV7OO9TS9xAZorcqBavCItUjZ4mbhnJbk6Zl0qiKQ+5iL5AHpaKdlg7e2xQ4y
lwZRxuiuJPQMn3pTBlYN3ogBZTTawCAJSrOivzp+Ca7VXDbv+mJiwJy92mFoRyFbujXaeStYMIHp
v02cIxW9U+BWnA5/6C1kVLzE/NCC3XiSuhfNnwop9iR4tHT2OB5PoJNrDn4ZESzMLVaSmGA2WOh1
knVNn9zi9p/s0RvP1Z1jk8YfY78RZnHt3iV8+DLFR2Ny90rSexuOgVUUwQp+ctfyFuuSr7cp413L
jPWwZPneJGRpJCQidftHsNK7WFfETzVILQ97pTqpCuoEdKUuGaGd+ppHi3PIhQKiVt8TtBdEVTOy
129O0/9BXxJOMnkkYEsLWpuYJ879e2HicicB0GuWDpbA4mHSju8iUfazlgVJ6Tz3ihLtXPP/kXQe
S3Ij2RL9ojADEJDbTKQWpQVrAyuyuqBlAAHx9e9g3mZspjnGJrMSiLh+3Y9z+mrhhGPUE1qUNWvb
dN0A/q2YTYRVIau7/UNiUW2kBgIn7QpDUte2orC1TmSY9ergerwII2L3vHfs4n0e1nDWcPK56OGS
2TuTdV+DzLj78Ad7m95NX3gTbPwk+GOL4m4wi6aeeRedyzP46Dq/quAcNIOjVz373nL1Qifgc1Hq
qnr71UWTNetxK/z86IBx63FtkiXCciq2bfHtIQDAVDoEOMENJ6CqiSuTQRp+uGT1s8/zzeG/danV
MOAjpuwYYJGcMuocsoJLGd69xdlX5U/L6dhXfx15c/kE2+a1zuOtVd9yyIdFdWyLeZcSbKVddGMJ
92/rA7ThD2L3CERix8ezUxgCZBTsJd7XFJRgWyzsZR5wX+MpAtjDBTRlS40tVtnviQU1Bkdo42Xb
JDP3emRBMBPdXF6EI8l3spNj+1wkrx6OajjkCfyAIcWmXeJx6KO3PkPzgw03xMmuVJ9ZB92R7VFk
XKnL3mj93lmPZpofBg9N0iQ85jwa7Ssco2ifFOHHbHiH2rwM6q+qWLPV//yZoksPg/vw7VfPaYW5
dsjueZHvI/s/Y1xCladnR1hvQ66PFkpiw/THZJh5H9larNq8a+BfxXJeggCLH5npmHNtkBcHESvH
tjTgxFFpFY4y9LV/ayuf9XEZmgAHyYrTvyAOM/ZjdMkZfJzzr5O/asg5BIPt0Po7cgqo8xvT+bW1
vCbz9Oxjo/FZg+ml/y6ZAh2egupD9emFGPIRPj/Iz2Djwfm6zWm/8gPoPNHbeEGTMOOtwY8n49Ys
Pc64SUM8jd5sh/uUQ+jOvvicDlWGWYvASBSTyeakTAhzZsbAvI6CNeWnrP+DT3obj+WGuu1nlthY
vWYkvfLkCmpmafKMzppod6GvmT1DrgKKQ/1xM9u7bGIV/eyDOy6tDcC4sEEWy/U3CGbSWxafQOtu
8wKPRnKa22xvEPpQHqYxyermx+bktW2u3erJtEvWQ6DKyFNMGNXM/J8NenzGLFThf4Ak0BUxQd53
ExbIGiu0rWTdue1NzMQCbutQM2zyHf2yvBzfKal0ImcLe5Egcoh8E+loaNUoTPHoeUkJkcT+g6Xn
E/ScfQbPSejK5e3Xo/nv8WDmT9QFumsEL95CcQPsAgaz5DsgNKaNApG4EgtmBDtMrfy/Eo8Ko2bz
UJqNc7J690TJ5yGW/dNidx/9aBB7XT2lYluilwfxP01WZk2EIcFwV7O3mnRStPDSMQv+8LX7lNjO
3q3Sc+UXr8MoeALlLtbURgqMhz4rNbYirv+a18fCe8mW6bJ+djkWE/BUJEXWAR3Wc2q9ZM73wjvS
RQ/x8+yVi8dpIByZkIyuk+lYjtN+botTNGVHV7yOjHYdyTC7+BL2fO7J3rAh2yRFfRiDH25u2/K1
gM8e4Id2a3M7Gdj20VIZ08ktH2NTv5cTleP+M9+DsB9YdPlIZfkPugb2IXmLOH0oMt0IBqmRtVsT
VUfDZa7gEuxyf4iWd1F2YM1MdroJK3G22KU6Je1d5+muLrpjFVAKFfwalvenS10DO+cmoCyd3AQo
Pi9hsGseTDTN3i6uKAAEW+pDaz0S6cce8DderVsERng2F8oZ6oQjt1gX8tt5gHusWcz4bHcV+5wI
jYovb68lS4AfUpEfLt8SvypQ5mXYZf+oPDo4SQ0EcyVQN/cZx4C9kQBM2uGzajAt08eGLR1n99QB
rIGzHOPCHsVP381odCwbiTQJy/+ho/e3MS7NQlEGFkhNw1Mw7ikB2/YrZAdOuBT43vPxeaibY1nV
D8n0Jn1n4w8srHOcMFsRzz+9X1EbO8UvM5bX2hREdcHujKAEFFfaBNsRudgUbCUitLfm2zn4F7LZ
/TPF4rjv9ESXrXMuUHpYjBrzcSTNFLRhE9ssZeRbHqBaSzX8LEh2eE/xE55dQT1JRkCadTM5siTV
O0sPjyMvMFRs9Gvlgw06FqUBZoRwV1HHFHouIEFt75nkGwAUl+GNQOStsicYtc3eXrjKzkb8t++G
V9V538Fsv7CoS7e7OcPDvEJ9qiS05hcI2kdVBr8pDZiNqa8Ct33ME9u4Wcg29iqG4Lma1NGr2a3C
LQ07T/1BSTPx0zcJn4kV9DfWVyePsHLtFZfVeTxNzbHPmKL9CpJKc5RxF/LRcy5xOTLH/dTebUAW
ErmevjyiZ/pz7PqtQfqsSp29h1PA4Trd9ttkZQeJH8ZkPDI7g4K7AeSnVdd77H0HEjpC/BYgtrQg
4tQVXPxYxi3Wwn2NOwep3Hai86GrHoYB8bZK6lsmfJIEuqFHj2tz6dFQlnuvbmHcWrco7kTUiYxa
8YhtIveeZPuNtYNXlbJZQ1kgTCucS3k1zySnggOG6/bCv8J5sSBsRQhSFxNBYlvOqFpTJo7FyMK9
dOVrvNTlqwFsychnlEdtneeUExj/IYbAVnP0G89dIdLQwWMVCnOeL+mSj+fM+bsYS3mpygKdImVP
VBp1dzOdvtoiOlc7RWPkrTdGWtjEC6YSxRuFk0j3WbhYzRHKBqCO3N11gcG6HIB7Kn3ehehO8AXO
VLBeBehUkdnVvwiqtnL7Ixb+7mIaIt9z9cH3y72gHK39YiOLOl3yRFDo1g2+pOlUc1ezkx2UgPjS
6UTua0++soj6zat24OEvnwtpUtJA9C1Xc7Nn9nMZWrq3LHbv8TA8+23/X4+p6WAFhhmODq7OgLN5
BmGJqp7/zl5iXCy7uLDDfXMnMR4cCpZK9oAgQeb4XFplRoCtehlYQ+PpCRCBjO1oTcVVRHmYJo13
og/qrKsM2mmZnPxsmgCfoaIPTL2B/UUd7Bt2nn+i956CaN7If5Nb/LE6jlg80mylZuuDzdEO9nB5
qzMCwhj38LeamGPyLMLt4srx6vUM/dKffpLROxuT0QENyL9Y+gPNr+WBJgybId/6K2cv2lVNxr4F
Fi4duYeswRMcmTG+3ipjbs8/jZT4cds1f6pUN8eRqu2rrNAaUnL0u36eu5sarQdc1aTW3MH6VBHE
Vdm0X67S/4zK/RYs0UxNqtjjhsWAL7VxzSeWSzLI2C4FKUopeYoWw9i2GYSzww70CGboLYYJj4FU
itCfCPjJtPnxWjLNHsZAo54+ApDA14LSoU1mDxlqteeF1SK+fPke0+l76GqYYKViuoUwxAso9bZO
/JGV5Hs33fzH9b+6+m9q/huXnyT9tZHFse8S1qDWHMO9y+UDei2YQAgOvIcTTrhUx9+eU0S7iATG
lhXOQp4i7I2SLAcLVTM3352e+5zG8kGVRHMqE1YywyhvNZJB3eYJsA82x5GRASSMY1K9GKz2vVUS
sgqme+BPznbMmZkiyZ99aYzmwLvvJhlUjssc/7gm3OtOdecYP9WFYsovWKjdsU0LfvuFj7Ja0LAg
H9V1tKZSdqqj8dAqf3qX7ozWABwDTqbBxm76tXlAlE1GgzKk1vcA9uPVGiePhhn/U+cUd0ZxpEO+
BjhwjDzfZS4IwS65kDe8uHnzH/iFI1FntQvgnOy0YpAUzXOvOOJtEqVWYdq0ZjQM4JrpzJT9Nm5l
y/XEPQjXElcLEbEuuBSL1jsLo172omUqwWtD7tdqv6xldmFS6I2cyifT+gDiZa4RGmNP+JyD2Rsx
y7ZZFpaxd8ckbDHj6We3K+WNOuCRaNoWaeXNy/jrGpwiMb2xO13yWguyIDnLnNzTVLLEDOY6PfpU
kO6Kpc5Cb2ktfrg4JuScqhN5sG3kx3MIoq8NuxpqSNHo37rxPpPYmbeF1JR09hM+ifgSd+mz6qIH
e4708R0LPg0S2WuhK3+HY58rHZ9JnvZgvudgG09JR7czTL1KWidhTt55kY+l5Qen0ngdmlaxYFh5
wpLnkfdGspsm+APEjGgOtT6dBJi16lCDp55DuLXFc9oW3sH2nDZMbRdm2NQ+Tx1ck5VB09TObWgz
dWxzQBoupOwLKWTTg39p29ZXES3EL9Ge+fx/2cUdmnJ4Zev3M0D4P88jqsUagU6ricmDNJyOJRIW
3DkoPk701LEL3JJcxUWf8wRFqzA9DM1wGMuIaYcyENtnPVAS8Orgqk89l86aY0wXangU1XQyZNXv
eoewnUjIOxLSj2Nu0SbJyy3+CryZEXYf7Uxna7RCChwIUVInJBacNmbV3gpWh3QFjKEzdQtLYSM9
LAb2w0oDHZnNeO8t/nKJnWaPjojC3s4M2WmDWBG3I7ilL3Y6SMpNbXNH4t6duh3rs6wKu8m/LB2u
gpL3VR3J9GiAllgMD9Jl/2bb5avrNeo+Ojx1TJM7Bnp3i0Uu2LdiP6UK8pld85qNreegrA04/SUt
Tly3GjeH7t6VL5EqqUbol68Ef/0kQKU7iWWxwoVBPXFvPyaKNhLuLi+xRhOznfw6+ibXKGkfgoWA
FvdbPhrd3lMu2+G8iIGOlnW3NkEbyWOXyHGEJGQV/PTLlq9KBiwkjaH05y1+QpXY48Vil7LPbbwH
fSa4MRew+zSqNs/FMUGPPhNPBK6fDqHbxTzFA3xLgxy6yqX7kNBFXNjeWqyh7oXJDbJL06PdkJjk
XhU2Lr5RYVKmmg3JCQ7EVmkBAQOWIPp/8E58or747S3rIwzEHQKoAe9iWtwjoGX8+xLvKe8UZjMS
WPbsOnt8ij4kyWVj2OWjNCLYGUbwVE7Y8bDpfvSNP9xK713NPhAClz8mcyB3IkeWUF2QaRQSCGUi
1Ka80gvQh8AuKDvQVxegNkVObCzr5NAmZPJ1MsE7qTKB2S96HI3x26cGapWNjC0DO7e92qhvEV3X
7Nf55nMbe9CN1OchI2Jdd/a0K9YFGvdIwP+ufU/G1mbcWHj26pQhqpxeptr4NuFAQvJgWQSP7m9g
8v6HZcSl0wPdjsw9HCztPZWELC5tZrJ8AEO0dRpU3LlJz82QH6209LdYlGkY4kYKh8ZqlotD2Y5p
suUHsqlWidy95STZteie8qEsHhbLu3i4fe4O1Fg59t2eKK7a2A4lx13tP/FsEVB26fsuOz58DICs
M+IsO4CbY7ebkXMoCBkW8UAjeNkQ4vXmlrTFGkh2mg8/MnIsSA0XTPu9kvUZF+jRm1wFabnotmOn
QwkIaC7n6DSJ05BUVxJmXahkf0xRNDsMYFAZbLsIK6l3fcnmbE0+GZhA6uo0+CglBfMzB0u1GTMs
3EZ+HhXinBVF9r5yNJFH+Crwyxa+VNuaD9NnvxvP/8NgmjvlkXsIHmA1c04l5VZBka6G4D3T9NfU
AAvIGQsDkKvK272gA3GDxrBA1s87BMP10MCwUB9muz1nyYiNWag/EssVIfmL5BfW3JiP0B/3828t
yBHXQb4dMpM/d3mxq+ngj0O9Z3PPyCdGYvLJzS8IfKfcfcOsZY9NJNvA5aeiNAj1wjavysBXuO5b
tpgYNybjzfGSuyuv/zObgqRnc5EmrwXv0Y3vEOy3ipvTy/gKqgxQUvrF1ZirjH2DhRnvZmEekzzw
777+mTptnscp45+uxPjaxY/cW8F/i4NRiF6liSt4AESzMLkMohSUwNzgA84h4G5Uy12zlqnowUSk
S8wUeyp+hsEYQQtgVoUe8ahKVF3brHYApp/agJ5Up6ifStgAYTz2OyXkhBJpkRaPz6KdAErZ2Q/l
qjpcggpl1H6qY830hmRB2w455aS0HgwUp8NiDUzHjI3u6t0LhOx3UfZqDNmlhGh3tX2uL0UmbqoO
sxh5F7H//oOkoO8VNKRXn50aq3E8fcSsD0QHnKdkbjaBJ5xDVtYHmesXtX5UuuqSfYd1hBp5vDh+
a6NSqp9lwMAYFPZnkLLSTEls0POBIhKpW+x7ZMx8JkzfeE00EmWJa2nbZ6vYNyUmduAVJhxwyzQC
PkU1YhcegvJ6TGH2TF7FJWexURFGJMnSS2k7olCGGR5wRCqbIkyMATd2LznqsjHCHB5gDIE4eDR4
7DfugNWu9WmZ8Mt/hIrPcGeDo5w1+9RRf/zv/x2X19SfPx0/h3Faflg1XVhma2F5DpY3MTAIe5lY
b2GcBvKUV5MLbHDVf7P6u64BS8YNSopbkSmvcp6xoT/RwbOc2wGlrly6d65r75nJ0r8lohu4Ox+e
qalGQSKggxe3rvikiwudJFtGBAVXcUSwrZAg1obLkvpwmdOInZwlQ/oQLqPC1zBbArBGEmy9delG
jI73b6xeqKkB6NTke9zKK9LCp0dx/W+HeooOfQxfa+nrD0GBDvoZFpvgFuFzotNibkIdmGdTcK57
RnDtkx6dvocAEUTvuVxeiw4VOcmubgpoXVxBRq8+mvEziJcXF04O0/4fdwS74OJ3jhzeR/EQ/Wj4
3z7nYFgSwiN4xTu49g8dCqvXUY+sfEZ1z1qGQ2NMS0gGNcOYWhgFRqQxp6oD6TfjMgQOhsOC+oUP
b+D9tqhL4qhXUjLsYtOAQBzMCHe697X2MR0m8K+m5Em6wV0uThn2HSjT4R18IBfHxCy4o7ihK5b6
yC2KUpnplGTja0DlwG4y0Ski2k6OMcukoXYTFmL5N9IQo1AzflS9AXKotbAEw5jfzEuwBdk/Prsl
QtHaGGm1RDvtPD6klvUQ6OOQN9622Yoe2SXv+bJ4E19V4eGoH2qSjCDt3hCb24PV2zxrHkZhDps1
SsE7cArnIYdKS1ogiCERIHN+CCleOg4KfAlkUbuKl5oflXz8ZMOBUowpaMNy7QrxlnNm8qVfezY8
XRhXDPhbx8Mwb2osQ4kf3IcE7x4buJIZtP8KWPOQf+cl5lccw5hVW90PcJxt7osTaR/s7degTOAT
ws0GHRdz++mDsGtrCjurmXwa6r5dxKx9mJy4zdlMOpR9owDuwLlKogkZd6Ug5w7F09UsTVgkNJl0
KUMsZSHHSpjplfUaMCy/6Q4Kuk6kigxHVUnpr2/dzJS7SRzzL47BbWALUmzq/Oo8dO26YWbZpJS7
RVFMH9O4fQRYzk9DE4wE/VXldNdparQyg8R/T6iZVgEMGt5RLw5yco0gplk9WFVPfZwiMev6+rM0
aA+vSB+ECTrFUk3dTho91YJLuVuUS2LdgvctyVyws53/Uh6FvJM49llMPcUt+GE7Bq+zk4XaW7kd
6fzk8T7bBASMDi0tP6qXT5aM4p0k6BX2z7mZ6gtrky/b1zuvWNAuJ5Lz6yZOdm15nIyv2EUPyPou
4mUE6j0JqZhEb7ZK3g/yiRR3FXIWU0AwYnqEsc9V4qqzTxGUmNU95xTbnIBR0qGoE0Vv4++kDEcT
HEkfNX9dnd+hfW0ol3yIdXFtxPiYSPOX2ZRvB5tiNCHi/V4LCzwFd94tRzfuiDwGL5lqNQtRtop4
ubcxNfM7kFc4EzrALgL8FM4wwAGlMMFrEiVwnfaf3RIM8Lx5x0ZOk0PlIBtIcCK2zt5OTn1x8C2i
OGMCOMWwu4tuVR7aQNCXUsaPHEosKSVFVKpNrxOVeEGSqmtBg552uvya+wevrrBeStAOjSOLhyC6
jz3TZlZlh26AD1Yt9XJUA5FhlB7WxBlYLgKVCM49qCzZI50Hybc/aOy2SR5vOo3hoG6emoiWRcLV
LUh869dtCdiwDBrxO6AggNEol/E1icmjuf6pdwa2qhKhj5bYx4Zxd69bDPOWV7JwTLBz4vwn4O9h
74sdpkEVQZLmvJ3zYjhpfn86Q9BgkiY6LKDljSwQB8dTjwydStR8E9dfpsN5E3sLby2ilsIiJ+BC
ji7cFlVTE3tr03tVwy4uinwbDRKoBknjbeGtpsi+AUYzjW7I5GptbSi0oS5EcMDlCJo4LWzqsJID
Idv21Pq+Ro5+ZrJ0OY+QBwjHmVy/1CdDih2avaS1smalPUG0xhE/Dnf0g3PXts2l6Wr71FXFu4ja
I4qbG/Jk6Qb6huGtuCF7sHd6kX+mZvnpKqT2IqVvqKrQ1QdPXwJRzuAZo3+8fUBR56B1ZGJOO8c0
mTMd5Z8HGsqgRq+0+PpcEVTcQXyfNpgCr95YfFE+R+FP8svgwAqB5p0NCNa9HLvQ73EKz5jkFC+J
G4/ag61LFPwFNqCJFrNpKvO5nz3MFhn4wtEc/3Pz9pQXbBQU92I6r72rEFzB6lSdI4PEAzdzfO7G
FqqB4mRBhfMazkXGDa6IE8hOq9ZPZZbrEAjzH7lKvubUY81KrMOYdWeukRz7pfuf1iCH5Zz8E/ba
qwZG4NAHirKiuHzsV2piPROparE1mEg/Al/xgybd4rl2e3H/1rrDKmjF11lxkW4pQ4SNCuK+iXCm
pZ59KEyImFlVviRTwSEUYAHAStX/hRSrnOlvMM87X9CV0cG3A1gtw95r+mNvt49WhlUtKPNbn40G
paws6YsJ6nPAX073wmNdHVxyb/LoF6w+/SaTTzzQ2bB2lWrIJky3g8X/sv8mXcLhXI/D1s2cYxqx
NJrtmqhLm79TQkXdXaqahzwX3LsxIdamHYQGvn3mMu9bZkVJ1zN4qRaJGZw/7Zs/IMLdx8W2H9wB
z3sD4l4zYlCWybupWxz/gDxOA9Xf1miJ9OEaKsoc2FK71wC0PAsPj1eMd3z9rCiLv7bVNs+TmTzk
fuLcSoxzc0MQtDbl+8pAj6sMzHNG8QSbpXav2graa/ORCyffWwIHXcBdfRuBdIpN/vIj1QqumhXa
7PART+qjiuV8SDKWD2b3ZRU1JG6MaVsQHUTNWX6QkJpOo0RoRIBK2KGfvJQd/Jhju4nb+tcopg8S
aDR9gra0c5bUDiqYG6CwGR2ymkkrUpC9giOJL1tpUDKY+wib0jM+E59QxNyTj/HxotN44V9MM/GO
jIZ3IplG6CURLqBu2dZO31P7JN2NDjxzW2TRf0quuEZqYadmXw1PjDLXHCTHIYj266OChxzLLJZH
1YiW4iO9Y4wejk6M8tCwPaTeaLj60RpG5V7bc8LYs/gu0/a9aXEAmNjC+wXXF/INKNOeVhO7bqHl
1RHZu/FWRoQQC5ftWW1Ood2atOAtv76HXoLVlcct49Zl4jwzLZC0BNriK3GiTT1hQmNaZjSDmrk1
qghbV01dpt9M1iGuzAGTrPOiLvE0zGBsPQkzuLZIDWHrKCYSC9zdx3JdtmblF3atxz5Pq4duMZ9w
LV6qYsnuVcU6OIkQfkZic6HrZy+FTZJncHrE8Yljpez6NzfmrF76ETu0Ozk3ZurbWIz5YQ6WfwjF
AiHY/tbAKUmScY1z8RdO1XSu2ZOESnm/icMlLKAP7YgU8lY69buKa+PgL1iOugbbmrKhIqjhnMbm
I8zO9BgzZRGB4GevJ4NmpUohbSUQJhDCBr5NN7fxrhx9kD2nN6KLgAM9Oe1E8Qd2CNfMukxDgBnp
3o0Nubcj/2UCJd88qim/kynAHOGqQ55N2c6bo83QAhuji88V0SeP/bK34gbgDuRCWwTsNKB443Nm
t25gW+LbTpNdjV++JYO+wX6dHueZJdQg6+gwjp2Ply3gm7GcAAB3WyKO/s5Q1vr7jPlRzXN9LPE7
Gi2OKg83cPcvsgraHEb8fiVEp8neDVVMIxYM/dYb1U2QUUtsOztOhLxp3MXRP1bVVxJVsFosuvRE
DJmQ+A/qIGSYgXConlmOG3N5cMG1qsWLcXASdm+5e6aBI0DjwYst5gyA8JjktKSaR9VNyd4JNJUO
Ku7exnmx2SypzyQhy5ll46PLnjIcFIccwz4NBeRXVI52vCCN67n9hxaCcXosvm0Hy1VEG2EoRVcS
K8O9JgvnDyE8FDZZw2R1L9J4zCWNPGVnU/DgLx+z7gg2ABErKMNRI7pVXiHeUGJE0KXdOHLE1zWD
ecD8u5Gq6MOIPACL4HHdzRlHWxnyhXRsdxa1DzkjuHVub95az+kxmHSEuJNbFDScJwBCFizxhyyN
fwZRC4oLPVSymIaqImET6PfyFfHHDPM6IYzefy+Fh8yc2i8VCOVsyD4TZxZblfgeA3L6XWOCJk1x
EwZ5Tz9maepzs9x01hjgd5APlrYrftfslI7KOxU2TFwvcO66rWg3TeIAIWegrErz0QdVYFyTnANA
pbx92MqFMEDyyyCsdmvm3Y90jGhLwhdhesH5XsDQVpZcmNdKKhrthOz2gAm+PCUylTsHA9jWcWem
7Srj3sAv0anBijshsUqJndoVzpSGA3CKuNFroYmlkH0GaKOReDYzMq5jHAcnMwc/NFGPknuKSDDf
K5rL+42qqPK2LAvCdEHF7bgSRQ40KJD1GzNr6zjJn3IoQXYagRNqd3mYiWO88Zzg9OVPJxQXfDFP
JlURrB1EYD3hwnkeFGiUWNqkNPl6nYjYIEGvhyWRjhzwC4QZPgNRaWyaWC8XGZN0JCu8M7o0gb5O
/rHCvkkHPeBJIZjZgOlt0gE7IU0QhwA3HKzRlGFfViWx36O12HI3xNz3ux6QG0Vy6SEQT37JdDLy
tdgbZf3Se33NNINetGQMFeA4Vu5Bx70+iCknVlQhdbN3Rt2dH5MJz9IglnTXUDp05KcqBFestRm9
/6jeMC3Ii4Hqnkj+ctI2A0Jv4KiivFn5HCI4utyARlWoY95V23jGGCPiodzVMwoPUWsUHru+LFI5
N95xjzFmwjRoscfloti57DS42FgPOmmPUZf8zpEkDlHJLy3Tfq1M/0tcBB2GA3MTed2xRyOvVfcT
WMO6R7zzhD5THW4/2IQ5GOFsjRNNjAw0cTQcRDkIarNWfEEcvwDC8Pc0LxB6XHi2RN+SNGGU8pW+
6bYldtWjwLnzeJsDWzPyW1+Zh+PSCcSp77PmqSEETa7AMJL0MqbJ7xB1ODxL/WEWcQkXfyE84fFA
gUsnTsHJywINEU5l61LkwbVpAYB2AwFpnpjsxyd7ZMBRgKyU6aSUbUU1wQLMuWZFONZuLR32fvdo
ogZ2cgruSVtShiucXy2g9GTY6Zy6GsKRPrIAh1yLmxgaXb+TRXsOepI1PqFWIGl//KZy/knnJc/k
g1MlN8/QFgFd/1hCDO395sxfK73HXvtGvo40CwtS28B0GFMkfx5yelDHgNaZRt7lwE+lMax3Uwzm
Y9059t2RJOTyJL/jrJtPAOu7c8fFd8/m7L8oKDmBXd/+//9oW+h58PsmZqoe0ANL131qtlubvo6T
VwzpLhc01wdz91TYnXEyHUIMurGDixO31MHEIWrOWpdtxwR20DLWyHDO9kk0cXBM5Vsz1YCdF3ou
BhYOtqy5AEU7Fn5NGFj5HSC+91Rl+QdmnvegdZFUXe41PKwtmIp+bVr5BcAE/pFgmfaKOpys2CZq
c+8qf+/WmD1tN8gOtKdwKS8oShtHiviW/h0j5vhgs1gMcS/xoiv1wTFKZLIse1ejeoH00G3pz8nC
wDOms0iNRzAHPnTZgVW5DUMhAGjFKINQy2ZHjh9RAW/asyGeU5sDlxVK5mhO30Ynh49mcZrVbES3
wUiXccTA7vB+PAKWAbeSO+4pRfeUq7XeGyFP1+7w3Pm0F+M4YKcgfThQH1URP/pDDqZe+dcCfOpH
GZMYZ3bbGX71B/D/zZYMz3WtVw68es5V1xC08cd3j4KdsC68Z4fphm3LGvPVawqA2b8cyO7CVHII
QFt0XwN/jdceDVKJpC1zGBQA7KaIoz9CuO5YlGZekl/5oQE/QkImJP9cDhQWpQ6aZ46rpfcsY5vq
AjtxtZEyYMU4TtQnSXEsYxCYeW0Ou8pBf8sVHpscvXyPba6GSQPYM+UJVOnS3UcVaYLq86/QUfzH
igJejou8eLIad3Eh/YtbNd9xiy8nq+prTVjo2mXMXAXAMLeBqdYBeh8XmmQvszGJq8a2dvFNAp1Z
h4ZCbpZL3UXE6RlsxibO1Y12EP+qW2DQTKCEQncjjj7Y9LPPQg4D3cTKqz7aZpkeHRkVpL+gbbt1
Q01DAdl7eaNPL3+wbO+/WBkddnIuOSxAT1yTf8Vc8z0kShNDR8TC1ADys+xzOY3fORl1hmYKdUA4
b6S18uYDDGbYbrCNQbNP2px4czXc+ww3oyFZFJgJ7ks/YijyF6C9XsOUTFntU4TZsCJMcUzTYd60
eIzzDrEW1+R9ghNDUfyhuRZtRK0S8TzqDSJS23F+HOozxRG4W7LzEqvmbEOXn/OAPmEqNIkpo8f4
AwZV3D6gy+HZbqyG+1PakkgfGTcbh1ahf3imbh2FtSdTNbwac98O3QJjr05J/IxF+Y96Zbq5yQ2f
LK5fYRMUHpRsRTyhuMRpdcpKmr9sbXQwvHnfpg/KU6e2hEA1JnF7gvtDhVxdkICK+vfMG8VxEP7e
x9abl4385HXxX02f8LGSeQtFNvnOyqjdojcAHbRepPWB6y2/41BN6WfCoR0JUAR0Xb0MllPuJ2t+
lykF7LM5l0fIBQRExHSyS/66OC0gcqAhcDju82Gi9dEvhz1mg3YkF6lxBJ89AeHMTrmArEGtznev
SukiXDyKyXpWLoJU6wZ3VccK0F822jQOvWODu3UAyjeMcdq7wDEgSNqz6Blb8sayq44U7dmQX1f9
JzYwQeg53v8fY+e13DiSbdEvQkTCZQKv9F6ivPSCkKokeO/x9XeB3TN1e+LeiHlodZEiJYomM885
e6/dIt1IfX9cCj2QTwOG+W2sZ6QH2OG+7aHWoFIVIzJf2vgXb4xXheijO5oO4cZuAgYuEOhpfLan
xO+Zwte0xVWEEiJsXlvSdbZprO6MCTxlo9UPVCLAZ23zl5IcPSp0LDTVF01VBhtTC5+xa9W8cjRX
OuVtDYWCe9INQrWIIBui/ESaiXxAPWTSgYLzyhpWro22il4GEaQbwmHXkqYC7796Y474PZxkKVox
Z3SOG89HtK86wD+oaVqcUDC/m3bXm+iC8I//8pQqNlOPKWfJATSBvC6bJR24x7oz012eSbWyRuy4
8eA5J82Eeu9loHRj32EJzitt3WdSPzFoRBrhT8/wNRv6eqm4wgIO0DMwp2ilCfHJhsVL+hmf9Ale
A93fPOV0oGUpkIyWIICixH89ARBn8e1TxNU0gh/p68qLZ6Rw9g3M9xY5GLfs8mVVsTdB6QqYnBQf
IIRJ+mpcG/RzSqRliDlTMfmhtZ6e2rj/YEsfHiLq8pDu04s/GM+kZk278MeWuvEIf6s8Ok2MTcRt
gifLMzfUvKQWKkKsGv/nGHNGtuTGxdt+yj3aS9j8AEpicXQGLN6+0HbKb+6VC7sqJ0LF1Id3I++7
vZxBHnKCA10MgN5Rq5wQ8uqLRseKanD+WFvgxBfSZG2Gr1lfOfMT2STfWlU8WX35k9jCus9z094P
xdgszTuRUnhQAJs8Sb5/35AiuTUrNJjMD7P1WON+C1unJSHVipK90DmCh6mt7nXpZ2vEoSxRU3Gq
USrtQ8nCYlXtAXSRhl3Fhcs0th9sihlJ6Iyxb1/cmpdwAjK89rmjckpnp7uoyzUdHQjPpDrGP2ji
hwOA2n1paM1hsoJPT9e0hmJ3MWjS28EI6ZmW5+01ceJt2OEC77uazgLsVjKERrmdXCRYXVg1dAPa
Lxsu3EbVeFaR1E7LtEQI1eNYb3vVnhNWfj7fmypi8OaWnr6GO4ovPBTHWEzvnYWVJkNRN3V2yqSC
BRpRzW8js+BbJvnZbzsDrQCJm0NIB4YJeIcWl/q/CyRmnfmLaVD6mUrWu2FOF4o8XIQJDQPg28+W
k4Z7t7eehzr5zVCyw3hRfgJ3OSS6ok0yq7D57ZRuKuo3yKzwJ6h6HVrGJ91ibG76iPV3ZJbYB8IB
8SBckD/+mwF7gEmJth8L3qUBRQSMOACXcLTpf5rJSdmjc2b+Tp7iECenLOOwlfkV7cAx+U2NMcJl
6dNVnUqxHMNxNqgQbIJDWByMqVkN9GevLtkoT6j3mkUW+/e5gQFEZCk+Lo/svNKm/d0R47ySngbi
QXYbBgL+k0IYy/sXgybqO456MefSceOQDX7fGhTeuhg3GOQIYO7PmmNQeAzGTxK4+0rMgSKRdugx
fWErADU+IpbJ49dWKqy+g1zKFD+9gNMF/gCtVj3cZQUnURd4zLEu+x3UOqDDjutvU6vfKkMad05R
YE6Wz1JPjklH5dq0iGDaWPvttQxabRa9bZVOP63eIVlsHbz8rItRk+BLRsB5EGislkGVz0uKzC5f
I/3INWfJYV3M6YNFq466w3oPGGBiCOMRB2JDy2tq41JELKOwW9NFYqWfGtTQxIzcbapG587kiaF3
zCyp36R46KFxKPRW9LOJMWQYrTkXiEILe+w+Bk8dSvg2vlVi7N01bBNgnZpjoVX+hSzY+DpC7EDo
z+EnsNmCcjgNCI+QR4+XWAE1z0bOpX5df4A5RveNaeVkpzhYUCn3Gz+Z0LjA8YT3j8EZZIydS31l
GpQilW9Skcksu1g2TmAVdB5d7Sy9qr796ac+2NA8EFT3SM1J6xaF99VFYlO05YWW/54gUwatnpls
5CjDS0JTf6M5rbHumw77RTbS1aIR7ss0P6clx03X3vd2rD9UoTecIpOWiJs/p45WbMh1hOZHGlOn
0SAoOfuu25x0XSsE2Nri0OIzsm90oyclCjM3GPfnXq+mDQNASOcC53JS53JZOf3Co4980O1V63xM
cQJxaMq9HRMrYgUCIuAK+7Eq22mLXDBZaU2LMNKjPBc9arT5NXbqBLFrfTeQKpLMKI7kNJQcxQfN
oMCg0F0KL7JOqTJe8iLdKwGu1wts1PoGNZfnW+OT2aZyPf6gQWROrYnHsLkMPTDFBPe/VXJYs1Ca
Xdo5FS5Ikw9PM+5sQUabFrUv6GA54Nx7qqs31KIEelRqxtkwoiGaSZjEzXk+ztrCD8nDJXtdMCPr
hyFAaebAc+4ZCJfZkCG4yDEcIp7ZznQ5pkR9cgTcfo2JzJpaWVySvplIl4rkEaTHVjiM7MZKMAWy
qZYst3/LssJhhyyy9VRSEzJccY4mtQH/wmCea0ZHfkrIwF8C7BuZZvWcFUCUZUf0dRx09YjG0ACF
AYDYIxAI3BQNEco2k+GsiiiaAQFybpWM/YvsWtLgXfBm5V1ea29AkHQkViDJNFWkB2DyZ50K65R2
1haCbfAy2eiRABoTXhgShR6o9hIvqtw0TkVQ8HGd4YGWJft9hksg95rqwgmW+TiuONOZzmSy5o8u
iKYG/Qbq7GQf17DZhCLZRPMUPC3RYu4CZShpiwvRQ2ZMWnkwOvPsKsDNdXQg+di8wEZvzSE593ih
ItO8xw79FqhJXCVDh5HiOQ3gOZmmR4NdzX01DNVT827Z0B9Mwvse2Qf1fcSsdkFTmGY3FO5t07Ti
Dqm2tfZl3VDMWL8ppPUttHw61/6gMR9zP8mzCzaMx17CsTXJJBXhsuqc6RO/+GMbECBPDAC4ual3
rk0x0c/RnwOE1Hs3ppNuMmilJFbkPnfqLrHddmUrxV6H74+/dpEi/6PVifKkSGmYoMLsYi/jDIDz
1vCBFbuaTj5DQ+Bv4fg5xFlqp77tXqY8px9RSYhMtYVXPiFXdIjNc9liWrcNxCFRxgQeDhMTHdXt
ZCAwh6dRf+6dOwGic+mzdD4hdUhwnlY1Rkt7OkYj1DIW3miXZOVIFBHxQkkWfledB3NLYPYBvh6y
1SwiWqRZi62S9DJmhSVW2axCR6xs4+i3CTwkAXkGYyroSw7FnTVDtHyeHGz5cQBpYLKOQzW6q0l6
0Tq33YmceqbwSSdABDHVhMxdIBsMu4eoImSqbUvjQs/Pt9uWqsBK1h1zy30CbY3I+09FdbGyfRsp
Br5lRw/WRfZq9T9mUJAtFpXqFAgsDvwqyFPBdUCfglhaBphaHscaOXFhEuwQ4PbPklTtu5SqgXX9
neTsQz1mcGq8Z3uI8KIm3hWE31c8zstDBnY8RqOSGPUXgJYC/2h1l0LW5cdAsKDWyM9BaOxzMY7n
YehBfMsa5NDk7TxE2XdkMtavk2Gmh6agbBIytV/rON2iKn1XqdLvZTi9ur3Zr9ENQNoGcHWoOXZq
sj5FhCQit+7bwzQgoq5wIHq+7t6BUau3AtPy0WI8uWrmfr3JVKCmBDB7yAupT/gyIXkYJi22Gatn
WyMdJaJN868vRtDctcTs7So/2VUt6Hu0UHywW18xhSaIjXwuo7WfIsU7QNcB72q0Bp4Fpk3jFOK0
xNdd2buc0DVyEqFWtf21jgxSaJTlbfWghK7tYnnGTULdnLgH2yh3baEJzKLBpxuJamVG1meOlDsH
TbBpQ0RcXRNXC1UONDjAEWFzUTxPnbnAPkJauC3XscC3J+OGU6VenAY92jrApBAkoa+qJEcsRWcJ
LOKw1EPKx15q+iZFE8gblk3IYbfqDPYPiXG1Ic6cckR9Cov0ssTFJtZpyiPZHUEp1hfWsfZq4/Vc
O6NxZKRFOsigTWtIHZx8tQy7BtmvJ47aJ9gSGApS9oPG7H5KZVydxvpBO/w9olr0EI6PxqdZw7rg
T4u3UiLEEHa/EUC6d4XHlG0AcKjIt8gr7JVNkB4GP3yUhSGXKm7wpiT9d+OO330aGggW3EttdE/C
rH6ajr8SI9wGuNLCmNIDJ0iPTl7Mh5C604FvHXK0mRv+KfCMehxINM3VNjI0wSCibAhWD7o7thkT
App5sWpeeZ8NBOhQa8xZb+kys/p3xVCa46YnZ24/gi0UTRUCzGPAO3cROLQfR1L4zO5VSN2+r5Vj
nCy/++XRiUG0J3Zj0ANnbkdrww7PklcRoONDeIjSF31inXEc7FTKJQ0KC/2Th7wPg7kTLQaMAyt/
AFHndSStORZ1csubH6rrfMilkPF5gx3a5mz5lKsS3Wqi0QlVxIAQbDhlW7s/W1bv7In/YrAE6oGn
C07VVETBQ+jgVIfSuuq1svgoGGuGQ0lNmXTToxW3ZwJLXUuxEkbbDJE9mDthLpoOfks4dSysYmEL
NIYZsqe1UQfGcQwNb1/BZDGQVd+RyUriFNksgYGq20m9+5q9cJemzEC9gZGYWc9nWg2aFXRtkkL1
raA7BgJDbMJuwmkQme2ysFqc81290IG3ruuBWAVD85qrAlnFfeITke0wevDY6sJMgaJOv5V5wLvn
AiwEQFXfx1r63Qfmd5KBSHCb50rGs+wUiqHhluc8B2NKvskqZ06H8DDbySjYIR3BowsLpeCxYU8B
pGW057qodxUu3EWc0SVQKtxkIdCaPAkYlJfizUys99ptwnUQNCjQ+ECurYCAW9NkKtFr+qPWOwYV
nEA6IgsmoagHKkTOi2jMFk2EkMSv1LhKccuaA4xLX7eME12Ep5JTxiWJ9M+uQNuLSJxjZLvJR+tD
1zBZZWV9zlrrEcMNNvfZUtUCnC7t4CcyzC0W+wpemgtbLXA/A/fKlqivhAOcCAPLDHpIrnjCX9MA
PABpb+/IpmisB/qySyusHj8cazgDSR3vfOb/iHmeyInhF5kLJPCN5ifa/Yr0mJVvERKtUwaigIQ9
USZs/52ungYZ4VDBPjtYP53Pxu07nwTUZQutrhDPD9RC9Lg89GlIMMbhscGUuYg6NIjWwHrHs4QC
MqNaTMavoeG4JVu8x/gMCGhgboRQh5eHlE3OQneI0o5pAmTPD4yVaZGVoBLI44YAW0AcaLUOmUgy
DjWfmQYNWNYE8VmODVE3d6xlXeVPWd9YvJ1d3EkhujUbJqihuykR9P7aM5gbllCwkBRd2I8gNDX+
t5q835b+kxbixR2b3/AYPnmEW8YJj0VpxLypmlMMCKlptGPnR4eysU7slCFShuwxioKrFss75mYf
RlU/IM3bI4+glfAYtxYLmMj2uf5t0siiBW2/gcIbkDqOPRqJXTWO6KNZA3ZJae5zy0M/26qQAsDa
B2BkVk04ETdDrp3mTp+w8pHMoRwvHzsdxkTh14+iJFaDkUubZM9xrGPoU2AdApDrYAO9+Yzl5KsS
fQz7VweHnFZD4gl6O9jpiyxLWPTc/ZiKl8F27r1McsyLsFtMPuo0C6V25W+iEi4B+TPvfmo9FDOD
MmDe3kSK3TQ/VT3ODAWIGg4fHA0GukhS3X3kxrxilTFgSylkfrj9i0SWapPUYBvQpuYF6M9Et2Fg
lG5IWBIxHH49E2UM9GM1x6KF5Y8YFiwi21FArczW4M9M3GNTX+jKcdif41kFsfKjFxicy6LHIhFv
6EujtdsR3uSHvVrU2oRQ4VPlJmnljJ0gqbyHvWQCMNb+qmX+iPJnhixQb6EO0R0WmaYaUgyrZAj7
GA1kkeznoZlhBsQ4JuKgjWS6h4YT4KHA6VZan2XpK9A0ipLNctQ+xDziJUiQ7BbaA3EO363HARtu
Uj9GZxy1T8bJoYBj82cz13EMFz3pqQYdVihrIZJp353uZvxSFjN4GgI1LuDb0fWerlECkzMc0Y3I
2H7mU70MMzYxbEvGUm9AE9jJCw498t+sOz1X6ljX2jNgdoA2klGxlbJ4TkNtb4VFAENhvJZ6p4Nk
mGXD43RuvXqTDyl9wjT0GMapYYkEBTgkM9eFz3KMDFJF58bOL7mcD1xoadr2Go3uL+Sp5Dky1Zrq
yILRwkJButhr/wuxMoi+EJ9hF5vGKhjn6M0KUkUsQTyXnBpzUIdTVznLcNKJWxnqo9cb2mLyUV7F
DBimwnzp4eQvDTd7dTDP8BqQinr7crsYewFac/YWExPLftSj+srCXGGfdErQQ+nf1zUJ9l4dvQHv
bX8GbMR7rYjO8cgsOEexeL5df/tyu+72LzOs4r0RJGdcAzE8DKcnRjWaf8Dt25SqMUj06K9Lf+72
1+1ul4UfxfsB/dWf3/Gft7v9kvkmfkizgEIZ7vhQuk9EN+DxcwLOpPNFL7eQ99pjQdADOgez7WGu
lG7wiLGMKqxvBO7VEE5khQCtGszsGnUtKGXdjJABp8gE5i8l9IsLWoF7w0thJMxX6bLZpJxiznpp
+tdRfrVUuHe3C7cvcRLdFx2Aqvnpu/51lWBrD3JAhGwX/vX2DSMjWggcQ7L5c1d9hoVpqROs/lzX
mbqxSz3UFLe73X6AWcktvf/zyCCSuWBRHonjpgFvVZ+uZBrRSR8ayu26oPvXd4Wn19uAYyevSGM/
OEO5N02zejWGskaaQGCSxDf5GheOt650Zpq37yp6WsyUm+x8u4iZAHhhkD43dWHdh1PzqM8/gyOK
2ouqCld/3ymDf6gHVJ3zj6ws+1vkdXAHpSR7RWww38UeI3XJzW9T19ekQS4JyooujjVEF7hkf//r
dl0GMJ7DLbAkerooK29fjSb4bQ5MDW/3+Ou62/0KrYOiW9SkeMw/JtL6S8E0Y0FoyCqxgvZDWhpJ
lXYPRKyZojeB/eZ2vRYifNfTGd8f5/H75CMU5Ob5OHobYumtbQEM56P6tvy+/XCzqNuampdtbzci
7sGJJ+M9aUKflOrEgv7PfZ3+x+ka4w1fwQD4dwJbPV9d4rhpM9d4BQMU7zFiwKATSJz0keNBFzR6
vqlifzhmQ8xAJerHAVJ/WIIp8iEZz99JceQdCfbqVskkB8ZWCN0dpmuH1iHnDYco66003F+p+ZL6
Xf3VBGhaEN+UNBx77ygMBbs27N23SYw7x0/hAXcspWbTVY/1BPuriUSxc1QRP/oYzxaF5rr3TlJg
6LHDV6pd576uaqS5VnRGY5u9aYy+dzKzs7XuiextJMKATbsszkimvRc7fSwYbr6J1u6O6Lu6Ze7g
4sg0GQNJGvKLNJLfZpvELxGqDtAVIYbd+aJt4N9ybdRlt4tDNZPeIgzQsh3jlwzJEwLtk2qHCTZk
sbRCKe+9ogoePdq0hIwnLSJ0Lnb0th4n3uFkY9Eo/Octbt+8XffvW+R5bmwHwWGsKtB5UqUwnJn/
9efL7ToZlUkK7PUf37ndJpgU3/lz8/+8fLu7KEBF+DTp/9zuP37Vn4tygNF9u93/+s1j3xXLoYm7
E0WrxkjfqVBVDv6z4cYjPTrf2JpkeurqndX95Bv5ncvQ7lk5iB/wewihss9qfk30lK40zJ1dfWcX
YUW+M1nAAyaytJQrFMvnBADTBWPtk9CIqG7h+FwkbYqDNYhj36pq61kkJTftKYJF8Rzo0l1PKcRQ
rRse7FHvn9UQ7yo4wykG6KEyy+M4TY7c0Oz09kAn8I0hZczw3yZlwoEFGnF0EcjjIF4UCr0qF2+D
82GYeABOBmlRIixa/XUZCQYncLw4/SYs6TDdbv/nTrd/OQT2MhuyUBEkGxh37aMzSOduSvLvXsur
N8oEiuGO8Ro6x+rN6cWrMGLvviq78qEeqrvbreDSBbuY8936dnFCgLOozXa6oECaDsJOrq0ap4OH
URcplwwebbMNHkOt+y7z3jjeLt1u4cy3uF385y1ud+rnn/HnFm6XW4fEq16MucVqxC74gfnL5MDa
rouSMPb/vIzX0J5CZiMZcYWgFL8iOdQYmf2SwJ26uFSjBHKe29qnpwzCqfTxpU8LfzfUWkerdOxf
Ud0guuaexEIaWEKiCThXFtz1AVjf2z1JO7rkSurPA62WHcM5fzsYYfdGnsPqdgMn0rCHyICaA+sv
hVVuX3xDJcT2IVJLaQKh8uA6rZzsizt/MW3iFTOmVBhC/vGN200MMtyhVXjHBh8vA9T5HoIBz7oq
8oEPNxf/+s7tzqV51yTSPf/5ST3ayLXyMI93k/fstZn9VTOiXjDknR5U2pv7IGhJWy28+m0stM3t
FmE4J/eigb2LVRWdnDLGHtlm6RdmstsNtAy3ZxMLdZKRb13SlMreHSzry9OKldZq3btPz2RNDFZz
QONuXBPDZewx//Yp6O8L3K/Pia+JbalkhiDLcp7+/fCAZDE7HgLxXzy8oQmjUyWL/+Lh3X65h1gt
RDXyXzw8Co2/Hx4eZvcpL53//9lrtKp560Lvr2evIE38r2fvz8MjxCr5wmdye5L+r2fvnw9PB8pD
MmVJjybIXJhUJrYljw4K8pw4crorlIvhJABsl3ZckywpoXu0BSHqfhw8eCIPNwizm5UqR1jOyMnV
JEFZjXvwMQ8pXYVFhj5gMbYaSQNtfUb1m64QT2aYsghKnSYNYIoNOyTCZYZT4WJr/ruWYM7zJ3LW
88D+iipnL4fpbEtItOBDf49VNW7H2NIZmaYrtI3IRo3mrjJNsR7MVdySudEJHqNGYD2Nra1plFeB
fY0an5oO7BYiOJwnUDAsSIw5s/Hkva3NcqUL794jyWUZ9sWXVxe/cm18FnZHb2Rk9+swaIQw0xoX
hGOY4ugR/mOZkl5T2PUrNlDqFU222yQBbRdp7jeSX5oGg9hLs1hOPvsyhAWXQQstkikAgKLZeIra
5gYPq7eqIfY1SVB+B9uIwdiqIseehBImupN7cASHoNH41UNOXaYNfb0WBi79JXrDBmN1Sf5Xjj5m
rZfz+FFODPuGKwNhPO/RaC4rItArT6QLEbfmqpT2L52Xb4kosFmx2RIYIX5lmnlNlfX3DZ01c4yQ
LvKUoZxk7dAw5Oe+CyUf18lC92bCBiiUoovGQ5Dhz57AmjBph6LWwpNOoQlCMLnXNAY0I3DFJfzO
cwnhf1n12XdgJEj6qLyL0roajXNJ25F5hO6glvEeDBT+89GEI2QUn4FNtuxHeMS6if8wHNoD0Y2u
1N8HpAwLP5Uj2TnUgStV178ZzZoHry/OCdXmpshGLHF+7TGEYeYNFA97GOhBJtURUmkejm1ru8bE
eEa26dy7wDNXeK9BGvI6q99BI2myzDAoJ2yWwBzfJ+V+lxMPEEkBaCAnWGSoTcEWEOZi2AzODYEf
H8LurNEDegVqi7+F/1ckn1ffSY3oJrTlmyFxL1ndkGyEXVzDIV7B3OLp1fRo5ZTEWLjuBIQgp+Qa
cXhoD5pVyYXy2OidGKh8oowz8+KF3Zh4l0A3LPjDaZcJc6W8mbRUYyQzuunTCYafqBnYqQTQ/sQn
zIC2m8zdZl3NpDrGzOee6brbdD7CV/0s6n6p2i7a0+JMlmGj9HVIl56mNQr8oKIj4rJOgJ9dhYlz
ga/K0LWUL60ORt0JjLdS4rkNIcqKgXQk1UYbxmHZyo4KuUqSjOkanTunzgggr1pmx6EH+UQHkmo+
j7W7NyKo3d4Ih61oHguR8WafGJrUvfii48ia8+5aQ3/MJQwfjrR8AhpO4TGqMa/7NiY0MTGNhcKM
22NRvkkxPA9u8EWnLGAMA2GpxBDSivZ9auoXR6gPRCsRO128K1XQLtnFSJpQ4QGXCActEl0nyfPu
8oEjlPwS2FXCx41lxp60cS37XwRQbnwbx5bluK9Wy2dzbKcnqQEECgO0gnYI165vWYEMEqVC2a/7
IAPDjc5rEbvhrvCNZcvQCh0oQ6jcf2i98S6vFYYhToy2YezJKiMQLx6OFj1POvoMbzR4bFEoHryp
uRqMOrbJufZwihLDTBg3Ejy8gv3a82kuRQCKlox+FxnvnW3Rgf7qchB+Ewk3BiOqPP4cktretQ1p
AJMNAAAiewAZBX5sYD3nDX2+JvdeJ6v5kSNn1PyXrZe/qK9oKWJELpzr6L4HIsOvR/YyfgviCYsa
t0g/yyOS2F1Upv2jhfLZhB8sZLANgIetdAf5lmg6Vh/9qYw4PIakMy6trAN/M2SCD432Lghfxr2H
2VfzaaPiXaehzriSCFuTvxN9bibAnBa8Y/qJwLuBCbIK05qpz4jLutFPZs2lqoes9BYObk3mLi9Q
CXIVC97KRsqDBGEfl7P/c1YDQ7X4DvZ2Wn3l0/hUio5+vdM9qM7CxWH309J+yhQeFeTIjJakvQ0F
cpPBNrZYqJ+MLiIqGFhYoj6ievzm0I+jiVREpOq7UcsZO+UAwOfEOT946GqyKYzs3smbF3vQXyG+
HYtM3AEh+M4JiSgwtni9h+id9yzimkmHF41thJF44RG8g/rGqcdgxVg0hXoWktUFFUYzeF6ZjWfk
ocORDibZLnqtuSLM/9D9hON8p7eQlRBjqwLpVH8J3R0IjJcfX6RPtlu/jrP3ZgZeYILZxBnFAj36
EDPVR1V1/tnOn80mWeE5Jmi4Q24I/z9cDxZ++FF3Hxl/J/DSXQ7QwMRaoqEXfscuEpdiRtVDjPGU
G21cUHqJP7xYORFfmEWDrYWZ5+j001MHhG9lOdNlbMeHXvc+2oq3b8u47tD16VfrTI+ZlSNqIVmn
J87OEsiAMytAOwsnfra5ELiCwp/YDr1HyaaTr9ZULMgVHrd1EZKa4NpL9DYnv/CuVquRzjIte0ud
Yupx3aYbqph8OCim/bYaafAWr25WnS3D34SuEewRrb5UEPq3Qz3+FLL+Hektg7Q0vTLy3ok4+a5m
OXeAEb4YIKbrqh5ZodJnxiwL1RMB1qDnp9FuQu/WUtyi1NyEUFF3BRLeSwxZJoBDjCOv22HTYoVz
fIwX0WcolVp6TTMuckolRycgIAaymQQl0IjIClY1hoOkQDRNg5ZAJKKsu5j81lqDbtda7tYIxexb
RJxkDtFPp+NuMcsYCxDuqV0OH2fNMjKQSsiRl0XyyWLA3UJVeMYWFR9C7SipM9YxQ04xz90CTMZL
E1B6iz5Gds6PzDSXnAzsMjah6sJ1kAY0wdGYKkLCDePej546BWRHc8nPtjsP7Eg6e5Jp1ljWmalX
ue4IydJy+sciRZaUN9E3QS50slmAm7nv7yBgpW0OnMt0lL1OdQIM4p7npTIm6ohG7bzwaWQotkoF
iX5ZLH4UH6tVPpE9lXTnJh9w+A8zwpoQGoS5xX0XQ6ux3dVos+7oKezZsOWNHaH/Pvem/6MXz2ZJ
GkM5lBNdb9bxrhpepnTYtzZdHfQmHOmQVw4kYXSZDup3GE5Yi8DJVE+4yT9NN/zsdf/axYRQ9T4U
IEcyddc7uAUlaVQd+hI0T0T7kgXnVgPVdN8fVFdg1cQxgJsO66xQxanFlw8QDWMRUECabCvfrth6
9AjFUNi/dGyVJwaeEFmpp94r89qXgNlcUkF0dDBpbpM9keNFGCu6sxxjsQBda2XeKZ3V39blQyWa
k/Aa2rExgtbP3hI47wxmhlpUdHAUicVgbtBr6Zvh6g9ZGb5CJwctopPWp5yOGD3np3WuaSXQBjKm
6sP6RyakJYXjuhno14IhI+0x1q8W/D3E/WvApvgYGiLybJDoupUfbGcgtNLJlx5aPchZRG1Bqxt3
8NV5u6IsXjIAXRMT+dJ2+JwE9w/xFC+8CVuBh76Fs4DeBpsiJIeibr5CIyC6HMbGMPbOptXg3jMu
cFBMohOxSfZiQfYzwMvs0uTQucsojR+kGUFgx5K6wETMa+VVkqFO9z6gaOfNX/yKeF0GYdQLE0TO
osOomjYQxqFx0zdFdOpGaLfq6KuqG3qAWtStVNr052oVtNsK89mytqJvi3zPRakz20OLSkadhfCa
dWMXlMamZHK3dSSHpcllkKw6PnV9H/bgCsZXLQ94xlp7V6Zhd5oS7donqBHY8r6Yr4P84SchqAZ8
53/2BV5rzhnEN/dzfYj80ma4t8ja6oSwB5psb79HboaMvybotysYTil6frIK1DZpsCIMRXCEzHow
XbtZjfMpHvPaby+ryw2d4uCkBbW+57laDyU4GCur0KgBD6fu8FazRikaoPGHDiI+20zWScoZmFbv
BQQ4TDE9+w7D7ktHHbgKQihrPZK8ydNWHSeIpZEUIWMg8TOYU3XnsUQvlFEz15wvdo56RWc4AWzr
6Wkx/o4rVOu6OrkWTpC6o4Hr1juNQt8MMRD3sm2W+cS7B7stscrB9KTXLo35Ik/Wil2TQ1dOKjko
r0XuCTRwrUeUoGs9FzUMuZgYRiujOC0C4pLTfHbCZPEGLvKb6xpqTdMmpANR0jx1v1lq9W2imPWW
gOaxGDn91il6zvRNVt2XE58Jkh/tw5xGDlycKODC0g+1RowQoq+XpGLkwqCP8WzVBAwgmQpaHJOR
pFHj4X7gvJ6tQ9uBo5e1ew8jqSPmVojKi20fvHtVYsElNOSZOPcdYtBoVxKatO96iVGwtpFgBCOJ
oO96jDq7KczHXB/QxWn6k6mgvJm1uFe19hQnYbjF8HdNWLs4pJcZeWzu7CMhbjkjSkv36i22QR7/
NK+peOudWuZLBFygh7uJkPqkOZqMC+3cXE6JeA5L9CN+MfG3gOKMk1l0xCcIrf4zPSx8ugJuSILk
wMo5kBMYcop9LPnoDvl0RSl5EyU0iYo0UZBWeKCBkkhyeALQ+QylyK2h+sNhkXAAlviHRgehUAkT
06ozue1jnUxgpe1Tl34ZXjH93mt+AmGJh9jvv4tZJJd6TPKTDCdM34VnCpgez3gPmiWPXm1mdIFl
SFBnDfoAfoYN+aSwrRHw/hDgddVY5ZPnyE7L5RRnBpDjcO1U+anIHfu9zYii9qyKd+2dkY64IxxA
CygBMfyDllgpNBpge+2jqRkEUQhOd6gUOqRxOTYd/AqkObXBK+my76rzP1zxP5yd13bcSJauX6VX
XR/0wJtZ03NBl0ky6SmVxBssGQreezz9+WInxaRY6po5RxdYCIvMFAhE7P0blrM6EI5jXvmBm50s
OqbyuQbYuPav85HdUZ/kHwN7fWZZuLH9jhhaU3/319rH9I5Y38iDbEG2KI5SbnmesGhkXVgWqkLa
sM4POhxwNxrTKx++plL+1/qtYZVfsykh6JxpZ0SLHszEVQqAl7kTJxdVClsSzVeDJC//q7Db+M+e
ugeUD+BaZWkP2dtPT8uCQGlrlx+tLrp12eLicuDrpzC+LwoSRecV4rjHtk6iNMVHXsNswPf9I90E
TJCt8EzX9DRVL2rDGZ5aH0mlyoHX3S4VO1swx06WXVm18XH00Oi24ZUddSPIx3oGGRnxnNBW97Nt
g/SGuACiLuPP0m6KH+FSalur9zdOm37oJryJTDO77Oqek5jnI3tC/Omnq96v2FANxHoM/DXMsrlM
UmxfrJRddPl1IVZwQlCUVQi5SB5px9CCXbg522xRCugWS1THCX708ByOx1bHWhU00NrEDeDI4Bub
wRvl2FZh8hSXy3YZ2Tfljn/jWQDJ6vgUGOrOABNxRBiW9ERBKknDKr3sP7kzEnVaCBnRjflvcCFl
JTp5WZQ6PpG+2iCDope6fWyiVbeBFouqi1d8c6PqW+Z4j1qPJGoJq4pd1RnxH/+oB+Hi61BpzeEp
i7DNMkL/Ozcduk4mXOg0O114j7QJQn8NJqrHa5reh9mSHA9LuU2VbwX4EhR1lgFB5KC6XRHqapB6
WA2PBE8FELokx6ZsLeulIhbFJ78CAxkdzYPVQzjjrzavPvS9ifuP0X0FWciqeTglqvvR1GAFxQhb
IKfxHCfe12J0vhShDhHYJgTAlcDzmVcLJKCi+kJ0G4LYlH9IWqQR8uC4SicyseYRU7loZOJVBY9C
j4wdd0JW8OdoYW6bI/SJoFK2niXIXcZL8Cmz7PgCAal2M+X5iRPiE1G0D30XfUpX788FpeizAQW1
I+SQpiPY6jxH3XNMCL0zf12vNX/Owd3zNkDhEDpkVnqICV4EA08PEK6bMYMVBQKXXUISFiiX8MLO
UQYMejxkox7jZJyjcTQMjt055TWHqlbkJPjoLJuUUDrkB4cwKMGfiGfgiYtmOhbJwXTbJ7vRD+rT
OVd+cZH96E1sS9KORbuffsphoh5PifnDYgUCmuVj6ONE5fL+1l3sF1ZEPggodEGLBnS6NfQRanE1
sINwvUsXhQuMjn5oNssEq1a7+TbAsW0tqrNKg8BTQaLHLT6GDoSqYGF+xt72wmKvtFlTHVociInM
47fwjTnb1Un0mKA8c8JrBQk7xDG7idiL6yFx5RyvLc9mbdFwXG5NovrIoEEKYg3pB98nhD+hT2Qw
YdmkGNgbr4WBOMeQ+bBMQLDU2Q9vgihbrc1tG0VPEMPPErYSO5YPzbE+EYMC/n1nGjyurLz3uM+2
CInz2HSQiRjhXbUhkog2S+56cT+ir8z1oKWsbn5P9AIB21bpF8QR8eIcag8ADdd6yGzLvoG5XBM/
uC7JVABFnxFmCR+ATv7oHYNMRgLInuDhNINgQmivA4MUfsP3aRd53PWuezFk/W1cEXVdSl6nWtA+
FgrfxhJvPV4Bax6BDdRM0lBpNxLi1RHb6povZYw4u1EH3+dcfwLNjqIJKNwYeaWhAnFvKMVxz6uf
YjZKfqt86VjEHXn+ah0LLAoHBmuxvo8Wa+7BsUGKxd8sBbXVSbAtodqCIoOpdFm/5Eb/pzuWOzZW
j3lofksCvn4BXxKSXXna5CnvfgO+On9po4U5LXsSgtctkf6hGfGHMcujblJhjaj9gnpBWqZfrKJC
Jg4dESKyirx0bEwocuAAsgWwd11M2Ezorvu9q5pll7lajZBF8QNJZ3xf4xpfAKSDJ39QXiAGklpB
wy6stU/tBCX3JG/dKwdgyoRl1Jk+B8e6HfVHTg2E3Ojx/eh02956lo9HTUvgguQ/7LgCZFLrmwgO
sBQ34DYCNCW568fQUNPjQdvp2Qpgcgm2hVd/XMkxDI29K4oZDRu4cry5IjRIiwtnxCwug2TshZji
6QHLnGklxILiOshaH3YLcCIWxUX3HV3q9mh28MmN8sQ5qSr+K+FdWx5CPRlvjiQdbmDQY1oLgeYk
Kr+TplG0O5zpKgdTSL998IrEA4YHXXjCIgl+9nLeGi2+m3gPaAXBUIc929Hg3YVWjDjBxLMy0NjY
mieu5f9Ic0/RN9GGssviscU54uiPf/zHf//Xt/k/o+fqtkLXuCr/UQ7FbZWUffevPwCt/PEPltKq
/vz7v/7wbAgEtkW8FAA8WGHbsGn/9kV5fanu/ydoNTYzGtJSc6TFbX8C9jA679c1uGkzvyMchPix
UQU3UiVn5UQCnDuIj/hrA0/0a40/78tD/RChparmQFo5uDnUyxylPxK2X9xzp7HPcbsLbtZsCG5w
dYqwmYl55FN1qPeR2zt1UgiIUpd70CqPJqN+4k1M0OW1s4x3GV9KD5lTxi7egg43O3FPx0sjdM7B
tY/EKzjIWcy6l1RnGSHHrCoHD7HGtFf72l87gsSE7fZuoB5DHvUKzKzUNPsuQVRNOykfLrC448us
0mAPJGwSK8rIi7GyRSI+upIzOcDQaC9jyKhT1rytR3mCxMuhi7IwejdURrypUzOBf3/frVB7UbJT
c2qXu7bEU5ONEqdyiLrhTLdTSEl1pkEzXGO2ApXFqTRLmV1MtbOCsYXnwf0sdftW6XjoI5WFVALL
2M+7L0qLzCO90R2wNn9/n3M//+U+D7jLTQ8mmW2jVv/uPi9Izcap1693Q1vkc/0Z1c/8tF779sqK
0+BiHetTA0nPEcHItEWAj4O0drX5ofGjdouLWXM1Fj52rocuWh0jUAu3AKD1a4uMkz6vU79plYam
AbqMbaP9IS6dZnuYUO+MH3yO+AIucrkNUUxjI99VxfHEvvjI9yBRd70233t1p4EsgOFdtcu9VOUT
HLY0SZBGkxEawQWi2sGVtMZ2jlGY2z7LAPj5C7mLkcxHoo8b6SENU3vmQ565kxr5DA5GqsdSlEPg
QnNjl9hfSP/Xz3Ho0enTy+c41MHk2Q1di2uVTlqKNbJzJtzzhPASmxHnOhFmuo4GH4Kl7XSOawDM
dBYPtw6yfidBgVqt1O2HeWOybeHromaWw2ifQ7hfE08SGbGvU1On3cDUiuQuY0u074CDJ9P5/nLL
BOI3Ks3xVPpgc8YmUHcM5PQclsctpEtg8oH/coq6BKc64qUX+1PpgGQvtRjZa8h8Xvx+5KLGSG8Z
LWdvpnhzjf141AKtfzPV/zhMJl80nJXrzgfWr76EXH//QeV0fxX5LIePJj3/8lHeDw3LGq+bN7O8
H/bmV5KmwwfgN8rSqr04XPf3v9bvZ3xf+7/8pSyriS/CgGzYWpfBA6qZ/VkTNOMl+ojuzvdaaGtm
bAH7IMcM+T58TszLejTd76vGYrbhvfVQENbBJ5dB2pq6u9InTCOzKTugyVwndEAjAu3ISJxqAAlY
/iHfES1s7Br2cPDcxtvMqH3MpfkT9SxruEGKeozAv07BlaKV3iXqEHjgzAf+VuBJU/RYKdz1UGr3
dVKUhkM/GMHGWWS6XRPx+JrR4DOUtaEWoWfZFOhiEBSbim+BKvcGvNRhwN5kjQPSzguBKzOILJIi
uM/Na91eSbGoiGRNhtbwZNTND1I8tEpnaf3/HIvib4OSi34iHwWQUIa27zyDWlAfTcoN1LgTYlj1
sRSlYd/nUC6W4qW31CEWsp0x3EliP7kpUaL8qA0/8tW0/qxSCOaLFeOimtbWn/hUead1FYFiUUXb
4c6QQWbWqkHcBKpeRhmKQ+/Xuna2KlxGtCys6G2zdXdO68JrnMGzx6tdBmdSKYd4MNxdQkgBFZ7g
Yj9E6kAUQkhAayfeD5Tec1Q0L1OayLhceGt60Wfu8IjyLThuN6g2LjfZY+L5NkKJgEukFWfvEenY
8V4a5dCPH1jGlg91CrGrAFmFMWbHckaNjq1aP9Ets9pI62plzhajLWArqnVpjZfJSp/9ZGkTFbvp
0JzD8mTwbrvyc5qaY3Y8ssI5L90cnZBET+/lYEQNKlMuTgAoJCC0m4zOZ1Il6+Vsa+n9z/H7tgaR
3P34fRldp69GaSJ16fVkDqPiWYDdcsii9SfQGygGLtdS+5fT15GCFZ8P6PA3PZ1UR583za/iGiGl
dMFO2wwseGKq6KeZeROqA8JIaOZmFu8/VZRWaSin8J7E2nhxqPeVEkWyV2Y61BLMqi8IXz66Y4jE
psxgRx7aR/Pa4asKd0Xq5KAHY434s3rdvn4Eafj1cmXJKmAdq8nV4eo8d3qHX0rq9kcscYpHMNjN
w1periY50OPOXX50Jf/nYxOXjw1Lm1NHxz1Ruh5GSmvUNDIyHBNE+tRIXfl12UYPNrKL1w3mOdXV
hPeKdb22rUZio0WHAx/MgF1HFd7KGaoO7LG6fcFTbSwW7pGyW5Vj5kvPBur+UZq3FhRv6uSw2GmF
jUFunejL/FKHGtKwrbA4hIz38wJmtUw7Le13h+lkwM8LH3pOTXpP9Ff/7YVljI324SV6pbiqqfWt
NhBS7Ap8CmXhuV+xqqWsnJHRjqAwetGwTYbpCmVJitIS9AHp9X0nJFH2UzjggNDhUfPul9CvIwMf
hRjDdy6ycA2xRQ5CjIo5A1ESXpqoQrRHh7I0exoaURPolUP9+37vyxkO6YchRRi5YHIOcyfqgr0B
jGZ/LemOyt3+CnIZwAbepltad8v9B4N8KuP5Kg8hw9tqcQsoCTWuvLSmq/1BtWiFQ4t031fuT1UT
i1r4iqq7TBSxJp9I/+IAJtPtWwqSbpvDNUwc0sDhNMlENs0ojCugA919PVSoIbAOPpciAQPWpvax
5Sx6fozzJjGiGprWvlwZkB7edXZWyCgN+7HyOKy1xPvyP2ws9HcbaIeIN1l028Q3jn++5/+6gW6y
FpRflfn3Y9klRD1MYHnoi7DxQ+xv2qUBGm5NNiG3RelQH8i28zd1qLPpOLdYw+mhi5zF+oxi3usw
OVsax4O/NIPmULtYNd3v+spl45HgTKs7iLKjW39EaqS8lcOszjwLs4TIsM8P9XZiteezSQLsUCdn
Dn1rP7FVRDlFRQttxSZQ5Ox56G7kYFVOd4N79ktD5k3KYhholKvwCsvqFNdGt6y3VYohcJePy5M0
rBjkXHdkkm8jL0ZZbgyWJ1CthLXJ0l7zMf8yYlJTWWqqWMOt4jDVu2vgMG0fV1VLLGqY+3tDR7g6
CeZ4O0Jhv5fDQEbcgTUmhdByhnNnIQQrRRlUteQjR3AVvw4y4ZLj1Fggn2PMDs9jZIoxGHPhaQTO
Q9+uzQ7uyXNGjPFBeqBMvm3L0L+RKt1oXvpLY+b7zQ7d5+c2+uIsrf8xnuOGvJGOe0VsLZ+G0nhy
88K8xWcvQe7VuZNq6eVN3kuvJZ+exm42b3W46fd5Zt2Bu1w/HeZy6no/l6/mgiGd3NeldyfVBWrH
QGgRy0w0BcVpGv3McFf7OvdCa38w1ja/nHzMz17rHdzjLKL5jHDjGWzRobPqYyxOdmm75rnWAkNC
JaG+hAab33lRAV8oWD5pMdx6eKzRJh2S5RN2UI+4Ai930qvqKmL70297za693E2zm91xD/8pgwfP
hqoUob//Ohey9sw1oWyfxcTggwr8Gmvj5aQtfR7wo85TD3+AGZFFysuK3s5MtG7fTPRtvioUqi9z
7eC0GRWTFqG08BIL+GNAvNWFlyMbjKo1dW9OB3nqosKOE12IUK166su4N1M4MlL1yVuzunDVOwIL
OGaTU5D1PLghXfPwTtsnBdwMk+9YUADMQCfshlU96hrI754hkt98zIP6UXq0mf7QV1r/0UoCRNGz
er5I09K5sXtlzEmE8Pvvp4J33oHCG+uPS9o9BtWiX0MEBMt/tGi412p2ttxOWECchCPpQry85ls5
FGGnXzixjvuTBmhG6uoVyy3HRL9bdYvxLUEYjKHRxFCZad8tz/ZDSxc97b6ZMB01uvI21uPyNsmS
Z8uNVzypahKQ3grbJcztZ2nc1712kToZurT4Z1qh+xwiUbifSOpfu+5HvnaTkXLw8NE76lbSyOCN
k8SEUlnmVzrBxCs5c1okfpYqqzclUEVLlaQqrjRjIrn3sx97SPQvx2o91bWFXIV0ejdXRkC3h0l2
eag/dDtcKOdCUjo0Hq4jdXKxcR5WGI6ZDrSMwF2AuPD1mifoQZQzQUwLYaGzhkjoS6W0DzkmWYh+
Sb1TIyP20mOsNu3CrqxSA/SmrwFKqdMlw/7qMJVFXgXtZTWQqYzW501QTreysdBzUiaFuy6Xttpn
4F+E1He9rohrUXSw4z2vCq/Yb2mWHAq7bRj7HYvsU3KQeFHoJ/tdjjEQjHfWZrmUxjro/jKb64Tc
IN1OOsiEKb4suEmHmPAyWY0O1r1soH43WR6565m0mkW+nGcOYtSHmV4/mvSoSiQK1WyHL8pactk0
i+Vs90uv/TJMVleHZV+rhx/zxc027+plOXio24+VYda0ARMQuHiCYoE6JMZ0N7kzW9tpeSIiwTIL
6ZgrEnPzHcTnH0i7Lk8RaL99/Wv/gS3LUx7b7XFgV91V0oT1Zeca4FsK9xbtut5wUbFPWs+57aH0
OKmyE1BtdnxmAFp4KY3eaY9a8N2oDj/H2l3d8WhFqfpnjTRLR5mROVAQRYovydKzKjFa6yQxDRd+
AjBu3Wur60UdANUigLmMLEWlZQRxrG+cJHjp6RaQ+zE+++vIeImr6/1EarQ1XfRBS2zlyCyK4lQH
roS2cd9djqO21Edy6pY9p9K0P5XaVdNeukqRcHJ3maXmkzUOqCj9dohMIR33Q+YAqwIkjdPlHFmj
iJj7giC+hzes/ETy0wy/qQtmcuy8h1r2+T9/z8NY+TFlgjd18n+WI7D4fn6Zi/0+Ciamhe06okts
+RttB/lx2nXKUlVknw4HqVtyfThZdVxv3jUcinJW1le1mkgKw+tsh3knNZGhJsqcirA1itXHiQmo
eX9jIR9jbJEzBNcuX0HKmWqXbyjfNRiWlz6Hn036yTy/q5NfVhoO8zW95lz+/Yo/UAv6Nxkz1/FM
D96yH/jY/EARNH9d8LeAvXPIP81TZuGINVutsfOwm03CeLwYksTYSVXf2/pOinLoVIOcNZisoFUw
XkgP6YtaAgqmXtpskXQ6jYbB+w7yKjoq4y54TKHGnGVZuFxMoR1cl4hcH2PjqD0NRgUrJXTRg8M3
jG/qPzZ9v6L33d+maJu2qNegVdCk7ET0Mx+Xl/laSo5Haswm1xT7XyM7ym71vvJhUrTzBiyi/Web
YFJo6UF80/tr+rGJf2jApf9M43rZmZNiTqniYZAU94O8JblpZsjiPKMwHNNvhnmCqqaIyV1Tq5Qe
3lRSFHYyHRxPcdlUB3Zn5OzGrxlS2u6m7RpUkfS0v851uCsVslhPqw1lXX1jS7e/dsMwfQACBqmc
lN0lorL9dTd3L10hw58lcdlfYHc2ntS5ieSB7yWbpkIifP8IkoeG5SXpplOVCSJep39/q3i+85d7
BXklsk0WGtiG95esU7saU+b0S/jUK5Fd2/LiK7B7aBMF1u3hMJf+Nud9dXWoAsZNzmfFZv5QB6Av
28Qxb0yEq+z9+Jk9zGHKxqxe6k30pQ9T7uvVSJLQTxOozusCQb5W980PuO2Yt6o0dqa1L1lJvmsm
BHas0tc3pgXqOfWLW31B3lmbavS/8uVl79hYRrdzYv9cehzq11kJu854DR0aZvBRhDSHXTO3zoPd
KrmtcuJ+oWTqlX+yuh6qoZVmP+BpYuzw2vsKqisjueb55wl4gBvLwbpB+tp1cPnycMutBiuUnuXW
OtntzlUWfbi9lUj7q3JXgoOUZjNFwfxE2rE0C1D9He2XJivtfONM+kNcaouTQ5P071tAPS87fCtE
qcdVkhkEpRXJnzOgWZ+KnIfsoR7X+JdGp6neNBaN91Ivw1Uj5pP2VurTEvWURWubDWZioIyqpQcc
ZRiPjhZHG6PELAYfIuMxLLqcdxpoBQ3DGxSP9P7WDYpzaZRDjKp+0E/GvQwPteyZr6jtpM12odvI
3FKUuSMdjUApGiUCuo6aW4a+zq3Ubs/YErv4PCf25ZAZYFC78FoOWIY7aNAswWOp2QbSijTY0wrm
vbXAK2nN7APthX168jp4P+QwxeJobwbHxojraoswrN3kEO2LPq8ucZo2t3OPWeMABRvFD6RNLofI
rOedj77XttF9JGnT/hyV0A2SM1VjLk9EdpGurat1Y1Zl8ZSb76v7xMmfAIqiJv2X3kzi6cTFkyKp
gYhFaDjpY71cttn681TKixGtOJ/yypPi+z62jISNvlwe2vcD1Wz7MzVFgqLoceK0OrjBeDoTyIQc
ihI7oUw3boo5fIFSSL1a9Z/Y7eidHCAa0oD8xc5qWX0f6v/dHFjMERoyrJNy9dI/+3R5kBdLtlq7
lWj+JyvDFTJIZjgQq5vu9MKbThd+51+7dva6fjL7lk/TBFgm5O5l1vTdTV479TFoyOJb68THrZev
T1ERILH2a4+gDSz+YmHbTI0DnYf80rGTJfhheL13hby+fyVnlmZ5VysixafpGih9558NI4uc9UQN
80073e1nkd5Gi7xbYOf9afQhKlI0bQv+MJCqI/WteciMDqCP6yYz7pc0+DQMZbaTqjnTB5DkNaZg
tElVtpKN8CHsb+xgRVvQu4+jcdi3Iew1bgByo0SY+2tx/DqZDJ/ryNqsmQ/oeTgz1II3lwWvnALW
sq58FH9U/aoOcpaohS2WfNYVyuvvqqUo45gPuwf3IqjCcxsj+pvYnLobYJwdbjX5zo2C8lLqp97r
buRsLsodm6N/X3/o+tpf5pGpperX+Q+XfO0v88s8hR4hYo2eX1njmlook5PG0hH+U0U55Oqsq1f3
BNU4VNp/bTgUpwG5hzfNPjKeSPk/jzDizlAR5b4B5eFdxXLAyunCbYYtWE/vSur3XaRsjb5JwFDP
cQRghDQfOmr9y1hzqILd7Bc9KZjY8sDnlsRijNiCl6V2QbXa+BzqpOioFbxVo9CNXnu4lbpJde5Q
m93XxbLFknGHPk4KIHYBpnfeal2pJyfIN7lnxMkzglMqLiWBqKABKjYgELnZx65UcEoa9qEr04Cz
lecWGSu7Ns55Q7PpQ2fsKe76XWja9g/EMk/4uvE3PUL6xiy08GF0J+zMHPiafuOGFzz8s03U2fbd
nLjtMWKc7ZOiuXgYr/4YMGCV4Rq/3pFrwuNMNd0C7x0RFhu0TeTW62XxLkGrEr2SqpWD7qcIWcpp
XLLjsXgGHqqkfnY9zCc9VHYlSFQlH825GG6kILGjakCAwylwRJM6OZTomW3t2MeA+E1kalwAyL0Z
Lm011FjILVaOoAiqJNYS30loTg4SyNtH76SMIOGpAVbm/E2d9DkM6STWdyirIYgCIbnQIcc86DEZ
CxweP9Sw0tUSqL/3KtDWiQnSTBqXRCEkV8Q3DSBW93LIqpQ3n9XvpFQGRrPteESpQVIj88hAIpbh
yZurYDy27/J6FauEXIwDAFeRzjIBFp7lttVQOy9t4HSoCTzsE/uUVmNcHnQFEQDov2/bQwJeS3Df
P7yOMwzEa4xZ06AC+oZTbgobDOE5u6iv5lhg8ilrrFHhkmAaA97E2MU+Z5e6wXAWu3j7IVcxcr9A
s88xSvccaX7nQQMGvy0C7KCkFd5i+uD3sKJoO/SPag1BeRV/nwZk4CH695sUYfQtz+G7uvW5mlz4
zWcYG0BE45rdFRMLBBCN2XIOJmKHJHb+mFjP5uiaH7TMylTBaEtrX/CKH87as25+6aarbj8LPdGh
bQcpHKpP193BRrrV8rjeYUFESeE5VFWb3778TOuCubmdocu/1hqubGof5GFmZvVtdidbpAaf+jO9
d5e94pP0yBbjyIAUewTEmky7Ht/3ilev8Wr7nqcDuFSr+NKV6K2nQ+9cLdCzdywks1MT08vPGWvN
qjbS73WKI5Dhu/5D4DfmBoSzv+2GKLkPE6gL0qVkNgt9oi9ei2+YzDaaWkWKec1O2R3qW3jjgAZP
ydiFJxgPFxCMMvOzlqwP5PMA2AIeW4ccoyMd1elmddcnU8fYoipN7yEv7B40fZFfjwC4tmY2jucN
RMirDNrQaResyYPWY14QpqbxOaqMh36GTXeYsq37m0pNmVvEevop8R9Ca5vJs4iYWYbOIK/Ppp3Q
kprrnZRkKyhnEi/S5vHYxVRitw8+HbqoUYQy6510O9RPa7dsO604b6Ppdly8+nMfogUQe066LUer
+TxVxrHbDvPHJMdpqhoxjJd639QAkuaYV6WdFWDb/nZ4HVbZVmaz0Ee2yL7uh6Mev5mLeTnKVCps
NNM/+XlYcsxLjbh97B+3Kndmx8W+XgEgfld/6O91a7N5ARRAUIsufHSBz8V0KFSR/UA9NeXQDiNK
2L5/DT6hCoEe2viHEns78yW+L+MyME7EdBh3GPw6jo+3nvz9htr+S+zFNwP+OwI/sM2AKIz7a+zF
arooHyF2fvFSzUAXEwoWkrk2+XR/qU8gJ4OHV8WmIqguZ709kmM/lGHoa/sWqZNxpjOWx+8apEhC
fzq1dQOrAneYr0yWdqcusmNox2SwCNQhWFHWP5EWRBB4gqqOaIrev6SymwRGV1444QY3kWwL4L9/
hDH6pU+y4hvB9M+T41mPTtUg/KPpbzrgdYYxMSJN3Np//yuarvcuLOHqOpbEBoEsELGW/T5nXRBh
yusmbL+4UWj2KH2lTv2NB0mlxGKdD3IWZbX7YVV1saqTM6n79/266ZJNW7JFVlXZL8HtTTp9vGnV
o9Dvu899MpA7UKAyC3eGoxTnFrRQ1CsEJPiRTYDqUt49pHNNaCwU5eUzqKK0/m6sdJapWJnPl4HZ
dcqxAO7hwps0SBLtrnea8C5JOnRfqjHYSl02mOFdD663GntSy6qkDBVvltBBxUi1qUEdp+f2aKA6
/TqR0wTTqRXytpV+0pB2ZEFkcqnbT8DkEWbs1zJTQTDkRIBtAmdj/InbtLAgX5dJmm2yJPptGcAS
TiCJdi5jD10w9BvO7JE9siz95GABhdkR7IYnW8w/E5tq7SjZTcuwkh2r8f2AZUZhUQWdSX7KOINx
h0WlnMk0zarflFaKD9crBgSw7HwV2uoFYXn+yQAY5gU3gpQq4BHVcYSmdGyo5sM4ad3jS167hJkJ
439e1DK3YXfv2ATqlTCoEtX2RWyVTMaFiTf3HvOuoPJy5naIpZxMZWtc1A22rarByZ+NtTaf+F8Y
bAM6WjNtxmFI4iNU4potfl1fjVUntWAYc7M1KSYl1zexnD5GrJ7MV5YrSyn2TscoqiiUivqk6Gi+
VO6/6/5rCuhF+seAn/agF/lpQAxa0wmWXtWptOy/t0wnM7HkvTXrJvjEXQfzIwzyOyuMiE8FdgPd
Xp+WK7QfWfz+O1DHAejheNNlNif4NfzPfS2cxs7aoFXiLEBGfgcqeVfnl+NlPTXh9lBvZCNC4gJ3
mYbvPo6o8KqQjTg3Sn9DIH/hTtWdcefAJByOiP1ALm7IMkllXxKRJopPJxlDkHEzLWsaXklzU3f4
CmcWv72LVomRkioelFnkYfCbuWUyE/NY5PExS1FTH/oRqidJ8Zu6332id50Pl3z9kDIxi9Pd3z+O
LfMdhMh1XccIPE93fTR3HMd8/1ZbpiidwOd/qwpMaSQWdIgU/TZyJM2dnWeaUm3CS8YjP7vvKcPf
BKreTefBEiWuN004jARRjAiCyt+YIZIeZefrx79L50ieR/qNPhEFr99nfg7VciaHw0SHbNChVeqK
wmzOKic7C0mKsLXs0+9Dv4MCGX3za8c8rmorvkGpNMd4L/RO9UqRtfXiZgx8lrf2+Nnzo+GDq0fe
GcxTj1DjBIVczSU9EE6RuVCoQA7bj5P3c3lTdWNrmGi+rMGLyh9PsGovH+3km7yOfhbkZRQmurTI
q+hnQVp+dpMxP1teNkhdsn2Zvizi8dSfhktWwQTEIlREjgKMTS4cp7/reEN7R8Jdwl+CnFk9RqdY
Xr3wnqRBjUVE3b081L+OF3KToVhT0MdRwyD5v+mbtrtp1SFZSGuEhD6kKsN99FC/gu29kio52LH5
pr9U+aWHfhCUNtL9jrvvK92k9bX+cLnXeoAqL3PLx/CVA3HYjXP4oaqy+TrWK7RNhsSEVfc9KUnZ
WIkRf+qs8hwmWv7N9IBdRTDo7kZ7KC702EDXFFD6J9vLzlOEe79Flfvnyzuia4vgylVapFYRgrXw
8EmUohzqP9FKd+/t13b0M7pTayDfg+uR3Xy18j5jgRXnZIVszT/yLc056xWODbxrd5PhYn9zaLAV
rM1LWmT3IsM6H41qM+i28WmGrHiK9uFykQMvv0W3FKkcWeAF9Sb1m7c9YLn7/889RjB+J7gmfZIc
85s09iH7XEaIVcPucruzpYq+7IuSl5Y+h3y2nEnd7xPa+xx4rndnmhk8rYQPziaXFUMUD+NDWTbT
/dBfSyHAJe5hqdA4y7UYu8aIDom9xLu87J/DGtwR0mHePYia9UoGJN2QoKgLLTQv3JfJ8vT9ZOFS
V9t9fzUZch7POK59nSH3gpv7N490eczXhrb1m6Y9Pzy9D4//d3XaUCGaYEIVf9cgj/l3dXLZDPO4
znRbpIHUCw/BhXA7L+OuUasrRxZRTtJ9DPy63zpq8SUNcsCwfr6SOteuP2qqh1QdevDt1FLsZ6s0
7OsiE0TBS6rLHwpENtENzbdAEvw9S+4/fqGDdkIP/VbVqBlFcf+u+N/b0/vT/1IjXnv82v+/N8/V
9ZfiufvbTlcPZ4/vO/wyKZd9+VgnX/ovvxROyz4B1zc8Q0F77oa8/8lnVT3/t43/eJZZHpf6+V9/
fKuGslezRUlV/vHSpOivhsWr9pUvq+Z/aVTf8F9/XA7Tl6T/y4DnL13/rz9s/5/YKmGc4vu6azim
BaNwepYW95+O4zmBbvsqkWbYcBHLCo2Yf/1h6f9EQCOw8V1j/2q5io7bVYNqMv1/Oqw1dR+Wou7q
ju398fOLvxB59/9Vvyf2IsD66x7PgkPHhXTfMVnQ8ukUIfINsRc7+wb8JFEbpxn0baO0vI2lO1uj
hHtHiW5PVWsZx4CApou4070TIugVUdOkMC87P9pgbRht+XMfL6JwGS883RuxDPlZxDYxhFKCGEzK
ioiAm2sPF0SCxot9GbHaDaJo7kZzaCjXxsEKpC8HBIzsc234lI3gCJbsdLRmpI7Ixd6X+AlpJfwb
302T08C0H4lzQ4pfHe20ykCOu+V8kviw4pcEpMjs1IQx8aE7Xpq02iZtjWPWkD87pMkuimjwj8dH
vQiD06yxmk0Uzzh5+o+Lpam3TfUdD8LorKjXFkO2bjnx+du8c4r+Sh/RG4xYi8sHKwP/4xx5+ueh
QZmx1S/G0sFVu0agPuzQtM3K3N2g7JwBmDHLTacjaRqRiUXsoDv2decqRVduaxL7i5FSO4cNRMB6
MUkU6iHOSvV9NGfao2bYqOJUV0bRRR8xuRrxJ7RPWG2fmEbEIrpf47NR411cTKZ322MhP8dDuGFH
eT7An8Ez2c4v4xanKsSX8k0+hPaux7ywcKLxwgWN13XgxPTOH4/NdPGP4mDlpRafp0U93pu9cYnb
SrqxR5xDwmFars08/b/sndey20jWpZ8IHTCZMLckAHoef2RuEJJKgrcJ//Tz4ahnQtU9f3fM/URU
MCSVDAkCmTv3Xmt9ju/kxew7sZU/rQyQFLppjbzhIWtf6v7gKaY1znpDYWAdS/K8dh7H8POoKuJO
0vGG56H11qOE0BF4JUpJbXjGDQcwi8sCAoIjgVxDM4/hY4GqvOHKQOzdfyFLMj8WI9PDCaLCziGS
t+2wf241hq/Ndoia/tb1mj/3+ruT1yEriUeS23BQSha+OVtaQDr+W5KR+eQixm8LqwYe3CIJTAge
bSGDODB1XHJZrotjfl7Jjw8jDkPDKLTALcijyZMFzu2qaDjWBzXhEqlXVDVWCn3LGMr3vNkYxZJC
/fcnsac+GGNXC3JgNIEenQkwH4graABttfxp4GFkAMbFUWRaYIqRDJqZaFHmX0StTQY5NMaDFieH
vuyKYyvlJ7THlS9WcpjqtrtYqTQRRnQA5eoW1+wMtHvczMPVHNX+vHQo6CrM7l7jXqtOlDRh9Y8A
9DkQRpufCyluBg/1gfyzxwp2RRjRe91ZizEfuLu0w2orIocAm2DENdf32Guu6eq8jomwH5kHeTBa
ancv2vah6r36KeqEEWQFPqFWJ39tBXx4dhfalB2a9dEezosqIbXn5kg8QLMxaDiP9x7wR1447gaC
FuTdNVbnkDZkmMiSTArdM16mqAldV2QH6VTmpXCqd6ctvMNAjFrcpc3DDDamOcnM/tFCqCc1OUaE
MWojtxENLI1gpn1Su+Sp1OZ63CUqW0MO+dyTbhFMQ6EH5MylnOx/pAYKrMwW+LgnQKdF371GDkFG
PHnDfnTLfP9xH/RZHIdxjxcj70nOGy2qcxB/O2l+G8lc9Q1jKg6rM+xtk2nTXLaCiBfaoaKPWoJJ
eTsmzjXCa/THqNbdW+M6z41Z1xf6+9BYo9AkbUi0LFSRRq4l/BKMgDGlZSRcpEJVdiBaJA/EFHBH
opjv2yctFuO+yggzHhY328c6nCi1Wk4YNWTrDkReqFFwmN4MnFbRkdFdS1xM0vu51O1LxFf+BPMg
MC3duscpueNaROYMAVJPVtrOTx0UzRObGgSp7de8Kv+rZk5+5jbxDrFEEVpsqeRTVgynxq5A6rXq
rBNaci46LSc5y9Z5xFZ1Zn6utUd7sM8mGIiDoznqXHV9f/4ga/7xMheE0kXds0N8WFjiI9l7OAuC
vjGaRz4KjgfWHaL+7kU0Nvd1NQmUQSfMPTQbQUdAoG/q5rEwPHkdndQ65VlC4g1dnyAbDO5C5AYT
86iwEa78IiL2j35kVY0T/aimQpylmsz94v5oRQ/fYMrLJ1W4dF31uTzIxjEuRpu9qO1/to7X+o2X
v3VzVfkKruRXkECj6ZrfrFbHadcbzFu18c1NSMyOvIqw+nUUxPGZ2hO95Pg5J2CfcENPHhrTvYxF
JfEqqNu6Dpx/LfObdJqMOdKMbg0gzg6qONgvAGVPawIhrdEHD/Nkf2h6q7iXmk7OTr1ml1F6XsDN
zq3T28fFU8a5rh/UQOQGnwIXorHlea7956ab7olZPpDiL17yGvjgKLP5QVOmONVK7w+0FOxrY/Zv
9Vovu0Xo+c/tlOQSQTOPM9JUrW6f4e06By02qxMgNgf6Af+6tIizNaVzqBFysdc45smJhRZW0qwe
OKVf+p5YI1vr8lf+YBNYrXzqeKQ8siWvmb0wmovFim4rd6N96RDL+fHTBan4roizIVjsUl25pSao
xNsPP14MTx9OZMccIh0QOBVV469pOpkh9Ze6Rgi/CNIq3aBMmLZmq9lfY2v8WVvRhuHll9BwMupr
LPuYO/JCE0VgqmzW4coMR4KxpDqJkMEJPcIGkzLXxnwwXM2xdXs6NNurqObsmIv5iUT6heAaMpKi
ceuuVqfYQfLXFdHdg6UAMp4k34YwpWJO+0vSgrZLe4IALe4wGu4rPLDRIuDScYjV0Oz3qGIZS1Ig
nU5ZDod87DGUaeYIilo9NnzzZdfEJ3Ag+T0nDKvpTHFw9avOBbz2UikfiAhMs3GAiKOmzu+zlXgk
e9YJhphmnOv1ox4ROqRVhnEpkUcudn+Ppsl5moGOgzjTeLwfU2MEClZI52Ge4jVIq1l7pFrRCDc3
7PMfZfU/q9c/Y2iE/m/Fqk21Kj2LctWxhfkvxapOFpG1FrzNRtloG2wOB1r5RBbQxL4FYY4HaAuM
OLMStr7DoJDUbsckR0xbwrKIvrEowAsY5qsZ98eySOLA7ck4HB0gQtKbjmJsPieJ+qot5MvmW8ud
BtjOg156zhzqHmFrN9L6Y0iLLem1Cea7SSN2gkzBmLRgve4eqXniLeOaWD3n8wqlytc84tv+84UA
r/DvV8LFiq0Li46gBzHq72V7ByQ2ThmU0I6u++tIpUfEB9jc2dNCcvHZTcmvQBdFr0JzowqhbV36
wmyYD7c8z8A4GWZkLXn9VvrQkxa5p8g4aqWufUnsLjCdBVpQl5FsWbQT5pplt4phOGSp9XWqM3GM
CRLbkYL27aOCgazN7WR1eahx+t47mV2dEgzvgelmvyjEHCa37ruuD8V1WPVf0raqQ+0Caq/xzQAR
OIyjIUF/Fw9mm9dQ99SxSrzXQREX6aZDdSey/pMzko0s0mr0a8BwD4s+HOzRSC+NC3S7tYisXXuR
PirvG5LKIIII8F3E1ZOrOQ0JKURT9eQ17+uRHPJ6kJtchmRZrlHFTLwyUGpVYIQ9SUPDdbNram2x
DnoyHK2FnOZRGTtzWb29Zsq7UnGInLcPbPwy+qLjiAAB5FrUEl6Ov6VKoqOdYcfSNOu7FARG2eRE
+V2pcihXw25uLfpITuYdalE8cHKx94lHykKvZ+d0AOTEieScmW9VZzcnu4a9Ha3tS7tk8lCXQxTY
DKN2U+dtLRzAaNHYPma1hwktzz9F27V1oW3taKIs5IUuxDdisdnlptm90Kv71GrN9wbGUFdW3kEz
m8+dZE2K6QjtSH56LbTsTUS856nQvmviTnwuaatO8pzYiBBixxr3NNdQ383uvZJ5guGNcidKvziL
I16Z/uwHKwacXXyZ9OKp1EzfWY2OHj5Vb+7oL/nyEyWRvQNhmeMdK2//+dGQWxf8D909B1rXMVxh
2KYhhPn7wPvHgbawm9waJ+JziaOvd13EpdKd5JHxkr+I5NUs82Vfxi6OzYjbgSph7NdD6kI5mfF9
Xsj9etfo9qzKEc9ymKOwLuVzU0hwk57nS3mSioNAPp+AN5zMtUFeSFZkYsWvkD8u2rajOGtF5qOp
lvMSV+9mXX7xZvmNsDpCPUfQGRjAXDCXaKLsa7+gZBR9edGLud1NDQUxyea+asmUwFH5FxZU9LIm
oWpQPIRFbmHpEkTduBsdwbVCi6RDaKXmA7iP/vcy8/8bPf9To8elOfM/93nC7lv14+effZ7t9/9u
83j/kGSkMTwSVFI2Sn4kCb/bPJr8xza6pI/DSd6hbbOt1f/s80jjH7qr6/SApCHpMjmYRP7Z5xHG
PyzpOja9IYatwrHt/5c+j/H3/YIuEan8jm5xR4mtZ+T+i/08byV5c02lozGYFtL9ZjuIPp6P0UzI
/ia4uJCdFdaDM5JnGsxT9dXKJo2s4l5ywl7X5Y6YZLrWK3OhPy7i/2VX//f3xhJoGpgBN8MMV3GT
IfzxxOql1vSKFJJdtZ2G8bXAIIn6xzZZ9KcajFydLgCTs4nU1oqEzit+Nu1YETex9xBi+aPeu36/
pcKwLBn+f35z2/f2x3LCpZJCuoaQfL3bf86/bLQcpgmaBsez85qVWEllyb2+jt2d6ksGy5ep15N7
ZnllgHN28dGXUTZr0q/k24j59j5035piFqHmlsa1k+eIve+tjtLad4wWAmWbWfSIVHyam44uG+tW
sBbAENJFR+8m4j2gG/tsQf06kMB3AtCABYd5ub5FRl4tY0oePl48L/bClBPbTuO7/i8Xwfi7EGS7
CJ5BpaybUmA+sdx/qbusGl5JH7Np/f6n9Vg/WXQVprX+lDi1c+84SRaFeP2Yd7kZB6KydU/6VKyn
j09TIm28ffi18oxoSpkYz//5a5I8KH//mmxT8JgYrPj4aKgN/34PpYPtZEkHK2MZpVaTkjpwFo3r
W9yIlUjmToQN8gJ0/z2XNsFECFAqGKUBvFiSuoDR2QBjbdb3bGW2viowOvM8LBdib+VLkpbfvc5+
KMT8KAjRPXUkid+kVjxaeWE8e1ZyiKdyuSQ4p0m2Y342RbPce/SaMrSv+4Tz7ZVOQ35v0Ny96SSr
rg3diBW7yenjFGPQ66H8Mb63yfqmkgpqU9oGVIBpGFnmypFSZs9e7iVHETODajLTV9ZQvkLeWx/+
y6X8tzve5hpyJW3BosVqtV3qPx5HMYP6oFxkTwMO/RFroGTaB1ssNKwV47w0Ev6zUT12HcHUIq/j
B/qYv/Q2mh6YhxzJH69bsjyz6hB13jP+V4LybEZEC36tYVm6GwHaYFsqdTNmZQXruKW7kRSKiVho
YNohkf+fr2OyuEReVgDiaefkZTZ70nO74SqE9lBE05U4TPkYd0GxwhmWnD8dN3r9ENKtDkCtgbAS
+HFRHrKz9hR2bQop5aRvwlnHZnI4ztVDV5Yv6Yra0J7T5p6o6i+vmN8KdzbOsRzi/zLHx6D895vV
4ZRJ5W7qjk2hgkHG3o45f1zh0k1tCgI7pxDIVn+ZN/dL793n2Xxq2c53mrFuCh9gNbWrfFDkXqCt
9yi3aN32V/Lx9b1m2NZ1aYyvbuntJbCpWyN/dI5Ib1FSkgMKz5lM4pWgP8+5FZzed4NBKTY2xvcu
NpM9aC6Bxcn8RWy7P69m9GWeSNZ31uGyGoa2w4R/yKuJWkZfKO0bj4M3DnErWRd0llha+F3X2upM
5tXDa6KZO4fktf1ay2c3c99GTJtmrn1t9dU+EkzqAr3M3rpeP+CMORNakpc2AVeMS3YVyRxDE8hp
CbqEujJNaPTo+Y20rcY3hHMRCrI6YcKrUM9JOT01HsEMC3EZpq0Kn1I1sHL3e5FlfGWg1JP4k0YL
Z2NRaEWzcz2j2XWx8aby7sUxAESDP7Q9J9oXBlHRK35vaWZPzBm/1SQklv1hIKVtr3KDU1Lya5xS
8W4IJIQg7HT2icvqGY8uxJ0TrAdv34yVdZrIBgLWJHtSISjQksLK91mtKvT+NxO9+rPMH2ZX61f4
dK5DaIFkVFeONlmSnK13rAKGrxE6s+9sNyLrdTEDI57qR+w2h8bVvk0lcHDVLQ85cdQPWVP984WZ
Du0Ljt41HcOjM2LBYQh4dsAm+bMwxVmsceF7mDefVZJNweAlzYOzxNnBag15NWqF1aKtHukt0w4c
JMxM2I+PLtNtKn7IxUay/sKj4v5Fwvqe8TpdWPOuNCN5+HhBGiQO88JVjiPwMgbpigi4ifcgHcym
iwAA5A+97HZUaeZc/BT5J5LVEnRWZXPKZyImmqiAazHUX1NabTutqMV7VKbz3hVyenHHiOZIal8H
Uam7jjZ9JvL/VXUaFBDYS1cnOhuFcF4Tffwihma+G5vWupQuTD7r4njz+Nhr/fCaYjAz7VZ8ylvi
nIjpDtuUoU+rxepNc7x3tUzOQXR0Fps2SUAuAakn0fupY7TyMPZIhzerXjtUYt9Ly/PtLoflbLon
b1w5VLqSAXcKiHN1rSQclsZ8oX9F9Bv3ECeq+NvsmPXXqDWfarDjjxaB1XDjR+9cV8RZiL779fEz
lSFv+f0/AKlH1STOq54w5qiVpZ1/v5iwHsnmZsY1S0ZA2zNOrHt6ph3+NNTpo5mX1UNsDu21FTSC
Wg7Tn7wI/lXuBXrTRwHU+HMtvf6hVzY+PWQ9ezFXS2gpc+TGnmNib4AS7LGAuLg5thdpuzAe9i3n
u7F29n079AhG/veLMiOUyXWiGOnw5eDZO8RmPn0m7cM+ZrwV0ngT86yNbXSlG2WFOIjHi2Ma1xw5
7lOm8wFJXh5OJnOpk+OJ99R4IlrjJ5yKLpzT/KnCQPPgAOS9yFxoOzMxyNY3zG/2GNZzMn5PySMF
wLRKFdIuTw7d5hxqGhBziPlxF24+IuZhfgPv53GwZMikA70pmpJrNsrbb0t5Ky4q7ftTmnOoz6BE
hXjFWr8bavNoeNkvVZrmGwVOvXdb+alOsSMv+ryvhFg+N6tugJ9Z5L6IbAo02h3qUG797NHI+7Ph
jstRL0u/0hTzULlOzyRBgr3CAX4Ad6ARyfJF7yc8BAoSDqasxKJawSBB9WjqxZlcDUE4VWk+xao6
N5szJE/t9mB3B4z86pn8aR08z3MRN8+VtWFlvLp/HLdBI5ngXF60qESlV945ZWgBZ8YN4HvSt2ca
vl+Zu9Wb92bOIvNkThGCqrO+GADiPRTexZimn6XM0E3byOSFU0Y7Z4qTzx/ZS2Fn9dWrHHs9WK0a
DvL207xkAFavrvPsLenPceDbK1cS48o5PrmJePkQnH28DI5jkiTXFu8WKcp+BZPyOndFD8WUeV5M
Sx0T3VL542xRWEwCwnmWJh5pR9E33bXqGzHLVHp2KlhFQY3YU6Uf+ZZJkOoEo0t6WedO9M1uyxd5
1rK4vDK6/TRKe3imGzjAlqV0T2llg9ngoD2KpD2tkS4vJIdhmcfIz9JvicvUjfNhSdiuvaHKLqkm
FESH7YcfP//4kVtVAyO/PJjrIX4spjT1Pz4aRGRQmrjmrXb8ZmSqD1x4J4qvdIo788qYuvSbFBNH
SWcZJBzUe6ul3uTp8A4YbIloRSkWNtZKtcpmFJZZhFyqIPmuW/IOMxUAz4/ac6XZ4xbmsuM5DkAa
mDcqne6wMpRsI8KbcMo4NKNdue10f318Tgxev53Z6ANJElbkUnq0tJ7WMadr2CYHw+wJiN+83kmN
F6yoBqTNOAi96WwawDRTkKikS7jVdVx6Fv11PGttWV9NvWKBXSZGoVvaYMTcB3vvyFCqZ7QVOzEN
tYRJdWlb7Us8+zRDjGdNVq6/BCVr+y5THe7uNnldIbOwpY3P2br2h9L1QCdm7lMzw0bI9Il+Ywv6
AeDncJi89d41evO00dgUoLZrWtrBmsXNl3LMz/CSLXN8WyqSVgWk0LB3ZRnWNYN6GirF3VkdCfK9
qcKkX148jgs3nsb6Oa5+MnGyP+WCsHlznotHzC6ME0pdvWgQVcCKxX/pkqzGj99edmZ6jhlu7jo1
fccPll7bliDGNDe+1gsmOa9Pu5ehjEMyJKTP8aYOB7d+0ilJ/WHKfmKbqfeDeCDjaX5oe1Ty5P1X
7CrNUqofa2b+ZU118mrJaQwSQcoaTMSzWsZ7N4IacwiSvQF3oiues3VxACngqZBS5HxJs77fNSYh
x33FsJduBghP3ditdXUorO5ZsJGeKVGmu6nqhOSh/Kp7DSNomJlJk5q7eQvFSl8y0LyJ+CpmsPST
6fJvbiFCxFqnIQJQa4IlUuNhL+cKsBQDpZvuUZoW3W1i+PW29ONNjfWTMjQelklhJVqtcI702q/b
/D0zYnlVnK43hRzjVGW+2Jn1bnHXX7h241qE9hxJAI/9pRVLem5oiGWhMzb6IVqWmwXYN3AlbCCI
6d89/p44HhkmQUSJk4JvTSuDedDCvkWjbNJ4i7TbYmuBp3MmdIaSTNTOAYzUzwujkOXBdimYBV3C
Ss/soxhEODh9dVQy3+WonsMZUpPlwXX8nZcUP6eDwfDWg4FtVEzIKlO7NJY7H5i7MewlL1aBagK6
vZctWkODM4w1vMzxWHNv/dIy3QrH4hzpCe48Y2tbQ75dct331pZdIB8RAC/LV+Tp2TNAEiyWO1E/
0wRwziZzA3ChvJUhmZ4YtIZzYzWXPm/C3ozcs51uNZt+8JLBAWFUPXAUYTekIel3iEd1Yq6l33Gc
94m8rvbpHL0QM+EdSf8P42ajv3jDV1l5DqbK4uewxHcI4+l9pjBDDFmFpojbHVjLtOkkVFp9Pc7F
X6sHQYOB6hWR32sSyxrnG3raeWQN6+f5mC6MBpC9KJARO2fhbgeHa++ibHo1BlUH0vvisLeAsGnM
feII9xgZ9aesQPozehr64IQyJu8w1nRfOwvnRQqehf3wCydrVkmi8cdUleFaLD+9JZ8Rjuj7Ujfe
JR510Ksp8flag7LcfTInXfNNK2qOBc3pOPduUWe8Ob3FWAdM2qFV2UOG4CtITfvXwCISJOaIpaGj
WluML5Vl9jt2+M/pQuwLStAhXBpsoy4MC0bLhQ+F+NzaPSGWPKtX0uoeVf5jsjvwnkX5sOTfNT1z
D9R180tZQQR5G7jvj940F4QIV/vKU1aok2kwNe16vUWwEeaoxVjhqJRZo/0wyLm+YnOCt5mt310X
G5rdRoHR4s2301ieZ+CvS1NAuy04QuVkXjWorMeknYOkt56NhQNanjBELaytfq/AMZn9aUqMfI/B
mmluUem4vdybMhriucY2tFvrLpuhPRc0DIdxk852YE4IuQ2gc9FprJZLHPfz1WGp1+12hxK/ADu7
/MzS/GDGcj4RNxft9aZkE/G6i7IQ/7QUk5ml1Se6fG9pKR6XuVnDcbB0v6oBd+P8GAi2DHVVwkN+
dfDo7pPe/BrXekPrPLH9KGM5jRldDUrt1GK45wbsGPZB56ivW+yTHdt+zBGzWJvXGAchJuF431jK
vXol45+VeH+f+bei1D+X5TgcSobvlRZ5L96Y7uxMV88aUu09k1EvcMvv0wqERcUuaJaEth1OlZ3O
ROi0nYkyDUomqm6+/IyHBEk+TWEtRNcE4X7lFkYPpO0sI2oARCPxjKPnbEzXi9220U6CjepG1v9k
0OuD42kId8E5V87KxKqF6KWI6iw9uLd0T3+Brc59EurrSz9reFXca60VK7uBdYkgDj1Vjf1EUaVj
0fwGj/tp5gRn1tBwaucpUzbAzpn4T+l01WFxqUZcq/JXTG43VdCIJVIEHNTEYWqV62FtXZqBGMKT
sf1RexNbIwcq7sllBwGq3ldRR5TWXGfMyIb8xvRmCiiDLLDWvlsy7Coi4gKTfv7RIlBkQWhPuRMr
jK7gQ5R7l3i2ANNWf+mGfI4XYl4r1Fh724qF79YlfSHe+V4aFHe6gREeXiN3COR4j8uaRGj76/pa
K1QSEAAhdmNOGrd+RATW2ydZEztWwt9kO9NurtqbkUX6EQDpJR9zcVomvjPZETFl6bJFg7UZzGK4
SL38QlOghlz1VQFEOkByG8I+1k6FSXpOK70TcCCSecQ6BNVaHhsZ5c8VSuJm+JTbcbwvp5o54yqf
YCHR1aGO289mJX3XjDjfMrvdNa3B2ggbKd/MMUuilh1Nu2JnziB6Kp1rUKqSxrcBycEsGQ/hISUK
CulP4aSQ2KYFss58NMa0OCQlR3SOzz7sZKIwdNLsuyX9THpIgkjpex9hLRo0M2SeCsE6qb2woUIn
kLo8aZY6ud70ZdT8PJY/EVW20Jr2NRQ62y1OdQe1OrJfnJWJmzZlqCtH4wQ1d/EbG0xzMpmwVz8V
Zp7CDyn5NK46ZDr165DA8m1T4D2LF4V2Jg4mjQWIFctTnEEMdkkT8EubJcGsMumvEWvZRBrIkN1i
0aLiyiPgKhMtdtmyFbl6HeBtWPd9TbBGrNi7bY2AF+jqMN0F+5jQsSjMAyPYBihR1bl7e4mSoxnJ
k0EXEBQMHUjGDanbMn2Fd9XIpHibDAfRFUF5bmE1Bz1pof0lNflnWJn0qbl16mAahgqnkqs+l57P
oUBdaA3Z5OIfupGFNDVJn5I53WChN+cer0ngGPOnxWODbyquHdxkFDQc0dI69ZfGSX1XX9lSGA+u
Aqihbg190BlURvlgLoGkrJ0gM8Vu44ZG0UnW0xr4YDqOfrHdlTYy8sAV41ezHC/CJLQmVX1YVxrv
QNbcKi0IX1H75cjMwbVf+sUQIdmxAw/cvlujZG+qFTvatqDRNBcm1jkLWWhX9sCrPtky+a5rzuCn
af9aLs5LP7TvSTUAOR4R7nBI8glFNEK5OsYxRkeAcI2tIboJ9ocQStPR7SfnCEGcHVNWdZBJ/btJ
68tvO4CWyt7KOp02dyzyl36MQopTG0yXp92w3WWcVXN9VxUkpDRuHnQTvDWZIkebmXcLVgcW/5iz
1gyd3mTOq6Bk+v0Ml7Os2qvLXF1LImdXNKtG6eZUt1LfSBUV/GfE/mxAjnYeE9Y4hsw8Q8twUTMJ
EnZMIlA1Oto+sthTyxTxSKZQAeaGHuY6fwZZl+Vl/RktCP3T1Qgmg4G/Kjnqkt5PPQuJnD9/VCm1
fD5VfMHZeK4jRXIyZfVVERCFxIoSUlojwxz+9bXW1o0DEBCNcqfSpx0oWNonBzh0X6f7koVvWtkJ
e3lsLBo4mIsb+rqKf6FHsDImvmiWL3CkHwkCGE5gUCc6MfJJLfND4kKKlvrAYcdsA+rNJdIOhYk2
rkGOCePvwpBAsqTl6uCmDdgrkTK0ZjL1O+eXNn7AcfaV4HLAezF7CbdS22oHhmmdj0O/3n/o/DSr
5nDRZQ3LT2yfEUPXaDFisVedW11Qf1YX6cDuGmIWwG7yjvEquuM09B0lDHLKyOEoZkZzkNWu6+d6
521E8p3eZcVZ9O2Xlu/nNlsDWZzJKdKq+pBqiXmbAX2NS5mdO9UAF2+/9HO3nI1ey3eNXfLQ62W8
0wzibt3l3eqE9J3GgFbP8TIaWIDVGCNlipL0SDphEgo0fyiFAkeLjbtZQb70wHV19jrsmCU9zvZj
viK+HlT/K7aR9vZ2cpdEXg9y+q7J7s7hwNebgLL3jm8dgvhYf1O6MQSda90pNHbzUpPPfUsG8Vm1
zTcC75bdHNpTRGCZCpAs/pgXfskqyqNrLyd3mE7Dwkpt169DK39QjT3nnD3Z2MeCQFt1TJgMfGm4
wRUSATce35WMdPjczrUt255KgQ/ZztUr0dZoQAlztqel3c/6BnyNnC/Zkjs7sijCXmY/hzJ7Xlrz
akAwjap7E8lgXArayl7GJHPcjQ29SftHM5G4NxqMLeOsBkJJ3KZePS8/nJnnCaDSJwNqBJpr/bVX
HFvkcjKXwsADHi0omUo/oy7b2SUfM/eMvxIx008k1KxChWuzjo8lKt8JMf+kJWWQ2LzJbEn8SbEJ
9a1NLtlgkALX4DnwDm2uv8EQp7+vbw9G+iAex7pqziQsKzDQEfpVEjx6p39AQwbcmsp2gsbWe5kM
EbDC/Wr1lyKv3qHQ0kqem3u3CYg6NwXYmXGswB5m7XShBDDZ/gcZVu9OWtL+Lcdt8xOsK+NLVOXd
TZraMTEGO7QcsEYuWQz7yLAUGTiEeI2yPk8qIQZvNH55qW1sDRdkRWjrJxXmDNRUhyavIFpqrwQS
kpnSj5SVOEAvKXfpLL5T68xhl3xnnBRYkysenB8KBdDesHtxIiCNwLY0D7Ce6Pu4oy4FPsP+mt0H
qthTNjGDwxiNV8KLWO0LSnMiKSKASPXPfo1OJCndNB163STfe/rnvJ8GHb41gbLNI5elOuqAwvb7
uazje5SYdaCzgD2RHCD95BHS7XBDRSkPLX8WuUvIpy2vVW34etp+hXfnQ/tWD7qCrDOL4uek007Q
828Rx1OK8/lzw/mUOGuIqRVz+iBSojxO9Mpx7Zf7rE8J46YXvo9tDuW1tTKWN5dLqSLtU2TloWOh
t6+IaT5Le/okphH2w4ISvE5S4q5pAbdW/7yYaRNqRh/vMwklvWcEe1XjG3t5fFS1i4Fglzv9916l
b/Ys8me94nxF7ux7q6bpsJrvlZvpDzpRZdSq3UZ45JoU5KhzypnTkGg4mmbG8J60HF+jcXmgm50e
1uSb6OinDgi39kuCjJYphFO1nImiiZTwlcbHYKr2ikMIm0YZQLey0376rmekf9ACQfjq2X5FGkxk
8uCoJht3XG/3xXGKv5SLlqAt1s9ZEV2ghJJ5PF3cGns8T5PeO9fZzD7Pi0U7uHshJkfHR5KTu9tq
j2KFIkbGi/LFEj0jYx4vXV091xCQ9t6Gi8o7qPS4gpexxBY0zweQIBz/lUWLoK7LEN/sQqE+cRLM
hzPqEbizkhvLckBPc+nPng0MF5f7Hcre2R7enLqeQgMXDxpLl8Uz9ugsuBRLY+/3XeyQ1dBnYUtL
xR1QXTAy9luWXxE137Y5YyQ+k5wHikaArlti/EtC+9Q6Mxw7ExKNO5k+up1ffeLVRxzlb2bl3Ith
jC8M3QHHVxwRqsJ66LSbNQz/i6nzWo4b2dL1EyECNgHcAijPKpIlWt0gRBmYhLcJPP35wI6ZOTe1
pW7tFskqZK712zNOqH0yeUHbKD3qO4qAYm9f0cnbbP3uAtlyVLrJSzzGH4WLPB8t7L8EWGYm7z2Y
hjnoKJJ5cZhUdeOZutuPmsi7kIVChT25d9roIO2VOZM68BlS7/1idChtnuPapxLN4BDizb3TyJww
vOSfwmX25yvG0RFX/CDuhNIXAYqeD7sHtxRXI0OMKVoJVmaBYq0V7sZmjuZldoAk5r05eO9SH34X
bfcmvQY5Qd8feqCjUHlmf5iz5qkq8gjZMb6QOGezmJhOSOW8TFP+IuL+zkwaxgo3Y6s78X6Ar9vT
hFdt+5MlsZWYlKPlKLzBk2h1q/KqYhyh78zvkD+YljtFZl7BedLIu6v9gt7nwXZg7xATjdKaH5Om
Ah0jTkiaCE9XD0ym4tBVay4frD6/1VWbhfrihsqdqG8lwT6C7A0k0GpAnn0d1oE9xxPyxKnYF3ob
Lf47EajPbuwbxxpIAlgC74A51wyZucCINMeXzjB/IIBIzqUGU2kXyYvPMhbhYkYzsHQ7H/FtZAwp
QYvIsDOi0oIEIQ7Pr03LUU+cWUXHi84xfzUA9rQUGJfSd555r1ZPTdUfEhXfV9q6Aqst95QjopIB
rvaNbH3X9mWP0gTMz+hTN2QduZMx+FOYwz+OBlpR+7TAwcOD5pfGRwGuHDpDJXd5fjFceGVlYL8w
gZL0l8U1DilNboxmttx7xfhZrPjBijZ+nJeAei//ASCURmkbM17NdWVL/N7xes6+zIZMrcap/wlC
g7jQ9HjXquR55EjsC/hV36U8bxi21UXop9Rjet06jhGzeQchM87N8mxo67Fwsn+JxS1MbxYVpsYc
Yv8IioxVTCHEPa4NViRT8fC3JSHPFk2qbB1wKfHTbMZfUwdf5tbAaJVAEkDl00Ks3PwzJ+d4nGH7
ELQO52Kl4nspSvSvVXtWozrXq22eczuLqVWWQb2Ig+smDCkLjqPU/DXS90Q+ZvEWi9gIQfzmhNrx
qT+1aP7xHP9GATeBS/gOsO/4mvJk0ArKOWku5tW0ioc0qqXzs4CZfsOZ99T25RjMKDIPOcDlDiG1
H40WprlEFweSNaAIUZs70jVvxFBts/Gng5PwNFFdL/PDAsYVqAEfUZ/YXNQCJXNPbJ6w0VM1tmtB
MCn+Y5V2S3T/UTqqP1jrg8suuSMJE8lV+o/uml1v+kAGlhb03WD/qOz24ro5dyP/qxByMzakUdd1
71qLN8+xGxLUoI+0qRzOVIWIA81EP5w0f5ayRBNLfcPGsuxmrzF2hj/QYnah0w44y4MUq3O0FjlU
+ogsp/PxK1JCLsIhzuS5L9+ZoCrssdO5tPEhCkhUHt6cgFztVLfrL6eeiGfRGdrXABInSAgQ/pA9
PLA0b2z07eRfC5ZHQyS/06bnDtRQbgvkBxn3XjR2RraHxY4Dn7427Es2n8jN1Gn/ZeWOegMEHyik
1p5b8UGEikA3iMpjGFfnUSXFQWATW/Qs3vudA2gmfqQlgJBwm3q36fiogO+P+shNviAH6T3tZYjj
Yuf59bRbPKKJ2FArQqG7v03RAqW1Y5AlsIo+iDR//MOgXX5nSG09jN6k0RaHCCLP5siD7z11L41M
G7Kg/JMsOpzso1EEfJo4TH7h6nnylD2T+DWzbHVby7LgaQPC3GFLUYHsU9QalcI1mtKvVxjaw+x9
tNT3PZiyA/uIkyKU7fhYzOg4fPGn7Cv37Hb9r8T/kdb4fJCVevithH6lPf5t7fhcZo43o89Ipxvl
sc9pB8LR66P+kZvlm+bgj2qa+uAPML7Nk83cFWIQI4osrv/IKsKj+95rSFIGJg9sUmeT7EZdOvT6
sKen41fiJAxyMQK4LOVXW/lIuYS53+W0FOK64Wd54f7B8y+GSJec1RklyATc/+tSLz2lxUpVVK4T
ptaEmpNNaMudo2rrgqDz+YlChDxwBRHnrtKMo9/Fl2acuxPmGqhMFACWg+9w0X4tEojMS5inJL5W
nCpIuznuIYj1s+yy6Zx2SbyzlCLq2b2Yrn8uR4P+DRNhhN2/iwrseK0H4sGGGyK4fUP17L4ipz/y
khbfWlrhiKpAhOlJXve6jdtNenr1bCDRCQxRCdrW5wHESdt3GmuHLKjvtlP/Orgc5ZaWkABf4sXt
3TYYKy07Vd5nC8V4GRZyrh3Wq8ZMVUTh0U6s2r8iz56MJT3QyCv3+OiO+QrPVs8tz8ZaEAHCbTgo
6hHwvLUn+PpwnVfFD9FDEVcn+6G7NFL95LjC6FyYz5Xfcg9IKfdF7WwRAZ557XsMQsXAlzrsR+Lp
ZodkxE4wBlg6cK+IudpzZtp+KNJwUfIhL0367GUVR/3rkouXxS++yDXGPjA6Vwskb+t8QS21ZVRP
GyqryX4F3N9y4oZT6iyver2nTrAMZJKBi3t+EHu7vkJyWOTaV2XkpIKlAiaWlS7FIRzIxevBo86K
ZvbIKFzc6rF6TjXCrK3WPBD49CtbvUcf2AmIJgGtpTDeHOt7bY/XnujfyNJbxCcFyKnQv5TKn5aa
ntGZjQ9hMeugbjUUtS9ZFOvjdbWZQxO/uxG1dtHz8eymNvSVb5YkNMY3lFJ3i5jtWtKwJ8T6MfJG
16mOB/TD3XbZbje22hjYWwJxJaYsQrTRRca2qg69fCN9/9biZalrMClz7l6JkKU6441jot+MAbuB
SpYzuUmSMQmTotI5rKiiDefuats+rbLQtn3ecY0t18FoPjPNesiKstlB+L2sU16dbSzB45L7JyHd
P62do4czGHRLsPJgKl09RCDSowwb34W5sKm23L95hnWHtC4keTH6Gnxw1I8Di2dY6oJU+AeklciL
NWwRzgO1TVRgrjHgb7P18ZVHXTacSci2juy/YYzWLEiV1e9mgbRHX8oOV97QBnZWP5EvevQ6/xfD
2RrM1BfBkpSIjRi6gqTlHiB3q9mXtgutp+01Wxf0Ky1rMNrm30JkGjZ+9IWd/zm3m/ZsQ05RfuOG
ZXsaEeVV6GC4jCoY6XLknnK1p44SE6GQQaarz9zIPYaE4IxPMQBu1C494UFJ4vOh9RPGVHLkl1UA
n6CDyZylQAoUn7KE7KMElm1JmM9Kf6CvKHUwwh29Aqli2Wq/69Slgt5sDip3LoA7MZsAN1qLqj6Y
yRMygD3jrPKJT3KafQ44cMm87I03vwL90tOdOdn32RGBUSk9BCW3QwfpA+tHFMecvHld4BRXRXqA
HI0jyPAwV5il1ZzxkNrlpZyvzogcQKx/y8y4ch4vUYs4k2fgp+zd94Geu9jDEp2O7JaDke+Svm2Z
2ksmwPSHZyc0qjbVb690nrLGtiNyKdGPLQiRpHVrtfwZt0yz9+cM2tEGhaSUSh6AeDCO/Yv7SjyB
yBqteyihSwuNQXoAESYaC3YqXMl+v3l6SUKBhGsuuTmGdKAUOY+7w0K/uUmSSWTGEw+8az7kDgVP
FCLs2eBejNL7RUDoXyiYPBgIgEBBUkSouM/sUVS2zZYb6kn1p+3ECwE3cMgWH0BIT5oQfvk2UgRC
BWHyCxyZautrzIW18wxgubVsHoHBp8VpD11Rou0hdI+thkyCv6Nl7t2qtw+DMGArvNEOR4o4AxMU
Ee4HMMLXO64av9rl2+Nq49gJ6aFgZ2p2yM+5Q6c4HFy+ZjvrX0Uydzs35fRuYde1mSxB00BttQ2n
tvfVWeoh3dZVrOT1zh3XY613F7kW/7IW9zYhA/t1uPRpfEsbJNNIXP5UIyl00/TJYIZEaZ6jya4q
JsgeNK19Vnn+lWxYAddRgVFVd6K4a2Fe/JuZsbci+4H3kWu586lZAflv3iUwI67Pau90wONJMu5G
y1/CijawnYGTCYvke9xR5IpeGxdUPXMH+RWt5/VFZYylJQTS4OoEX5AqQome+SDFfK91d9w1Q0fS
/th+LmQ9UGquqcDyByoXy12vgXtqFoPPJN5aSHIosg+Z/jNJcj3OZJ4BZH8tPSVq0sVcYbnxbx5E
5xBnPgAhtvKgQekSaIv81zauFqW1OJT29Fh7WoTs9qIV1LkqZ7xzZXDQye3tIvJPNNbvxU1RtZAB
gTRIMFluxteTNm3c87iSqZyOQdrOaUAB8MdiUwfYdANTmbGDpX8ezPTvSFDoiocFJYr7ryKSuOOD
MA4jAmM6r9D+s84rLgeiCCo/sDcQWa9+29Vz91bafxEzvXaz/iBmMA5VEX9CbNkvKL3ZT9HR5uPP
ZfAZVVWB1L6VGeJ3v4+mWcJo5DEZHZaMckugqZUXIChiLTwems755aeMmtiRjvki0tDTsmu5AeLk
HBn7eaBlaXDVPzmlqOJi+eHRanXcuytfsKM6cjUSL6j99suz9U8MrdqhshTjRePvcoVkrRbiS0Ie
7Sexvq8tOgEFyqWVKGA7lROlURm/RjU8xkgRjc7tTk6D6goYqAEFS9/isduTkZFEGs9nH0O/jIt6
GydoNKwl/e6OxPmjMmI/wFcs961Cu+cqYNdFt89g8dkty7W7qbLI4YEOVn+M37/58F5bfhiD+lmM
pUskoEv119j9hf1/46dWRAP6G8p7O8W/y/PA0esYWwNW3VC9NZb/6OfGLXUlvTc+8F3VOKeaxhZI
QT6AVq2T4yBYaKF4yThWzBMJJBdzq8kwU0MH6Bxs65SeTJm/VZJPROpTHJ959hjoTCaHnq+H4ZB8
hEV8+IUmyRtGIjnpL1VX/5m4wKMk8Z47kzV99Oe37agNlqtnyY2McLgV4XaIln837SbdGd7wpFMs
69V3cwBfG8vqk5xPJMPT+GftWLpWs6gPLUfNtW7ry7q6WjBrtooakiFoNzSDuB4VLQO33Ev+iaT7
Ai28z6NOqtqmLe6sNQ600tKO7ZUInw0ajmW0OEJB+OY7VyFLkoPONVLbX47xMte0CxsuHV9xP4bl
ON8z7+DYInnwPLGP2cmRYrPeSUIo4rl6dV31ZPZOeiC/L+y67DKPKK4riuMioRcRhZ47qb2XVfXD
qw0X1Hll71l4+uP2kq8LGhlrZ7t8By3J3Lu2faiSZBNb0kok+4F4HnnxO4bixjKPZtPSLNuyU9LP
7ge+SR5Q7VBVg7QG+vms87NfS3HWhUr2Pmk8lHSC+Vpt+9p31hcqMI7W1Ofu7yr4V6JLcgEXEfuc
a1lOGCd1ZPtaw9OpaAkKS6JkJtRyw5SNJ82fN4oICqYznpWUaeiXaX6gR2Vn5Nl4SBj/wzER97RS
4BYxO0Qt3KcK7b1tm3lEMTNbhd++AsCDma481pP4aoeWfUKR3uG0xgtOAaaMPMcCnN+xZN0zPkXM
7x0o4voSm9ZuajYHqwI9waV0neGQMcAyX6w1UEMrk492TcV+Vusta/K3Wu7gR2mUF/1hhXW7dJ55
1g0gN4FPgVmFy1V47WXztxPGR7yTMvLNQEXSyLg2kekW3aWukMeO2vTYIOvfIxrn+NPOPbFkUDLL
i8n7orsKMa9qjbBOquS26aFrF+UrzSCPq6cxxHAPTmxQS4qgn2u7t60xMCR0kMlC6Vfjl2Gt4jB7
sgrVgix+Ygrlai90dNdLoof4In+2yZiFuVYBe8vaCTUXOUBujCcPnOksHP1qJxGANdx965Pwnqdf
YiujabbFqjOHp8Fg6fKgJ8m9Mglk6mGthubBtdSn6ar5OOJzm5JhOVVO+9HG5U0UPlnnY8XcvGfY
cxfj2tjUb3hajpEwJxnnu1QA3TEmle5nsyn70fiGY5qQoEEtxL4mMDf1xqjwly36fDmv1ZttVfN+
yvlBYzV4Ep2YDtKd+siq/vS4e7Avla+Ot/7oZ+plTI+/eKWUuWGJQ9DonqZlPrJBvwy2+WNdO9py
JYNOPQzvw+IfVNY9UvdnH7gSdvFsvKXO9D61LbSdrgUq0ZpTK+CXpimJ3NR9c83yH225n2Dk2N8l
/Vv1/OjFechJUe6xEMWhxwcy0BRvQovy3TGMMGZoC3XCVHJau+JufCcfbbqiivDDdQD38NwpNOz6
WJertTN9e0YZ1Wdh2mf3Ce0w/34hfUlnTsUj6jFCEEAyRoKTPmiYDhjJ1DuTFIYxLrIm4TaddMTb
Oca5Q6UWZJLGP4g3jqlMItSy3xWRzRoBMYik5ju9BHYAXFQ9lJZ/nP2b1sFxCdImfP0rLapnIe0E
nBmUcSKkpVu6hZ6rrtvFda0FXaG9C9xNe9utv/yU8dry8mvqtae2tuwHHzDl6Cio/9VOyQFSaB09
n2KY1mfIt69zjMx+6MhpJhMt3LLmQ8Jz5qBhinVzgwACVtXR4QGbaEYCJxXkx7tYAwekRIyra3Os
EBIk2gz7hMYkRAbz2xq8Wz7ykRb2hjJegBbTAIklQjSkp5HbMijXfUIG23Zr4yqUIaJQMAiPGm9t
RgJhSTD3tfc38fET7E0WUBFlhpRc733NNIPJKMFex98KD+u+IlnAKicu+X/CtWWo9wZFPnFqY57N
tF3upiO4PqPTNj6XGruSpmAyxjw7e40PD1bQjZnYv7GxaNeyV/Sn2kzqSfkKcQOxRKvkIBEnFk+k
oN7SwWEK1MOmVDfMKcWzXLPnpcrts9XkNBPdKD27u+NSswFll5Q4j2ipyEMrDPfU1NnHjLjlpGS3
Kzt5pa+Kj2mX6nv0Fu6Fzs74sNi9FlD3hqvAepdmWh0YNw9NNewwGNKQtW8Kopxl41B2nCBRlenr
JKTPuQom47w5uMIORcF57Wd0DSVzgnNOPWZIOzmMmq8JheaQ8DiKNepihJWOyI+E+kyRjU0xsEtq
472svJepAxecY2VL3Z85SWq2LBeAIORei7de1Uwiw6jUl9scYuFNJC8k5xkwffvs3+0syZ5Bgnj+
vFOlHjJC0Apaz/axD2Az5m9qzfqdNxMxYHsUHHkPlkJcVXj1aZqQ2UBa7tJ0GunN6slYKfODi5MN
oSndHX3GL4wi+ZGgJ1+ontDjNPKA+gHf0/K81K/ZOmpQfSLyqrR9WBABGmNqRVr3bdh+bGKDfiSH
73XQL+h7qp0Q+QDOJ3dZT0drvQLHqqY8kSVy5M+wRObTlpxhgdNs6uJWtRQ4G1z2ueddW6b1TRZj
n5uNFmim8VmmKGYhUze2tCVAVy30e2CUsEh+WPDiIK6gwFkZFrFY8U/y56jZ0MQnphcf0bjy/7lO
ab0N0GsWYXftvDjk5iEfyFZit8fsqdRt0J0uo6KynB/V6ATKouF78gZ977vJD7reBAE+zDe19YsG
KuAGQ9f2JFe0SI6yU4lXdJe3O1MNdXTosBns5opcO88iSlBjx5D6vkzyszZkT8XqZ9yO+cZX8oZ5
gh80djDjVje/9Nn5U1iYlnMgUi0m6I+vCW0l2UpHAYLPko8hZSsyUmRamc10QXlyqPzqd4tb/aQ6
a5fYxjeC+RvnxH1gwtv3XK2hzoDtaOOvxo3WaePWO5fM+JpgrYl0U7KKGJANMJJgKV/g0fDpb1xm
u3RfXVkjBvXRllg0f7AkFLshy5vQWL48k6UrwxtF40I3wCYsn07TVYi6uhYAT57jsUFo4uhHehm5
onB21IDgu96hyStf4RnzmvGMkK/4QvbRjCUfCXCqRbUxsIH5ILCICa1DNRt7AgfIGewbpIOGre+1
msA3UgCDZmixK9EED20mZFi7/GUWI5WJ3tTU61/8bXaSM5eskmVWHXW/x6GzzGyL/G0BAflXvC1F
g6bRlOYfLSEdpY/PFYcOn7X1oFtPNWgf+NJIRbfqZxrn0texE/9S2T4hwNBVjkhem7rbmpIewKmg
zQhMaQNpZ3aIjDZv2ya0C1pDpJLM+Zncyd78bCY+PITqXdac6p54fFg0s3ssNN0GgGYUk0O3NQVa
u87PrkDKLrqpceFOR9moXgj7S0Lk/Cm5QO3dhG4gaZfeFYyZL7jz/uaWnZ5sfFPswuZhMQHXAVNx
H86z95hL6+ID/x9xPHxqSMeQE3lmfpPAIKG3ECKmy1TeEgPKVsn0ydASxz5qFdaWbnONrrYnAl+A
qsi+Sx8rwVUjE//gbDXluS+r53nCKzJM+tfEogl4lJ5Rm5CIM8YIeO32eY49j+lJPtf2cI3V0l6a
eOjJaGqWFzIANdh98JGt1Yortj1qsYanBJ3QYgyXokjrs09jJgWz5lrh0BsogetU6RAnm/8tpZud
HH9V20Ypj5aDvKAapjtbT4csYK7oRDayn60kYGydbfUoMKff5GD9pFhXr4oHPsvFyZPdb3SByWlx
1IMT+xohzsVXIxSWmu13k0Nxo2P6l1o2+rXP/GQ/gWzHECvHAUM7IfiIJp0GaVYHjJMiuN2BgKBQ
lPmymwh9PA913ZsoOZPiiCTe38NiLKEh2/pmbS/fv5oMPTl3U3z9v3/eaXZ5wIhfHPMrW1b/oxVY
fGjI4/pA+GIgwrnbCiWR1NWBWD20/IOZ0AIDQZimfnwiAjE90GpBMsCoY1ElEiIqDXN8QlDoYX3l
z+E8gnGR+a/ed8wdI7+x0wBJA+w2Hi5Fugf0gZlb0elNQkLE81x+ofrnrEMAJ7VKvCzlil7e2vbv
3nVezMr/2VGKy/xD6qRVQBjohsxudtWsbxWn25yVwz2bXfFqeodvKR/0ZvZsEcvx/X+pCdN/mBef
rDaT7F8yDQ5m41Rn10GF+F3X9P/9lmvvprXuWzea03PZnazEqO7O9oKgoz4h9vnSEUpYy2iTm+fV
F2uhMyJRyNQM/zJqIrmN5UDaFV0Xt47soAoV5iWuCLOVpv5S0pRI1l7pnee0Qou/UgLvD3aYtYZz
MdbYufDE84NVnLtZ4dIm+b8vapKkAeYeoi43W3d4JsAoPXs4Ycqz75Ucxc1wxdFvSzOsym4+ZqIq
Xhvc7TJW1l2RxfRKoMrNlrP16HtFehPm9NYuvPFCH40jIV3q7pDE8lzF73JZ1b1fnCK0S0XI1FaL
p9Huc4Bi3fWTd2+oU2uY9OM/Bk+vZxfl2SZe5iRX6QRu6xV7OlqJx3K8+OhsUiYX3chuYDo55oVs
P5uci9DryncMZud6IuyQkmT0yGlmfGaUKNH7VHJKYTMNyPz10df1cFdZ/1xY3u/vDA0EepvN9zWT
9BKQOry4GImB/hcfyaU0nerYpkZ+HAebeuXtZfhuVv7f3xpQAAT2NUcDMOxIh6qPFAolsl9Or/6S
JlfPh+1ykD5Eo907yPd0uccaoSOmEfOb2XYZmuixPQm6qdKxGS+l5bTX/3txYz7UVbt9v9WJPgcD
jcj/vCSbPHX29WuHbvhUfdc7ooztWY1IMxC2lYYYqRZWASyWxbzFEC7abkRacpPZuH27zUUkUI6B
XmMkcnwU40ijivRBlP0RS3pytK3WOWt9ani7719OWRWW+GnD3icw4r+qwMTkgnCIY9lqCJcC+V3V
LCX90TQQaiL+IkWoORi2Z1y8eTUuufZhNiQn7Pxpjl+52LWAZ3l4ZmFDx5JvYUFIqpoHZ7ksMemX
ugY4qytTD2unko+uBXa2wjkY3DbfTAKdR2fyFZs90Z0PCOvHv6blXN3SFs+1vn7U5tKEQDr63eN8
Q55OSqNatQMBbC7+oTe+uRFLBgXjDlhumdvvNBzoeFYL7BLa2J/Z5p3Qq/xfak6zi4NtHHJhgSqM
zf1UZctpwkLA2JCyxpRNvblYTkT9ILdThv3YNNQtmyWTeImtL3QrKuK/fw7fL4mOBGds1b63dcaP
zSw8meKKot6kWxNzRhKD0WYZ9jyDNI+wwK+yl8Pnf4dFgXtgVZILPi/eYGDACbZoyxZFQaSvzRR+
v/P62o/BlGeCt9BC4I+VqL3AXXX90eyMN4kzCfLLKp8gGu0dnb8NE5FoI6ksPOKyuuZanu48laqL
ju+GkhoQV1KgI6Qm/gWtb3wxTFyva05kdm7qWITleEdAniIyc5I7irmTUgkXuL+W1zrVjNDX3Oyi
oaqYRzcLku7QiJvoDPrqvl/munnM3Br5cDUjAWifZjCQp7xbdfDszD/06/opGmEdByeuDiajH0iZ
+1T2LpJefaTGJV6bh3Umqdtv1SlvrOKNNyo9J2Sj7vEElMeiNc6zZelvkV0OJHJmJN15dUybR90R
D7jYn5IWGrYJqp3IgXjpRDK9Nm6XE9bMXDlQSW5kHV5BrlS7cqYDkQL1D8OBNoJZyAZtJDEauHee
SjQvRflhKUtEfd8UJ2fI3zJrJQJiMX90xpzdCj5ECXkvX2thP+XAtafEgN3x5CzfbWasnbb01R6Z
HPUra3GxVo8Ebulh6yVhB6U5v/Varz2u83C0lRXWhK2c5pUdCLk7p3aNR2asCPONFzOSrus81a0N
Jjz3FFcS+3wYUYLfCkSeN0wkfC2j/ocIq3WHDQGhCytCBGVOg3faoEtyabb6jmOShZc8AevhKAXo
OqzO4rx0mRKh52Hb+u6NarXSP3SZy6hUqotNANeOxxFSKx+Wm/TeMC/O10p3tLCYkYmWUjMeeAp7
P30b9Fq7MohOL5Y2slQ3z9PimTsAI2YTkTqYepZZHunNMMLvj71Boifk2vDL0QYKv/M/88jw6wBM
N4guSPfBK2cihOScSLHJlTmLbp1f2y3SAR+qefnv8JHEL4xo2e8Ahy+ArkCJ8dyjxkkpcjFQndeW
HqAAW34KJB+mRTNwt60SaiQnamW0O/PRLGL+yGjAx8yntJT6U6UNf4wCWRa1vMZDR2w2E2Pn/CCo
8privEaYRWyDjXXVbR3cHr6SZ2ID6D3P02KnobBB6Y/RwDGGf25jocXiu6SKvSqvI4kRx6607pOJ
7ajvKvxCWyFdOlunTBTfNmSAvIkwE+HppMPUDmN85WOiFdluzrD+12hMAixkZH9vqWGxN90tnbTw
ti3XSywW64B5smRKc60dB/bWRUZY6ZSO2kNqLdV2OACD6v3yoGwmsFzESCb65ndvcsknLAHfJ9TI
WbhnAv5nGpkfpblHXAm1wlyFXnwy0koLcRytDMUzBoilx4idZp8JCRc/6gQAm+HPPbnsJ6E+Wcbl
+0Ur840S5oTO7xOipEev91m4OPo03ypwihtOZBSFflYFCHlDqppKCa4gCj34PvyXdCUjv+c58Aqk
Fok/GpfvF2Uu7N9+WQHC+IzJ0sjg6TvNOaT2/IGGA3NYl3KG+A7pSOmAltkzjXMKlUiCsFof5u1F
DV5/HoA6nZh0BvZodznnG6QnrfwmwO6ExkyUwAw9ctH3gdJFd27y8qMgo+yKu6Q6V2h9gt4SOg9p
WoLVtROXLAoKB7ffoeiJN1/qbYyekyfCfsgCTQzSoLfdp+e9fK0Iv9hMjW+EGzjXyRD9c7UeO8H0
933kKAK1nXFod9SwP8ZLPJwcawYYTDt10+ccPTFH0WEYPI+Qzxl9x4YeA4dBxcSljKhlX45j0jy0
6AHuSMC1sOFPHRILHXpXVeJQtSIotgzkfsqHB1+JmV2s+FFy8EQYmuY3Bpp2X3RrCjolyNKZlgfM
LtqhiXtnjwHEvU+UQAIzbzu9k7FsijQSwswOZiEiasWOdjel9ypmfuhxF9e5G65t1j30nZ3urS39
4r+vXGXzT7WdgMh3n1bHZMZcWHCIjkgJ2tlmOg15cJtjcqsoeIj07ZExMHIci+23VjGlh0XL2hCp
CX2PWduiWZdR19JpSUE8Tj6nH5n4arLL6KNP6gFQMKMXCtHjehANom+cz/IB2jM/JW31XtsAlSr1
LGosKDrnv8j62zb2TXcL4piLQWEGKt88nHJH3IIFqz8xON6Ccv67ei4nwcunW2CaP+d1dB+dGvxC
B6lMMOo9fj9zrtl81ye7V0Kqq3Oqm69dbp5nTenvM4Kq/TDaPzDRdo82SLUpBDFfTKXUExFvI4qy
iNq23lS8eEVKFMhGmfws14UMJ3Koj57e8qTywAII5urh+1d9+qDE1+YFWkWSPeL6Ek8GY+mTkKj6
2uqiithA5vM//xh5HMFMxK4VqmSNV84ul115HotJBrPl1NGiawc9E9ZNDBBjbArWMZ9868no2/3C
cnYFRTv0bd4QvE1mHhaE+OJ249Emz3xnk20RVXQWEq+XyKuGRpDjLFqtRbzo9eRdMP0I4lsLdntK
7bnrdqVfCeJ+TfMwDpgFCM9t4Cuz+GFxxvZirt305OV1SdMwSS/GlExP3y+tYV0TvfyrF+uzXbpw
3gyXvqGevjuap6Unh8pBaeMvzSUTw6XOnerS5aP/7Ih5/30ZzGvbRv99Vsfa/iDb7NHU+DgYg5Qv
rePyZiSmF6EFtg/kf8oT/VJOpAiAQtdMm2PXjaHXzM7FHAuSdRRP9Yr36VI3BpS53zP8/T/mzmQ5
bu3M1q/i8PjiXGzsja6i7EH2fbKnqAlClEj0fY+nvx9SLh/rVNh1a1JRkwyRIsUUyQT+vf61vgU9
D7ukkT1E+aS9oX6yszAtf2sBBl96KWGqsormJFXlX24PlhT+pfHVeKjias/SVV/lRQXdJerh4oZy
wKxhRNo9rzxmidh7cOkKJrON1ze3J3DwBZnpqKTUVPNdba11YfwgwQMDjMPhPVdbQQtq2JJujdxB
TKG8nhE6VuLYClY+ETUKaP/9YoyC3NsEo2ZtbC7ai8Bu7DMZWMANIDDWFmNH5Vf1YQqH5DTMD1ab
vHFRGLjlhPGxsPNy4xYT4W58GE8jU0Nr0pxhDU69KfrW3RG7ubdq4R1bgxOgwnp9qMmeLsL5K8nZ
hFfa5dcM0NzRlDSAhaTNl6WRBruug0rMVbPbYhnCmavb5NiRmjY2CCCsrzK56y11oZbDXJuBO24q
r07uXGFdbiCouBvaTdjp4zFsMW3lobK3TcxOwEpqGGtV9lK2Ze/vTbNw8FV0+TKlPOeIScxfde7U
L6l0yRdF24CNRznNciO9pKnZ3RN7KrYzGgbrkHH2QvMeiad+lBNaRhglH4y+/VtMNqnXkgQgHujx
rhiPt7o/JLvyIHr3MxpldWqC0iZxwd6K/e60zzycZmklgpUYnfJOUeiz1clnHiorAHYx+hLlXVtq
UZZeM890VlpkAOyqHAoW5qfeImgjUybB6vYmARuuaFmAzttgrcCAFK/MjINhaxFr4jmdyRwjtxvu
Ku9NdYyFnZOfllhhLQ3vtCfhptqevHDZBf1QAlvsUmK20aDVdx09uB1d8aukaNwXqRgrGk57KzE5
uBNmR/1SGpV1YlyzTqb0wv0QpI9Wme9izw3vpkz4T7IPuAHVkbYVCZbBnNqIox405SYITPbxjrVq
dSP8gosUMAUGzcs4aN8iq9bWqWlmd70dgOjmgqqBnYyF1SNA3Be+rx8te4pPWmCdsbrPeur8vwwJ
nZjcU2gJxBgytbJ+utGVymTfu4O6QEpSJ7xgcCZs5Z+VEbLbd9kW40ptyvFOWbG8xs6bd2tOplja
NjRrl4TtRYgUxarhaxAgZOnC6QVJRUpaVI5FGlmgI/WWkMW93sKiNuYSck4tCxQT7SLa5tEtvJgL
pvmltsZpbwakjvkXqbSWe8613urnQcvIquWEUED6xfW3lZPMnk037XeCveVxMBxualynEZPBNcrp
6ziB1bhhoFrDvSuk7h9TzwwOVsKo7tfWnua+j7LtVr4Z4ZMGIVuvzYSeHkvk7tWgPvzshjoADo6+
ldEBZlDTrnZx5WCMz1c9R5fDjdtmSfutnCo2haSx1zWtCieIoy8BAchLND9YtXUdVJUdSngi0u+3
0k7MKy+AHsTQLGSS40sPZW0hOZbWj9rIwS3EffA4vrfEOTa34lZNb6ejsNq13XGPKeBwjo3QXkqJ
RgbzyWcPKl68JvXvgCSFr0uJ3nwsKyPZGJgO4HGBzrpFkbMxC+h2psgh+2ZD92gE3splLULn+vub
FMF09N807k/yWaxTnlKwxiXJk3jbgDbwtimehYH31tS0cd0CaeEHqmro8I2zNVxuvnWMLTmfu2y7
uPRBEUCUhwP4rPvTQQsiXGHJ4+xYvRDwD+9uD/HIQGDFhTySSdaeMQfRnMKvtx28A2xlBevXH0ZM
NrHTYnMn8gGZTW2D3kc/gnEFRYDY38rLyGZamluuc63z+LkUCO7T2HYH76Ps8+5QlU3zhQ01r1Xn
i10TPC0SL6VAvjhZesA5vMqmjRe7Cud3We1Mvavuk2w12GI+p4z6W65Lfl5u+OCkLPntunuKaXPI
Jg2YXYklwAnM+kB3ts99xxzPHLto4VHg4Tyr9Q6Ywgnj2FANpVZ9qSgc3Hv4q64hh+NlkrjQ0wY1
HePQ+0SpwjPuupDWuGhyMcZ/JrrAwTtE74A2HMxeL8GyAFrWNJrocWJF2oIS5pPSYHqkwvqW2eX0
YIbyAmZVXQXOfgEV9+dbCQFZKZJ8o0Mn+DJlD0io9ltm6oipQ9Jv5FDbby3aEOxJ8xk9jZiqegWD
163z0ZaPaQTVUGN9foRiAAaWnWcbJm9SG8t9RYhnlXF9z6D8PGrkoFa3P4URi8Lbn3okP/K5/Vo1
2JQjMzTubw8qrHAM2riY5ne1g5Nc5r1sZTksKcvmyLCYPjTppN+F3LHbqAZoyh2cabkaAQ50Oj6x
+WFyAQygRTdLZor73kr1jYrZ/8Oxy7HoEMl38AycsBjZi0iBaLD6wN2nwSRI0nAiaHrJ/lfrz7kz
nMSEofNWbj20ew6n0VHN00TZc+xxaYWxIB69wSB5JWcMrL8EURGKpDnHI9N3z36ehp+03JglDnYJ
JYUohP1RErG56xilC/8H0mN4f3tgbat2wfyE7Ey6d/rnYBP5DDW/uzclmcQAxf4e1zKny3kqiwf4
KrkYFrdW0RgvLBp7HV9LwgQrzrXf+9wqnjqtXeOWAz6deC70MMvakG28M3Ge2UnXYmrOV5Pufgx1
mp2k7RevK9UyTGFYdR6shm9iMYB0yOcXSR6X9xyv/PeuYx6r4EDhT6i3tlmkz2XE5h7HgcBGHWIq
BFehT816GDRCC7XtCHRGBQFmMvk99cEXNCP2j6QDN9jhHFxDXjVPQ4H/PLbLLzHptqUMPirczMeK
CcGsq/tMJ/97m4PpELtAQ+YAoLWuwrxFF4YuOHDpzjdiy9h2bVynaG/euhv06FgOboSb3sZo3HOV
7or0yMxxZCW0gRFLS9islomJGtDbjaMOsbh4TN7rRMsPXdKPX5SeNcs6dVl3MFzQJFM/1JNOs5WJ
T29SLsZzguUHIlgGX/9DLwGF9INbPZm4JSGbpEdDpBos7rVV+v0ioRj4MI65eLIJJ62jphab25ud
kcFQq8QjGC54iA7bdDMYnPey6K6h7PKXvi6qba052LCrJnoKnPGbrAXtHzEVeuTP1CUdSTdleGp2
lCFZ9qrNh4R+N/3MLphkyCyJlnOp/QyS4dzI+zTTr+8Hw0oOsInm1gybD/Ebbdel/DhTjeogdxgB
C6KFpkljfqNy/Z35tHygze5WyMflrtgB8KRBLCnqa21zgdGmsNimBto4QhSJ5RkyrmoOZMCQSSGO
KM/95LxEmjy3k5V+r6Fm+YrqlVbpD8zt4gEzxdx2gvNauWwUbBgD91U+2yBLN/4m8nbblQyNumT7
4FTxdOqUTeho/ram9nDsHCBDEgsddtjW2BSyfCcWQjIw9/dcepxDwJp35U9296ij21SEeF9Z4mJg
EUTk/Tqiyc200/VEGvduKD4cVmBLOCH9K0MAbGrbLukuGvgBhzk9s62Rh2cAR+HZ8XI2pb+/Ldvo
sUK02N3e9fv7b3/Kg4adigZWyU29fgPMxiTdpE+X3x/sGtC2bXk/Io2GoNv7A6sbWBKID91oYm03
IkIfB9zLx9GqDUpAlHiAQdo9t98qA4cgCQKSmlUz3vGdZlvn6MmCq1p19TKQSW7jhl868EgrP1Dx
Xri+hIpd7wh97WgT8+8gopgPnueduTmMXzoWocwZAvhY7j7mEVYeQ/7IJbkKX2/VsxFxg5/bciwB
+ut2XsWSr/btYG9y9ra83HDN1S6S4U2UKHW4HyOZmIdSas197G3FC3zq9nsxirn1ETVBWDRqY6Xg
18GCC9kh2N0een2As4HBlm/4M7LA3s1b90zrr3vWOr2geag2Pvm9VGD3jVxf/fwbEtLbutcJgv/9
o8F9TeACJsaQri7uBnv6geBh7G9v3R5Kzxc7bocFd5pcFMSh8HJV1nC0RJWvlCR1SVeZwj5QyQOy
+X0de+p6e9ftIckDwYsf3M4f/sL2mmdhldeqAL3tNEFw1ibpQ1xJXp2pbA+dThUb3136gELjs4/G
8o30Eur/5Fv70kzTt3GVzPvLXFlib1fFHcMqyrBtqIdadpy+J6FecMzwG6bpxXNoZw9T5Wzythi/
9pZbr4lqs9iG17eHTbcZSfQ+Tn3OPdob5eY2XUfZEZf0Mg99eWiSEr9jk2iLZKw8QVKUSzpa1Q/l
BJzAjKzZ+SM2CThyn3Cs5uBdlUO3kdWrrut7zQeeVYv8ESJLvZQFb4EcZekNqIkV+kRkbBFV6i6O
/GWpy8/BeqXyiqOpYUfbpCEFyHyJNVlFEsN8Fx2kgXVa06sDhZ88J+m7+AiT+ZqKR9VGRqiCN44V
OpF8EzlYtTauAIkTxFul8NAIgk7VRoveJZvgnQwdQHdsxjGtrAIbkqoVkT53GTcdPHMstwl0FMAU
QbPkR13Wd17fYGmqg2KZj3irG14gee/NxEAswaYmF2NJ1SRLZLnELRnDWZjjaah02N6be8srWYbP
n0j97BKJIl67mvM9m9VP1WLKZ8W/bEUFt4OD4bqsmdmCgDNy7/8Y0L9N5swl+WC2NECKqy4rLySu
YBoj73nudZRaBBDTcfYUrO1DBbKEBWhBsabcOjBVlk5VgigZTmiY3TUlvJZHqlyUxdQQTLUNfIRp
sJ5MjtYtdjRX1HNXVr60IgYo7mTffA/ZhqbmBivEHP1U45uH/W2R6aI4jwVWZV813a4hjpz0xEIR
IA9DrdL7qeFyEbLPLRRS2ByBd1W077z0VLfZqfTrftkwpy8mKaFghNwj0d9WI91qHo0jzNQAdnP/
rtWke9IpGCmcFqBKxyk/LEhqM82gWOrDImyJ8QY2tvM230dCp+iP4hPl1NqGfkmwPuFQcsEn1GVC
o182aflV1wFIJF0J6MUovLWnCj4CaVMTl9COi2Xg42G1cEkPllRfaTNcem4dLespAh4s6n2Kk2OX
hyQ0O3kXsLt9dgKL3MXYorVhXZc2pkWz8e7wCiN+z0TRydNm6xV3NA5BGz3u3X3ZGVc0mGTLMnKh
geTfe3kY7rtSW1WcaVYOPQMEvcCvTQkQkNFz3oIqXTZKNut+UvYuLFZB8OGRG3/wIFz2bRHupxZW
gHL4LzfEAw9ZQ0bBj8QiWRp2SlbGbIhPAaFddZkdn3qIjJXfIJcSOirHFtyLbw+AW1k/j4uKykTc
E/EDdAM2V2n3A4zdVyAcNBKnstkU5XAdCkJyBESTmWMpcGatRnt4c1QAGTG2aYGz5MEx42cMe2oN
8YxrUcfg2psfHKLWhmH+sPBErFxrYqQZNmqKxUZ2dTMvSeOVxSF4YbSFIkqWbnTZeQevxDSZAIxj
0wduEQQhq76JIU6mz7HG6jiT/hsJVaTG/IM+FrWxe6O9SnyktoKWOBXNB4lz86XgQpm7cjtN3muU
EhatRhaVJkHMwxAab5pNjC63zDs/FCmhOQLYWqA+QtvmOx1oX12E0k02tDs76O4LqMKMxckmrshZ
HITtxleXE1IxuSfBsf+rDJpt1ET2WnDtBRXF75sqP+g8/vBitpB0hlDu6tOJUYzlFrTAt8DO3gcz
mUEgMxgJ6voywM11zueXgqNLsTbhyWJ6oTMYGPDrxG25o2Ri3dpPBfrBVUYQ+H0D1AIU+40R5OoU
hh7G6WoAoEJjDTcALlUGtbathPdV4tO2RhIRepckizqnM6JXNBl0y9oq3qmGuYTSKu4gq6MZRwCO
UDUARVbxj3oG+1jsEVFxRbkSlY0F29w3utYe2t66jpk6FQIbPDuiO8eAU67cKdw3Bl2K2LvnvDIj
B1BQnAbduaWbahFHWL/1Ln2gQYfMu1d87Up8GGNJCNSbunIVGMZ6qjJ1gH6I6Tk6ZqDHZzfPZbCz
O7dtwnVh+ce4FJ8a0s8664td3CfaoRod72Dx0kPUmaYVAf4eZadi7Mh7jN8tbmTA658a8EfQX+6x
bJwQT7r+ym/SaxnCLcQ7t3EsOCiqFjYvtT4Dz8p3rBbVKjdw8akcR5pmwhNp0x8w12AVhkvqzglT
CwPc7ktdAJRN0vYxLjX30HjXsiJpTU6kWOIqxYVkssFwY5CDQ29fkxIizej3eOC47mzknVZz70Bj
8h8qF6+kwUKeec/Yy1pL9oQMSfEH1UlPMvdC4VO49hzKGtRD69MAAVn9PBm81kQ1Rmdt0D6HpLkW
pM+2hU59xNiLzyLLXlFe8EV58WfRdvQBTl+qybjIgCw7EZ1CYX9mIpxJpxLujcshO4ZkXJVvQwOa
ptX7L+Vo2QdRk03reT/BWri2CRPjJHjtBPl4uHennEV8o2e71Ob1YdOMGRVruw/FkZfWI0AfThkJ
fYDDSKAAQhzm+W00av0hwhLmRJm1Bz99suz+YuH+P+BTgAvuhYfUHWio8EmaNFqZHdowbDdpxu9S
TBp1GDlneGV6iXtrQ5Dhx+Trd01XXIWfG2enjg9l5e+sMBOvzmwPwaaTYJcOv7puyJMKtVXE31EH
7WeIVlzW8cwZSLiLXAujzSA9/WKMz6MYMZcGJ9PWMSfmXIMNSUTJUPhF4Kdr+gM5PLLrpKF3Q5i9
u3B8Iq2112aTLnXdQG028mbrGEwepdbrS2/08Zc15rol3XxWBef3DByUVVGw3mIZ6fL0A4mwu3QN
3lZFhwIC1tKd4/iYLFfwWe8ni/qLyY7uO0Jg3nCamvesoEQitdSmTvVtkfhfPb34kZkDbiawCEjv
cCFEdMl0Fe9YKCxibatpLQKv5idrg/zFlk3LfacZL1DqIid/N6Liazh034vBxFlDJGeDWNtjZh7P
fQUi1k6KTxJ5n5HM7klDkURgJ7BzBibCrnFZ77thcRBDVRyYmVghn0vyL4vChfAjK/oFMCKaG4dd
xVMxGK8CujBR7qxaoS4nHuDtLM49Is/TA+ZaEtRxtotDwKRB59xHCaZoN3dBMgGjoCG0xwRm4iAz
VbtsimGfdqiztqAfxmMQfKgUuwOhw7McVnFErJzV1X0owCG0yKdLelCPTVWrfa91W6u2l1blTKcq
jXFXVa51NQvU2+kaYJL90fXaPQHwdU8D2HPDlauaAZSG9cSvdX0psdlPCZRfq3M2/Wfji2ZtKKAO
DS6SHKdw07nFvjAIq6ghOEV1zkPpb23isRN5rbPLcLVo4o5+i8LaVGYKoFHTvzl+Ia5F6ulX8N2N
o/k7F4bkQWS0pdqE6fxxegkmCKOVir8S+dEelaibvY/ZZTF41mvD2m4Ve+IBAcHCjGbO/e+Is2Pt
gFOgEsfmVbJjUQvduIBM4smhv6akWtO0kQeOy/8n6MUIGmpGqFCVCtay35dkUSOfVp9RRwWDMRcS
atcQRMweozo1MalfXIj6yScrL46dDQ1rkCvcPYbEzjuI65AF0S4L7T1n6U2euCxXWGXu/JgWhXx6
sGKPg7xCcxw3/7qfTPyh4NOg0sOwICm5wjZMyHfz3/9DexbGKxv8HgHtaqJpxmkB5wSxstcOjTpH
vKr+wuaOiGnQz9Y132rczTgEstZ5NEbz3a+XjhFKlmY4T+JwuPzrZ2f8p24vR5o6X0BI4pAWK9hf
nx2oGM4+Y8Oz87lvxNEArd9PvHsaZwkX8q2s7XBjpvo6jdX4IGSDsyF8NUVw5rajbeoCqh7q24no
gADNwpUkM1CWU21H/Yf+OpHjIYtc/BelZErMBXl5Mvp5tv/xlz+jurmObjmGbVtS121ktF+fd1Vb
oH+SFvTebWEChza+kPfGf+aO1gmfVvrAxekbUdJsNzFh/fTEwMuBD6YpmoNIz7G4Nnt0uGrcaGNl
HXrHrQ/V0K1xI8VPyoiffHdMNz6+YZZW7YareIvfMdUfiDjqDy3BLq2GQTcR1qbFAjKCXjpAGpOX
Tje7U5tFPVnimubvxgxWZgMSlLASMEhFnUGegxfwnPCE4Ts9+vk0rEpSFAxKct16ZX7XtKJ+5Bug
AHfRAKEVgL7qqGAXLlAoEz0LjyHcwyX+OZPoZB9yyR5g0jRRyFURWtuuBssFQ47sU1k4Dj9dEypb
SQyds1Zz7DLIRHEo5gUv3M3cbdcg2Lg2GLF78AkEQpwFacu/YZBzMrRtlEuK3a082Kpg9JdBopoN
fvryYBYaDP754fYmGPWXCB/j5vd3JUEWbNDOXmA1sBdrYmQ0bhL0Uc2fdfv826fagUWPAb0xypuC
qzU/lBkRYMNoT1NVEMHIOZrSrgy1asxYb7Jm4hpgfC/72rnD8L8oZzGx8nvnEXWIcg8B7Nzg9BN3
zQgknYekhjvRUkfNlTO63KSvQshxLzqsJD5CxnrQsoQRvKWKJDRQFXKyubcHS1jP+JHVlqxUtCbN
k0NaKe2dW2vf66hLySFD+qD0Mj/c3lRxSO8zOdBaHw5Tmj60jVnu0GrRUbXL1NCLNUnj3LlYQSGI
fRHMgvsxkBDbRRHRaABmf6hH696oCqwbDk0PYCe80+0hKxMgFXYN1lQF2inVc2ZivaE5hjnrvuoL
+RwCVHS1aHqcsszAUDgZK59ZSgS+/dV3jZ7cFggU6dPRYwysmpqyX1ohzTUJijc7Thz+Iz8Ld1J3
RnGOHde5Nkau7urxYsdK25ht4x6cAUNBXzWAa6U1cKQ25YE2GijvRTWe7gZ+K09klCtczqYPP6Cu
mg0rEI/+aztUp4ZzmTYvS4l6JYebD5ObLQrMdBw0P7tQKFayPqw+gI7SZWqnDZmMYmmUvTgM0iVL
aozaA2oJa1HU0CUSZYRQTZ1CVophGc+vk2Z+dWRr17eSHU1++WtX0Hjss96SVVo8KLCCcDImqhRm
kAAbJfdkEoBY91zOadQqIePTMQZYV//iCMAXqjOIZ8Gxvkt80gJ5lturwJrPMGECra+2MbJNab20
7aE6GMRtFzQv1GkNXbZyYoRL/BWsY8PD6Pg/au4QuFPG0zQpnLyw6g2jpCjDyveNE1V7wy0YzVG/
dtoY1pfQq8mS5jjJvNJlYzK/L+J6Q38Z0ZOqdjiqMELjAHXKkp+rJo+25l4omot5tkVwwkPx3TPj
gWX2maFBnTxlYl9Nsjf28ObR9nof2lFFIDCu03WliESOnD29uRFWFrQ7c+mp1yEtXNshzTBgaOID
N8X4JZhx6W6eKtiCPQscGMG1ORA1xg2eYqXC5+m4wSepXWPH3rLYp1AkVz2Xm2U9ajA9e724i+Tk
74jMHu3Era8yrEyG1SJ+bgNeIlpzyFWanDAXRpuudvSLZiNzOJWbHKSNi1fl/VmSAieSKil1ySPI
NuMhdqLorZ0BzmPc2tQYCFQN/A7E0fFyGF77fssBUfg6LSLtlbqBAUbVwRkxBcGPNdsX3L5HBDd3
56aDvQ315rMLuvQ+pAP7kgndXjRSthccjGo9NjI8mX087jqje8s7lI+uJyw82MMqJZg5elb9Wmdf
QoVl15ecMao+yZlPIGAm3aUx23m7ouVb4hrd1bHcgxeIc0iFytXzlLYfM6eiUCRY6J5kdoCadWGW
YiM3ceoQfaaRf6u6TZq38zd0XlVKgmkaZQro/9aPArbQKeqhRjW+3x+q+UGhoC3bzjDX0Ey4g9ql
2LFsS58m6Nw7mwMH3UCMitIDzZQYMIZAY+5D+jFWGnLBu9btQOxkR7Sacpua3rT0R9xKaPw4rdP0
rPguvKa9B9DU84YDi1rjZ+Pv//0+/Jv/kf+tlLn+67/z9ve8GKsQ4fAPb/51t35Y//v8GX//iF8/
/q/bj/zyLf2o/+UHnR83T3/8gF/+Ub7s357W6lvz7Zc3iN2FzXiP0jg+fNRt0tyeAP+B+SP/f//y
Tx+3f+VpLD7+8ufv/6z52zAZiP559Tf/T2rGvv1j9/ftM36Wfxvmb4aJ80aH1qR0Qyr+rZ/l30L8
ZkvbtnUAz6ZlQSr7e/e3JqzfXEuaFutSJW2d3Muf/6P8WzMc/o61DNlouJSObf53yr9/LfR1hCml
0l1BO5oQQtfnr/OPA7PvekHgeMYngtIZw0+ERInq/c0KtLV0ejQBw9v/wzfnb789f8ra9C4Ps6b+
y59/HdH5ivBkQQCYJpO6UtL8Q9v4wEGoCjz5mdVYpWUSb1UoxwXhjKeRTPy//lqAK34ZXf/TV7P/
8P+bEqpWx9mwV7ZyTuRUGEs2lQshBTEgV09NW6W4aEoCAutCGmG9dyldpP6jL6f4GjqmHp/dHA3n
SDNeS7yvb8CsR1XdjntAE+CNg8G3zUPl2qZ9sgOz95+6pM6tIwdMpyZ+YHGUrTdB6cimhC0BoIHE
EhjSOfhC+7eMH0me20V47vQyuEZ2V/KsepPQIzqiGUdPVa/RM/kWGKor6zU2H6DCx7oZXJP02kxM
WfmYZWTyQ/oUiZWIr3mm3hQ9AxY2pbjTnV1QOON7rfUKcIHnsaKm9lCAl+/CslvHUdFMdKgMdXQe
02KQW5apnrfppOeM330YED/yKpwdDrDkrQer8IZzFHQunaez9vFIQ5ZZrIPOL2lTCofcXUC36/OD
aThavQbbQI9DzY6OFZqd0HPgo1vtibvOrAszdjHcc5dLol0wFdRpTpGgyYxQ65gsUsnYu7fTzPwy
lil2xJID9HDmvxGWqz6rJ7mo2xpYUdtIysUyJKYvY2hObym21IZ+JTpDog021PEjD524WPdDTvpG
GiVmICz44fRSizqcVsDLUrkttbo2sSraUUBVIBedqQdSn+gVhDpMKynAZG9QIt010kyxZVI+p56y
KWyj11HADjpR4WXDFUiht20TZB931gimHreOKLDfJ5EJanUiR+cs9TEuQwi+wOBPGgljjVqqUciA
vZfVDqC0uDDP76somf6adn1Jp6GSFu06aZLr7CqYO8qaDVjiaFS00pKXik6/Ng660m7Cwzau8PP5
Gl2i/MpZa6zcrXysBou7SoV2hZ0WvtJwsQVl0USovNjZ+a4fkv0uqX/WuO1lcRzuTAtwApCTNkV6
aDOc24TrY+chKNK627Xk6Yih6zjmt8LrO/ER6xQZvuRlrU9LbWhJQmcQbvKv4wAkDc0CyjcSkR2n
NgYz1Lx4Dyl/JMgvXKXDWgTjOJa7qkkb9T7p1HdBNDbN5LVhS2/d0bpq9I+SAEi6ZzCyuFuKpkx7
CqUnUY90ePtpmaJ4FgOnbLopIP+MpQzDj7LsGux2bIkpU4Z3bEkcMQDSpFNBnK678oXgUeLvC83J
4zfVK9qj/CiKe32VBAZi/5LBIiqvMZRi/UF5nQhOslducRSArIGrtJIw1b6wLGe6Mk7NqYXU8xZi
pNt9YXe6kYBwLYX7EMSxBO/B5sFAi7LyIVoaQaehz4ahvYtsC+ecxRx8JrbSMqKGssUeUYuS/RcH
WuG8YT4zzD3mI6IaRch3YQ7g9+BXaDsq8BKpyG+8HdtSf4a8co1ao+M0fQEbitggaDLZcv6ugGke
U+Zt7yRCKDIH3EQZqA3QHu3bYJYdJpkY8vQjLncKPilp7Sw8x3rrrvR8mNwdZoZRzSlBWsD0tqKI
BSJtPhz8joac746nTQHg7rHwuj1mXvBkTWGUw2oIPM16MpKK+CmMzlmL96cy24qJ6NnKBdCIShqT
gbmGKYSZU23VuSJj6VKrwP4HMZIlnaxcYpKZ2Zsj3sOiqDVJkmWsLSQ5pw3VO7gEvl8kOXX2pJBB
cppspJU8BaGWxVvNNQG2e3FIb6NBQrba6WGfvcMcKcFLuyz2l5HuwuVvQnPIOENUeBoDkov+ygtn
jXSgqhAgctHk5r6ilif7qrN5KdeYIEx3k/suHj6QYAi/aWtkxkcshim5mk7apKdC6wEy6dJpn+lD
sNBSeWLRc6FFjbov6dnJTkOWxMkrd2sO9limZ8uHI0TwbJZJHmII8WZvTQmAfVzG5DHGD1hFiq49
fabolYPdND+lq/+Zme9/40in0LD++Uj3TPb+48efjmHGvS39ZbKbP/HnZMf45ipTuq7hcOVFI5b/
Mdlpzm8oZZI6UJYTHFsNR/x9tLP03xzlMPUJcoW6MC0+i1hHE/zlz8r9zRUGL3DJD9aw+B3870x2
t9Htd9XOVOBOLWWbjuC5Ocqw9F9HO72ToWUVAafDNv80A9lBN23uGTjWhlh4JiUfxuMtcXR7wKBX
7DCRpGiKbF+CLugPtxWsFoXv0pva/2o0u6mdvz4/y8Hi6TIDC4OA9x9UxTiGy0SUo14GRdfsrY4+
0VTql96W8m4smF08SVP47c3bQ25wHC4z7QtqBLT1sNLuuIZo6G10khZIVz/N7YaaLwINnpHBgDYX
6fH0NXXj+yIxtylElRM/t/SpGjMsBImb7ZvOvvrm8B2xRt/nFlWtkYVBJkhlv5INs9ZCarA1qSjZ
tmYYvtceURoHfN1GJeo9N/3mCiG0Zzd6MXzKJABg96tGZcHeV6Sh66lJXwzgHlbF5jppQLZs7RHg
IePZgBJcxOO+SONjTlgAQEjL1iIIsI8SJl44nfgaR1b4joZBf19JC4Dd87xd33wRyg8fUwetUlCW
DtHBXSX5FL+wWEOuD3p7VTQ6a/pyYO3Fwu5U9276hC/OXJot+vTf/m9Ih+QGetdZREn79ZarsyyG
qNA/KAy926K13Hu388GSdWC9ylB7x9/MwFy1HxidPnXVtM+OwKAx9fC7oS9tCkfc+Taodj8GKB6U
EviP7sdPI3AAKPgBGPYFSYXg/1F2XjtyI1uU/SICQQbta3pbacqp9EKUHL33/PpZZPVgWqWLFuZe
gMiUhEZVJhlx4py9117RdUELYZZ0fZmTZkXa8SV4dx+RN20zVG9mbT7FdjveCj3FSKGS3KZlyG2y
LrW3lVOvW8fzt40v+mudKP21V0zQAkV2AbVAGE0eqE9ovONDrOXKYn7LaplcIL5jMZh8gGZIDoZZ
Kh/vGqEMJ18kB2vwDuEA3h0QJN0Er2+UbbFKLdXgmw1y/xhp6Z4gSJxl4/gckgC41fUUaHd3dCJ7
fJjFWvMlHVviLgCs9hXD4WXOSnJg08h3SWP1Z+g/CJMmMV9Mf5Ku8xSESGdiYanWk07uMSQbDCZR
qAwLI+TEAn/mPNv/h8lImwXgmRBy/YRBOAKIi9HoU1nh7pwI+ypsLLcW9pewjmgtufGqGhzrkVPq
Y8Qo+JIfggETEC3T6sTXgyugkzumPGkykd94QS+bFwGenlZkaBIa2nX0LZRj7conUMcYTi2iizdd
Yd5SPRy+D7xQwm58U9DY6G2AiRd1P0M6lpJAB/JaUfouPI4I0SZk6LrBxGHdcnKLTCTNgV5bNzMJ
4zPCHVSySn3V3DE66zTEQLyY8Ur1tDt5d9Vx/u5iL/xhBs+joIAR05eZ8gcTJ2jvNNWDnefWkYbr
uZoGPPOUx0l7zEeWq6/kJAJ2/WHcBmk1wM2yJiFhGb+Hbc6TXBZP8JeOIQZzWsBCPPc1bDD4jOE7
SeBXL078b//aXf7HmVj7/VA8rdUc5dky5HQgx7f1aa0msxlGmtVB3lVdgn/DLjt5oCdmgxo1NPSh
8OIixHn22rtSSpwndv6aB1mxVW/NOELp1OkXe7rTLahcNWA3gBqAb8YwjL1HkNHGsx27xVa3IuA6
tk/UXNcT+pos/vKL6NNP+tuqzomB+ltqumYwDPj8m+BWhVZconfzErvZUCFGJ5O81JP5whg6fm05
DTYTfKlO/G3SO+9KHOgPZGmY8NZwU7YTYKSzwkePwT1h8PaN+NT4mlfgQukOpsfACcxNS2/onqe6
t3XjSXmXqunVjVVI9j7GTyb91W3AlZ1HMj0DzpNFkgJbds1tHzrqqgW9uudnIrZANsmTbOru2iN5
JgxDDlVCTD30hH4UF60szLMWasa510gOcJKaw1o4VmdLhWmGB2Nh9AMMHzVgQ0EM5ibtA1Po/pTC
qibpiAKyS/0eFlhyQjIhH5LUjG6Nx9m6Ugxi7rjA7ZjmKC+c978N0w9emVR1tEiyrZ3ZKDlDfjIO
ZOHd8PEWEMoE/nYAclQI/y7HDmWaQe4nH+uImOixny4IBUmwlkCMsDmMO1/rqks4XcDd2Su/1882
ZqwFkprqMmBL2BBbjDVB+u2FlWFb/mg9UzlZCP6W7DnWDY35zs2U6FxBE1jnXZo9wYkcQT2xHdgj
aBzMfYuxLk6K20491PSfSx4zm1SG5MSTmK3qQi+ved5NIq8gO5KmixCNivUyDjIGv0Icit+OO4Qr
8SUIvZcahOuJBrXRJcuKgN4vQ5RNUSUTqT8iJr3LSA7z/PRNkFm+07jTMTA36VtR6uCFx0sQj8FK
0Z1iiUnxJ/cSPStSBNqyzTe6WoLWaAZ3QVRHZIYVPuvQeRydPn+jH2a+NDGYKZEP2UO3mTeXOh1g
YdrorXxafTuCtfM3v9CNna2Htzhq/GM3ZlNGMdoby2p3qhkbr0pbvwiW+UVfWMV6XoZsQ0eax9kD
xfck0cBcIR88PTSPAQon35HZXg3SA0phcaL0ZLJiPgiJ02G+cKLowvYCg1u/G45JDzvXkdEF/Zc4
rONTXcUNfBP1KQNXtVJCm9m83xQ74mJIJyRc8Gs2mtxe9ijJ+wyYeKEs3OtGDbK7yi4YuNhWCgA9
tldFu/kGgdICrpzsU5UWS6AL/1Hxgu4mAczQar+lWZVH61rPvvUpbq9KDuETgB0IwqaCIEz6j/hY
CrLSq7vBp7GuKhveRGAH6Wp2dgnPKw55pv2a39kWCnwpemOZqbF6NGpbHJn44rWBfnug5688xr6z
CxwHfa8ZfHS2f2ts/7s1CZ/o8+pl2I5h6dTutmrpfI+/18xjYEZNJwa8jqUDEK0JGXspA3pkFecj
MPJtwQJ3Ko1QvcrQgIlME2ZZtMKbZrXOA2E3lM5mGz57uY2zMAo1IH3uNZIDFrwEsqRb11OSks6H
V8fhnpaavSvbzEaOrjarLkjlfX6lhqh3Q2eFvt3Z1ommPfscKGCpeOrGCmHLQmP5yol4WWoieKzA
hagkqAI3r5dWibdkvggFmb4sYKX7VRKcoQw7t04ZvidprH0pqQSFCN/SCayl5iTAowJX9kZmhl/6
4L1sQDHXRdhd2oh0Iodn+qXJGmUp1ZpHgJz3xUgViHR5ZGSTqxS+QVKcaPGB5+NJs1KR7Mne5FNQ
X9AwHxvNJOu5q8aVAHZwxj+CQIBuVE8ZuNRwNoMZMpZ+V+MCzlz/ENiutftAIpU25EbpknsU6yT6
LtpGqc6E3oxh6O7GmvASu6Gus23WrlzT9woUpxOKhYH9p0HkjIubePuWjDwLfq4umuFg2LZKjmaK
QW725/rtWsFPljbatyGYjHGWojP5abQ16TVkYAZBcu2mV8rEavVzLz5j0hxXHi2nXRayfhQd6bu+
2rMDm0p09cHMH6zUtjZemeYP4G55hV5LFg4jJwcZunCZuU0+nSi+CCUqX2rL2Q9EmNylhW+/g3Dm
Lsi23yi1VJ9CeoNL2/W6XWcX6hOWSeQGiqGsCCA7Kq6lX1lY8l2HNZQeqv2XJ0PnwPr7tm5wTkO9
InSVAsX+fJhsClPJZcWgs86JzZhayIwRbXQCSFubgHxJqIflSc9p4ZQZOnfy45kL0iK0KiKjAfta
UxkZffGl8WYaElKfW76ZNFBf6R4Tp+D1z6Cx+otZAQQe0OwH2gGJT/8VI4Ozwh5BByrRH402KrcI
os2NUk16ALPBpMvTYw91gnfZv2maN548CYnbaU1QCIi8WtvfpbkXHP5S6nBQ//0jMYWF3MgWOp8H
J3YGO/8enbQp7UXV4pBg0E3cZHWfndyausCM1dN8kcQGj6T9vLZ2/kPQEDtid0ITgX7p9uGgtp0t
mQxwMj1z7TR4E0vHRd5tGvWZaSUModzd45ysTq3S13/5SuUfax3tB0noHOMpxAR8tb///L0wC9kX
HnrWuN5lWuW/pR3wjZzECeTWchvUE55NhRFMS36FTUEexWCTaleMJqmUaXgSTVFspDB2VqDZ+w72
z5Ekc7lHA+XclI7wetPo0u+cS7aFn+FkTyDxA+4ZVmGm7/reKM+4Qdu121Ymk2KbiEQ83Sct5ZCE
Mh9oj9LsLQ9mLNF26iLKFXwvvmn/ReBEa+XPr1KqOis/JlzTxHf1+0fRQhnsiOCgUwgkW9bHAoLy
U5FAO+fQ3W46stkemjJ7s9E7Yk6oeGBtibDSGa7wZ7zV7KpPW8tBKMpbWyuGYyCVfuV4KoN4zuz7
HIXend32rLGzEu6gKi+mS55LyRjqPL91sV3qukYj2tBxgqA2SsfcIdxHp3ODlZKMrIDJQWaW/qZA
QzF5u+eLJ/z3pBY8L5a7wQ2HYcVM9LsXKTq54DV+P87hAHU3NLLyN1cdfjaz61y30LGXEj76VBP0
jecDro40dC2u/mAr2/mkWZfKD9m4w27eUYoB8ETfOaTNt9i580Ip16qJpQELAfSc6ZIq/bhpOYov
xrTpN3aKhjfys+w1stea6z8miaf/As/Fg1KpP3LMDRkhvGEaxm8krHDIbQb1NPp9tuhtkrSbtiCe
DPLAMRGxusCSC/WaXjex5c59VA/BhNFDcUUyVgfrpZ8q5TBsyCBVCgBlkEaOeEhM6F90HD4M/wNn
C0ori1Kq8/WXmPk5iRJ9fEto9W/0hNl+TjN6g8LxCq21fZo95g14dLjQ1UW0zQ5bYryLTRzpVi1a
FLaEmgfs1xct8MXWESEm5uktbV/wvUK9iGxQtnVpblTZFaTyDXu8ud6tr39lJNutDW30JPYklXV1
1thZSclXbLeI+W2wwkNjiLcBcjaaIi08CsYAiyTrfkS642FUi93Tx3aBEGfCR8yXMM+/u37dLDDn
1Hu753CicsikQWLXKExdYI1s6teWpFoZDS/CCMsXhnOXJA+9NyNSHsDRnpQ6v2DYz54Cg6+gixiF
cRb7rqBu+xJ4xU14sfnYpNVXFTMEHBSAEfV8c83vkY2gqhAg6+bfzzZ6Za1ON6Ga6/ckZ0Rnlpl1
s4YKEevoHoPpMr9iL2+XyViqiwquIIMdq9g7kbVUh6ZbY9/JXo0ej6gsUS0bREhtUIe06IoCbe1R
NO6UGPSaMrna4INCD4nKV4OjhFC8n+FoHbTCvcHsEfj2rehSZnREGwKB+3nPhdUq90Okgn70FAJt
eiw+ClsVPvigWwNfo40wGCm3Uwa9EZpFvNCBz+/gjeKyzQhDMLQLEk5SP5xMXD++GbzzAKTJ0zmG
nm4t4rxE9EKUMZyXTi4VrcivvqaI3RgEL4NV3JWMfpFni+4lrYqYZyl0zIPK6fpYuilHsojHKR2I
Rp/fmoVt3hjcFEuFCMElct0p7SRUDkCG1FMVSmdtkp23EcHAcjsJkojCYXlWntU3MrXwAKWk6C7C
5X/vkX+WDaaYmtzU0jS0DdSLvy+snsdYGE95DjtE7e8Kq6euNPbD6BBhXlIqhggn9jPyww0aokHo
L+K+yZP1xIVYQ36hfVToGQM3xp/4ZH4YlM0LtUwesj4pzhX/5VnQ60qstPORzBDmPoCsd4s6Yzc3
ikiuSLG+MX2PA/MrabT+nnxjtFUWjIV2RNOHFG6qmUNyLhZKqMZrQ88suBGDRUoa8LG/fCh/NHv4
UNSJjUrdgP7jc+FQRUXtAqcBCZ6TxwiVvDqO0yUYcdEP7nU+7feuz9yMZIgFxQx5EI6v4YY0/Ftc
9YeCUdFjia+uieEZ6yb86FTI5/nv+Qx3XVIfqBqnHF5aLwO7sWVU124CgQSMoBbqNlJICNHxbgCt
mPSRDcYFokErV/rXUgj3jF1rjUoi+uAaBK55NcKpQaLSkwilfKgTA9Bsr2Kpz/1xWwk7+otQRP6P
XRnRBGWrRpGi0VL6/eZRBWAzOX1OMxhg8DXols3EnCDv6R4LnGWmx9ljwuckTNjZexvaqV3cX/Mg
x8BJWI6jJoCYJ0BaYJbmojOkvS80klum1kfbqr96OwSjw0Kz7rAzbdiIvQ386BAFGthkvaC2bHQe
VQ+u0A6TfodH7RkEjnxmOm9TIqzjBKMQB7/2MY4YZmZN15MrVP6lsaYak1Llt8aaKRwaa1TgzIeQ
In/+NGJN53eYTnylgE7Yh8FxvqDG/efV//szoy3TZZtjm9hBpjKYhANxbRrjATdWeatUmCJlO8Aa
CpVkCblFrM2JwKnxqRyIiLz2am88SvnDNIvyPr9p7WaEPOtWu/mtOcA0lCUDXoYxwK9nLSetTZir
Zb8DhKVeMLZmq1LL7ctIyXXKfcQGduWdkjpQ8H+4cHMN+621x2A3b7KpX7tbaAXxymc4cO/JHzUJ
8OvIb7OaFxJHYG8Q0lP59BaS2HyGO2J9wYiGp1QLhhtwDYfwMkes87IINknucBwhkLfzNHloB/XL
OHacp+xe2wHjAH7VX0BKDceU7YJ5sP4+Vw6emyq3YD8XFbIg7USFU7pWZ/x5l3wbinA4mqSYJ1OQ
W2tHA3gDLh61G3gZrb8VvRCnpHOaTcb6tp4bjKrmPXRIGRUt0J1dM8UMtXmZL8kYw8YMcYZ0Ucip
IQwZ0IdYUxXCEz7a5Lav07hktCBGEYlt4rNlpqPOAIWBwXPSlcHeYyK/nBvgLXkdgF8IzJnXPVNk
1dYE6alVSjUlZSq3jLthiXim+lKYw1fJXGj3QZUL/WBAUI7maL50Xe1u+gTVfgWkol8MvonjzWUx
UhtKW4i23yWZNcQ2hiEE2kmvzyh1aY1xKVeM/9H6hCCbChvHDhGZ/gpmWX9CbLDiECeQRrGyBrLw
N94Ytyt4edHOwS7KoEraqwQtLeNxOl5aUhNN0DeXJPPMvzxQ0vjjeTKnSath6BZ2Efl5FR65KxtL
sFlWE90kz7Wdg/x2ZRSO/2jkMRfnVvYgsjGZRkAFSKHXJoQ+JW90GHv0CTPxRZ8Of0w48APrBf74
AtwBfsT0gV3xODbqM2gK+94WJkxmZ/iaZ8Je+gSBnWKBnSsP43smXGipwXqIdUoOFYpprKraJkCG
fFRbiNn/vf1o00Lx+0JigkpiUWU2bUx+FP7+Xx4Z9AXwzbsUmX5Y04SsUiioi4/zqPfT6dL0icCE
7pKNDVE3fb9Khcsj4HK2m9TcA9iGozdmX8kw669FKjRMi/BYE7rhCB7y7bx3+oFjnRtT+/XfP7v+
5yLoqPzsfGnkSPO/Tz97p+DqzelCLwkjex/0WqkWUQePUGxqml0HfyDGsg98QsUj172l4E/xnnUE
xAQxoxKCY2jiWcEOUVy9sSbIw1AVT/MNEOLA5CbuxCH2DHGYX2mpPiDjiHt3P4/M+qEdLrA573o1
BDdZRi9KZ6WrsvLNV5RHHFDLq185+Qsiu0U4f7pKMCzEWIC+bwmIoXGZ/NKqEYBe/2VgOr9m66uO
lqyro5hegRHpNv/9mc2ep9+/b25vVbKDqoxkzM81WKt3gTlouHI4fnvRIfDd8YAo9DVSvGonzNBc
ZWXi3uZXcDiNTZho7kaN4QlbnfECtjF6sDyLsWLb/aIF+5bWvfuQ0J3CBFRrayencoshdD5iwd3o
VWU+mRKmNqVmTe4jCEtVkuk4NuGPoiKlLpe+jtfZZDt2mvKqmkl5zrN0gxWxcZBsy+hv5/s/OzUO
klOhI5aFI2vMrrF/3fEIsC3PQNfE2XlKi4HmGLbw75lNq8TmNvZ6TPFKk9Ajz1of6mfVceKtY1PX
OwyMTkMQfpkbda1v6ec6o5Dwu6jZGkH0YLhliIz//14iDKZHZXBf/vs7NP/o1aASllOjRmeOh3j2
030f2vQAEtijSyNuIe+Vgf2l9/vg1qvGG8qgrxL1+a6TMr1X4PHuYQ5zM+vra9mGU9C1RkZLEoD/
14lRqtPkhEmG/HjGFCRCBtGdSTlBMpj+SS0UcGz8GAz5NDjtojzahqr7TZkcCY1VZ4dYH46h4YSP
oJbejZayW6VpPcU5nywo1RXQ+VXXVWCTNbO6D454qgikn2yImlNZb9CqDRKgq/KStDXqCz2/EwMg
tkEyFsuPVQjTBJJWYTzWMnVB0hQ55s5pqapH8/sM/ZsvqOwIn8Phsq5A4e3mp3iY5jdBn34hTK/b
guX3j8hg1OUwTVNGrBJ/ebjUP2pUvhhbCm4supaCgefvi2nQ+xEjxzxZknphr+lh6c+R9PaonL+3
5TgFkpgl4An53er6r53wg00cqCQKTpQjF8oiCSirbIpfjMgyfBzCQu4MixJAC+q/rPvGHy1cS+g0
Kul+TdJy6/NT4JoY81N6+UsVi7+KD2I5t628UUWCNr3VoRxvu4YpdDUFYui4Yo0K35mY+KHzpfYl
XojUepaGw9kyD4ojBGfSs6FtX8bCWw6tAeQM21F47VogLj0w43RKbAt1z4LiEJGCyztbIU8KPHnN
zqlVF0aTzoMlY/XWeSqMe1Iy/RgznN9djLDTLyZgJ9YtE3sYkXrnElfkMlJJkC+nj5HhkQJ6JyWo
ZHrbmfpzgLL+LOy63iuKtv7vZ/HPWf30OdocRzi/CV37vJ5qFYW1pugkZ80bdjySEFllOSQgA7Rj
piU7xTNJt58At33X5/fQcikuRE4FmFZPWeMqy5KUrrOF4aNKsJnMXZzQOOrzwz3aKWc+S7+HnWvt
/9lGPBr8aVZEyzQb5O7//zcyVB3RD1Mv/v/5N0qVzE+6IomXH3V8VyvHEldeg/H4mKEhWUZpjGGV
OmgfR6OyjsZu+MpXvYyTmx/EwbqUPnHm+agcZC+MNyPLjraoa2IFmim3HHGGb2waL2YyPS9fHEQw
Hb5Wo/72l1/lj+LGUoWp61NnWwrCTz91cv1ydNxAo8Oq1eGb3tPBjVuA0J7pQj43EmvpRJ73HTtV
23baqojA33gTH14B1ITbgQ+8649aExgvqSfLFTp568IUoVlpSk4kIbppyEYpv50a/u35nOYFv+3T
DBzZn1Rp0YEGZfRpnkBYASdWVcRLVGRwyxRiMtrRDE5ZV/8E1ceYKTI0ZCG8IvkkX5VFU5HeyJyK
GGvnrS7jDQdj0BMB1LtiHJPt6JbDaq7oGoM5bCagNhA6O7VrTt7QggZln2P0QlE7VaxaYeOq08J8
pauDxikGppqhEEDrmHkIu6V8g95DevhYcpqsQauOyVCvfFzre0rnR1JOjS9+wphKGNXecuzsRYfH
nAfDV0S70dYwrx/3Vy7ifjMzgsOW4dX8CggiYyzf+8uQQ/tz0eMJNQyqRm5r1frcQ2DGAalWZCx6
Mxl4bj7OiSwukN4FDolvhSUcEmZQqaWl8iqNgThhxR1gHJa9PBgxN5DgMcAgTXuxl2e9YXQ5DG12
nQc5AKMSYEeedvnLnfynkMZyHHtWSLKtiM9WdlTCTiLzgRDJVEO83IjsoXW3skjpQ04qu6bK1xC4
5gAmjIfWmSOc808dn1bQnojZenOtSu5d7PjcB5WX7kWsbFhXOeEnf5P+qH8KTuf1UEXbagobP9On
G7isYWaEFctI1lr6s6PxbNGz027zK82jE50E40NdlIBa3I6APd4elSivHiAVcgQJo+BYMWV8KKbL
IGuGwzX0q3uIw/uFSVRyR5m5G8roISx4lFWbHNuhhI5ciJhmr5YfPBGbRNxjYlJL49jUoiG8Mkqv
Bu7JzfxnYw3NTpW2vdKH1l7A+x6WXR098SMQLlBQtGznPiwp2sStuT9rs3jw89y+2a4gqLMf74Gb
HxTdr18Hp/SAP9jpAQBL++AFWAppWNFrS1BXTO/mP28tCTLNKpH/xSEdDDWyD/NDabUdHemiVPcB
xzzmpkHx2sIY60JocE1e+MiVGKnlBtJuJcyQenpGtgS17VxdLQ9XH1tD4N0lo4+FZ+D50xnKrpwk
7k5VD/YYquKBPhg4PUvJ32JoQeANwyu9WOOxGhmX1H0abOeiSXsopj0pUlRj3WJvpXE+rwt82N0B
UCFBCPMThKCZvtvULSLdBGGeSb1AClgldqINTQIY2RqsNP7SUDfxK4UcabFkIFHx0vZiTAlEDFLu
UAz8exwOf5nJys+Pu0mxiwsG15zuWDoCmN/LMUID0z7pyByI4uaiYJt5o/vcLGiMuA+W9pKrXn8o
1craoT5mMfQMvNatvnFNE9gPm+6z5bkvQ1jZe1Mj5dmduv6i1Myj7h46vdp87GVwtO7Tuxjegt+m
+dtYlJuZVRtFSrrSjaZcS9Je1/R2g790j2kUf9on+B0lPkIqAPTdJkFbv/+OKCwGlycnXvZZbq7Y
1le+Z9AUM+qEX6tNvvF0posPSYjSpBBNksM4pc5ko7CnBiVe4VLzk21slJi6LM8LF6JrSaNIyYwH
hyBf6cAwwxP33LVIAlVt664z2lDSENId7ZGk6GmPVGS7wCUot44WLT40xX6MqamccmrcUXePo250
ZLOqr26I6btRO/dUqrl4ciQaCB1cd9EDWtELSGOL1jialsfRAxnxXA/1CZHqyBHgdQZ9clXDhtwP
2oHBYkqI08axOeOt4Jw9QRcNHeGLnZO+CvzonRlcyqCMf1bIMCJiwvoW90QyoYcvH4wq/FFXzWXA
0HWPkIiv6QgYB9jw46UmtBJgBEER42Oih9G+K/z0iZaNvU1jNViNqON6iuNHo0H7IX1Z71Q7fbKa
oLj4Dt1QpTKTm6s7sD61zIc1HIzFhs2aaOTCijaBb4Rf8tHbh1lpv8eqgLNagbR1Vr2auT9b/NtJ
XKZf7aF4dvXn+dCJoo2um8+vPNVRQWP5tJd1Z9mZNHCN6blOmgLKFF+0HTMpHvze/0vJa0+Pzb9L
k+mWM9EKoOy0/ocsyssGu8kshs6dEz81RvZW4C3eV8Q0XSQt06XNIYtP0Ns4DNh/EVV/EBLqhVOo
GeUCKIEGq+gla730gKLH3lhVVD0ZiXfuAKKOqpq/YrE0l3UZqTdl6lbGvm2eCkRxq9ay3gkvt49a
KDAJ6QHziahTV35lWE+unxngiUDWFnTQdpmOOa9Qy6Pb09n9mI3mRGOXqTMcGhb6KIEK49N1eITk
t+7txnjpVWR9pab+igt6q3GcKS8jvfU94qZ61U1jer3vwXEhMnJGvzvmYejfu9LxF3asju+JaLjn
uui5NAj6He1wanc0Q7nP7EKe2dysPY3AHPaT7d5CJQL2UtJux/H7UFYBKXAYDJ6zkBvEKfviPC/F
XCoyiKaLmpmkB7ftUxwq/rW/iikIskRxuIx9yD/D9DZ09eEvo5c/eoR84cxdTPy02EfkH2dFp+w8
z9BFRBh1WZ8hpldbrxLhOurxKDVN9aM223gt08iZBayVlSh7qY/cqmMG+EvQj0DE1SSY7vkJzUgj
Xwar74zzJ6b0PckL60o1HC1Vl7S3/y6dqPg/N3dNWzf1qefjGJzRnD/KPhW9o9JgG2M+/jWwNNKk
/CG8VdPF1p1hD2OC7HfAhDdZOeGtHILohFbjMv+L+Y/ytmf2w9R1EZtQVnsZAhrrw2ZrT2pjhIpy
73TW9/ndoELPpNuwdRo355hbyodCf2zGvVcP8irLL9309fOMKrfByeyDcTHKSz6mbLf0i+b20adG
Eg0CIlLY5ja6sMsniOgrKy33HmgYwDjtkbAmuo+Rj8EsoKAJo37cyT5CWVor1gvihh9hZ5W/QpKu
Ahcea+gAMOwtY1OROv0CDh7NNY0v/k2108xUbo2MwIu4uZYdg8Zcju8cz+UV0Zy8grdh4sGgZp8W
Y43Yvi6482j6zfpsD3WbroV0jdXGXSBun57ocVwAPygnrHPBgWRCewVyFUycgxRh6JG/RADiejRA
Gt3dl3EAv60nST0qnlIt/BWQn+0hhvqeVtE1ZTzw0QDyBhIXAffepcjk1jHEWoH5upmH/a5ZLi0/
bY6+Wnpobmw0maNfrxXHdADJk6ESOu3wLQ8n6IdpfKG0MggREssmKr0nrcRVCLcjgL1k6HvUUNGa
ZTZaycYCiWY6b4YdddduqC9K10Trsi5Piuohqba3CbfiMY6EeRyHUX30hfVTtPqNlvESg1Jwj0wz
3gZgAEmJIE7Vx+29r4ls2Bckj6EgdTdOE1Tr0Ryd186ahmMtmmXo7sg0gHlfAOalS5golL+VgbA+
63Nw6GZ2VsLKgPNmNc9aXuGFjuEO1aYP6ZIZZFclJOfxDD+bTuidtMQuFzC9waBS1GqqsVc1FVK4
2bvdoTbVfy5SNGKfZ1QEU8VQ0SinqzLlS05v5+w6VwszSndNrgqFvBYK1guaKXVrtXG/chW0S23e
cb4MbmIKCHCYOD7gxi4f7AF6yvwqFQ40RB/k4/y31vRPSjNNN/W0rRbCPANt1r+EWduvWiEJjR6k
ulOcITi2tZFtKpHot0AxzaWr+dFrmdAt4thqvIyqc7UVepIpJ6qtTm47bJd9kBEIYoXNyZFN/s20
WpDGgdNc2iaEXsUztKqTPvuGU2ShWnQAvJjAdcfwxyMDO7RUnHBfCGJFH1D+cEWybszIeyKnNbpX
OvtS15XHxGMOCRILcnKn3Kndt2YZ26SpSXLTiUxao5w51W1pPZWFCyglt/27GhnlPeaz3vUlKsL5
rQsH5q6GZF9QnRc7vNKr3BvvjR2pj/MlLOMXTET5eX7nYI7aqArRJeSWPTbuGB8EmYyEFRG3rddE
OIfQuj8uA3EHyzHXmoODq3fnB9W4xVxQPLV9cYD2skzzxEtXncyb08fLRuNMblFZWhyA9lmh7ENp
HwfWm2dRGmIP1hRMXt0h3c7g7ym5OOqTYHsKhzjmfToAY1IMrm7oIO0bLeS9I0A43LoPPs3UTVbA
7cEEZJ/nCy2aPiziHV3gdydRV0UTFr8YClwFYM43N1EQH6Mbc4N+p6DkWyV5pz6MyC0fmrGH1L7A
CD7Z/bV23U51m16YE1gJWCdNbqviTIBxJB8e9ckAaHYcT/NGz48A6oKT4yNeL2M6iaVu1lsO9MOz
TMuKBaZhFMp89nlsiLgnna3dyNz6VYzWuw4IGv1tBBUXhO9i7D3UxTySms8TGin+88DRVKrKVR1h
c1P2oacI3wwMfCF2LMidl6azmkMf2fFSxA6BKeOqCRxaptooFpBcaLbkQcAd1OsLr3BBG+Xo0C2a
P5Ij/SLgm3Ns915Ge/T6L2xn1qpqCJ7zzG6d9obFSlfu2lg85kHzXZB5F9Z2tXOkOUycuGBT2XWw
UDJoxJV8H71oXZTWuEp0c6GpWbd2xn0ypO9yDDoOoB6+NKmjoQOQkJ/TWI5bfJPvxqBqjOwhfWK6
w1g6uvo2NUq5DLRxWGblyo4b1umC9lnfZj+xKXBoyTHmo2N+dUKNPmPlX/SsfxcxA2cl8o4t5SIg
UmoyrJ28UBBOxs/Ss+Kti3Y25b91DAbliiyQ27/IftR9Lw6CQwDw8ole3GAFqXF4O3rhYCVjTuBI
TibOWY4iJoJVBms8dREIkIb0D4Jll/KOR5ItsnKptplYr11c2tBMZf4Qs8YvWkeIhSn0Z+Fw/nWE
MW46VD4rrVpHKu1dLyMRESk6g/v+2OvtOym5hBlZxiu8Xm0K87oRKDlFjnwz4CboF3BXt1aSOdCj
seHMoS+EUpKf4pLNasaIchF5ODqg1sHToTsQ8L7MAUWsJGhcvx5PjVeE5yzFLDgM1kugIAlIMcaU
bIirymjPTQJ07f8Qdl5LbiPbtv0iRMAlzCtJ0LO8k14QcgVvEy7x9XcA1Xf3CZ2Isx+aQbCkarGK
yMy11pxjItMYrjhtcmYugyXqfQdNyojzS92iKZA1rFUb1AikBiEWC1HnhM9EiHunYWZ/VH8cOV0y
AEeh8JJDF7efRoQZBHvUNczScBeCK9o4thfUIcql2ccJG1sWlFDrbQR0utPt/pEfPFub0embDMeI
Ho4XrJ0L/QAtgTn1W9+gDeHyG93BIzgkE2gzUiEorkaageB1v3cEwTV+NeOaIFdci+/DJEwvqnwd
zVidc8fsLr0w021lz7w3xyRuBg5zT/eMnGX/u999eq5TbKtcfyq9NNnmqfOj670GiUFsblnuraW5
mRwdp0NOiD0RqbrXMVsDTU2AcB1oM+aGJuHjgEKZ5cczIAW3YOoYIXKC0LU/U1q/VFH5o5z0Xd1n
n61vzccZsniPO6hj8pUTe3BGr3JCk/FhRYO9TR1zLzgYsF7gI60oJDvHQmD4lM6Nv7Hrnj/eEZA3
DIze6DzN3Iu96BWBvOKQNgv6u2uJNWIWse9oqgPWRDHbuhrCAuIGTlX54XmERmYuK2Yp1PickSkd
FwCvotDc8St1diGkOjRoNGcKb28NhEvCEh59QjOGtqO9NiUnR2FJlRwdtm6PnFZhf6xy88gJiE9Z
r8bAhI1BMCfyQmXdPBd2IsQT4BIlmm3pjtvWsh48OlyLI439NnCmUg861/uImbRuU9M9N0V0b1IY
bKDoDftpGA8F1rp94fgh6Wxhs1VZc5qoobZjqJ/tpv4+p0z2HDMAPcFybz5nPu6h3u6P+Vx/1Ppy
0mMkyZlXv0TIMVk0W4q9PsXn5U+BLwkoL+adz1YFLxbVST6eG0Uw3lDT8lFdihiyog9SEEyIp9x1
D4whN1nmcrbuaXshSMOFHW+siPOuq3+m2h5FTk0ufbklesI5Wn2+mybGpHml3hcM97bxx71d1dHR
bMw2CLMPaTNchgxJFo682KUxHiq3JpNlJErM8qVzHCzkfm17R/w6THMrVFvcbO1lVCZxn5igWrfD
o4TMYEpxS1QZzowmaoadHTvwd+rmM3Qb/9BTIm1L5f2emnG4GQ1JFWm8B7X2HIVFtmFe/JlF6bWk
ZAMQs9XLdjr1tbfrx/AY2d7bKMmGtWM80FncaEE4d922Y4zjhrOzM7AKBYXZ/KiERZc6GZutPTFo
pvDdFRJhTZ3b5JAJvYETyqHNlG+JgVJCDCQ0jYQtRCqLDjnJoRtiIB/7Bg+h6R2iwiEky03+zCQr
bKbWcDZpERFLoY33flx/dlV6n0pJLHqPCyHNQFubbxBcoQyHJaapijOFho47G0PWlIIY2knr6a72
2dYf/TNnNzDOVfQzUfkNI9RjHKqHzLMfOEO8uN3i8BnFK/HbJ6BCRPPK6EzI1MSCEjGw9X8YcP63
vvVhAKWERHIcvPC9lrzHMXFftYrZksXGw3jK55Yc5o0hnF+i9BzILvFvaIcBrKn+ZKJi7RqZnzyC
i0pHPMdQPBCnubTJIpNllmUwIZUuap6cynpGz6tfY4LME+zfGVaqCnMSyA+8gMkWPMsjk/lDOn7K
pD47dq9urPfiyenQlxU6Ia+ArTdOI/oTKHXgeMm7bjUHFaV4petDMcTlBtrpDa7cBbQnNPsDRzXT
SZe5ZgHFNFc40skpBhz8PYZlAAYpSHQSF0hBbnmv4P2LUXYbu2n8bdIgj9aTP5wvRYAq797kINzN
/LM7+9N1OZ3SP2geGD+ZO0V7uy1aPmxC/TRR4vZZPx0dO2bCojUG6/Fg7WNKQb6smhyeea6OLFgH
AivfG4btW026Pm4Ssa8Ae9F8iK0jRg9ETYV7YLvmxMXOYzIW29W7xjHfWpl/cyd/IZbTvkx1GA+p
/FZ4HDhE39U7Ak/5bZEDbY0YKcee5QLKFAmpbNRFu7NC61hP/rSNUmUuB/5vrj0g5O7nwPUUvYHC
wNFshPgncWqQYboNcSnWfRESkS6HJaKIhbGKPgmwfNIhLM/mvB0wrAas0aSHGEib9LxU+yl37jiN
WtfIjq6UnrumZN6TJICfPJ8+3Ejh4bCkgWTCqR+yfVnCpPeFdI5gBAogNIjrzyXuWWetaZAXtKWf
cwVNymziQIqWUMqWUFdgEhCDFmmk5R6Q7Ll7+xgmDmIMkxU/K5XalhaUoz/wKmXiEpTstWe/58ga
hbN1oHXOrAKzNn3A+DxazbtAWEdaOH85NoeSKbKPV0XRRvHYc/TqV8z8cONShm3c4TlhZLRB73Ux
9eFPO/R4ZyIyBHChDmEaRA3pZHYjPvyZY42rT+9EdIAwNd3kVJPxmbeF/iywPg6egR0MbOZWg/+U
WCWpG40ZcXIerIBgyq2dUaNHY93vIE8ZhFKjX+OvWD4N6D7QR+K4ofPSARja/VzM7j5FiB3RtduP
LkmWyqlPpSygW2vVrxA7SST5jBr5IodIIRE5hXGcJalC3CbRLs66T9DTjF2I3YJMQgyB99LVZXTP
Ekw4ovN9wTdYuBoDpWNubrK8e+70VselMTib9bJaXgsblrDyVEGkfCyEY75MTofsmLyG/7tj5v6v
uYnv6qbpIgj2bAPx/V9zE61lEhyi8eKOXiIxB5ipmbVg67uxPK969HyJW+6LAH1HHNSyS68kP6sj
xhveHRLgNnGS8ypr0Fxnp/nGnUmTbs8aWD3nEtpvry0pLpNv7b2YfMbW4o2bi5B6vWzC/z+KGP1r
mGfGJdGml7qCphqDhNtUvgFDeHWR9E5PKuNIHG9kb6q6mYG5mLvc8qJnMYVwMPQ6O8eLUZmu9WM1
t1gPcz09aXXnPGRsPl5f1AcCD0jOmAr5eAeRhJi6BcOhWhu61uKlxTxTH9o+tk9Tl4oD0QnmsRba
N1zQ013fL9ZvIehQjx9uPVQ3FM//PLiluiWd5fwXjYbxd0fTZRDEdBoLJiRuAEF/CY1U1LV0IyBq
13gD65AEzJTgxI7J6GbshHcAmoEGymrvNFPLdyMToUXLhlJ1bgTuC1In8tg5Yvj5L+I6429xHcon
1D7cr4CyEGT+rYDK0Ab4OSfdJTeqP/ZIP0o6Ze/CbbHa66o6R1OIv8Qp+rPNsPFLAQL2bisGAuzg
KTv1fxn6G3+LQPgnefgyqcLQ98IW+uvTzATLIUyVoRLVJfc0gSF3Q0luexniY3Tn8UUf5S/oWucs
bx8ga1k3C3zXds7H/+qbhUD/1+zEtdHy2z6+QttwXNv8a1w3hGFMEBfg5UxjLKm3093A72Hsq33X
LWiSdh4WMuxdNOjywmzbvkRG7uz9PLYfvRzqC0D7XQ7vY1ckehgkvS9vTYlIYZm+mIUjT7A9vwsS
aHYgEOJAVELef41mbHwjeNuyMoLAD6buIsPBenVnzkrrZa4Zb547wokOcVCxKuBTmxcDRFh74B+d
938Ez0hAhIMAdI1lbAbykLWyAg+ASHbjZRENVQ8TnE623i0yBi0gk+Prz1JHEGQdl14gx6EOWg0b
r13424gp1k8feuBOYqg4zPDy9hXJxkEq+kXTV6igbux415ADyHR7gTBhO/BuIIX9e315KPqMtNYC
G5hoHkWhPRKdjGGqC/m5fg2qI9N7dth2AS2/YmBL6XsGVVsrLIKrsdrM0Nxi0rkoLydgTyY3d5zp
4+J1E7PVAfowjBfP6Z9s1Ct3aywkRx80Uqq4YL73dgh9w10M3HUvQuaCRci8MhyFCjSd/KaQUoCa
FHzPbJQLua8Vzwl+jC5v7ftC35R91L4aFYY/iin/mmapcaz1NqRi6pgoCkRyMo7vW7q4+69FefbI
fhlzzX2IfZ/gqcS6tLFtHQZOKaXb/cnb1D6FpuE9gCtLzigv+cyx2W4zX4EHkh1NKNsawcpH0J66
qLxKryZttJ3/eRZfOy2+AklfIuXDAj4FcIZr6NTzbaqQyyZWwtyiFyduHyxZkVE+7ddHFHDVk59B
IxpTFNkdLH4Sl6biUPvdd4UZ594elLbrY2Gfgc+Ic1PGDR4862RHfLLm6QY2QhyHWEBPZqRDUZeY
m9Vyp4V1u/f80jtZysMQJ+38oKmx23iJiILU9DBf6p752nZzRMO+KQ7oQbNlJDym/RM2feImmqpl
coFxOUHV+HXTLc80Wz2qRq+O60uG1qGjcsc3Qko/5rqy97U/gCyq9OrWtU118ztsWKibEQQlzENE
o8OWLEKUEhq+iW0Sz5jAlegemuVhLLzzF+wrJMt6G43ZCMOv6B7zXLwlzbPIVMTRs6EvSpyKiW3J
UnezglvtFEzFstq/YFo0oGLxoDTb2lVOQygISwY2Oh4gmm+ROqiH9UoXnP5IzFGbGJjUIs1mDBTe
rc/YOZxTFerPnnSQUob+C8TXZDeJPj7Owvlmrvao9llJzv8QEtxA1wvtqmeNdSFRK7/gggxvmiXt
relWxk+cIyrbDYrImMrKHgqIA0/SgoVtk5t878m+3ww5xpTwxrRBXnBn+gCwO9KAyW8v+REWyYm2
/aFZXCCm5wB0KBQtuIp6d2cTFCLRzkfDfjZMshJnMT0Ic9ABqbHf4eEBzT18d6NZnRMB44eGAie+
9RqfArFfqv+9uu8Lv0b9Y2Xi1lYWngp7EHfsrziScypAx22dQNo6yWGtOq8Ut4GEjXXvF03ogmfI
uyclqPPa/LG07NevrwFN+R6tKJ1imqGlm6Q+ctSml5WI/WjTKFz+XjvZxSNZrfliz4Vfi5fYEbQ0
l0top/ENPVy+azNlBFmhd7ec7qctXeNlaEX+3JR/lChYmJYxRzf9bsNEEahayX0vpfYrLCmC1eDf
1+hF77BkNftwgmC1UsTbZFJXq7b/GF5Py5tbXguPCF7o24yqfawI97nXPD656unfVzXPjG81S3Hz
k/aBTaYWPuVUGqdydVFlMt+FdlwfavwyR6ua/C3a1m8+v/kP/AIbF83nd2bqMfCU50wUyQ6W4PSk
qykhhbnr96Gu0oBk2JrNbNESy64KzLLQDqVNzhP5B9Zm7icP7+MwhnsnJB1jve/CCeu/VU/0Hpc7
sBpwedNo9Tdf0iOSsPMzw5lr0bhIGBsP4XlYlZyYETLZo+KI4Wm0ystiusHgmKqDIfhBTqr/XuJU
2vol2afrg/ufZ75t2awypJeV0JRvaU7aPaNWcjSp64E7dC24HcLazKuqn8PQjI6Tlj4U3N/XannI
TEwxpkeAckvanM9O/lL7GpA5RKjw+RjBYOF3UuaKzAc+cYVtp8HzHpTmfPod6C8yAscrA2HyQSyT
sMzlcv2CDLsXD6H7MXfpV2+G2MiuHsSCluztG/rPdhsXHHHESkujPIwPpBPvcwUzaq7j/lWGntzW
hiXvv/Y/rC368X++qSYjzHEoAT06iAJuE4uO2qxPzf6NgirI59QisUxEb0nl//ZIwjt9iYc6bCAb
Dy9x1NfGz+WJnlk5BH1owSUR5W3k9K9d26OvEfWhJ7DeWvSKIw2JeWPRBd1qo8PJrIxmgIgFbgG9
rn5if0KDqev03tK0re+rz9b+HY9IurpkgJnfcvMMs089zgk/wHp8G0p/fnHtmJhZUsqyvd3k8w3/
qBnonRkFsm+w1+otbYvl4BX3KTDaVNI4c7Nj0of5u0na9C5TwrsUdu+heVKvodns+iWhzOEuRzD6
71Pl0xFrdPfjSzq8qojHwhbnCEUDK7WU/VGsq5nU/ZhWpucHkSbag0J2AdYXTdMKypGape7t+geJ
dsYb85r5RPpZH0wXGWnyQRh494GekIAibOoSoyJ3bBK6Pe9KYhehfTG3zu+WRiMscmnTmjeW89FK
H8jwVOwHME9B7qi+I7xlKjZNDDFNq9v4GVRCukHE5F+d9SjOQd64FPgyndoPL0j6Nl5NYsEaHRyP
E7xwCOW7DLvYF2DgX9RA534LvXc1ZB6aOkI3Gp2lfL3MnY5ORUYoLQGZYG8zXDUHJ2R8gqDK3aW5
KM+Rkf1ZbZSIk9WXobIy3emiJzmmOdO4Gi61J+HT+/UwJ5WVPZFItJf+dK8U7CXXGXBeyj481ZIR
0nqZtO706BvzcKyXMNk8Lz4aQ/9MJvBxXx8P+lZU5yKfBIM/pqSGd4dH+JkxiRtemoyQ+pmDukEq
xrmtaYgNnnYLEy1FHlmp7yTvsuH6Bsfb0duvTvUql7AFizj7uhztsT0mJtmI7hzVz6oafvpT672T
KES7jJjD9WENPFTJ8N63sXUDaJM++GH0p4nJW4zYQPkU9+YBxLH6cBNMonpiIijgT0EQ+EkaXpyS
d90YWfBltBzgpH2naqDdErJxUTbbJx8b155EKu81Ut1rPNM6Rq+PhsCJmvu0GU8V5hUmTkX2hpBn
a5u9/9hheoYjPsyHuoqTlxB+DouBc4XMbd9Fhh9D9IofmzyvT61qA8Ryxq12OuOW40G7rZdpye9i
zJsfiBnL+zLpS6imNadli7b1erl+QZOPzcoRUd5wVKNDqHWkil8EbkLQNn/O0/SnxS65YqqQyL55
lE5PaUEYCAc0a8OANIUmuYgYwSQ1QSMdC8dx1R5rEko25NvrwGekxb9czUGTjRbCB2hD2l1VOuWe
UxxzyRYQZklouZwr88yN+lU/cSqQgW4rYxtqWXWHusw+hK7JKV9WwykaK0S3RHrciHDuDlVE/gfn
qu4QayRsA3z+NXOX3TgWz8Tkme2Pyo/vDe6o1yHJDSYaRIBYRMoh6E5f4pq01wJULbS7BdhSOMWu
L3Uul8PZ+lXRyfnotIW279FhBzivhuVkD1pThMablji/S4bqd0bYmm+MynZ20U7PbUX4aQuNcLPw
CC7eUuGguQPvSYjierW+7k6Z1UCn4I+If5966DeA2Sx/p9N/RI6vnx3VeTuE/mrj5250WR/c5VmV
wjYkOpCniS7+/v7r92h8+UcDVH5YzQar7aDOtHA3VXbJLohhuMkwLMOp/FKPKtqb0vGc+8LNvAcD
8Mw6uO9IB5+0Lgq8xG0fw+VBFEC6Kb02RKE3T2mc0oSX8c+wIiY87y2Sted8ry+IhagAer4+rJcc
HQk4rsyJtgDpNK2ZP1JsEmzsaO027WrtAqspCoTRDAd2Z+sVAGFEBVsFruYXN45lFUHPzrhNwdIE
5dykWLl7EdD5ioKIDIPvmeucuHfUqyjqI6aaflexCdPuL2oghqHz2+sQ7gDsfhegL6IC+P1ke/qW
clc8C524XL3xL/S2HxksxtfVv89dAHp85LNvGOquTaP5riTg7M4uOqYWjf+w/FfmzoOTWdO5ikLt
rTfkG8ET2r2HLf3WRsWPEPEU423nt22nn22Wxa8ZqoF91zjG2Rr2PnFKr+7wYNtJ/V7CYLqLh+SF
H22go2T9U0vKhcWJP3vmvSMyfR/W2EBcQY42RnUJAmr0X0Sfj0FBtOt+VQpahp8flTHpgNcm2uhU
xHFTUzBF9FyzulhTlBKmFfWHDbb40C10TkDwQHay2AtWzfyMl/uiRoYaDORgdxbTtIlKBZSoYHyf
TKL41Y0UEGAqXjtN/Krj9j3OM4oiUKQUkmNEB6poniMIZU9sCOh5m1E/4MNIvoPyWz3a68sQEvFn
k7qghWJ4tbLoY5xG7Z7Wsv365c036DOdGG/ZJ69KnkpwIfe+dljdFcjed0YeygcXbdiZniPwwAh/
Hz3S8MmJ/eoNOfLAXmtTUyVl/I3bIiSZy61Yzzt/41RMNdpxynCJE0iloQr6EavxSCKL/qZ3tApM
jh/bqK4/I6Hp91XPT2B9BvQp2s+QNe8ptnmt1qnCM1hpcExYWTEA/5CaD/I2d38zmEHz5jcmPeqs
O6aVdluSj0klntDHuAOFgJLbwe85YMKVPGc938wrIo05cxMdhdBY8ToYQC0rch5ZZNWZEAV6YaSH
rEWZIBZzX2fs+oFM1S7P84Nd1T/4rIK4NeKBVkO+T6fuvJgo37IiQ+s6zcOF5Tl+M1063YkF7Gv9
at3pP8dKlNeIeY63HNcZxunXaDJq5gLM9jKf+siPp+6Q8a3pKiRGsOoNNfXEiC95VriVdqlTFSeU
74sVv8TIcYitejh4I4G8iCvCQNUqPShP9McSD/7rRLfOoOQjdUnHvlGq4l7X1W1CjrlH6zefqmp0
zhFxZuh9zX2pkMubs13faneyg4mt8Dn0Y29D5/gjzeL6zls+D/nyedCWzwPeBJCtCT5BSAe+Z1MJ
LhRkM3O1hw6MrEpIip01OUHe5u84PnkX/zndrUe80iQ2ckUzywyBX5NOeFrGKCG0oM8STBxmekmG
wX4ySV24NlX24nrEwVeJ3x4AeVNr52VlwhQR1bGZuh+t9NsX3+/zo82adqDKP8ZMx+57n6R1Oln1
n5hfWUosk0ZYsFmE0cGuZbmfqpgpiJbmvwux8wq0tYld/JDorna+7xfXGSDHXQbQaiv8rHj/Z8PW
PVIuEu3eUSXFfdNQ7yeZ81zOVvgc+cZLwXZ96yNtuFWVrW0874pnf3rXyra4Og7wnyZs9TdIobvO
6N9WkrYMi3HnlMwWrcJ4VnH31BPq8uKmwzUp3PwtlAYrgDSe4qZ/FIubIS+mbhtaKmigCr8MxPt4
/lBdBupb1LMtKtmKCAayAsz8EtmolTWRipvhxN02yfTuqV7IbrrmH6t2PBAPFDS0iuhzQWnsRKLg
AJf1fr20Vl7jMNq7n+Q+TDeMExF0fstBLVlVoDQrglXC2Q8w8ze3qen6HWsrJ+JF18/vZDxobQ9q
saQTJuDQ71c725Blv1zIiiIdIC0qizsTAOIGqxdsW2bBK8atyK3fhTcMNM9m/Vob3XCak/Zl6u/S
Gp0d7qE7mrjyFE16c+YiXl+d+7soq51XGgIpdAO3xixpxzcI2fXbzPJLbHd3dOo+CbI6YlyrpHg3
SFXh0OoNu4jAZEBp87UZCn3Xm5mxy23il0pUD4Lp4QCynoTqd6wCgJ9LV9unDhF83cC7Jd0Nl76Z
/Eb+hLgxu0VoV5/WB+4CfcfKWe1DMkme/Dv0ayH+ECdYt4TBqctH2epg7m1tl9js5GoC0gJGhu8+
NvJXq0DFyNbpjqbhTjgAhpOEQ/NDT7BSDhbOeE6GTNk496wPzBAzDpK9E6yX4J7Pk4QN01sj4OWV
ujyZ0UORm/sex+uzIf4xZkidqfrqIar0tCWbfZuX1nibW9SWqol9MoygQydOIc7dinAX45Dd4IuQ
TsQJ/dQsObTRWOZEei//LPQrNrd4BWPFa5MtwavtteZjSShfjeE4mggUoGLLaG0ud3ahiuwqIaTq
I+osclAqjqYjjp8+u309tbUsu+UGzIlwZLltEsbnUVKYX34hltqerPvas0+PBn29mKScln6K2WoB
+X3tIz7P/gY64dQv9P31wU8NLRD847f/vtYBobnldbxvdVqoNNcZAgxA5nYimchfKVS7F+yrOxb0
joNN2lyKyWx3dMp/1p0VX9eog8GW9ZmpA8kPy2ivNPoRknXcHCoP6c1SLVmphWIiSZudZcXltfV9
SoKl0p+sFv6QHX8yBwk5VSzJerMRvthSM4mwVmRCrP6o2fTQe8aEqq+XHYk0R6D/4caJw3Zv9eMA
2bk3XrK2bs8oRVjX1VA+1mManqvUJJiaXN+fVNXBnJnOB+Ypue+WMVgZCzbDpbgd+SD+jwdpDg+F
wZR/lvqvvLPDP3r6a0ymJ8kOde5b8n1YlC+JwQkGZBwhnjbwBANr1H4mpQnxNnEwUAniR5n0XwwO
D/n6cydxgOUIVk9LQL2eaTriDgf9Ds3U9QEG46MuFyxErl4zyT/5q73pZHbysB4ye/Ehcjd/6ETb
3Y+Mgtn9oou3HPBdZ0zBeCzX/zytoUZmcCtvkVfd5Kz0u74y+k2mpH9Oep3RAVZMDGsRWDp8OHQX
YY/cl408GBXBYFJS9a0lbqN0dF6jll0Zdj3HrfK5sa+4juU9FnXGQPNgfzJ+QBlX9vF16pvkmrXh
T69sqUh7qYLWNexNdiT9wPzT+N6zq+nza2fXh0rv/6y/Psnx6MlDK+ksHdflc/3o16yy8c6aUnRd
teZcXF92Pw2osxsZpfk7lDWTD4qbnUdSIXapy+hlmTpkxBo8YHG9DNKkOEAHt8VjAE/E6wY0hR4O
7IK6SnrVZe39ksTAIEbj3ebo7q+yZOIusij+NmMe2xaNZV9CqIrPnU996UTyUa/D+FoM0bvB+3jj
uM5QF3/aekXC1kQq2Vse6j3cLchwXv4r9vz0d5gDUVWZ9p5Y6RzYiAZQuormroW57MjkZcWbjo39
M3EnBZ8YnVNW1eIyN5DcPKML78rQGwJbieGpzGsBd3ge3lKdjmZXlkwzcisPUOk1F9fF5L+cA9f9
rBWvTWeMrwQN/tIKfzk1JBSzww37LEkd6jezdJK+xsZ8RtFNJ74Zy4O0y0PbgVmxc6JgU9dfoiyQ
fhHtO6IUXl5cvxwZwrtWtD429tzhf/4P/nR9VqHQcb0ePFkjtPw3ks5Cq7XzaLJhU1Esj5jA6Lks
rzpj7O1n2b+RbtjcSlvHeDWxqTitROyyXK5fULrZTBvpNM1NNsI/V14erF/9949kI8PcdtJeR9ho
Dwok30krEYmWqKAe1tc8a+pv/BoPwDIIgdFhwad6VB/cJfN4XMT267Oi+8b0pyN0wmdQUHlef5U5
9kBN1chzEIkg3UKTGTGMf81h755kTBu+nrTfzFdQ7yW1Cw0zi9B6OvFF883i+u8DJsgWSbv7e204
RoW+IDRh+jbjRVWWeRldx9oK5fTZuxlb/f3IsWHXedBk19VEVDK7wun8bPSpPw0ykds84kMSx+nv
1TBXytQ6JRnkW1sHi6fwvx7WfajvRXYdSTGF+HLDGpUHjtXHz/TITiV44GsLcO4+Vt2EY8wcEUSy
KviIhOR7F08eoa7nzi7MrWBR/zZp9kM1lTNv4p015Ry5qP8V9cpz4rNQj4re+qT3P6JKdMesCs2T
2w+nUZjutqVyOMsMklvsM6LQVZdvLdm137wof+do7+xmZ+HcaHP96PUkUSzuARyj+KpGOK/ulN5G
w29/oH3hXmiMiPxDe34QGj/zfLTCk0UcULCKX2aqn43lMMH4p/dLDR8QPYlDI0H6E8qJ5OOwkZfU
xwbYhyOUYwlksbbGe0MhnfddeH3r3rk2wM3Rw21jVb80IuIuteNd+pQBGx1UcWG6/DOXjWJiwlVN
IBBmEbu5N5IfYdJO2HV80n719KwvM/BWhXWAyYuxYc9QwIDT9VOreIvNWP2hu/3ZExTwytqY7huB
0ZH2f3/TCESPyk1iokb/Yq/PDk1e1ACcfpZ9VHUx8+D4V63uJ789uSt9WOoVGC2QZlY+3o1LJ2PF
Q40IsnpLut8iUfa7AffHtdUoPgxlT1tRJa/TNPaHr2F3nw/JpbLOfdE6b52CWoGQxyfhybwAwBAn
FKXMwOmOXVjZ6K4X4FClCUl5+b+FFRu0KmhgZwuWan0tFb/YJyfYFEV8J9GlbEc1QBEk3BfqRxO0
fFvS54V4WbrNJ6Q/xCQsl4kKs5tIOfNZcq86RA+4YGuEt4tukY6n/TSS33e/fNVz8+hiSc4ozN6N
54oUCL/zkw8fA90pnVC3MYIwzwnm2Z2A3JQ5bvbqj2NxsJuiPjGcdB5J8pk3ZYgN3YnsI5gZY5sP
oxckracR4e4N9+OgiWDsrXdt8ViTFw54eXkYPMK4c3AHV4Z4b0g35kfpOtlDI6wIW3QYfdPKuAzK
XFxDGke30ggBfoIw/+bjWN6OumZeusFPXnVY6tgyjfMqc/jyXOuuqY5saxZHt1Q9DLH2wLRHezNb
9W0qsvC1DQlITqN+Yzq47HyHmyevy38KvcTHzfjvgXrtOWplMhHomb5KTy0BP1IbT6UzParkzmv1
ZMO4d4TJFXGgWIZ/67PBab73HoOrtV03u0Z05+iXydHuVvYrk5VNOsfzhmOBuNbZdMLb0e76JbYr
BvYQu0b52Bm6ceqW2TP9YQCvc/naO7hekAl8HxvisNrQmA8rViN1OziFxkz8RFli/p90nI92Ohnk
syTVEsbw0BvtzE3AehlpTYWIkizDa0KOoteEaCoF3MNjm/qsy3WbXUkjvlQw047OUIRnSSHe4GjC
bsXXCiRL17qRd3XYWgTbl+HMiqCjkELUcvYkGOzO6+NDrqFkZON88YwQCPSKV0w8a95CqlpmZS7Y
jMotokDzho80NlgRvZ+ayp/wGsHatcSJiCicpBL4d2FGfyywIXvkEdNG1Erd6U2HHCHNaoLdp8g+
WY3NSoLIb9CK+OyX2dkAh642rWaYp0yP/6lOXW8eD18flS+ANexvEk+Xckflk9xbsxXturR2tzaz
IcakJndoz+Acv8p+lQFG2FeflisLovfD1/vq6V88OpH+KCcY2iKGZLrWSTThp8Na145ORLiVqce7
eJnKW/T1rqHVujubTJhtGHI+YSCfXDF9gyta5iZh/aJVqnzPfCkROSQF20NtkTAfaaewT1/ykY+1
kOM+6gzrsg7VvYg2TARz4VTX2UuZt98V+Sv3Rp7SAqn16kFjXEjpKOURY0JxcWoHUXtrPWqlGX8Q
0ElpT7Xw/xg7s+XGkS3L/kpZvuMWAHfAgbK69cCZIiVRsxQvMEVIiXme8fW9AGZV3swy6+4XGkkp
FBIJuvs5Z++1p4Sh4uwjWGRYXuWG66JpML0E5c/CpH0qqQSfmR89JUaQH13OVHuReqiiaI7uF+Kn
nhBHt0AQmkMxD/SLiZwifo8Nzrv2vQ/7x+uXJ8KOEs3BBlYoQuEnVR9JLrry4hulvSLXJ6ESwbOE
CmPXhJVjsEKpcyQROtmXxhwSM9sEYe2WBH3U01ZTjfvaD3DxCdVyGhPBvFFfcv0sZwGPyJeFFDjU
lbOKLMG91uN2bwX7kldiM+G03USx7h+MLH5NiOK8o91jrbV88raaRI/cd4yZ+mieHyDl70xkWA5i
pzv6GK96UqeXwtEuTtaPNzR1EIv0RflhAuldLTdB3qrtlT6OEXOkLXYVPaDJIlSCs88qmPWhY2kZ
x4Ua3btMiDxmk+RDePQvKic3bqW2ZwfI72rbPFo0AI8LCI/Zb2X5+V7zWonTTL9Zpg+W3lUPjFdj
Hx7AMtbo0m7A+uyM+xhhxjZsynJTYQbB/oEiSITBtvc9wg4YqF9bMeSvmsegUncN4p93T40JVJ9u
c/0QEToVRTLAf1iItyCnI1tojr2DAzU+QUfey2oiESHBQbSMInQMBWHuA2zqaV5qqfXWa2n0FSQo
UTri4FTBnHChQHvITXcN1zyqb9iTuLbrU20V1sYvOUVYtd2cl5tA13+YjEQ4kmPiZ3GNm2NIau46
9JBy5/2tAtzEApgSxrfIJ/XIHlHPVix9BgVKOWOLrLHYMX1L+LSl8t51dehDlf2wfLS8WrIzZv19
7W2URaSVar25MpsvyG+njfovP4PaaRlaTwyVM2GjAHh1vcZ8XYtWqcAiwO4p1u3ckvDNNDnUCYrv
kuV61SBEPk2iEIewAqrTDxOqXmqyo6Wr+kELUK8sD40CA90SPhH4gXEOGygeDuloddXbr2gDjjTj
6QKX42YhNNTUIVuN8eAD/SsTzzWvTVHxN8Vpu+elqSv3XhkpQ/RFlZjY3WNbuu6/POQN0K7gnT7N
E5pEnHX7hFigvLOj01SVvy9XaI70iqlGT2ssi6CoV34PC9+BLJE/lJXDTL8XjXeMRrLEZ63OAlig
59Ue0vCRDYB8PNZhJtaCRp+DA9Uxoc27Q+Be4Kj+oimz7310LcoN1Ckq2p+m7UHfmE9Nvc/+lSTw
TUnLy89Rl/iPDFd3Wim+GgsPSyTFfwvX4lie25CBZlaZjJoTUtH4rSFUh6XASxWF0DNkmpIxSCD3
quuS5yKjIUuojHUc7KzbpZ7RvnVDumXkGD8HdZY8AVYAfYX6IaDNd5VORXHrn66fjHTWfbc93AXh
EMwQzDv1HwfUnH5DmWjiKHoyNI2Z2VsZ5Fr5xRDRq0+eeq8Jfmr+rP/uxGxacrqbUFgYoyfzVVUc
zjLXJU1SiQGgIcfdP28WOcPyMOvlizaHRBl+ie95RrwQROM/t6Bh92HZsePL1t4FJtusikAQLDwF
krlXdU1W0QJWwILmbiuHFYOwECKKksy8GytM1URNvzd0GA5Rm4e7zoRdOS9JbpBa6yyMgm1AoA0+
iKoAugzWAd1nUW6IOJooDeahMmvFqYi9fF8TwfYRl8+Vl+e7PB8Shi3hk6Fy7VuAOKiptFdGJhFW
ILSilz83qTRPRBoTyAgRgcRpoXW+gw1V8KmZZQgBlGSnMNg2Cvz5PuzGQ5g12d5MpPbSde5D1EgD
7USWU+AHLj6Y2ocTqTK5p4y4J9AD2XcnIQYS5jBtraDL964dyOfS+yjqTv8mfO5r4E2/05AOc3Kt
y3UG+OtluUccbUU3A8H10TLLfuXPI5TWZg2q5PiQpHb3pBqWCCuJL1yqGoJIhrT+YL9XhWseFqpV
YKYPiBzG41VHVqKy4BPvnwB3WMSfmeOPKUZiqg8aCR5lq+5aO7PoAq5NwsvYDwL9CGFD28R59BF0
LVGnnlO+O6pyzgqTU2WP+HPtglw8ziO7pekk1aQOvQ5w1vb5QEqCA3cI2IsL9Hr01tQNCjf9OiiM
BE4ZKi2fpA2/i5rtotnSiEPbLfd8oZJdz/B07ZfTj85uh9vSScK9F8QwFaKAkWhXPXkFerOxBllE
N0TdkE9i7sdEAK7NGFSQ9mc85GlkPMQmEBEWO+E15r7G5Lqu2S2OoUtA7bIAhYP6bCu72jINsR9T
V96qKf+lE0t1HxFageA35uOSIfqOpfIOTSufminSTknQpTi8+YF64ubv+Cd+5ZJxN7T1dRCr4DHE
JrVnQH8yURUeyHcoqfDCi5lYHXGwyVc1x+J1tvwEKWcdBspYRIAkemmci2GaxOmvuHMO+G7id89r
kdwMVX5TEPu7qi3LZ/pDY6Cxps9W90I0dwDw4mEAcloGcmXGmHSuqB2HSIksqi7wj2472ZkviRZH
m1po6sjwPAV1nsr1AGiChLa2YBSOAGQzCdc62G01PtGB3sUxqioT7M25t5LmEhYYy3SiH7YoU8SL
FpIdnAbvmH1Ik+2Lu6W2Z4GniOqftOy7n9VEqTH/aiqlT9sqWspC24NVfPKTOn5OEp0P5myhuS59
dmu+LC3xMonI0/BQVCwtcRJz17j294Zetsc2bJxXOx63KMTHH7aPxBJxm3bUWkF4S+YwAdblxfad
amOS3HXiEBU8S14IotMuum/Gb2kSvhZpNHxMTRVBaYimJ+kk9bYbw53XtTeqsyRYX/HDQplCE7oJ
7lgxg7vWM0hm9+x8n+k5AZKY+e40kjGfgxiBA1ib96FF9KWz2W3IWL9jn3gsh5JWAl7mh9R3UAcr
1e1bYYVPCeQAKodbE8T/enSBxfuZ9rHI6q99grEodCyHHdLgNk13zjjc0VBMdyjAya5tHewEUU3w
wTSU68Ft1MUGCrpORug1ZYrJMkX9fyu0Sj4k1fS1vBf5/zzfM6rDEhcyAfAJYF5479RYpzDqIfUZ
/VnY3qdsIDImniPudBNfkW7gP04tRIyZ3dHh4+rYcOpE1wrDvqO9i14F9KlgVhii0X2PiFpeRyku
KWnjUBjIN93KwHzTAoMRTljZwRmihjOM7xZhM12X94euaaJ9YZpAuNGd3bV0gqIivSuHsNn2khDV
cd4sREqrFF02qQihaR6HzvwMEuC8ZsnHE2Vg9k4U6gSo+c2wGknaJzGBvdVkr747YeClfYVzJ8sf
DeTLqzgxh5suB1Umiqw+R176EHl1dRnrsjyrNq03GkLcjVYmzjZ2B+tGUHivh9CDo0rzfF8pqbaF
W6NvsO03o3SqM82S+jyYRbJjOk9usfu9OFfEbF9JgaytuHy8E8ZVD5PfnoypZJtbYryUkXhFA1s8
6AmJOqbp/rIEwVuej+5w6YP82RbpTG1X6Np5sgr6k4PYJ0Zp0I+kYaR14AixK89zjASluvKLNxcX
Y0Sjq9Yd8ULVCiXQkVRr8HrWaZ5Oh6Ul70eIbiN4lD7lQDifFpO8ksfRG/q1k9vDLp86ltG5swnk
vF2bTo5rJ0wuWqCCD4BEso8Jj9DqP+7E2VY3Yv810pr2PsAFiCewpfpD9EaQ8sqggfQQjc2H68zt
LRfJpu9Fzvl6KkftOmPuVb4KSykARln9zmaMsRuCPHmqOaW6wr8ritx6hS5enKtp4qQ6PzTIqztM
TLc36gjmqMygtc5hhINnIogkRLjdw8uunpnjM/xMZf4ttMeRzX599eNc1yIZss5FwtPPXZKmm4IM
2mfh5c8qZtSAtOSHcgIOdTFdmrJENNHFxdPy0iCB2yLIO7J21g8dPbmzkMkr0zvxMonZqt21XHBa
OOtomnbPYoXmGbL/c827s1Wa7ezAfOPvBRZ9Dglgl26QXRbLBCWJd4gn7MCxCNEWR1mH4CiznrTG
OiZ1N9yTuGU92bZSzJ91RNI1UJUG88IlzyQaG7rDOvP845iG44Vjvdo0neViVWpgzrDf7ZVymPTb
+Pmrvh0frqMzD1/uxs+r4bZJaH6heqj2nD3sHefucbuYLMDF/PGwbab2ZbosEUNGgnIumpg/BHNq
QuRn8ewsxyuUooPAw0Zfg7z5s2PLFA5lwtmg8Kkj+cI6XXS9SJvKtROGHEbnTi9iK7EKMdqdIoEh
njTpa8JtTTvwrl/cT7rZ83d7JMl5pkKNkzAAq30F6VlGP4QT3FrdKL7YdG9JTthIlYvz4pX0StLw
qsm5ExWewywbgSbA3BsJM9sRROk8ajrlW2GxOrb+Mb1W1T7KI0fYFv9hfiP7IHrQ8d8gsNe7bZZK
hE8Mn16v9yLkS8vybphVzDA7RzyZVPZjzIF/s5Tby++RAArf0OOaupD3rjR668RsrTo2fvmc5/q2
R6tKTIw9bVjtwq9i6nAZl11/o4jWpunpsmB0+bsJvXWbNgx2ly41J8jN9fVpHUkMy7zzGJGPbIjd
5GYwvF1llPXrhBD06FRDzTHcMtdhDxQtMsutbfned1Waj4Wunv1iLJ+lm3wR1BJ/Yon66ocSKIHR
f2h2esPuJt+ikfxERo3M5IcgWgcq2kBeSB46EdDEHl1MOs2g77PctqA/6T+XI4sXD8l9hxoQty18
CoM9awed//d+zhN1g0oe3NqF3ROlF3OYEPJTYV+7ZrqftVzsoYRa4XVvPtU48sjHq+HVaS+FcJJV
YE/JK+U0r1yWVfctOMWDGc2MFXBuGgfvp9L1qhufcPFVOUv4luf87lvlpITUlnrVy0TumPS9+ljO
cOSV4s01SZDXTS06G21CWVnGKTLQEHZJiGxvY81DIail4+G6thAMG90uGd8O9fce9/7Jz51hNW/W
v/r+w2t9DnbjBMB7TYUygT4o0L6kZken1ojNp0HRvY+TXpFqRRM+BBBGNDQeA31O2KayQbg4JwWA
Grt30KqcuqIOtnremz+6SK3aNsn3VMMo7WeBhrLhxwye6A5i2Sawk4ncF49jmutr4XXx0a+e8NGL
F8+HVxQzo95gQVL7yo+o6sMxPkuHv9XIVPsgq54ZkixupyTTNl7R414ynGS8ud71GBZvaddBMwVe
WIXVF2o08EVltm+AreI5Z1Y7r5m6ObbYRu5UW+h3JaP8fQ8C/3x9AXuFqF9FCC9zdMJXZ5BV1ufK
FnJbzDfVnAXdw6/RxcGlE3P8mwA/NvVse9U5TsF4l2oxsnmXoPE/Z0kNEw/idZjkzJantB3It+SQ
itifwV1bP6YionIqnHaVkKVxuv5moF9X3ixBWnw3dTCByw30buMszetEh9xDAtahDxK18sFtn6VM
/EPMLPN6bymEcLvUnIiL+iFwAuNkcriE/g3md1nb3AyJVhCMc9uyuFlS0T0dPJXvQ9GKjBS1RdnR
yrWhdU2B5wOjntIVFZP100PI57KbvnRF/w5OD7565qvtn+tO55n1phzUz8nCKtJZrfUo8iRZO3HO
XifFXRjp+lq3mSDlAtOCgUyoxoUB4nUqHkUqAOMZM5rCGzV/nbniS4ctdpP6cbOJ0jrcJ6JCwyPj
+pwQU0mdDQw1NA1vzQ/X7mqswZytqfJpLpy03E6/5ztZbWEZi5sTe1K2PPPXL2kQ6pbvWb6Z9hdj
X5KDc8PmBZky++IHCR1NpuJbZJw1ywOWd5FrwxlvC9IsmlAfXFLYfoGw3btOpO7piRXMNJT2Qb4U
h7E/DfDLPTWb4iO1dfJ7RyMbKaLNeG/NsFqU+vVZQM19QQ0YEGDXBbd4pbxTk+U/POrl03IThSah
O+iBCOCTxy4oMG+VnjzihKEX2XByr5AsvMQKhFRjs9Zr5PTcLg9BHr17AzzNbWVzfCPmMfuQkYc+
C/nkqGveMZllIzg029UYAXaTfS/OhYnYI6pkv09aUDjurPiv0+41aVP3serDapPqtXNQXfsWTcVw
ExtORLtE1x8h9ZHYRNPcHLZ2RY4gHdjkhgsyhtlWEZduob+gUbttG0Lel26yUgSDt3jGuR6BIkLF
FuTpCC7gYk1sDsN4s5Mp/Wjvxyg6MqjQLIt1SXNj31XF7y4OuR+j1mPZJhvzajNtbcNn2EtDDbWa
2gBvKj/QXf3uJfwufdI/6hUM5qDH5IENE0Y79rEyTF+G+YHW8fTyDX5vRdd7f36rXrTDvaizYYPd
qnzDTLxZMN9uY9rbpBoSmEFJRfuu3/gGfVycAj0EFpLmyDqgB27D/UizjhX6fz1uZbF9qlPTfGnj
e611240SjbhUaoRZEEy/8lFnvSg0/aLivL7RIDLtgDtB9GMwfBj0Plm19RyCVrWEvBi0pdviNtGD
aU509Ld5yyEXGGn0ppeqXBHdMd6GZRq9BSHpnYJRkGM2JdrY/KZ0/fitIP4N4BkAmeW7vDL72XpO
ti96SE3SJVTPmDeQ5abx/OeCK+fkx90fTxWieSRuyjsl7kSVGUj/ASdGfF6+P1ZELFy9YU3A5Uii
VvtEGiUQmmZjeuaEuD/u72zb6hDqwJNPHaaSnHvijZyf40D4o68SUCbVAHAQay/zcdp2MU0fRpzo
Dvuy6tedjesIElL3lNdoeEyr5qMyVLtF+rHcNJGTXhyBYzBK43GXtZ/XiWMfdMFqLBrnCxKVpJP8
XUbovHip+ucSDe6q183woA3oS9z5RusF+daWTzsG51SccWQoRuM+TIU6mvQkCdJCy9G3nfoRT2QP
gUZ5rcxhoKHbGdsUN/aNXsL9R7o2a+RUpND92faJaFO6Rk3vrpeHWPfqiq3fBKPkVrs8SqbTkNAU
RH2cM8Sw6w+taCfehmjDGfghd6L+4kYZU+6QTgwIKrJsWYkqM8OUSUbNcryspRlso8AfzrIx+/Ny
L1ge2mwNZpc+0D23Hg1b+yH9ZN+4j3WpC4oYbjpRTCe7vHEY9qxLkVPbLPmHOKYfYvyu+yrwe6Rf
ufExdhdzsp0fkTUxebEfGoBGt4rpPgYajD+rvoqD3fKkFlTBftQQ9cZFSQ4vovOyiqaV7ibZzhTJ
sOqbOr9J5YglOXGp9uVtWHTGBv0+Ux0pZrDQ7BTrB0ZF9cpEBPYRa4465KQur8PCjvde0spp22Hl
LyVLZpOm9mNOnO0uqEpxU3veeGubFW7BSEyv0MU+Talp37XkPVI0fiGn/zLpgo55hrUYx/2bmwOc
6FP3fmhttKfVPMz2Xdgfgzo22HVXxswsH5QxHosZhRA1FtNWJiljVVAtM+a/04TNvtLB5zcVyYWi
j+qbUQHZpFU0ru2uSW7CWkFW75NtTKPiScg62/sFuHCqtZ9GGONHaGmwNekobqZC1pdrZ6gw7VU3
TaAiIOlgfyPWqJkfEiHnblSSi33jkw9sml15wt3Mqwda9oCFVD8AKNV3dW4QCx3Sq/ZsmV1AsYZw
b6A5ybirPsPMOlo9fr+WCdY+z4psP/b+cESbZV/0sQ7XnWGXXxFYxipDWeYm7hn2E1zDIcyPePec
vZ6N1sloHmeD/Gc16t5mQjNwGnTEVKM5HWuFNEuPGc+RphS2BWYLNTRPpu/fi0wMH+xSY+Wga56L
ZoSF1Q1eQrz0ju/el8LkD5/vNUr+Sjvw9ZN9no2Ar3DpT0EbOA+AHqwXWlR+jmMJJ1lFT84z10lP
GFzWdtnON+zwNjbM8WjC5YBHOo57o+3y1TKKRh8lzj1CmiuY3qeW7Ac/vx/WSR4Gj0ucJnMyTt9e
t9GssMR00PnPy42OYBbn5dPyQOGEw8NjyJ1fztPFFH6cyjtj58fmuJKLoZnWNyMFVKTbf3XbmtRr
LUU10SHiw65C8VYVRn7QmGuzE/NQ0IRfx5arn6LSO8P6Vyhrkc6yN8IGKo++NtKWkT+XTRn+r34u
9TFbjdrYXgWGbTdbCrErr+zZE7tYYcexJOWcJUCfoz/Aur7GpSvvh24qD51qyIr2lbdepvdarKyT
ilCkLC+ZaZNwIutg48qBbAXy23Gpl+dqvF8CR3HyiNt8KE/LIwojAK0Ljul6rlWiksQx8a9G0m4x
9MX5bjGu2x2iXGKvPlLN/LFMJYNZO5pomC+gtmKULITct1lLN3belRNshXaSPlWQy+pJJzANDPPO
S927dpTueeyi6DA6Tn3MDK3clGbHqJouUlkW/ltnEyIUSjCF5Hg5j4RYbhfHUyj8Xds1xW2dhBdt
GtQh0nRQVV7dbOSCbQoMm03Azn+/PoTxMg/ciYTIcvcO0CPy1lYgywxaa3890uRG97Q0uuEkOmtC
Ubpro5voTv6QKaTLTlenF6RBMwnaAzV/KPDJUBfzR9ImJIwxO0covM4aVDD6t/Ndh/7v2ZtvmKw7
e5HUr53rMblQEc5hV/pQ1sriozZ66s4svm/MmlojqfwTbTb8WGLSNtAZ1olDcNcwlxlpIk3IH6mg
m0RP2wG5fF9ZUXkYG63d1yqHhBtnl7CR2apQozxgHHqxnXkwrTUBGQawdQ2EyBVmtCxkPDu2SSFX
ooEogTpgnlC3k7eBZFRUTL3S2nm7isHGMEi2QTnYK7/3j8sMwGhQFeLcQkBkTLmxzbQEOWEvb+cS
QMv14lfoaI++3XifhvdKIXOLrCf6sszmE39w9JKo0N8zWAo31y3NnYCIdzXHrJpC9RcfqkuAS/OV
n3vTTH2+7kpVvSRjD6dBr+xviWNS4aebmG9uMvZCPFzNWJ2Wmw7a/PUegWhPtBinfU6dYN06wKjP
bm7ROHfDOTVldoAUfffacoEclnLXigu5iwPwrrwsv+M5MC4ybyO8X446jbZ4i0zfOksT5ICczBK9
Uf8HcJ/gBELnOIJeXxZUDrTzjdy9X24Q+nh7zIL9Kh28P55bvjCqBNMswox1G/Q/WHnQr6syO8XZ
4N8txW6uULAaFibbPtwss6PBjK2HMMFwPIvDy6R/rQNDoqN2aSu6tjgt9/TWeh7hsFRb0iucU5yH
ao2v1ngzk+C7ASH5TfW6xlGyyaxpwL2INSmyUDSi3O8Bus5WZy+04vXyf4oWZGSdgAHif9+2HeOT
LAsV2gKoxdfWTjuSTBIk6Y98dsVSC2CvyWrzVKYDbIsgBTQypSf8RYRzLndZyZh86TfwbMVtByuG
Xkx9XuRhpZON1EVy2JJ3CAhTxTYIxWCcmbkKc1c9bAdKGQkTrofqPN/UZnCq8fKfGDAGxCs1TbbD
BkR/sBUa71RC5imWxzFVux6o5J0K2uYGDjV99bK7G+engpli7rNqbppJkGBcARLRqnMZduO5nm+6
NplvrHpVktS1HayxYrdjwJBJ61MaWr7KdXZbP4TfqBOXc8rriU1H40O1pNqGOoJfyrqLmcruxAiO
We/c0Anj1lvrFdqsmHbGE8ycVTivIhjC/DMyiU+foJLd8ujP5zVjIPPAUCskOrjhCmcut0YBSLeI
HfS+DB00+ua/BgJ046JSvzruBBHP4Ci32MpSSIeXxkzTR035D4swqPK6miBOTjJoE1LiS6p3HekR
beNfA6CStUOX/E7PJqA2fNpFJ3NzhcSv2A6ujwxnfteaaHRXRJD4IFxS6x7KNEPTeSRqopJc1x1p
0Qs1T4tiiyHaGrwvaThZT0VZiuApUGJEsWG85WiEVoVdYPLF/wVnvAQAbSAv8FsKDnuiG1Myrzv1
LmWga2SbIRX57ZKhHRkMNrn+j7RtZ+C0wfh/DrLOXdY6LyxQmbUseBBftLtMdbeMEbzXgdp3p6fe
gGQ/3C0acWesHv2EJssiMLT77JiBjS/c4R0Go7eBTPvlO1p5E8/AHaDrtPTGDHiV48BrN7T01ta0
c8GA4qlUwWdpGM71kaEjyHCwptMk44txEA63SLtel0fLTYdEzprIpFweqdQAGJwBwbZCuFpJMjwU
Q/m7Qes6igi4oA1CShiNRh2cfdYp9zbQEISVnPh/cB5eF3M8RKr13BArgxxBM1alhxZ9Tc4xmYMZ
fUsZewx+CciQxkQKprLanQntzJz2nMoSrmtLnkr10QvMMJto5uY3Vm/Tl2RQ0EXMH1iwmOylGYou
3XqYJkc/Sum+YS1NsMeRAsDRs79tnPQd3bpzg/8q3c2R6qth6Py9PactE3RfXaZmqC5tp/+/ku7U
/0IbSsck2l4qKXXyD/8eaBUOhkkjg4vFLEdSqoLiWMMpu63QbV4S9RLOM5WJKcDJ7JJ1lMXvIdzx
kzM69m2WemKVGu6hnwNWlkW/APd9wKwnVstzrZaAqa/uco80Yt+iY7rcy+XAfAUd7NWRNYi8vDq0
EBFNoPqQ97aDSjFRYVCUvRbtTa27XPvoiddvCilXqLqLn12eMpkeB+a9Wd7Sw0eIFM03oxmpW+XE
6gZA1r/oiT2bLo4VEVGJJYdRlhNF7N3In1qYD7RrC06Isy+t8Rlj0XUTl7QBXFUrdP2RvMDsjrcU
EvKKL4oHz17Bi8+2BRqwGnrEh2mXBexhb3xGHbFp+lRs66DQ9w2kmAUb+u+/hv/wv3NI3qOfZ/V/
/SePf+XFWDHNbP728L/23/ndZ/pd/+f8r/7nu/76b/7r9mn3/H/9hsP2cfv3b/jLD+S//ePX2nw2
n395sEU13YwPWI7Hx++6TZrlP+cPmL/z//eL//a9/JTnsfj+52+/8hYcJD8N22322x9fOn7987f5
0vz3f/3xf3xtfgX++RsvReWHn3//B9+fdfPP36T9D4VbfQYmmbphqDlJuP9evqL/Q9ddiVfXUZYE
mMp/gge+CfhH4h8WYz3kl6YlpKFc8tDrHIERXzL+wSfbwtxHkqYQmMN/++9f7C9v3J9v5L9lbXrJ
kWLV//yN/v9fMJVKwMkE4GlKU9oSWJL5N75okNmISfHEbCEOTtZBYU3+1XYIcldmhlcZwyQsEFPV
hLFEUeKv3KCkMiJK9MCpHZJJMX4TaBUBWguc/jRUhnzuvGDcOoyw9jHRWRsriPQ1JpTxYPRTABEh
rP2Nx6TuvvFGHemT06z1lGOBXxvAOO3Zw+yVwQ3j/RQd3qDvEjVUx9Aow62yvWIHh6d+nEoz+yJ/
UMOB79RbsibdnQc+HN6h8jnCM6IZioQzimN/T1HsrNO4gWuXj+pc+xJqVuagl4tHPnwlE7515Xsf
DI/9R6yInxExQBti6zCYVH1GCnXsfEVxVm0KFWNLzjlXNFWMPAJA3VYYRLnkCO0eW62pVnDZM6Aj
unsg8N3aySKdTgbJnaemNbS7NIOA1yCL5rMspp09NCTAtLl/S8gNoBPl0tLJKjbWlpBk1ItiW/RN
ChA7AhxCArO1q/DfrBhnljuYHuw7ea9WFse/jZsH/pkKLJozJnAkOJOz7qsgvqF/nuJM6YgfRiD8
NHooIJkiZZyZsKxJy4/fAzS9myLGOE2Vpghs8uJtBJQYW26JpV4yGq+MFC2MRYtxHbSuj2uxwMQb
ED3FuEjtey7+rR7ayQEqbb7tMlt9l51df0nbEBeTduhtMUys1eCXMbVnVX8KPGLy5qhPgZHFsh4l
/W1xk7nEBTDesTHByAQPoDv9nIA+HALd+mrM3L7RBxuw3zjKzzGPglvX8qv3FgcH16CIIx/1qGfu
MEr7F5WigZKdoIwhrurFSVxYoWEUjruur9wNCNvoR0lv7OLGKbosTUvopSctGE9c6yUNpT45YIRE
82oG1TkcfJyQduKQ35JROZfoW7GiWqBn9GoEFDmrKZ1JBofYrfqf0p+ib+BB4r6ixnie6qx/avDc
rys2kHc9N3UMvq0THANNyAOzjPIurpT32edQftmMJzJe4H+ldZC/0J0tf58q0V0YKFJ0JYyh0Nq5
xk3ravlltAr7aE/ldMShGTyXbagjVrCM174b45xK3dOOFROthz6BnL/Se009NonR3RLaot/FA9ki
dmJZN4jIBWzZFuux57T3XW9h0Y5ofiGpcOwvT/YdZbs1fsisY20omgrasBtP5zzy2n1EO5FcMtsc
fyd7zDnkKk81OuoTVosgh4RvecTG2Y6BTbIfV22chS9oMLxyW4gu+tUQOBltprQqbPDjRXgXuaEk
U3osH0NZ4ZNlqMbODHXXsEEOmAyiHKy3n6kt4nfHGofnzkK2D1t1Fi4NgXERgyzvXPT43RprMdZy
6YRwJUqtQR/JH0QQTJ+EjxiLBnczRgWjxK4d7efKtoFjIQa8pFKQmjladKNoL2ABxgcd3deZ7x5G
10x+kI6DYUbnx35lYiQXi4BNDA0p7+uuiRsdJbnXcEkSCOqTeZYW7QMlKWVZqZmklfU+xHwECtB8
V2g5slNuI10WeqA9eHZrHkPNMTCWa/5NnfvtWyYy/4xZWO66oSZpY6zt4dKpeNqZZgZzPqArz/nA
xMO15yoZyONoOFmmQ0+QB3yinOwVhKDU+HGKtCbUTr5rpZu67fFl5k37gJGCTBS4ybeW27QK3lJA
lFcDIvKDk6d9Kzsuop2SHQxvstxFQS8eAXsdZOV9H5t5vWL5UTt0KGjYRDywQnt+/fuYTwS1TCFh
KAZit2LbsU9uphEL4krDgAvvD8C+v23qgYx0zWh0EPbpeEw8j97J1BGjRinnH9UUlLdB3ZbMWFLF
ENNth+7ZjKh+rKxneRtS1LNW6eHfd0dM9T0pwoIaBahiEZkbi2iqaRsLVEUrw/ZfYIbCcTNLpu74
iZpt2ocB0/rCOIP6p11iYN/T7Jp+lqXwMay6kRVcnyDwkKttnZ0oE19uoU/HMBiLte432S8TwN+t
G9jFxfGS4D1zkxwsSj19cdIN38ZKTL/wCrxHXUhyFhL835mB8loNvplwWZnT/2HuTJYjZ9Ls+ira
aSOUYXIMWwRijiCZZHLcwJhMJubZ4Q7gufQGejGdyFKrq83Ui95pQ8s/K8kigwgf7nfvuU/C96t3
fmKkfGERWLdFkBJz7PUf2y+XQypt48OcQvtXmjgT45qafBMXB0NGShfdoTXS9Q8hbnomsulG1Ldc
D5u8saT3A1V1+9AcjXcHniSRQbzrZqwMW55byC8XKKr9c6bM+sEYA+PO6nX+lRfVEtuzHJ992fhb
wuX2ztFh+5AtIKQCbyz3jCfEoadJaIgyZrwQbuzReazcuYsniyM5M89hr3wTsFEv+81oL+l21h69
rZSvaAXreQ1brqGB91IF4XQ31E74vUBe23sEhB6ytqEwbOl5X6iFaCrcpNuPnFNPD4Q6MUF9GJmg
xqThhEL7Ar5aKX74vJY/Fg49fzyAAFcr8c1vX6w+jvsV7/5ciypDdCqrh8Vd66tBAwo+/AWunj+4
81lnbWfSTjLpgx7t4M9KatiIltyTr7Q9SJ7BItyKAbkla4eQbkcjdFgNidZFvedC2ypsB++sBvOE
K3G4zxIXB06DH5HvllX0SMVCHWA16dokbuekQzwviJqOCf1M+0ChbUbO5Da/+kmXxFz0kquoZewF
1AOq7RBbbsM3WNOpZe7CNLDmSOFXp5UZOIPzMo/d/NtPy+mzqJ2VjLsi9D0oZfqMp4NEsoqJ+diW
do6XJWuvzVIFvyDxUIrIeYFyKEaw7OEdiAI/KkLuuTrwyA9a5mIwaKQbkpSwFx5d2gjt3804Wfsk
rVPBA6DG4tSjQx77Pis3SShYpqQXig8oLOJpxuoLtNfvf8/dAKB0DIbnqe+A83oaA9aBzvYhpql7
du+rpSqn2BlrK7mORrOiLFHH00VlGzTHdZ4GVlM32Bi0yG3Z1Lw9L0ng7e3EUqz2zahONKrVO9vt
vKvHhOdsB5JhTy395L6hH+wX5/UZgw3H1o1XluO1hd7/ZypuXMBirZIN2mF6AOK8vKGE5c+DTcOV
aVvQOGQH/Hvj5oKKnrC0nUfDaad7sZS9iEZXcKLTqtHrhupLSGnc6Pst1ZTl223+/mAbPqw0GfpE
LUCkYXEvbpYKnInOru6YKceaJP99gXvhMZiL5E0YiyDY1YqvdVTyd1kF5KGJmzKwRvR+dgdpXhCp
RB1RAUjlCjvxqc4YuHGJKLpodnL7BDBZ7LKZfSSwR3S/idBr1DF9e+q1ZNqV9NM+zCj6jTBxFbsl
5xi6MgUa/7JFSO5gouVf5R07ADNzRQh03s1gF3f8EWeYUcu4rXpxTBuTHtyk9z6XIgHq0vCUk3UE
d9sPSWeSJhnXOxxu41udSHloWR8PdpfPW59wCKYdrio/xzqoXssRFjEEMoS3LGcz2tz6mXZGp33/
uCZLA0idOjdsvl4uwRKnmQ/me1AkkbpgxRc9kh/1gv4Jd7I+e9LEUWvYrttFvjsAWli8QRuRl7tS
7YSbpkR3iq4l8J7Clo/6QEDNoRF9MJk9Zv1rmjbFU1tI+862s3YPxKx6b9BK0PtldTGYlF9HNniF
C61OP/q2n14T2bG2rcVkbPFvUteTzCMHd9HQABPZQ2E/oYEPF38ZFvaYIvshpVNThmUuHrv0UvAy
VQH8qnysHqg2Wh9cHoEstkyHpd0EPfOD2FwOZIoDO5toln90ZlGfOLJVscxd7mwO0v+az+OmMdPi
ifQqnN8m89yfvupupwKNIL5k4/KFjwYPicQKeWit0N5m0p0uZpsBNYGv87k4bnBNvIpGQXpZxBGd
FrC9czPgrpy93U2nOxb/VafBE+dixFMhCKCQEKHbQ7ceZ7allvl9g7fnMRtDuW4ljju2rTQ1Li7v
531COcudHbpECguTb+ymceAWVVUPDsTSeofs4hzYKZpsq8Lsi8oUb6AlrgFMR+eTNdEfNnKdG6Zl
nLDxLcvCkb1fzwrLAZ00t+R4HhS3omYLwloq84+yNrnDIOfGVFxl3ASnm51LJ36creSlWWaz525K
w8cpaJfqTB6q3aKJdr/zkVcd59i5mtvpq0wHwZi8mu33/7rG8v9SR/6D2vKfiTD/H0oo1k34+M81
lM3/+p/y+7/9/u9H1ebD979KKX8/8Z9aimH/g3xXgIU6CCxUQwSGfxNTjOAfIgyRE13HDFxuAP8u
pljmTYGhxjxkizE57/BJ/yam/MMRvunz9Wxf+ML7r4kpLs/xf1BThO/xxTyf3EHg06Zpe7f//evz
MW9SxBfrf/gVSQoLYbAYhBnD+pGXIaCtUOMMHW8d1H1jfEy3CmoqAPqtj/H7R+GQuUsbeVj9YCF9
JzfYpfsXzzGPGOf8iJ+t2atRHv8On4KFu6sXcG33iJOxi7TbxG7mx5RCymSSy31HzglzbX4Ja/XQ
eIlFmyQACjP1weWa+tVz6TcPAWGc1wKX85hrIgyw5Wqhri6N49fUSSZgzym9Sn+TnAy1+cS2ikJU
kVNqrNaGYF6frvI9cai+sCdRfHoQZPrqzsvT8VfTW4xjLHGvctmd5qoYXnrzOpkLPgGd0crkrxwU
Hki9ekfJ/oxIXZCXSBbBwImKCkYjzFtvVIS/H1oJRPLv341DFaVmjp/FqBnPUTuPJcPdmaoWW259
8/Wfrt26Phgk6ENc0k/milUDP9Q1d9z+hHcKQJK0DsnKIB3gNzca0+hX9miw+5Ix05BNNUw0mhuM
xLT3aT5MsWVkRy5nwdYzAviQgYAZrOsBOs9aHec0f4Yx0N9JXJSXaoUblOa3Yaly7nCw/vO/HGPM
H8q8XSM3ceWxEPIM+CgHejTtKSA3YXg7e9CfIRU6/RfO7v55oGFKikXEFQ2KjPdgIdg9FUp4/Cm+
H+xLPmXk+0tVX2XKAWR5KMBhHDK3hYtZF5Rf3b7KCtyKf3KxkaMv080cRkUHek5evzHdT2nqa5OH
vx8glXnbNwCSRLxv4zd8reouJD+45zqOy3KoFdvSvTRy4wIl4GKXnjoCRwK6SCnNdDWD6i3QxGgn
JeOaYgwCbSZ9XwrRCFJr5v+pnNtlaxoehyBgcNpT9HUWN+jvsjhsH4G7XrhtqkNiFPUlxaROHRR3
726onHhCji/Z0ZbTAKBkrwo34YyTGafc9EH2/ct/Nyuow7q4sx3TOP/9IIrEOLe4fxMqHQ5//wov
+gC8JtiNhqVI/QXUn0hlk0UJ+nBXy+KbwXt+AEH45RtOb6FwVdkd3pTsLoV/eNPx9fpRSUoZ83Xg
xNZ3EM5H7PfREnZq2y6wOAKcI+dQpf/6YepAjxPMvv/3v4epFZyHpviARW3uzdkZrn8/GCpDWwEI
Sm3kamIVX+R+DJuvkmOwhFxtdBe7om13hIa9maRmarv4aisW7Eqyew+t4rpOrnWsM3pUM87YG0fo
Z6nxgONc4zUzfI4bvjGIa1WMW+zzDpKepluxkvNu6AVFN0qH16R2LwPny61BfV2MdZ/jBv9H4dWs
UswJnMWYR+tHzKfJ3pXCOGP5STHX8Sd6R0QMkZvewP/r/L4lirgp0yxRUarKm5gfhpDtE/eJ8u7v
hzarKjrE0vEGscVk3NnVVRecXejkLfa+3SU5E7CQ6sEUQvCCD4vUTkmRXtPbTrTY4kEMsImc1rcJ
+O09p+vv6tCnPCLJzzD+93TjLDGiQAFpjEf7oDAK3S/WvgmmfTkbd12QMygv8FfXHKqxKym4MmrC
MLm8BWlxCA3mdNniebT+UMXIt0bxKOidrRwMZ5tz19g1KNRx2746UKA2a8LbWeG2CwA+eT1yV72o
MylcGBRh/zRNK9Nq6Im9KbaDO6R7u6pehJhpBAyB6Y1h8hWK4Tul196ssGM15XhIOOzURRPycHCJ
cTk6Mj/kzqKRTiV8px4SabcQxRvbFyu412nxVk8vhYeqgF1Abxo7+Fyy5Eq7Hnn7Ku5a047w+T0C
d7A3XJnjZADg69fDWQUKSBALJyY4+iKXhpwTOkMrT1qIHy4tHjHmlatvF48ybI5dlTwNGV4niEcX
2GVnXJ5nutYhwxKOjICsP457wpIOGYjyVWQIYtU1S8d9NWy53xhbQhhH/BQvSQidWyQTGyA6U5ZC
zfTre5xKDyTx5tgRxnXNxz2jFWDGUwxSF8728uSN7g2yS/kqtv8HP0FbEKVzRt7UsUEFNSUCl5Z+
70645W6YUKCyurlac6NOBrdkb2zPCfooWEMQTRO9TLkoflVO5FPsRH0NyATOsyQHGMZlAQZwv6MY
udAg0FGhmuTDoi8YRmWzD29ITzFP8EOgPg1EUQOC9TOLMMD1njlH8sflorVdyOPvs8aGfU3S1OUZ
8EGPg7uVm2yU/Z7ul61b40JJl2DYZb6CqOaJ6ZrW+kJLhD5ZOEqPo52+qQzHU0BhGFm1X7k2P1Uv
xoPPOZX+Pbotq/ZIEvQTgvR2wGkc+bo/idb3o66yCAbTx1zVoCFL/Cgwed1bWwEByHx+n81Nr2TC
6k2aJXBoIFqIt55Mf2tsROFy0gnLkdKIGn9yprbzkr4GgXgdjIvZIGMHORMen0vu2qXQaNJDb5nv
xa3thaPCNp0aAox19ejyi9h4cgIVWbIilk9UlKndYpDll/0aB4tPr9VK9x3K2pUcWHWtdJge6Uv2
IsKjPD5B2kdAn/bADHp8HB3nsOLQBc7LsKysNYFNtceI3TGgVHiw69sPKA9+MM/nCgdxPEPq39Cy
VtP2cQ79PyX3DSRx7e/cwfzA0tj+LAP5yULD2urO1Z4l/o+X2Hem8tu9FNPCj+4hOUhzY5i5otbX
bx+okYSCwgw2S27Q3Da3ruHI47mARdt6eGeSmXpFX64WKqBeIbSC7RLLNO1ruDynuaX4yCo9SP/8
WrTOwx2DLN7GizU9V9L+4eICycAScNP3lq1l0+weaE1HZtOf2pKyKkKT5jY3oWWY/eKdhDmNeDwa
apkWZgGrKn9LJdpt6yQb2TmnlIEgvVVA627t80py0bLXJokLudb31e2DycHKAZx++vtXOYQbCh6S
+j7k+hXZaJWkWfxg2wSLHSXCg6/gFtm5zZL7LLDXOPEYLsnW+zGbNadNphdO8YuK4Us7DyuELduO
6CM2dvgGUR4CFlzYWlH5UusG11Ruq11W5+6+rLN9Ur56nXNxFLXy0glfBrc9pEsPOytvX3JTTZv0
x+ziRq80vSkTWG56cp6G3jsbS3sYZt0dSYmXRxitPIfJF7K0uODdUj9vWqnb5c6bO03TAYWKl5Zl
7i2/tb2xH8LzKsSDwoR6Tno+0f3TDpwngLrvDIYVB98NUgJ5ABSY2kyvPUebjaZM94TfB5CzNe/n
dBsoZ763cPftDM17JzSHk+q0Cx6y3CpPyFNuuPkJ99kDiADxZHWlwP+kh0iIwn68XTwldPVPrc1v
PXdtBI9RYRcxcSBp27mbMyMmPtFvxSyr2Jr8PT3Td7iS+oNBVchF22N/Ucaa72VHP1KpGaOBDzgG
sqq3IUlQtneLA5nfZegShndyeE/UMtwnyZO8WdkhL0L6MI7l2P2ydJ4M0dAqA9MXdsC/f3KG4HOw
pwOWLJB4KnB+ziENa9Ms4IgOg3MKevIFk+7qeKFFEH7Q+sM0qR1sQlXvemM8CUOJH7ROvRYma68x
Fj0BpYQ+RSe794xio9kOoyS7MkZikCKcjlSaeeo8q7yu1NjBZil+NsX4XTiswjXlS9TCgAbIJove
bqfdjlbdXXqdWPhaRYj5wowpMTf3TGQQt6wx9rCubXxsNBuLRWCuiL70k9r2NQ7FwmmGs2krGCH1
TOvTYk+Pi+zWQ+IEpKSmhob3ojtToaPvuBBsVc7g8xaXv01v6VPdWYlbPBRh9ofEZrlLBhSZqjWf
AUMgXLQ7MvMRAHY4U9a9WfjgkGamlg51tBWVJHXO6tJKMKfekj4UDemQsvjtMMCKPRJUMASMb1ME
tAQj8TBfOLHtLJvbmwLHJiuM2thUfTmdtLe+re65xFDbVTDpTe+C5d7xzPYFcpCDBrvSQu52j2tB
c+tkG3GWAp5NbIVQOuFSSduzUwSPNM7frLDTD89I000YpD7LrxmesqSC1JCsJ5flUqVFTIXOtDPb
VF3Sod9OPnxDagm4Kxg5ddutFS3zSi2lVuI6TvPRhqATr6REI1uGIZjhk8XE5opiSO+pCuIyb+hQ
GThvppneUgRCpvOFDmb/Ksr8/3xoqf2aOFtBMYRovsJPxlVOw2Da1Zj7RXYMAt7vYGHiPC0M6Mhn
7pJeJBkG7dLVR8iCFqLium8JHcwIzGZ2r8bwVx6E/d5bqi9EMWj+DhF6BLmn3ORc3lMznyH2reW4
kcbwPYVOvQcE4mlOa02jA0JFhD0JYsCCDMJIpYp+G7LY3lo+rHYCZDILo2ae9pKhQbQWDdGatjrW
DnV3romalfAriyzqDCIGPsXZ8fyP2ejOzMDhH1njG5xw4vKQQnZO0VXRMPpfyRS8kxE7eb354Vq7
3FA/BoYMZC4lq4kvb0gbUmRegONemb/58TajoR5qxr2cS1V2YhyymSUzAjEyXKu1eDRv9etBxlPX
FM6O/lfgyXawn0X23Y9SHXDoUhZe6q1iDIhBd9lQmQlAjxADd5IE6dd+oHXB5+SHk7XGaqvjybSL
62JhGSmtNu504GwZg55rdPVTv5CWYq+OHVezSWGC2HAaMJkcF7CaYc/7GOHiXmUU/LxZNVfyG802
6kwHy2NGQ5vVv4y0arFD5sPGgZAXILx0q/EWlOVOjUwVer2WMSiCEutHaMZ2qHYwo5+HvLcZO0hQ
DIGNw9mEOmO2pjrZ0LrsPzaQob3dlOlxoF7dJgq1CWuaqVei6mVPQYXOHOgg2EGUaURjLRLeKi9p
wCForZtviWUT1oa5aZMeJXliWOYXVkpXFrQy1jc4ub2Hyr+0fCcNTLOFrGhPJm+ErdVZltp5NQqz
qRZ7J00Ulanwv0LZv2Lc2HpL9iV8CsZJp7wuUDAYmkwO2VNHc1zczKvb/sB4AZyhY9SCca7aGYAc
wxrHCTb56jxm6WmWuttbsjSPtC30D42o0KqA1msE4Z2crXLv+Aw7zFboqCuBhA2+1T/bwQ0NMDzm
APPAbGQ0ptpM5WsOrM1bsuzzZdSPUq/P0NzsM2beV73mgpLJ0dhU/sRgtdX6PITBz16OX8sa3Esi
sXTbLYAT1bNVhtj5qTLkIF++O9p6c7vFj+q2ETuv460yp3wn45SWew6oh1WXv327gnzhOl9ArXWs
QmMmBBTCkHU3DU/eNjOE2BOxQCPPgoOEBD+3vMnoSIjmRqpt4K2PkwUYmsnEzk7Wx6q9Aemm7qDI
n4/tZ7Mu8KPhrICxfmyU4Ov76FBwaOlSDKnTJNQ+lnXPQLV7HoaSl121L2vGkMGDzYzNuR5403jB
xMY4vM+Jqfb9av4EcfaZNdYHcvkml4CfpBBvHFwSFg8QLTOtSpwt5cZd23tXgiAf25aLkJL4ZEk1
WdZMMf2TVwhQY853ajgPeH4hIf8RfZ6zux7cSjx4oS/3yN0116izqsnM973ijeLo3YhFVHpucWJr
K3F6JA9M8L7SmRA9B4QqmkFJRzmE9kPeEmRkwSHtTxsYJhQYjKI6lDBTEOG976aX/lFYAym9YIRv
M/q0zXdDlFtkexpuOyr3oFJkwtm0VorR1qnRVQAUc2odcYNqFBYh6G028nAzj9j/s8D5QuVkLbRy
JxKl+6LGZd6TuqZ7lJFSHIx6S8qsp3my/l6gG09Geu8u/r07sbQsQ/qbshJCQMTkNxEIIEGjjPfU
ueS625sDJmWxrfygYzIo/COBpL/Oj9SHwYanXOl6O5su5xog9o7XE7YyFK+YNf0QFstqOQ/ZNqns
Bng3lXp6HUksGMzqR7/agBfldO4V3OAFHrgytPPNQJ135XJTLQrfiDTycZTaRADoJ8Exa6Vc225l
U9LfzTzSSVtsbUE4MlfeqfH1ZZ0+xnU9jKng1RXpsWizKxUfFHERiNGgAdSxBbVtsMYuFnpyQ00U
N8L2ZVlFERX8Kop21LHp8mAtqXVSriSZf8MhMT2auLVyKmpx7HYoZmF/6WMgUslmLrKHyqCxEoPW
4HzywsZCUY1c9oThXJ8umdJhLGMWSJqsjG6aY/0qv63i1TDcT1LgHuGePPKBIMVpN7MI15O/E137
rmq7Busr945s31mCH3L2jjNyNCFNsTIRRUPUbI9RO8o/tpBPAfHzpcpfw0qyv3bkH/CZlPI+sF5o
r6EC+ovZ1U6I9edQyINF8sTCinHqbJqF4WDQxKF2fZrGmGrXSbMnusVnsmbfq+4PWabf+h4+sD1r
oOQlEkgPZ6oFu9LrcNkI1vfUp4ZbYHYaGvWnNZker8v4noXe1TAmLI5dok4BCN7RVWYcovKeBpVc
pGc8lqO+YW1z791Mv5t5RnqLq64Ga1uIF93YR7fP//Tu8IvpXmy75WlauV6W9UfJ2Ho2vQ/aDEpS
u8gNTinSiGWryUtONemiI38M18Mk0gekA/sSltmWtcS6LYFBA0ZjcuxXfskYoWR/qcPP0OrmXUUC
fqOrFCNJT2db2ltglaXcdLdnpnP1w5qN50B1HFJ557YNc+R+KMmedDfDkfV7gnEcAagGJswNuyh1
ucN0V6CT4j+ss+TL6yxzuxa7xnX+kNJ7zI1axUvd/KETRZ90Zp4HdsmNarszyPMnGAFNrDJ+nx3x
QHtQ916WdlggVngzl6aq08OS5z2eRG9DdOJ97l7SiY5ehvBPo/GdT0yD/dC42czIfiXcyguuuw20
wsSAYVT3305lPVkjxpCF256fH6AyXzXJZYAt+a5Zg7O1elxHwJ7BtTmoecY0kGwshZ/RzdQfPBJH
JIULdLSn2gI3gUMVavSdhGPPVqN0jPlgg8fz4DvECOcpXpLnIuPmy5c9Z66+WLZ132ouMB7j0b/f
66CCP7BXgqF5ge+7x8LAOJcM3IV9+icxBO4fyKWOXRUbekhrxMP0SvfUp5dBnYJU/gFV6DO1gP4I
Nqqkdg51Zb2HKtRx3Yp3QxmfYllxzjWoa+LGHJ/1gUxFwVVG0wKmu8eRUck0j4QiZ/natbRiDOZZ
0Eo2ZLd9acDH1VPXBCyHgEb/VNAV743Dehj8AsZvvjWsYEuH0/ZGlyOxlUST99oURRgXObuMtEg3
w//yFx40t19/BUX6oyUjatLnYmnux10it2PZxQlxOFeB4mN0VgNyxo6X3tg226p0BMcPWW4aOg4s
gmY0X935a4McRLkmo/VNKd1rTZfj5AUbf2rbGHhdtV3mYZuyP9+UagichFYTDMGRW41sptWvfnb8
Tdt1aWTW1ckX0yfEhlNRdc/rDea9Uq+5tBo1J6WML/3RGMVxMDxCevbCeh92mHGaI1q7zYC93Jr9
3XSrMsmJiwxSWCD1uT3mgdo1QxVGBoXJUWOoxwpfMshLhYmDk1ZGhJs0vBeXxEMik1L2yEnnJw8r
nqjXFxe41Q5fNi6seE07tDwKnKJ0ET9a1A5vjrk/63uOa5ums+/GajzlxfxcLu5TlRlcI7td2VOQ
FmIMQ4H6clIwEr585/cYVTMFwUQT4mqwgsjozOsCNSHOJ1ciaoG80SzI1RfVm6kmwnsd4ASUv7jc
cCMi2IyZ+BfDDeDOoj+GCU6SmjwHFeJFPJQ5I7IGs8HYbJx++vTDHsMLrTMelwNTpPcTAK1oXtcr
pptPmHkPKgwfBoOzMNeGjREan+McJ5X7ikBZ7euqdenJ4aohvXtu70Twqt9W6kBHlbT2zO1V+NUb
jh3JOc3AJAD5CNGi1+OGceodoB68siLd9LZ9coacc37qnWn4vAiibO30ArdJRXW94A1bb8eX7kde
ewMDwwaJvGx+ZwMouREpa/TsuPZpP6q4dGBgRNqdWuL8RRiNfRNDDU3ABFPOlOzsnn1CqfDVsScK
t5rDMqy/0Md9wn9WHBjUAjBGUJHhBgLH0IQ2i7eMnDbvW9G+tcR9Nw1QGQjRtKKnTbotx5DcTJNz
20kgWPrwOUdlxHZpb4OSdrDFqi6ZzYnDMO0J5RHRlsnJYK6Pzu2qkmdvQ92McWK3Xxbkz3usEZt0
Qn3FxO3EKaY9yL4LJZ1V8ZmPNozFFinrRnvxTOfIdH7fuNi1scNGaFEfff6lA6gOdFwdZuuX48yR
N/nPGG3yiL6W3lFbjL7FtXUNjcjSMKgsygNksqio4QcLl1TkGAA15Hh1gJH9s7uVz8r+Z2jPVMga
pE6pJ8tfbNm+pUn44rcgvbnJUsw9PjrViYH9Zkqpv0jxdRbmXdgH7yawDH60vZ+CFg28mkFBySrj
V3jWzJk7u6D3QpFsN+l0QG5OKU/wE40vnX1mUFYSI7E+ttL5NPO13UnC40nLoQ1XE5FDlsuo51Sb
hJKxEl0/dcinYc00aOfldbfYy3yvfVAMIiJBLNu3NJ/BA71OyVORsuzXOrw0qzxlI/t+jel4Ew7W
E3PIDX7OA6jKuLH9z9ujnrnNYz8ua9zeSAcj7Wj5etfreqdr8Q428LfRQZjBSn+EwvsbUaWJiZI+
pTof9mitp9CWPP1lsksXHJVkvX83CRuroP408X+7DDg4mfYvs1AeNJt4oSTZKcRrR7QgbvOq3i0W
uE+nflsFyPgQSAWj0J6yJApYS0ZqZplxUvD/ShLq07I1EklnWjENd7i464zmnhrBu2QJlzkLQ6dq
n4C4cYeKdHYC86GbQ+xwHIR7q0l2eA4JVg/NY0K64uIzfPV/Vaant5QwcwTLfprarSFGzpLJWfGw
pOamKgHxVJQNR1IbkGQL52dAvVOUuQncJheEaJf9nLCU3QBtgBLtmw3hVbqAJTUq7y71+nd6i5zY
0OsnUE3WV+uJNMgUSVuwLwCgDYObEy+2rezoWON7vT7l1L9vKtuA/j8a8eAzUpqDB1yqNmYm09rY
1fLt2Q+mJ2G2phvDW+2DxTs8McKf/pRuF8hfTWFhWs4mZrdONnCwwuZxw3cAzu5Bouv+Zh5fGGGN
HhnSntkRTZlbUwF9VfY+aKV/wCqfh4LzukkRgcuCERFVYNEo7PNsOEUs3Pk4YIw7Wh2zYqcqo8oQ
GB17cWeX1XSwg+YzdXmDzw2zzswc2l0oqbamaGzf0b6yX3387oXbHRPD4v28tM42LQG0zQyQmc02
p8ACe7G6eOHyI/NOFOMZsjqcV6uadoWNFWZNP1fKs0pYu/j7GiY6gtbA1GFJm/VWTt5E5cahXw1+
vxWwW6Wf1nSgygAHeGoS8HcaddUIZgCAD3UxcvSW+7zqLVrHWy7QVoEGwfsy7CmZ0MHzsCZwDpYr
//x3uozXJmGDyypejLE/5p05ntFJy4BjR8p9I7GZXzq8oz3BKJd+KgIY+0mtKSNHEqIKdvFtVxg4
4pbLPB6mhLaZdfRelmp9lJZk823+UO51Ch3jfvL5BdI2ZkZ2ypiiSen/tG8SGSerQvgXJdeMPmEG
Wh5HeL+3ME5WlhUPknKZUT5mmYJ8RFon0mvzy1n7x0TOP8Gl57sFgRt31N4PgndId3CcbUzEFbrf
mnlfAwdz17VqUhfeofONt6ySZxFWH2ZpWFsRgMrCZtRT3hDmmHWs0cZunR0Zy7CeWIzt9HQX5Alo
Lec+5ylaTb/Yg0MmW9kyBoWetwMtk0MkaFKuYMCjrfW16vQ9BapLVFTDpfLy7STwzcxIXas6FoVM
4gALTmMhonDwAIqz86cBXEdSx9XUfkxuehLMIdAbwUTCBFkD4uqAV7MFN6GX3DkJpxXzxoqkz4N9
carOnYDAU3TbIDSOmJi5AXVpslEZURjP1H+bSCJ8JCUx0ttGSPtJWiOwY5s5Ox17tTO/yFa85uqY
281yvzArS3T7U7bTBQoBSLuyxA2tSf80i4HmKD9X4b9TZ7OB6ZCerEK+i9yXHEDCr6zLHsYCwDt+
4YDWVdauhfBN4n5baMeRJSoBllrduS6pOF8hww2jPFWlsRsSO/hRTvsZuzwvX1+4qGYMnmQr1yMW
GDBXkws5OazuoDAzHHM8EJIrQ8ApuI5d/WxJF2ymtbINh5TO+RTG+EL/DNCKIvvL8FHLGBrkO/xa
m5l20r9ZuR1Dvyp2ciAUswOVtF+x9eydtK03WK255tPHBdWFd5IIJ27L5lXTE5wos4w5+MgI3pkk
OgYXpvjjO+tPjmzNyWuXa2JCHVNJwFOf92OsFHu72YTH9Sa2GZOin0pDfJfYRKNwxW8DxOC4Is0g
aRS7LB3ipkReRrGMZmP+NWjrg4hF5BnDT3pwLybHzpsS3RDqKN51RtWaHfKdqiyIa5I8lNwf/XD4
Ku3xI+/NCCFyPtWUTBEfU7jmxtfCwnXTVdS85Rr6cSc33GGYXPn/m7kz2ZEcSbfzE7FhNOO4lNNn
9wj3GDPCN0SMnOeZT6+PVVdX1ReCBC0EaNGJ6syMzEg6SfuHc77jpT3yAmRxD1ZO95dkJtVYXH4W
9mNUuPEui+XVl8a+TuvDXGGWIjbBamzYHTMLujwl6pmJ0tw/mZz+bPmcXRrYPN3cfEWq3zr+nLwW
v3OeHWNLa1aNXqFbZ4Vru+GhgLxnZsbRjYYzySteLeDLqJx97zj5Zzd4S+acKCW6D+yV5jsukENi
PVa2/cFKpdq4yBI2gYkYjwhbUowNc1n++Guf/pOzzwEOS0884fE+0izfIHSv9FnUT53h2vjVOTdz
BbrV+nVtwox0FCyoefN0yySuv4NG9BVpo1xRS8idb72S48pB2kKdjJCt36tqmzInQGjSxmvF3bER
c465jmCxLiSEN0dooHRVIXtemHQv7oJmVAD+dpgC3ukpkwNgtk9p5BvU1QSsxshwgKVtCA4nO3F6
RrllwegePUdP7O2UW9qaYhUzqOVvcntmyOJ/KKV369JANqhL7ZiwrbSUvROp5b7zc3UGwB/+hotm
JVj5FehuhVhgCQYhuKcdee6iIFmn2pRv0R58hyG5EMGMStzwsxACyWMQ1ObaaJhq1bNT39H0W0Xj
H307fwmsjEAnrBbDyKrRnhIGaKm5bnRCXNtK/0XUle6meXinj+OTDbESMH3cze577BbUzQMhDQh4
Pm01jOw3USVq0AU8pWtvbq7USeTFAyvBFXJ2pCe8eRJpvHBOc8w2RH6E1kdeie+pyrRtRbB9XlV/
eoeRTWfPh6DXTZaVyVEED9kY7S2naJ5EoPE5zNUdi8QWlIAjPdw29pppf7SBHS48tjQu4kLUlpSZ
dcilYH40R/4JcQpOOmVvkzTfg/bALtVnwxYwy0/aOsP9Xz/YXUdBi1S6Lv7oE91YnoH4c6Lk2YKk
7qnWhIEhze8mron/mpoW44mJQbZntdLMwbeTan+sOW7vZyaFq2Y72Npn5av5rOb0Rdemd5petZF2
/Tw6Be/pgZHzFLRfmQuO0i/bPxCXngylvL4O/4Rs1NZQnt/gSLUs1QcXSVQ/zJugGjW2p0ztMJ82
bBS0cVMXPNQQY6Fu2bg8OuM+BGVG0YG1C83uycC9G9rzfUapWaoFrTQ2B4yc51DJs1Dzj5BkfBof
bu7/aFbwhqrkj2FQ5xvzBwL6O5YRu17iNEABZdbJfVRxMI6p+5QzX2V5eJjDdm+6xWkx9q0tfEJM
WHY9L0GzkNWa1gNFzJsblwdoMvniOsLVMf9mLVSMxEc/OKK48eFbLmEWgtiMFRocuvHQzBdxExLN
6qLRYk2AK/NU+wG5hTmvaO6C+KWt2pZHXHcXaOSv5daPI3p95KA2SS5sSRmxE+chDgXruoZRzF7U
IbmNkNIYQH+YY0YZYWq7kAHPJYdsk42ANpO5eAtnGlnlEPMQwn6Fjkd8ZMzEpZ4w6fDpc0wVIQNC
fV36JS89IprrguxjPoMvxS7oIJ3Y8Fi4s9NzjYY6de8TUrWRyvglMWpepRPE9KJIo5Ou/Efkzeb9
hBJZTbpi28xJAh8BOqLOIc6qcEth99GEKvniVfVelNp+7pEPdu1rluHkMerkjTT0GE8n+5qhu1R6
8RQsZmZr9Ihp/UibgbkO5iUbnyovtz8O9/XyJKR9sETMqTcx5pQULWNWhZgNFnMa2eFWdt3JFi3v
hLT7zPx0T+wVsLXEWQc2p7hPAdOVz8ZYf6MfCOl+tdccOovq8kNRflvzPtJc5MsRCo0ArTdLJePO
HcXPtLYskazcNttimiISGo1TaQ2SRyn71Orayyk5MBKhuWGPDJF5X4Kp3gR9cBmyTlDHJ2+Vpa0Q
lcwoJweoGlEnX41wfhE9LPMRoPhEmzgWn23z6g8NE9PhPM3jtnW4P4a8PYU1JTD7yBLvM+FKdE1E
FhdIZEN9+C1nGthp7ryJZT2m0fQwyNRZYRO86FJtILE0mwERKgZ2BlZuzQNAUCIOJQXV0by2qnjs
jfiPbqTPAPsV6xSz9cwwA9Jn3IzaKQ+iso4sX45yFqdBdtcRG2WIAG0b+c9WOXwkwr2VEF09Hc9y
W/52zM4L1V0jcc9uZK1RDa6cxgOA+J7b6X0Zd4+wzhgQso7DsYgwCTtTQvG7QvfLw7DWoeO44Ztm
3BctS9Cka7bQZmjrY5dhPGJbL+mGS0FGgI6Q3atrFy35X5Ny5413z7mrzHPiiq8IoT4qf8DBnlnQ
EMUBgW5L7xrtgzC+T/sFMtMjyM2G+jPQsSsxTcUWNXiYefa8wDKvcodd2DRfsD6RIesf6NNoKAdm
UyVqIL+zvusquTc4c9pAe7EMqmjHgmCtmPtLBEGwPLurbTqXHvlxrnWGFzq+eUxGlw28cR61Lt+M
cnqwIO4f+5H1ppVVYjNyNCJg6D19aL4tO84YdTMrAqpY7NMUKmSsx28x+S8bYUTTuR2TW+K2007a
LUpMNkZg83giWeyn5m9pWU+EYAweqNRmNfs/NiuFVTU64TrDO8nlmA5d9R4E7WUcvujm89x9GnTr
QZFmhWTl7Az1i3JzujTyvHzydbD45AF6HqJXXExqaKJ2NhtW/MJcraCsvWQgTihX1g5a6GpMXwct
OKsc1OOoAW/L7WNQ6+7KjfzRiyt1V8psA1ejo1YIvv20oMkrCT3KydTF102YGbWrPYp6l09N6dlB
Zm0Z0t53CW9s1Is/czZMhB7Gx7mrD62RPNotHCg3n8+kl9uXOpx2PrysVcjNA8IS0kwvp5sTO+Rl
Epe0Ykt0xw4Y15IafmBdTCvLtZZVUnlkIbakHi53yhRSYn/7/fxAaBYSMRvtt83l56G318oN7tmM
/xU5jqm0f/AlRC/baX4QSq/RlA5eEcYb4CbTrp+0nP+n9rST6E0mdVST4Gso+1yTXRkROP5EmEFl
kehh1L+Cyb2KtLuw0HRPyJCppzYk6zjW27Xl4p/Lh2LHwoQwxEUl0nHcWki7HiefqXKOQW0Uub4X
EqQGxlx6ZciNK8tCrbYYIpEf5adGwT0lA/PVwG4w1TeIS+kJoAn2SRURhTHGV33ObiUigyScqi0y
yZZYSg0XLjkUnuUc65HHKuvmbBPPxjFu+BfZNjEoqmSDQjrqNc6w4JDHtGPhjM6ce8YKsCJEdrap
NCdfY3BFcmHlpNDb5KsFO92e/V0jq3PJuKL5DGrjbA1/JWdBp+tHepMS9cfGaj7I3/wiIXxkvq6t
Syu/r3mza7g5LHTQqzAhgSexvTYVv00cUVPJb6gLr0DI6rF2drhM444RgtYm28HFEzjpCaaIMUJt
mjBsUyS92t0lC2wNdcRIGjy5FJM5lA+da2J5xfJYz+6HI5wXs0rFvrHSl6itHvLRZmFc4o9IOhox
vTMJg06hFRs9Wnrn1dUmtZ+agggkVrqTLS+lYHlSje2GXBsTjXX6x+KNySa/PrdT8kpZRmvIe3yj
WKRPHUIJfnVA3LPqDefCRCfAolTIbb3rXH1YCegz+4yJNhv3bF87zRcs/59kYgpmRsaXm8efhCZJ
r2jjt8pGcQraumMOZP723YfTO2dHc9lxGIcKcs22w0JfiRyUo7Jar5UawSBMt7fK6Q9jIbtzqfKb
qEoy3dm/yKR6K8OpOYZR/1pGPh+9hjLSLKyNSrC2c6FjFK4d+i1jugBvYF+qr6BIGgap3CPC/ZWq
B0zg2sUf1PKq1QuvRetwD35rVaXqasDG2Ve1eNFc42NOZrR9WZov84sY8bB8yLMQeyFnhwHWUO+n
Z5IXoMsstLYwz724v1YTs2AoKvhT59cyN2IvTtOzrspdrhcfWoZtLBH4IhhcJ+1T4ZbtLoRQzIzA
REHQA+hI6l0rIkQrAfRA3/3TS9gJ0qyuxKPizW/LO1Gnh1ybf8yWDMamj/dV30+rVkx7F+zFSg7O
T6XGb/43egxAxXz1h4QpfAsMVgbpCQ88lpVqZjIp4wdNEi86ktHpdM1L2GZr0jpeWt61zJACBjSv
ZUISPf7zBdd+63R2WMt/VDK5CO2SghBEWItTY2CbtPh0Pd1/oG2qV0JoVxYRt8BYj4O8ZB3bulS6
135krs706CJhCyZUfnlcveRzdYXbfw6y8qiJCRwCGR6jDm2IdLxdY42nqvTf+yGCwh2jQG05zlEX
zhM5OJqlucda28Saw6dD8KTqg4OhjSBKUFVkBgBECujO3ZrRjECCICyfygsM/fMMt0BPXZL52tqz
gCgbLMGG5SgGugYXAOfNDJJU0YHqeaW8lyTFxTM6fIHovoG+umu4UF7hasFDyxZ6rbfFa6nKHz1i
wFIV+n19TDMMhWM3lvsQqQFSPQcjyPgu7OpoB4zb25g22IzQvVaTAf4CRVzckUgKUOKoN+lAVtd4
FQ1GmsisOSGl8WEEExY/Tduk0G52srF/WpJ+137GfkEL+Gbp8PhTggzduFFWxxjvsFbdyKLUDmYw
XBO7/Casg/IDCi5AHmQdpmS3YlFFVCk4kzJm/WR9KdKqNrCH6BncbCJ9uiR+ryfD2KCOFcNL4ypa
HmqDdV66+OVctOgcA12btgzcjp1MH4tSvVjdfV/qJ92ynwB1sJ8uqMtkykeqznj7QWMOMM6jQLyb
YdV4oaq4Fo75PlktqQJD+gajAhKoWMCHUchmgA7ZK/jU8VtkXzoe6hniDrv4qmLpjzqjFaQeiVDu
BAl6hxbeg5fzW2gK133NlJScajT24dL95E+qHO5aHYydjiJL9uJ51E4m4UFeEpTzNnPFc7WMtfma
NXayYWWJ/tVidoWcZA37rcbhWT2xzkVjmLCNkMmhrKxiTaJZ6Tk9J/iyijDbfi3igtRwIojdAmwL
mVAmA6nolPIWZ/Iwz4cQn0fQV8M1dsibIn89ZcWdcaeEzpEBGk1R0JBK23C/5rQU1EjJvuhCBM26
/e0nAiEDEvY6NXZRVnFGDUSvjfEXfJjCc3VLflGzpNFwzZPSPTodujs3vcqC7hI7CQsLF8ZVfk+X
am3qtvsG5FrtmgkIiBvwLfJSozaxkXeVDJZR9GBlxy+ZH0QWMHGv03NlS3vthAhwa6HuOdM3pilf
0WKGzw4ysVXqmto2qCtxcJB4hNzati/ETgf+CtK7qI6WaR37HJmpIttLRRkAzSR4jkZPa7rwznBh
AU9G96tPJSMEvPKHsktf2CG1Vy0YEMjigVuV4TKKiiBy2Lp6kyNFm97EO2Kgxt1M3sPK0gfc/aI6
1P587q2RoKNZ54gXMNlFR80wIb/Gq7wbBvM2pcUreZd0HOmuHBaC0IAnffHguvY8eyoZmDd01o15
qeDTtsWdn2p4yZD3oWxs+zsHZG5bcUXs7o2Ve4zttri2FHYkGGhv1WDx8vwiN3PB6951TcbGsOo/
VF94E2UkZhKsZCqxdrbO9UkcNHqEnl/yanxBFArlXcVMXYdgizvfREkWVvBgjFfBgbYzmmrwXCtG
fJfN91aZ+XeTxSu6pNDsVU3gRoqXxfbZWVgUiHgfAWLMKwBTIGxm+tb2eTB8uFE5D4rmU9W57FdQ
+Fwj/bM3omJfmFCI4CIzNwp7trLdkxPIq4NKkqGY/tTKuVm7IykrluHNI/Km2AjIREuMbWyOz8ub
qXGxw32hQ1Nt8yhPvmvfGJ2kkChywPVWCBGiZ0caxjF6HN5+LOqORZq/WG1VgymGHkDg3h3zyITt
z3Cbmcxh3RF3knc0DBAuQBBzKbS2KBmpIMpo4vHJJqQ1S9z3WaWXkXBjV3Zvw8jcN13eGHSRzUBk
w1yHCGZQaQXGL4O6DZ9iucpkIPZzPO+JyYLCZP5QTOmr0nG/2vxzsjp0dbN4slKCLCI0f4MOTc00
WFdH4y8f4bSxg/qpiZhARvaXll11g7EAdgQocNzTlsPfqY3BgZfeL2uJNVLXnZPwEcddZ97FjGOr
HSM/IFKcz9Kdz5AvsP+SPcXQ2lHk4kT5WlpyL10cK01ZhkfHPspcwAVWb3gPhrUjsWsrprkMf6o0
eTPT7DEr5nbjVn6zIr/oLcvcO5rhq5jA/euc8u82WD4tBGYVUGGW3CMti3fNrJ2VrcZ8JQXjYMWe
KRMxoxrxUpvDNVjUkFBKPwOzfDHqZ8IpKHDy5qUxurfcSogGJGxmRo6unJGEPyWybTOar6jDV3Oh
6MPt+DOfic2GNHotTKIpireS3nJtT3vUvDt94K+e9exi12W2XRLLbbM8QkPdyaG+S+cv12oOy18E
/QfN4PxHL/Q3cEc2DYv5qscHhGh/UF1B0IorqCgtLYmLTA3Mk5fo5Ps4i+rFtF6q8CWcw8eG1reH
YrIKF3E56inSMOy1IBRw6MKHaOLKdkDz5p96LjZ2owMap4GJv6ldyKkqm2WkTeWKxV0LL+YMBmVZ
mtXJ04TlVtloCYKlNEXRM/buO6heqlVV7a0cgkpBTmgKPgUvxTJw4WyShXnELHnAVcsyv72GNhCT
hDPbtlAYM8DZ+kCwmCXyIZBMLE3f3Ba1FW/CmRLR4eFflB69PvHVnEYBpjjCflezBuBZYOyI3TtD
03dGFWSegV1lTm0OV9+5o9a015ksvLC2/9jooBkfnoKWZe/QRx0UkObWldWn7E0kXhyBSSPVuWEj
5dgNWv0uGVHQ8521aXjq1ZkKeFzsEpzqJOKqgTm3loRPanZhthPyOnHojN0wwgVMF2sCbvqEYZmI
jlld5/umBpA2JRzrsQmmPW3J2eELi7WSQf1iHuDE+itfJwYiDd9NTe2CpLmAZQi2lS/eLRG+2MsD
bE+4djojNDw8EnVuMS+SJ8Bl2Ulx3+Mklj+Dz9JUnYqJDo8Qljomf9TVhXlvQ3dcGbwZia/bkUPz
PaTpH6wl9kqzebWyw2tWLXA7jVQ+J3/Bm4pszKn2uuIZbstsjw9xH6GI8g0FuqzOn5jdrgZDrUhs
ngCus9dkrv1GrUjCc509dnyg1EfskDHyMzBnEx6W7l0s4S1P6g2Kvr3WOvIyOMRXvZVe2ki8TojR
OsaMetWc4s75UyAKx8GVo5fSvkbBL8w+JxieCt8auA96BhFlKl59Ng1aOBiPlTtdrIp2WKirWeV/
olw9U+ydAs5TNsjZXmeMunioR8k2wrXYwfToKZibV/iXP0u9IVapSB5bq8Nrl2HOoXnFt/N3FvFJ
8b5YIHtvVsjTaPcMVbg8VLU8kdiNIdTEW9cavwv2f8xLqxgLDTKWXqKXLhAINC1nmZNjrmuzAn2m
temFIg4l0HCSQPjeDSEegWqoL3nvPHBE6bjwGhyUfCSCdfkqNXJS2ZEeEteAhhypsslMmCaVTr4A
36jxABNP89rZzcZKLLTFlU8sX/BJ6Y42iQIIkg0TAb4pvxPfrV2SNzxOr3h7X+s4xu8t6FRZEaih
3LN5zZtaeHbVPi2f0ITEcC+nV3ucevjS81pjj8Iel4uIeK4tBH9nND/ydhBeEhnavg5+S/QMSN6D
CZZou3eK6Toa0aWCGNiXmWCQTRzg8g6u8mmgeUVkVCCTmJBDL+qWp9wyoT8uxsYZYgg3ajjPP00x
/USA+k9Vkjcb9A+XXqPR1cw1sbmQigR/CC1t4PW7uiifR4RYYL3JVsvL4H70xycJPUHHzjjU5pNL
9euBcupXhUwJPBxe+964c+p5p+T0EZFSrozA2fOKuQ8rguXopp60gWbURppYwfxAKrAmleFU9NFN
9YpMx3HO0VYSl1tF+X2yALFBePmCAY7yK6DnZXgjiu5q+SYdq5qx4w/OM75aHUte/kPe3M2SplzH
oA9jwAdm3h0cZYdPwu4/ahMGZBCwsiGiHeZIjwfe7rxBBS5Zj4VcN419CLUSoUNDcoPG82TyZiuK
B7RlksJ/uNUtpX4aqiu1crzVaF5jzUTUwZlEWBvNB6YWlR0BSgLqz427GfaqIMCKHCV7H4b06rmg
o5/GM4io2wAGZmUki3I9hYiIp4rNMvZa7jnGrzZN3sVHR1ulD4Z81is090bQeRXzA7bQvKzz/j4o
WFa3Y9Fsu0YR6+gzP+zcAlCI+BBlzeXVuNEtbNGjaW/hSxICySjZ9H9Tn7ER6qURSUq8/+uCppQQ
4O2uFOM3f2DAgg63MeevJtXNfTlOH77PyxN2+ioR8gm+5l7hcDB5xywLh2BwaSY4SWp/eoIAMB5Z
CO+L3nimrMb9nhGBW2mWte7um5mkegYvD8p030HoL/kbzNPbc2qYezBfP7qP91i6w7WwZmziHKNj
Lc9Zw1IvSeGdMWJSNG+e7JunStrnpJsA82JKLKy3ji3DqnXbxwKSOCi95L2WGYkRyUHz+xMviOWV
aIrt1LPeJGZyqjiWSwhXO222GNHZl2DifrN8oJ044G/wUerNGDt/kKmKjZlqRJ6+AkXArm2g+MEq
KZnto3WCq2U7vVfSG2wgOq9cCk3HoGMHvvw+iBHxQVgzp612uKqLdT7H5rpCJs9N8tUBN93x9kT+
YZ9xLlGz6Iopl8HhbCWXvKXEakikM7P+STZUeVZUtJ7vBxDIUKIGUXAJcBxOqf+KR/7EHhPLSkYz
UUUvROU89pbLgYyowNadL0x9197KnpZfNBXVAql7L8u5AeK+cYw1E1KbsRNb2GAmRicgfIEUr82Y
9k9GFHMHln68Jntp75CM5Wj1i56Fh3IaGOCaT2mrxKa05SuyN+QJ6bXSU/YbuOaOmda91kHVrNJm
jLxZosdsmdMz+lhXdp4ghGsgNaRoY+x0z23O/qM9EZSxdtgXr7qYiG1Qbt8iwL46gPFgpjnJTWlY
z2HdI4BS4QvCw82MfJipAku8COFhr6FWZtDOZwx/pysZM2Zuu6kr5C1LfYVgZqgcGBZzfGN04xIE
iNKktpDdR0bnekan/cFm+jI0xbmM5G+KjhyRVvJN3uUBjrKgAck7mpf0R6/N12KILn5GhFcwCLZn
+glx9BqO7F1nI/tgwdw9lz0rJuWO7grKy23sX0htKdfgqQ45ceL4jAlNnWOE6IV75WC4LA+LM/Bg
p0R1oaZsUTQnPzmMjY1G5iDSt1PFn91VrF0LiHfoNHiqCVt96Ge110MWAe4CiVg2g9Kt9wbJjm0C
jbX4IVyr27Jq0CPSdknSXqVZhKlJrUfWDYcpBXpt1Q8u/O9tkbg3kmyD9VIJGsYEwIkNAXWyD7h6
7hfLv6db4jy0HPihSp9rsmZhiQ5eidBY8xNI/SSZezhNY8+0odNExzzX31BqfZCnHnrLeYPxrdZR
nI6CbgzOpkrkqST80EP6ic4I6XZV486Lxw5kI55K4Ar9U1OMJxvG8n75o7RhTKle861ed3JT8GpD
h3cqda7hIuIWzmq8aSgaSfjBruoiOG6L+YnQnwsPBXxaxundREFcYmNl/QLCNRLdTcuyA56MPYOV
kxjZsioMr3jUsYAU0+CNTrqLreI0VKnl1VHKequLv8nZPjOGMDcow+EqDK8kJPPvw4JCpOx+THEr
NdxcIQARDGXUK1pTcLBKfyOJelzmMCoSH622jLid4pZA2mMsxNJ8EE/GXAKLR0fi0zzt9Fx/GVT6
MvgsYKtloXeICe1l6PTlFiW4UyvEVUTuhC0rVtN8K3k2MUjSooMZ2qSyT9Y59/v7XlJ4ktaGHNO6
x7HG6tlBVEwHcslNsrUo8wrd+eEwe6D23Ms2ZI4cYsDQjdsE/5tFJ1CYyUUPtdX7EtlQCUCYQ5PK
LxmrI3Jir47LE0KKDdAIeLwTDa7/iiwNeaVC9Mb6FhXyzZmxkwk8t54joiv0/55NgE+4W3vGg3+b
JDXi2r5qcbUpYnvnl5XYFfXAeLFPd64/s1OfxmNsG0/YZDDau/oH7vOftCjPWowuU8Z1v23ZDtLT
1MT6WPFjxBBtk9fWtIMkHRJ3hDKyv3Xsqj00PQxQpd5tAMtgyjUt1+uF8xXXue/9P8AO/h9jHf5X
v+H/Qybh/5ZI+N+ANKX/FurAb/+bQyiNfxHkhIEFDiGNsy74lb8zHXT9XxRGAlSbNMkn+OtX/iPT
QTP+pWxJ5pyAQiiQVOvGf3IIMT79Sxjy377u/yLVwbDVv3EIWdoZgr/DdoRhGDZHKPkR/+QQThzc
3QQwFc5virLHaLbsbUg10QrGy102bshAox9HrsQvpDdeBZBTmbbkpZpOZtZgYewUId5LSlQzkwpV
dq15KGsdkSY/9dcP45IeZVNKwbEyNMkAkxUQL6jWa4YmOS6hU6csqH7GQcM4wUSfOnD22yN8PIZu
jQuH3Hq2/Kg7/s8fiIEIcTa4KNAd4Dc0vaQsMN9hsfb3f8Pt/x8/XQ2YVN16JOuEJ+YIogvQosmB
DCnnKzaUeTSczjyGrg3bV1xNjYZ5CKtNH9MV0V6lQKNis/J6QL8oKloGtyI0caDMu9Cp2Tqzu9lG
G+IqNK+5a3va4SHJLlYx6lsXfAE7K9fGcdeDIRF1dpkEFhKQiNdpHDIGKj3NQWp8yih5bQMo/DXk
fHgg49UJxcfQAc0Z4KPF3V3QSho45qFNWA3rSGUHreSl5uq8c022HZha2A6hs13ZVnIW5ogoYihu
bowjW3VHVhlpPnmq0GwvMNL73qi2yLDXTSzeVE9rhp9zPQbn1rYfsevmq8/JZjRXuiFAg+DRzUac
ASbGbU3m9z68Mw5Wxn1Tj32unKzP3IGoLEhMId+aF5tGlGrAdA79BEQth3grnxBa6g8YPKUWfGKP
+ku8RZ8AdcEx2F7JsQG9SlkxF8gAer168AMWGC1F9oFNxsqKZ6Ij+naTzIrMr/xFsxZ2EQ4AfYpW
lB9bW49+e4JS1oFgCliQ+cqEaWTm62SvRiM+oiF8nrXspTL7ty4IoEq5fDpqvLM0cUAIy0pwukq0
c6sg7Rk8K3hkfZOyHs+olpIf+rUPuwJzO4rzaDHetgWwJf6VFiPQyQeWVHVI1Mh/BsuHRl7WP5qj
ne2xAXiXFscCSZVjuKR6JDTtlTLRQjZ3PZRx2HzpKoW1vUUdZqEyUVRsTqZj0qyZC9Kyw0oLMvte
1h2mTVZrWRDdWh8F3GBUMS2xc7OEnSO2YcohGaIOn5WVPkz57G7SRSA3u7axmlL3JDBZzUNa7oKC
IRybkmBmUKj1OzKmIFA489uM3iiZ+A158NYVMzc684wdk770mKSMAkIWHgyW58QaXzhgnDtuPCv3
k7VW0zY6i9K7yZv5uZTshYNwr03D/ODHQq37BhKYbZyQRvISyCR6tMxWn3FHEiPuHIKMFnNl2eWn
oOKH2qImZxmC4MTZYDTQjiFR2szTqf4RoX1apP1u7TIKDgGyTeU+d2Hc/kap9upLRhWIaZqTpW9L
5aa0q87sjTQcEs/G1qRXR7kBnkAR7nQIxJMesIKkpaJYd25ICOSTi5rcmZDjGqO/hyQEAmORUgy9
AI8afE6qAgamUTRE0dDvDPLajk0jdiZ7iI2KuX+SOil3o7IQs7nlH5ny2fSmLLaZFfm75XtnZGDM
7Ak6sRncCre3GE6s6nvm6hIFCqhUoftPJqpmhIwX0+yfdJyn3uQsw5akri9DHSXnTM5b6CrRXg7p
e1uBDg3s9Lvs4kMsHHV0axtzoV2N21zBmQFPIQkcmNYurqxND5SdzdrAsCd23qNK2yf5kLzMkCtP
iJoAt4VtuWuRFm7hqW0RWfMC55lbkWNJySpfmIyZb5jL1kCs9r1iM2VOvHD9aWSsWui/EUW3p4vx
1w1twRWfzUOIyOY6OzwoVdwf2+5KChmYUrkfSwBLjmb692INTdm5T6eEJAVWtffar6ZN5b1N/jP1
Gvh2bTPaJTHCfVh4ddqLSxM59JVFvM1QeBIPXNXPE7wUBsZ+9ePKZ7NyzS+csRSLQak92BSSXmwm
j7quaZ7N2PaAcfe5r+3xERJoBkz7w21mtWkFt7s+uuGZFoWhuynPMzOzW2MwBk20JD/WUqSvUatt
Fe7XQ1xRvHeDNewchbiYuXJz79dF5UERtD7auL9LJpx2cz3iwRohvNkGEh5ibJkBlA3rL3Vg7ZA/
1AnupETJi63hvpCFrPcJEfFPDnz6+1Qm965ekTrP4gbWhcrumKxldxP0ILJlfDBkzKoJmG+100Bq
SDIQLC1bxmaVXm5lBDwhDwdSYuEonTrZ3XeGXe1tRCBlRQWNDpaiGOTEikl27ZUcnF6EcQQDaic9
P3JwSpqw3H2MqUamc3KK6JaihWVSM7+bSXqSE3OYCACmyTeP5bHd/QP7/B8JVf9MpDKW0qT4K3Hs
r6QtwnOJylKWYTDbdnXX/i+BVJIzmTGnujQ+SCEYEMFBtPJdYA7rZEPwp7PMHJyvsBkuOCV2Rs1M
KHKbifdJaUkIMzm8iPzVTZyY3pe1/yBrf9vJ+Qv2N2HmC7eqMevbqPxd0sevvQUlp0Nzz3v3x2in
7m5wumCL0ZS5f0BAozXWXJkOgSFGzgpBRjAFjMLKedz1aAE88trLA9m5Cv/oPD0GSpsefQNtELw3
dIpmBYQkYjGn66r+u1qH8R38Zw7bPy+WJXS41v+8XDrTO2nopqVzqQzD1P9LpaeR2pEbTv9JaiVn
yZwfssB9aIoBiZKgxPM7aCEW1xp4lp9ygGkPc1E8kxRw1bTsg1Cidj0aNesMlcPol0iqgXxVmDaM
DqFeXjbrzm2ge+ihsQ2TfttPW0xra0h5CcF06dH574yd127j2pZFv4gA92Z+lURKomVbtsrxhSgn
5pz59T2oukCdPrgN9EMZylJJDGuvNeeYxBXBxSKz28aWrliFtk+M5tNxuhvNYAwKVzjeMJInTjZu
XS2TF1BVj7jlKzT1vznYTPjymqeU3tamX+KLdswtPbwlspqJlDZ/knYR762pvxvD6DwB/dt1/fQB
2C8DvmTWQ8EovVkJzrimOFhYMuq8Uka39qjdLQivjwgkNVU2nuw0E97t9NXnmur3df1EdGC8wULC
59ctGpgk5Xbk0jt2/RAmw0sFaQXkxgg2gHCtgN5YE6rndYG3hhK6ejKCkkE1IPs1MbaFoQLs7a3s
f1StJylsIkN5SM+F5TzaRTZtTWWLSuaT6faX0RMvm1TiaRqdAKJW/ogeh86i9ikxdBNFZMDJLpzx
Rsv0+K40V+BNb8/uEBRS7BItie/asci9sEXRn0cTUSDEDHHj+mfs5ehbSnBkNoTZ6Xrbn8cws9vy
EhlyI15hZrhN6QxuddMowIXxYiFgmKaEwBeSFbbWXOPSrdeXNNGfrZq/j+uLXT/Unw+x3pmRPYRp
5P4fn+PPRTMkXcVqZ2BRPOzP2zE3KLYz3h22BD2++/MeneDQRV9F+/Nh/7709TGOYah07spjef2P
Xj/Qn4sMfLf4MsI//5/ru+ARw71LxtQWEkmFQbB+7gRc7LK2yrshnMq76+1/rrbdJQv7+ni9dr39
+ojr1Vzq59ihePz7+L8P65z8bsb45F9vuv6Bap6wjwlAQrJs/NGSb8h9dCa4jBfbemKaWa8xdwCV
iXM6TD1yxnSIv1sxOB6pCyRtGLfxjDvpEhq0ecVSeOZqtSNvjVI8NY+BWQhOS9NhyQZXddCg4MTx
7Z7gmiHUD8PABkzFHFbiETFCs7djCXuGkCWsrPI1H3W03WlIXAxSkzalyClsN68iLApa/GtQ6Er3
4sbQwxVaVox7KtCDgaqQndJAGiHQyJUDGKgsbH6nSn5I6tUFTJgN2aOMA0XJCxT6kW5PuRPZakMf
262OrJGO6kuWDE+GntMYU4qHBeqkrPufvDHFtnkhoarzMv0+pZZ28WXj6Iqz5bbq9OcMyW2ZT2d4
rNk+wO4Ed48WYcZI1lakW2RRf26XZEvQC4QtYbWHeOo/OiigG5oy1AfnKJQPKq1yTpgGueGDTeNa
V37M/HGGj7+DxkhVquHJwmQ7uTLOL5OZV7tqDBbXHicymiLQXo2xR0WOjiAK8pNdrYeFNdhMyd/o
pqHGwt6MgYlDCBSB+awMTAyxZUmjeo2jmLjv0s97hJecRl+NAn7yqohtoUk1xfikWPFtnyuMb1X9
Nc7Xyb6CFWrtDNKPG1yFSKt3vN18xTJj2F0IBDgKcK5g0D4weN7JIfR0ZDTeMkWBa2gfaiTucbTU
jSN3wBgmsAzVR40iC7s6UT5VUjxwor+YTSAucf0UyDZ/Q7TypuswqK20YPMAYZ0HKd3zBr1JadGX
bUIbvCllzaZwlEczrIo3s+wQCeIipQAi38AMYa2l9OvwLGqhXwXNvANOv6xHyaBrvCmAPTI0naDB
jQ+ZE1dFADi7iT4/QzziJ3Pyn0V2jd/0ASbXBS8PILGO5t0NWlMSFDWGMGb5i5wW5nTMJUfrSeg5
Emimk2PewvnJQJyGyi9LA7tiZiZWAah0W13M31U7MdiEt4obM8kISY+RRBq3VYtaIJ1jYpFJ492W
OjsaTYqnenDBXw27qhg7tBpLs1Pr+G1N5kNCEj7OhjC8eHRel0Dehypt6CVFz1cw1PTEzJhg6HOs
ABAgO3iSrga6yMnVp9iJvF7td2GvpX5Ai9uLy/GsieJ9EHZxb8fmjrD591VTXes0Z2XSQTcCc8TM
x6AFSlvlqFkttWcK5cMMYIwPUO4kWlTJiBjtYMfUhZFNMRYPE4zCQ1ghY2SRSXrqB8skrNRROe6x
IDNjbDpnk0YEU0UsTtBjXZA9fUV9AMesU4tdQwzgLqH1Sv8FQ7o1DV/4bCnJSnAFJlU4M/TYhxgE
Lxyq5LZOqh96nI/zeMj6ebpFzGZuQ8X+HczyhGRsOJDOZtKrwCWSOsPJJJLaJd9t2lV4JtGZFr7R
dOWfS9errSG1o2IcxGgN6FoQ4he29prV5psZaeUN7aZgn4+AbKwU3V7P/NKXa9dIKU2IDMuCviWq
uPjn/uvF613XR14vXR/+55HX638f8+fG6/1/H55e3+jva/x5ejh+NAizEAfXhX/906OSXLYlKiz/
z8UrSfofd10vwkwlovv/d2sBDwQzx/oO/3ja/++5/3hCHmrZsWdqIEQOmQFos6+yCfl9Jylfrter
peCdrvdjeeDW68W/j/9z/78f+vel/u+HX++5vt2/X+2/Xv/Hu19f/b89/e9tU2t5U2XXXkJEhg8L
EHJ3llqLG6z/v39cFG0Ll+Z6KzSHDG/fYtrHpt6BmGp8Ag9b/3oJO1bjt9c/xhome714vfF6tyC9
BGrj/34OhTiP/Pug63Oq643Xi39f+Hrp33f/4zX/8R7/9Y2vN1rzQPGmT8IQ7t+Pe7307xv/vPS0
rBGwuGvFkXnvpae3vRWl9QrUn8GnmCVC0OZxYvkE929VMzPijSd56u2Y5URoa7fZkGlbRyF6tLLc
uIQRb+Ebw4oB/1FjXfWZVTRjLMZeKHAsN2rUjw6AXWnS5RMLy6HEmjMv7IGRiSdLUlqCkfFCZm3E
2yGNqXMNoghK9CUBM0wJjV/+nBIthuh4eBvthtGXxPVD8+EXBtA9w5+tqcXtNusweCmtBV4i6H7A
V7R+r0R3EUihqZtZGzjCUy2Kiwxv7BbW1obIBQAKBtyHQE82fchhc1gbkrik3gOr3GgBlj21Bntk
xDLyzDkBk8PIM2zWsFClpamzNlvaKGMCG2KZxvvOlzQy9q8DwnM/dbXmAGvV+2ggCEWvrZ9h0F7L
kjRaFoXHePxNghCO1pCRTxVY6U7tnJgusWxAjh2CGkKYY+e7hF4uuJLsZRHFDS9baAMOZfK1wgci
6L7SYXzPOH3v2jU0cNKe8W3Atg4bYl8ruMU5gc3Mr/v7HE2O5yBZxMWi+H3JWaqzxDfmjVMKPDky
1c+ydQhRdpxvzek/uyg4azTtJKnCWkS0pxKZwNUMx4S1wFpX77jJ6JD7ItrJcAZg71Mqt44Ti9PK
8G46Ea6S3tJ9e+EUBsLqKNS04bOoxhbASI29UaBxpyemWvoRju65o2za54WRszrAbZMkMOZtdEtj
KbsbhIDqPmWhIW3HuCkW1biZC6aVqgkyoL7jsbBPstWb1CZbqHzadnKywA+tPvCbGYRoTVyKS2N3
2S44/bZNpSPq0kKyRVc+1xQtG6PPK9j1jOeaUh5ajXZxPoiDcHrCkUncyU95Ad4kbRmdz3Zcu2T9
2PD70R3TAlxdkDLhlJl+qXON/yCuBO05WjmUk5uFU3mcvvQEtNMZJwwp1cgVtbLmVxp3T4jINb/N
Aq/K2n7bLBMEOIIJrWx+SHPEy7DKTHeOo/dEHz+WqL9REuVs5dZ0KkjAxIrabpm+m17cdg+LLDnP
s2jfVLLCQaty54J8bF+y1SdBkj/ofQokR73Nvgi8h92k4MQXGfPoMP8qS+O7gvJyQC16H5rG45SG
A1go+EVjqcebIKeHrafRXYZkZyeKCOrOXO9MtdurEa6HxGpooqIRKJ126zj30tIrl9QWd5xT/JKz
hXt54AyUFwDkiC5RM2urzct+gj16lnN3D/0LEpJiwqpTR9RmMyXwrR0veB3Amh8UtVXXDeJtkPpe
9CuejY4Fe2ezg6vDxkbJvVGrqKUDCsg1gSKxtaj2XGNQclwSmNq6SA3wqCO2renSUILInU4ApkmU
CT3g5YKj9aiHgbmhxyR2joZbHSlprL31rE52LOhLINkE6A0sKRYroxQLR2/R4+4oagRTRrITQK5H
AwevrU4Djjab7B4JE1hkHFWdDPwPZIiqnKni2UUHYCWmBoWmqxHOa0twnOFSDpJJjKwa3VNUKqmU
ylf7cPqmB2nJq+TrkFlEbLntlBwjDqAM9xK+z1anh+e4TQSxQGv0l6wxmObpD+gNgjsDRweER6fe
qco44GqRwynjh+pq25e5M7uFUc9wDCPy4JMIr0PVnUZiakHXCaKosM30dQzyawwyMHMjc6PF3I2a
nu1afED0ayXROtmyTywbriwmlk1nJuoxjcYHKHiIIUOl8IjWwVTLVHCjO2Ar9UWftsJX1UE9sJLl
BDrekBGR7CtyETd9Eb8oGh0Qx5nAiD+Sr5vsqbGHXaCwrtNwsm0nk+ZbMHeWHzeszdC57eoQO0Gu
rEDj92kO+7OdxW8wrPJd1SkTMjdMwTSDthgNs4uaMnYp9a4+JDO6zzBY45FDZUJcIYOdCrMLBF+F
N7dOPrqq3JZhHm16klPvKQgH30irMzwPfkgbgSG+17dWPfeoMPCejfne7DR/0V+XRb8I1UTvw6F+
VHUQYFWdv1rlV6JOyMDH7Fcng8fa7JANhrXiFSmiIwG+E11Jmtw6uYuzqkIHI27RzqquvunNqV/d
awEYYAJJs6U5Bjlh8b3xoVkpYMOug0HWx8xx5dMS5ppHCGW4z6ul2g8pn6JmGwiUkEnwhGE4h/eL
QCP1QoY1cNXa5CY37S/4T/PBtlv0yzHusFqBSGEhw13KrILjWuz1HHa8no3hIXyCxgSlfg5PgXSK
/bQe8In1/lW0unkwQUwxfyOqWEW3hFZVT7BjRweZcMCqFPkcG3Qsp1LxQ4dzmFQYqi0FQ8RQ6I9K
nAO2L5tdhJkPhX4Mz4s4zzTpRspXnaom0h4XtTJAXdt3wmimXZ83oxtL9V4Bnbe000kYZbhn4f8W
ZU1yWrATkGPqS3UGTIEZ+3V4wRsKhAed34XGyi1jWHjnY/ChSnmE3wIOO5ZQseEu1+HE4TnNgZM4
fGi0OQ99FN2nxnc0WWSRpqMNzMd4KQUCFIQk5jGq8INaNPCLPPhMe0j4lZEfehBfu1JfqK8UtrDa
LgDYmkJuckKQNMAc+uDPxQAstsnMHQ3Y/EbHS3+caKjGdmR4ORklQ00UCtZGrTcTvI2I53KBVztT
xIGvPPCIPj/xbvZN5tiXfOQdC5PFOcdC7CZAIwJmsRFrs9lplhuzdr7A6W5gd5TnRhMkbiqqvq3F
epQ17KMx23hLOL/RMGT9j/Ro1xiwaMW4VN5QrrHNy0CrcsTKXw97hm84vBfSydMmJsnNfBsZZ5/K
tv61pEO4U4z0k2bm28Awh/DjYqfVwVmtBNkApaVt7SwXvlUQ1qXDnN9mjeMzKG5R22fE4k0PU5Ki
wrTzfutQwHI+7+D71aTkZspeYWyrxwM1b7fUux7B0EjszDE3GCcHipc5w3MIeQfJI7risJSP1oIq
sq8lssMpuSlb7GFBEyESrLL7eACAao3gM1HPbdTFeoYHie+zG81VhffUj5g2hDKGO9xFd71sCGEZ
sptUL7sdASo5/NYR63qh/nKyuULwhvMCtfdpGamvcNfZgsjZYBiKrSGm/sZIIdNrpmWALrJfwWhS
jfeYnfs0m1yqUgeINyLtej7r9IXogdO+ihBjbGngltspp9sRIfnVHPgQYaofkii7NKqKBEN9tw3+
B9hh231seX0ILY1zNYA+UEsZME7ThP3I2S8Jk9DTVKJcpyB+UZU7K3LWhEHlE54YusaAtc7aJGFV
Ptt7FSbOdiz4sTOblIB5etDJOtq2FRYB1RTGyhrAFtsUu6ITF1WxeoC46O/RQGzzJurcAo65l2fD
O2TYkRwrAMkz5K/Uj3OqiYgGHvk2MwMcsgGR12q3deRwlqyofm60CFQXwUU3oV4qG9kPPrGbaKOL
+czhuL7pVx0Bcm2k/gBmNlM8Q+R5Z/Pr+bUSjiQjIizMzIu3OHhAs3r6GomcpDOEO8jEVrppmb25
apb7Tvgel8NFyyxgwItNAGCmkjqnembfuo6mPdnFhCJiIjsySz1TEgrs6B1cNrD2ZU5cHJ1EZv9C
8WJR3XPSKffk0bH7V5QaLCY2WVXf6CNEwbIeXm32wQnLr2utB9Cxq+5J/nlIUwZxumpdFKc9Fat2
Tk8QcE7jvl+Q5IXABBmc4tMa8HkklvVEwPEPEDbCTVCNpyb0BzNX5i04ZDrWnDrVDqPEZLCSM8vf
cV/+zmwgnODxVNfk/4a3M39s0P7Psnlsp4rAQafM/BrNtFyZPfmSQftCZKKlSAXz6qdq9ecSHelG
PpvGAPJrdcc1jYnW3XoJohwjm0VKV3VpnAV5YpX9Dm3r3GObA/WzoSG5jpnfwgnKsNTi73IZ7rRW
B2mI29sbsh4IQwugdbwLp/mrloy7DZCGqSmeA6N9oRwvJHUjWBkbHRF8zJgJ2k4ft+g2U3rZ9Lgx
czyXDiL2JLQui6N7g608KLjePExS3414YShBJEGNRp92/G0MlxFnAzayutPSnTgllEBsO2VEKYFU
UMnI7VrCh3jEI1n0k6db6PnDgEwOmtP+OHcPRdYjDU9I9jDqkuPa1+RojwTMtbtGoK1NHOfFYUQA
FsP4QdW0med8q1Usg4pOf9f08cUyO7euqQmac5fh59TxanFYXm6FIqd9Mgz3atjEiIm1yreRoKfW
GkwERjAwqNPQ3vYGEqwS0JRt5cgCrs8+jI1tebFMjgA4WDIV+XAQM/KUVGkA2CAlcJ0BSsAK8MYW
JypMbZHrBOTOBTbxp1iytkIfM9csx4eiA6igfABbG0GPe4jAF390Qt2t2/6TxernGJPICAceiXAI
WwNBqCiX8F5LVL+L0DdFOmOMOjviI/lup6b2GgXLdDP0kwt0Ha0oOWIT4mUD07TXOyO2qAKnsGq2
T11PszSPrONkJ94YqK9tNDG2UzRMzShEmHGhvgq69jbJ6L5L42HO6wm5px1wemZbB9myam2qgxyg
EIb0hA+RwBFt98KiLCXvqCewF1sPRkK4EDJm7FlYxYmJg7HLqYe3odF4FUE9ca3PLv4HgZWF7sFo
mlBKukOBGwijUJpDdBW/ILyo+3Ao34qojXeWcYC/fkscwhfyoA/Dws02KMVjtfYwh2ECUewJJSk9
/G4L6heqp15FN98mTralrMbsNx9jc4FRh6G6dnIU3ypRPgwkNzrbzYZ0MFD8K81h0QLXrCxmp3j3
8Xg5FOH9C+1rtmwbJ8mtVNYmtxVFbi8N4hgjot7nTn8tYXitrYMfHI0rQdTkgNrpMDnwtEwqK+su
YAXNmaVfhmTD6MgvKzBX0ALWbN/lZCzRMVmNDUPS3aQSEizLfhpCxXFOmWnghWaQg0EWpDjqoW7V
+WmlfSIaGB4CKF9gXmoKGYph69qvKOzlLVQT7TABUGckw/FbomRPi3NRLu84VMUGKjLrgB8awc1p
TulV6cY6ohbONurZYuWcJvsWPbOMKUJLdSS1INWOBuP8naHm1j4zmGm14xgcUJPjbbrBszwQGNQ4
j6H6GpaPTaIg5aCJQ92mfaHzvppjaoamhJzkw2ecs4iZZfTAMbN1wSaRWpPbrOymd3hHGc5l9SUN
q99T+og+7S6ey89F9og6BsgM2aw+C3NIPcKO18g6yeALA8YQD+VdiDbJRj3iDmm+kBu2KYPpqD9P
VfraBkArppmeJ0m4aTwTr6rH7W6pGWo3vw1B/K/WDMtWsH5BMdE95MzBqHjZjrTgN/OelEWfvFjt
cZishxy31JRnwW5R7wKWjgg/w0dUH56NDBo3+IL6JU/vMTSiKAlWkhZm7c1cp5xBrAGOwuvS4evS
lm7e6YXNz7EW7wl7YGFiYB8064tuhruy68nNMnyrUQ5TuZzx4nwman9QrPo4C9Q5Tox/FRApA5c9
FB2SNXon3ud542kiuLdN0wahJj+Z48N0LH9IZ128YShPIImYiTC895Ksvm0nV2An3FR69dy0MdoO
SJcseO0heI1rMdDNZDDXgbxDieaqNgFhRF8m5YMVLC8yZJHd0NMZR6X3l2q3wJtbCrlvhIGPHcWF
DlVja8kSs6WyKZJl3KqIkLbxuIBXrDyqa2RGtcx55o++zLEHQWiTL0rpwTv77OP5RWuEusk7Kjor
SzBgFyYKQLpQJTSSZF6jHUPxVJJs51//TC3V8fUS7TvVj3rnImyt9HCUGTQfZkFGHUkqxaSAVm4j
VJoAow40AQ4hqfd+FDHZh8fLIrdkTMRRjxv5bui2mqPFbCKXziEosdIaTLYOZTIebXYKFHE5ZiPA
S2xlYR3AjF4mVBe1dYHiaROH6twxIYSfokTC7+OCoVxt7vlX+iSGV36jGmyB1Tgz0VNQ10JIY4Bz
vctkMrd+JPumCaxoXxoKZs4GyIIfrKOcXFncJi14XmkIjKQpB/Yo5XctpwPe0RKLcVB5bQtymO/2
UAD70JMmPNUl1oWYzzgwjo9jmFU4+XCPecaQSS8iYpxiEydOPcrSrYLCxmQHvxvJyFaJ6/ig0PxD
bVLQEyoKFnQNzm98GmA+++Vsklo5d8COKnMXxHN0mAEXqxN0GThjxPxWWwVoDz+mAqVhpkusY4d1
paK3bgRSiTM2eaRA4ydvzUn068zpfZTAEG/pI26k2p8obRn6TUSw1mBr8FxzBhVx9RYSMuZHwu7R
CBgkAQo81AjEkC2UNXyLlLn5xmxnks87k50XEzQKU2Q7uIxYif7K7OE1TjjNhAmWZmy+O/L/AELO
KnERFArCFk+YmXY4mJloCgK+650CHr3jJ9gbk/Svr339Y3PA/s97Xa9TUTRr2NA+HFsD1jezleuf
MKixi/TkmobIJMw/EwwSm3DB6F+syO6ut18f2q5Pkk4c782KSa20JpJRJujLmnDc4jCs6awoAwof
Ht9/Ll1vy4VxrCdp7W29orMRg1eiwcmnqcl+DRT1P5eutxlVR+B5ZVgbgEJ7ocY6W/iILnfSjiW6
352T6L/bWH2c2Cs2woFo1FsYcJe4draqTj5u13/UZVTuiDuk2dwJHeiiEeztcRzp0RlwacbidrId
Do0Z0uCkVS+WQ+eXxALOhCUvajQ3nFM46k9Y73GieP2Yf6iN/DamKto11Q09WuS0Q10BY8WDHEbv
fIFPbTRfwqhZxxAhfRDr2yDcxdVL4zm0ygukNgWTDhlc2nnsF3os0bMkFUw4w6VrzJOmFl8o+Hhy
jCQT3HI4s/YoMNALWzIirA4WXG16bNOFvBFgjiN6V7Y6p5zenIWw60Fteyo4cV/X/SmLFyJ7A4bO
WDc3sJbPVRjfDWnEyhX92dIbj30Y/4rw7U6WsltoTLsd3QTc7DT2zNY1CnKKaGI+tupwTgzGve1w
MwYkInR8bW44BtE2ApAma5ICKnIbivpH9NrdauJSCWkkJyq6TTH6beMBL1g8h18j5u9oKAp3Ec1r
zKhpUhJfhezpTDXTfgdtyWJSudcetdhb2wdIVsJW9a9/oiEhGlMXj22m3keHvFnVpQGQfeBEp1mO
32mFbT0q5a9IiT5HzbgU6D+2XdIJkEHn0Ei/FsZrbqVpByVnnRoWrwLIK7MzS24ECjRMPfZtRHg4
pxMbe1mza1HgdUp96fT8fknJbjXIJklxt9K/7ntoUiFt6snYanZ+b8jhoozydv0HYOKpwTc+6z85
c+dDVUT7Cs01jWbgU0PNsltiKNIsnQWNjcl56seHVmGbHTWHVAK0X5ldbSRcaOIO24LmlXHLl0UR
ho6Ag7jqRhWtoIjVGXhNWMvdDXlRzoGYvTe6W0FTIUhuCuXcplLsqYyZuxcNYqdlHtM9XDUkpjEg
+Gk6mpJOKx2PECyFDjqKrSW35AlY3ckZiscOL1gml8OA0ZExC07NIeN8MsHvZtehGsya1c+VIXCX
1kCBOBDDgxe58q9X/9yGwk51rzfGGX1MUZvfIQbLrQRyHGQOTgXqSKsefnQVnjROSr9AWrSfeu2U
EIFDUumuL4FdnNRDPpeg71E24PRItlEX+ktRncum6twuopiu8+T30sBpqO36OanQoqTtYnt2Jny9
iS+NqB9zpMKGCUgU4wCek+gzIjZ8q4cNraNpFxn0T9JMPQODva0GARePIgqM1xchJ3t0ptjsK3Vh
SZ/chpbzYzgNKAo9vlicQIdE+UKXz4cz9BdbbXejCdUH2R9odMjNzoKGZFnC+AAi+2RkM/gOjf7L
YuvixkkmyqCS8h81lXXq9RqBq23F7NeYDuKSPUNiLstLS8VBsDi7YpjfFNhkT0qIXpJGupvlTLHm
mWbL39OW3eWkCdeSujlbdboaX1vPGmyLwZoqYdj1RiQfBgt8dO4YTzQOe0YoHYGqw/SBfqnwgqhw
/CQisj5iXoJW1INZGu85Tu21NLsz83k4zsQmIp4KvUGlfccAVnBw4KjpYKag+jTM0k0CgSMhAFui
J8px1MCSITu+leCvCwSX7I8JRiMGsqfeYmxGUoCfzPGNQYdfodYBy+Cz6FGPsgJEQu9pIYHNGba1
VpteIIYH+vcOxmnxPdtB71uJXbkI+zgLEJ7RFT2IPqEwjlXFwimbNZmqoljqHGwwFZVEtwItM8P+
riqbyWefueDzWL42ItmyvCJ5afBKE18OhC37IVr0faOFZBkodX1MRuOjc6onxdYPDIao2jRjCxOU
Wu0UwQFSWwe60Vw9iZh6IY7Ur8koKFchyF6aVJ7R3/hTxZpwYae3VYYRLeyPNYNOGX0UIVtKffaM
YhMRjG1i+O1Z34zLsoNx/V0YI1RWDtigt1dK+Vc+vIV58G2OynOkzTT7q4QGSP4VEDno4L51AwCc
uTsv6kMWOs85Ucscl8AbFr9lnjL/HenZ2Lid0vjbhFED7G/bESTOYOxubkplvwKL6ggq1Oo5as38
AHjuVOs0SAomVAROa6e4K8Hw4BaoeT1EAZLRR96qBF8aAH6U4p4jRZksFyWxbhmWbOZ4XfpYH5CR
Vuz5Hlo6XKj+ZjH1E2RdWjoNbu2G7Gc0+Phmoi891D5K2Kb4h+HODbO+aeBs1pgzmYlYJqNxr6qN
lVs8v7SkrSvBeEmc8RUeDl2mwaP/wxLeeWAeU+76eLyURnc/oJTQ2Ld2VuY8O/p0Np3W44zqOmXw
oJrwYEkVob9Ccwn+lbRKf7IklGMSYrZzHj4CQvjV0Kpw5Kmx34N6euDAlWFhN/GVbOhN4dyT1LCN
0W4hvY9M0VxixMlf6FjXwi3BdqT7XVC6ek+q9lL7C9NwHAXFRwIM1Kydky6jC6MhvtZb6tN7CHc3
w5hQ/0PNIw4oNwsKGQvRhU7iDUB0qhkbR/PQ3hBb7MWGhrOa2qXvOxIxbIcnMtRWUA3wgaiVa5bc
eYUKbnVh1RNDy45ZM8ONWPXS0jmClINPJsB79ZicQQEdSF5lxqkPTAi6Bd8YCuDUSGoGDKCaAJq/
jsalXQYyp3i1Et+3kUcMxJLmw0pVi2jW0M1V5XvQgMWVGVsUZqNzYacfJR5eXrHXWQk41kabNfSB
ZIwg5BiZDZT3pLmc2eXou4AKChqDX77v3uMx4Xwa9ntd9q9dan4WE2w7rSbOBoo7VKYGL7/T0NXK
rMiH5LDPEvgLRluteE5MBWP0COiL8xohKMFsf64R7/S1kGNr6XtcobyMYGgXKW2suTQRrlanEFmg
l+pyRcsQ+0X3wtUSRDch6ewOC2u1J6JnuI/pQtWtJvyI4dgc4+hzyj4ghmR615HR+hj9DuWk3xCt
QeK2Rpq2FqI1DqbpExsB/NKjDKzLbBVfUBYZZnT5azcxDGLv3jSyxwEZ4ZtssaZRZp2dfmm2IWDc
BkykUKBRJ2I5CKrYaKl4dsK5XFWiXYrtDBPUE0Q02kqDeQjpt23iCa0m55OFve4tVpvX9UfCT11s
bcn4wdHdfDZKd7HlCVlQIN6Mlh8rwdqjiGdLF58jI9oxxtTHggyaUoYtwM5utFxB2DCNtS+IyL0e
VpqE2X+XBi90AfudotYfYWF8L/IzUcIfzt2/TeOUOHSQxZzcs1WfiACIvCwdHu3sbErUrXNKnpMl
8eCYoQ8M+Ec1HowJPUDTkHgenJ3FekyY8aKJUR7U0mZ7KiYvSOuDIpNz3s73uiwmOLFIIujuQNxB
dRDS90LFkrjVEB6EFF6n5L/sStkTHvXbskEIVuQ0Wr35OBWgFqW9mQM4lQin9lU6vYJ7fJ+d6IuZ
Oi0C59RWuI4+8Od2W5I51gWHvm3Nu9lBiMNCgkI/oXrJKD51p66pPBnCKkAe65AM21mHbhHcJQZb
S64z1cJwhBuWXrQ3wNSiH11viwbW0dgRv2CHa1WnHtQ8eQaart+kAVZ45KSbpObAY5XBJY3y+27F
hTB9wBi/Qs9tgZ4E1/6yswHkM/NIxE4K49aMwWRNmXJKNYOG5H0XcZZmeWNOWNGqXwqOuC1wHIAv
3byfmJQAcwKvWNlw3ZvoVyJVv0mbO2CYD1gz9k1vsnYQ/sQ+AgAhIpVeCw/DmP9aRk7PZFn80Ed4
HpXkh5Lnu4okm4k+/Z4Vyx1zvsOY0szMYMXJlCHQFFXIMzgy5DMf07Gp6BpYYcH8Pifme2zWr2Pe
gBeEg0FCC4uyADtJpFkHonEfarp8UWJ9Z1FEjsCatp7Jdw1lyWbuyqepZfk+OCBgysyj63OITF4d
EcPjNN5FVv1ikcjdK0ywyE26cWxygkqeoak9Nd4XqKPAs3I4E03y2DWZr0+ha5WMqIaQc2tfVY81
TTlafESH64UHVgaqaFB86EW3p8QjZLiW57pfCVSx/atkPV4blu7GQfo0KsVBZPM7u+hwwEk1z+pD
U8SAxBTn04kZl1k9TpflLtP4xFXRBQcl7LxVzW1FiP0Sz9Sr+8Ju3FKptrpeIojQsdF4GJUOooVc
U4r/oey8dhvX2i37RASYw60lKstBTmXfEC6Xi5lcXIvkIvn0PaT/oPfpjT4N9I0gu2yXLTF8Yc4x
maB4SQIXhqBzuAbXgK5A4MJTjIXsNsXNUUx/86F4rcorCtIWD3Od/2bv8Egg4iFt5l/YGmOmjIyO
gvx15ELHZlvfmwxsrq9VmjknFCE/TeQj7j9mGE7X1G0ukMZtNIfkKYPKkVP3ape4trth3g4IAtfe
Uv2xWU6jExA7B1uzq6JfTpJ9hmn927OsBw3bos5wOU8MhUiGWUGj2F5fSkvOz3OqoPsm0X4Sw7p3
r4uIOX11I26eFKFtlMCZ569h0H10EHExcXtj267Q8CHHTttXksrZ2aDG453bKCadLYq9jhWulVKu
4D53RjAYvnPo4fFRbaxEZ29MtAHJ1J8K5s8rN+yeb2fhuHC02wVTf9N+7xFckk5w1O0Q9571q4sq
40EimuwMzZXOf1qy7FWB5zMr9n9yZHLkJe3RZSWHbhbc+IJZrlNNFXsLS4bZm/9i/jjOxTyypoXC
sfQTsiyM5lMz4BzvPqXyQKpHUKZNj7RIZCZqMj7g1yLN8orTlJYmprFgZuDfzQdU0fNBFUTmysYi
GkkKcGIZ2YjCEcfbAwnjTEUGplioiEBl9EDLyEseV/0UosJvQ4hss40LtAOa50r7Hglos+21yo/+
aOVHMSb5sasJLEX5h4PQIJytTTh4bk9vEyjcV3cU0rjBfHKTelUcHIaMFbfBZl/ZnblLvDw9eb1n
wKfj2VhQiVgpgS2+a2y9edo7jcl1Kuqi6EDBSTjVyNRk4Zq8Z4aO1SlAy3KbkvWc3qy/eLh9aKch
Ox+d5LE/FCHSRT84YLjhHq2LZk00SnsovJKHMSGHAGnbSl8/Z0tST/7z9PY1buEE68KjoKMGgRMH
7XRyhposafTQtwdRY1cBXYgS/PZx7q18E7hDVTjTMbwqXbKeJkoFUzyPUXkEjMzt4/a0r+EuU5tu
Rg8VP9ofxPu3KVwKBKeq68ciwWgU2uGZelJO7nq2Awdb2yhAobYASDMjBm/zVQd1cn97EP2UQC7w
um0y6zcB+UZOJi8VgjIM0e7FkawzhmHf9FV75CSluJVhc7x9SD15ylRl71WvjaM0wOcCm7mPJBiG
xZuLOCoi7zRZPvrDTp6CRT+Kvv89s5q3w6E94F0qnjNRbTo7w5ug5naDmpmI4FL+IQzlzXQRDUZf
qDgVUkXWR4ABtmZvRofg+u5WpvEy51wktIktzP0zNMP1KJ83i7Sbj8Kpt0hvAhLLBLThPvyGRpqh
jgwYSrk1Pv52043dOhEYtATbtvWU2Sk9SfBmWYuJSpAuPkgTxpRZf+VzAiYLVHAfAgvv0jKMZ0kY
3SB4f+3pujOrTHHQS0QtdHvqe7BfXVHFg5nUu3++xLp+XYC+505TkHN2Lt9m1KckVnymhEOvUhVa
CFf0rh+EdW4VGoZskA6cP4atyUKsYN5y0XTAMt0FHPygcNP9PLHxLXzEYaSbwzZFsnLniccaEjiT
EybHzMJ8hIqx0fEaBFh7Nlp1KPdzea2fyoN08uzZhgeBS/qXNw56J7Lym4ixVTbLce2FaD+wxlxb
DziQs6piVmv63pofnApKQCJH1AxBER1SystcJzTORX7B4xlnFcE6fl7OqwCOfpXhn5sYEt95Du2U
2RR/lzDfOXnX7MogPPOWm7uGEycTAh2OXfUbe/L0OqLOPeACDSKXF0XyAgTIEfE/HZmVaaQ7NHra
zNVjJUDF1X5y0ilEwTEY5H1rE9c5gBxdjzYzNYsruADwfl5Yhx0DML4kyquDSucT3GgYICkBfzVb
lGXxA5yk6XtQtgkxVu0v02aRlfbkvrmWASl4CTuEMPgn00L6W0Lm0qp1nsseCRvhRNkdQspdwKv9
5NWoBcyuezSS6UMU77ru2oPuvOgJS9qfCIrlwaCSaQXNJoJeMU7tk5UyC+hMmUIYbMyDx7TB9BnM
1pOIYo84b4aKi9yYUYlxz1EPjIvPIXIDruPTTmoLkbNrIhTDkwGWMX+f8uapnPzPq0k7n1gCOmSq
Q0y3L5Tk5HkTRLMxp37cauFDEUNQHqV7qy5/D/Tm68k3sS32V9e98MQ5NyAvzkwBd0vKljCRtHIE
jX469XRZEs89D70O95bLN811HRzdwKrXw/wnyNzufcjNZa86SWw42iWsa/0rvYp9tEOkJszg+teI
GzS4hpc5tD/lFXyBeLG/kMS4Kl13eamvD+jy9rbfJgwLpxaEi1m8oTc7wXP8hd2mOzshRGlWzca6
aqTGUhflD4x8HqG3JJfIJxFimslixZVe6SqHvEZT7C6InOfeN7asZrjUOPPvckGPKurE36or0k+L
6RdRdzjNOWrQ4YvdhH845fhi5Fub4lstE6gYsMSZ9ddV6leat3yH4RPrxxDgxBSBCB/V7+CAsiIW
SG40B+5L7bj3QEjCPU3rIYxAtJqO+90XzvfMGgmfwfRYtIu6Ag+fgTtHx4GOHTWtv69K+40+hIy/
xtZbUOrzE/6Q964cgYrM4JXtzmeENadl7GmMGJYZFpeIEulGKOBe+Suq8aaWPl1ioJyXZDGe2o5N
cTqXPZdHlj5J757MDClApIDms0/8YyP15TjBS5lHmzFP9YeZZyfsceo8AfCdS4fBpyGhjUYY2rzk
iZTa5aiIs0qW8aUPp/nXoqKzFnVx5EpB0njYxJEPf2EyO/Vo+fQMnnTd2GhydremNN9aMisX0Nk4
2xeqUwspGf0HU5oFpR9lY36PGOAutB3nVLVXCVGWHQY5XlBx/QDWlac2xB1nNDOE/uM1ZHw9hnUR
h00IP8dVDW7g2XjOm+UhCTi3Ziu70Ftb8HNcXKYmznPupS3IzzDfk09PxEIng5OpOCXakiaraznO
9eh/e7Nfnkccls40l6sKy/FjqEbaph5Xukw+DWGXj0uKmLKE90YrwYggi9CDdAwzjfnqm6+ReaI1
YL/ejqe5cB7kBPqhsc1uG4lox5a+fLP94LOQNMoTxDLN7pLfeWDlNrrg6vI/RQoHZFTfdBtpDG+2
Jc/zvWgJTiz6nOVNVZcv3VIccZszoQiC8b7j7dnRH5pbNh0Ld3/cHSWg5bBN3hqfXMU5Rfjr9sJ/
J0Bggbajrix7IEXoAqaLm6cypgEu1hDlFVmNxvs8MKFCz8x2zAkYw1Y5FmVk+hl/zloQb6UdMZwm
xFxNPZDIDix3XdBSPUStf6oz7JuGHdh4rCb7FEq8/H2IdSXM8Mv3XureCYny3ghZ6HgBq/te8adj
MoCKU/3JvcA82p4LuFQPf0CAkS/ST/m9x0Ak05IaNZ3vUTj6GyJT0dkP06HmNEdeTgI8F2BWIAAq
0IL3RBT53FPMc0mW6CH10uhOWC10ZzIPUKeDGTH68ESsK88aXcfCrE8Kfwzjayff9aKI4uA6uZPo
h1ZlQWns6CK2ctKh1aitR91sDauR69uDnO0H02yzjYniWrfgdLj4ht+DGKx3QuZplABMB97wrYr5
UC2sCnvVZ/HcnHFHtPvFImRs9NtzAgIWe0R9ur2/tkmCJEb9O+oAl3mtZs4VQOyamZivOcg5lbw3
RD2vMv3wgjCLazwdq7ow3usmMbaJyrd566A6TwURqYlJYk/TlGtqEIdQv+R3p15SIDU7RMf8UfB8
1p1FHiBznINjd9UaEa4zf4rJ2WD0OyvSDE42PHHI74LT0Gx2w3LNfh1QfqqqpG4U0brzWLyiBTZQ
8DU7t7ShapE1EkmGAdqxg2fsL89ZY0EF8iDQNkFRcOHFuzHY4zuRPPZrwLAcf4iroRGtb7cRN3K5
77kGubteg8t4csQFARTqQll6B3NAuwl5zo51Z1obLxPOts17OPUeEyajItIByCFK3Ea/lAlmcelo
7xfZFU91QFx5oRsnbru22+WSzWiB4aPw/C92mEMs83DtQ6IQjg3RmOZ/xoa7Dtpc7gDnDk3UPNsV
JpSh8P2XgTOXGT7K0tqa43xhBxUNCOgmZ9kaVASscK2HCHLawSj1dr6+fXZBpAQ6ZXaBdLYD4eMQ
S77YFj0D3pzT5ctl0xJ3UdHvXP4gBujZpUx6KMRsGta4uZ2DC8JtxRmoDmUzRI8eF4Mh9NUxM8dP
XeZPYx8qeA6yPi09VjOD4SyOFgNdqCKq12PJunGS974YJpxpdJjFHBE0kJDLPnSAFsFWugnY41Jb
chcikMVcjpYV0Am2FwxJpFUwGCuvP0qjx59IN2AjqLYqtI/9EArkpvVl0QRqAd9LD4l2UXxLSaOM
nZxI6/QyLQKxWpGs8KMy6GA6sYsw8xOLS+1JzOxHkpDDONqwUOcZvhaD96BnpB2oCDARMZ4ZczWq
a3NnMWxd2wA9OGqgyaLdAROQVJIwn37as7M2nkoXUo8BikJZv1thir+2LT7KpHtH8G086859yRCK
/Ti63tQu8cyAoeHu6/I7Sgr/rTQx7nv1PNxXRQ4SihftDv+4tbWY6VyycKFYV23+x6+e0q4cfsYF
576+3pOVii4Ay/ON7mR4NAvhbyQjqhXf/ZeTVp4ipwAI0QTYyye84ktbZPuyKR5xi22cIQgenT78
8BkyYa/0HLgjafnosRcuqjkh6rO1j5QQ3hmklF7XqAGojrX76PgksnXhh+6akk0zE0qqVxYSkYvS
luqR9EDBRhZRbQHvdeTF34yad4Eq0H30WPqyR1Kgnxv7x2f5t+5HhBd0zs6qh+ac2tZyIK3mfRlB
h7Wyj3aqr//UTMjhSxjLunPqdJV3dbRCSzFRRA1wKXTi/TIt7jdp5DJSDtr5KEPxl9whL24DcGoh
2z92UfZjFvYbE2/XRs3Sjm93XTEB0Q2tv37Rc/UJDwwpPlDylBjJc1QsvXGggIcYYDfvdYo2R2At
u2u62oyBrj/Kayqh5WTBhuUkiXnzdCmwJK1vF2S/NR9C5eWbRUOjGGEhrpFRUik1XNpE+7NU0li3
0LFyLrhjP42HxcSRI7rhIUm4+IiUm0W2FG80RONJknZtNZhGoYCA5136F1tA/EMtxzSnRKTD2ADF
q4f01waiTrdaYGgdN4zNML82Oco7F1mWmQTW3jOdEy1V+JZEn4Qymgdq22yPUp8xGceKUn3BVpTb
RB5V+Ra8TnPOLiHJDQj+tNy30avy6mTPFEGvzaW1Lknm5Udgrldju92e+69aA8BIimjleVBusUsA
DPL0i6o9Ck+jla+tyI6h2QbIYNEMG+FE5nljNY/pqsYwinyeu5IbbX2iEx6TdnkwZlZoLWqSQg7V
cz6TZkkSzCUnmvQMuui1mUZgl/ZwYXel8UYglUlLY9niAiML1mgeeWVWaXBFRc5kTgVBxYc26wnW
CftBeT6ZX3s04C0+PYHtq0dalODOu76iKyP1vXsrJSKJu3ZxCi32UL0vrrMK3332tbpauvJtYeFn
EF40rYYs8Q9lWybQGnxjbzOnvBsn+GpapR+zAR037SfI1s70SFzic4npE6FRZu3T1tgv5D7HkbDV
R+ddElhET3nDekNN8k+gm/SoGpozhgNZx31Z2DbqhFCKndUQ+VzBOHYGUnTLIjkmecYEp6BwJlRE
kqSB8RfuG/SagRSiwDb/EittXspes5TAS+ca4aluZ94TfL8wJGrMv+1lGbqfoueIwMNR/xADwIyS
bCrfnR0OdoYjNVHaMeQshOt4HTfIfw+mY7db25Ssetp7YbjzxYXPFNvFtCsYTkLefG5b9mppIPNT
UyIi8CxxCckW23t9jdmfTT32ZLZaqrxvHOvv0C1+nDjjuGbxgcOk4TwS13yGMZsI3CvMH+yCw3mK
9JNGeZYokWycet4VQQrzM+I2LIIp2JmIgQFaW/KpD9Ejt1bXrJZ0EavOpoHUJuZ6VE0u+zBFuVnU
xDTA56LTPZhFkl8ggD0L0w1jt0SJuYzgYMrJ2MCK3KrehTzWUNMmrB01HgmoQAL3OIK39Tz41YrO
LuGbmNfXARk+MAobvD8PrBnwnCJOR/OcH1vuqXtfPJWdsLacHqgr2o4zZVE/FUO5tetYfZyUp5EE
402bl2Xc2e65LTxARWmNo4SdWYeWEF3qKjM1LnUutG3f7hwSD0YHnwvOLBArg/0dTQTWze7y5hgV
gvOIKeFgoAjA1dCxAnW9NetBtN6ZDfmv+axaxSmXGESs149mrTzmVsFWWHvS7e4cHYg4NZAet8tp
qBf3aVRyM5cZvX8wr2HzZafUS577ye720VDdTyUUU71g/G/7MNszb8HxgMP8bpi75AGAv4fSN4f4
NSDzojBbtWH2N0mI7WNK1yND8V2SqQ0yrJvSPDE5sOM+tPw7N58OYhzEhuCH5W72Q3tjOU64qkSJ
A43YQWbyFnOxqd5k8pNupoujaaf1fNICH2otGU11CPtpAGrKhMN07eO4bWuVVCcoa2DJUUBag7Lw
EjqfpJW3x2TivXQA+u5dq/lyvXY8480ezqVoSaI1YLsxiR5PORKc01Tm984k593to6jdNgjfjklA
ww8zDpcTAy3FxpqAncPUq71eipB3C096pJJ505edvH5rEgfXtGng7QthFi4T1ii7JlpkzakO80cb
ANXGDRfW7+BQ7508TddZOssd2LeHzA7f8yiszoMd3WNXEicfnBozJcuNbd+l++qqs519aU6Wp167
z+h1HqZpfgW4Vty34MuSvrhOTN5EvZQvTWlkj0YzxT456ieRqeelqqan8Xo3LbNjOd8shQVINJ/+
dpqjWDWRe3FHfQwlWu65WPYdFH3O2X7ZAcalESGC01HcMktcWEYv8aXo7rM1ouDoy6CHQRu4XP2i
8lQWAX71ztoXpRg3i5WBFjar9eKE5a500PgMvRHPM92Jbfnf0mT2jYcL+D436FXC+nFTOWg8I392
jv5snUtCGo7OcGoyCw4YUposx3BuZSYiNJ+mvCLWyBoVXWg5IzMT8of9J8jgVgWxNeYKt6XD1pMk
pki3mEcl2Dk2laIXTLXo/8cONIUQGL5zHVpPmcGCmXfzHI1ig7cfJKi8VBUJ7YlyMLTFtdOILZj7
IW4C1EK9BcVvqOZTbbCpE9oXpHqIS99pa2P7URIPXIrRgZr7PGL0lkP+nPtiWRdhdQnaJc5GrH9e
kfzOFlPdO3KAclCN54JAzanI03PutL9SphX8v7mMR6fQMFdtfKngrHLP1ptysYg6wqqBmDvIH023
Nc9GwFpkMeHKsurxgPABt99AglKrgQyRI116R2ND/kA0stWtWGfGVROc2DubW6PELh0018hsdMpP
lYnjc0o02yTQYhATWSYDKgOv/JV11tap++5IphLNg+cbazeiEGpDByQWbrm4Zyd61zq9ODJyv4cL
QO6ggRWXjE8SZEIs91V+FWHToJDxBI517LyD1Cj3/AU66JwXCJB8nPNy2EugWKcuH+cT8WQDu63r
At5GvWzX/mqWYb3h5ub+AhovieI2XBqtuo9cAKjUle1MM5sxLUIuxcag4VU/zExCylaXV20+fTRa
UmorvIDKwqipIEwSnSCtNR3xqyiNagVBK9rkxesU9upBWfJOeCmI4HFgcQ69m+EoAw9ZvjYdKkK/
x3eOdnotJ6KxKC9VvHiBxincmNtlrt6GxP0Gj8cuFodOaLFeqT3W1iapKGSPsWeSlrMnLpOKXeXV
02DKt8XqPyqHpoftSFjUh6nw9yrUyUekPULhCpnfR6K+IyvOerBRgiG689xPv8ZnHLT8A/iUmjXQ
7FwB0w8Zi4gHF1V/mAfyyQ4TiJ51R5SrO/fcbKyemJHrQ5l3xd6zQ0zf6qPkJr4Ll9K8h2G53Acs
qOwxTbbEwFfiTi3cDKZl4UKeG9nJr+vXEf8eSNE2PzmRUx1H74mtIpje6wP7EPc/z9iJpugXrqwK
bQbD2qdiRAWVwD0Ih10YcM8jGQh/qo9WOeuCYZdX3VNUp/xl5NSb6ZiRfWJrgBaAYDPPwDOpIKEk
XjmdMTav2dq2L6ZghdJWf+tomSHryhA3TM1hRv3ICdQB3ILDih7KIC1RUqdOctpHpbIe7QAi3vVH
JfWGsW915L7/6efdt5zzZNNJi5I0SQiCWXm2YZzHIchhhzrdlm59PSaGOtQLaJZShenWs5Z3ECnp
qV6a+5px425RmDGs60OA9HnN5qldqcwrjreHwIz+6C412W0k+sCCftlJXqE0HKcDvwbhY8s6dSnq
shrVQCneiWgG92jkW6BO7kZMOYHNJnsw7dJ61ikSWHkp54dwitjxJMyYEgXCIh3wpSFyPlY5/jPL
V1t/aH8XZvGJKoTZB8O8Mfem9dQm+i7UZAD7TD5zdlhZ03Urf/LYintrgmbkxlgAvMCOLnK8myTm
YttF+XB3LeJ81/3KQG6S1vYmtButzRC1pqsxpnconUwfz+7Ue8zvuPxA0ncwQPZadxvPjfUyfBdK
Yl9qt12KX9Qb6jeG76hGWmQANbzyOxmhoDIXhDrGKakCMBjgA1ci3YoJTAq9xc62AlaOqX9QGUW+
KHl1WvO7SujOCk36ckB0qDWcggwRqMAHs7D+zEwUkskUfEoXgp1HBLCbfxilWW8H0990Tii5hiBq
y52o5fi370U+nlXiQAqu3lxHcl7b+qMLcccKF383MhWK2ILMnUD9nkNk7mXFHIH/SafuR4d2/A7N
m7hbIutZopGB4hoc+tn64CjyYn69rVeGP7mSLED97jMZEe9yHYArLY5IfERcud9emr9WRTjFwb71
GZrXhFUj6nxxdQPW1wXOlHg+xUeya9vgM4nIYkmIjDUC84W5ExZpBT0jRYkydMHFgM/JXTzB2zMB
sn5YEBnRroA9ueo/vThjpoFE6Z4ELAT/gYQ10REvIjUVJpe4vAIY5A4hTUzDQtfIDnmOoQxg1KpD
mB8mHnolGBmEs0arOtXHPnsswasO0fscYWBKsRHfDT5V52RcCmjoF5e+drW42FjSpQQbFLxFiwEY
In9Drr7cubP7CMjsEQvJFtjNr2hujqpEGmtW/Wsngk+Q9KuuN8JVGLCodkL6sgH9rYUVUuHeLXKM
ziBIWNPhOEZZ/WUZA5eBRa912S2IYPDP59ZTakqUPMCrptBEcRhlcWH/wTCGGjCHBMQm4sT16YH4
YQ4JU68aqyTx2u23rmu/ypoqszkudk7gYutwh78C3Il27Gbx5HkIK9pa7I0BJRU8grsFZjDInx5m
GJNnW6Gwp855afwdxI2vySJXKyfx0Ai7j6G1UBUhgncGncStRK9m2tVLbyTvfiXe7ST/kE1xSUxs
+tjy2EqmoADI1RwL4oUrYBT0JYAOjF+6sv9e1ShW9R1UvbnROliJIj3PACd3PZJ0Z3IBzqo0bpV/
tv2y3RWteSAb97sqnS9VYw4q0+Jk9MV9o/1nDLEoUmr9jmhmx8L4bUzn5xI+bYjnPyyppwIR0FJ1
cD3C7DWcgIloidHPvu5OfahCxcdEtPSaWLi7eaLtJO7FJPSXnTDN9rvqgxQAg3XoyvC1bkFCmfhF
rEWtqHaCVYbgfTMt3Qfb84tsp21ZRpgJQ0R5aeARFkAh617l6RGmCwUQiQU2GtPurxTt1xzprd/R
EcyW+R4wYUFbZi79DqpUsku5LFYZ2pHMSlf9AhuphszjRn+DnqzYwgLFP0zooCbWBHmhTk6XbTwP
VE3qho/Y3NKVVcPE7uGmJBmRu7MqX0upwpXM2J4slTrNHl1O5NgmEt+HprDPWc7ivsztXViAP2tT
xHVINNw4umaR5xiNEBOKz96fdp2yp3VbyYcaIFzU5tfAOCeLk0vq98S6ivylge1E54+SMOpm3ghY
StjxPCbqQQmyIZBabg0PvUPN3DnuvfYryDwmaSvSB0QQsLcgIgthCc1f8BTW10C+AetzDciEjpLu
zCviRqD8S22uosb8oydiQvxhAwlvXNeRqrdhR4ZijuxuDFlaMySgLo3iiSihJyy58dQTVVmPZXVy
kyuWbmlfVMVdYsp+1GxMB1dx4zczvIH4arHS82KkUc8fWj2kicS2MnJtJoZggxA2FnX9bDth96TM
nFmI7OMwY2luNF+992i2hn63OHgqj3kjdsOfAfZcoZlUDKQTeuXP2HEmdGBgHXIqc3Z9EXF73CxW
HVfcrbK67s7sfFSTznCN2HyprOgCLYw3hNEg6DTvlJgq3Fhirta8MBOMYXNq97d9pWVZb4XKMNGx
w2ZhYFsgR/3eIm0jsX6AurOFbufrSviO0esS0o6XL9pEO61l+Cq8x1C4H4zrkrheeC1Tm+p/IajA
msuHKcCSPBv44xcL5nTBIJG2VS0c8WWDkMfkEmu590iYu2GaCBAsv8uO94l52X3ZlB2NflOAM45H
n4KLecSrGVHgF3Xy1pLtgbBSPoWJfcE5g7jbh8fi6QfWkR+lvMbIdqDBuvTPmDJwDAnhNcnjq7vh
Z4nuZAeRyVDmEntsQQmWECuTaNo7Mda/kSJxUkzWU0GISzsSVbngcGJc5h7U9eH2jEhjGEu98VG4
gRcHV0djcbVbUvPKQ9uVCNluTwEB8vSff7o9C28uyNsDVdgkrrqOAg5ocoWB3p412vqvZ7fP/evD
/9uX/PO52xejsSB99H//lH99jvQfGDpLY628JcHTcBWv/fOQp/Z///D2D7fPlf/nP/zzdWVO4Nnd
7Qvr29N//un//WP/9d//69v+P3/s7df7b9/zzy9eBF72X7/fP//jfz75r//yn+/554/9H7/kPz/h
9oX/49f86+//56fe/iHMPRVXmfqDPe1niqYknr081khCd7Ke2AbW8N9JAVkVjnwPK9luhnmWq972
7fVsxrdD7PbgSeAEy3XgP9d/mIlNu75WO+20+tBXX5xeLfZMUCt2GU2HhEjDoLO6uJuct4oOlZza
zNnowbhA5PgR4ZJtVEuRNCxMjSb24atcIUOMZMPFL4Ljl4v28M9DXo0kqYcZhgOz3Ao0WzvFeIZq
t0V4C/lkiKpt5VSb0ITeAv4wocQK7qVdPhuTM288LbnX1I2/HaR0t9WvyQ3cnZeZ62y0yXJrpjOp
091B6/Ipwo0OggOVnXu1sZtN3ezyGlDAZP3iFlBvmsJA8qlSAJa3a51/HaaCAJE1Cw2MmAcX69Ge
ORCNK2524/rgZcnAktKvmdAmPdK6p5QceUBu6PPMz9vJs3jef52gcJqYuZgGviUJXIpSAe/jcrVC
ouwgJOv21LGgGHi4oMOh/52LBItwQIQz+CZuQ4U9kmWEzXEmrYh1/hvrYIadJbILcCyRoMUKBZoy
E0q9roG5TB+50yNxKklebzx5lzO9ElacdcbbgjFkxbD+cRhgb/UCd8RYbOHa8O4NJFsjZMQvA3HU
8sZTbelDxlWX/oDwFWMpvjqUNdcu5JTTy8WWUUJEP+thGLZj1dcYe/YloYoJ0UZ3fb64J330RY4l
JErpj+qjBrh6KK+lXwByZY0KmLWJRX/GPbipkaoCCmN9mk0vBDajHTRsvSKS4mx9JGP65eFDRp4f
fgdptapcoaB/cgSLhDRKYWc1SsvxgYNxXLvgckupvZNrDW/pdDV5Mqcm1nf6O+Gm4sX5GyJSZo1Y
HBKvoHkwst/V6L5aU/HJyPcTHwtNN5uGUvcM46GJ3s1mxxUX7gwLhnyV9iiGlGU9OmSXWH6+E+Z4
8a35fSGPOjPb9wKsZzFyc72WJSBC3zoo3Xa17Go3RNTZjO9lXZyKsrlvl+6FubtzAmJwTgeynju/
II+S7b5ZkB1ooCkGIANkhMFVsVfHqkmz2MetumrI6Cm8iAVn433bGjjXGNIa08Edg2aDqmsGDzCx
m/J0eNBlSY+Vzm3shNF9AijzrmtpvQr73TeSal0iCVkZzoSGe3yiscCqYou9Wdqv2rBQqqjm0cMX
2WXBT8LwsRQVQeT4o+Jc691SQIdFbgm+pfaeJXkOW2FzVdFGXPn1k9TUruOA14kV/A63G27OpI8N
6XwZwPWYuF38Qj5Yesyeix+CdN5to8ANOKrn0AV1mpRoaTCtlZQAY/jqzXnPmx/9tA6Uq+4VMc+h
NK331qb+xXXyBY6VBIRu/ChMTm8fwSe4B0TpEWZAYmAQ40P+CkAkMWW6LyhbrvshP/bBVqzMMH2b
e9uMlZltlYcyFiSRT/WYEXWrWKJV/MJp4h4Y5JzKvv3jUG1kTHg9d21Ti+CZOfSmx5Ry4OKM8XXr
EehuY1NdoM2vcsLi2jEH4JY++mUPaGY+puK75gJE+twsjizXDvWEyj3Np3sSvq/2INDAzDHWrpwy
huREfNuTQ/ICmLB5OReCijoAVSQmfpPUaVcVLhCoKOXHzFuyqpBbhJZ5b4noJGS9ack6mSM6FE6K
dGsbCs1n+aBIfF7R49xHXmMAURjdVYLojg2NZu0y/jZDt9pbY/BeztlTln35fv7AAOZOUU0jkIw1
CT9W1gDXmfbt4O6T3H4qksyhcAgfqoa0gUy6q0mJB6qtQ4R/m1a7eSV083OCg4uu2z2UiPAhaxFZ
aOXvpHeu3J4BsKnUfS+LuDX7b5mxOek5QKj6AEkrq4I2E/YnZ57e/xd1Z7YbuZJl2V8p5HPzgjQa
J6CzgJbP7nLNU8QLoVAoOM+kcfj6XtTNqgy5bkuVBdRDJxLCjZBCpLuTxmPn7L12Q4b2vvXAmTDj
TQEm0nkFX4RlMxPP0+Tn2wx14JmY3d8yNV71HGo29fZ0XWTet2kudxVb+SUxROdeiIIjBcKqu+e1
+OlL77EEZXcp9PKYIB4500Nj45EWx0eeLrCfbGGhJrtpDB8IHt6IofzmWriuenK5eHJk68lKvqNr
1AD9jEdW7KyjYMWUdOg881s0TdMC1G2jvpUBQYQ8xpEgBS+dADHH7uqxi2wEIRvVEmsgoWifufnE
VOdiTJAQg+njoSivnLB9buZ+ej1mL4xSfriF+Uu3S+y7c/8yTJw9BshtmNuPlRofvMY6t2dlddlg
HChE+TJNBODU+AbwKGyNIu/WaiRHV0+JSrfn5ZKkYtYcdIBBRLiF7WT4H4iw7hs2eVV+TcTuAp35
IbPMR9tHqGfIikl+9WgULRkTegXSxvcPlvvQxfLOHGUIdLC7sRjGAs+2fxI5DCwYA6/XJ+xejPgZ
vGi2ZaLHzF8/kme0HCoU2cYkTfyPFAdlsEcOcp403Ew8Nq+j2jtsG1Xm16HLHqsd6BirielNnpJk
MsWXOHADzAzO3lTBResmm6CLlm3JVL/2wKLa42Wmh4RBVDJCxvMrCUN8XlxyQ+5DUJiDimiTEQQM
AMnK01lmdRNYrQAex7ZE1OG+QieMtTrd1I0PlrWD6oi5HmZk75zJwHktQgIhBFaVMarHTVO9NBGb
Ix6WF4XrpHiAw3WYDfcY8MGtpiA6Yv9XN5BxznhyW9XRQSr3F1RZd9sZalf74XpkHsS86K0bbWZn
/wPhspvX4uI5e23+97vA2Lc01JeiHImkDNt///8kYNb4NGGWUVTTP+fvMmbnf/GPkFmPvFhX9zwp
DUvA5fjPjFnvD89zDIvAWMMAiuUQCfYfGbOG84dDK8lyPUjuJv+eX9cUXRv+/W+asP/wdMu1XYu8
K8eUpvu3fyFj1pxP4F3ymGVxKKoEIR1TN8gQ4/svzzdRHjR//5vxv8BNWkWvSOjuLNeNyLfyTFyN
QUweuz8mozC5RJPW8lAWyy68ElmAlCWf8AgAPktYH7Pe6ssLl44hGVHxRAr7CEHcOUSJ1pXnpvB7
Rn+hVft3AWQEeaDRXaXbpqvD+jyHOUGPJIi79jFo8d2KwX2OpE9QcwZE6QoquHGvF8NZbWMkWnBd
qQfkjS7iIDfi6RapqiezBAB4srU6BxdDFfdadxCVov1gYWFDPzDQTVmjuvV+DakNLyNIkIAupzhC
FND0/dSurMLGy9sxryNMwBnDRx7E1rRLMH+PVAG+zYO7z4efXg9FQMsS50mZLLssquOAW65gevBU
K8OHrtYgpF4JUAh4zjPdndD0NCgqNDIPhrVR4V6CxKDGgjpOMn1oR0kXXohYTatCsUVbOOGE6WfU
5HRLOdpqWyuLSxdnZw6pfyKAHBCaYQ4PpBgpSqKKUBXNsXFZ9j4KpzXd0u6XY4f9oxaUDi5cLOOg
iTPXd7fD3C57RdrWyuc8TIrqvMxKu36u+KXG3hJBHb+aYZ4C8m7tUYPNTD6ML55pfTvZOUV/BtsY
m8pg3yS6MNWO9rI3sKIiLG12zeTDmpz0SnOvoEsP8bfcqePiOxtUGD6Bk/fRGvjQXAVmnt+h34RI
fplapdRYq4rE7h+0rrV+OL6PCC5KTKqsTrgVexOpJQ/xJNTW1qssgIDV0DksYqi/C7ZqGjHsQCfg
cdi1NI8KVrm3rqzEBBbXpnexSmlMx00vHkqIND+Tuhte8plvwyyhxChg2bYZXhaTjpTViLPZhRPE
4lII0iiR6ocxT0JCL8DA2RYN9t7OGK71eDheypzi57w1cmWuzB6qM2LQLDcuNARWs0sqtRh2F3n/
za8SLgJ6mRS4U6kl5avwJvaPriR2+F7Fk0SsHHhoqxYxelOEIIVudWBWlEjWAxvnadPrYQAgZzJz
8RAYNmZm2tYxtQLCnAezsOpzAJkjffMA71G4D3pV2eSykp+OU9qKs6Md6GF4qPSwp8/aNhWhdWc9
6UUR1J9Od197j2yencx46Y1Maa2DIwAoSpMT4wbbLnZNWgNawIAx9+zmynqoy6S2fsFMb60H0U2Z
+Al5S0s2kFe06Dwm1rbdtIY/dNvcS8v6MFVAcDYgl0acnXiWqYU0lcfDpvIg3Wz0zhdsKXljtQsc
eeN4q0eui+TPrhPvNrLCvKSBT6BHg1xHNS0oE1z64HzTsd5FvlTRd9Tcot/xsGSTmFQJuNiyb8zv
Zqco56108KslDrQJqIlFd/0xclo/Jrmw1IEVEgMiygN82hSXWxdl4q5yQcouClPQKgiqvEmPsvJ9
h3FDGUAozfs4+j7WniQwGwE3FPzFNBBMet6bFal/dcVEbhu6SQ8zgeXS2VWThl2k6lQtEFWSPLG0
3S7YANNxUT9lITojprbIHdyt2UzCJsEPycOaXjNzPqgFWgNi0UkFcXEG8LxIBYwsTRcfxWroxrrE
oq9wflgEhhwTreimGw8pG5OdOM8Q2qelPb6APRfDukupfZeCpvJzju8mPqYx3Axwo6InAYkLxQTR
6LNfaTUyyfh8guEH6TG6Q4HpQxLBDlp4EBwjP3ia6hHe1V7S6TDTn51HqglvUThxYe7yjtSXb8XA
BTFs4igf9PaGrlJF7itT9jYIjr0mQvtbo+q60TbdlEqcZiN72PQQtn06wcd3Jplnw8LqrdG4UyFp
jwgxuPOmh6DTnPDcsUC/rwcXV9wVM4L4Ka1bg+nhJMMBzdhMJ+Fp4BSrxMJByOQ2hYTD+EiNhG/1
FMERvIGbxgicxyoqughzk4Q6oxeVQGihSZwhRmZ35jGOyPGmVjfUN1/zPNBPTVulgL7Aq1QE3d3I
AnUH8WSJbeHdUOzdAHKqhAXfGotlrPdmuhgrNEubwDGH+CwUnTunRveRtXV566e1G7aFB2zAyG1r
49WjCQLLCPRgO3m2hlyTER1iEtT3KCrm23n5r1d2/6XCbbu6WZ1Wdu8Kvebf375N/unyuX1+94dV
3kbteN291uPNa9Ol7X+UL/NP/le/+W+vb7/lbixf//63l6LL2/m34X7LKbzevjXH0ArdensD/kxi
nX//P745l6Z//9vtc/cz+rf/Uz//iN5Vb2//7M/yzbL+sPmfR7C1xX7YkgSz9q9N+/e/mfIPCYze
0S0mWLbhzCXfP+o3U/xhUJ3ZBN+ausv3Ke3+Ub4Z9h+65+i6h3qIfFzpOP9S9cbL+a14c6j/TMu0
yYylcJO6bs+xsr8Vb1PaJQlSBAa+nvWdJBfAPkVsH0ZUMDt2RPhFGya8vTU5FyqMwqMli/kBIdoL
txbTLp400uA0DTmtAFpiicM4aRsnxPmKOyu6qgse6KyBzyDW0LPoQbMZcLCc62SieD346SofgRvE
iQ6PudOPrq1+JNYg1wnD3RWg6mKV+uGlW1n91W8f1NWfQcK/R+YK4y9euUXUBFN+nYArd/7+b6+8
qKcUNsEMBugZRIwYJhmwaSVRpSBa6zII1l6eGrt8zt/O4mJJx9heORijZjEesODgGUpiOlsaY8jt
QU0lqIhXaMiDIBx4vIpsvD/WWB8+P+/3Ob9vHxjltsEVZkjbFlK+P+0UhOqURMzgoEsfUZkZ+zzK
dkM3jUu0tcbOljCAphQj4ufHfR/HPB8XT6zjCpdiBvGR0N8ft421wieqlaDx0ZSAtZmuJW6/Nhyz
OzInbGNr9fkB7Q+fD/sJS6cDZNrcCacHTIywUNCneaFlXOyURgfzOjQ6tBQSBcHnxzI+vjpLGp6B
1xR9ou3oJ7cB3J7YAjWBIMYfwr0O7+9IyMC1bzjiTCaFfSVyDyJVUuj3knhMnbxds1X2ud+Lpy42
9MskQ9iumRrdg4T6mvnyF9frx8+dkbLJ8mEIx7KFODlD07V8GzUUaJESzKKNDhQ5SrEHlI4MyKyT
dRFUF4XvxpdfvDXz9u2fOdzzB0/3lL0d+0XDBEN7cmBV6rBHZoAGvWkhh0evz/O7FoTEHXDkBYo6
eWW434JSk7fEeD/6DqYEa6IabUFlg5sR+HbABkPX5I+d0tMb0zHuguaLCOy/+AhdR7dZNNnxsuW1
T24Mz3C8sGuybNEg1aM4yIpz7oxXr3bUErshEEGwR9ddv9JssspSM79Ghz2t6sZIDsgovHVW+MZN
+1paTNnj1l1//j6KD++jFKY0hODVYXvnon5/AyXSGARCuGwRMCGnra42ApTgrnBCsYJkxMiau2sT
gB9Z8QJeC4qzO1/P7nONrAO7N5oLOX8hLMcBrE2+keMB4jYIGdhlsxVLL5N0A+TN3FsaeC6MXpUx
ji9OBWYpYMe5lgl2tyboKpwbw5/P/f9nALlhnl4lXCKeJxwuEotRjXHy6gpbL1EvzyKFxrqzhtse
KvnPxO9Jbm9WcF12QWI0rx1mNzjN3yMre8grX7uLx+b88/fZ/IszsWydroYrPZNG6MlCJcqozCLD
ZW408NyAyzHNhI641wlYC8CfdibM4kI7Z9wFHsfLv8smBcUFC5esQbCTstz4iZlcxZ6zGYVnPvU4
m0Y3VReSnp+0J4Boo0lzHg7AvuxjdTX4eUVchJatpH6mZwS6OK49rIBZjwth4yiojSTYpVJ88aa/
vZR3tyZdHx5fBMZ7wnPoZb+/pMZGJ5dVQxBiOVa7HLnAdnC8tr4dTAfZ+Nqt1vSvrVfJLQ01bBqa
POsdGnyhnOpzd8ZI63jGUBlnl7gGRmH4F+xPoHfE8sYyiA3+/KOx33eKWEqksHnUmvSr5sbV6VIS
+SZKfbcnl3agPe6V8d5IMMTT8wH7WMJ9gW5BH9SJt+PQ3nll4s9BS6Bk82na6NMTMC37W8FWbC1Q
8S/MyHh+A4UYvlWtle+uASQ722Y0Se+bmJlkRkUmA0O9Y0N34IyoTv/SCerL0omdA3Wlc2jYLO+y
NqFhYxIgxrQOYZWjs21J3OmAgxZyUx5Y65pe0zqsMNoGEsklAibsCqOHt9NsWnSoIeTbaJwWuUIu
a2RhvQkFxLVCpeddo14yB+O+H5bWdeu5P0tdi25Dt8e7l3g7LN3lrdujONEhDOauvYM588U7b3wo
87DSUUgi9WIR5/FxclOQD19g6yF9yM0zucvYukn9OwZ5pgJK/VCpTuPC6rNDABcdfSJKun40L3Xa
RkYWvaaZZt0UmmnuPr8gTlcNU1gWkUVYOgRhQlzFJ6vG2NidPkgjXCQTHO2h4OCdqU/bFCXxwo0R
YAkDtXYxWluSLY4ML+usn15VBC876tSPz0/n5BE7nw31FCWHMDzeqNOzKXEjs6EirCgrDRe8MbhC
sKln8dz700mn0F46ZZf7zw9qzG/9bzcxpb9wHJ4KlvA83aQCeX8TW6SchyVTgAVOmuAaHAUWlqAJ
V8ILzHu4oM9FL8DA1ZnCnxIcvPkHvjiFk1L4z1OYT4DlhKXptLawM2x3yi+jRfRshMExGUv9rndI
OTBaApqHMl8ZdmgtlRPcOfTQQjWyyf38HE4uUE7BlK4jdUNakpr89PnRWMjt4rEMIKH2P32TldMr
up+p4Db//EAnj+H5QJaYW+P8n4JKntwJ4UjckqiZzgcgicckeYCHBKnChjvUEtuhe5Q1zYup/IvP
j/sXL9C2DVu3QAHQy/fmtfG37Uav96POWgZn28eW8fYKUw2LLv7o8YuXaP3Fa3Q9Gvx8pHPdbpwc
K/VtK25MO8TeH4yLosqGK5of8S4KHvVMPcmhEkdkHnIbpPCqqCxdoESKjBYXhGGHa+sMHuGPkO7O
bu4UX6ONAyaJ6KI+IjkkTM0PnC2q0G6VFMo712RGqyGCqE2a2XWStglsmnhfSH0duLige0pAgleJ
Va+3bV65M4LR3MOJci/iDAuyqW2dljEHt5t3RrdtWDLhTb6/9euLwNwlbUmjMyENLcm6q4Q6YzHg
Qr+uTJZifKf+gtQKEp6DKn1qoMmdkYcHEcJNXv7p2iBbavriEz3ZM3AloVi2pcU9K3W2+CdXEu5X
t4wbkj6iCe+K3gzXTg3YRrkPmdthhdPRv/6r15DkiqXAZRTEw/T0GiJiLBzykCKGQL17p+vvVdbd
6/z354f5ePlI2gpzNWcYtuGevjDyfSTs+BpNrxGzzzHkXWDTJ8wB8p21/koGCtlicSGjtPjiBX5Y
gXlLXccDhWJyc3KrvL9Jok7HYp7MNFvNXdWe1p2F0eRfuBYDhcgT+n5GSYyt+9UCeFIzzh+lLSzT
4/noYYY4Pe402mlSi1nFPGKBCh2U1YxB0m2ildnBxil8RtqrWmQJK3EeVrNXBppzO5TphnLTWA1h
c/X5Z2D8xVvBM5GHkOtygTmntZLCz+jHJjamusmzfVUmSwAL9V7XRg9ZvHuD+ULfpToeSdyWMUMn
Sy2noAIigokbiatmrYPJP5DWdT3WbbhnfABDR0Rq+/mJirnIfP/8QggnhUvvyKQxdXq1ZLhs3Eoz
g4Wy7OTQZarGB94PrxptY9qPF0bUS8JWAUKFid6cFVY2bFn+KqK9/ZcVYy6PLHLsO7nfHRxVgPBx
RHEeTQ67NM0WAL2Y70VGx4/a3hFWc/BFFfLxPuZt1i3b0E3mqfK0o5JlDLw8Bz9QVY/3xqR2UTPD
e+z2nn+WLWL5xbrx8UlgWzzuDUuye6CNd3KRG3Hv4t0atTOiYt/uYpc7+b9zF2M+FvZbrwBGzOnn
Qj4tICarmy3LGmzZoHscUfWf9WWdH/EudI6W42B1k4PukDfy+UXxFy+RpoHkXeX1fSz0+7Z1A9Og
rcZTZj8vVJkO4unLherjJ8c1J9lXGHTCHHZA75eL1LIiGuiMXJ0pAH9abzWIbGHhX+FxJyM9bH/+
qy/LYefOdournGraPVnxrVCL6rhlQNJMhNxoJe4WCR1m+fUrmwvf9zcVC7Dr4nUW0v14JKalBNvG
ZNLRp8gZ46o/y0HNGS/DsJfrz1/XXxzNnbuJNvxnuH2nJWiGR3j0G+DSwgImAhy0YEx3gNfirlO3
UV9cHOLjaksPCACHSb3Lyibnq+e3UogtYhTJsCXJYw5DGEhPzXwBdLQkZx1Je31d24WByHSm1wMj
uxii9Edq6xd249fnjSjoGjj5JUZSHrZO+aJ68xwq+ZaRe3g0UV8N6YgxNm/sm6JFdPr5e/Xx4cgZ
08v3aIJ6CDJOTt4fm9x3RnTJoiWQRtdUwepEoEXaD9NOD6NsqQdYXBLTvEltkKmfH/3jjsmmQCfY
nmLdMKwPi4dZTYDgfBYrFQO9cUb95a1oy21IqbB/NyWxHLC6BFnWQA1lWHPHy+RH2bXmlWyU+8Vn
+eHKoSdsGI6kn8W8/kPTDbUpjHSb9Biz6C54MyKSFGnc45B3iM75Yhf74ZHI5gQfnkf3k2vUkvP3
f7tutCmpleRoaGinK5oJLY8czP+E0ya3vU2pUo54/z5/w0/HBKim6GkJspthznk0EeeL+beDAgRT
GuNj0iIaS34r+rJZ8qrR8hUjsad6Hy7jiQ6M22Xhi8AS08QYdEPXe6raujyvVNEcovxutJmFCIJB
XfxMnR/hUQ3tYzaQMj5NDLY/P2njw4aOk2auxBL8dqmebnKIsGlcOwBLgjGyQiPQXw9e1m5NRAEL
r8Vwi6URVlDcgTRGkzsACTVIwv78LOY74d0axklAoDddSlXJduRktSRkzGWPYFLS+4Qyxf5w7eqo
/wfPjb+oQcy/OBQHM5HyCRO712lh7LOnL+KqINWyC7td9wvXQiEDezMJZjBThrZlYNG5aZP+VYUN
mTM0cPaxo8KD17THplUdbZ7Eh+aEpBByCXpGPcyvSkMcAj6oK5YWB2diRzOgAF2ivPG7oZXdHDAH
VSMvL21wcBch5u19TYtKhrkO8iHJb8OJZhX7NGM/xZ344to0PpReXJZMLFx2BIwvLH1eq367NkcU
RKWEbsu12co1tXzD5EEtB/a+l3Zg4HvIDBjf+bj0DRqSbHBDQi7MC4QIybUYo6uy9Y6ff+jiRA5G
7cxJzdsGj+kNS/zpDdMEfZ9r4WzcqIt2l5fuwnft724np03tti5qqOmC9jfE38h2z2jJGuflmhq2
uxKddS1N79IKgO5G2EUQ9IfFDevtE7jj5CJ1tLWK/Udl1wBgh6K/RY+GsiQ280s6aQRj2t6PZAQX
QjcFzwGOQCtW26whs1fTQQiPKfGOfSB+cNX226wmIbNsb2XldTeDpj23U59DJfQlow7iuEqK/TIA
LUU60awm0/KLakAy5iomHDycy2WkPAj0wvkJ/kA/pEiLSzV6ew1E58rypXXmZoW5iRTb36bM7x3t
mDpttqthBpIZHCLhKptvvqnSC332NGInPJZhe4REpV0Ns41lnjoRpUNnWXALCb86o4XikuGu4j22
yUtbK+ufy77qD4z3pz0CZe+QleFGNnEFDFZ/UL321BkGtDwSg6+nIfjlpDDKQSPBbO3WCexzDMp2
clk0PYRhvNPrNp3EwjLhvehW+dhnnUQ4XmDTlirYu4qgNrBq49I26/rcMLr7MKW1TiIK0bVFio8N
yd992ICYHzu4LXn7Wg21dVuKsd+LEnatNBE/dQJmHlJ3a0/mo3Pmm4a2iulWXAmTsJYpL35COQO9
hj9todOAugDkiX+0OQgHrwhqNXlMrSI5ZxEuV2Yqjkhxtbssf7LrKVvZsWMe3TK7cnPHWicqdta+
6fvnmG0gzZjakZbDGheUi9S70jftGLjH2E3uYlyG2w6bedeCmZAK7kpCE2Ngwgc6JO7PY+y4CKis
y76TI4q0rvoe4EtU7XhQen2lhSl6sqg3N2WK0bwJ2QvpSoU7YeL4LOh80Rv2zQ0o0RetisI7PYQ1
CjC1OJSVXy3GqVSXZjTsfIg6CwfV+UHBkFnknWtcEqH1zfTGYe3A0jwgd18qTQ8OLpLvB3Lnw4rn
TlzBXnXxia9BgNXbKsV57xqIiL0pTS6xK363sry49BISZKywuG6bWXvdXjbzOK/M9V9OFnlHN5ke
pX1wOuXD5TCaY2gMtw48g03TFc7OnPSt0p3xdpr1RHheF2zT/COpNck6hWakkccOu7QSpJUdTbTF
U62uDBWoq6wmiLtK0ShNrkfspmUkV7rX42zuta/6fB8qE2K8kAIaIFVpr3JbvF8bGwrXIe4cXB4w
RQKDer2C3bKKdLQ7nMZXj6CPhRnHm/cFcDnQUeDOeX88v5/I2hMUtY1Jj8/rgFfUigrFtOutl+jO
ClEAeSk8/EkhGBZhlXA9WtGDAvx5RjjV8+fr8IetEadDjYpARLIYUzO9Px3X8Xl3WUxB1KCCxBJW
HPSGnG5RZ2f4xIsdOUhPnx/ytDxjsaXhaAhWoLl5dDrgLOo+rR3f0s5KVGHAQSReWKHMPaWH3Phw
zPDurKZouP/8sKcfNIelKmRsz9QRWcSpgiV2tWiyWg47ZVCVMpcFf67HXbrmN7m6+fxgH7r1HM3T
xaypptpg3HlSg/ppJLom1IGY5WQPeOQJnUcGWVSg7MjXdfXqbBpaY1O4VMHCpDWpGXH0xXP/9LOd
z8G06dbPYgwaZnNZ8NtjX9ZEuY8mfqG3x36SWGAYSEKWoaFhjqASUEn9Vfv6Q0n5dlAubtumWqFF
d3JBRTH0NvFGutNorvpxdg4fpV+5heohW8Hlt5K1HgBBcsMg+5Fji8ybIr394u0/LfTms2C0y6VL
w+njvnggh7G03I6XTgDYanRq8kTYmaC4qRmb18km87T6oi9Udp4C0l7HYx8dMVaG2Nz62z7vu/XU
IerEcGF/sTE8nbFxHNYbhhdzP8KgIXyy4kRR5LtjgdHkbc9el+7s2QCMV3d3heseAeNXB2lkP5vM
KO5hyrlNTUpIuQ9LTXskyhd8u6b115+/Y6fb1beTQhEhXa4XZisn16um1UasocE+o80QHv0OncFk
6eN9UpkxCQcVPNphWFJiXvZeZ36xOzytT+eDU5PTnZFzd+20rwBbuouKotPOup7RMxJy0goK8FSf
v0Rpv2m1ft9q8BHrCOZ4/9luII46uSOIAJExInoOlGNWkTE5f453YzvJs0h2vq6/mkkVgvsaIReb
+WuYxsQuBuIb/bGXNszB7XYX7C1hb2OiIs/sySSYeguudVf3fnDEsnCW+8q8qLV9HU6/iFUAY1yp
au1VDs1W9p5AvXp9XYZYBUWQO7vA1dHJYYzYOZZ+72nilS005asfesvEM4ptPmAUDASKVcS3USYJ
jfA1xhzc9Kt0qsB8Vv6Rj/VMFcHP1BHNtsle0Zni6IvAVjHCJCaphcU6GctW+i4srvzot/0vLS/V
vnLkE659NPIk5Oj2+K3Vp+C8DtVmTm8PXJR3JvjuMyJs1gX9SLhV06FImz00lObQhv63ukBYFFbE
rkyZfdGR9u1mT6UuEWWWT5BavF0dg640NYxpDGovWC1XaVOVq9K1CedNb+yehpJuYrjUI3+L/H2r
qildq46WTKsQTZso57bl4K4glhE1CVcW+96uhdO7RovVYsusbgdd3kURYQVbrxdI9TTjOirHO4DQ
63ZyzwHAFKsikeZmdN0fdhXcwAf6aYOIP6u85kI05f0A7lxGIxCk7AK3OBINZoyTcha1jm68ANKx
aAZaiJMO/c1XjkF4r0f7fwL433kulYqx8ZFAZhmzu7Q3d7CI+4fQSolnZSeL6s8GU5FTG9ulvnQk
sgOvI6A9M5PNNOGACCV2RWwQ20Gnn0fqK4WjAXumbfzbtKTahX0SbaCAsA2X4xJbp70iPGuD1Bsr
uIDzP5XWcKa3abxpu+y5zeKnuRO/zvNgkxKZuGqEc4+r2lRn2HK98yoMfrGxyM/ivPimkOcT96rw
5wbVNxBkjxIx9AalKkHnSQ2vyA4v4GvB7vsmfNmcN+G0rI0RUjNwEaQE1477DG9LbSkkAEOSAWVg
nTB0/1djzqIu4lOniguyGkp/qTy3ObMtNhVNQMsyryS4pwB7bkH+iyKqNkvrAQV4nmGtIaiqL6xF
mV8mMchCB5HEso2MRz1mwFM46iiUk65xk+xRnBF2bsYX2WhspyLMl5YJ0XuySJ/xzGEvrI6QNVnd
jra+mRsFZ0Q3NoNZLBs2ZhB/C3AkwDPpZ4LTvtUSBRMtubR7iviC2zZqTZxDoeavTHmUloBJUEa8
yUtfz72dN7b7iM1cm1jLaaIT1HbAEJPyvgxQiwBbAWoT3qPOYS4XDdrih+wF+eg5eC2BhXrrt5BE
Yp3kT0t7FU5yr9XxdCW5k906CW/GfLhyyubVz+3+Ng3k9551LGXn+hRA0lVt/1MTo7exYsHJT/Uq
iq164amWQUnVl8t0gDrVOWmy6Quq7g6VQGgujbJ9javUQaqEhj3x8Wx34TcFFOfMLuJywQiVDL5u
09Rki9iEFC2ISM6AtY/hKtS8VxECftZMv752CIUFzvQSdmGw9f0EyrwysqOM1lmiFxtlJfo21WR1
56hkO5BDAIGvIgvO0Qkjw4kC+rPT90Z3aTM/XJDAYO36nnCwmHdUTvw6IOQeG2Uz2CkVk9NeaE91
mdpQ001/l4RTA9KQ6pXc8tjCmC8IVVgqzEUsjLdkabDm44ia4hxkLrRbUn/hHFgj/njkxdFa9w+Y
XJx17bDDLLC7G/Vw1zTdJhBxD+xwmFM7dZ7DivQl/VGlaG+aobPOJzuxztu0JYBK99R+zOTWc5r2
Rx+UF0WabgUOux88zkmccv0Hi2VrmcXuo5WRn0hppvuuTw+i95fFaBPcNVZ3UUrcqhrg/Ee12YHl
svVvyTR7EXqJaimt+nMzyM7KxvAOWIatBbxPtSNIGFpy64OkdVqyY9q5rHZ7hWUeIZXVjNXenL9U
sqz2TuphkdJJRa6kU97UJbtwqKvQvvgSzC7eMYD5NCTexewkjSiXxK/U7/xLX3i0HMLg8PanDE3A
5URjC9FkTfpvqIEClmY/xwjRVOZP0tIXbhOSGrOuhXPAHuhuo6gZuOPK4DFLWTGl3qVwDOPw0csL
dda5enTEEBQ8Fvm0nkhzvJ2YZ9wGiDBFpn42De4csxX9uTF/efuv3m56AsG9CGu/PZAPmsti/c/v
BGEwnL/9zNvf/fmD6RRPG2YMD7/93T9/5u13a2+/sW3rixEP8fbk17z98MnfwUPGIJyRD2B5y2KS
xY4ioz28ffHysT0YCv7Y2fT29Z/fevuv3Mmvuikut7HQQvZ6fRbTTmprAwIt0GxdCcIwxkLI87cv
f37fNdWvrGuJWZy/0f/nd420ZzIeELwC1hsuRpm/hDrLWBJZ7XWBc4SEZytfG0buPRqRvYsNmb9o
cTCAJEN0l6H12fc8odcuecGPJjF7uG7yFz9siPKtfXnteLm76/24W9t22j82Wnl4+x2uwjdoj41/
PXql3JnNd9edpH/XG721TytuWH8it9kZ0vzJgcos7Th4qEaeLhJcLPFY/H0YmWR8FLhR3v5oVtq1
mQfyGmumfV0FCCjmn0IdEm2nKGOzDi/yiaQllNf+MasqqPaTWx2bsLrpKzO81Zl23JLZxAAw9qJd
WNXhLZKW8UjewFWtE7m+8P0oAlSYetu3H46t0jomqkPaxj99+yVoRJNFnSqT+kRd52an34tfTjwU
r4FjYxgP6/wWo3i+CTUn2AOvTy/Lzg6WGErL75PKSFUPyleCmO9p8GSPNhGQCF5JYBkiSi4FVWCV
akPwYEXhj7dfG45ksgfW+GyB7Vt0lpNcRYOAUhMDHC0cmdxEBLsRr1DkP22xf/v1MTEbZ042WbeW
avAmCtXuC+EaFzz/6UAPqf4N9xj545w2S+x1g0rmUfd1IhQMVR9rT4cH4TrYwKOivUes8+cr9PAk
/l/GzmvJUWRbw09EBN7clryXynbVDVE904P3CQk8/flAvbt6ep84cW4IQRoSJEHmWr9B3q38Pnpd
s6iHVLv6TFO2Gkr12ySp+cFUmMOCU26e27w5KT5+2zF6ywe/zvOXGAtrcBk2iNJYzV98R9GWkEzR
UJ5KlV6N10hEBmt32s3gDWxMwycYPe060Od2oHjEYm7ba4156Gu+ak+1sxeJKMnZj4b3uVBAn7kG
qFHNLQm0dE+8EnD5op95gwoYRFr/aa49tu22c7z4NvdkGvprBvXpPJdVXczMxofTMbeLZVos7FHx
7xcQOVqzbOIh3N4HUbXmKuxR95wrp4hPbgKWcj8voHbTXZt62mKubMdE8VTfAOc5DctIov5UxvXf
EINN8LlGizENjngPoQjyo+/p2X1DBiU7gsGsHoq+hl/yVcdKJjnOufr9qFLc4rpsDnOTrx7mGkw5
s6Mb65zgXqwUyhptls/fOrx/nBv+1muFtdxCIU+znEvM3uOs/9XdNMqut1cospgIp3Oyr+uYd39r
jC5uvc1zvr+p1Vfp10DngnnzdS152toLh6j5NH3+2f19MF+1v0qkNp7bQi22jQjP0O+qXZAHxskp
K+MkKxv9ts4FgIJdQLRRSif097EBPE3Up8Zr+nojmPJsFIlMYeNU6Mt8tVb9qFw0TZavfiuZi1vd
2HgI3+7vXVSOgRqSVh6dAc0lFJM49VxPbfgbNHAqFrFsp9n+r5HNdZQxePdqjBLiAc0PJI7S9ohO
zMN9V/FbYzVWVrfo1OoMuK8/ZlZT38opL86E+gKAm0n6UEE1Hokw+GOV4xoe1re5WhwYNyiT4bEj
ERbCa7cf3SJ1D/fdxg+eK8XTD3ODucs4rl9ys+0P9y7x+3h1QuLsc2/zJsjDbwIPzp99GLJ7H+WA
1uPXsBL7I9Bsd38/ixfX34O2NPb3Luss+Nsvaqxc50FXffuD+Zf4WZk0JQ47CfaDX/15pQG/2CHH
8XNQKSrTIzHm3deopEDlSiX6u7vX6bF4eYBIp+7my5orEhXAY9SO5O4+ME0ZKoL2Wf2zDfGsSe3J
zX7rV5n0KSsWJPdj842yq5GVD/Hv7VffKc4gD+nomtt7352Baq+Td+qWNC8ZxlZzddYGrJvu47My
kkaBJmEJzbchNsgo5oOS3fu8f4OiIlmK4+rPPllBKw8oeWC/Pd3reWOwFl3YMrY39/PYVo3f4ig1
JM/4hcx1WkfPFqYh+s19bBJuLti1Rmwwf+Z3A+GvxkOqLn/rF9uddiH1Jt3cx5foRCQGJQg3rPt+
9ktilPfVkOCwN/+6bAUPA1eU1s/9JuxNVJE7jSnhdA8aj2W2V8gen5vpvK2KsmmBXeX6a6yB6gfL
DCTl+ufYXKTDByvHpmg6r65BJhHqtRXobma8nDfCXOUa8uuhCHfoWbe3sbbEWWOVP+91g6g3A6KM
izZB0F6v0S+1a9z7PN/A8Ojfu6z5N17k1PhQZs1tsMiGqriDksbtQvyM2Z1q3NvL/5Ted5POck9W
pm7mptnUfj4U8E18dTkfijiEjkO/Kr1UW9pqV988QrUnlqUbZTr7XD/HjeNs5M567stHEd4iFIHo
xprVhnsSln7vt1f65hZXnXua+p3PPrefD/mR+dvZfzWc28y1usBxTlOtr0PZ1P2vhvfj0kRbnDQs
8nnZRsMo5+ZGdXlrrM49ayJefh3yUPk/9/Gn50RkGaS8kdORtyJQxnOviFVhFdohTPOX+bIxQcvO
JabgCmTPhZRuuqlqVdAvt3q6QouH20M2ZvluHq07uPZJqP5v16S1g30qKhx55m9VVsW9xm+7Kg5x
c/P5WrrMt8ic4qA5f6tzg2l3vnN+UP/jm216Qupg4csm/iBprSN+UyP9XoX2rVWLT5CeRlok734f
oHQQjuMKiQfnPa6zUzbqxrmIo4vgOXp0TUWFwI9Rme8Kb5X5GDibpXrrByU99N4ooRlBDrQSJDt7
fawXzOOVIyyW9Glwi8dQc4k5Qds/pfj2LAe8QvelbkdvoeEtDIH8up5g+daDQt3Mu4q1QcQXyRHt
W2b22U5tEpL8iGK/AxE7AlkonqXrJMc4Mo1FoXvBJXZIwFpdjsxyP9bX0Cm6i9MzsZ/H1AbkIHEU
C065myRPBCYejbC10P/vCRDhK4ocurReXQ3ZI1U3x2sXZPkGG8l412Z41Axq2R+RQE7QZZ0+zvus
KX9+MvT0TdhiwNP4P4fmT1FdTev2qcXczGjQo3RDNALufZGt7o+/tZlPgEJvdQQg9nX83s28/9Vi
3q0qUz6YvcqCYj7VV5v5fPezmHjebeJU//hq/Gftr751Bb3xBtnBr0ucm1VezMV/XUrmIG/qBhpO
XF+35Y/Tz7WV1ml2ieNuv9r+vPjpXn0NaS6uauepHBV389sAv6rc2zljk6xMs3fud2g+57363MVv
YxgH9yDl/rcjv767Pwdd9mYNs9JEmeZ/GdZv58hLDdjL0P/9X5fz67uca2Omau+K5LXuomvqDMW7
VuvMAtVKXLM4y7bdMAw7u0r7M/omzFBt03ktc+W7aIfuHy6wsBvzRxhhbaiyRH6JCpmvWKOqpzxq
KrwWiPD2rilAXWmwtPRCfowNxlVVJP/BMGWDiK/5aSDJswAxIx5NF7AOFIP44JmleRyN1Fy1VT0+
5z3z6qDFGlmQ6uumk4dh+OqGXfjNI4y9jJWhRWg6cLc5eNUtYYDuMhfMVVj0vPwc8cTyNFFazUM4
FpY/PGPgaK6GKDCP84kxNvTWVi/bx3lY8wCFHRL45ZzxEB8qYXcfCgnPhSmEuM2XSHKk2s+XbY9J
vuqSznjJSEo8OCCPfuAEoQ5R989039zpBuLGYSyjXsoz/JNx10s/3RYI+Fznm994SYHeRnC93yWM
4Owqif5SQpITme50T7UhqnVU5d6hCWzv4JCoWHdo8zy1NWTpGtflvzQX+bNpxNP3Ss6ArAPvRagd
abWvoc7dN0OJ4eKDL4wdgUx0UYd6pdp5fs61KNiNHliS0UD7DdBW/+qqTblsOyThQk27ZHUCvbPm
GZujL7lRkFRZm04tFji9wnVljSS0ItknFlY23lOvefVnWsTjCh2753BkcpSYXnDSJDrORsdbNO/M
YSsG2aydzlH2Ng/sPS8spFkE8B3FDc+dNunR5Mq2quqYOVCXv49O9R7FLP0FlgQOnl0bQIvpLknx
81Y0vTlZCLc8Rsg2qzb4oTEOKtQmzf5k6UXz0NeosvuNiiiIxDShGgvzFPXVindihIEg2nVo+Wmv
WWPue814CTv64X+QPIFvmkTnkMws8/Exr0hpxNDlTntc3p51HPcAIESSICzL0TatX1Wr9rg52MJ7
g711IzjubiciXijJCypFwUuNNnSQDeVT2Yu/lC6zlmiTNKc8VBtetEa5agNUU+uheBLuUF0gCg3r
wFDaDbZ4NfzpgJwQ0dd3u0vzt7yvtCUMInmu4iJZWDrKEgxM2aC2Y1/7ZPJUw/fkw4WAquGY9Fzk
RrPWJBpUxrQhmKQta9c6mHBQT0adIrtvH4nHGqf5CDiwv3Mns5nZckiV+Q8tapQHs8jCQ65bxdbj
vp4wPEnXhtIlNxTAhJcpi7ZhJqnV0BwdP++/kZSKYufdDvr6r7GqXgZEsF70XgXTXZX8wfP41JZ9
fKqQ7NxpEfSj1MWOgSla8qbqTAOkTxhXL49ZWytHazI7LOyyZz7w7OIl82CiIfGWwAdflUlTbRSm
Q4/Y9KFYjH4CSdO3KlMVXFIwIS3iwnur8TMtpaLeQoRrHk3gs5ZfDIvaiONdX40n0sQgGhDRf6gQ
P0W9l0DoKQXwLjA83aNeI/8idOyi1aXFb6EObKhInO8o0hCNqPQUx2AdLL6jo5LaDGjXWJl24Smh
LFsE1pdOp4ZX4FO2143BQoU4dZNt/uDo/lbg7/W9ip1FlVQwwqwE+JstjKvb9+a2tAZB8FTPb10U
b3Uz/LsacnzyvNhejlqCdK5qooWYI5kx36KyDMgm6kGxxtOmPwmFiUfd+VjLdOTli5KnL/H8dZqL
8REu5KJC8fcdlrjyYFckyxAcylZQcPkOW2AlZZLdgswr38cOQcgQzW0iaGZ+NLATfqjNYh9Xy3gw
6iNx71UPpmMdg+rfhUps7YNkPNfYAy1CvxZXSHvuTi8c+8HCftnIyvSN+dS4lIO5Z1nrPE6CbgmL
3g8/rl1cRQJU6f51nEjot1QU/g4FI1dd4kF9xeYM8XO1gDJXFQ1qTUq2li4zwgathaWKs8QeO958
7zsTWjyor3ZrH5XA6I+6GgxHa0iNQzu86Px9L15FQLVE6m5f5UV0gce+qnVjqQRypVlZ9l71jrcZ
izJfG9MuFqa3biREOeZDsdWMptkmbZduRzfwbwphapTK3pR+qJ/nTTo82yNTQnfAMHw2AQUvwWM3
IcqGq4cl+nXfVcWyUp1uK8ilos1UFqdx7JctM8O9I0vjSLLJbXF3dZFA8TGFkf4bP51gMwTGK4QX
Xjg5Lk8AHIi3lU67qLPSXKdtYF6NFgiuZucrXL/6g17r8lD2isQJKHnHtfJbSQaotXH7wV07edQn
t/iYuCU/52sGj3Q3liUCmXaGRaCm2I/kbZgN2DBlu7F2HnO9fNL9cbxI3Gm8QXlPSAxAqUD0qiQH
p4hHTAsXIx4860lmcc2kfdwg/Dmuk1JVz53B8kYa4/dJ63NhmqNzQWNNwYe3IlWd59+spmxuPPfJ
byL+FBsv5QQMVbWSW5Xp+n1X0bVdR8I4mHj3eenx7LPqax26YBpJulyNRL0AISxzsRJDGD6TlS5v
mYHnSqD5j7w5ngRKr0sZOeqj4j+rTiwuYar3ZytQiBNXF8Zq7hQeWwetFtHaSi3SX2i/rSvPcnGK
DvaEZs8pljXvUckPvqxR7vPzAgTrKSZVC/LR6p7xXnvu2moibtbvg/U2xFhpwQHUVhBtxN7yywYI
tcFDqHSzPdBOYyVILOF51PbrmKf8qrIV5zBv8OuGDBa9RqGOg5WsL2OF+sZQ6frVby5M6TKclAsD
cCsYLaCLz1Ym5Duukt1KEnbYzbtMPkxMiZfImijX0dDWLZa434aCJZoRWMmu2nCN425M8aEiNG09
5HZBhCHI9RPsGu1ko4tKgJ2kC17G5UETxrB0SXR+pmS826pzVo7rB6sYzbUHpcJds0fZa2l5TbSy
At8+EqYgEKURZsx9LJdVzbeXAgzS3vIE6mmpuhNjMawbRB5OjVHGj1aPBb1j6PrFjXhYa61cBNFQ
fuQl2JqkJldJqPeZmwkXNsyyHaz8ZJMLxTz6pNegnCt41OGfu7OaJl3zQibREkSfALr9Z8cuN+g5
KAcC7OHZJX9KxhfzGCRmlVtcxj55+CFaDglCS73syQE5dXEujLMYLPMww1eDtj3UXsO1u9PjzQnz
F4Lt58BrtQPWQWCe9QSofJ5k5ODkWjWSYYPxZfZhY609evlCyfIAdygZH8xCggQVYi2/V70Zhogr
1GfVKcPPnj81s7pg28hwxG1S3TZOj6hBgtCT3ljquUwPimjENneY5TuZD7YXQ9jaqRAKiTXI2Kae
rwERVPskLJJtbIlHpYF6XlRad/ZTrXiOiJUSu3L6S2abxSIrFHXPezR/KDCo30ZuiBiGjhGvomMm
MhQkchUy9lVpnnHEXqtiBMwfoAwSxyiDNGidb3AbQ41cDUseWK4gQ6b4y7bogS+IxoZGzLNzXdUf
ADbH16QtxzURTP3TzJzvaZRcgsQfnmLrU+p9/uj4zBTcsG5WmhkUj7FD4t4m4PNggX7fdmZO+E5J
9w0yJBL7xoMlNexQfFseYkLB68KLPt2yK05ZnHjLjGyvZoz5UiqdssdotCAQ6ueojwemRTIKde0W
tMlSCqe5NHWJrVYbOsuw7cUKYmZMOMDoNl0AtsV2saJBQ13928UwtrFz++rrRG3MSfpERfBqhZWI
dx28XdyM/VOSAxDTRrDDshyMRYAi97IG/H8Ju+izaAxz1wl0MjA/lA8FrpCLrq6xpwesVKDVimGZ
ZJ5Rm+2pKjq09KJ+PNS+b/BoHsytDA1x9RPFWiRhgEhoMzC5mp5OaYyNnagM314wCfUmIdgQP027
fvKzdFbFJKySTuhVUmeayvJA8fXLwCTwyU+tlVQz99nujTWxhnapSxLYAzOVHRpiyUqLR+8dt4Mb
0p14Tyj2cAKzgcFLbYW4FbnBFcbmpew0/WKOqruIealCORh/2DkxHMcZjp2KSxRSmulKrIOi7k+9
D9/LKPxJpPUKd3Wf6+m2A2L8TejkrEdQnOtaMZMDXzRmGQx8UPvvsVeIq1ALeUKl6Mw3z2wccbUP
EkA30KzDZ2i2oLzRBFeD+AS51ry1eussxgi3ZVGn+kGp3w0eve/6ovDsdlH4QIsrWQyr0tGTD2Jx
DL6uzhC2/ZXuvfrSK79bUQRT0WkHXGoGyTQuQfV+ek8nHTbpkKoxqUo7ElSthoiVGRl7XQGeYhHU
OwF5/EBov3plNgI/OkIYWxEhqwxt0r7tQS1UeF8e8IqNW+PFi7SamAUJDg2ehpOYj8DghLtMWLs9
1K2xQ1E+NVYIktgAEEzwc2a7hxbb4qEVsgaYPuXIXTElUaeu0b3C6bDCl3wqVryh23/tJiR6Nrz5
116dyL3PHOW3zdexugCKlSISukxipPAlGVd0eWy8KLrWBrgiMDXD8ZMFSKZuDRvbbPQ+lGWc98p1
kMG4ilLLucRap/GSu5ohBsTISW0VFLhvoy3O+H7jsa1pBw0Q1VIti6sLI5AARa+ucANql1oja1aw
uOwWEcZA2OBSDdW5o6ceq1rHccQM9zgwMn/mv7ir1I71cnMFOYiNb8cazc2ydhO3qCNn6UTojRX7
1XDQ2+8MHSujMT6ZJei1WBQIPVQAojKU9nBDdeyFkU/hSwucPaZsoTP4H1q+UzojOurC6R/8dBxW
aPberLyPtxWKqUfocK5A9YGP8wZbw25tkRubkqfpsZzS02V7hOfGTAOngBbJUvZTwCVpadhbxMx1
CgzfXIdG96OOanYLE48U5EAxCfOsBm5cLI7NtJl35w0I+3KJWrtYaL230T21BZqTNaBx2ASN5FPY
SCy5EHxejZhbAq+b5lQI1i2cBMhNYg+tuB/E2RO6qMBjDkriKfKSYWckoB+NEgm3h1j21snJ5Npq
R/+KC8CitFhji0o1Dgg6GIf5k8AkcV3E8T/znudk5s/jU7U/6/46pjMFqh7m4sRTD77blls/16Dv
/NGEl+r/0U0dMvhYk+XDvfH/9/Tz8OeuPQH/K1KS3R/nnXf/ODY3yK1pCjKXmJXtLdNgQEn51yjn
gt+u7n/r56vbpC4XvW6gPfCrgz+6muv+dk43RUZQSuj35ZBfItM2vptKLDGVw/rUKgLWY5k9rCxU
wz/wACdJWBvfRQn8HNXD+AxSS7Jmr5XF3FQP/warrnwkeV6sQtCQB5aX6lUmxKnmCqHwDkkgvNfW
dNAs0UNzq7he8ux75cdcgXlq8MCfMn0qBrXhLqKw2otKeSPUvp1raMQFFiZvvMsYOApzX8DlY+Yk
351iafsuVLMIxmhuawYm0QWWiKA976ML8JZBRDd8J04Ur11Nhns/lPlj7hhECqZLrzLxPOpF8mJm
ZrLV7MDYWFnpvmhRe50ruA1SLWFU9zfh+f0eexWDF77tvI9MPOd7o7c99iuwgM9J0VSnUGGGODeN
k2cePuVnYOXJSlRde2hjQoCNklr3k2uJtw9UQvasr1jGERrdjqSzn3D9/j73YKjVjywaxJNGJGpn
Op6xxvtJf3MSfm7T95LV+OupjqNcJuGhQy4roM+sMT991kZThWAAoZkqtX+0kto4o+eGj8p04Qgi
LHuQr+9VyAtsbLR87/CXugE1Yb47NW298Ekp8+YFpl6wDQvV2QhLjC997d/mvgloEqqOSuumx0Wz
V/rCWSX9OLzj9bOca0gHbJ9Iuv4cmODC0QDLlrzpl44eDd86T1/kSLp98wHSrL2i1rYhr6+XQSRn
sILepzPJmHEO/Zx2dQhUpeoWQRp6n4qj743I7l5zF/hbYxflRvZJ/A18/2quUGGKtzT5tRwjm3sT
FpkBbmxwPxMrf2VeFT9bLXEKz+1B68hR+7DFZS4Hph2uAlVgktvE8WOG/fnPhpMxCwRI94b2OiAU
lMWXcwu9fEn1tv1wIjNZW24nd2lfV899Gr7M5R4wU9jrwr7k0aggQ06kDDUq77PFkVwLfOetsHHF
rTM9BLSraK++p+zmCq7d96i4Fe4JHopzViM8aOb7whdzSf2xfSEiZ22d0DCYNzfZe8acc27pBQJZ
8r6LjlbVu0fXVZ7KzD3nZZ09ZbmSPlVjjhIR4ua7eRe2qX8Qevn3vHff2CzL4mrsDvdWSRjtAw+F
R1Xv8BGOc/+W+8yuyqnPSGnqbRLFYtHWxs9TuAoQKqVksjfVIEYP8F83xHLufT5m+o9tUUePcxuz
yTsszc1xNVdwOsW6tdFfX0O28m2aAgyutao/8LgQb0XN86HP0ycJoOARShDx+Uy8lWKIDnFO9H7e
RZdfW2mVDV5xKvULZqP46hDAJPn91uaPbiKyVySqbYx0lPe5564FKUs2eVzObQC3lMtG5HI3t0mE
9pIpVXttLKSBWE5PTy/xBrm5POV1jgj4dCIIG9nGqsxgzSNDvKUastJloTJDn85bWRZWgEXxVPlD
99gSgZ4b2TAIDkFmtjzuaITw+bjCUlHj50GjoGOuXQlwenNpbV6YiJSv0tSMS+WPH3OlviWCjsSo
upx3Q7Rzl6IIh/vYfTt/EXDVr1Yt6he0Kx/mWrpd5LyoWWlEn5HUR/Le/9nAZ1VPY9uMJytyypWX
cR1z6VzwVW/+NOT831tpOMuvglTrgXHM++0AdDmNk3Dz28H7x0ohHofV5e6r4aTDQPgrOidoPh2D
aUQJhl6EN6chNXh/H7IWefBMg13z1SzMmmyrlcn718jvPRELxeS4zJjO/dHEak0EheNB3LuBLak9
YKhE5ERDKzEglZBNS9Rc99e+VjTvhIZR9BrLpaln6tH2hvBECMdm8m3655o3Ej8BHITRovtAbSmg
Ue1vNdTf38wiXhI3dV56PdgbRVk8NKUIl2qLOn1tBeIyb3xZi4s0sTCuW1D5fxQkia6tlcbCo/bf
LQoXtkzMmBZzAYF3cZm7MvEeB/BUEBKcWszH5k8a8qwrPzeZpv+7ICTzskJxCN2gfxd4cQxPI44z
GNv/6qoagLeh+94uv7qfq+S12kI+dUgtTpc1H5s3Y4h3mQXMZfVHQdyV3gJv1vrPAqWutAXUA231
1cv8iagdzx509dZ/FKg9BI/Kd6s/CzQxuavVFWvH6TrmzTwMCLcoeGoa934q+LqJfgpPR5S2uBd8
tRhUhxVdPcGF/t0VADTCJQ34o6/K86dmImAbo4Hl+r9voqzl344dYVv47+MJqAmyMe39OG55xjmw
QgBxPABuYHnTlaf06U1GELNTW8Q36Wv5ip9xePPisVh5LOCuOU5RK78R3lUKhSwYS5krUb16JYvM
unpdIFYeS8trniXtKnUr7SrDqFt5Zj5eU9YFK6lZ8hoQE+VsYXeVmGetUkxErlIfRuq51TXIEcMn
XFFeQcJq9GdmV6kFxgomWHKVOAesZKBEnC2xKC3QStBLe+ULx78oAcFCfBq8C2x3dyWFaV9Ic3jT
2axLTriIawsMeOEYpXvgQC5Bl4ao5/jDJWggS3ixL6HY9fEah9/2ImveyPyLxMXrzJTSob7kGSkC
P0VNQsqmWMs4zy9pIMq1TPOUs6nQzZQeH+TGqddpNYQX2K7N2jMH5ZxWVbuWduGdqdKtCRs7Z8wP
5DoNNOssY6dfewFYlSCLR0pD/RyIWl37XkR42xy1depbPbxJV19LL5V8Ig9vSA/Th4aYDfH0V2QS
gAGFPRnfvHjVqxyvmtH5nMscQNLH1OWRPUxVkaUJ96niYns37WqtF28J75nLuSnCZs1atk62nkt7
PIxw8BbuBj67tg/TelyggoxnQiu7g9p7Nn50cJHUJkM3ftolUVQ9JFId77ssVSdKm5eevLZyXvIq
/cdSR+s0102q6JNVaXOey2JHvIoSC++5zFDKxzEs1a1WRMlGpLgbliWIfHBDNk9y3PdOrIEsnJXR
P3soWjtapxpJr98rGHm9TAqjO4DK+U/1SAn5iOLWzlXc89zPvMFWr0Y4wSfF2Vedvpjr3U9230I6
wIvOdTdz9WI+N69d2FRKlfF1lO0pQshigd9D9ikt97FEiPO5iMJ+X6ZqvEqm49UYLt3Ejr81ExCK
i4JX52XOu9Y+hqGafuqa6awksjY7BSH0FztAVnFqZxtjDGupyaEh+PZNRUUYthoNhjIzcWo06ksK
I+E8IhiTdF26lHgoHixHtleTaQfUML38HsTjrXTt4qVwkm5rCeBjah4Ob17IXHiu0OGsgbnocC7g
Wp5g01iLvs7L7/mASlzeke+RRo9WtUd0HN39Z6kW3+aWRR3UUMtbeQvyFFWBpOJ54qb+Z4PL6dR1
iVrGUqYYp2DOZi/LOgKvHIryRN6rOs2fEsL6RwOQ1r8P33d/HQsr1nR2nsC8m44Fik4f0yfcTX5+
apoRvE7hEY7geKphlPvwRz2LayEKrWy+jt/P82s0TaW3a7xC8FKVCh3ci+dhzJupol/7ULPgP/1W
+KuD+ZiGmstSMTrlflV/jqUYjeFgI4hyr/zY5OplcIripk6bVBtJr9vZMc+THyRpo3VlmSS2KkGc
KMWSyQAvELgpokesSpaIQq6IaxEQVEXwaLSKQKp3YJWnhMHjfKxEIg2jEsMiP6e+IJXSS5ZhPhQx
LTjhCPu3xRriSnJR37YjluuWM/pPulXtFEQvNxl4CgBGUadgzimXJSRK7Hfjl17D9q6P8r+8zHP3
6hj25zzSjV0hx1sNIgAzwSO4EsJBOOnazAYLCUM2zwjzp+pSsFr56JgSJTW6nCN+xNs2qg5SQbc/
TLrhFohmGYx6f4XvhXCzZT8GkaaT9QpdNDkUgG0V2cW0zXZRVIlVllQaj1MkDWKMOjY+Xqobw6+K
la2nyaqNyslkWOmfZKcMZ6Q0T0pLQF0Mg3zUjFuUZu99a4YXHGDK11b0IILz6HHei8KN8g/+Qua1
0Yb+NrpDetWqHzHqhKc6DZ/lYCm7VGmCSy70ZJkEnvYedP0+6yfYmR3UO10BY2pWQbN0AjDmKpe3
IgjwEKpuf503ggjHGVbrOeyt4t0prFdABA8lc3Q9bqxLw2wSpK3j7hVVlSsyYMN29Evzm2aPawQ0
X6sehCNR8AgDZc9PdEinUbFLKmmveNfuQ7KIBygl2IN2fueuSugoD1LBL7LQEIUlJmluE5dXQ8hc
gEV7PSIVAZ8sreDMCeM9RDVoaVoEUMtqSmEDl4DvRpYHoy14xVBC/wIjf8LbOH5x2mfPtJNzHDpi
32OGDv0wOfNu3biJEp5Lz4ofVaV8KYw4PVbRpeqfQqeLvsEiRmi12fd4Lu9FEfyDbAry3lMkUZMj
cs/SrI6qu86DuPyW6bG6i7sL6cLglIZcF+400WvCaurgjgWKr54Ht9RVoVjWhrKx+qxa5knT3DLi
n9u69Uv4//DW2nZwFmYLgrbhnezLSD02jSGXQAb7t4B8H0oRC88Mgh9mlv7QvFFDlFyxF168RIow
PWaD4y9DkuS7rvKtRQVMbAUHwlnN4lMZ8QaIOo/1lITOiN5nZhHcKiFWkV90j9ORtOWvhyvYe0xQ
/qQQunqIhlZZW4n1IUtNPaZliaE8ykEh8JIyK5HbDJixO6VFL6Hi8hTUigcNVuPFILmsRkPx3Q1w
5+tQGdiXbvPqKUlxbgQgoqbA6Suus2wpdUI3hsIauu+CR81xsj2+Vs3GtIPwSF7L3fm5aDeoez40
U/a7li5PD7uO94oc3YMPeGnhC9S4mWW02zrUs20QVT2yP4Q9Bsi4n2pavY5u38Fi9wwEZnJ51kNv
rfGA05Vxm8jUeXci5dxEcRc9qKO/jTtt75DnfOb3XyxyxIxI1AbpNjJaeczVPN0G0yfISym5X5nu
lCDbKwH5kQXYZXlUZHmx1ETs/KKVCJwZzravWcynDY7FahTLa4E+EryDNl90ZhRfyM4gjQEkAhAU
ZzRH5olqIsd94QfeZKaLhCvpKR+aAI5nEY7nmEcR/0mGRYPywEvI0tBsm/JgTGy/CHX/IxZl4dJx
U3dvolmCRRVm63Hv/lV0+VEwTz4Zal0txKRblIt3GVY7ragQzBMfeQJOcrC87nKfJ/8PY+e1HDuS
ZdlfKct3VEMLs856gAgdwWBQ8wV2KS60hkN9/SywasY6q82m+yWMvGQyQwDux8/Ze21xJ9iMr1HT
K35BdInvtERzZ73T7SO57jd5l7xh0R5vQ32qKzN9Qwio7FSDCpe80vwdp9fqJzQ5K1o2bTZVvRFD
Y3oIIvotFfaLwnTg1sTWa9FhqadW6Tn3F3IwZ9YMbr4yHsMcxbnSyS+KPEvHUcdBrxbELWij9Gy2
XKRDprceWssXaa6NZytR3wwL8afsrFoSSfMNdD3bQYuNh2YV74dOerYsDFqMUi9C0i/TWKgnx5SC
ZB46ZsCzep7RfZux+g4EK9sUIhT7cBx7j7eh2MljBuW3LuOdpcgJDoVBO7W5wUOR3uCuxOcWwOJD
0R0nqxselbbaw7jXPCY/GJMX/e7nwSmak92rznEyk3SDhRuq/ZI0V4kDhG/hj9tbFudPu/otVemX
GBKiEUL1A1RceG9eUiblutQbDz8PSV+8kHdxUsnywAeJCqxvu+W9UYrHXhZJMCWqtQcR3AdanERb
5QcfX9j3JV/ttbkpD7Y8pDddQQIeazb5wIP8yVHA/iCo+TLZWohsX/sdxXqxAUlKtLJjWrdJKr5k
E616t6pZ8rH86tp43hZj+0jPVkZtFZ9lLNl7CuP8MK09STZmZQ+eERed0z3pbWxsjJp7I87QA2my
oT6HpnaGeyF9SBakvn5NyxUp6k43qjMFCYySXEFS9FKqbQqzW/zG7lT8nEQ4qHNbfHYoQQCcOa91
OhnB6nK1WyaOk6QyBxiN6SOZvlqh9HtLpM0eT/ROi53sRVdr7BqALgKEn5t+VWIMsZMGaIWgQQj1
oGZtfj4YZtcFKiNShFhspXIWXdoyS08sG3slU2wkuKFFhiG30hjpT908YuVbbRx0EWG5cTqoO+mu
ELF9MLNU+NEcNg+Zke5ykjDv7XTq/JhEzkdK5WuCC/Iwd2bHiA99EELW7DzIkyc4b2B5uUgw0l8r
TRu8Ki+z25AkQOf6iOD2odwJXFi+QxT3lNkP+WJUF0d1gh8OqU0P+FEpR6RtWXiNkb4K0SaByPND
Qn86m7XozVA2CbOl16xtrEOkQeFaKrqk4SAPRypvw81LQ7s11ZRvo2bqDnYfjTuQ371b0nN01SQp
npWhDw+KXKfemNbYocrxEyYQh37nN0HCNBbzZtvxNANDjNEergNDO7uzX+r2oiVZdY6Ja2R2N6LD
a0p3ipxlM1rqA/Sh6Ig/P93aEdCALFHoMupze53IBPHnAQGynQj6tUNt7vJUVQIaPLmvSZKzIxQH
WjfyOIRalo8eurx2hX3oE0GXuxvinaRKgES6NN+P6wkvluVHG6ljsGIWHwZxMCznoNtadN+bon7W
VPxSNo0MFqNZksy3QrdupNuWWfxuoS70WrgUm2muV0mvigeYTKy0bpGU2SWCHtJhfazM2dkpf7Vx
2Tyl2tBuKxku289DrHfKlyHtMo2A0d42NCpWqdws683LRjf5qY4E5ude/vl2qFo9ADN3RK2cv3Vm
6zNeMh7i2josDnyhXqoTt5KSnNYgHhJJTMXLQLd2GFvju7MSP8eJ5EtDV1NAy8AgZwt3+Phfv0Dr
g9Ro2pJL0OGr4iEfpRT+zSIwrNnLuisb+5+vSvihRkT7IbXiB23VvDK5lXwUlChoGuXRHMcjhxfn
LtOTG5eZCPrQae9LKJCLKvDRpqF14oig74VUpD493G7niKrZk+DzhRA6uVk6AzhdVQ0+lj65cfq1
L10B1K0vfMtZ2SJJn296RZLxi9G8sAo+a61HFlczdyeOlOFr1+xiqTj9GtIgWZUXUsf72reZ4kcx
vuC6lQ9p0orP+djO+rgPBfzDZdCUYwYYYxu14YO+CnxHCMlH1PveoIrqNIeLW1am8ZDM0nSnG/O+
nslEizoEEdUQqWdgUCQ5TgSiMlTpEyf8lUZqFGjsusD+WuVqMNR1rUiMH12YkmILZ6bmCvZyEFZ3
ffNoYvDf1FHdbYSsI4gfjdKfE/kx/knf4LRCkiQIaSiNZnjEyUN+b2TJb8zDaGg51bMmmnw7ZtK5
V5csKPElvRGoGnBynT+jZlTdJZqbezWMIdBMRrp1KiABU2xlz6EQ08FqKVMKNl5VhZrZs8gWo2W8
qiMNPcF6fmK4pp6naUDlgwJ7QR7yPPQzCMAak1JBEo+vFJrYZybSN2DjFp8xvKF46J8EadgU1eMd
YDeSha3Z3jLQCtReym6gYpyHLIzpZkRl8UkPULv8PMCPFSeg5gjV2AyAI9XbDnsNYqFc2pG8izQs
0nF5o1IJABeO6Kz5N0Mb3wVVNE29ECJYbj1Lgy5tUtFnOwacTdihqV0fQskCjTvIRhA7k3gQhGe0
KAkuNDzXIks5W2P60ustbYxZ6QOr1gn3i0OyiSpdO1KOGC5Bas3RydNoL1k2p5nJULipB4P5tdP0
yWtatVRpzdR7nabOm1R1etAdCdk/dnT+eRil8rUjoSdQk5YcZwbbLxExzggn6rNOVvadkYXaRu0j
62z3bGYUP8tJr/sqENCBUALakz+WYfzEqfK16tUyCIvS8Ma2qZ87wg59h03XrXv1jZDt5C7Ul+TO
FNG0G+f2V7Jqpcs07k61VjtuNKK6iap0vfyQ8RSdNO7mcsGbNlUXsh3TnZQiMokGeJZNrJh+M3L3
zt29ZjyIGXuL6jTGPTt97k8i0XeYacg6oQmqD+WVEdB8b3bkoNgmsrLMtK5gafxc9NKtVJRA6vLq
nLKEK3K8p7pEKsemE+j2pB4NCbYL/hPvR6os17m01xPeVNugZkxNdbpfk3pmI4JQ1SIHjZUwPvay
Bs1IK9jtrSU7ibbc94IbakHAuclWpFUYTRviJjG7aTOK9/GXJtfWQ1sMhVtoI55gtrA3LA0xOqo3
NFmfUYYTUdFxe5R4x84lVFVfMrjfKgUhgFFPbVA52hNv6OQWTUXU0vALFUsI5S2x7lZr1QE1z1Mz
aQtPlEDHwjIYWRNOdHFmzG+YBZzLMlUd+/eKX+1r0qYy2E3MiecrAoR9tUZ/CbVABb6qohmQeV2M
babWI+WDcxU7WCXeMId8RT1q6YbI3fXkUB+LtL01shzuae1dSCEeocEAqpXwRLg6ZcOxwPCXKB2q
gWg6k2MS3qB8b2Znkr7Go4jnq8ES9gzcGi5amgUaOcKPUjyGV61aHhhfpMFAb/iSztupigX40WS8
L+TCeJOWuSa5Es1vJpftphxacQJxbPpTyqDceSTKwrmTjSh385ChAbuPFypKBCmtdGfBqjOqQ+Or
qAoOHdUVa08+37SBGatMWDbiJBVpo7UYj01NURItDou8NGvulBqTj5pM2wpZVFcrVD+nfJxfUzXZ
21k+oDRL59eECEUolWs2t8mJ40eduegow8FpQu5hqDk0yXcS99lrJqXhBleoDPTQqTzSsztYcQMG
PhpGuKBK48amEV3xDW31kgPHpIg3AtexZw1vCM05IVXShw6kwHeIXd8YKn6XxHgnpNLaK7ZsuELR
5YeWZg3gmWmFzLUtEMOmfJcq3E/EjvRbSKpfrd4mL9pIj1qIl0qs1LMUMX/axeLFViZ7W1bAd6pC
yjwUzuaul2wyQnBtbAX/z1sZ37MMMHZ2uq2sVMtd1+iPHYVKxcf8ThvmOFaWb4VVc5QM+khKQldw
nOSXH6h3G8NSWLTuM5zM6kjeu+nnihQdp0WVXV2K0k3H9P9uzHpwskOzLqv254rot+ra+e5sy13y
z7yZ4hXCHD8UA0szocUYOSL5qIoHy6qA2s4DZO51meVgTUOpEW9jLffXSEt+L2RcF9NzbNEfJFS9
v88NLP5iwX3b96CJlFxsGzJTA5tJWFCHGf0/u7BvxVzUfjugcKpEVm4ASzCrkRocE8twZzipsjPn
bOLo7TyZomGWIIxtJk/qoV6WF7yz2LQByBwjrXmW2BW8gox6t7Jn6S7tbP3Q2criwY/2s8yktyMN
hld1+nOWFIg30qrhmPJsg9H5kHr1PLT2Naqbn3o0OUy6shPWFB1/HjSrRb7k1KfSaPWLpibf09i0
IMenVWQzMaOp9WMVm/X150GhW6upUn2xQiRLVmRvoOaF51aSm20YY1Iwa126hih9tgx+BIg/X+1j
8db3uee0wu2lZ0uezQcnWbLHMjlo2fKrj2KNvVujF90k16KJqwBbSXfNrPE1Elqy6SUhPMRNyx21
1rFpW8svcD4tiIOuc6xN1zH8mAwhsLGwDSkauiJOwiCJK97lsak3P/2WpGyZ9q1zPyll6cQ5k3hK
BNygNYmej0XYwa5Kl2NimncFSA1sJwUT5Vzsf6pjLo9z1mv9sdR6OIz4pThEVbSyu+TTnExzV61Q
vhljkSbqj4IOst/2jcKqJNVeBt2mXZKthBeCEs7YNiQzY9QZjVOp0Y40raLcWKk5nvRxUxtUGa2s
AsmZ0yBv89CjV2vdnDhDN8E4CSk7/St5JkA5J+KQwKuCI1EpH6W03I0m3ipDO4MQUgDTWekRZhrn
ucl+kyVecTaZmwVR/obDdXZSaYSPKjchhoUwiHjF94IRqJdsFq21ued743FszZdJdcAL5OwkxYJN
PyLjE0LDW2TyTHIOAXuzB7lFRb3BTRnuBqO94BMvH/IZVJ864B0pq/mD4hxnhtOcs6ThgiVUkhlP
99BVsf6LEQSYGAQK0F+Sb9wXIVYZOYYDtmqGROg8QgPDJUYZ0shq8ZH07R2M1vp3jMxYbcPoHg12
6hdZHait1P8qaSd7HMXSaxdaxHk19lVtHhZnwiTSWfqtsRjo4PNrJCPcVUr+yy7wiElI6m7Rg1ix
3l0Yi1MDW3KPgJeMe9tC8iZVFI9CB7+C0I0oiuexxL81D2LV4MlkxmcgwLs2+8pj7SPREu0UJ6Do
rY5922rDZmeb8eLbTpdtHIVhB9U/aCCNbo9ePg2rgMiyO2VPyQXfPlQP5Tg3nyTvfmkwmN5Kq7Fc
7KeVl4dhu03bLjmHS4Y3D0vEoMdWUEBDgXkl3HWg7Omy6TA2HZ2TEXdIR5Dfd47kyXGrYkJspw3Q
LZX0UG1CvgjMjugR4xoPUrtN6Oq4nAB63cBPYNsDou6mJaC4T1oaKoCuVSHxeXEOsEXUHVq6Rq5o
YBS54bGrEudQdX10/Hkw4IVsmdnF53oomXv2s3Ock9o5KutXnVjQxLVKuWE5V916elnABBwGNHps
mlr0mFdoluWCaE109NMN8jU+D72lnsmEvbOrbD7CK9Z9VSmomyX0MHqq56fenj6jDvdM6Oi4ZhnI
Lz0XSI7ynuGP03cBGWgL/iATvk+i36GYiTFsZAEWjqNwJrT7hXLtJifdmzOKdcRo8SUzpJzujnVU
G2dmzGhWvq1N1kb0rFothYAntSyaqiq0g0712kjc9WUHuyCydI0JZfeuiuKYdlr0YKQI2ISVS8Hc
x4z8Q2XeIAI3IGrjM6WCBe1JUCMdHSUJ0lJ4hk0FyCrT3zLOUvt4CJ+Qf3Nl1qWFl1D+WkaLSDHG
qoYMA2SRW9BRRcOwIq2mLS/pW2utUz32bLWR8t31QALTvJx2cucxgeK6SVQF7A6OK9l6y6JSOsK8
2g8Rhoqp4bZmcDQEQxGt9+J6HI358ARAQbvVN2YXf+tyD8WsmlEj4BL6H4If/juGm+xMjVm7rpqG
Be3yr1DqWZ7hShglZOZ1LRq7gsZ1rAPBdkAvzP0/ycL/8ZfA4e4f/8n3n2TTtsRA9P/27T92wS34
z/W/+H+/8dff/8f2u7r8Kr67/+8vnR82j//+C3/5o/xv//W0/F/9r798A4c16ed78d3Ot+9O5P3P
E4i+q/U3/7c//Nv3z195nOvvP//4rETZr38tSqryj3/9aP/15x9rJud//Nc//6+frS/wzz/c7zL5
b7/+/avr//xD+7ttKASE2AQGwUg218CikYvnzz/kv1uWbqw/ssnTwZWmq3/8razaPv7zD0X9u66Q
reXQtKYjq+p83B1bJD8y/07QDwOFNdtrTQckv+z/Pq/rP5nM//ygeBv+9f3fSlFcqwTyG69DM/6N
Ek3Ajm6AUyfkzrEMEub/LcUExgEzPzpMGq2kI4EdIa1sPfOK2F4ueti9pZopwWLOtEuam+pF0BFK
i9VJlTrIjtVHIHLLvlQqC6FKmzdeVTpATib9CR5wdDZKBA5tw/FcEsV5old9CsHQLxFwn/UBR52r
gTo8laHsnCe0mBJfAPYYo0sRLt8ZNzMg396iAwWbrFuMU6TWxgkE5yvZMAogUb77+fcMM6OLglGm
3dlmq5jyzVk9pbmtmEd9lDKf9+B1tJHXLLmHyyo9OD+uAAw4KvWS2QWyOj3FS5b7+PsQbrHxsRZO
lodAmtNBG/n20C7+kPfWMQ0TQauJTkOb2Kh+s7w+it7ZA/BFEb1OYa0hegvx+21DZpg0OuvqECvZ
1l6/o3zP3Ek26ft0C2klFaovo4akqjPo8wslQXYHL5IUvtC1U0HPR1Zyv89QgxjUhYV1qAemvcO+
6jdJ4SATTEZAJUQ0SrN+60v85n0hygArWKsxQtKH7GrM2ND6OnYOhC0hkY3jfZRA9bToez82XUTZ
hgRl5ijFWwZXOATyarcbJS/ChypPv42wx5xa+kmeWlsUD59gNALoqzqZIqYJOgeslVE7H73DnMWS
ot5lHrRNmvR3PUc7ZrAp44TY9GfntJoifImq1K2H7m4wlPFtoZpDpPCVNebvqhrv5xKlT1Z+Jga9
qLRRWy+nrUwfNCkDQYKfb09Z4ymM2l2Z8zldTGfv9NYeBkcCPtqOXMS7W0XV8EWJCp+RiU6lAE9O
rxvj+VyLgxTHb7I6P7aFqEg/7nKMO8WeCO4v3JjXLG87sHJUBrnR7qopO8d1nGwN+z7RSvWYYE8a
IuXBmgFwoHU5zHENBzuPz+s8wTAb4NH9FmL/SNfN5uiasQ/KO3OJ8POS0LeprF49ArE5MkmWdkin
N/I4cNRZH1AjvKkzW2Ub9bIPMYSp9xGTREh0UnEnIpiGhWrPe8f51LtMIY87elVjfKHy+gDk5dZV
g9ig5K3AsHQJmURY2I0B4AfAumdTTzg919GXwTiNC4XAgFVSMC7eCBPPk+GGHqxItrwIoURQVzAu
iLAcMu23KjPvTCziJhdtpwEw8SoZy0KRaqNnlaTdhtLsyRD9lkgEWmM8lSmQvxKzucKhlkV39LtG
bvYar2o9ZBqyzpjaGJEkT7EXSUZ8npC1NrRHDmUUpQyBgFhnWq0C+cbipvW8sRgyGeKYwMQMw/xC
HWEFsoECPolG3S228VJyM6kxk8maQ9+Uv/KsQ4+INv5l0h/Z79bob+zKibVsB4WWjdyrIWk6YVAn
XenJg1P45VIZvshyUntKM+gchGkxKg+Gw4AhmhBr9JDD0BqAhBNhCcZ/oFyYy/i0PAqinEc5jc4N
R7M7XbQwHqQRThxgJaamm94oH0u1PQjs2JuG/GPVeJOT8iCiZasIGa+sM1N1tImHQthgzanQqXa1
N1Bf+0sNYyR2+CRlApVoU01XKRlCVwnLnJiP8g3N900z+KXJqt77tMTQJcjHTUPbUwsA4pT/HNzS
ovaWnKWgjgcPxQBYkrkiVikFHDTZOck8VrWVY1FhAQc/AYl7t3TJvupo7Mflajju0QpZtUpo88wI
HedlIOd5uMsU8zecIseHGYArtbJe8acYW3uOCfZWB7j/vAgNh1kl1hLZJCi1qpVNacANyDruz1SY
MlNiZolxowNuUk98RFgEFWaJeniPR+eMA0dxVRtxiC0NgQx/ohiV61CZIzGm2zCLp21GwgL9c2YC
eRF9kF9ZuUz1zMOmnKGWA/UYg4zjBAMdfnDWmOB4djI8LICTqlq+IGrFzKavCtMeJgclsFeZYBDJ
HuMmiSN3UGk7/dNSDtHBELSktHW+w2EE2gbu9GK6a7Nc34QJic3WLCXuRDA9MgFiMaxB84Yse49a
QvTiRfEo/PlCkUAY98VHRlazCFEXVKVdc3rLd32qA2JiVUxcnuVvkS/Hmms0KcbQSzK6zr0sc3ka
y55p5YPNKATQKec6o275oFZ2wHSCbfKstypLpbk8VGBkqwPt6Q1CW+WhU8wt4X+kFRGO406LAX5E
D6WNLT7sdizJskpudMGBy5vRbc74I4gjvblBzSGjl41xjJFyhcqFTSqzUDRaKN5aK3c5znllaYdB
nEeXFCd/hCcX1EWFlGsEAI7Cmwv+SWuInmczJakL5i/DXbdNObNoxZroLKbxkAAxOAxSimg306im
B9/Upgo/U9Lw5l7rcWk8rpCjmLBWxvpw02AuB3GoASDQhXzSm5jOu95tx5GzQVdIm5lGDlKyaXKr
rIHM1nxVlqr4qDyDXv8MoQq5tdUN2zIxTpaQuWYWg09tBiA0qVs8ciYd8uwEqv6WxcR9pflU7sqh
Sf2hnrugN8dH3VZwJalWTyJWlr8Y0bDNabpLMTP9fhIBGCPaj2nkuIY+AGFXGy0wjcjXmoSr0Y6r
LUTZnkGbSwtg2szYiWE/aPteVqyt0uPNTaPieWD6sUmLu1qlaxUJ+RJJXPWL04AKzpbsLkVYXbSL
fR9/FlVfbgqZEGcrt8vtMuLixsx0ihTmMUsTcti1PjGj1X4xMvYYmvlYOABCC0LkHDsJFPK1hB3P
N2ZRFGOfsBK1DZSZzySqTTQH9WNbVSeGTb+s1QA+lGZ5NOtLHdu/jDo6p7U6BqG1zBvDHGyXQQ/S
RT1GoU6kqtpTvVldouNZTO8Zbsyb3mqeRNZf475YNmpqW5tMVp9qujVAtqYXmV6pqy6azsVIW1tO
RBNk6TddumtbgNxDkg5ik72OCUf77dRRslGSwpVRvF8qmgQDgd47PSTIhrVOdlWlmlwnjz5R9Zre
ouf5Nh+SHpaAnEMsvaP6MU66IV+1zknvlxSH8ILnakP0xTatIcvEQ1EFwMbQ7yexwXJSvFqL6Y2i
gwAUFi17UvnYZ4K7NR23tl36mTwfdUXOPDNhKZ/b5cNZ2qepUAiqyIy3GLjBRh9BOukgIPVQs88w
sCxmIPJzVYwPdICiLQy1j6pQoq0xEu6GKzywkG26w2y4qVqp+8XKDu1kR1tdZG6X1wg5OXkEgKtp
ExMa1w5YLO3mniHSfdskL3qWw2EK3+uO/R9zUOdaRmA2tEWnrH7Pppaz9CgFVNg2mEED+gO5LCr1
zJLJB3RDD9CiGs+som0YCscfmlHyRiDgpbrKKMohfoxRVjS2kbr0X7Ct1UDQnIrExqRdTqpaTtSh
EQyvZoGz2JR7yAcfytJSG6+DPwNef5tG94j1+C/GHC2sZnrKSOUhG7U/1qBHWdw3vLZTtYhkl+UU
Dd0mSnnS1ZLDHMFrjGL8PE6cW8xofkpYfO9FkVxDqb6y9qh3IZPHKmLSWod95WoNkDvkWvtay0b0
Z/p92CL2G3VyRQj9ceu0f2wc7k1se0RejIt5rzUDAcU2e0gvojNDXT8B+r5WF76R2TcgEfDUCfyj
a7ynlaZI6v0YYd8X3bypQygHdvtcarlyLxd+r4QQ9ET4laqWH4ZT682z+Ii1NnXVeE87Wzs4gh5l
EcV4AqFp5Ul5VGGISBybAnoauhvbyU3PsG4gCG6DzEqSQFdH+ierQDKW4GUM/DC2kT6gJgVwPxUX
Qke2ocwMG9zFJ4ZWe6+FGOdK5hhLB4pnRelTVfrc6N/dqF8Jtm45lGg0smsZPgZ7MEySj0Lq84Nk
BF0m5gMydMiX7KWqcGZf7xvblZMFKx2paFNczBc1ZHZlLdY+MauF5nq2B0aNfGv6tEXJXChBf6Lg
w6cqeEns5QzZx6KnxOGglPpXBBYMCCtesFzfpiozvcwyLXIpOuJFQqMOing/WGPsTl1hsPAhSl2W
K57SirTjW9LJyhl3u+EXrIZiqNsHp1yeekOavyLzKthqMxqmnylp6fgdKBa6SvYdBEqBKsG8ErPc
BWUqddiQcpv1m3ALR63PaSTapzCuC1ozZffeRHQM61I5JzGSo0GWyOXk0HohOKM/ORh3oin/XXfF
sKMEMC/xYKFE+3lgVspYDpFboc1vwtbyy8/DHCuTp0pqFXDYnS9xuagbvYhUV2cGL6m7VgL7IdEK
v88KAiEG9cYHnfg1ycIcYKwFKE45Hua0OZXm+BIV8bauEVEQTegOfVHfTcY7c9x0wwl32RUSFmAr
Ca/tDBMhTLPfk2RwKjPHD1HVEWS67dAqj2liQyIlb4t0QqAwhDfEqycNWXuUlgoCLBUCSEpYk1Vb
ryYJkzuGjqBUdfAFi3m0Sbj0uAkRYI5ek+cgoQamQ1wGCEhfKTDOIo+LjTmGj0lGjx5FbBbMEHlU
K1B6TMeJShnT2jScjUzd8/qzkEEe29waelOWaAuW2R+riZJ42pgZgNCWZEWlml0FgIUo5/M0m5lr
qtLebAfd6wx4GmqeJ25ZhN0+Vz3ZZsTBuzy4WWGCnsWOyA1TI0v2MkXR/aYg8giQ1NpiBJMu9Ncm
n+8sk8glXR73hto+jT1l04QWU4v1Zzo+6k0uaYqqxEDZ0KBVQJ9cVEgLa6BHCC36QGKtLlm/Xhgo
Te5mnnEd2fZcc/AdArvvPmu262O/YA2VNMs1ojfUDM5RNkoAS0b3isbQTM4mI+imFLTs6VVPsCK7
YaRdPDNbQRnHaw0BS2Fz7Md1+JASjNRHyVEYTudCC3xvSbKcR5/WZrNNIkqNTtLLzcqNjplQHxVm
fJiBEM9Cr+FsYG8Z0Dqca4yBN5fwmKmUTmlGPSwROoOGhmFzHbFlpForbWUMz96gyB8l5OJTQ2Ca
zxRH9cZmbLfo7dvAFMAqB1P+mktixidsKUdSLmK35k4kIOoLcbd174Q244cRjfNQY31aMU7TZZA7
ClipMD0QpceMDoTTZE/U8TF3ziD7XTSZ5F9ZF6HgfglbODNdroyBTivKZgro5qImyEZjTDnchhW2
PMHd5LTLWStswEWPq0+q0PnjFwFR3aYMLQjqcuL4VNgpzig2uTHKRhDLQBRa3hB0MHdzJb/lddXv
HQqPQO442sRMrHlGwG6ciEreyXsi78n07qz3Om7mHUFEjRfODw4i+tH5ZST8aoNmLLfrHH0e2VNq
qsmki6EcoWG8kRQ+XyN7B2YBWK2aDoQEsq+16m9sgO+LzZ5dfXTItTiDtCjiP7An8XOVpNgxD5/g
bq30hMdcmZEthifhtDfEcYdYGisXSSBJ8oDY0TXZvTjmGaE5GX9eQTLjJgIu+0L2RqCFqeSV+MSZ
6tqnkSlCVujNrur55NcQ4mFwSEoS9UwKQYY2WJh4UhQyfGXJ2Uq8s6dCX95KjKvUDRGHRtK9CBge
rHtCfK4QwISGt65DSeEtROsgradUMJ2WKq0zNrNps0JPzTNsewfYGNV3utC/a6KBiB5xwLRgud7M
RH7stCOFKfREkA4a1Qkam5GkDPmJK0RSf1WzzkBG658wrw4eyRgXgpfyBD1StqT36PJkjuJx5Rly
+TCHhMz1LUZq/QGnBI1AL8fZ7ZWpnHIcZVinaIjtR9pqi44qJr2fqua0Xp1hVTxzN30bU+IN8cw6
sAZ7IeWSBXeOlg7H9SkMQ/+ZWn5bwyELoaxsIX/2iHrQIC7Lb0uv79LIvib2fJtBGuVDhLmcdkwj
jAsQ6nOUVb/TOFnfgfajnZqHPEPKNM1Qbww0ylp9rJjsRJYhfGnMCbeepmPCOa7BvUL50TDc8Sx1
KIK4+dZqjSzIkEBIo5e/w1HzcmGtaCpaqATPZeAcyp02r5Ji6lvXkLtz33QHM7a28jDu0vJzbo1n
tgTCk61wN2rtbZzMh2JC6wCxgdIWIUOkd+1dSJ7iptIz81K19zQVx10fU1sr0b08W1eaFGeFHqZX
6FKz11GH+22iXKOqyjdFxKddlXrhc/B+DWO9v1hzUXhzrWhPprGaC0gsGAoHhVUivegEuLimLOQN
ANloU41hzBmVDzPNXxb+qBtpg+bCzRrOIXL/YVSfQrONaTAC1tLMud4xW7zIfTbvcnYVJ3oTakc7
oqmPs/M7Q6OlpBWpQ8lnLjf/h70z240cSbP0q/QDNBs0435Lp+9y7VIodENIoRD3xYw7n74/z0QD
mdkzVZj7uShHZqFKcrmTxn855zvWnWOMe+axH2ttZgeWoY8rpcsgMyIPy9sugAgKbcRiBYWdGK6/
BjxlWuNjoOJIWbrZZ3J8nBnnGkVLhXOdDQWTe8QM+6zL6Zu17MG0ocu14l22HKtJkD0brFH9uvsx
IhSMxbWF8RlGxIk4O5SzcS8eyWt6z2LyZOVSAPVzaCHJezPR5UEsaeS6tWqCv6FuPg0rpbJmOOY0
zGPmNL6ZPN8FCNv/rPyjsp1yU6/9Y5XbBOIt+QassB8W7Kq4HCA+GVBtk/qyED0RLMlD0HWoqUqc
UTilL6VE1AO+C87ocBAjg/eu7B+9q8XFN4BWcksorjT0BfTauX9VwIGomIz1fSXcbRp8DqNrbBnC
KvKzp99JMZ66uLoV9s9hKKooFfz/yFd9bCoGVCQlEEueMK8SbIsw0Qg/9Cpi5sjWgmeW1Xv68y/T
eWyVkjQZ652BmpXJzVVYsvB3egLJE6SzTdbmL6gifrm+eVjn7JaciG/L6E7VJJ8YyG4TvhDk02bE
Q/y9VvKlMoHg1k7LfJrlRGc7kbVIjDsSBQxBxuM8gWj1io2c1JcvXuiLKXXdj1wv+868HofuU2wa
HIVDvvGGhmUponx6gB1LQcy1c05NMOw9lfzA7/dWl1sFR2Wfe9aTvU6fPqo3vwQvE6vIrcyz68wX
75T7b1aB/dgHZuGmj2scsGBBH7hIztaCExKvIJYrwGmfpihwAF6xkF9IR84Ch/wmtyE283XcdFpu
u5YZklmOt55Sm6S3mUZK9YhT9n5tUaBz1kdJIV6mcf6c9MsgEDDHkqk3dEHEKVHsxYh57eDLz/y3
hRBpnD4vMXF3ZlocRvRoqJ6bTR+P0HT0OcFYt6G34460jCcdL+9GpQeuKmuborAt1uExX2ARSeaZ
GxIVCdMklq/0qcrd8rGeSjBXRbAPzFaFC7aX0Otv1m46gRxVm3KR7n4llsXNmx9iTSkmNCt4BXeR
cUXoE2gVLllxO0rsumv3pc3gfsyro5itHxgIb3IjeIAANEdkOvOMsOVzmR+SkbEIwOtmF8zz/VrZ
2D69+oD0eyQnj9mf3Xg8DiwWLvIdP9vTWBbpdiS8gKgSLqLiTl7FdDWLpc3s1p8IE44re42wXROY
dBJNz5z0D5NjbNALP/2BcMrd82ozbV3puqCWZzuIKS+4BLemqgRxBDlOIPzFJzWR49IZJ8SGRzQv
9bbopqtthxvWrjrarmlfMTwqsE5MBYe+4QJfLCVmSC3CuveeSgMB8opkG8hFlOvMCgcLTdAwJGc9
mwfIg1HlOGUoPfC3AXRUhLPlEwMtTOJiOxBEubGuT39cGNE4mk/KT75Ujj+h7ZaoKYa32kaZygcm
N8lcZBuQoQeyJUTksEw9zpXeerU1RiIdzLABq5Pn9bvrU+PlhBi683pXFdwQSPPeRYL8uExnxfKv
PDXBfBDyoxcWzgGjrwDQ+b8kagm+KXqL1I5WgpJCcynY/nc/puE6aE/dm0qQltJNdPe5vWE4iKVE
bso+Y+7esjBw5vVrdWtSDaOhhQRdGZFXlOJuHOULc8h+IrUtN93+fg3YXXSLpl9mOhBMmNNKEHSb
zCXarJoHIwzy6jxlOH3RLRyDmkQPM8ZOaf3q66o/umIGH9pzayZwb2gE5FgzlfZiFH7c8YXMviVm
yJ3o142vZ3EZRP2x9qVEy2BBcRjyo73wJATPpQnJiN/qOlY/pnRLwc3AJecN6ETgsxird11a9qGs
awTDpYnulIA97tHyJ67wfue0BQJs1g9nnMHtqOdTdy+CzI7GxVw3drlYqBeRUPgsBkJpIfYFU0ro
HbBmLhX2J1NFHm9bTWQAGA/T4LqhreqXtPXzm4H8nH02ONSqdnczr/mNhb96064V0kyDHRxCJZra
pfTZL/Q7ftyJr9sMOyIjbuMWU1JN9c3AHdHHeMWA4YSuQsuky0/66jsfkkcsSYc2Lez73mC+5gXA
PoeYbY5XNx2NqtXv1zjdDR0GKIJuGZQWmpU5cumoIOmKXtrfS1oWhhjJHbtz3ojNjLPCyxfmQX1R
aX5gT9luMa4Xmy4g98/1zmJcgfo3ivk6uR/bdgQ6jlQWrB9a4bHzhx8T3OhTN7Py6tL0RZtMOCFo
xxdqg4S8sMk7DO6cv61dcYGTTCW4Du2DMDgQO8wUbIvVWbgM45C4cYOVuR/Z05dYYn0rq1SGauIn
DxKwUtfHRwyYzQ1s+61wJNWh/0c6YfnWSew5XeAtW5ZsX6kMLmPv9Htz7fJ9IxUyxMphP8oLrkPa
69whpbm0wyEdEfwFzP5l6TvEZ6YlWHvv0l1DCsAzjxGZ0X4oMYJcOo84gQbTHArShva2HE++ZA2X
URtsAKlEnkdCSmnlYkfi6HZsR4OvDCa3CiBepUYQAke3nnDCwfgN1m4XVy+1wVBpFVPoMOhP/QJW
IYAoNdk2ZyjLGJ74736Lm9YTTXBNNyDC2zDWLaBGquF1nmhfjC1D+JLZRcYEYL53bawDrObXTZ+U
z7ORBhgye+wD9R1fy0LEUKIjOgqHq2Kgd15UdYPm6nNywNYGVUwyp7Nu2ynzQ7vRPHjMLtiMc/Nj
aNUnUPIhxMUbI9boJcwoOmDtYEmqC4yquDyng5P4DM6peNp1xkqgScUN5MJM2CQV5mpESGaLPqud
PtAx4qdI91fmK4Jgx2Pu6lwy947t9vA8lfPTMhosap0HWJDk3mLDZXuJIjwX7JpKaewIw/hUoL9Z
g1pqC+Hz0V4XLplMHX16EHZWTBZ1wa5ae922QlrA+ayL/tQK1A+151Fig2KWzdLv+9y6sYSYToHG
i4Wc2dlKszjb3VrTLrXpJkNqsW8a+65cMnI4XO8Blei0g+DX7lxZPjnoMYDSL2orbboWGIXdQWHS
WErWp2nWORH4OCPNTwMClSMROkkPb3Qs6hkpmv4Bly5mNLx86rXTN0353A2JwW5j3g4GudGsWM9i
sH4SF0fpBFbDWZWxa2VSRHU5b80quU2nxAlXA5ORR2NnNBn7l8BiPel9Z528ttZZetVR73TgLqe8
hlslizDo6zlSWZqD0MFFbHktDVzjgrKdYWtv4obkiLjMMY0VpnUYOfeBhwH/IHecbS1QVuTUrJS6
XiJXcfSJlhAaz+x+JhgYTn+86KxELUsQs/YRkVoeOzqUbOm5wu8CzxgjVQ4eoHMrANRJcdunHX69
64vsRxZnwCcW0b21NdPO3mHbgjFoN84mEOpZ53hvsPiGf/x7NRxAauSnHvRpOM8CKzX1CHxy2zmL
CZFG3rJ/nrwZGLdZI5CxeGwQF8CPtGdq50zhqZLlXmOIOkC3gJLLSsul7FcSQflgRGhBiIwjsblf
55fSEWrXls3Pa9CYcSkKK2PeJMvdIghbwx5m+tw+89WnqJyTMucDeGR7Lzoottb1hVTX4c8X14yo
AI6dOS4HMiRXGLY3M0buE96b+lQ6NtNDhNnnmvH7nukp7a3LMOBksP042Vwx21L4RLaqODigL9nX
DtMlO3NfDS1Q+bo3f6Bz2a5H2u0R+bRkOXaBjhyL2Wg7D/mDasWNOwTuNhB40XUWR3Nl3rcAa/Cb
8BBENo9WtkditdxrgEYreXZ1j+ZgxaLEfpCIQoZFQNG7Z9LDULP67ivOzop6J+PDV1c1E0xMG3q6
tIo0hIafEQ4i3OIx0RTjuG3ojWee84G6rxz9ufb40SY5P7KNOQhjeRIWTyEjXs6rxdQrn0dsnEv2
2Gp4OQiIOcrcDxPuPdnrLXw0opxfy8Z9UfgAOEx/M1IhBWsAIlPZvwODjp5VVhtmWIRiIb/8hjUO
yKR7s8nvhUMDnVqMj9g4LFVzN7Db4VAgzLEyfnVAsEqvJ7JT4thnn8CuOoMIvZgXAGBfvsFCCTjA
yzz4PwL2/r7xSfQN1VSAspyEBMpDVh7GSRjFR2nBzpj5PL0s/7aoeqsieKBqfDFnzDU5ICRcUX+M
aOJj47WvgCa5C9hPhVWVhUGw3huivasHqjsvHR5LuGy5zx7RYXPCCGreJnIry+YwJBY74YLKF2ny
IZvEHYFkb1S7Zuf9mgvUM5pl/lVooDc2jLwBHoBlFchnypeqPaRV8WBRJYVW577CNonDGnvpXHM3
rLk++VOehmY1ngm/PXjD9NYL93UKzCfMUmy+gqhPvxvinTV3DiO4Yz2gqQnIfKuDDyzopN4b+Kpv
UPK8dr46VU3OX0DJinqU7uXKDVB4owiIcA+2UXzewiQ9FwVaLddnAdTwUFqaOyugJc8XB3Y/3JaC
vxkz5YiUpKmy8aCybV3SodVODmrBqqJ2Ji1t8a8lcYlMay6P+WABFkj37LGhSPQWKFqSfsL0kvlg
AeInc7S/8znBNcVd5qPbQMezUvWwkVAwIq8joPfYT6hUjdjex8u9O8bDBrD4cz6iS9RN+uhklbPV
gXFGbowpv8fekHn5rufLEa7F35Jzi1mgRErF4KWZuki13Pp/aEP/v3j2/yqeFda/Us8+Zb+1/viP
m99N/ftvmtvr/+1PFS0ooP9C0yytwHN9oiMCCxXrnzJaQ1j/BXTD9E3TZIZq2jYC1v+R0Zp/kc0G
EmBAQOCGHbhmYPn/L7JZ8Xe5NVJTuKdQlATvJ2CQbSMPbn99PGZ1gshW/CcAGEwCgtiaLriKiBCG
WXP97MZLsV1JqYhzuHHIV62og1ReDBWE80+v5OwYO2Hu8bBrHw7L4S8f2/9BzHv9fNo/Nb9XjfIf
70ryMfAPHoNn20Zr/Nd35QjRFbqajh4LzqMlEygBqCt8o78r54xxIUQhJjwz3WVMDBGCB2ODehEy
fLy8efC6/1SJ/00k/jdxsfjH+3F4K47lmdJyHJv/XD/Fv3xKAnVWvJYt9qUpZByv7xOz87Hd1E/u
DPy06oFmTcZRwg9iSi/inSFves8KtnaSz5dmtB/tgb5vcZRE6QkJb7Hr7yJY78bEZEghxb97w1wf
f/sAHdO1LduUjvAcIfl2//6GY/yulr9CSDKNflNdy+ESUQnKj4U1FHo+j24foc8Hzk5K/urqQiGe
p8uYEfd6Jb3OZhk/wkitrizloml3bKx/ZVfiLOK9+3/9dV+F2X/9tq9vNnCE7zhc+IJP+e9vFph2
o3FSHoAtIWemCkArjeIuCU+WkOUVqMMjYn77179UXH/q//qtruQ4NJGz44T8+28V68Tt6YiDP3jO
OSmbvVLEVjbAloBcZQwZVP/Rmmi8oT/Vh3zy7zzkSWYZRP/mjVj/vNoRzfMlBdIMnMD3PPGPL2td
sNrptT6o0vN2iHmmYw0VbDOOxdGh79rLzrmva9cArsbLyDDV7HKmY/mQsuszx32Xtrf8YBq0Wewz
J5j3qYnHhuyaoz9DfsoJwfKbFB6D6+LOLFwWQF2CghHPVWPX2d7v3dtpwZBddWReBUD9F/aFhuXQ
NUxa7qEMPRaOhDO1+LCZrNdOiNcGCcLeTjMisIz7KkBrVFHk7wLg/D4Z67JMM+BX6dcogapkTCG6
FnlnNU4B8Bq3QMHmv8eOhSR5SIBH6uE0yLonzsd/9y1vhDzDog2gI5AdtRP8Lg/QDKGEDTqD5Fia
6GwL2pTNYp4RtZposZdmaw7oXrG6JWFjyv3i5fWWUp81d0YiTJU5/g2OG+g57jg/NJafngzZfxXe
rw5a5SOzYqRV0mWak3/nWt1Zon00MlSnbTOMuEk3AagTVp/TYwyskTEm+p6kZ2ZqWPKtJxngQCeQ
3vmZhbghTrttw+l7GYzmOoGNAVoPvPQQxYmEaQ5uu3ZhJjxGSyTE3y8FooNF+n5YLb6mdtwERcxE
VOL9Ab6M9hmLAymKabcbCR57YC6zba0BDKIY3ZPUjA4A4FERX0vwVhBqCsPlbnTja8bjFezEjX36
N9cub/eft5EwTe4hj4cHAqXA/cdtZMeuzbiSymdBomjENTk0xXCWcdWzUgtYX5U9jvEEAIaoWSjm
Y9TLL0NzkCJkoeB3FutAMO051+NjbGTtLkYti+ShfYqdK9exoEMFP6Xq/Ksr7RWDmQE9Gnbu+BF3
43VBrOK9qljz5FY0lPTOc2odWkwcSYlgACIDo+6d2YxPecsqMY2m60CSQUTkrvK1GFR9YHzog37U
MdHP09tUYCbW3e3YoM+fzBswLyVSyI5xIYyooAMZCMkrTOf0rkf277XFBhfxuYY8Eto1Un6MMr8v
uRtgFmbkJCbH3fgW2znTsVmmdL+kCekQRY7ARWuQd5TdZqiukBKVL3Fj/Kpc82mw3vtMvWf6eea5
zJQwu0M8ejDI67BEfzYxZbHQtveu6sdNPswIiZ55I4S7TVCd6+LFYbaP+5z+CBPoU2XIC7cvRNJp
WcOKJgbWHJyA4KtBHQjmmfrRst2zpLEjB6AhNW4a9mZCCve0foA+fPJNdbB9mN2Gi9OlptUxaIMD
xWxzrHMUq6hKiuktNccXpcx247hFhiKdXlgOvIelxTXXlFuvmR4rJzmCis9vfA+3cOYHRy9ELWfu
lr4xDzheTkJftMbEGi/iDTHetHXpg/KAMF/g09GcpQdyCPfAZIJtupbdzscA7azkPUoEyn36E8KV
xHERX8APV+xa1tvegHaKycPSo3eTStaJEgm70eXPSpXvo8fZFTTLW4H2fGt59Tc4CZ9LM8s3HCyw
tE1CM4fm4Hh+vmUZxTTgycthNAJY+8qH6RmfyjErEM9iEkQip4A+s2klrM5d3P0wfqQTRwCQMi9a
bIYrtskluKIX6RL/FeV0zVJzk4Gr2hEfNIUt2tscDRtdK99zg0wCZfp+WYzf3Wo+WenKUMbkzM6b
vWOZr47VsXhBdHFb2sNed2qn0nTTxq56oYTDHKJ/doMbI2XjF6DmSrc9uHxGxomsdvgMm1PpfzoL
GtbJ0xILhpWFGg44Jyj86IRT96hNunRhmSdYJMxOWKf445tFnt1mtokdnK7XzeR4pKCbksVPqRB4
DWNX3kH0aq6TMP5WBfwrs2sPMA5qYeXGxV6DUBG2+OpGJi9Kpfe0b+O2qhi0ZR356XXtvHU5sgNl
u6++1kDQkjmqsgIx9KCZBCw2vs9VcWGUydlMNGKt4ALa8Nti5X1z9S8REpc3QbWvysrYy2J5bdwY
zY/g5KgQ4PA42vWSrMumou/KiGNOp/lDoKyktW12dkmROwzmk/DUz5g2+CmN63ZDTmFWTgSpC/+Q
OWW91SJ7X5eva4VNMiYVzAxCloGuOHZdYeqQRyPA6G2wPmEhX0M3X+4sG/ismROm0xbTz6Kf5DGP
B1akqwbRuzbzDbERE0k42Xdu28l+dVhroQLcM4S/s3i2XmZYWyFZNa+lM3Ln+cEWJz+JVhOnXEb6
6uJgiUJU5gReTHomHqXiGote19bFxThiYuTaI5ZACNCIMbKvyqF5RQzOAjx0Jv9s4GLYDKDet2Id
fphkj+5hgHRMiNJbO7cemIRBU7ZJcK3V5CEPrs+Z6J8mj//GqHrqY+av6I8T5M4xaHRkCD/RqoSV
U2fvLj6vjSS7hAzSDksLdfFSfAZX9ArE3w10yrcyccy9YWaXhNXK9dGNzMBocbWTBAMRbFMq7dxl
PH/nH2BeOiTfeYuHZYTnbpTU6R5/39QZD3Ejn4Y8j9lFoH2ya8cLe+tS1nxgQVM92k1LdJHH6UgG
MHMZ6d2gO2dAtAb3Vt/cBFVfo/xg0uBJxjsDAopyqZFig8wPsKbulT/ftWzUMTuyWWYsvclWgmEB
+JV6eTNqc0PgKnoT/9vlMbBzs5NDNDGukG+La6kkvHjrYZUMC4VJwjfLW086TBMZuJSdPgVu+SnN
Zj/Hwx5+zI0tlpdujKNRtfAL0JUrEFBAZzet84HGww3LGbOaZ7tzSIXbMzQfX13Rf6JKeUONecAo
8lIJezpBOWrDYX03WZYoht2sir1GWzt7C2fnGzHkfeKyyoYkib6fBZkYsXbYoNfYK62wH7pkm7lE
zPAYZ5qTRnoJXkpbLuEILmVfqV9kpUILdiYrCuYGKbaYw9LTh0q3n1Buf+fa3YwrZ3I13jiGPkBV
KW9Kk2yJrnV2vlY/a4usj4QPxRZI5WqwrWRPM33HMcLEjqoMVxdcnu6HHKXJ9adA7UvvMrZOA+lU
8TXWoQlloYQ7GokZ1Ke3zC27dTkfxtpK9l0F3MVAubopgHTY3HgEWa9hkmRp6A71sVjWN72C+gyy
EkHALJ/iBISpxD85S+utZruxd5cFemiayy2GXPYXQbtVw1xvHF0Om35MskhWy3MzImNpGLwxD2oI
NsuW/ciaQTDkcdLEC2eFxxF0H/CcNGdtQIhnwJBwsJ+qoHw0enfYtvqOWMTPJePoKtoa2SdjQAg4
J9edxCMR1PmcY7Y0faS8Hor3XDJ8i6GoUVyg9msfzLLCEqL9sysX+7J47hi6Sz6yuaNWSMBhha5Y
GJ3b1VtR++W5aplbmwzq++Lqi8+KeoOo9CdrWVIALFAj83SbFAWKaE5om3uonwnS9uRbg4ltI8Fc
hCNwuSyBw917w2nstsTqiC3Kmwc1Dc823frOwpPmmtfAc6znG+aBJVP4Q9xanJIwhm540j9k3fgN
cdWPKn/FohhHAXi0fTnZBTfwVXzoukPIQXUxpl1g4Qcb3dzfw9IQBE3Kt1FPydaojDEayU9xxKLZ
1yWEEi3AuNClK82wWMDMh2224dq/5H3yjXbJgIqARr3kCB1AvEZMRxDFe/dwBnj83AnF5ZWkxbcS
xhTBMdgvbXX0av1lD9QIaNmo8pLpwwVCGtrJ74BMmUOm82+GfSemO/HGERqfb2DRXqzVV59w0iYc
KtKC1xP700n1X3WfonTmUpdYL3dQfnaVRHk48/vqO7e333oe206qqkvSmjvbATyUzMkeDzeg+WBN
j5ZQr3XUgL6jcMC8SOOw0f2wXhov2A0G8KUqTbfLJRdK3MwqCEKAc2PkrL/qar4AOYAfw+bWNWUX
9iMbDmulOq/QhZfa8CFa4yZFGLjYCMqCZFB7TgAqGLMkKxj4RbNob1cb6/OoTSz9HfhW3jkRbopj
xGi/Zm8cn2yvopGFA3cM1vXsAAU76cXLTq6BSp6SEYFCYrTP69TfPgMfOaCrtx+z1VAXgJq/yq44
GTgPjkWviqhpjLMtC5MtVUMHkg9XEkd29CjEokYiq3cdo9laRtNEOB7EurD2jDt7L2Mnww8onmLw
jGl3YtOimZtqmmizPZpTupwMlTGuZR6Sp0xNQrvVGPC03aqTi0GHqNXffWuNJ3MZRky6+S8kt7ty
TZIIkoV56q4vsWH+8JsFo6Kpn/G83Q9Bauy8vh0i/mwOYSmsU0GmZkhdxbTbZY+ory8sr4IoKDQd
hHDCTpOuK0wHkJfCjBhYwE87fJem41SnEatvKAeZ4iXlX0tVoXtA5dbU6E0S7B8bGSfrBdwT28/R
UmjNV0ILYpgWc7MdM/qN0lw/iMrlH/x2PiC1RHfoxva5g/SLglzcV5OvKHN9ACmJ4lkpnJldwDXX
VX0TkZFh9bJB5bENZU94zyGC7QlJc8WnbRB1uG1ynwTdEdUXkYJYTQIkAXPeMSIgrOGMHXuNcni0
Rsfinp/LU3faakQMm2JMbjGd8Fk4nX/7x0uygPsCwdaqBWFhP+9no4FGdn1ZZYayKNUoihBxJPmL
m9veZQhKnPqwhSrrXBnGwjKybUODhaDVxRBhr7RIjixs018DQZM0pcQigPljY/5A614IMEJgdkBh
HlFQ3LdtgUnPvudMv/je2m9A6n7VK09TuxkAzGXU96sbjZXT7VaPiK95QTtOlB++8WOcW2g7yOPS
eXoLhu0OBQNprWkZwXvZOCWSJ0tYh2xBl4f0W+813iCkAzqpbwQDinIsIovLpZ+7dzEl57YFhMyy
YdcW5bJb3eDAE2sTewvetNgsN/7Vem5n5d41x20H+Ai0z9GmDDED8QPRpgW3FeS7u2IguM4/cDyG
LmW1l4p7ysSdMYqHQsl79JlPq+/f2ZonmGupz3ZJ31Ozs6K+/2UaDdQkdg5tZawhQjSSgZnTwB+A
Guaa+AN7Vrio6apGert1oZx3pMNTtEouHg1m37Y3IB93tevfzbV6JpR0wHoXVnr6ZJnjkKFJAg/w
TCXMF0+ZGyrWW5f8j9BqBu6OoQE2ab1Z/cp1wtEaZY3d3fWL+xLIN9+rj0M2sd+zNrPnXlhiJxux
0t4mPHgXg4pmatVxAOTIlzc/wbZ4C9LpzczFq/AbWm7WVOu4m1qf0eA0o4+eyefgf+0J4kQqhg/s
JouIicsTc09M86bY0ZIPNIhcPbljTlGatD+1lT7bbh5sBsyMYZaLL0xKuKGM34ZtvgkUR6xFbbXJ
AoY55GSWc/dgK+5evTQ8iG3U6MuM2G2TOfllWSs/dJR5I/y5DBOywCmY/SOOXKSEjbiMY/tI2NMU
iVi/t+5bYwQoMnuwzMDCt+OAm6TwCOdDtO4EKg+ZGl98Y9eTUtrzM46Iulza6/gRyNJD4887024P
vh/HZ4iP3IYZBHhkiFjvDUgt2UgM9XBersEQWc5GwS6MA9F9DAKAz97EGondUPkf6C7Jpk7A9OcF
YOhJ4IK00q2Re8fJrcdzQubIphIEelBV4VSmNQt9RLCXqkcQ2jOoaZT+ZAjkhwxFlw3a83egRlxg
MdvHachOVbW+z10mgOi01jbpUZbF9gMgMr3DDt1TBzRJ5DR4Z2PDfl9JNwuNtbFfGvUiVGmevEkS
0ASFN7YbC68Yomilk18B1qyXbgh2ZNJuTFAQ6DaRRyWIA5NJ3vbdsCDxoyapQaWmzUVI46UniSQ0
dFds8tUv0CZvvRbp9aBZ2RNV91hqHPJldy39eWpPmhiy1tmqenRY5KMALFI6fVREUdcaUOnQHnJC
Iehk5ATCn8qv8Sh714D7hNU6iRWuetQeXKx2zF/gDDzYlsFVwVR2a/VyuqlwxCooELmmWJ7AIq6W
x+yqrjtMPs5vbXY4FgsHImyV7YNEZ3vkQfMBLS9Clwl5uRMDw4DBd0o18DbGjzAfod4dmlo/dNeE
Zqsf7lSmg22TFF9dd9vlLw24NkeN7CibmEimAdWoctudjNVjnLeYiqW1d/mk9ilgfRb9HOlV2gw0
3CYwU4QGIRkcxZF5EqrShm2BsAtwnpSn/TUDjkPtOphzfnkJcUwjEhaojarelbQOlj3zVM3WX0Gx
bnPRladgHZtoG0gStglxFfvCLOadBQyhnoa7vJ8f8WthzNHtTaJGmoF8iaTOs0vWuduh75uzP90P
VKu3Bu3CPBnqBo/jNHj7JrArTEeY/osynvAq4jDDwdzsFK5HsrC9djO53iHvm2a7trl9GDV53FaR
5Bfion4XgQDv2/SRnDg6tHdFL6niMejpFeA07JUGR+Ut3MCN9TBB391ekY21h+w/iQMeYC7A1Xl0
IqcvMzwk43MiQMcFnXyrytG54MLBtInHqudvRRgAOI+GnNEM8/S6qKO0HwIavat2TKFf8SFCGa0A
Vm+WT32Mq3/siu2MZytq0YqeVjRLCxlNJ93NP9IRbhij4PIAxHoP9RlRQnFebLYRayWa8+D677LU
r3LyDR5GcJ0KjdoOpXYbusDWIArMP/prArXp5+NJ0j+Fg+mTOALWtY/Ln0mRNXvPUHA0eTgTEdfy
9hWxHkbj7wVz99MkoWxLmCsdN/Z2KScsuEPxYVjWyGdceAcL4eixQWUXiqRic+8Nt45dv8q4qB+w
PDA11FB5sBQ7iLhSNN6J0+5MyNE9P53HzbIbqJ2lVQYIy2FHYCQn4EKk3Xmpg1tdrD/Hdr6xYZBl
yLYm10FSoGsE7pCaIcnMEP4lCzWLp3zYXItrCzAcwbPq5LuoIkszJQFykK/K1j5FUraEk5siyeO3
145MLsH3qG7nzOdfPbWeQJk5w/VqMXICNNje7rAYEkJv5/t5EYeqtdU9U2e0nt52ZoMKCh1yML71
3WgSrMs45NWgxt6TLEaxUUt5IEYbKVevx32hXbikc3BqESw/gnwwQziFqERRsOiiui4TcU3UDNjz
VKqw9tffSTfEezSofRhPtKA5Dcd+bmnQxgQLEqttY4t+sufZi80tyFK1m33bfUgFjaZBgIvORx2t
0G1UPd/BBmBYaq07L/XVUeUkVLte+oU2O3lfYZqFHSFlNUgQMl90Dn6PTiSHwM9McRhVff4dq86P
vCFxz9grGUYNlo40vDdbWUe4HsHOxBkR+WxqLKhzcFGxXs3jyKQyb4p9VfxcUsMCUs7RYQHaywKj
YikwwGLtNlPgGnxqAG1JIecAQBVNRL1iS95A84bT6Oir4mv1b8cl4wF+Xf5kJHzn/UrCVrzuhE+f
MiYa1H8+W8dDZe9nV7e7OWVp2+GBQJyEuanFw5WnWPbaZMX9Vp9G9G6nMbNuzWCuDh5R1Nyo/YtN
wnjZ2ORXj+mjSVA5DiWcNxO5iJ5hdZveb/UBG81F9QD/u4+xbqybQY1na0mnu657zP6bvTPbjRxJ
k+4TseB0kk7yNvZFitAWklI3RColcV+d+9PPYdX/o3swmAHmfm4ayM4sKSIYpLt/ZnZsCJ5qzOSe
ii2oluztoQ3rPHoYra5f2VA1Yp2ik3rqGOY1yM/eVIcxHH5ZXYlzPRLWXkzsrHwDuJ6ZHlQxVmiP
PYI99YubIAxHkIsSommUn7xakB+vsm+wc8lRsGnY1qXV7pTGf4qtSh26qG4hCwgOEjhwkuonGcjd
sJ1fqpS1IHxMIUVm6C3pg+nkee6h0uMx4hRzroQ7XtrMT/c87Erok9lvBdDuIXJC+yXU40Y0vbdu
oQhg1SIfUdPUdc4LUVHqwgXIxjvfieaja01/BoVkYrQIQXVPgxOP+eOoSCc6bWycDTn4ywplEG+e
GCtq/3duxeK5v/GmIy+rVm1OfnH2XXPfYRHyc/1gE57/1fKrPNQGprRwbdRQYYetQyzOht8+p3kI
nTrYj56rrzaBQdotmA45tb9V8eytWqZU3Iw3Dkdlv/8tagZ+oU3RhOjre4cUjqNgrnS9+gokxvjK
6epNmRB7cNIRWZVUk0DtYIrSWncAw4xyAcwqN7uyUN9l1FzQ3e3BjECUKGYMoXn/jTFa30KnYZhF
BdJcz86u6zDIlcYXtJX4HpTtiaoTbgPlxBe1z1mE7kxRUnCRNfVj59tfY5NjWMbBtzVml8nNOPTr
bGZhaAgRvhjuHiHpiX2PsdIW1RoSGhV4GdzdAfBVcsN91rCnEGF76PO3kL5zvh8blTQJTO85WY0L
5avIZgPka3HCOFxtGZAZR4aVPDy73j3VOQwSghArVS5Ff1qzggecXrvCkufkUMwu71R6+7GZpg10
VKYb/NQ6PyVBCrxEtJQmi/KclH28I4ASpFOHp89r71KyUmfN5X6oGzckgT6eAQh5e5sNyH6iFDHO
53Yvw+LNWgzqVVukSOZiC7yKdStI3bVVi4+/63kaZodso+qfOM2XbDa9ZZIxHMW/LHjQpzZj3wTs
uPSfWNv9Dh7mAsA19jasuSPG72rXKVPuDbLJewkqbuPay5xU9mrNFI1gFe2ZD21UEJMpOnlvhGit
bDHrO6cdPpPA/IodkgBTihNOw8frG7q1xgovGVT3o9FV11RCXdalExD2RvQhTlrfDaiXHJyodM6d
fZXkirYP8epVIQHr4ETbWUBofk+07ymbZQuMlg3YFJR3qhnq6zTM3kYviM4gCxXcctuDTJ46D2Vq
WBepaSmsGAeYuiGbXQb905jUAxhxEFf+0FyrxqJcrEf5d+A/nAbbXYZLqflUL/9jpCPIgBwf999/
RCSTV74yW4da6Jw9OJWeOuLxGrHbuY/m5hJrcCT6MHeaGZyXms/mogXRbjn/8/910qWbciKDh/7P
q1XW+JKmcfEghulIQmh8sZ3EIIMIP3xpvbf6NwtGzKV3R75yc9W/meAQ9+PMq/77b+Hqg5xvSjZJ
sSLNFMTyQKnuc2CYyY/mHKdr8WYPOS6QZThalzmoYfhcVfcMbX5lTZn9iHeCkwOF33BQD1ZpxM+J
hpFdUMT8t9z/f4a//87wh7nuf6Jldk1XfMX/bvVb/oP/x8sUf9E6AcAUl4O0PWHj6vnH6Ce9v3zI
gbj3wGFaluv9y+dnyL8s0+QrgLfPVMpzBU40/Q8v07D/spXjCl95SsJj8ZX/v3L+Wd5/drV5fHXp
ouGF8KNc13P/i6tNqQbebEXD/G8vTT4FSgFgBPveaZrHUrN4hk74ToDqmczsAnsGL62fLBPSTIbc
RbHnU6U3FmmSzeRaekWI/s4qaBKoGOjgmIO0P5affjls3Dm8n9PSIMHcfJZefswxDNc9FMcGPzAI
9T2cR2vl5DyXy3ImPRD1ezWzydST+zpW5TVkJsQDcLjOOf6AKZFQFkbm5ro4+z4b0iweuOEck92P
ZxdbbU0vJvY64cHgs6ouPYcHoTk2yaBHVs7tTZy05zaf6GMQ4S5lj6p7HmdtZWa7rjeZhfqImFSf
nIrYfJWjtWOBfHHQrFOLyHuQxT798PNDofSwEZ1JdlGd22h+7IX5LAZ9tiPqQcdhJDHNXnfEyI7R
+wtr/6s5dIfWIeRq24twRs7cpx0bTwX9KRE++DanaUMplsEUrr3gqJ5FHWHNAl4bERW/0+abZdr3
bkkk0GWUdK/T3t51Q+FcexsqjqierAn3XGdgX8gK/wl6N+7kUjDPVZN1Igd0nEz3J0kQSPmK/CoD
7+w1ob1VWXabmvBuTkLesJR0aDrsLSK/T9ZmNH5VX00VOPtRMsRQ3lPEmz50AmhnWnDiwNvtkY0D
G9NpSpzI8oLoCtlmy+pYSes0R4w6bMz4AMrDk67bQ9ASS8lgr29o/I0wMDh9NwIHMY4msRt6IIZ1
zKN3LfJIb2yHoT6BvCLXL3jovkxXPiDvxluaQ3+ovkRYLsZ3M9P8C+zkmEPmIfhWmXHyDwnJU45Z
+i5W2Y3j+mcUJsBT+U4Fk7UNVMb2fA5Z2Lrsg2+SPs1hmV2SmXBtR1aWjA4g1G7vVz0vniJcJKB+
1QKrCIL21uDrB0YfSKLrXMoVIUjxA6D8FkfprxZQZDGFEf+SVEPIvnntdTTNymbYD/DdUM28kxNP
VLxiuwyJwXeTOqYkUmc3fqDdmjYRHQI0T8402wIcYzIXx44+4moZjLw6hgovieH6F7v3fiXgfyJy
096yTLlKMlRn3iGJVFEUMDa6gAaJw2V0oaOg3R6gFH36WAkpe3yIU9XucRihv25Ln+3JiFpx0Hlw
n0YZxzKbWIMmVe9V/p8mSgBLMSEgpK2/Aj3fR6l4qmEAr9yg+MlaRtRpNb/ADWDrucAanUZ/pEuD
RO7pjrNQ3DGhGkbMHuwtgqlcY/VNj5RYs5Org2Yt9TKWSY03coXc+U2L/M742uAQ69ZYBwwVAgAL
8rfK5TlAxoGITIM0QCBV9sw4E+Mx/fFGm8LZrMMK70hsnY2S19zCZNfZjLMcjFSh9WsOTo3ndDc/
jM4ROzUc/4p7cjpOC4IhMcgxJAsciNsTXGA5hm869uNtaTyToeHYnSmabVN7X6iEIXO/Zqw3kWS1
rZ0nmzMQn+DZHC5xbrET71CIa4LxMg/XtfVORSrsIZhi0JW7XRW7i2Ws3trLzlS4ANTUvRs359oT
D2qqOQ4mhJgDVBo4WTw/PJ9qRDLK6E/o86UmyBHLkidAVd36oEQyIfhTJWSu7c7FbVZ3pCxmAlZD
TiIr7Lcx1FnSBlGx6xrrpDOQk9F4rtHMN7Vw6ewO6XFMenGwM0gmjB4AHHU4dryfJCCtGxbb2hkp
Fy/SU2xRNzPHDHZLDBgcvjfMol4pejkZlnhI53DvN9k3GfPvoKAKpwiyt85OP+JJsw2kmsYsuB8l
PD87Icc1kpuRKb2iI7ZVbonqlz0lGBUcsAlh425j4oD31lS8a884Tj6xPz6ClbFvVH51qCJ+qcJu
14r6J8qN6tlUy8nhFOWdty8h/a904j2OwlywTJBY7N9Jjt0WGxBb9k5dYL+RmD0v7BMJpGglaK5z
LahSFoBBXb5wsGoPka62xAl/Ur30GdQlmqcD8Y/QEOshneXiwsmEsGwev+e918CRGPHuWR+jMh95
0hxbGeLPzHfzwCWtHdu4dHmEISLPrkaWwXwwg9/gXFQt3qnffI3qkBEmCZl6DGhYgttZVU66phkr
XaeKIZll38V9/zFGMdibqZ82NZOAiDESg/cfCed1BdU75HhWUaXDoIbkcjK71MuR5lVT/uRGxnWi
KhRI/QAyhgmd4SY85VER6o7B0JjpN2W7LzKT4cFZRMSqOuVBypfJ3IhE3PC3IpZLRfGkneMVPFaG
6d+ETzmX6/Ldm4l0zvIMlJEhqePAbGR6J7h35nJTuKZaGz15dqr/AJTKaxEkH1BdqeiRhua+gUxE
dmIrCAo+16KQB3At88aeF5ErSMejSTyUDjBLFdlDHjFgHgpFHTMzrnQMN+bktpvCLN6wWnt3SE3G
AY5pheHHJvMALbJuqSsvS2R7GQZwWL3sXWW/h4i+M1erY1O7C9Rruhg56jetrmRNGd4Nc/dYCqoO
pnHa0giBYzmiSKzg8pkMTUUvdlAvpg3G3hcfLPfGELd2BJUB1PaaqgmTYInDwrsuijBZiHjFevY6
eN68pZoH0h7Bqjp+L5z4y5lYPWxj+jFitYoLiH3pojXN/TqNMPVZGChos/7pYRMyjzSXHpWu30uv
kPsxfDeyeAb9/b3oc5Kn7T1ow/cJhXs/DfJAm/XAguftsAurPZ/O2e8WIz4pD0CDUJx8CH53uqMp
FM/DI5tWRsjVsfQDslfxWwupFHvZUsnZvUiytZPRBdBA0LkyR2wqZyhpy2QmPY1cTnPwdgHfsxUC
NYPDoHzwC75obS1vZpWyOtQ7BKfnka/pVOi7PB5fmXlmD/OBeW+0GTmUPZs2LxwOEjBi4eLsazni
qem+y1k0abyHwFkeIxJQFMJn4hx9hiWq0syu9tiFmHUYRGyCCEQGhhmYD0l8TH3whSno+HgUt2DB
R9EqWWD6psqPXF3fOPnWTvPf3tQ94KVPsdrULcs3cBJzHnPOaFCH59TmyjDetJiU4UOJPrqoOcch
EnI744UxI//Xgg4egbP5NZcT0+x+6FfuZFLuyRFz26Vew2mbzyVeKLjLUFbOIAGxJHXxSCmjjp+z
uKYksyD64sT44AiDbh1qujD6RdXKdMS3SIEbZwCFEBvZt4EN5jPZqNBK2Zuy2MKd7jaJa7Ybp2HY
LTNsAJ6H9wcxwUk0lEobc3XF3EjI9tkowaBbFTeUhGlmN0/tyPwGD5GYMxafinUkbUMYAYnFwsQw
fDQZZZWm/tNbFM2ENThueSNd9x3iCzmYSfdSWVB50uYZGDnn1PJmWojuvAcQvC5W5ZIiH5N9jTkq
Gq2Vu6kWpxlrPkJ5vm87Va6VxKFSi/4ulsEJE0RQYTOSJguEU3mgAJr+XFp6Z/A8u0smRCPBMGlv
qO6LxxB9XHX7B53izE/BP5zoS2inAINxiTGnXBKnIe0a8HxCEf7yfQDPqqMt14YaF4V5c4iZIQOP
bR4gZhQ7NtoJe6lop4Wdb0lU0+RZvrXNZK8MkZHJtJFvbe/ZTrz7AflmY3LWAPynwAky1EPYwqTU
ffKIuExKQahNsJYI3/5TpMbGHMb3HKvQXrsT/GSH+ZnR7yybR5+n/MehzD6IXl8CE2YDfUY8ZoPo
GmSfnbMIckxlTDl19xKr07rzfcjt9Zmdxi+jxwpH0vRJelhtwTX2W2smOMAxKWY7hd8ralZ2311D
uNkrov/T3l7GjvH4XHj1b68zGVnKS1SiLGGVgEKWoYLSxtegewWdRknu9JffLkVJiKO7UfbfXTL+
RmawzoNwz2Uv5QNOhpXoo3zN7RpSF03/uNY5nofwLFXQ8OYBSogCjz2C6UsqOq6j8ofV/GNaXbAL
5/Zc5i5AJ9c4lEYOj90zPYq34k2bdXKnLcrIOgC/jVyn1ndpQIYvoS2uVRPfZMldWQAGD5LomqIo
D71rb4xpiVwsIiwF3AAUKMsZDgJWIcJdewIwDgGsfAKDDQEFDwXznOICBodCQOpnUw3UtUCSL5p5
m6l5WEGRZ5M2J5embBiQVQS4PYLKo6atbIbyPvb5cWqMR/Bo+FlZpasYBUE9wS7R22pyX2qHe2xw
2CCkNXepkWKl7wuoSZFrf8OdscntoojHUQfY2bxLkhvKhEbRsV+p2XJ5g3AZfSjWc9XEi7sEoSh7
HCa0tnEpHqoX8BEJbxBumpYdexHi6UyFLUvXrH0cEgjXU9eNfEHNc5b0VNnUH3avn8dhvkZWBI/S
BJ8zEZbmq74xnYDwbh8c51bJc5s0R8+087WKKuxrZvxOqZfVC86kOLC3Y4moh8VoDX/4QbjeybYV
1OYlWOxPJ9UxFcND4G0btyR7OPkPUQxrCU+J64FQ0KyOsyTsrbKN70Pwstr3UOG89zMeShhBVIxU
LwFsHSZBn+lwjLLxIR36BzdC3PHkLZd4MRL5k8vthF6juLHbKT8aOZSCVgOQpz4STJR1ZCy/8ya+
igzqro7kPkTaqhTnuekDefXv316xl+tEfKuS+MugiZVekWGptARSk5DitdzHECmgNPpjVff3hqgg
5OTOIeuBAPUCARBD23Z05Z8UhBIb3VNalewUMabMUM3ZHub0mqfhWjP0BzwIhtuu70kg/o6DSO5U
/i4c2kWTWw11Ydsn8ZW6ul2CXgDxKBu5P63woR7nEfNCz9QzyTlIFUevVn/Y90BUKH6Vvu53ZHEE
qFUPMgkGefZivqANGEjDHMT4xnkyRHa3krRpmRFWjS7eCeyiiXqCwHpn2izfSzeEMptzNuAJtPAM
NINVbD2JpWSsGOCaaf3eusljkrvEufNFar3UUh9hxlySNn3UCRtDG8hUn6OfTFDXSvOqm+QRhwim
lzj7QJb8cthnC8zOQCqrUD2Fs4JvPL7khXUXTl9W4n91Oehemp62eqw/A6CMhiT41s8/dDVewwHo
JJ6vs+0NV3pk1nWTvuSZeTeAV/Ztfava7H1Q9blv0sesET9Nq79iiwN1IA69gCf090+IPnSKncia
f6xY7ZoS4j/2jleqpdbFwvOA/UNEPdyIOmSsTGoV70Gbe+M6caJLIZzd8hIM4W+HNFkohh/mxDmZ
2T+w0WdtJB9Q6nZTYjJ+oEAQsYH9SLzVKll82aTLyJ9ZZv7uLFUgLTw117i4xvgSK5/tp7SfGes/
9k52qZzoo0+nEEcwLNmgYmhk6psZVmfcuY+Jwy+1FCYcq1NsR/ap7h/yuaavYHoxePhGzY8NWsjD
hYmsvbZ6JilV/+HIgEfTHK4j33mSdf+yvAsM13xb2dzpCoxc09/rlnF1bK88PZ4K1C6tvNd6/mNz
3MaxdvNbGGV5xq1qcSlkml5nWR6JKmAEDMoPO4SDD9lZedFjl9U8RMLfQaq2/czHamjnaXm/DaXB
dhBfcmoIOAJbK54LbJ4q/ze9zzsV3oXOiLcgkFwjkSKHszt32VOspj6hUgQ9ZlLxOjLEtWuNt9p5
nTJwv0ovsx2WsyHkoVY7v0FGA28qYP/3kGIhwV5H7qwoii5RpOE3EY1qtPkakuSE1SFp2spt1Gnr
0R5qhRmkes0yLpSLdVxr1GiRf0qMtwBGLrCXTBIQPXJ4eSckwY+p/wSExL5saM31PDVnwSOZ2ihE
Vpii+CCibYjNNc8vtZ899r7+yn2+YJZHdnXh9s0jT3cXAp/02JlG1QBbDD7hAs8QVTqC76zBd3NH
WOMPx7MdsuAL5aLQLOPT/HtSrMyym69lDM1UiJ+xLP6kJZju2QvVBn8FUsYQXwqbD7q2kuc2mS91
4rAa8Un09PLwiE83NW4tETAorlktymgw8SVGJ7sEt+Nkv31VfC+Xz/WLz8Hi067S8GT7PvkldgLu
WH+0zCCDOASjGravXdJU4DjEm5VwXGU6MFdEG2fEMr+XT4MMDnM/U+s8UwWZpR/BAGfYce5xKbzz
bBrHFDpDBTQMxNQE667uPPfDR5FOYcCa8sqtljBK4XV23T4XDd81Ygq8ue6S5UukYvipMpx1UA05
7RfPnjO913byVJuFwndH5ewiVAGGw9TJCGZdE/BnMsQGqKrUa91b0Moo8JycpNr+nyTzPxaY2agY
/32B2Tr6/fXveszyr//RY6T9lxBUynmeTbjRJlb2//UY0/rLdi0bSQVxxSLq/y89RvJXjrCU53km
5fCO96/6Mvcv2zbZcCqBfEKGnL/6X9SXgXdAKfq3PLprCQXtQDiKn+o51j9qzb8xBspZdXZtqpNJ
wNOnpBAgSnfKpfFCTvq1t6eH0nO+hT2dg54OQl3fB2yb9pibZds1FwioeFFSeZ0MaH9Bk27e04BC
hygv4YdmwV1dvqlOdKdkOOHoB6tIlRAengLHLW4boCrHtCLFaTVZv5kV4yHyFG5Jl00RxbhQJaG2
IOiJM/nbSrlAbqcr+H5nM3vcAUzdOXDkbL81Eo6NIZJ41F2sW3WO7ODBbvsYtDAP0HywT3Y1HDTU
FjB4S0wqOLiRznE0t92W2wZA9Jq+tXkHRGjhHpfgaU3OBjFZ6SnuMPAX7pPWiCiQ7U4iN/dtb5GK
q0waLKL5ZNbJhVEuFmnDfc+jCXJXzvQrWYDCnY1jdllJceKCJWIlA3XMY3AsKP0wsp/iOBTk1gYK
UFon+nJpk1sTAd976XAeqvlrVHge0rqiVuuzt3n+I18N+Eed13yaP7MeoSJ79LLkD6hEJjMWH/Ns
WFdZjgvSNX3Kgmk7m3D2x2VNYhobZAE1EJx2PSf7YN16jsrU2oBYfCjmCSxR/B1J9+j5MUU03pk9
7bzuHMafoZO+JOxgI1CZmIeaE1NtqKPLZ+QmuO5J+FclDuLQMH4XCek5V547v6rPWHt65OboKdbZ
DybBgz8ZO8uMf5wgiNdqbMEf1eZjM831qvR6d+eOsFVVugvd9lrYVHAXRvYJLC7Z2hJmV8HGjnAS
xxLE6NhkntJNCzFtoXiq/MQB4ZxPtV7raVK7sGMMstSFMPV9H83xtR2m13kI3wSJL6Yx3Zs1jCz9
efENkOnmUANNum84R2O6oxWQo5tAbRsS50J3DkNX+nwGljFictaR8hkWLW67iyRKF6TpLVYBORaQ
5yiY+wDj0qrPiEfaubMbiB6vjNFrDqrvr6zQrx70nWNv+AyTcaTVSUnn7nxukSjWruaDxkylI9BB
nqpeW8jiacnGLdQcmhsfG1o5fJT+33gvCI4RNoZq5tVa6tZYyQ+MS4Y9S7dbH9cfXIbPzIbzLhP3
fRrDQ5eO71iL5lUWG694FtWuTZhSaUxgC3bT39ij+hqr+VLVCpr67DyZ0rt6tF2vKinvaGJwuhkD
f+d+R9XM3oyESlQtLS0EToYCEgEOhxsVo59qBNsiElwr5cVt/Ftn51c8WeHaDkg/uuozi8z7onKf
87QtueOaq+1WK2IZ32HmDOuIg3mUXBOGYFCvcDobQJfp6yAut9UFKXZLQs4/tyGTRzPvPiqbUFjb
5g9d6/9Ovf7czOW1IcBR6qY+EbO+kTu/jpPPSsn9iO7JUX+M7hrskUwr9ZWe2aM/Iqtlvfo1uLt6
HKjPyskwdimTWiD3ScS4zbcYRDLI2fpc1QHP2ol4zrSeYaC7Fac4KbP7v/9QePcWQdPYjNV2+dUt
JWCrZGjoNp7Un6ldBGDy/QivBAnyiNKo+t1wyyvXP/TlfUnP4IRSNUJL1Ub7qNwAUcWpPluQgyR/
5b1kg52nHIropQajXp4AaTL8moIDk35OoxujI9RZy2/iKG8CpZsxZsQoO2FPG+cHYfEKoqGv95Fe
frE4la3zPZjiIbHIX09EpXJRX2Ha3zrJVgv6NDvniOdZYncXEdYn8n77VCIIZn50a5qJbU9QvmBx
he6M682sNTg9cZdhN1zP/rxp++g7H4yXXIJ3dGxYj4QSe4vmqUCcw8/ZIqycRgafR8h9BKBz1Zh/
yskiWtkB79UeFVhp9oPczrijLPAFsOfMJJN12/2FDBaZkEHrkklBWz+Vwrp0sFihwIKd3BM2X0r8
3GnjNtd2xlVvLo5+b76rCwRmBwyHS45sF5k5dsz+Qs/AvfLP9cj4pKI6zY0/krL7qAv0Z07lXezt
zOHYpfTwYTcjMhLlT7WY3+u4OiUOtWFt/APp9RjMQALJNp4ZpWjg7tiGE3ad6ZXXFvBjUU+VdUdz
PAAFA8uqM7Zw7NL4NkzpIpqghWcGMTz9SLvYLeGAvh61ReyZNDYlgBMdzFDQKhfQXlgdi7iUQM/D
Ux+WJ+F2rz53i5N4h9kiV8uAwO7buyJpis1YqxoUQ/Te+/6wDqR8Ra14mIfhVgrodIEkhqrnuySY
4AgNeDvla4EjUcv4HAfPCUvCniizvQdLj4rmHRrv24zglCmSCUDIFvmAg06ZnVx3VKvc9+BAw0kL
Rwd4ETwlKMg3PaBoZiGthAWUhJXoqhuYf2b/yS+O5TuwCIdmcK/MMdnf99ZtdFxgn10BdD/GMw3Z
WJbq3pHxWxSFF6qLsIgzmAp8iji872LwegQWrBPhyEBMErMxZhojE0uxLVnHrh9gM83kR14qUnH0
E/DA7Whw7nOjIwx76wY32PUDtZfmUPl3ZcFUUkMbeO/xGXMxExypVysUhyh+YhwrifgLKpn7kaEu
1ljchxO9G0ZknubcAWYQJhLfBLS3Dsh3I7JPStBYVH2QbAGsrNNcOStuHkiBIetsnkf21p3pt4Ss
9Ebok1Ob5f+hsZu0cDMthO98zagP8DyVlERG5Itj0LvdV+1zXhQ9sdPWB9fhVt4akAYDcZxk1J3V
4Iw7exK0ktnnLhR3mEB4o2xlynoHGYbRuRNtE+MjzyngcgygnO2Y9menKl54EMfgeoMtGp44AKir
N70xPQxNviAUh13vqz8AV2mlLMfn6SYdN15XjOVXlaXJjpjhSQDpl/RhwJUxiGflCw8PcZj9BPU8
xGFyAFHTPPxYpf6GRbLO5FIi2syUQGThLWvFk6e54bOa+aqGzRqUsd4TVdMbYH4nO4+eVIV+GFAn
u5r7utxU1TzvogXHE8Ff2jXVlKzwucHu3ZhW9hwMTxFM2IPobn01i3XplRzf4W2uE/3uJIxG2Sk2
i/GAqA7/qRisba4wHpop60dJUHflusEKwaseGIbKFidN10VPHcWa3HCcF8VTk/K1TWyqvYOYeikP
RXRmapE1Ma4TluRWIYjOzXaZ21fthdr5bBeW1Z+K4A5bvrsSaZhp53G5cuX4G8XujVLwBy4yBz5Z
H+F18GTxm0PoIsKL4tGe5peARS/G9GLn1qWGUSkDk6o74MFQEIC2jPazJlXJLuCjCq1vQXrEHB9s
fIK65TFf5ehVnZi4qsHORkcgw7YGKXeWlDj0maScpvicZuc8kNQLeK2ibA+lHz7Edfa4WJjjieR+
3OPNbI2PDhrAXRs/TcCP/JyS5CYabk3JPLOmpGzuV0PrvgQL0ISPn6CQeGwzOubmGbm8YXycBO4d
DU4kTKtTOuFsMCrv8PcFILKG52Gi3pfGXNDJhGq+8TQbq5wZYOFzG2UGtQCSop4IpWlDywwPSo4y
q2ZejiqOCPBAGDenQZMyY7HmfVFy2pR3oKl+CISah7DqN6OPFDrQl+bmb35guhvDZX7imsWTaT4k
Tvg1+nTrAHIZMDc0A8GaOvzqIybFHamCjIUsInvGljKoQAikxEIRYJMHYLfvdPfeiXC+sJsuDmTz
6e9MPi07LLclBcYwD5w9jAlCJQiUu6CdApgz0Noj966yyDdRVvbSO+bDJBFRKqc/2W5DDrj/7uci
OVotHmpPEurGK80xi2c6XtSDEhnRgBTnXXyeArVL22Rb2+lRjdo89cJ/K0bGPiZlbQBNnqGhXAyF
fmrkLAbRgDl/9vuXeGb17Uwq/QqPbjTnrZ45cnFvQzmxo1PaiJ3X1pcFKA/OP4U/FMKz7CO1Jeyw
t7L4aBHawejVv85Sv1j+8DWE8uQp+2Es8OWw6vCiljttOQMuo5d0vo0ho9+A5O3UHsnZf5veq+oN
ZIe6WQQ2PDNEK7m+86bBPDdKiILJV2iGJTcSLqQizU5t5T/1jfVV6/xlDLNTVMPhGHdhlb4G/Qzw
AB5JwGGGI+hnT6Rm1QVkOr0wOdMIuYLMx96jZaPiJ/I305c1X7J3SZmInXp0I7CC55pSm7qffhUR
j4hQmD81dQN7T7D1LZMjKVDFF5gjrNmI01QpuLvVxc7nlyotvi0o3QdwjDtBcrYh5bHFNnFkYCbz
Mt7Uafzk+/1DGZiIG324dvrmbupyqO149Vp96pRBoWdvnULmC2uSU9FGeu1L4tPVZPssST47m3Dp
FW1xd9k63tKwtnIM9Qs9+miMPCoKONw1eQE3636gDV9wG7hEBhry/yaNFPqsY/EGgqfaxka840HM
lneeT66KvlNR3oeYzPIhdUnUqA5lYdh1uWPTeD48f+EEB6nvNhU5iaeUwcQqVqyACKoQduWV0H5N
txQNEDP599ifnqwWS1iJndDwbqK7zLY4EPX+yIr4OxkZ204Ei5Z2atSDsH1P9ciBpLPI9JMthGW3
wza4tvV0aHz/tYozELYmkqGrT7q13hwQ/lyIFSYDkQAKmwXJ6s76jbkr4g8RFOXIRECDBJUOy9OM
BP+YehQt067q5s0XasbL42Ca32MxUPlNcVgyLIb98qxnK9zW4QT8VQUjoVIeC7TIXVREA3VWjJjD
6HFokuGlZ6d1KJL4rpSNtWXdwVeUCYIJbravq+Q5GiGw47zgEEICjjQ+5VaZ86ua60s6uy+gKJcn
W014OX32ysRcjR1fC0892h71gzr3V6BAynUZjNciyvNd5Dn3WBjAPrjizmjqX4wnOV8TjGOGW3kZ
DjPED8p16zXGKTR9Qaa4tsanUXZncEwYZgeTpUtWu96SJI278TL31vs0BXca1QS4cPHsqIXQPRKf
tuRhkISkRRB8tHUS79kysQmdx27NyAIS9XQKvDpfmeagTsVA8t0aliJbElBNsPNl8WDPnOTo15wg
Ev8HT+ex3DjTLNEnQgQ8GlvRexmSMhuERjOCa9iGf/p7wO+Pu1GI8iKB7q6qzJOw9gX3m/9Ln+Wv
Jo2E7fyqTfJvEU33Ho9r4ZfrqsUCofeCwCyC9cj0wJxGtRbkwCgJmpbzuroL171R/Zv1VoBuqY45
GOKUcKdnKG20ZyEcWB6zYoLroIFWiPla1ljmkEjWLBPal4klp+9jUO7HjPPyMUcGjDum+aubiPVb
w6rwSYDrVkELLwNYmO1V3dpMjLepyIZl67m/FrYmAiP3EVmSnDPWDr4IDnbgkXI6KJm8GqogGJF/
yin+1UA3EWPpOuZydueK7aRuKdjCehPKydvW9cwi02AQOyQT9+kqcbtP2xTvEkDTsgjUSs8RtIqe
xh6Sz2DjJpgycMuyyGgR1YtCqwM3z7+SRJTEwadZWjO1plqSnLqUwKmWeo5xQSc7ekw04Hc4vKj6
vlEvLBuzxnzcEDdG2i6ZQ+iJZpaz6ahPXFpUP56+7tFqjlr6O3pht9WRmWGBpOahoAxR/qEAPk8Q
GWXWsBrKWzQ0ZMMHbMk0REJsuQysy5U0dVjok/fRJXawVxNkmwcsKTaJ5EHvqfnn0c9vmQbFsJre
i/qOv/Q9Zvkg3cWlMEf+kuF4dxinI7Bh+KmDcCcUBr8XfFm5IVUADiOjBU5mwcrCegMYIzqQSX00
ci6vaWAGChrBDglEUc7wmkS+zgSeqXPMnAGcR0K0oq+h0dKs4kvdS0a0WMeHmkm+SXyW4XEQH2lb
JP3SUg376wQGy87tP2mYf4yNAQrLQe4XQCZbQHSNF2ywBFYwlfLNzOSSQ7eSgI4U3dSQrNUBd4vb
9342LTHnxOsBZGcCiqGGm46i8AlCZ7EMcbQ8AYbUrexoztN4O/3r6wAjaOkE2iLo/UuFX2vjsnS7
sj+bTR2jC3cn5An5eYSE0/s0Rzlr7Ylx+uxH7UzFNC0rczpKy3n37SygGUZwt+X/oz/1CRCbw4gk
B2cyJ5CVtjppKXdZomswwFoSiaqghLaav45l8k8kH148tZu+YPO0qp4yJr0UGno/HMsLIJS7lOnI
MorMDzMsiVLxMcPXC9bTK+TKe1V5yIEnhknVW2kKYvm242h8UUD8+lYdLWaMSq67l7qNLkQzX/Rf
ok7kPjZD54lQ2ZG6+deHYEbpqua+Jzg0M/3T+OaXwvadcu26Pbpe15XgRbRxkwzjh81q/eSo8WWs
Ob9XDs22IP4tDKR0PRIV7L6kM0nsj34slvEQ/JgMxLSg0yH2F6shz1/Qdu1icCxHrXQXUWScM2/C
1i30O7HHZ7LFn0My+BaDn+kEZL7G+I2XGP0/KHVmFH+9xyjO0p4R3tbtTF87xx4n27jGYm1+jgSM
7gIXKJxGCjtiqYqzFxAMlBILJfzsyXbFoRG+jUqxrrZggv8aHTqxQamc3Gv+cezEU1rx+szZypqg
62WcVQCfi7A9/jt2CPqUDP1itdX6iUSmL+z6W1V39Zo++Vc2D2bHrxadDLVm8K0mF7Wb7d2zugPL
5XavpUMx4w3xO8I57SlS3dGzfeIaexel9NEehnjZB8UfLl9kUg0HXfYFFIaNNSyJigeK9NwGRPd2
N6I1/wxW/IL85zcGINGnAfBPM/xGtnjtE7RI4TQslWesShBmOPV/bA8fZk3J5HbyJjVumZCkJEbN
0T/dzY7kUqPHsIq/OWT2RV/mF4O/t4HDwfIAjKCr1SJQ5b+pE+bSqMvmiYuYjo130AXLrMVRQKL8
sEzIsC43nTO3CokUtctgh2CBjaHl7FqI7y4h9MNqooP0965XoiJJoJgq/C4B1P+WAWSMQxfjqE++
1aohvJ678+zC8RNgB5NSdXRfvR+9RLKKCLCgTGe3zxSt3VbQaQ/CRdd2ryouXkz4R3Vi5AANse+G
VXCCe/XciQTvKcSEkVISTgQluoBF0Ln/Wv2LC0J/K6xkPxAhtRor4ysUHqEA3fDFTJpjVS/O+DsW
BREpTBsMfGSdvYwC596ZvPpBH88qS/ZRYgN9l4ZT5E8by7GYiEbDShTiPmrkimZ2cBJGcU5dHY8B
nagWH9O69WnF8pxZYfbXJzDRLdQ+FYg0Wjs8FeSuyCl6nz/ZZnT9Sp+gU2/6dpN3K7aetaoxkBxO
hzof3zh6f89ddCckMUI3IrIUvPJauR96GPxYqdFtzcn4NZnO00qN6cVlR53S0crMv2OPsSixyZGJ
PbFQaH8NVEBoT62zq+j+VUOHRaHfyomyaJAZGrLEIR7bC6DRuJLuhr83ysnamwPiaNJXduBM1iLM
U9Rb5OmlnjbC3YGe4DgvHWeLRShHWFr2z8jLXHmfGBOSpZc12bYswgspPrbuvwkvQaWcfJcFWtos
ic8Fcs+NlQx/AvRodqfNUY342C3XsGgXL0esEk/d4BJdXjR/cdIyMxYcz4CYliB11oETvtOb0LbT
kJwrIzhN6FQ20hd/g9f5VYLUSRsvADGa6v6P7hACVgFz1rPgp3RVvXAsh02o+nXIm8BYOv6iafdI
OI5OU9KsCX1+k5ZL9otM+Pd26PYCtAqS3bgobkkv/afUtQTqROc5np+POmrbpW5+6a71idnyI5KU
gmk+pTDZ4evU2vTKjqLLwVgnSB4o6LoVzelZ1A2PQPPurWA3b23Kk0aCyNVsufbb2F8CrOMwsjWt
6Eyk9iFQTDV7mW2DvrwOOi+SXq9Hl0x5q6CtbgniCpusQsLWK45k4RKc2q+WDYd4KpfCh24ubbLQ
Ap8xn56vvdACs0AtUzo1p4KcKLNADQu3cddZgojbrNSZsn9YEw32Gpg2u2ns/ThEZm7VChTGq4aP
m2NQMje0+zV15c70KigrKVTcvIIcV8e7ugYsUtDqh4XHMBBd82aaH/YFgavFbzvoaHlHJIO59h3W
lrttDPUK33qJVHnRuh+9BIIkAORhgBXPGbPTfWabS+FUYuWW/kzsw6iLwYp2Mk0Z10v1zUQ/PXzv
2BhAXsifiFIdFAY1QWuk9s4o8XPXlAkiYcewJv3T1GhIDnH9XDcB2hr9VEzhviobzjQBS5yh0Gg3
HIVSxdFTECpNwx+RQ6TSZxvdOEOGL8HBb4ObKFl0PCetxrm1tRwKLDVX5QXC3YKcuaKUzxYC6iXW
CzODfumUUbsaQ4NpmP/bdyrYWD3TlXQinNjSPU5S3Pw2OJmxznw0hRHxVzUqeTvQzo3vL/sRoYZW
n8JEPyZiwk7jT08ku7wOugu+jyo6qpDF6FV0HnoqACVJuxgcGLTaihC2aBeXdL171aq1VdkrCzJK
iLIjd0lcSZoATk7hJmsnoPpnASYBwcVx1DmvVqCLdWiFR1K36Gdy1KbxzgVHZ+9J2XlynmQlFgQE
ikXQ+HhDpP8R+AJrPANHq9Ir8Iw1RXRcxuvBDn+imswWl/xYiEumhrwwy+EdJBxloyRee3pyZtQD
AqUwzpN6Mdvef6kyR7xESMs3VkBodw3nJ8+K31r506tOl3HfYzEEv/oCI2jTDaN7Iuo8PCGkPeWF
9k6P8iOJeoCpqfddRwOev/kN/Gp7lubi9HH+tQZwmzGtl2NtsH5K8ZxGJASEtv80Ke2kVwXlXW4g
TytMlLZD0fILea+XHn7ttPnm8BBmsDaKepBbO2qpm0a6XXiHFIrhfdLGWMmknYdrw+qftXJXB8rb
dxE7j5DDRU9HTqPEP45pET3D1EDcnM4hKwVUMp0WNwCOW5Clz16qHVM7uLuBY64AQdFeMy18SYP5
XsMoWQtZN3sLrxAnRRbWgElqm03JSZOuteXezVd5b7yNSQzqh65Lh+IqFsl7Fmo1s+4x++jSz2HM
UInajC7S2DtRT9WHKMS70GjPGshSQZr0Jk+AAJEz/9a7PdsbBdfKI4b6YgesoAUr16ryM+dMhI6x
CrKuQQTEQ5G45UqMWHsgwCMgZdK4i3QEA/Mjz2obIK68R9TguDOq7JOmPUIqp+soP+HOFhwLuO/V
q5/gKUWDdWmhlGWuOZ0h9VHAtfRCrZJ8LeFD7+FJzGYug0C1tqgE5T2KzZZi39+HKOJxAL0x39a4
WWS7dUHzLDM2vaUJOT0dfioXMI49hxBYQAdQOWJ+6vpMreK8PDWANPDgkAggQ/FaKsZjVkCTd9Lz
bzH19jqPg3hnuMEKBBWewRF2pgn4dtmaIy46ZuIWOVF1QDHaVPaayYy9KehJ05UpYMJLokWCUvJv
t4JQJrv/zmWS7QeBhqruo0Wiexo03+lszZKwoRmpFUC/wHOlShZvXM24UH2mBIFBjWKoFvXcfDmZ
pvrblX11KGsVLTjSvgnG03ZsEZXJ01pT06PvJ+zIsl70uvQuuWMVG+hv2JQ4uuQZlL+05TzZxPkT
9KQS52HgP4mo6Xecgr0XxYYyTOEZYdGeDKj4peTvvrjEIpI1SSLi1F0cYTEa9tgN27ra6EnI0avp
dm1nvlvCzfkjVp5ZG2cHlkLgUgBSMTbbOG6jK1nLaTepWwXih7H2cKnwksWp/6EUtEGmF9dCFd+Z
zfpPkIvG8M9L38mmQqJsYCk0S7RwQdIesqjCotDk71ok3zUAukvWAnRGAtxGPLHHZnAAaygom1Av
CIWARvZsOO0ORHpJiByPtMRERGzCUYwNrVq3kWPvH2+kUAR5dhJ3bh8NUJmhSk0ouzkS2umaUW+y
au1UR2atw45Gwwe01oPcTrWfMe+2hNVx8NesIyvhQRXA2st4WvI/kH9e9ghesgp7dcfUS8ygCr+X
dN3977JRkFcTsDacOgLctIzVuhNWH7IpIHzpVb83ZJBsxrK65qnz28eVtTLd4m/XC/DycXCvivYP
w2ptn8CdRxbuHyvaMhFgkANp3H+CkkhafzLthYkpdo27+RAXEB271LnR5O8X69TAQKwbBWaJ3trC
2/6K5zDy3rzVSmzBP5JX+ygrVXZMkapvJPmyw9j4SxfR6DZFELrwNWpQAoARobAcOhkp6TXnpinW
Q+yvNLtlG2E+aV5FHAMcj725u2PfcuH+gfnxIhNa/IEcEQSYYE3D+qe6a6X+CYruy1QCmZdTPfPk
0V5wTU4Z9lNnUoEWBGM8EXaRrHMUR+hxnBXHb4YFftNutRgI7VDmZxlUZzPNrZnP1h9paKuFrj9C
W4mKi+oPH1A8KY17ZE1IKLwY3Me5ctH09wUbOAg+rLErnaBXUD7DiiBsAqkbTKpKklCiYGc8RSlC
Dm5iGrYATvJSCw/JwNkteB9zc1mm4kgWaIX4+Nq7s02ByEslB+TQLLdr7nFuy4rWsAbUFvP3xY6a
VwJ3LoODLNM4sE5DD2tihtb2LVazEQBM2VjLg+ZVdMCZKJN8G5zCKdsh41ELpwKnyX4EWQdUbz4S
V5YnF3rVb1NmvQ45sajmZL1hb0ATX4IOGW4FSjvk74vQ7cxd5CBhd9R7HJmAyswTvfiFXjEpcbM4
2yFhg4sg23qdOsl70eFB5b9vlGXs7Hp4MRp1naCuLoZE+8xqyJ91Lz6GxvjOMSj0Tf/B0PcWhjBD
U20jmuLVmpGXgQVeODGqPaMzErGJZiP88EPXFV6tTL23dUyYWMDcyrLeGYP0ca+teqsMlhGD9D05
MAt9pp3ateMdGTUwmRqS7thOQ73FmJOsxiGgqjL0YYl2Znhudf9PGrApabpTH8MObQiOtfGQ4U1Y
CecwZpW38y0oSXFBEzvrqONKXuDE0by9a0BLzv2fwuNgaDIYmXkFygmqKwAXlGdD9MovylEHps4y
V8XHPMvO2244dCY3k6sVNJeM6EOriXky0aQ8eT9tMf2pYQMdChIJ4U/RcDbARqLMFR9KB2+bFDB9
NM/5rLKOHrpReFvcr2/6WLfH2p09BExhcd6b/sbVmnjVytnIlad/nSmtn0i5olgwYDjYuG+K2YOV
zxr6Nuag2qf4QOzBhjrA8jQGqnnl93MeR9lds7+ZbgTKnlPvIpIj9iZCGCwObBDhqk3fCmyIenRq
q34zduow9cM4n+kAN1TQwSOG0kPhIBVw0+eW0rqg812/ecZs6ChqEkqn9yF01KlLWI5BqqFbMkFA
55p1cNHA4qajUVyR+TwY7Z2xxLpPcx+gE4dU4UU76E6vljbV+z6rjlMdhceoSvCjOPOFrbc7yT6U
JFI9a7GPscP+6QgIyaEsLbKW+751ihMLPIcrgXM2q3IglpCnCGA0IGmgH6CtFHsdzr7YuWNrnfso
qbNwg+no4gzYdgYUOUaYdepC6BAJTVfAjafHG42D04kzF4dvFp7tGDxHaR+/ZFofv4KFsw6ko36k
jqXOZZu/m9R/Xh3dfUJkiqbPz2mV2Nt8NlHb+FShnYXXWEcuZXSEmqd1rj2j7fjnEZt8KDDNItpx
8rXytC+HI7YirU9waRwELdRehtoO0XC/sFxl7yCZmOiapnAS60RH59/jz88+tTyDoEBtAYEgpaoo
yX1twmjduaHa52RwyjmM1MGD5KoPNE7BSuOZaFvMv6h2csJaye/QcVITB8AcNsPfQ2+asfPI2aa1
qpfEZ9JEVDtgOaAPNZMvsmkOGV7ZVVMH7IvlXQze7yw12uS+u28Sl2Tozj2NQSoXRN2oTaS16zCL
t2MzUftguKjFHe+hg7qPU6QoyJnEmlcX3kWl7xqWKwxsLHHapwhYcLrx0sO4BCRfrIla4DLV1cHQ
ktc2nJAMZAITPb7urPXuqdOVa6cs33ypXUy3zRaVQ93k+S7yBto38ejZ2NYzBAGMFTVBqWqCs5jB
BfGmnzjpgcD521TWvu0Cyn6jTjeWqRHe0LbXbKBgFwlVPeoVthxfYEfgTmc8mZxSdCgbuvaU56hX
lypO4AjmBa4c5bzLEEexRXFrOSRnQ4v9SXrqUj3Ykjkljmng7EwyQzYJjpuem8NtmqUeDTt4iM8i
VM4CFiM6RStb5QZta26QBZOOAKV0AUJOGF++M0kmw7RmkppVPYjIfxzibliidy6AsVveLmblkyWO
xZ5DPtPJ/JPJAsd08OhL30ZDhGh9OzTCWuXufOggAwCMm5KkOOoeWQ3SJaOEoQ/OvNk5iKN32Zne
X2oX8AI4655EU+bEeyDdrVk3o8Zg3lp2/T620Q9nPa5Y1i48/4VD39ArW+R3g40s15yujDiXbQl7
IouQ1sJpT0iHlR+x6jKMac4tNSpEeMNAgYyhq1N9yBHFqy5xb93sKky3E7rFY5J992R67lIUTBJQ
7ibQUjJYkRxHmqex9nJLYog9pIVfr+vIwFFbDNmzxsnDR2ix42oIMfi5wd0zjaPVo4KQPRqgUBdv
eZI7+6BwjMs4JcYFnhazdiJ9QbJRl3RGfFC9ig8BR6RtDgBbpZa3lb71AlK/PcXmeGmkVqyHxL2q
wpgWWGoB6piO2HtsPVFgl+um6e7Ix3n1Cr9ZTQySz2wlLV5Fm5VCYrMyhvBFj+vg2DE0kzQKTgYO
VWir2UaHU/xUkV+8rLwSmAMdgFHXjHUZVLdHIwqi29UYGhYHzu3tHutmtem4zjlLzsp4wu33snWT
XR0jg5m8cV+kzbR/vOfU6f/ei/gG0TtC5qhxHNq1jl5v9D6xn2XtdFeSDFj4yxqUZp5yKTZae08r
WtzMVeMTTYPuXjYBdac3PnvakNypGyZmXAFRM1cP8P8Fhc2ebvlSJQyVVDwvj8pwT/T/f2AB9je/
z15Tgrg2fj8dbL/+LAAc3wuO3FvyWZslzc38jvHAxY+GzJbg6HALP0BfqgZUZychrukWSLVmgAGJ
GCddt7Y5rS1v6u/o5ZNlkfb6ZhhYJOYPKYMFy6WCyMDIxmMQn5BivHu2QXyN9adWMBnSrqvu0M4R
V8XHkhDpk6qN8u6fB2PO3w4gZOeEx+OcAj8aML0hVpfMNJzw0HjucQbqMKfxvzBqblZtlHd0s+6z
XRNCBYnjrtWwB0MTRFas0xZNDqMY/qoJtQDz234zge8+Ed5R8rDZikbDqlZ3wB/496z6fSQ65ymO
muzu23a2s4cxXJolI2wpC3HqChfw1Ngjpp9/8ZRKGpclfc/Hb5ZWoy2Zbh58t2JcHtjp3fWsgAOF
w3qNiOce+w6rPnGALoMRepAAiv0xfvb7fpu5Vc+8oiY9Z3S7tyr3VqYfbzwlxYtNX/A2pt02p/ba
FK1tk39CA0XnD2VbQfIbs9uIMczIH0zyV4crpMG93HATVei1z/glylsV7qfCTl4q5DCTPl0bi/vC
rxG0F07/MbmC6tzcM+tq10gmaEJ0zC8DzGrLuEt+taAX1DUuyxqd1jvESfyIw7wZNZLoyby1FtWY
/BYu8WoI74NlYdDka1iLdgYt/jBjGaXaXivLY3hhZf0dQkq4ku0AUR7fXjWZjNOLsdxJqrYl8dUM
RcjsQmqYr+RohZ+iHU8umuJJTpvEJVCrrcrgFnAfwUb0m11b2jBfCGtjj+SbdUyGp5HLbEIx++SL
gV7v5PxwQTlnXlD73lWscKL1L7h5kXc1xs5XWEIM4sN6rK+ys/V14Vj2yi/FtYMPxfw7WXaHpBuD
cxfkKBJ7eleEKgy7ujGf2KWdmwd4nFAwfv/c4p008EY2wbEHggaSJ58p7KGvvoZqNFj3E2AiVDno
mdon308VksAZ72PJ7wDv7l2fpXnSSyLqdL6+KPPs4BrZfP7FNgLHBINE2v8zZtu+DhT1nI0y3Zu2
Xi2sSDdvRsclneiADQ2Sqh2v+1falgfkFjyw4+XVIkROjOd6/Fcbg03avFGuWl0e8Z7TQZqbGGYz
ahutj7BPzA+Dqc92vUAmnkqSQupivKTMzBt/nHZR5BM+N98UUUhbw3UjJE/zQ0N0PDUTtkISYblv
xNRea9MnnirCQ2hGnJ9a2gyVa9xml8rGF125GhAq7I1axYs4U0QpNZ5cUYw1uziGrDwUVoCJqj4E
GGNWo3S30CiKl7yww7VuNTWMYAkLN9dei8nx+WEJrKYxt28aXewVHep+XZZwe+qyuxaJmnBgX9sW
Dd445tlt8Ipwqwwu+0q2kjI0SfatN7C3a98T/+srd9TKIGJ0b9MwXBia6m4dAXIH0+HpfDxsVYhK
lafsKdYHBTG0Jpq+rgS86RCCfGyFxE2j+FID/ITHw8giqzQTAqCWRltBTe1NS2fTBW7uRRNpNUxT
0DuFGJ0dxwdnMc5bg8NYYiOi0lgRVMXaWxE3OcwLOAaS5qKX6u4wZ19YTVnsmFs2EFvidm7pxVst
D5ub1s6z9MTT1v780CvqbA0sB77e/HLnlpttOPowfJ0/W0it3GqQPv67GKoy73eugdX58ZOtLAG4
XUNYe/zkEIT6kfGRenr8KK2N9JNdWX8fj5wBdC3AoLfHozjK3WfAqvv//iRdjq+tqZaPRzZJR1eV
nMMs0QdsXnvdD/rr41P4fpZ1ppuvj0dZYO6Csg2eHz/SM6pXaXjAT+f/Qwjzp4YMcHo8Cj1knr5h
FMfHNzYDx8vEaMR/vz6XwFsxQE0cifjWiQMarDxPsSXyFHRk76x6VBabx2dtsllWRAcUjCR5cmVZ
+OvaD+CtPJ5cAUMViFSP8pHP1rKQOwnOmEgUfjJ+i2bvQc2D4M9P7qvBPnSZYCwyfzb29ewUI3el
Mcz3Zikd/6ALbo8fbGtD/dzAkHh8qejq+DUJLBRDKEDq1sAlG8fdW4mrqszD4Ta1GMOtYXbpXLTO
ci8oaM2jx1r2lCJr6OPCf2lL9nVm59Sl0fgy6eWppPY+6Khpt2ocjIVXhTQsPdb8IhL6ldf+YLQC
ATkHyy02Rfs2zP8pYo0MPAHxvwaFBqtSCPJiGgaaeiM8aZS6Nzlh6VUNw23VGjHml65d6XhwEM6n
8ImhAjqufElNoV3l0CavXj4t2WvCmz+/ccSnpUL9LY6HXVIVOjG7Aoc3fO9KgJvDiEdIUhR1qAaj
t7GI/0l2+ZM+39c0NmHb9A3YSqr85eNjzsxuZBSwa9zZYmTOW1wzfXhD1+90C2R1lzXTbSqnTeAW
zcayA/XfhzgGMxjDxb/MmlIAbOBvS2JOCMLWPlMDYmzkKChBRWm8+LiFmgjTzuNNbJ/JoNLeHv+h
CMd1EyKXH5R7cVWiXb15pSw5wyyzPv+jhYyPnNG5+jZmlZiB+bHK427jkQW4nCLh0SAX49bPMudq
oRtd46VrVuP8HQ0upl3XOKg7FefceSmjPWcfDWp3BPeuvHnOQGyCzJ4fn7Q8sua4xZExEHfjtJG8
ofbfN1WGq8xlapuDUI6L8tcEpMHWAUd3io23vC/UWctRRAdh9+yOBTyVwgLwwi3sJcZEywJ+lmk7
m5bQoKUrGdmpsLvq2K+YAncvWC0Zx8+7gig08OAV9Dvo2e1VBVl4qWqbi+Xi9dN4sy3LJ7Sn29PP
907K6T91t2/PppyOPUiZRnbZlfr23OP+RkDIADAM8y0rI5pEPaaYr+KXSXZ/Wz83Z6CWtaX9Df5M
n7SnAuLxzmxpBSWhG55ifDgwetZmNWseUlhlRGWB0g8MeQ2Tzl8ndASWdkU7Px7G7yHhzmFkOdDT
vySaOjXC1M+DU6oXUTVrylh4YXr8E3Aoexv0WC5FXsrNAO9loYaNrtv7yAxNwnruZHpQHXuFs23S
YjkKQ18kqe1u43mO5uClWlvk36wAl49XM//OCkH1N7W/5BkTQTSU8qqT60d+zx3vBs4hK9mZBeVF
VBXqtQX+LQrvrW5dZIZONCKjSDlPUbHnvXko/LE/WY7/JgsFwDlFz04IOXCK+W+yNAJYs46S2y1F
uJxfzTcEF16Q9me9qt6wo+rXxxttNVqEH1tBnIBl4s/WSwJN2oRGz/wodHgyyIrw1xrhhYTXuEu9
vDKZuMJ9Bd3cWkeXeb30JgtfBstJm5EPUPk3Os4u9g1va/k0EsMwbHZY3XZC7wR4A8VhXYPPQqRD
QdvLr64BJnJ2t95nyy/rax5Caeeq65/csX83YqM4icrztzJFrm7RnnHsWyU66xy1gsGvoXC3MOgP
1UdXaiDaBVamaJTePmtpH3nkjh/sCEK6EVfaW0NY2DbFaEp8MsnrKJDotftPFWaXpRi7T1FigYE0
nx0eX+7ks4hI1+8Kzllb+xu/CPu3QcvWGgfoTai1nLxHtCFkMI7rxErZoEv/YjganuLJvk6+Zl/n
YxNa2Cu3sX5hMLzXx+SjNdzVkFo9Yp/AvZrQYpeR6Elu7Wrvyk2Zr/zQeTFk8lk46VG5UwHKUZ1p
2yBEd5LjIGkJI/t9YoTx5Vd+AszDa98AatGEUFeO+elr3lHizTICYZvoETDw1MI8+1Aot5On86sr
7Vnp7wUDrZkFQd/VHSFqA5o8P94jl7k7i6J+L8FuRDRuUE6zapD2IFK8cniiAAqXKj4/3iTcRgRa
ts9ZWb8nnped03HIztH/v1dQ85aUpzs1ZCebQCkdDQRfkc1v2g57NdS717RvVjVH6P8+nFsOgUyY
E7qnxNS1ZWijD3Uqe5+38jBiKFsMLf2jgY7guSKBhy60f0jRXa1LGXJah5DSC+b3MVbpZMJS0gQW
CyfASSveC3RiJ9pUDFVptWyiOK6e4qxXVM4wQh6f8NGD/vcl/fx1Gm2/YJhShmV8nEw0AoBa9Kt1
9yG1lKJMCmPPmvO/9x4fQ2qcbcwxPEVT0e8fb2BnSmhjwVcEBzoiSXAtfKPB0JLSxDAfb70JMtbj
o343oXx5PO6QgrnpN+e9cK01nFrcUe68oH5pWuMGfi776koCSxhxxfRV8uLWRfpuLLv0xSqwTnbZ
uNZ8c9xAPuuReJrlchiha7VND+m19tslCsdg5QwA6l0sOX96yKKtaqZt0PqAZO3A2HUVPV1QosUn
L9ZSFFnzh4OhgzIfm27B+Wzd0GhAVcj5zKQwwvJQq5dIlFtQOIj2YnGA51rDgEUtKuXa6XFzjbTz
Knc03krhHWiUYHOtDf9FDdCh3H6KmJHK8Jg0pUXDTvR/0oumdfFXRbcvly4CkUQzDowYuudh0n9H
SLwMqrYGAelwaN07UCX5lJP8++rTXG+9kAACs6BeHIiI5pInuPGMHc3alT3iTQoSdFAqSndZGP4x
603RCOY2jGmvVccYqxF1AvO6HdY+c9jtRKaqyXb5XWUfcabNgzvPvhu1S9flY2qq9qeWqlnIVBSX
DMn1yktsLAP1HHw3lvYxMWlxMAJsF4YO4NTrw9cIvf2OsPZ4aZOb8McK7mCnzXcRe8uqNpk4Sfrf
mE7KtVYNn3o5v3qwbFih3SvyqG+D1h018KA9C8tyj27DwKFricXUKvNikWI5hjzzViRpLfGsXEzs
T4pBC2YKo/1kOv5O9zX4pyHSGZ2ONZzJ9ao37e6Dy1Prg4Sejw+YU6u6j5ZLAW1I555TbFJXB2De
OH+ldEkubstshhegJ6/yyTlYGr5BKyEZQRNxcRoq07672vconfKjTgEH1szsFiIiwps42kOb0wKW
ae1z8TcDwhlbe/NYzRFTFp+hSJy1ouO+AQsgDxEIo2WIikuk4JMEryVxxMifTTY5wQhPBe+Rn3eb
pBrb4xT8H2Vnstw4k2XpVynLVbdZe5YDDsCBNqtakARnSdSs0AamKTDPM56+P8afXWVZi7LuDU0R
miiCcL9+7znfSZA5dcLPIM/dOGmT0X+YPpfgmiysAEnLHE3OOLuo2pB3l6710DYhxWraKHe3FNDn
AmZ0cQacVneA2UOkKFlfJjudLrdQlj9Z3TP8mMRksbDfJJme9y3Cso52Mq3yhTMiPd/mXoVeApUT
6GzToZ6hKI5YoK5USatYZ+DdjnBtUJaaHgMIcvhQQzGBa0zSZ2JNkoWyz5yBnPOfj6Yo/D02fbjD
fI+cP8qj9WATjaigTGB7HbGqGna5vk6drWg5p730E5eIOy831LY16OmhK0pu6L8BVClOnNvWWair
UzQQukvcj0Y+T72o5+T858HhfOI31gzAzI0r3x6FzWJbE3ARuvLZVjWCFWmcDMN5Jpmz3wGAdc4F
EoVzT7MK3Qlqt7YOatTPn3PnYppr0AXyQp9F+OSiV1sPCCFJzU2iE9Ln6PTnI1ll9ZYE2G8UpNbO
0f0vaKYM2SuFjxgT1yk2DXDTRhCd7BEm3hDjwjaZL5zk9YGRXX6ajdw7Ck50Kiz++p///Fwdzx9y
Qj42K75IITc5LnL4x0f2lWfnYUaZxIhfnofZQMCXzO0e47Wy9jKmDhwyo/3rZ6N+03uduL6+/qbA
s/dLYvYbkkO+8tHIjxU9n1or76DbsVxFJnoMHd80Md3touAgwUGOtVB4KdhqQS5a3eFPbRMGp1nF
gMaZmoMOQah41wcgn8NJBvBtkzYD/njFrILgrjzV67U5Fjd2VXM+mqKMJhf7z1yojz//GuY6O/35
6D8f/vxf5mS3oycjWPZrwB7yVJeDONk2q+kMd2oVNSnD2U4BYYpmvEKOnT9hAifivd97SFxPfx4M
pK9+ZUFFscrluJALelwo9jFsdKuiaU1A2CYJOmPrE5uZAGwh1nrpmk1ut5hJk+T058X7c4WSOOyO
KY0AqxLjZRBR6If0Vx9EUiFSGidq3jJAtGpjZM/msnq1jI4JYi/1r0F7X24m5k8u2x3tNeOC5haj
gJq3HjASoEDE+XpwZUASPvZtqU5z1x8JL7d/isLax67T/lYS1QvWkmNcqAujbhrgiGxphRvibekX
RfRNmWxrLOvbPiapsxZ98ZRUyTnSV62YKuuHUcWJT2evvyQD6JOhwbPs4FLZKTXGN5UCE8Pb/N0s
mvGU02s71PY1+Gbq0hPzIWNfGaBXF4VsVDLoPcqqPJuYc6FkLMWFKWbmG0EAnmExyW3NUCcm8Fqo
ExkKZt1XNirfzZD1TJFrPVckWKaM12nFrcPEYp2P4uU4KBxndXMv2D1HbHP3C+YE04KObHP+GhO4
GtmSJpuCBj98hkY8hhV5CXiUeE0kbkRwH5wdSvsmkXm5B5WRsoRU09G0BY5AgyK+v0rF685END4E
3b6Ryt3i18JaAFZ45YqJIotMc1UB0l94zeOOrl7TDIfBCsiIZ0BMRIN1KJKJ/gFEEn8w+evpL9p+
YWHHmmWW7g3tfQYLuKXI8YJ7QhbwVjP9y3PjxoIdfSgddZdWbrNBa+A+wOto//qoXQbSMargVJFr
es5wj2MOJOVczvK2NKcbm8RWzMI1bI/gjrMv2YA0ctPI9V6vzRIiShPKdgR+yia3t2FsczEr/HsT
9J/Ynm5MBwxwXt15OOe2cPVKAiTsUwf1z9knGseYk8Agp7J4si3muxn2jMxMdmnpHrj7K442qYfc
uRZ0r0frdliCtyHM7uP8vVO1vY16q9+1lLIsD0T8JnF0LYfrS+pGEozASKYl7dc7G+L41JXyISN5
Tl9BSV4ZZ1udOsmHN6+Kfnx3CN7gvCxWk+EZa3OqHquZqG+XLZo0bBpSxA4yfHoLE8xbs+iGXcfA
gXeTpz+oNlgjZDLSLJl2y1htxrbaM85UvqXyn8w03hvjkBRS+oFJglRF2TeHJqGymtl93ewyjf7F
C/oJE5LFOh8t8pVm7baLWuQ7hG89GeppzKNTTjthz+S63cW8jSVuezS2ubaiy5UvWiSJ8Kn4UwWP
q3K86UCEiting6X9oXH0ujLFO7sTsooHYenoAX3HpgXMxXbGcUkF6iBJfshj8wsXuXkyr9BpAmi4
DEv3K2gN3g5xdqdro3yK8EMxu9ZfVWJ/jWO7M64vXjlqdGSSFFnLuMU7l6xCLSuCUcK1IndiFeY1
kSsmjia7m7+RKom1dXWuodtZpUmsECFny03FMjlo0NhtWf62mSB39m72BoLtM2o1Djp1DQBroCnX
FMH32K+DHJ2qEdYPCzrXHdOdPd1LPPGTKZiz6WpfkP5wdGZOu/NcZetGXC3oMyITD6S/mxvZURAi
r5d4E12lHORvzHu6XD+t++0k3oM7KmvbtUC2qibotpZrh/uxKEg5Ns/DUvY3ALiadYER/fqN3J4A
XribJXxHNsn8k+ipmoQ4BZ7Cavq7K/MddBgpWriWjZBA0RhQJ2wLJCgzYsNVPTfeNsijeDPHAUS1
uZSruOYYj4kc9ZCDX93q5vO8dMbZkdMWoCQOSAu2Kb52IFE4mNCmxZ/oh7lxIHzKEOdCO+SvZaXf
xkHWPvAkiyZvt2OXiLcdvggEnPVzWeU94upDZoUNfhKK8krXLmfb2gWM/hTXoXurs1sP3c4tJjF9
A/NrJlZ678bohWVHU8+iAnFa3rxkysOR7AtiMFyCtYcBIsFjreGbd52TrKPBYGLRuITfOEgSldon
WABv/zxIQuLVLpoX69SEo0W8KLl+cGGwSZBIvZMiQxivU3M3ONpbk1l1ynGPMeEz9O2fh5RSBERy
d3Tye6/mnINhkmX3s3ffM9567NlpuYYAcy+7wT6FZIbgo/McIA5581CFbuHT7fk0qfxfKqCmNfEj
ENFRU5ymnIDHcnSbA77CzwS7oT82KcrieH6Vva18I6buBMR1sWO9jqr5lefN2ix5ImCagFQ1+gyW
jdmHA+LXntxV1Tovuo3pfntvVSn0zcItOXrV7XTlirYptgr6rwl6Xuhjnpw84Aq4hsYi2UQxUnct
gWKjuS26uHpFsjltTQAuWRaT8+KCzWksP2hzF+GE+TpHM61+sY4FR1aXLPcbx0vu+KODBGrJ1UvG
rlei4MefRDKJ/LJjo/ssBb9wDshBCNxsFdUxCijpjtCIWsuvtHWnBImvAvAmLSFiSMQ+OTL/Js2C
o9rdCBwU2BFjoCVEzg2NiRg0af2IKIAxFpF3M0UB+muu52hVv5wsazggy09DiEciHL9lFykWPFz3
8PRfdU/yaZ7f4GMV514SqYeW2cySk+16cpuGJgrnwoU7gRzPRF2yXWLndsn737QWYH/nyU9Y2d6O
xYnDTfTNnwamu2PGnNP4BFRsfsNbRD9ky4eS+L1NxOVd4dfBj4b5oZPQTaTT/prAVPBG3sghJrFO
ltzUc94/j27gQaQJ74oUPTJfIuWSvFh0FWZ3ZMme22W3hN0nivF969Vsz55oVrQDim3uZEg44+hl
MmR4ihZrXg1t/DlL+SnobMC7oVJQAGuAi3uMZjZdlSd+B4zfy1O8U0BeGZBj1FTxeSj1OrSD+4R4
lpHlorEw2jTQAla4KtAyInaJktpdRdqFbDiL68AQOzmIdlgKsM3VBY4AijPzxBKyESHxBTbWzTkx
+q0OBuLsLTbHMuK0FtMsqTrreRThRWfqU1nJvDKrQdO+FCk6q/KxF+FzusCRnvOFAZwNsgiCPoNG
8zlw6tcIFHYzm7+jiuMaJn3yHL0PxeQF1XL6boEkSI20eeph9BHg+wCB5wkgm0FkiPWBN5OMF5fW
VCXYQ2iJq/o7EszWyH2C6lFMGw4J970HvmTOt4FuCINozAP+WJ72DP6ajuEYx64fJCWEXWGhGwbN
NXLkCAlL37kALBV87LWTU9cvB8bTwOJbuFzK6T6EyXYBNmhhK7LvSB6kqvAYgcviYLjX2BHumxQN
OmEV1Q1TlOiQBvkjBHJ8esuhJkPeTPT2MQVPRZkKinz23sMewx/A6GztaedJOzPtL5cLTPf+C80P
joVupg3VnCyiWwBtxCsn4nQh0mDjqPQYhTE9ulyTuumN59b+SM3oCAk9QfEQvmZl8zY5lKW216Cy
H9sLtw4RNIzEmLB/wqwveYvIYePZ322Iix5o+r6KSvqwXPXmpuwTWjlBcbdEJJNltHN3YYIjBC0M
5h8gjy3O63QMT+7UwwDTlIYZqW8Jqo19HpOIQ9uRXdYcsR1PH6w51pbEKQzg3bZtFwpO8kIJZcMH
VdIoSm3jbEJiUBPrIRrbonhEdOXACfRemACWq5gycF875bth4Hy+2sWcqL8huYYnnjisZZyyWEso
OkhamA3e3K3T/SLKitW7aO/o6D15aXDbKuZbaAg2ZtyGuNJmXFXFYAHYN16AaFyt3eOdlSFkqcSd
C8uaupDseHXkK9UqqVsihMdwQxTqzl7cb8PuePJW9d707bmYDYNef3HX64oOiqDHjvgUwV6X13vC
A7Ykr5XiS8S6OEfmTdHTY2htzgd4yy6TbNZJxLiMRuZJlC3EmOp3WMMAI4WBE9jyPAa/CBG/sq/Y
l2xX2swGBkwTpPjaMc5xp6GMyl9bOkGVJXre5pq+IfJNLihYtBLY/bLGgYK4rkWaLEXw6Gbjsxyg
TeKCbNdL4zW8QXS7dm2y3YL60EtnQgZrIITyJiBjo7nDZEyJQtSBs3yjNHxOr/d/kOX3lTTytY6c
G9FyY3dD64vevOGKaJadfPEbdEKjmX2AGnhT7iHCQSkZ6bSt5EzhkpYVhmyXSRDRekRg0NL4sDIS
fGKg9qrFJEzjpy0z30IMumIyvKahZK1jOS5bKSISNnpnW4eEfrjZnR2Kt8lDhOkl75xZIkwAD3G1
HDg3/Obu4UWucSIXrBSuwzbZF9Z76MDMm114k82pge4NZ/a349QPUrJU4oxLCo+gIPdt9MbD0qMZ
zXq1QYj6FBbd76nY9R45UQ3+MDgDLecQYs7jz4n6sA0wAOIdpgHeXcLutrfJMqREpolqvKs+ex+B
LQE/l9eVyq9iHE40na1tzUlBqgJLSNnYm6ZFghlJAyzQRHtdIGhaXnil3+aU32vOZBw4+cX0cuRi
AE4QedivNdbUGllVazOxqzNR+8NsPyDo/PJ+bEHuxRwhkk/wvI+tjaEh3aIsNQ+Vp4+AK86hq96x
vno7SFm17+UaxqHZQyR3+vVUe+gKrIfR6+8F4Ir1lIKDsjiuBNNj4EhQtH+SpoLwM8EX7qIYiFh5
x6aj5Ry2n16UMjSpqBvicGhBlQePaJ9AwOEQxjy1btuUCxSAKSxYvZn8kH5BsjhnOhwMHTPslPNf
ASgRmxM2bNR4YnoK5Q8A/XUuPiKc74yWIGNU3e9UFw9hRGJFmpOfktOs6ARwGnloRPcQm/bZDstn
KxoeWJRArG8VPhsqtRRYzxOFMYadh6qfXrxkPpp511MizhdW2XPRaSyrLKAjQTJmpC8qn8kMY5sw
mxpdWMs9rw5LY9+HTQFAIdqEumCUct9Lgfk3g43cbpeQs4acF3pKzPEDN7mNLJPP4nGqphzmYfHq
eiwArdEfWUyoFp0vRDi3cmnvOnQUI/M+M8x/d6hnffhGT5aH8B8hx6fVN1/OqO67kFsyqTahQ+yG
sfC+czoYozAI8aY+FOz3OB8+bWd5kwE3RKgEVtBmU44TRadJIPW8kGTGDVjDlwlgC28Vott5st5p
FACQZo3r8McWrEwpWuXAPVYBE3VHHu2oRkTVXSNWtoUx7KLhTtnxASALqeL6MXuvIlqjgT0afhGN
ly4RGMk8qLeVke8Xo/jVm0G5gosW+IvixyvTIeq3ono1c/IqbEH53fQ48zl3ZxTgl4yAFkTMmGvc
4kCrqQbiAivDAxGVIcUiiecxDoq3pCFQzqjL0yA78isqXhsujLQqmG55IbY946E68l7CvrF3lC7c
TFCG2sopD723nbz+rW6ndM9GSyAXhDiEV6tGgxGxjbehH/aafONNheHZT83i6KD93BRlx4mvs5YN
K9y0NpvxZY5F/Vc/IE7lPgw6BogpMvx2GX1PpZcrYRisBs6QhKhkPHzdSUe2X8YOzpARxUmQHzLi
SW9igtHs7pduhl2OR2SfjnkHcnshZECb9X4uQsSIWn7ppot8lrptlsKggjBasp0e5ol8lADI0CoM
qlPhQgpdpuLbja+FBnrAdccCv57T/GU00ZyQ2d6s9XCori6lNoDJQe7rWjOTy6coZRrASXlEVtmA
AqQXTJPJeRqnHip4SvK5AbkDucDiT4LjDAmWsS/iJEeraN3WgXgL3HSiQEXvJJhNUYcgAIjCvdFK
DmHR3nHAg9jMlHb4iM6pRuCGwOTeup3h+py1KI+jl5FvpwJE/J2HRWRsUD2Kztg2TiE3SMm33Vzv
6tZCdaoytZ5y1rHKRg6TEN869tEewfspqBTsqY59JpLpRaHfbUpARwi5mfRfsa2EqAintjc4DeMb
OWreQXisiOEa3s2pASJIQYSayY89ETCQCgWzEYb8ZfkW0EiGwu1Rolv3cgT6lHeoc7U5vSoLdiNK
EQEop8t9rT0mNnFy05dYuq+Ubnvx6PSLrqOV0vmGoE4NW2+jMyifjSteFHX0JIf+ES16ZVUbi90F
okVwBqYWb9qBLJZAZgY5tBBrgNuAkLVNRpymzLeZgnlKvvVtTKpllgIDyedLAoT6EKKH5O0BhCgt
X3OU5UiR7ZDjeeMAJkSPa9Cquifzj2bLYG+AHmRbaxqwy9rRr8Wm1PKAWfQFTUS8XdwF2O7Zq36h
ndh5S3Vj2DGRtsxaNqWp9JV/MVKbcKO5SbodbIMYjnI28EAXRAdNbrjHOUfdJL7GwGn3luwQPRp+
wyx5Li35SrrvpmrBF7ro3Rjn/XKXGuLd1XgpQY6LCfJADK81mUHYxjkCCnoP7y3z3+vohi5VA1Bs
sS75Ytgblep37mcvTdhV8DepURLmsnJNle0SfB9sRwEEOm29yhE/VW5ylV3e82DXa7fg3Ncims5S
ApzIGJwpwsbnIKQ2BR6Vuka4DuciII4nLBgFcmhyOi13A9spjq5h3U/k3MI7OswRQyyJT47Xzhfu
PIPIyzHExc1NZ4Wzb4cLuMISwVETYILVoDZQX5wc0/sprDnaFVX6vSTirOOmZ1eR7mqkeQYui+i8
Un6PNX9x6WIVgd1KbwoZnE2eH16qbDioDHNL4U6sPUAEoTSBZxvvs7gw/SpprJXDq2jVSLOgl8KD
t4MXG/fIuSdb1SST4NYQ9okDxKahH3XWUTFypjXVNiaWVWBS25Ie+BiPoV6NkBzXIIye/lAB5q4i
sSSeCXU2t/YEqr1jGORLBO/rvIyKTcLruIZWiNbC6e8dXkG7f4Y+c9tMnQKRZIAkq9wEqUF6tGtS
ejg3dmTpUPr+GCGWU1UbxLIw+F6jGg03TJD6a9GCn9aifeXnQtRsRLmiEYKvbC4Z5DVe9YpvGeqE
aPykwhxIZD3+rWm5D5hOHOAK3DceeQD0GFqEsNSdOhlh0AawBuJEnnIjucUS0rwEk+h3pEtxXzA8
3uRzcaoEhWcZfoo4+IJpdlJtOb2k82uIegYjI3MKb6YOz3IAJ2FKNJPtRUwy0QUyj3HTQ2gmN3Oe
3DMsth+7nhGCWjy9tYKdtLvhGM/LNh7zhICb7LuDhtU2ZU+YCvRixyEj4VpPD6l6jE2JDny4WAtK
RpRNnGMWkAkV7qnaFt8UBafFwyxYUP3AfE7CXS/qB9eEGEeSzVeH5HtICH5aiiA4kne+qiLShNUy
+3Vc935pX/ML8BrnirjFALR9N8f0kMP6F/vMjQIau2nH7lb0+daNcgH0k726vMaGOZ05YUmYCO2L
mOlwSgw2vdDvlnKsTehNnV90LAKLhnBaq3FPtfdO2BZsKMyy8IfsO+Rf3aYsPXIeU3LsGksjeUZD
ZjfFt3VaaOetOY4NO0S4Z5mBKEpQc+SZXE6xB4aM8uQQ0+DeyKW29ggowALSIAKriYNyMYd8PQXR
Q5blm6GP6vueJGFIeKu6tRuYE09Z6UGdDmR7qMsUT+RIi6dsdnFdOruUe7p3bHQN476IwwMKBGdH
izVYuxz1jeItDs9m3bUHq89/oyb4ZFrz6PBNhMLj+rSv09nZeRmYl141BvO6qrunhKwJEgjru8CW
wz6/zklG7BrKq+91EQq/kcnzwN3OZcwfx+m8uFN1PcDti+kqn2sQpsdqvIkFTY0ZWYprOWQqB+yR
dPjqre6tN7YD0guD4NdYRs+wfdXWTqHtmDN0vSXOjzpCDlEJuQt5QSB24rsDE+2CPM/Erh1FBCwU
+ST+YMx5AucLFOn+riFxoMV14eCUvZ+W1qSx0HKLwarCG95BYCkhaff5Rnp1fDS4Q3YWDgMINo9D
HKDk7TBySVtzfkzXQoaIRoYIkQOK9z4qvyvZ+LWhXrUX9yxiA/1w6vRywJ6SCn9pEN9cW52+V0PB
suiZx6rCLjGyFRbTW0ZysqDgJ2ZgM4hyb6mKMKWArZDKVV/ZwdXdBPGKTM3swMzet4Psrh1JbaJT
Tc4b7Xch2QsJY78ZF+cxQZi4mhbID3kJyyZsaX5WPTMuh02Yo470MQdfuwKa0wfI4qFDs18snksL
sL2LTUEaU9VCD70sVf1uWi2NbUzoq6I+qSQd/ZjFZSUSpBKFgQ5K7UvkelenBLR6ul9GW1wm1/ys
Qmg6hsGMboH5QSY38ilVHZKcWwo4TwHXEvLDAA5dmLT+dQ+gQRZIAKXN3zKg4/eCn5yOO5IKByeD
R0cis7TeGXlw6wmk+26+5D65hG/0xmjkJctWN2jN4vB32YO+FclwGrWdb217ecvG+JOIeBDvNQEv
pAUz8Z3ZM3NWoZrYdUnFXSG2YRF00x1s9vJ2yqmGRiu74M5haCxXlgkzKarofwYGU5zqygIY2+aj
NnOcNkN/QLQbbVNNY7de7uy0Dm4dU/IQKfsYV/29MbCOqdbZp2Wc7k3DOADUBXMraWGXeUl5LMuP
MTGYEo4NPxuyFX+3orGZZ6j24wS1QBMPz/PinWbBhkq8zbqutcnJoctOy+xo+hAWWHLA1MeArfje
rhCGhyEKeuBn5cIAkiEJZjbx2baN7UegsNdlbV4yUfxkcEdu24b0buvazozrd2mWHdU1/XvruS+U
cZ/YsXnfx11+A2H5jJCiOKSLcIiZS/VzOIf7wKB1WKk1sp5lX7sTucgjRA8XwatDCHrMzJrNbGL+
nEzPwqXJ7eJxMSvVA5EpHT9F0XUnS62PfdcdidUmcZKZObe9v4zyUhXDB23MdeqxrXIIfgaqU6yL
q1Qmrt66NO1gdbG3W967M6E44Q/+kd42knO6GyTUTzsNjK2Z4sk3Z42Za9g3dnqZnCY64Yw30w9r
KtAvVxVtjC7dssYdMZPDJ/QYeS7hd9vX28Zqj4ibP+0hRiAwDCeEN0yAcGvsxgKmd2QzxyiRWREx
/i56hp1FWH/MsXpzTRyvEKAiMjGj4dGw9aV3sQfCWSInQ5XHuAXEcRUHnKKmo2my3CcNfoUBKRRn
an7q9GTUTIHr3NpkkfnBREkyVyBmxXSWZMfp5K7BDz1ExoSgR4NxprG2ZBKult3YhyxaHr0eU08g
P1hR3uMvT6dQDSy278DqtmTULZxQTNJG0Z4ZvY73LVudfSX3OR5Alb9dg7H+9Wv63+FPeUFQEJZF
+yeT6qusZjgPUfdf/vnve//B//Md//EV//z1/777KW8/8p/2v/2im8ft03/9guvT+I8fyq/9x9Pa
fHQf//QPdvG4m+/7n2Z++Gn7rPu/IVrXr/x//eS//Pz5KU/zf58cZv15gf56fa4//h/fdv0D/+1v
67IIy3/5H5uH9f/8pwAxvumvADFl/B1DvGdI3HZIvR2l/iNAzPy7KZl1etpWhmEy6PjbvxQlx+9/
+5v9dwg+0vNcwyZFzLFNPtWW/fVTwPn/bgGP1fCRmcUrPvn/kyDGs9DmP0WIEVGmTTziJqc8YOJK
S8nnvz7Ay4Xtv/3N+F/o4qYuMt1olXdNdUXbM5vQQYyxKSJEvamhtU1LfBAd8zRCQY9TTKV/NfRv
2TvX04SpJsLd5Ani1g2nkcdEw7hk4E6BLuriaMwlxYjbWusgKKe904flkZkGCBfBuut54i5r+12/
kGUxW5pFXaYNszCPPJHQot536GesTDky3oyDZ5z49hGj9LLhGIA2IJXV8c8DR8r66M3hXXVF22NG
5awt5/s0UXJbZ+FHmDcO9enyY85sYHbYX5WTfIujbdDY2G83M4ln+7KuNmXXV1vsD7/7ZWXWcXFk
r8oWOzyq6spmNsx/PMRA1lXP7JkgTk7dDL99BMW+juNrbH3b+H1Kh/Mv+/Y8LsURroDVRgPVcQIA
NUIzyVy2YX3JEwYjwrklK6s8emKjqsilzuMfSVyVxz8foUi7a5fU2JbCKI91LtFTak4kujOGg+DA
T0drjz9xqws5HfWU/0KjFPhpx0TdctRapc7FDFEMl0uyluFHgi913dOmXF/t0tqj5R8lLI8q5ZxM
4yrYeFn4irp02Q2uYNzekPyglb/khs/w9hCj7b7IbldPhTgEU3caqjncCbu/czsGIoayyj0jCw3V
foLH8tszIoZZWpibneOZF5xWENCEwYBTOgrjqgfNtwOHgK5lVdow4mYEOHOu75dQp5eEmZvUt8jN
ISIfVA5uthlluJNN5u2SzGSgAVSnzo1fWhTg/IzUz8ea0mOwLnFv/gTLFV1JH26TPu4bPVgvlUOc
hNPDAtP0QZibVn41td8qNZkElSOIvDx849h8GZi80v6jWRoI1CsBuc4cVoppPW8Gx5pRktq05USJ
gcGLV4MRRTss9RlZY6Hf6/TRibD0zF5n+j2D3bamJ1RbKt6kkQUM2Juf0obtNyeFtvJSvADjgvMB
bdFrpgEM04KbIuOjsgkJ7/t92AOD74tWbbPlQKk2H7yw8qVEZTzYX0VuuMjG6192G8xkko+HsZz3
AB8IlFl6DthJTh0PNJeUFgxW9asTkm7XOhKbT9vfCtEcGsfu0QzgoEY3zBkuANRlNzhAE3LpOVAv
cHg57r1wF3jU5M7C0TzZ1aPNiVvN2GbXHWl5wAgYeln4aiINerXpb5Prkwgb84x9lVTchl5DGEF5
cVo8UJ06Bi0F65wGpS80fPDGm/cOOI5Vqxj4F6jT14VjP1Jc3s5cDrcMxV4ORU0MKST6zH5nnsn8
+9mQmbWJkSS2dBXwqtMebOiQnipbfkaB+O5Ayr5ZEAJQpFhnmEThUV9n8l6G6oDQmfdKx/0qr1JB
BoJHjynB+xePjbWVVkTvFzqKHyYvXhw9mwxGT8Xcq/XoWHduT0Ebo55pjfkGdwrRW4xCrp7v9Fxn
RrBLnRJboOVdEGvTgx/3iOSQERlq3mS4SuTc5etWunqXlbwTUXsxxWQhbRYovWV/YG18NN2q36qM
v662vzSink0cYdAJIANliXWGjO7ue108u3OS7DoxZD7ZXptewWhkMY98N/JuWndAmNRYB4qDZEOI
x08T1tt2mWECVlV6YEGmk93Zj7ZHPS9QqMONoMsJsrlxKwSIg0t4ojEyNZPQ4UkhD2tjn4junBia
/ihT7BOyq5VdHlFYZGfVQBdVsv0tJ0wxaP7pqBnWWk5VuDGMqxW4Vc9tRo5W5XX70ebmHoldCOyJ
UCHDXW+rRVbIbCB6t5RZp6yVd96CAoq0B2d7TXMpbOfqPryh8f3l0vjecGYjI2MInxZlVzxh+h8B
nGoZ0Z0aov497dRXuOy62ASwiErGAsC/mVXx6CnTY5iPylBoh8vJ5lMieXHNobtxFUoFLm9ZDdGb
4cQ3ZCrsljTXu5FQQke2l2KIu8MYIPQOU9KfRPKQh/lTkS2GT9G1Xeoxg3rdQl5wu3YPZ5SmRmK9
sqfU+wB+Q4IL169BCQmVoWMwhnkte9bieKCyM2NeiwI9EeN+jetgHYKwyoyfvvxaBvddhTTwXBAr
q6WDQpCNj7G7lL5VPciEc3zq+QEdurVH6BcSbGanlfrSUz9TQMsZwLUVH7OifRAmByUCTuYS2BAd
e7phYGqCrOagPLJYDD9BwNl39GiHlYE3rAYTEUZgcYopZ4b71x0QNj9mJ9KjRtvkIAOzMHHJeV/y
am112JwqBw4LIe1WUkBEEuG2dgH4eCPxaACFp5EwFgN4VFTG894e9dekhq/REC8mBuRt2zeb61MZ
p/TFJUsYlcONg17Fj3JijGOdHAaPgQ2y9Y1wDBPEsBKbiTHz4g6/9KC/B1ji+6rlhJw2F5r5DtmY
hEs6Vc9kb3yYa7M9NQIB/dwW7iZgAzWzzL0JjpB+5C6xjK+8VrNPHUXLwMmtvYpoHiTVL3wK7Zmr
zzX25Irp1YLgpE18U80MPsApkd3Yf3lZ/pl0BDkRs9P5pyEEOEGFUmOkrX0jhOkive5BlAtxSVlB
l7pnnBRcp1NYxRKWfEL4mm1FUuZS55+DuKZljA1sJFC1fX8eeoLATWobv3UQk+U2fXQPaZmxVLSR
VPnaj6gx4Tru/w9TZ7bcJtN27SOiiqGZdiU0S5anOHZ2qMROGJuZbuDo/ws/X9X777gSO04cCZp7
WOtaflmsKo/0DnOLlTRg26WnnS3Y0Oxtg2W0KYw8CrsFXFTOvZ/X1oPdoBdLq+p1HooAWWnAkF8j
6qqMVyy8eAvj2txbHrGco1elkcPqFUvDeZ2ysu7oeW6g4tjScP3LoSTiijH2s+0+zcDSdzEIAwZd
XPMtvHRTdRbXeiB231fZesZbvBy7GKmDLe5N3OHXJDoTN9gzlWZ9AkzxqTocWnGxvMQzq/t6gnFd
8xjOclYPqoeK2Af+P8nUeuP1SHgbabFAYdoNS9Q61maQb7nZAg4VnykUuifWvqA3Xgs8V2fMRa20
9QquqNnoBHDKALZHGYj6yFOM/bos/Fv6AxAvDAK6qqGXVq9c791anBzseHkfy0TjbydjukZnSz6K
Zy44DIBDElljbPqR/4+a2cHhvPUj2Q+PXmYRMOFOa6K7U9+KMPhZaPiHk0r2TRuc5t5qtk35HBKo
EFlq4FSVbKLb2iK+RvyyXDwZSSGPMoRSwfN2saM8H/AGhqBJuZl3DoApxson8D0p79gxd+z84pV/
Ot5mVvFk6oz2GizxrtuQ66tc4O4lzXaZwSKWXUAGqMfAfND9+5CTsxL7dNDKQm6i8t5kgelHPr3M
pWB63enZi7p21rsgdkfUmtwkhrZ3hvadfVFj6kg/nYqpirUoQsxaZsjAAZoAyBTDmyq0EaWwwLIM
BhpmynVHNn03VFvHH/e9l/Wb0XBYuFBHVfP7JDHc1oamfzwpdnUMMhnYZzY5KO5Mfps3xmcPSjgU
NZfOeqw2slvFryQXLCh1K2HYB8R2SdddHK3+LNOyXxY6JE3ZiYwyR7BFNejkFeBb7m5mmJhxJpls
iZSCPqU6lFug7Bq8vaxLxnGXT4+mIm91mqZxb4142pT3G3HlLnHSYT8gyYcFsJ9ZYw2jGt/Z0lOD
ueLWCjleZxQV6eqaMtvKpMhsXlNbce0XFUq/BG2sX0z5PhgA2/juL9bCl8F4KtofFpk953oxcNPb
4x6uwJMaiD3Ryi33Ou4YaRbmJcunK7sn99i1aOyCpbOIC+mfe+KdPazit8nUnwuonDsU0z/jgBag
x/n0A4iVGow6mlThPeDvZEu6oNzDzlMgJu2cQxPH1hHKD4vizsjOfUFcsZ2jfvVjYgu0bvdeqxYu
quGEwbXm7sBK4smIRSvQsyF9dzWxjAqR5AZqrh05pCCdMtoHimiMFK0EhS2UIw9g9xB9EnIbZ1Xx
qdibxXnzw7Dy6c8Q5u+QYDoCDZng1Q0ygCo3fqaWQo4xgO8MGH451nGoQjoGBvfbqYmz50QOw4F7
nA4sWEUu5oMAVRPRY/TPYZF+SGB8+dhR1Sixa6W8wEwEf4iyFJt8Ju+MFNMLscCvfYbzSXbjV2IT
izuq8lZ5AcF2un1wwkO8eETHZ+pvalifIVZAOEi+i+MG1DCi++HAb6lLE3oppTh1KvOvEI0dtQib
NhZEbMTL1VEICjc5qvmJuAEt3fxFV3/GRfEWwf3jTFdEZ5cMk6a85rktgcVnf1u/XtjAhP7ObTzv
atmebqNpkgWNJ0kd35/8/uCsX551qFp2lZm4mof/fe2/7+rhGRJtWPhI41H7z1pXUego1Gbfn/z+
8v++Z7CS8OKZrzZu0f/7Ew2OJsZ9raA8IOX2///m//7hzgPTNhGQ9d+f/P7LJsvm+zMfDUObQZv7
37/w/RN///a/n6K1GBDEoIO/P4cemO/7/uX//fhBRQacPzq7//2k//vB//sx7bmbTlO+nP77eb6/
/N93eznKQ0NbK7yQF+p/r8X3b4HPYmrtXYd1Z5m+DMZHniBjAZz002n993jU84Pg6+hpeXxbdpCd
4WzcUksfJ4slKQDD4CEsnHyXm2l2qGHjZk1pvjJaZjEq1Iw8zMuPWVLBFQzTO4CtpxHdym+/jlhY
/Vgmx76nJPk8DHRBdV82TwC0f/XpAHYpSWlbzDZ8+v4QiwSs5BTe/doOnxx03zdLWKfvrxnoecmW
g4btwCwEpi6Gne8N8iX3dP6sm+c1AtjR3e8wtPFQu3X4kvTmL1WUfzRcoKOjcvdHXKXUOEGi//vt
XFWIRHnqdSaB1U1idK8K9QU45LOkc9z2uZJvsApZELEPj4zYktEY00QlRm5dqo5Nz9I6y7MuHxpO
p6dRw+8OcYaxZJqcpxyFf+/U7BvR1W2LjH46DOs7ZcRFDH1A4oDXRUqI8JgVvfnmtqhYB5LLr86A
yj72kBCJWvxmG9tuiOsx9vUorbcCscm2WAJ5Nr2tyW7zp2eui0LvbDd+eA8MUNUM9WCk1M5hnhYo
roJXBFMpShBbjxsRePXjZI/LjS07qVF5/NiCGHgb8RqMZrr805X51FdrLIsQxs03yqd80vYaQMzS
DEWNcizjtHjeO40VAvXa+p1NFsHwZWWcR0BgZwZC/8wQeUbvT+3n0HX3sGEzGiqYHbzUWAkaZHIU
IGnkjmPxOaw1Uph9SDLKtCCgAJWIfYfh0J1knBuHZbIsFus83rxG6FPl+2hvYhOMfK7+Yno/OIR8
EInoYt4jVtBsCPkSMZVgOwdPVS+aI6YfFhMCNWK7CPWTVyWaPcP+BRrS3NUgZUCtkR05tcUhZZX3
FCfZZ7MAnctS5i15Bddyqq4FEva7NFJ5wnfP6dfY9QsSvZgp3YrjENkfLY3XZmBHg6uSbnGkWoVL
/IQ041QjgUJBtoI3fQcObMDUUY7uuJnayb4Whngvgm7cV3YmzmzlvorFHHeyT2O2VxQSCCnWCtDA
6Bxp02FUNrZe1Bg2TqSc+Jxg/cCaHdM070U3lEvkIknfDmVYX63eA2LNuh/SX1NdUAGsxsKGcctc
vufcdoeKUM0L1pP58v2rMPcZJcgC9QdnPWud+p5W9l/pMs0wfWJPLPwRD+ao1qBfxgi8OKb70goz
v1krAz4F7uyyKzRj29waioauH8w+cjk32iGdnobQ0k+TRy5iP0xv08JVlRpIEeeRSp09U3cdnPRn
AaUXBIfqEBpbD0DlfB73rPWWuRkgg/X7viARS871TTdu8mJ5fXeC/UNCdDZ/InJvLpPXps9OJyDy
+cVq8ZP6ihjvsZvICMmRXGyMpX8vmFfteuhfGyyS9XFeFFYEpt5ROVPtE2iTsUJWwY5r3nnUAvdP
EJAO4NQpQ1qovYsLL3+Ts+bHLEi+lWRIO1a5veu8ANH7EDdX2l5jb9guyF8xsdNbBf0ysYgRkM15
MixFwo/1E/0zG9J5SBEujsBnNC7uAvEoZUEVv9CKnlj/uLvC7OzImOjtYHYC2rIB6tfpz5EUg4uR
Vvmlaydv5yc0h2WS/xqTNtsb7dyel9l40XmRHLAosDJbzcXwMJoI9zuRKAxgL5UfSKJOl2f0UAZ8
Tz58/yrV+KAsrOe7ofGNc2V+KYH7xCyD+tAyYMOoBWKYh0OzVaBxMLob3gFEw9ZkDsr1V9CGOtbj
uLDwdRjEh3Non6f4w9caQ20a5re4cD5dIJPo+8v50W92ecwYshry9rlYNRIWBph1P+liQ0YJy3Fw
7AeS0/Jqmh5Y04H6y+WPsp//BfWfsMU4WPZ15E5LugNdhK9g1g86xhMWA0KJcriO11FYfIC2fAR1
/JQiVDzn6wfpeB5DJ0xxikmu3XmghjJVXsZcgEQJdXLm/cN8sdgXCM7ZoUrVh/Sa6bb+wuwssRbK
B4BB/dVx/syupQGc5PAIILb4FFYI5tCLN4uLg/d97OG4NmEPsWrVmfbVEe/YJzzck5HkmPsgOGeZ
MwG9zdLH2MR8q+wxxBmu9jrPiMnjpSp+WG5KaKPkZkYQiJ6eI7m/1b4aSKxQP4wSM2TnyleT3KLN
4DO4Md3218I2G+crcEn7c3G5sLRi4QcYDwr46B5z0M1tq27ogU5p2cDNDp8yttk1bnQgLsygE8xk
BHF+yaD4IWsm5nE4XhpaMGX9KmOGQMBxyLev3eEeMrWnrUDT3LiQE8Ua9KqIAGNB0s/y5MvuuMCK
R8xVheIfMmvQqW8B0QZMgadHyESPE3PkxYwcRWuLfgwOdIN4MQ/R23oFhhsNu2G8FHGBwgabZd7L
yMBTVRUdHXL2MMzhI8p1JzIKxj4+i2+4QnQEgotEYNaw/ODMev8RuUDF5InHsxeTgL2IfBv2F8fK
3j0H/UerTECFPJlMUPoX3NUn241Zr5RUOzOyZmMVCFlNchqW6e6q/sVjXUqb8JIo67KM48T4n7Qi
YwKyZWs/AtZxsoN5iFTP64Qjs1trShrymFUOc/5SVU9sy8EvdAg3/PFSr0/dRLTMulzxxmwRf0n7
6o3WlWnweI1DxLCZIyhLxV9d+Ui0EK4yz6FdSVhYbNqpZVrphq8M3/pdLV9kDLAbhce/rNckARoc
ztUJYRE+Hyi78CTl9tWzvPCu4N/vrBYA3DQ/z251c/KOPnokOjdg+oTY4rrk/tGYnVtZPoUGyKlC
I2SyDYeIWxAqeqp/4k3wdiJGYOMn8qlIa33UQc7ArjE5lTX06eVCWa0J1auciPsNH9iEtaydr2Mb
2FROvzzpb/WoE6Z1U/cMvuRIyC4LB6IJDoZX3Qd3OC38VZ2dwC7LkLZTs8F0CQRUB9Z5DqdR33L9
Og4VXIGSGMthyyPa5vi51mq58tMSvI4hs9cU5iMIVBaSTJhql1QKozgYPJRdZ5le4Z2gGPHPbTLt
MGO95USYMtxl0lCG9hNcWmOafopcpqByGubkifjTDuJlppEz0l0iPe9EqgFXIM6WbbEmWNU+Q03u
KxQ8OWGm/Rh/rruonXxuHC0PBF9dG69gWhMoCIksfTf06EvVXAkHKCN7iBmSKfNjEcmLGYzpDv8P
fapfVmQv+Nm2QOcZZdQODM7OXY6lPneRSUxrr2lkAnW7rH6mLmmbqEzUGQ4nI0DAdaelSY8Tfy4q
JkCu5SStqBVJuuVASk5W0X4aRTY+cunYJNOJv6z1EHZXRnm0GWk9L6bzDw3lrca0uMsMtY9VY18a
sL4szDLGDtSUl8FBIm2zfTp60BUtxOTbuLCTvfKVviUtTX+ZL3B+cEE+cO4uN98TUF7qNN43xZId
XN2CUOjIloFaFINb4V0mSFk3BMFSLUw0aWD+eWQEeg43JO74G56Wl15az/Vc/iKbp1g+ylh/iUyQ
d5355y7pPjAu9NduJP1KChwEw5Jeh4RIKNsdG5YaWiKVIIo1KW2b7VXb7pWFCh2H3HEs1fBTKTTB
7QkkQfw0SudNSMg4ldeesNaDzQ2XfZgsbhTGgLYSJGechixPAwN9oD23zEL8Up2xV6BuG0EpZA6k
AKQI2T1BUL51XAl11E+zI8KTs8OpzSpyUwZ+F+FhwGbePlq04ZvGtOxDsDhIPXM/3yMpdXeUL6Dp
S/jhPUbDlpsq5yG26Zi8kySYE7BdP5fE+92LdhY4stx/gBN+Dx6RHXVvHQkNwUPaNK9gF29WKn/3
bvhuG/La5gEjwDpnCBYXsHHGGzJp0pXL6tlvx3wrCvT6dZa9cFGwNHOL5kZu52ed2m9GeV86wqhT
ChOWVcEOGDfpbMsUbjIHZBbAaFDPU3iLreorXpyPkCEEPoB3BtrEs2esdjtf1/uhJfBJsJk6D1Ql
OX5n3Lu6vM5c8NvWVE1EFY+pazRCZP0DHW1Zr9jCoT2bkBe1646HsmpeajU858wW0fRXZzgIv2Xn
kJgzJzvTVpfJHB81pmwSJjFvQANzdmFZ7krXTrcS8vgxXRZSmFUabsumR0uXUWhDxHyqC6SHJFvu
h3hgpyKqr6VmxzYgROgIK4i8oJHR1BuPrVngCmHaGHbizRjaP9oH3eRZrCat3jilgbdj7ZShCOQ9
Cwbxmboz4MW+hSdVnHND8cNQWAMn6WsCDCasfBNntp3huBpz/I6dHF8ciG6rK5vg94Xk4QCs0sxT
QxLKI2dWC75Djvg4u3uaShB+YfY7ccxDMc6EG6QnWF8GJw7KRhHUHxbGZZRXy4yRCHe1nsGY10h9
mSRSS6X/SH3qtlgiPUaoLMWyIFzjjUX3g+nidJQtOKGwlvOO5W1BXISXP3TrrzjVjEj04IwStAw2
NyGfDEKbq71Exfv9B78/fH/BLvF++INeFbNLfCFiGGySwgUy5dDqzDx8QQozHqsKCplZsrNh+W6G
82+3yIudzWwYBEaxn+LSjYxZ/XGQGVJoW9AO+kfeUYEnclNBNouINiZV2ol/hvNFFZPPoa+PhFKC
SMwQNEj9x5YuiV9wtjchjCvMJW4dmSX2BgPdt5eOJfAJeFNe6jG1lTxh45gERxz3BMTwj+r2kw5k
4SGWUltlSckzH8FZZbpvaPrqe14lCSgSPCaYtMxeIhrrXSyRc7cdClnsoNJj3qq7+YFxpTqPnnMl
l8l8COB/VFb2I08N51h2tA/GbNydbBKHPBvFcUTj99xYpqKg4zHZUBH1wgHoyVhakpP8V3fyXXZ6
eR4CcWsWIjHN3vnQCRW7bhDY9Yt1FrHzIiS3bpgDE+jn16pOsFKsVEFiZdux7u+cTXuW4PFljsMr
0Is/VW3ne90IjriufrS8r6Jd1zsNu2p21hc3dusdaiYKOgefYTWml7yRn+Rg7mhPH3u7f9NdgF8h
ruZobrIvNiyRyqof/dC+TyZFe9uV6XlwQixnDnRGOrl8Ch4JQfgl+n7XeBYy9YHZOFKKniE/AZBB
d+1wyxBCdseMfyB4EqKUEXzY+bsfO3c7t/9JhwlrjLHU9bgZ60K8GC9Z7+EpTolHcRQxl7ruX3TG
ogRp337AzljkUm55XFJuwaldCDhmBcFExv1r1NVzb/nXpnG+JBsXNgOTF7UqP2mRPkiCiPbBhDcg
aEnrabMfaY0SxFPZvg3rJ0/Pb7NwjpkGJDLOGcYrzCr5VwrKXhBG6cfI540uO/gAKzkBGCuElAXM
TwbLfCM5uN41eDQ3fYps3YjRkDt/c+65aHTFp2cl2D8JaZpJAwo8sAppZ5P96V1zl8a1EQAp8/A3
8T5/+oFDFjD2tGELvK/rAbd9OWGb8O16X3W7evBg1R6mcv7bBZCUEF2CRcTcksxlie7ni05xipKu
6U/lok8YuU6lnux9s/6VvH13Bj3vmcKfaNvsiVxPEFFGf7W1nBZ+4L+WboENC/MAj//NDMuSMUmy
RJ5NeWWODndfX4TwAckit6W4ZnEnn5GWk7lK+A7133jo5YK2cQWNxd5PoM0GUakMDI3Gh0A/W/dy
BcDo3P/hkcOwlxxX9jnDgYWgvjHesjn/gCLr/51J6RtXoVAqi/me9dmE6qCFYKrN4JQ5FVOJESav
lUtjgwLO2LhJal9NgH9bZjKPRl0vX83gP8VqwYBp+MvO5qGIMRfECoHE/TXEV8Xc2B9fhY9qrl9Y
hVnD6yySGMSa558sxMKPVrpA7OrN5ktF/izkl++UgJEkYoiEE6aycmcHkMq4KFEF7Pnd37IJcJuI
frqxS724vht/9VP3gqyq/plb0Iu5e4frMKfuNURl02moS91E4JUXU4SCN8EWPztfvqZaRSWdvyTl
OQ+KddKCBGcQwVPgs6LW+qTQwn31Kv4Si+e+pr3BqKRLvJMjgvGx1bxZyN6bL7pOYU4/WUg89djF
udF6620mlRH3jaSPsUSyc9w+eaznVOxdQaANkCxr20+12qcBJJyCjKJR/ilrk70SJ+jDhP8WgBZb
FFfJ5d2w6PlHUoPvbF+gxwYg+chl1Wf415L+rTW65oEEsvGolrTfG4zxfwUjTryxyN9lDyK8chhv
Ami4jNgOcRSihVvDzBOfXR9ho9N2SulCgHZAkG7Gc9Lm/blrs6NlFriXZ4Jtx9XSDF+/z0/ZAoEX
clXo5mcbu28tBn1AE0RGrOpuVcsIgHEQsQtdf5w6+dChi9QxJha6S0zsI71+lfAMc5P9YMWbQY1U
pmX7aDNvuwl/kdfE7/TOLjKu18x+LYrqYx787GI1AcS7XpwNItliJaxDIPvXwcoP5CT311Jmu3rW
DopEEgk8mA5Z2xxNxzmXXoJYLH6dZvxrk6/CW9DLie7T/qwtwEOsvV/HZcwoMDX7SCcxcHKv2eMm
5hfmwfIaLrHY9ciwa2LkVmXUoUIKd29R+le9f0KL/QjWAeMU2JSp+b0sJ2W1v0YlznJCTjAimil7
awNl3dlIkriZOqd710r5X4eYMhwUEC5z/V2/znJGJqk7npZr3AjgTcvvicuanHeGqAB/N4P28wtK
VDANpBVAv6cAMRb/KR2qgIwiPgSD9PY9aYybsQaC3In2abFYMYhyF2RKoylll7YIwp0yhg2xJk69
lcxBk3BXZlP74IHYKoWJljx/qBXLZNxGPIaqhhn48hszcXrp5ine+XBakG+4ELo8+xoKdDxhdoNu
j2wwx6ye2J31ZMXNR84UW/POR2aBLkb3YrnOYxR3kEwFS8hINC0ZrEP6NQ8f8PmBLLCe3D57wwjm
iMtgBL91q8tHZyqNk1eQblUBurRd46QyAA1LSZFTVBZ3Rebuusyf72mgIXQQfsC23b+gO4wsWs6I
cNBpRwAjiEq7m7dao9WoIUfv0Q50kWNHWY1oIa0w2S/4fCzkGkiBjeO6dhkxt5YUpGQGWP05ODSm
LB+Zs2eA0nrshbiARWMtkTYeiAP6muN2fiEpBl8lW94I4N0ua9t0i44wfA1hUFBPs5K33IXBjtNr
5GjZqUlxJyCscTktp52r9YusVb0LeOoXxjhHVux0JzfwjoElfyAB++lbNaiJvEMsxxJtfEtIE2aW
4yES9rFuDqLdjqKdjzk0E3zmBkcbGpWaNmCcWX5PC0etxUl3z6aqRzCvQXJBrtZyr3rEe11istpL
tg1WWaCY/d0GJ3aWzaGF/rPNCPgMJnV4hfE0brve5RVA8lH0r3HlvOfQOq8jGSEReMKQbCnwUBoD
/borAB8s1uE7fQZqObbHw8EeKePiQe8KayI9xHMWfhWF+JGMLnavgOEuch55oQvlnsimPGZegDoL
Rxwd3bwarxvnLGwEGrbjRlbplFt8TwmHCuwcE5iI96gLZz923US2FgpQZqdbK9b2uR+Kv2mCqLOa
COnVFHMVzBjkg14VuSz3bv/7YE99vJeCEQpmlpgs0HjZJ0Oc3D0L56isPAJgls98wBvZQb/bicLZ
qEW/DDKttsXU+BHLpEn6/+pVBlhWK/u8wZXcrZlbNQinrSbSeY6J1bEb3DCg1RZM2h8xM6GtDinZ
IPVx6sv4gmax2dmJe0rYddG+8toDM+Kg4J8l6ZG41ElF6JlZztcEUGTFlxFY3U4Bg0a9kD+ZuWRl
aPrwS5Lu7rs4wMi1nSNyGI92/sezylPTV8DEyTACWpDiUMVXHVo3yQOdHTv3QYxYtWtVemgbbeDe
b+2dlwFJVm2PRIHJajdcSDKtSUvP3Q2kmpeckdxehjO+dNCUmKxoyQcHeumbDkzrhpmVt1RR7LXP
6zCgZ3A/L6a7dwnnwNZYv7dUO9vJRG9CZvhH6o0fIk48XHJyxbhXO6SaCTLpEjhjNTJKes/JFDpL
9mx+yDXas+S/TTo+AWoDRU8hEo0DkA2Ie0xjvYKgGgRWGidUsuAwDmJkVQaBNdmiS4BUfnA1/OIP
qrEvk0CdTcIwFGE+7I5Ftjt39I3NGLzZPZoCieo9S1HPGVV1o3KH6Dg+5Sq4pSTGHAABveF6ANs3
t28+zu17lv4tWHWmJh43mLsh1MLiT4P1+0XCQxMNjjoKXX8zJeY1TBhUO6kBjXD4S+TJvFW6U2iS
ST2bnBplGrrZDtSNDDHHNOGHC0kcUVhVc8gUz24D64O+lfSbggA5pjE2iSW7xabQdCvaXElDmqQZ
kcIwjoXbEiTLmIw5lDy1ufPDSzVhkQxPiE4YDEDJ3eQa5yZjSuMerdh9kf7wg1XSV5mK7Ogw+kE0
0uwYvzP4XAk1Vv8Em/xEcYBNKLAey2S4pCkebR3C0lqy4JzU3rjJ88TGrM2CpZhaJLdkOTmT9Z4V
WL4NhnzcPVTGNsFZXYzaB0TAtnFIOZKSwFrIgDsyUXA0hYGz1nzHSdHhWqLe8lTJN0Y+UCEhDZ/K
rEALOlnoBIKjked7P8dbFBakRSheEdEObFzgXkX5N8dC4GvNEa4nyMGJV+Wp4EBctX6FqAEBBL65
VWZGKrefdEiQTZYJYoqK56KdoAjazalx2mXz2czNpYcwecSVR/4nq68YvmXieg9ux/MAoSdLLy9E
UZINB6buv3lSoWT02n+T3UONniDKFJKLNsmeKecOCLteaHPf/MzZlUHbwLft2JRXtynxGCM4+bix
02CrAikPvRU6mx8CiSQKib8UwrvFfcKLgPqJSf+WRYtHG0oZVS7nzHBofmQPsArRk2BrjFKzifd2
gKiKZfZb3Llvvs7Us6Pg0awzqOkf16m5z212oghxBBtol84KI7ryhrdgIe8c/xoHQAIAo9P9Q2LJ
PxagN0Q2nJbSaS91hbxVwrfd2E72RMTIP4sF/LZhsoqAn4cCSTm1pp7K0hZRfVu9Cx1waoiapBYc
HIjUbGvjrv7BUrl6S6VabzpixRtFF7cAdSOxOc2aYL/ECy7Y2Xk0YHuipBfU+epLcaRssBkN0bzg
PtBG9QD9CIpT4L+41YrFSgyHvday77KJ5ztRCRtQbAb2Vox/ZD0eg0Y/Gl7Doy2r3nIBPMWdCyzx
SwLAG8yShVejz0NCNEC+mhWKleTZiIFyTrrqKQdwsQ1rONPSBz97YeNNsyu4H1jCO1y1QcyqppaP
zK6IsVuXMna+6+zc2rao3bYl7xDEkRA6yowMnkfA1qfS2yDMxq+LnrpYR28Zf2OSem9z2w27tE28
bVzZnFkuCujZQWDgD0QRTfaDmSNwDDwVYyb1eb74AqT3MdeECAVNB0a9PstkoNEG5oBbMuEuDdaE
ZI0mm4SsjugjT4XWxiKwAaY6uSpF+dC3nLGVTX9OR3hyDfOjLgjz5DkXGT40kr47qvXGjEOTUX8r
f/rwiaPMNXfVaEfVoN5by1eET+rj+GrHzMxyOz+38/z+/b/LXAGGOStQ0Pvle1P1t4Xn7KYYGFEN
FnG9Q1Qt/B8dc9jjKfH2BtO/naqdvWXMn5VnIkDtzjWzJxIfTiI8VMYLaXz81yCXb8KMaCh3xCEQ
gDUlGgfMTp7dWmq126CVjf341mkDkZIDu6zSrIMFokQmTs9JVzxzWvJGDx2j6ME9rr4Do0VzZkvW
CD2+pG1LtsrGkMtnLOAqsxj+RYMxUDhNTw3Yr30bW+HmMbFK5lRGdR2W+m1yxlOmuGMQyh/phrBk
mm6yLTv7GQHAb0De88KWr5/FTUPZ2TauuoTlY2VD4qljfGy5l9HwQPWs1UTOag/CFMfGXaw1v71E
jAbYpTd7yWgHTF60LOp9ClfcCv8UMO87amY8AAbhfIG2j5MhLqHFNLEVy+PMKm0nTKZMTbVzgnOG
qgzIGZJb551Pr9GC8FAzEDa0mJ9pVDHZ3wdIPGFqsejpUaFsHY9QHlYmu8xDCWZkb8rJw32SrEEo
2IQ2jfU0x/BotAOwF64I4YAbtvjX0nMIdy3mCA4TAogXwyfKpMziljeHjcNiAuiR3ctsnJx5FOAd
pxdh93qfTJzG1AokXrz0NWRSlDjo0J2VK+Z8CbF0GH0QkFfpNa+Zh9o5F1NfCdA04i7D4Q3v3+PQ
oQ6zakAHymjZtKfTZX3/A4IztxNyMVE1d3saH/Q4v7fV/JC3/bgv4+Y8ZtB/TBIN8BS+lrQlyM9e
STj46zbNDkWmve9Uc1icdoJ+i/Cj3Lci9Eny5BPtaF1cybhoYjG5Dc0OATsc+Y6m+ghm+05U4ZGB
ASaLMPikFd3qxX6YmmBHjfa25PObsjhG5zU/F16Q8NKLaCoOB+AzK6rtgvvL2o/MSTe4aZg5csrH
nMuMTuxrbqpT73JSpKbxF9U6jAZvw7n2maZQ1ibE892wtQYTVD3V0+pPegBr1Q7DEQ0YIiPL3Qk2
xZYO3mJUzaMaEANxQ52EXB6Kung2Q+ijinA49J2ADAgXCdOvhAud9gbucWi+OGL2kM8ySkx6HYkq
/hvbPG0s0+Ge9sJTwt2KnjggtW9gLdL4aM/wbL9nnjpkrtPSpyAqDEKTiMEenCbfWyJr4SBkXufp
zZw2N5XZDyG04GPwtxxt0LbrC+BK555CMOjpcWD4Im1I1ASmn/snzZ2jVY3cAKib19wSL8gfEfBj
xQxTAj/A2bc1f77gGeFaZG12mf2oFUadYIxZWva4Rbv66r/LRL2bra7Py9Dw0rbNFcHJQ8gSaxMq
3G08Bg+OaMRRSeCqiPz7lJdlCfGAAJVi4Syrs095cGgaeZ3ldLYqShK2zkQFjSEqNwJFWffS1MMA
4FUcWNEX4qlv8mlnlcULKX+IC21xAPDcHX2M4aPSGmEBgvV5qD6LeHzvPc7VYsA5pGFZjRoBuTPI
B9QP/Xayig9V6N9a1OGpYbZqluHvutRPPGz97bCOjeCh0b/aP4uAAXDmOR+mI15y0RH6yuQ+tt71
gA8cG/c9NI1lu/hAM1wZngVeDcxn/4+k89puXLmC6BdhrUbsxisJZlJZGo1esDQKyBmN9PXeuH7w
2NfhWiKBDnWqdnGjsHpc+3PKp5cCaeVpacNNtnRPiDUhKIjlvdBzecwStk3FPsvkE8JAL76ADHAn
7fQvB5IvLnXoYNM5rcbiPpoOqNY7ujTZUgnw7ig+Bm+WRgRH+7k/UmzMqAEmLouKiu4dnEZNipGy
4c7HjfEaGb8lwCa8nLgtDVk4l9Ti6Fav9DtQFMCoVEb+Z2LeofRl1NbBpLqN+nh1dnhN0Cu2VV+5
lKsKID1MiQe4pCzB/rFJJ/hlLi5Y6X+5ft1uPHv+nVP55ZftR56MRJWt4VaJlBUe5W1rJDROc6C2
fMIviLcbyr6poZs+e99Jgw4W8mZySUq5HY5pe3qGVcR/W/MMh4Cl2eVpCqWUKB2fIWeyisGIywBj
eXX6JNf6v7k+zwALN/BqKpP10W1IVqqppBRTPIzQ0iftHCJOOQwY9bMeAAPSKhB0pn5n5+Xy7QFK
Ku5DXz15TgTVoaSxF1OCYxwbM7liEv2UbP5dwS8BMuI1lfN732SUPE1fcF6tmcD/yKtO1uen4EyI
QnivuJdDq2wPdawvk9ucGRs+4kw8DvTYOiGfBOTcm4ds6zgDw9sbTUmRy7fpDyVHp0NW5BiddPq3
bsUfwpxPPVdobsV7x4++NQ9hlKy7M+IMmK2a39epwxfpsnnGobv3Wt497yuT+h2Exs2wqqPHO7pB
ILt0LiyGRBiP8URLBQ5/zMwYZbyIYOaSfKfp/LAYbFcRk0sxPZuWXXMxY6TXZ3T0UF8UVm+Ozn8W
KXZtDjitaZcHmTKokjnUdBKibjldZ9EcONE9STFuzZyYLFIJ2AavCuj/29k9aWb4cNaGC2VDhIlS
RDJd7vCQcl9zwlRs8DvtQ3yuyi6OZKt3ltEhLY7laZEexi3fO+nBuIVSXDFSHJUs+MpQGNdFWGX/
Oqih1GXfM2sMUE0ZNxKnj3msyLMDa/B568Ja/ciwfpprEzt1uWwVxhr6z56oDf5gSnN1+nzLGOyZ
aiCYgajMadZtHKd/b8ORo/Ii74zYjXazoFUa/HZrsqozyIyD0F3rrv3uqwaqGz0tNPRKATDb27r5
EaHyXYcgfwCTmJq3tedMTLqY8rq6O9s9rweCVFDZBnw6TzMwiMTOVQ6jzyh+naBl2i1mzdCtz87H
rMTH+BaSwWNxcAKetbPrRt8RWJwVW+5F6uZqH0R7RXDG6T6wyxBu4chnShFyc65ZqAEZ9zWMoVBc
G0gtKaOlJnLfcOA+Qwo4QlmUm8iCz1f6+9L2XhenuM8byTWDCInr8Pex5/ReLriNrAiJpLfe555D
fyyWXdF+FDOvx4DWDqCw/+6n+zqSPwM4gL2g3rXgkrxt8+XPzBK9XQ94rZW9Tp5zyYzyPXZ53uNs
V0MupKCv46TPZjdCII8SetbzEHwiqqjRXwz3fSIr3bvFqSMkEsIzSnCQ5MXqlDG+4LQxDhKMMvMI
PKRX3/cxmzr1v8chzAkO+7dlMA5zL/wzT5cZ9xcVDYDpF0LbIWGayQrGMn0zRfFCema7bgtySO+X
nCaMgoIlD/kvzNUX+yF0dl4T9hkWrZ8yV+8VCUEED/swDTivUVZH1LJ4GK9manxavlvuwib557so
M8odOPs3Zwc1m4qrP8WStpsOeuiWJf04ZT49X+WhsexdrUOSDqH/WPTJawSQtEk8D6N7jDpW/tIz
emFahtuU2TxxbZwyLEjHru7+ukXLAY7TUFPD7p1qrIr+CD14YGR7acT8YGBvJWfx1lgsuuO66RfL
/BazLJhzguoVXkdNsbij9TPGhXOcTRhARX7ru7cpKU5KQaloJnnPzfgGlJR+Yh/6rDbfMAiHm0aU
b021J1yPb3muDtTFkHTybxFt69SOrCD/5ph7dH8ge7OnL39gke2Iv783oI4SiJwoceNDl1X3IxUH
2/xube3DQRd+CXN4aMrwo6VnZuvxDRmN/6ZcaFC6f4ch+2yv8Ld1t2jTl3HGeeHMxWtpeT/p+K2s
6G6Ck2+72beThwBrcx4Z3yBcTlkz94I3bt7sJzO7f46Mkm0Fp8DMF7/aERnsCOAJfkzuUNlveiQc
M5kecdk+vEkeJKMnUWtk08Mcysd6rGwMK/ulVezZU/GqvJEuFSW2beOaJAVY6DxD7w3bf8Re9+R2
iLJRP14wF2CNqey3hZQZyWVIjOP1v6/JqEvu44IvrIox6LOsbZLJeyM0/eMKNgeDc7T2B9qwq/3Y
53dWmv/GLSraS6eW3ywHDNmM03P/i4vOPMfx+GxT9UxFMLV2bKVJ+xD6n97Mhi6KBLFbkVqvj1Iw
MNED/KcB66yFgAyQcdl5FO+hA6wvkVPGd/Mkex6hXR6zDtPmnjGKh4hwYnDJon7oVzWkL7L8VCGy
COehFgQIS71v2xq131Z/LNs4V8kUKJMvf1iIdKY2Sy1QkOeUjhQif+WfLO6Awuo9fv6tG9b8nJRj
OBhKe5+xNp956aBgw2c1U/3tEPvBU9vpHU/BLkFzsxCqnYrE9545XIFebdwMZ3qYUqxRFj1yWT6h
4NByCQHtnDeENEbQR12Bv8X37Vejp+FOR5sMND49ciWgQrYansJ4Cf8VJn2yicWn6zPvXOQzj9ch
E+D8CZvfVY79nEe8dUuNJjbnL14fY/uwexzC1zkB+6foLTCH4qMu0n+jF774Ur01ABC2zivVO5Rh
5NN5oQZ1j5eRuRs57yLmqGMufoiF0niJsB/FU3G0NK+fboo9LyuUO8jhtAEw1pasnozucvGqOV4d
Wpk8tVyDR+w9q22RGTpeQKsWe2nxI6Zp8lGMwCrTfARUJp9ca3nOC/ma0MVa4Yd0OutdQ9g4pIN5
TjT4a1l99EpUezNZbqHlMRbx1nF0xzZIASQm3juE/ccmSf71Tnhn8LODfWOL5wBEVfW4jWmPQbpn
W2jLhH9BV8DcX6whWk+qEyeg55IR+i11+aaNobif0QJCtN9+cr9qIcftlOJ1Ra21SWdvlE0OENcS
0Ow6858pH+Qz8LDHen11T+6O+UWPb9rAeG/Zp46FLIq4YBA72OThfI276cc1aL4oja+6Se+zzv7p
iL17TXbBDAzwTnKAbUiRG9g6IpgwcdolB8fyX5nJVEFpr1eMsOtv/JK3VEPWCuvotk2r/tEeWYxF
OmBKbtlfC9jxFJ8/2D3T65QcPPomX2Eh+jtHGU8+pyU7lRUmAr0Xgii0BV+ypRsLOnCsA+6Gr9Vi
OptsNOW+dDDwFBDFHVlRTpKgRhcxPg5/Li4p9Hl+F8aNs072wow/O6+j5cPLnsPS+Z2t0doPANY2
drKWoKF8jFVmXMc6//biD5SWVRSZfvA1AIl6j2jTcnvxzDT8ecRDPdcAu7qmvVnDC7MP5u4qy4K0
EGAhI3xwKe6XMEc3nm6Q1Qmf8jUujsA70JgH/KSCiwm1U3k+nl0EHHMhOF30Jwk3INAQ1SAX2j/e
giTsef1phlO+8L3mibja3LE3qKNZMDGtEmNGd04Vkmnr5IHA5REsH8jArv11EkDLsv7IjegXrXAd
Zo6onhD8nJ7Cldz03he4Ybh19g69y3ej+YvXg96g1R+UZYDOHGGvnRIgCQflbpueQIeP+zTPXqWH
x0OMZoBAk2xNUj0BDRNXM7HfailrLORU2JU63IRt9bE8lXidMXfx7s05FIIw1+92ZfD7ZWMQjRzM
QygH/F+j+8GrzFHVuhzrUjKuI/cfchZnu4VVQJrw6iS4meLySLL2lXzvBhes2ntAoyZZvzQZXzrq
vb3JSDtusnXBEqvuOWE73fQdQp3zMtIg5JQeE+oJHsEhpm048Xx9MNfFgyEbNnbry+zLDy9nljrT
IaHkGxi9+lCWleI36McNSJx6azB5i6p1H1JUc3PyoU0ZGajcMQ0woRi6W9EgFaW6eZib8UGjEhVr
G1Hu2E9OY6GXDQnuAXCudvYYuf+E6n3SQT4fPJJuisMT1qRzC6+y9YxHeu9+3LLeNYpbdrIme7Ia
fnNPWIEhmdlIzp6FZT1kMDuTjFjWjPuQeBC+VKkYtNjMrUqQKOjwG34rmpGwNo/0f25gxYYXYCaE
BAhDeGshX848Bwz+B2oT+mfclIeEnOSr1PFrLYUKXJn9KMp8sE16KIVbvP5cCrl/xDVrqr8aJqIl
xdyU/lORC9ACjGrFqdHNvfcq4hJWdv6nWOBWgdwJKHJ7qAy7v9R0xAvoxk1qsVRqomZZ2rApgh4E
kHsAzQMVAe8bEXrL7ACvc5mJQ9zRmVMfMDHcenOFMPb+m2MyjkU4zvLijZkMWkJvgczUrUY+p6W+
MSREXDybkPOry8hT9GAN4cGu/MeIvBMAIrEAaMbbVSXFoxGrh8aBzB4pQLq5Deea8tpYy7cxd5tj
Pz3V/cLAgw8LQtEVNyf3EAKIdCopWumsK9qY+bcjwJig9r8O0D6BHhCkp6PrvkZTisA49DUEF0Gp
V50azFza5mnM6A/nzCeDpYv5nmf4AIl9hf2cb/g5SBmMDAQcE+sDrcrKQrR2XP8NuZoXwKT1MI2S
NogQfZP6ZQmVySLi1Ls581+txlF3qSRByh5NS1s4BLE9PtNmSIEFO2JVoQ1lgg9JuhiwBJFg3A3p
s7Mkn7muL/AcblpzqggpWXaHCa15wkLTswGJId0l3bEeU+5tTyPaoWfb6yV6yk+GxFeJeKTsVV7I
iaOEPTA0JFBLYZAfpb4ajnGpFw6V/rzl6UpRK6xr4urnwQNvgFR8sXP3nBndtAOGupFzRnc7hI4T
ccY4cMgOsiOkT+NAaCifRy4CLf5Zxd5zSPG5jo1+bt0Yjv3w2pDxeMjM8Q/1HPRFkdCxSnxvC2pr
xJHpKZMZinDV9QfZPZmhX+5mduvtwr16A+8BEzWJeFjtzmb02D9ofyHLGnWwKdvkV8fxkXbpaWc3
IcCFqSMI1UK/8ogmeNBVzLa476CzbcaYzhd3IQDgDyOLdO/uBqCm5A0JcIczmXCs3YRu2ICa5irV
pI5g8dpdbjAlysjQLMNf0/B3Iib8lPV0tSVi3YG0t43gSE4gsTtmOKRjekBDJUiXUtKelp5SerS2
Xe03e2LIT9RoFcjKsFkhlWOYqQR6tlcduCvdCk61FTyXLS2BIUpG8pN4nbM3w+xvVgw35N2xRIaW
GYKnhYFyM2Xm1iZOh4PRbS5ESvY2sFh/+jbpyToOenovDZyvvDUB7g91SV30mCT1qDlV9b5t+mw3
1R4ej3hnZJJ/rssswHylBx+jKc17R7nUM0ZQG+cVx5wYg9Su/bOo2j2MBX1VXgQ4J/kejGE8uTrx
8SbZOOQs4sONTP8MZfSLK+XFpTiUOykzir6aGpI9JESxU+nKp//P7HaaKaTTuv5TL3p7l9Xw7ZPq
WFanYhU9KfD67vzDmkNwzardFpAzbjMHY9ta7qqO39rwxLPu7c+57N/LZXK2bh+5pGAP/z/Be5XY
kb3lrmLyfgu3DTr7s2vxe2Qz4kCfjM8mhn6OXyFB7k+S4eMJRx9FO+b83fcE25E+wKgDUGJphzvs
p0HDkJKs/jvk5HdcI7NF5Xg3spQOa5LMhQYzOoFKVvMrd4CCZuKlzV4HZhXHaRTmtpqdp9TidO2Y
OEkrrroC9PFS98PR9jiHl2QBjcKmBJxGl4xf7OixRO4Jm925XZwHVMMbEI0ajuOUyUrpwLxi+J+Z
BqcsR8dbZJd9QmI/gkITwAa/ojxzMTKGW+sQXZt0hA8pcnUwmrzQEyO4HWTLIKaNniPHeobWDpf/
cfptdf42r4bhtgglZdEOOQCz+CuXx7rG4jCmC7e2uoPU01/0LD+9fH5X7C0b89ePOJWCJ/g3z3x6
Qwf+fS3/gPiLeceLZJCE6iea0pcYJyK1AiOMcNT4eEQJJPNbCfkTtUt1qLhLsBvzZpkYc7H6gdHI
LhKOPrmDTm0qtD8AiA6RDWMYxr2pMOMopa+Wot+pJ5zKD1NNnHjiIgQfETfnKX4UkjNhXeBxWwbZ
71ps7ttByt/Gjb482b55Bf6lZB1NGeOjQZps66n82I4tk8uB/q/MRgESYZBRR7zJyrrf+QtvzGO9
zPTS0CUK7VTeOLLu02Z+TRcyqQYJ5bFqd+Xc8nmf1YDEmZEOIDypUBsXSP/+8Kk4+9T1ytK3jn2E
BqfbcN5Kf36bhjHf53rZNQujZR9lmQEnhELzEieInZmHC7RrYeowQqEMs+Z/Rqz4zupask2NuuSj
Xi6i/siUAbSrofqjKJRxzTOfOepIEGQARR7aDWdE8u+DW0joftOyieYGnpuB48lv/0ocpIaPIR0H
O9XClM5BPggcrypegZAnOFoiQujZPNVnQTx112leAysl6t/2dCbn1Bf66u80wrHxNFcr5mPbAVPa
Zk6G6pyxLg4YwrZm2r2XNjXUIRJTXHJ9SFubn3p0keFYE1bNJvPGVyA07XlU3U+tEso5Ru+9DulW
jXuJDzDxN1b7HnfRLrMhpFmDdawZM9bYUzhVL3YwINRRxNHOoCIMbHgVwZuuOsQu+ZLI5dLflRQA
CmrBBWhEAZIbk9NdaDsQA3om/L3DuinWQOwomJ7hdx21yPeeqT4YUdtBWpbUPjX+a+JN7zYmjoMz
0/ITHWni+hePCBheWf5Jx/RfiyOFysHx2sNoA/z1mXoTLFC/O9NuCwlgdPbRaKXHJXR/Qq7eoPQD
HRvOwXcEU0ti8KZL4o7oI5gd2U93RIyz42wKjAuR2W+kfc9Rvj9GhObzHgxFl+d5AP+e4iZ3ukft
GjEY5f+EyImovPrdnQmn2OD1vZLyOwypKlhE1Gp7AXrcUW2IXwnGVraA/0i4XGEZhJCQHkp6t72M
kw2qsfCMCF0rpR5vAaEJq+Ehbc1nYGbrvLE8DR3gTG5zNn0k6VJYmyh/jQZAXrBYzf0yxx+iA8Ok
I2UEluL1WmdG3IvazZKRWMhm7w2r8JmRk39wmF9sbW4IpfFNFP+rc/7otCO7nS1PddWRZXGqtXRl
2ZZmAyjJ0ZdEWFzrc7A5kGsAqQy4ViqlD67w7skor0CYCshX4bxlLVP2VQtvL8bSPNlM5w7CfdQc
qj0eE+EhHBEEqbcqr07xVMbnKoxugnMNnDC+qc6wH+ch/m5LIuaNXqdUSWnSAQFcOiu5KdZW+A8I
XrrrfM2lCr8eo3EefG29MfFG/UsesKCT+a+IvkAk2qqIPZAyNKxSNiW8GMCOs+RcMhCkwb8T/bMl
n6dj5OZuxGkoXYU5Gacv1y9+1kbUh47zBSCK+Ae0RBRURnjJGwMpsud+ophsTMk6cBsW94o03J9D
3RdXeP3vkARgeVrxL4LI2YcSuRsEhyqPO1XhEBZvtbA5DEOvzeixNJPqmkbcR0lXMEyZ8bYTaDpO
UnxaafPcJOkrpQYLsCTUKvY9J+B6XYnHSaryXiR0ppYXJ6G7WitKlnLEmMR9ELaZkppgaUL8CQYf
Lx0s2WNlVTqoI1zDvnRO7kComScQI/NEr2/W3tEaTDSe6pONNeGO4RATo2uRA/IQTm2hkPMhe/UZ
RVCSR2ACKb/3fRTK1h+H45jDolf43Hba079xRYQ+Z9vdOlINmMdpzLHxCAfZSrNb7PJDRnmEgz0R
B1o4DoSLuGSnBOYzZzjSx0tfhrk3h4YZTZo8DU09XQouQhXzAm5x5xB10v6nxsa56+r25ES+t0e8
i8gu4MxXWbqLTV45Cg++HGP6x+nc/DAqb9tM5tlLZ5edZh5hYlZPbGTJxvbIGqZ12ezs2XjP0+a+
4UIf5EPylKQwe7FbBub6fQnMWSFTEG1O1XHohpfB7qCd2mN5iBrzEmG5PMvIIzhQxif0acltpNXY
fAAfU8KBprBZSJtwT+ZOWUbfyWgsR7eiGHZmPBAt7ElFRSde6PsHypOsXeze9yndTaXtpIdiiLBj
gKZjMJDVO0n10hYL4cQ2mf7addCXc3d245k2pLGc9lHIQJnPpIzbl8kpsqdhQZDBvHg3gkwlkJMj
1av8Wfv2dHDh3QzZUTI8weWcxYdpNBcGPg4XXT8OBtNWRwfs4rFtk2XjZsk7Qm98IGShId1C+rO0
MwU1L96mWmIZ5BR1oSkpAhlEShzSskUHVqDxJlI75QwuJblbSQa0zXCPcr0x6FZ8HrZpd5ePzQKd
bfnXRIAuzQO37WRn037EcDf+rizSDiL/zB3zsUsF/E7RUhZqfScay2JtK2+7xtLN/onC4XhftEl5
NVysQxWgPz0Vt5A8OJCt4RlX9gZjR/PCSrYTlSTEkljnFvJj0MY1XihR8mwpTrmiuXEeljhnZHxy
7mHy0xKaQhfUOMm2PkmwhL1549eVYCJMinp2rpF5l6frEphadzbsikPmZkMw9HR39fsB88uBJtLX
krTTxhr5Bfl3yRFLME6gbrssDfK+6+80Lq8570pugUa6A9WJl/g19sXJsUo+hprjrNlPmLgzM0eM
xZw/fGLc649Eu+loZLq/o66t3YtsftYYsxl/UNoT9665E447bKk/IelHvwcQtzd/yOmG8faWLPpD
uazu1KJ9x+hC0rLFSytGfFOrNydZW9gS0k1Me/cpU+OtNDLzXNN9plCwWC44mSFjsy68p7r+5AZN
oaibyyCKEdjSatmSI30rEcTCkmoOgkvWrr7rETBO2NXass1upooe13MnX4NQ95ZxS7ulOdJxd0/3
UM8kgqYfWO3vklARWiL2ywiLLSFhjtNl5hTbIYqOMX0RNzKghH6+MTrZ19T80CodToOHxBHXP+OM
Zb8TXXnvZNb3tKAmUa5rzkz8dRKB2Wzwidjzy1CPd/UgY2T+ZDwQ5nl0SJAddIyRoRMTOK+z00M7
b7XzHXbNiRZFINLK6AgEEsRYMGeHgnlQxQFS0lazjeeFY2v9ACGLqR/OqG2r9ElQbbPTOnROwi/r
LaDYqOP5rRKwwDZScT53j5akC5v00Ge/4u+YbZi9rijVNNogXnlbaF9XGlwsHv2UGfW4HCwtm8Oa
jeGW3HQEzvv7GuxqMBmPgyYr34BQZBw15SBxop7k1U9EmittFbOaV2U58ATG6c1wrTTQFeVhqALs
pQtN58p9jbOelY4cPxZ7g/ldMqvTEr93TamPZpXRJtpMj9DfKadWzV/RtG9JXKpDkvekckbqsVJx
LExScgsnPeaI6bUDnr5pbL7H3JqaXa4lcGYd37eh0RyjpPb4DxfgqxKiRYvruCqokTXnej9l7a8c
2GrrVsKOhk7EZGfntGAWoG1AwxcdkAKmauQvVkLn8o1aEZ5anZQbNTcUmZgOwaKkcPZ4AXSOli69
Zbi6xZLtZ9NHyqk1O+5gMU5Ls6D3s5e5zO5tKZoTMKHVh8NOW9S9OGpQS5SkceXPL7B33Btw8c1Q
ps6JEW3YQUQgxhZtqyK6mzMDSKhJXVxK9ARRE7o+NhoxvtjLcIdbjyWwai5KQrzAK+cEuniFZCx2
tYHRB/WCWt7CxMsex90uVL7aSCu0bnP4SClNSeKLE8zUfw1DbJxSnf/+9w+wWmfJqB9rs75lDvGj
seLFUbSAsTXjH/VCmDANxedhXn7GI6oAzBvPJFaiIq95dVd5rkqhssgeDg4FjqQKBZnJgjN2Z+dA
grpbAWUc/Q4sMzmtd04Y0L84zhex/JKpdXFs9HssrA+4nNFt8vbR71zuhvVs7HET7Jp4eWhq2P8e
GTFOK5hNRfsBi74/VYn7y/smt6JPx20zlDdI9f8aoySGZj0tWQHzIWHXjrEtkOS2A292aX2YZrXj
qKDQHzkWE/rAg60wIdfZcDU8UmEkrjkPmMXVslnycO9QzFLuekP8VJMVYbaovsJVn66klyABuP6d
BXSTowpCSoVbbet5OXPJAqSlze1Wlw5e0wWjcdbYMwq0rQ6MIrGKA1FApeOCUeHVzFjid2k+PVhF
PHEI82PCwbO79fOMSOMINrTOqh1h/Nesg+WxDsMjGX4QbtlHFamsCR9RI0EYiKkgTjIpkuIhKDwG
Xquvow0UjaxsE8NjUsT3GUcaRsXHTCZ/EszuGB6w9/p+Nu+L09BzeCzqOytG+g1HfmeM2WDOQ2IK
vofSveupsmfLAg6W5kxaTN3dUtP/16OQ8foSN649PHA6HR78gS2kHPibi1hT0CsZX2vzYClIr8gm
APdxX/sD46nMr+i2GdLHUUEP9xZeiNF1i/N/fxROdJEM0g922xCYGfQ+jry9rgro0JoJDDZFigtY
Ll3X/+r6fOAkxJjIMuhsnUV58AEyoskzmB3FC/SHTdJyB2Y1VbE37HlHS2xeAKXHqfuluuTXtPMb
Rq3wXCv7zsrEgQB4Fwi3qrepScIesF3BLXYmlYGMEZDVIftmeH1gt+ahK/NTn/b6UmgDT1GPSNmQ
022BV1JqoUBtlZeuMytsaeKrJBV+LNh+1nsKvhlX3HH2Lej8WKOGMg3mOKKvUs50lVCmKwsYEzqv
0OTr6bvpyG2KklmGx7lo60ZjvB/M/KFgcEPmEShLxQWtsHMESEDr0sNhQRUuuP2UaUpu/MXvGnhy
7eRLxX1ly2yfQHh6kEV8GDn0rV4HBtg1aUrwc1cczfYmH91Hl3M914ZqQ/cHkxxUr330t58W7lFt
9Ke1Kald3P6QKXe8LxpjVzUR7LOVWe0pOselh5cmejGVjVhW1fledaN4CFHdtpUxNYxUQTEUMJfC
tT4shH/bWg15jIw9R9Lx6suKJxT1CVPwoRmMP8Y55xl6cS3jDN9ma0/9lQq2/Fo2YLBUFyUUn3kz
8J50uDI1eIxhC5ECotHDkv7f3pmPM3drwWJsGaIOWmpMKwyRdEvPDvEE+uRjhuOD7OZNlNA+5+Za
bVPLqphcDyF2bXL1gwfCWpMjYmFfEVnh8EhgNtn6i/zD6A2Hhg3pNFvh0yyCFMdmYEZhrbGgrc8d
IS4DThXhRsZ7EmJkYVJREDLx2uCxKsmMFNQNNsAZh2ewqHQldxXO4cY7WboW25SpAPEYfOvWkt41
VuB6uLRQiMkui11UQ5yju0+cO492SPqRTyPX6zi15INLJ7wmRxXZtfsYS4yS2Jui1Hkzk8b4JzqH
Ik1aeaN6JZj0xGLqbjYBqsqTdmjnCxU5z+yeEENy7D0qRFZAoM1k/mIvoQlbveGG0uiLrOpvMDUG
QVsSqFlkfaF+uUHSSjNg9FNceuHhdKprrEHruUyAbeb/juQb1LXbYtafbu0xvvAn47PVxkc9AlmY
JQOmRok3KkF3WOO2zM/GL+GSIzCm8S7hFIUXvdjlMhmeIvWVlF4eFGEbHyOrJxuOGQhaRFU9Lp8Y
a3a8VyRE1sHZKBwLN5mF+4S0MfdltF8qhq8+9FMjS9Wzp5fmRfViZFiP3y1uXJcXzneZ3rGPmAsn
ZqFw2kY+xxrqGqrr1EH+G/r54i/j3nLC7pSZZnw1myc6ShtSHtXRLjC71Q7UMVT97oacpZF9hRFU
vku7qykJCnlb+oJmXJ0Ra76CpOxqeYiSFcioIIY5Ru2g4C4s9yK+FQMHMQO8keV5C3JYd1Rpq8+F
MOubSB3/XMwUvGY6vyfWVe4Sxp6pW6x+HuZdYZW8Uemt75apQVXibeHO45M6AMaDDv2okckOFVvG
obK5dKBywvUuBkLrff0yZfq7q5PsXA5jdwCEz7moK3+hADD5YrAURqN5k+i8sCSYpLY+p+jONrEG
QN9nZsKlA91O/zrhfSTM9Ic4IXT4R4fEeGrXT7lXyXsxYIhbWFVqfM5RPfNKdP7RXoi7rkN9K5vh
QcDF8j1ADknuyhf8JAXSywSBKB4WzBrirs6J4bSu9zE78RpqK4fXVZLglLOO7UuuR6UH49vwyRyD
/UgK9FUOmPdjHWUfeHufsaZEp7SHiqGUueIYPAdJTzPEaJH+HRwJaZ7XFzCHiNZga6f7prU+25h3
AmbmuBXuaq8k+b0JB/E2gYQ86Y4CuboQ6Yndl7olH8UToMHIJRnNKitJKBFweKVIsDxQ14quVNE/
blpLBlOPMRJaEaflqApCGxqPDJ0Hkhr5wUHnXB2RxaGtflTigaQcF3qjFlKBuTjl+aSfC6oEFeXc
QV3V/UvmTd4mdNw5gLDMc2xnS5ACKr/5FubiGo15b1RUyNW1XZ9AYfpBKVr6vvtEQnMM1WvkJBBB
lF5tdsxSld1H71CN9k1r3mKHtJNnACxp4vxkxgnK44jRpB+T7rXPewZR8EfRafhL2xyLHYPR5BDV
Q/dKhQShckKyAyj0fQrQ/JW41bSrFF/tf38pqJXippp7h//+kuQc2ZPwNV6y5MSq68Jj3VsLP40O
cWcZOBfrUm4ni8OWh+j6mNBd2y1cuhuvzy7L0lr7SFrzaTG5LOeq1tjPI9g0Yiw+ifEfllZnvxjs
CK65O59c+Uc8EdKTTb/sqbTl5MapI7Bnu3nmVcsh8xU4iScCYdRO4RZNZfcpOnVMLPvsgt55U7OJ
YDYRD1B8KIGBc/8JgPFdcYqh+jyPOsT8YjD5jcrkT9rP9Z3mbMDtRCR/7G4/FNkAERkQxUp0Cseu
3a9X63M/cpNyC1xM2DTjq9F0VtDmmCPL3B7O9foHMS21CRes0vNC5soQGgtiSd260hRJD0XBRCD3
lrv//qjSBsNJYcE98ZlK4MH/yRAKqQh47jpHP/z3h47SIQB8Rdmtk4OgNHxjO/+PqzPraZyJtvYv
Ksl2ebzN5MQJEAjQwI0FdFOe5/nXn8e8+s6RvhsroG66SeyqXXuv9axKVSe0P3vEVeHWjI2Iego+
mrd0j4tX/1ShQbIEyQ0G2aZn2lwaqbtnpTp0VBWkKgu+BgQ8++TkxSGiv0/yTHxKICDS45fpRSvV
fd7nZtDY9bGW2Rz8XuhY3cKRX8bAWYRiviSd243nPashZMOSSgrxy10v8SRlwn5lSWXmlBGC/LtK
dl6ujl5BGaIPrQHCsbpTgOP8Are6D9byuaj06QFjK7WPhY0HNT6DO47VWPfM2u8btQoayi5IEt6r
apFHWVrQTvP0NLjqnrnO+IiR9aXVmUhMKSP/Pn6gm/hQs8wGA0eLuFN3i9XcFpjqD9WU3SV5Mh4c
j/5O5wkvmGyDIbVqnwwtml+AdWImpbYBl1be4wlB3hSay8lbqBopEUvyifZaSvElUSNQtG8Ma8Sk
L5v2TOuzemilfdPFENgkWaiNRAtLJQeqZNKWS8b9RAnmqRO+lT8xx3CCvq1qz47kPi0NbNn2GwO3
jTp4vdSjn83oFHvbvmdAmDyb7XTk7JsyX0TmZ5phFEwOWz9LMPQ6Mz4TlvqKDm+88ZCVSI2eRK9X
R8yG+oOXeTcswz2b6UoGpYCF/VpQxxTPmg1zSETZT5dhw1QYUzZs89pOdN4XtwGtrqIknaQDEFWP
N+JNcyq5zAgknTFLqv6+VRS+cjSsg/CM/JK2NboOq2e6swx+1FSkgDuxuSXuUIDS8444Lj5IjQuP
k9E99UNrHQ1Nv5TEET+lYS3vVDTfK7LztjranJ2Zj+OmQSJClkRC/88Gn5GiB23EfDILS79JUpJt
8HQFzOAgL8Jnrei0M6iGUz3jJOkRl/vQUS4aLDbCL5e/wvMeZoMPcrZgUxV1iNpqlntQUflZDIAr
axwiPhKBXAP0Z6ruzil09g083EKfISgL7dHQmbJOLVFy/CNfSRZmZz1qIpbMcNh7cM/2qpbgm0Vj
3U0Zuoqu0vjlwaEkenTvMu63UJ+c445BFF2mf9LlrIhZvd6WY/fWF8bnYMziaIAdo8ECQTPFb0yQ
VlTJ5wVc8cmJqrWvno5HHRTwpg1xIUF39+k+4BHAkGbXo4OCBunquMSM1DN+zbKy/5gzdtcelG/L
bhhUtvHSodmm/UM/wC6YfpQVR/IysUFLl4AGyQLjzDZl56iYmu2EI/IJJNVxbnK5mhORvwpBHzGZ
NKhfTMDdDlFDszx0IWdjDAv63iPxBCAEpQZdqnBbG3IXRqyvXh49YyDJKUWEeh93I7FCWwJyTw1G
U9+xUxZrM+uISRH3g9LkYVTeRwE5b98ALUtwwj0Ti3TnZEE5KnEX2yNcm6nJjl7PaR3+FnP77sis
+xx2NM9zgjIkK8qu7IyT8/upEwWyCuVwzA+gtdr22YrrJkhL7HbtKlSPYljNcUlTzO2KVbeeS6hs
dDFCykZcZDjditXwHOnvaLdvqYicU+O5NCGnkZFiSf1dRHT1eVrSWomr7Z5ywxXb3kBQy9kj28eR
NREVSM8zLh6EnJhaz9lFge3cw+VoRJEySU/tDZj1XWwuJkFsRrq+SXdNXt54mnJGsu6C38YOYgc5
RtZwjDcH4WD95mTU90t17oHUyFD3J5G5pBFhJfZU/9BUyAUpST60cMChVCp7D4rzzSAz+ZDmCJPJ
7PK0+tJGQLqsWgE90k9zDGu4QD7WDKTt1mP1OJuGHUj4+GYdO4wMvbdO0+HIyJqSbO34FEV2k3Hx
NDhLsAzYQOcej0Gr78A1NifIPNE5P+KgafcSkCqCXu+6Io2ureE6TIIcoKgyxFIqCTwKI26TuX+D
9qGEg0PR/sa0hDtr/tKG1DiaY7cZRukRUQDQRqtQXxpqQIPNtoW1/JUcBjgOpSLnyao5RwE1qxQD
VrsRx2YySGfMLX/WFxQ+lcTN7Lqf6QzPztURSYWPkoMu6kZ9Tw7cecENlQwYHVaTox8N3sd/PpXZ
OwrT3RPsMe7qmDGuqK9FGS1HLW5PukYEUpKDxDY9EGm6oGjW3nPzbXD/MRyj8NDxkeecdjEDF3qE
814fn4avOeyyO9ZttNitemvbbLp3lPeTWKjiqTUQagrg07Kdyy+DpGplM/1H/HVvFQwn68X9Eyrv
yr7N9FyIZSd7Hu9Gc74IucI3lk77saoCxuYsERYppcxP3RKpkBohneOW2aAYkGycd32tBZytMJ1x
4t11aXjEVr46okBrFsoaOFIP9T4BcSKlrh0UpnAAetGV5vPB6Vy6vT2hpo3Z3NZaLJxYgNORKtgw
4mCsqHinsA1IdMDemGrh1c2NG9xcSmKRPhKqDTy36M0LA0FBCdT8TeJB7O1GfoSW8SgSompYYpFp
pC/eHB4WPRi9jvWqKadA5Onn1DC+MiLzX01C1W6cgnTVDxtkpfkupJxDAw5a6+MXG+oLS1rxaYGB
2VaIwPZU4lv0Yu8ynXGjJaHrLwITRdTmb1Q1+k+fXmJqov+E66bV/hgW1JGE1conWhxvbgbdCFCT
vluwIm0VI9jM0690c9pdXpqEipnxh+2Q2FO59VMSkcgeWkRTVbChN1pjTX6HFmskGPuc1AAuTIQO
UVJCiPFq5gXNANoYIj/Sqao8pO2prDnrRXp97BZMYGLiEVrG9CWtV0N890G167dLgaK/garLuQ9/
n3WQZn2zjHJAoKrwQ6j+mFi0K3qj/upmVPnMmHZJr+GVBBEOQmS8yzR9ejE9PGPVn8ZNCOpBqBPI
AHLkJ6srRd68/K2zAhQM53la8cM1lNzOKPiGhTvJTbYdsWDwFZsgtmd2ji59rnWYfRlRDREJJ0Pz
U2U17UaFScwWGTQaa3xDXSTvPETwov4GMV2wUKCCjekAjfgWL4RpPS7VcKJTC2Onoxnb6OKfEe1b
7Sc3yTKnIJ5wm25N6X6usZ6QthhVRGuYdygmnpYV26RPV1tj1IZ1MsI4WP3hiVqLd3pWQIrzU9hZ
kOOt1tl7hb+UcUbYqsmBUW9oaXflNoybFyLWKyJ18evSpj5hTqD16JCpmnWEc9sDJVEi4mVfrUGZ
VUxkL+c7+ji8V5YwGCl49r3KUfROzcjRcX5t8cXRnZl8qBMclhf7lEOCGcsugYJq8EjpPLQJKWKj
/dpYYp+2Ew8UX22gCfyTXYz/ZJgv3lAFeYhKIbfuYQd0T56NpSCVQAyKrve9tr3p8btTAyRpOvsx
t4u/em29KCt9jcv7oXPoiOcPWtZVu8Jp/HgpT46DgJl+2hAS7AVE5zQJk549OBALgq2nX+i2vmNL
g5wEAveRniWzbYRlOzNBA61l9msahCU8DIqDR7dJPhc7/GaaddV7+26iY8yDyk63yOnaRtGXFuI5
xR7T2q8qwS7bJC/Cip/gt73GbQaJ+30Z8h8t7d5U0T6Sg4M4FaRMRLOZUOX0ET4d4DFrvFVddMJw
GxgIlVxsHHRS9UujYx8R2tWQNq0Ub5ePJbhRyeGeSTwJA/eUBxQJROkQMHRsFBac8dtcopvVIiIR
Q0F0vcSoY8Z/pxRkjq6xDGcjcRA6fCRcubRnyC7eqPSsdWhSYh1nnS2IddQZghoEAm6cUmuvakQ1
pGKGla7MLkaCgDVudLWljxwwNkQS4aSnVd7K7ldtaoN/suzoII4co5kWfMyy/Kg6ae/D4hFY4M1V
2V8BcjdxlzeUJwxWS1/MxIFm+Kp3wPRkF5a+PnpbfuszTl6TXgkx3kuxeCSnZI+R7L50NEC2AhY4
EoMQ2x+lnmMwUysoS8UfGoshQEVE29a9NyqUfPOmxRvhwa83Gw1BCVtFvqtICj2QUcFmwHzcbes7
e5WkwXajmJXFnjp12+g5/dtEnJcsvFghebT17O2XMmh6pMdYpdA+FXz2nNrcVTXZZtpr68yXYbLv
CsF6L8O/I7If0rwfJoklDAk2pmaHHYu5xpUs3Ks9LicKaPCKOVpnVJDQkd4ktom6FjcIip9iTl+J
vwSwG7FoLC4e5BGjAh7A+GeYtYO2mghTWAihXQeZlb64Ur8n067bz9EM2IKeP+KaU+7x0PPgPxa5
m+8KOz2EHgcKDkt87g0lMwpLdnLcN1kbfnYFEt6wkWAF7YX+SaqAebCONxrCipzwAKlRlhNLNTCD
kl8Eti9+OtDYEpXF7S2Le8tCWIB83wV1pJ7y3ntmrzU2L1HE6N+RaPzVRTjtzhiY6jaJ9sY9y9St
QgID33uwHZDsMYZoipWggnJxsERGbCQmuIE4PqtGRFnGrEtsTaQlYT5WNRKzRGK7lfQShxGt1xhr
r2kPC8i2duVMRDmgBbq910LG1s7KGJbmVvQ6TvpXny4Mn5s232I1vdr6+k4jtXcQYzBLnCl6AOWu
wcETLGhV8pMSBMR3HlaMbbS3FgmH0G0a/jf0WjQy2SncqdfJVGEbR4rHZG1nI0uAdD+QpmoKvKSA
yq4KbMycQi4E5J1BQ22NPanWrEFTSMoooluqeDcmRh7JObLC9eXvpR0bMDXr5f++99+r0JKbolcR
Y8UOeqnNGSCwu2chEViLCEichYs7sCvwfO56GUcx7vOy+EfKUXR2wyRdyzAcyQskKdKkGEzoSZwc
psnkiGlonFcy8Gw1Ko1N5yKIsPN23paVnM8ls1hrnK09yLaPuiU1V6Z4TeOeHIxoXFu6Nod/wiba
Qy41Y59R829n05F3LN+0+4V8GVD1vsOasneDGRd+0Q/3hQuXdnQdqCfrK3Sppj+rZF/iG7jvUsC2
hODl31PFuN/OXlySsd9lR2WER/wB5xgY6SI9RbL0PpjDWucG40GVLJ96M3FuiPL4EEqXtz0tiitW
KCLn7U47/H6ZuuZnN5cN7DoYYmgtnus2vNSLmt4Q2jS4ukzd2DCoE4S1uQF3MO0dOgucfwrtCEaF
JpjEzEGR8DYYevhnGeI/ocxodOZMPBz+soxc7lhjoa/qtIFwyIopVH/OYFvcTcg3gTTo+7BpzTXf
C5VNbjX3K41sk4kETK7irZFde9VJ0zlEEvl1EU/nwUrRmLMVFiox7kpBsJtcAgPx2Q4nHyTzuedV
DFFiNrRj4rjM3eviOLvxkViRH3PFFeNnw1AQkbSKoHdr4VUmzcKbfeSFe9J9nmTRWb7opkNotowl
koU4FysJnwnqS+H4Esw1Z/u11o4X10ZKSj2p5mbYMSvaElP4jTBtPErjD6295bHGTnmrmzQY2VzA
q9TOwe4adVAg/uDGH2w3dTYaRfou150GjebVoQymNcY71GPm2cS0bQO2YXWyExtvgiILqaRoIqYK
5/6akab6Bjt4izaugt5yZ+nTUTSuvhsXQGCF+qwWGy3ZYnwPkC93RURJYFluBWiMCy1NLgXcgLFm
OJUqjia/33MyAxU+yWl0P9LePNRl7e7bzKSv6t3X+ZBs6mIhNdug/+QpYP8TDLUdCNrXMTKUX/aR
TlwIwhf63bu6rQ4zQUMob0LIGrg7OLF8u1FlYERxnQ8k8f7cGMX7wHJjSNO6j0vS18L8HpTAxnKi
1XYcBm7teUHp0TFF/kI7JwQW8Z0yQtqhwnvNne6vnDkWJ5zVDpWBl0gx0NWoX26625fBRDhJFo1f
Yp6vhuou3aCKfQRr+FJMJmimZgTBoFxmlkJRm40CNkRmnCB9XAjDgHTVuITJDX15/v2y60+Y2ij2
S/tpltaqM+OO11cs4Dy+9hx0/LKbwvsM98J/F7tTn2hgxB5b4CaenerJhmQJO9gwdxYtEYBtcEwO
TT7lV0UHmRJ62ZeyGg5tnj0VCckVG84vDGo1b96rjuddIwlkwzRnhg9b5+eeVBNXFlR7QxHobStS
6hG+/r1kk5bv05Wjr/OExBbdeJngpsOLVQbDevl99X+X3++BFcTMPIQIO7WSDLRpTKBGCZQdNRzE
AFqdG+AlB5GdkGGfywjeZBs5dRAZCVonZ9WTmuhWBSrnU0Lgw+xJvK3V+oH+XuxsCAN47afZNoWf
YIk69dzqqqXFt/EYGlxSo9aQPzOloPyh99zXDCbSAHSphUsM20cyTSwbiC3wIFtN0OkjRgNVNgGO
Qkw3qIs9AurOCzxjMq0Hq0C8YdxD8YajNBvDNsf5uI0wBaAoZs7WdoUGJ1mgTqhRqs+MlM7QGev/
LrCpDdTrnIaHyPzBnt/tU8tZpbYLjfEpXQIdno9PFPjFMqcUOaF4nyd8f4uFPGcU25p0UmxnHyOb
AE1SVKeMyZgnINK3tY5vNcV5XvSfzCOeFWVaBuadLMqEykauQOJs5n+CjheeMw0TZHV3cxQBbbYf
tVqMh7r7qYCIPbSW/jag3xVJDxAoOizGHz1xQFwtvK8NQqGtdOtbvOQoa8hRTGV3ylL9IFEw0SrY
dqURJD3CeUmBYMmgrRGgFRNmhuZAcCQ9fu/fPFLyLKp8GSXkioY+KENJsLMh7PbiXNd8NHnp0QI4
jkOPaKoJmXtS3XskC6UMhOME/Dc1+G2qzCvCGX9G9eVMBe1zgxxwczppo/XgqfzLCKMP2ZK4M4eo
I8qjk/C+dR5ZbMKWgFAn35D0FqmAX0DooJ+jIZIxtQjxrag5ohV8zj2IpZUK/xGxdXHdLkgxN/dO
Dx1vRS8u6oUpHGbjcdmbmobQdAgsOV+nXxhG9ZASJ7uJ+uQlTqYfvQS/1uA7tStL4DELj43mfmup
hTg1/C507DZaO8KmUd5RDchTzSsqaF8hC3Js7IRm9UBG4dJkh8mofhynOcAhDo9Rx1uYVPcSgUM0
UAj2lcPgggiOadYe6/Aw2tFwhBfwMWoQk4z4hfuEEHoySFLHeoazwq5UG9fCIRWVfcz3wuILRyvz
BRjqltRfKhSmoAMqRGlUcDAV1MZEqRU5SZBV0ZObN6xwU3jQ/poab521vs3rexUnHQHXzFts/s/K
qf+M473wrCePM+mGzf/Y5HEGu8AnWYgbWudjAGzIscH4aIG9xXaXHITj/aum9CluwkclnSOLAftY
zS05jpzKlVF+gCR4q2f5YaQf1LlnlD601i1s4Qkmsd0YVUiLga9amaRJkmlXDCi4L8gFivLhU4+5
OepB4pJIfphfvNocU+eRux3s+LPVCoVVkbOAjNE3A66oe5tBruJI3j1S19yj/Q/qTNwSoauDnQg6
plV9Rifhy0LnbrP4VPmAcEnCy+M5wh9SdQ8JyqExExeLW3+j69ZdWiU6c3mKzFk3F46l+K7pPHGC
IG+PM0PZEZSSP9hleBOexham9TQuQ80PZYXgOSeEjtrFUfQ04kgDIMQblJMe3HfcgJYEWBBi6aSf
yaeBEXjtPoX3owba0tNx7uj0W2WENLkmPhrLHECzcCN6/n1mFyutFsutBsjrNj+nRdxtX9A5wGT1
LoOA1jcBvGGB/5BG/yba2iefm+ZN5210cDfD7D6hGtiVtoWhW0RfTiX8VpCzaOgHUBfHucUWUxul
gXmV/yyBowejqfbSwJSYkw/gmNHVS+ujiyEA/whMYJeMRXzFZKA7T961Bia5JWOHZs3yaOfLj6rF
CbIcqkPkdZbhgksDjZ8OT51tRiTAaBcNLpVsDYKbw0uzuJ8xeIfZ+BY53iut/mJV6xHzh3/qBG3T
NOLEr9aTPjqNwCoZQIcM7ggd3AgL6TGZuywAAyPoZPl2SkBM8uSif92oUH8nBcs1LgXYcbYwEKIr
aS9lLJ877j87r96G8G1W/FnG5dGOiNM1c4NUyVbndzVegOQBFRToLxM2YE+iENcag/Sb+bgMuCai
hg6MSHZuj/VZDdeWwpwamodUmLSI7WpVFU7RXqJmHgz+9uTQOAqdGxhZjkMPpBh/Gwrx4CTr5Jin
Nr/EZJ5LaGRy1MYgNKcPt+Rumaj2CbRzD/bcgwEykU13w0O+AnlYsFB7/iz0z1FQRKRBsgOarMT0
G7uDlVeXqbR/cgx6vCFiM1u0r82i+HDxGvkli583u99po3tgZBg7dk8uIXmYy0DKpVjj6FjiT3Yi
/lESSkbGJTiew3y7xC1hs3Vk79vU/l7vPCId/IheG6ih4aPHxoyuS2frYcG2U/06pvVD7DIxLRBU
GzOmZOYZnblGV2Kh3hQ+zY8v0atrka0yCHdG+8yH1JYCUSRpCkA6v+ycN9REOztbUIibZfgYrBvA
yzchKTkTFr4tDD0q7vUnSnO4or2mG9+oo9vj1kk6vdu6us0RK+SUMx2SoxQuTLBVXsyR4CED3uDV
48o/sXehIH5TToCye9fzu77rKLVZHiNLfuaQXdigNTdLV799zTRguQlsrQA9C1YZeGIS5ktipgAf
bBTL2UNxZ00eMxaDpljtXWIOhwkB9LOkojOWOpB97bdhScCNGTAc2/UdDjw7t/B+Am7et/q1Ylyz
bRYDG7RenulorGinsd3Ra6mGx9r9ENzqdYcW332e8RoJC2YskYsrVK4MQubBm2HGG2EPuMHSJ6dW
TxLTRJz00Lvp7Wbeq7PU6LxclDRW92B4HXs8YEAqpccBiEjhDZBW7NfYI8c0HG+Nre07Nf9B0C/3
YYT3BXlu1RPQV0ORo69KmlhJ66/IiURV8itxo7+WbtIXI/k+AbEtVs0dFeTFIxUVLztDJOGr1LwB
0bVDVjjPAb+SOBD+lltPi1ZgssiiryoBGyBTJnuW4ddMrnK7xJFSngphXpoiByIFuHjT59OlsfOj
p7ijZjJfVxbEDHvE77X732VlgaxrSSdI4n+eS8OmGPXXJhrIjTQ+3aw9ZDVcn1R5r9OiPULFStIP
5O303IR3TKbkb4IeIJuQGlmjIBkw/JcRrjv+rUIKvdq2Wzo62N8X45+aoT8V2OEbQhmc7AQxpoAw
zqEMMJkYAwQGDYO8ycA0OvPoeDqQgLQsgjo1ru1tRi41Whz66+kv4H7K27p4WVoPZI0FwMvwoHOc
1nq4Usxwu1EeW696iUfryxB1faqlwgaywNocc/exsGmDWfCyjUR/LxpwAqM54IwaVhi/ZZ8qZf+L
omzGfI7S2TEtjUabNjETr/1Rw9Pl6mzPkMASmCn0dxBc7uzEhb1O0Gow6/q/xdQ939OHR3ua7ENl
RkzNjJCsu5nPyZagwaouWHroJygFvkSanonfcII8dolgBD5CPjRicwl73GyRNXiufjdIcVJmIk5k
n13jkFOUralqz9/fGKuB13vILCgibdS2NEEpBTwdbnFvDyeHE2k6JH5XTLFfuUtyoMBfkZ0PCBO8
YIzC4jAM0xemXyjhVg26zrNeeqeJtp0VGdA4x51OIdwJ+o+Jw1Ae9Gu0rziRQEXPkZRNUYWPBATd
wVBTvldRuGNIMbwsofbeQL/a9Q1e+jwR23hmHI0mEr8S5xoEo2AkrXh0Ll1W0COwNNoNaWycET4X
O4r5eNs2+YWwvZhgU87rNXgeUWFfGeyh3FIw7lzL/FNrYUVPTyCQZbty0xsBoSnoAUWdGGV3TgUw
YVLUMSUAIFUMf8cBVYRug+lNQF1RkjG1GYBHTzymbGSRi9gkixDCwtXUl26bo1QG0f5kDukt19Ch
tot7iCvAp3Xevcrq1+mffPLmI32tEAkUeXPNPCLCF6hSJL9ui7kkgvUYu3oaX2yXpsNU+F1mXZKo
cfxqQbSwnpvdevjBl5tyOCP3TrY3qLerfcD7R5sv2hlFQeNjMKtAd5jY/F6W/331++X/90fqTMEI
bdiW49LFn8FvXJ565v5Jy47eVwykU2MB4IiGrsueGgEk3KFgQJYPatfcDxFvomUwf+i1aTpF6KkS
l8NmA/Er9eOioTCl+9Klhu5jmRZXYNrJacVAzc47ozOPFlZ3tlLz0EY0xeOqvIZC20cMG4lyYqEy
PPvOzaaCYX437KaeZBCn90cZEX8dF4gO+/GxdKWBDdYEgkiioMO+zq2ClYXcEDBOfYw7q8JGX1J2
xNYrZokXNRl3SW3emcZwo66HQa6TXYTKrih0agYFMaMDQCEQnu8srXzoRX1ruaMa6ORm43GixhVo
t+GdQWt0GwqUw5j7tW1UMD7CHVVLedTwIeMuTf/GzrVnaz2UnQPUWVo3EL3fGG2fswoYwGKM/ypt
UCDXvO+wBB3TnYzYgDw+Pakh0U+eahmir5emD+kBleH7Mh2w/3EwBca1Rdr+4BrqhLUwgJR8L2LA
IFVHTAJCkLpkER4wKmDfS+CdRHe6XoDo9JIATfX9EHU/2TiavlhH2N6DmpFfTixk+3JBqOKJ8azc
Oehh9SBQekJAxWjR7VjogVXj98EeaQAbYiwZd6Q0qvhZ660n6gzEKFPylhH+CfPnOq8I3JaZEsEY
Kcn2/QVVxMOotf01XDA0h+X07qVMBrxl8tGon8NUY/ZUAm6Q9dFwjVPZwkxbaKo3Vn3S19CQFftr
asXfvrEvUzwzSWsf0i55nfrlaNTWtQzvXZx7wAjKG6CDV1vpA8/PT9onjMgkAvI21xhfN8w4PqBp
oIlYhmqnEkqYYZ3ZwcPVKWbDpPoCTn3A0kDbI4fWbFgNNKmy3kRevHM9Jm7FZNyY3+NEUzToiOAt
7gzLQemGW8ta99ORxXejhYkIaH6Xu8r7ciNsLoXXA6EJB77TgWELS6w2Taw9hYn5Wc1hQcDrJE/A
LkBkxtjawsS3U29FJqNQCjWvCYSl09b5fWnFGfDYpocKFnqOn+nWqV9bqZ2oi+C3qfr76vd73nFU
rgerBZ9GaTjT2aqsO8OtYt8GH8vzujabInO6t4T9d2RQSgwzPaj+fxtRk6hBW84NDeb/931FWokf
jqNPKmE2nq12rgM9MYO+SQvf0eEWQftta/sNNxe8GWNnuPoLhTXSXURNSLVBCDYWcBuwLbskKZ6s
an6Tmf5sEBzBestIjpjVFBPE5vdnG6ng/FcQ3wLRjh0zjpr9ZAHdLsvcIr04rt5dwtZJRKgsPqGO
cDrlogKvQY9yqAS6Pdpk0XhMVtZ8ZmrQ6VBGEwZ83ExrhnkL7aOf9gjs2UNNUliXhg5xwc/b6iyO
LXL6uRQnIp6j4xSl9o6Z0oUcpFFLlqv0uhe9sdvTmkW/sceETCVRA6vnCTtOoPam1Fxh1bg38YZy
+lLkxqP6WyVtGPM5mjih8KPYYfI0cFBPUC/QFwHEFqnLgrQuFi5cXBCg9SSrg1VPrE5TOR3pm9yF
oXIZ8pMKvuLQkbDoe2K6q6Douo5MEC+O/c5lXkvxGvxe+IHVf6/M9c95GN220O6B6K1f/l7+78/9
fqm1k82HX/oVyqiAyl5tahFi4F0IMqmdW5SbuK3/t01bky4ctOvl93u/X/6+Qv0JKnSeTr9fSTaA
//6Y/O3z9mC14txAIpWs3pz1UmMkC8r18vtlgWmbaD9gRqU9OvDcJmBjHd6mso3wgzXQvYaFhsWs
j//9EHPdHr31J2muLA+q926jqph0jW2uB8yttf8ujtJfYnjQa5tirRM2emFDpiC+HH4JPnvMRxr0
pvmPGNvvbBHlIXQ53C5zfJgnzvgGGVsNzMJFETw1LrdFh8/E4IUeD3Z3G7C5CXWGwEQghjQ+n6NJ
+sQCoTncxbbRBzU1k86iS/zY8qdKykf8y5qsD9HkOvtoyRk9/QCz5puR++YR1Kds565u4yvvzaum
OCo30z7O6rslJX5IzPwFx8ovcaotB9v8Z8547axh+U5L3d3pi7pm9EDN3ov9fiJj0q0MvxuzFU0X
/P4eTledhrI7Mrf+7qrpKkMofaZhBUk4H4TAXKmsv4nkFpdyIS0M5/VO4qan/zizeevDtovepo4Y
B7ocnwge6eo5lFk1niHKJMa9GaIwx+LWJvvzUBGI8hi6PG/1vTcLD9wB2Qu9fJSg4NgdZNeBOUjd
zyZv2YsAb4xl8zgb9EkxLizcvQ1BFPVn0bSPNPLbXcKHuYmWwYcqEIQNsnrdjd7kK27HE82DMQWT
rMVOs1fOTw8K6B64sLsXi2Fslsi6TXBcD8yWX8lPSQPR4KyJveyb3Rvd9yOoyE930v7UPQjG3pg+
yih3sYf1981Utdi9jegxyhMf/843bH0Ark2Nbb0hBs+VfyMbQgYRRb1fu49ieTOcBhrZsgxbWWbn
xrpR0gGZtjjwmlru+Kbr0PRN5anQOIsTLB0dkaIdcnhiPnCZbE/izZZ5BKkmqckBcombS6V+MBDt
dNvgxpDjR7HGMebNS+nhasB8SyhmIo+5u7wnjTh3Cl98UVJoji1Cp9juMQpQIP4OslUIuTFirIl2
cs1mSUnLjFe8vYmyzPDW8Xl3RmxC3PcSnbx5uTCd7hlRAuX0EgN7FInKHjLaFtcUjBvKJDMeOCtV
xF851KAZwv3BIwaCSTbRP+ZbF9Fv6gz0SY2DV04XoTx0d1Xn4jKcIEzM7Z9aCA5tOX6HitbiTGYl
qqi12oYrNGJF3MAaoNGrI79PSzPfeWbpF23/V9bNfGJzZuIAzcyzmPFKaGzTkKCyGr3ikMIPrsYD
vjjGTl72ZDoedYowvjqa43oV3dvWcVnD2EuVv0eDpvmePT9PtcgIlSPEPMuPA3HXPjB1uanAo1CT
zfPeo2GntPrAzJ6HDGLeLncK4KplSC42rHiMnLiboqrejwq4XuccWY9pxcRJfJQDDzMG3upYJy6z
/4KwLdOlTeymnFCsR2HyABp6fVcMibUbInwHLoezDYrSGHAJGRBmfDAmC6uL4gfZ7Yukn8HkgV6p
Thl76GR8yBJbnZeEuNa+ZBMEooQXJsM8mvX/au+YpesEj98XA4QWaOWiHmSeQnB2/oexM2tuW8my
9V+pOM8X1YkEEkNHVz2IJDiJombJfkHIko15nhL49feDu253n+qIivtwHMchWQJJIDP33mt9675u
qNp0gig76uVnYrWfIxl8QAKYIiVZICQhkdCle2ycUJ8ehD1xx0JI3iBdPnokTEDhineiPjpyoZFI
oBwRtU3uU/X09BxiIya7dAqHQ5hUFltwcqxWUDDRIhLvDrNCIhUYERWWiWpKrYuyI+mxXeG744dV
vybKgdMSgTSBpHaNbSKcZk9fbA8vlfa0vxvvyMijC6O6ndsNb6lnfpd1x00x04xo6fqWk/rlocRJ
fP9tZCC8mTL6UJNvPbr5l6cJpaIiGilkcdnp9kElPsIkmkOWC15nKFeu6ES9ES/RQ5hf0GC0N7Ss
yOgL8V3F574D5KwH1N2swoSQdQJGtLDA8k0uvMy3Dv0HiT9OwNn5gbZtMJnyqfRLfNpW9FqZEQNt
c86YyW1i28Q4SarWjWnVrEhSzTuNrFZ1b6lDhIdrvCe+ke+Maf5SOdHf87JW3XsnmdNArseLEkCC
CZfWmPwIF4j+ZqKJRtEA4MzaGK57H9b5h5WCbSUB+gnu6H4wqx+j5b41rUNsUEW3S2CaHJ5t20VS
1dmvflH/miw4QtrvttrugMrR5b0hThTOTX5Chs9ZS7aPo8iuwP4eFboH5JW+YNBbuMyrqo+SaBNb
K7qz4GyYUBjk2kwbVZBoA/gM0WTnpkE6NttCZb/iWb2YY4nHZURfYtQLGRimAk0w7VsUtagsPMKY
hltLuE+AOPOzncqHsa+vTmc7h8nsq50rq/uyGd+RuZBDxAQFPziD4drcMiBlAwe/s+dEf/VL0whK
D3d+O8EMLUjR9hAxKMmYHtNMFnDW3btMHD3LelED8aY8brMRM0OJ3ZMY4F51aU/t852EhhPt83Cn
TIZDaCVQnypiDeuFRavuee60Xr1vMCRHk8Q+ZZj9Nv8+JbNATwnlMp2m+mZYuYyLBNBplNN9PK8Y
4WE8AeYkxkcxmam0y01y4oarYwrXzrcuc8SSvzgms82oYYRfoC9KT5rk4ZCmMN5Zd7zN8/F7aQVF
UNRlv6sV5bMDJbGzl+FY9CZN53IrgeSsP4e8+boHcAVDcoPQNvOmeg8eN9ksE+yrgrHmPqnor1Dd
CnpHoBcj2/jkKTcOmXk3VOGrFGaytfBn8FCjixQkQOV6RDG3s3tSxIrcr3YNKiCAa/vMAe07F9/L
mV3d8JKnyZKHlrRXtgn3MBUa5qnGHha5wBxtF601YU+wdmtxbyThweswFfRZrndyGGaqRyZhDAje
0xjypJ2lCOsQgZ8r4iyQttGtrLuvkaP8uSXRSySUq14OHiosxXNkT9RTzDiYN1T9dhnzcy9XXISb
3umki7ZFzbRLGdWLT4LnsZw6CK6Vel3YGumrG4TewB+Eu30NOyi49PVRliwVTmS7wKksy62diUdg
sfrJziAixUv/WqIGChTD7J6fGBocg9O62Vro3iFNEcqJ1W4fps1Xa/WBp8z5xvTg2cC5ZQqoH5oK
Y3xHujW9Gv9kdcwxrCxLGftyKnZnaTE5ALCAZYC8CmAuQ9j8bKfyW6iyzzkbI9p61fMY+tHtlH8T
HtiPCuUVDTM/3lBTjPshXJWBUBmHKtsLhn0BDUX839rLt70gztagoXVjzx7ZSMo71maxGQwGe9hi
YiwSbXWvYvpNjf+l/XZBAMAmSazPlpRtTuVwnxeGk4Cx3O1cxc+LSPxz1vW3Ezy/AMypPBTorJfJ
5oGKkM6FuXvr0vUsJvXuIMoKkKBvqF7HI4DxAoUc/C5sNAxpGn0a3Li9klg+cUZoZm3dwkiiKehK
ZlgeHFvXiyjI8B1hFvjCvLrs2jWbuwzpGJs02HpTIRQXhOOlyMK96hdn7WselQ/exIZWoiPADMu7
u/Dc7FpLgmIY2IGlpDRyf7hdVe/docXI04VPIX/eDG95wWaOVjgiRcfUJwh3EYEzt9ovvsHSiPZz
p2/pIDx59nztC2Liwc9qHhfvbha1orksHvve9oOOc9GJrg/rWA4woQW071V07VNZnifbeQztSBFC
QG52NVu80250njsu2q8VDkJgGUDqIBFBpl1I0sKLYbDk2Q64+3UBLZi3TALkpS8Rvmcz9WtUkUv/
DDcjOlgkmTPnKpFJ5DVLJ1igRpfYlJOIt5QdGxTWfMgd7ws+RHo2LPqcjkSrkaM+YWSkNhLZIJIr
sR4hOX13Dmz6cYHKpjorqF37pab1ZdWzsZEuMxE5qB8+4YdkYbdHoxObUudM3Gj83UwbngsoM768
5GgYAg4AbTWkl7qtE/w4MDJshreBozTTb7zpKZHBz4SabUr7S/pW8W5XBNY4GZdRZ97RwJc5Ft8c
wwYOgRpsEC0Ad+O+K7xvadH7T9KU2MnT9n502/FUeG11nTzGOjTMieDKf7hEd94sawxUwXyAlhdk
U8PPin0ys0ZUadEcBgSIRGMb+ZNj6M00g9cEksP/lWAf3Tz5Ns3RcA9Om4yAA0IRiDcx5rAYk0wx
SvfU67VB0AtAGgb0ZDF3sF2SFTb66GG4WtGDOe9w9pYb7Ao+Wdh7qc4uwmYYcJY41LdT5mNr6CYm
AIhTbxKbZEgiX8tgHh0badf0AENTEI8QY2d1vflQwTFscgnlSON9i9Q6pYEQsF3tSk6dYUS3qwLS
1EA+NBpCMqw57RtQw/2U8ZSNsdR1ppl6hCO68nw0WaSr2MZ42w1UmaKDh05KdXZTYOJGcvrI93Aq
sJ038naIZsTpV7WaUVDI1rkW2CEYqps6X1kENpxmuJSbCiPrtut/UsbXoKzTTbF0ilzrAmM10HjF
bbLPC4yMLqjrPvYN8OpIE/qpD6qwIy2hGjY+byxEI2Ipw/hSO+mJ+FzMzolNNsSEp3LMTm3jA/SE
ccrlIbTochIHnHH0WVXy8cCMGS1Elh90yyhTUQOXM6lnJg6AmzgzjIMLKtP3irtoNA8cuMTeKEAN
NaI4jbjAvIWcejvZUH0sR2XFZ8OAokYNAIc5DA8gCG9JxX6Ae/yjdpqUfCRod31Tn5kkzdJRx47R
ZFGHD6jUk8AUKE0Gn08t7BBG67w9lLSGgzAxWA79/KXrxLAxE4fGYzaxZVYrOcfC4YQdEKfnQYwe
3UIFP86MyAQARcj5r0UF7D9ojDTbZBh/mH4JHdexLQw62ZLt/bZ+rZreD1p3VDeSwZSPktKV18JO
aJcmrQ8fPvr02+m9Y4w7wp3l9BK+DjPmgcgRz6MA7TBovYIw9bw3YXYYKU08uS7dZHO+zukj4VAM
Umk+0BBAe+f3V3r6+Ax6E43aUj5omijnwXyOlrgicWSiIW++gE5pt8lK8zZMkxYmQepw4LzXyMZP
2i/6ysE929Qj/LoJGnEp5mNn2Iekbl7jUH85GBTy2AD4jbl9tmlvThpwUZZ9jJNJppwgu9gSDals
IbTlHFtFgo6BQDLM7GnjHt1OIc3NGa4YaP8i+2EpmGVXzKV82CMMdFgGAHV819bP0AOdkUTPaVK/
+z3vRJmJq1zW7E4+Rc4w9ZPyCiabKPlvtBH9JOjrOu3MWc5HAoD8AK3yS1ua2YH2cAx1wwsqhA87
yB+7sEAVJ4D8BhXMfswER5gOS4A19ntjZg+MkLdu4qqNp3nCzEJhpqi8+3Yk/oqIjdt6Ziaq3RlG
JgsBX9bbOjHwCaLW2pH0gnKVeghiIEuCuyJ50BRJi3l6/mtuSXC03LVuHxE0jlFQFYj9J58QtKbk
5M2LYLsod/QwrA2RY6/GRA/PSAuQWAyQ9OgMJ5vRFrlTUMLVujMlRYJTLb3HtErqoA4fiyY96qbg
3IuMuOV5yfoJhL9Z+CsqOUSQau8569YxY90l2kIWbPfIeX+U4A93lXHrVjZ2smg2CfRAUFn4d1ZK
lrY9q2TbMu5gRbCISFXGTSyLaIfKn1CniEVizqZgpkE2KZHiFGPmXbTtdFhiznzUH8vAg+pAKEde
fEa9dxlUnG39khm0hVC6lSR2Eq560dWlSYxhG5XsG44DCqDr1mH/fDcY+ReMOkAByNVt46GW43eS
0I1gZD8lLqn5rcTpEjIBRqLTuqhotnF9u4oMI9bQyYPA5mTOW+ZEP/we4VTYuB/oEuGE24zgstj0
bzrqV6p2pnvUY0m2EKrM4rBwnjam/hat2qq2xmqerjerS/1U+wQcmMyPR4Ao1TpXnVUXBeXoX0iz
7Q+GznDsLt/Q3kH/AelHXyDCADlEQRfq4hzF2QVZJCFnVjPsxtp/56DiHHSYkGEp30MmzilHwqCx
CWPSmr2TgKcZ5bIWUKAHxR04l8S4GbTmEs46umTLtamAcH9/YuPG1mogGPNZgKhVQ9Th7H+2/lzK
PAowl4E+COEHUpFAHixgC63d/KyU97bfonWhnb4HIbPF3sIgitHLTTf10U2bR4+q0Ok1pSqM1QyH
Xy/vxdofs0fyE0o06ivdheecJPhDXzt3zTxd4AyYGwMhQ+K5zM6tFV8QojOHY8b829hhaqUEVAyZ
LHyWxBzB98ohGwhi01vc7nisMmyOxbyPMavOxW4ZCI3p1iCnSs4xYeU1YTG0NoEeeZDaLhrF/U0x
DFCqAJxvOyiztbMyVJrnYgG2Ivv8V6vaN5ztx9ShW9KmsbGBLb3LtRYIIee3yWL98mzrCDnoRwy0
008Qv2FvzdUE7ZNAxpS23B133cswOF8d1qgtjcjdpACk52ZBW8eT5qae2Pko9COBNjtV8AOtSFNR
516CtAHOE/XuC/o/+JVqHfG4/tY2ivxYWN+BD99XHHaCqA4/3n1HAZMp4+ZW40irVgB4nSanHAkS
CooH2XgvSabf4xGxI647ddPWExoGRV8xVerRtCZaT8Y6OqcX0FSUtRkNkY1RuAieJhXtJ4XEUaaN
2pMR88yDx9GWoIU6RGCSJsXVss7OGpegjEHudbSwhGZbKyc2WDOGg4XroXQYun215A80TbH/IG34
rVBHz8fhQ4GoyE2D07iU0VnPWm2iiSgC2U23olDDkY5UqJsxmGMOmq7cjBCud7QWL3FGuTExMHQT
GkUtjdxDXPRIRQ3rGyff5ZzX37t8PW4u5bizs4eoohOV6gcS2jxuN4VWQ3xgRP7ChPxWJHRbqNdR
LM3J2wBc8BC544G4hWgTeotzouF401vtQWgzvyPXLTA9Tfll1/dRRBk+YYbdQoN1doUs6m0yzu7W
VO6Z/7pDKAd9WBqcln5MRtZYPs4rMN+ODQMUJxoTBEf7CKPLTWyxxHfR+CMvOR/2RHgVETZHy3bU
qho4eTbKPfitDJDFNmmNOhiV/pLQt5qYFhypeDMwD872S4ealgi59DgSC4TjYtvaOMBzb/J5XukC
+iimLezLIzOjzfSrMKi6B/DCFs8HFZe/7aaC29JgdNadOigi3McEAniifs2ZWrIhjc5uZWCw5KzC
xjyBUfhDIb5+9jIQFsp+6cquOFhC/coE7niFx1+bGBHJwTsSR25FES2fOHwldZQZEo5zNGbHdGjl
JjXAS5meOR/pP5KlpI+OTZ0bQi7ZuTOE9w7wsuH5ziEXPsNqGpWpQE/kdGjfjByNXsWcCNNSGGAK
eIld8c0v3E8tvEvbWPfmMn04eQZSH1scRaH505Qc6mAYMOG1sfw0d9oFWlr3ENSMGsdHzRM6pmAK
G3yBQJBPHVtV4ICZuBHsBGWW01/LknAPpOg9FvZj1MGEEzoKRkZDagDPYYbAj2gYezuzw2IZXomT
ZQRiI4jvRHuJEve7BaIbBou6kgH1ha/tllDrB8EsOKhnpnveJM8DdwnjlKW6mXN6pDO1qd1g8bdb
plZYrUkUPkKGS24qn1MOYivXZghcSU5wZTfRP+Iw6RtteCB3CZhx+NF6JBG5s/6JjKjZoVnbiLE7
SplVpJEN9U2sFReIWXc/RHV6jWLzx1zwkKpq+YhNppVh3h/NmfGuSSsdf/s8YnDh/37/UXCuOSEF
QkVfsoqhURe5hgiDENLVe0PkGKcZRm1H1w9mejWXIrnSU/D2Xk2bzKyZjhMbNm/yptH70JivY82q
SUKJe0ha8cNkW9qLCiJE17VXRN4pqdrSCtypZVQY0Qx0hsJbA8PsQ1Q7CH5HVpC4grfPXoAva46v
aKPvFXHKaB9g4zWeF5QL/i6ldbVHlfqROcLaVyhcJZ7JeOBdnXt3z8D7w/SRCaXeRBKBA4xJNfOX
ORRAa0rrK9X5lRL0bKAPvXHbVJ+JsWiOk1W8Ge1inoTN9oL66AXxpL+hJwy7M26TuwzrS9ODDFF6
nh+Nb5VtRVtDzPKgE969sw33cdsXxBYnfX1J+LyCplmKXeMXEHMwW8VFeZfm+9gCcunXlIamtI2d
8tVR9MmjbwzEbqymKBAQVBtL9StOudqy0pvSGbNdW17xkj/q1Au3tXxT1QwhMKrvIh+ZhbJgmI6V
/Cry1tzEHonlFk+dMfhq2/SsHa3MzZvMnPeEG3oW5lQAN/ha6Ng2TfRduvYXE0TYOgVH6dpI903M
++avhADTQnknpXkvFRmchXRI2eg/ofUuuxn/1DQhIpCieSRjRFPCI9mctfEDhEfCcCeFFdrI9LZW
yIXg2ewYdBKClgtjw/vN4YMQPcZXJiNsJ4lvwbUh6wb0vqSYsccB4Mfo0IfGJwmyQESHrE/u2sF9
6upwxQ6BJfGY/SRtFZS9+c3TDfRcgFaYVrwbhmzF3q9iAgsibrphbmgRFumha2J5xQGcjMq5rkEH
kOmcg2VxEsqK4+yFt6IsFXcdj58QKfgTz74q5Myc85BTHOk/gb50Fzj1CEw3aOkeu4H53fqRweJf
SNymVEIqAP4x1XeYKZeK5jSHyI4WmO0TDcdYsU+3WDEYU//Oag3fitY8ZHPznjL0WBDNoHLNd6qF
CzLZzPeRP9zQ2aepbFBt6NI7urCjnQphlJqm3diL5Uq7fvVXDPULwuTvbWIdE/D4j7ZtXZq2fEcr
FW9CmsGIZwnibKiJdwqhm9Tvw9J7B7xuQAdTBMqV5rgZEfYsjUeirMT9zGHFV6oOMND9sGQGORDg
xgnCor1BW4TPITavsFN+jXfC6pIdk0seHewLYCgFijcAL8CO4KjxpmHVQMzPg9YoAqhbZ68KiZSN
yTxb1pNn2bjeza3jYzkNzRzB5pKle9W2bgAgEAVTWTG2nxr3IlfdvzXaUN/GsOQeSn5OoAgoAGzC
4spkJvqJdFCc6OjXLYO+HQPjvvUPFcEMVG7GsXdiMjqvzqpC522Rvf4tlwaT44P2UGV+6iKbDazQ
57YyV9VetjFjmA+i6w/wdvUWDh0pGymIXWmBQfUa53EEoNYhTz4Q9Ia2iAgUTPRUZCQrkO/GClsl
LQuCNQTasWIKPmuDNurLcrAyMEZp945FeNnkfJdJVwQLMJKtbMw7Olb+LgmmHqMTAebgvJwaiDIK
Ysg1t0PPKDUi0m+LmeEbwnR+2TwQpbuyM1mvvaYgvkVri+bRHiweuCz2t4NRhhyI+/kQ8enuW0ZM
lV72fVyGewJrD/EQokRylmaL9OGAjeOJfupMAQaiHAcCToCJ6oHhxs3UM57lmX0gdbMgYICGxeSk
19bL5KYjCpmmA/0wclBVENkWjoGGfdCmOY9T6Ts2VJj0RfU9RqDJySmYmK7Tj/jlOAkkv8l5EmL4
qRUlcqVRWxmP9Dphu9XxKxwWzqyl+z7DK9wu65jTzRqOypxFAqvGkb8wFt0LkigImj5TfZVHf3Ju
1wgCTjYOfDRvJ2ZfnkLM2jdWXd1xBiJQBQfYRgzFh2zwtrcuUZyTnE5mOb3JC3iMcQ8+miFfhnTb
doHH+/qS407bAZkwcDOQaVrnBNohxrFAAW8W1Jkc/+EtLUv5KJQd7ueNKJxkO2gOz2BO3NO04FYj
WTpI1ZcGvwFcA3+MCBG4MGfeFN10cjva3ko5Lv1JgbQYtwWuBMOK0ucyl88zdnji47OjkYU8QlJ8
ZrOF0Pmg+/mSEpWwKdNVXujTqCoAlFkOPZIam8RQw0HLhf5JWgvpJowOIo4utBuWCRaEmHb5wGMZ
mfImp2I1Sqr0xcyNrWtMiAlYTMwMD6oVjHZ6WXKeduTnbDT18mqSE1pOGfBuazq1GUuFK+1X1rdo
E3di55YhsMzyqWG2Csu6RRTd2sAwWcdnP3+f4F9us+jim86nL8AD2tW8VWq8UvA3pOJwey6juy38
6lUq8vM8QzARkDTb4x6GXkusoC27beSjqGPhe2xbH7E8XLiKRkGWECmF3YLizFPXYeTV1T1Nq6Zv
mcCWd1OI/4aSBjgPwKghJWXZqXaCxg4KPkFgxQ68B1G0UGh6VBttlCIY9hBQtgmb+7hqbR1O+pbx
pRojAZE+fHFg3M493vCZZv0W3v9BntbXmecSEk7+asEMvfFX/HsRo1fO2jeUlNTWVfIpUSyZXfWJ
ryGALRCR5hLfDl2otgtoltZcbruxVUcGzstEnhmBwnIm+B2HwrHCPGuhFgnihneElucT8Epzl0zw
R7you2rD+rRAEsN2yT/NHOBC4pTvq1TVt22exk7R9kdWKe0JvUA7EHQW4qbwwU0GkaJBkJB1DO+c
RSfOhLPtR1Q/hpn/KFOmL1PoGiyojOUmnwoJ/hS1luvj06/Qv/3xl3/7+3/826f+9+hnBSZ7jqqy
+/t/8PfPqp7bJIr7f/rr3y/JJ9KX6lf/+5/917f9+R/9/bB73P3Lb7g8Bc///A3rdfzXD+T3/uO6
th/9x5/+sit7lrKH4Wc7P/4EId///uW8gvU7/3+/+Jefv3/K81z//Nsfn9VQ9utPi5Kq/OMfXzp+
/e0PrP2/36L/fIfWn/+PL959FPy756FEdvPxv/7Fz4+u/9sfpvlXAHrSAeEplac4e/zxl+nn+hX3
r0ranvQ96GLC9PG5/vEX0Pl9/Lc/LL5mC9dyTXZq33cE/6irht9fEn+VNnBtz5e2cljF3D/+3yv/
02f335/lX0qizisyhDquhldS/+dHvL4yDG8WpElLmqaraJa4gmuoPz8eAcis3/1/WmV4MX1aDHpp
V+4n25vPwnTe44R4qWg2CFpQVycdo5PntY8wXcjeSJR3GxvyFUaFdezqudr+j3fvH9f4p2sS/+ua
eMFSCVc6wrMdU/75mmSXgOYeAP54JRJcHPoXA13QTgmd76tGNJRHqyuSrfZh0ZHcDw6Uvn99Dd4/
X4Jt8354nmMK2xLYb/58CUucVaHoXVgNcUJDhwa88Ez7nMWVvx+BhhE+BAWss92vf/17pVTWP/1q
6bqeFMpz+FwsaSnnz7+6QhqtB9v5jF35kMwGMQWRWLbO5PFC/QK/m5PdFqY1c+Y0r2E0O1d62OFA
D2aZTC7O9E+1ISnsrf478ZKBo0V4EYRYgvQu6WvwvsHBUFfGyud8gQ0xphkdUsTywzgsx8mDgcM6
80Dj41AxX9pJ2ENnZP8Pmi13K83+a8lGRGNrOgIhR8jxF/atmUW7GOfNEBPFOY2VsUco/SIim8lW
vmaI5s1IEX6I0vxQh735ZgpHAFDW6pTnL7MrGXLD9YFQ+y1JZHi1JOAUJ8mnSxLq40JBvNWVP53N
oXyzILa4C1Yi4qWmBxSU2rTdfR2SziCHNaJXzk89DXumIeby4awCGc/YgFSNvzFglox/w8Ag527b
VMOzKgtnZ1evo5U8FFYoz5ghYKc4JcHEuX+keT2jXR/11Xedp0q03i7DHL5XzDiO/UL8gVkVE8hB
jZWfQ3bu2EFcTlByyhBQlCz7k8n8bTNP0VoHkG3oAtYetElHkXi1XnxMLadt3+7RGYkWYKSINoBo
x6vUzi/btpega5ePcuirwKzTw6CPoIoeU8cxTuO6EWba2BcSOG1bevfILYC1cuAWKP4z3X3z0uoC
1dw4aiDD9OX7/liT7zL7tzgvgRioRtxjOGuoc82TykoQu5l5kAuHPMUc9AGb0M50SXMin6geKmJ+
/Bszlfc58647SyTZoUO/Q4C5uGHItTyPxADd1dOydr+W5x6v9VanDaCEEYSvjfh7qpC5+4pxT4b0
Zo6ifdhkD1M8Una40XTIPA2AuG6OdT3eNID6+Sjy8si0CTqng81BBgNF8v1EQwpHCrgolQIFH8oL
ip47yOWkSE7IL0Ya/WbCFljPjG/0pPd1h/iqwne2aWYPpkuDgYSkYgT/5qFZY3Ztma0uYHEGGoA3
sFt+1PFYvXRQJMmUJTJliSDGCdnciPWIDe9n0KlxrkzOGcmQ7BSO7QOkr/KtbjBILWGZI4cAOFnm
2Zkcommb+KCmEOa0dp5dcSmYVzKacit9IKXW3KfDhmNuowVjnSUFKT+ViEoXW9y3ffgtnwHuV2Qm
MNvGWJxR4VhJ+zqPwjss9k8y1Qldo4E7pulwbEZsg4h6SEcpmybwMA/X5vjKkD3FsU9Ke1SqhwRe
CmYjIAeJ9VwIGq3h7E9BNTOy04OH1yrjXcvTQ2nV+NJd56uyv+Ur0MJOBTKyWjFVBVLBBQcShe4x
BrRb4G7waZXSoB+umQQK2/KUMJS16MpmYisnmRzj8Ofo45BEOXbPmsogxQzTHebHOwkdiRwao6Ft
tVpeUdGws+a3NdkIhuGEZ5GDXRzjcjl1eDafsE/ih48+rVQCs3Cm22RF3ajZeHMiZ8WYPPguphOa
eeoh85ePwfO8/eijeqXF4dy2k/kWh8Ylgkmzr+ilHIaSWDbNpM+QoRFolab3qTW+Om37VIwwCWc/
grNEvsuNOfvL3uydpxpT8e2iKD7c5m6yeDkV8AbMSxvTtFtS+Xj9sXECclyjH0YVOEqS0lSF4JQk
ql2ek/JGebT2Y9NHP5HN1SAnULcAxESJRyql2Yqio7if4qK4X2jMB35NQlZDfOtdb331gK/uYmZS
JfjdoxM6LwRqv3WjvR2Z3J3KYWJc5Tv93qj7XxD+3DuzuFZz55yJX9qOvLS9ThFYj/qtGKJd3o36
bA1E+Qmaw/uaBkvgLLTBDUGuQmgWJJrmZnNupCree/VzqbLkBQtFGVEv1R23U9+U5Tvjlm+yTcNb
j0jONK3zY44jfAgxVuaZu58zsKM99/4ZoVzG4I2Fu2KHIs+3HnboqOhiV9bejpFVgKruzmnkmQcr
G1Y0xdap8+9UMsB5F+RkRWGC0A6JAY4pxp26Bh7oUfaXYAVhCeNDdmsIo7Yi+i6VryUr+d4RdPRK
aV9G8jJm54I++AYD6tpwiWAk+HX7MAhaa8NsgMVhQgjnkoeOgEXDscOj9lp5lKnV3DB9QFlarVNd
3/K2fqWqGycnIdAfsZsWuMZHj/2yjR3k4M0KLMKxfLYEJq0RA1QQSu8bORsrSxQ0tlWz/Rn++0Km
UeJW5p0xUDaHdQBf1MTOSTFmEOHgYxIPWqsMZIlAvT7j5CM+mG76jk3PT+v7JPaG62zd2W6E479a
ZQ6pKF9rE9EqS9LVq2w3MHP0ewyoCzvNvxPbzAjLdrzANpbv3tw2l9HsPB6BpN8OTSsuvu0/zbKm
K1SJX02ZGi/Jqpn0erqNsfmYGUN9X6x/ICr/0hUgBTSA5MIASNnXzfg8+CCHBte/IAiUW7eJf0a9
3WzHvCOugabXQmh6oMC27JmWmAEYC4PBljzmHjwLA6/esS8CclHqwG1y7Aw63PZAC+m1WG+R5dEh
z6q7gsiEOwhXQMIWn4YyZnwvNZ0f8yTIU6zDn9HkvC5Z96uCR3lYPHc+//5jXrrAmMbuBFk7OTlD
c4HatpzsCXRXR+Qi2a1IXScHFKE57JzEfskbHa9k4O1IOteGnG+ESDPsejb/6gV779GqaTtkC9Uf
OsLuqqTOL2KR+/ROtVkbtC0+2aanCo7mO2+YvGBMcpQynFcQ3hCoY8vWua1ZTlJLiFtugh8xn84y
I95DAHTbNDZxsvR3RrTJQROWdy3p5QdXkjdr11GJcLLWN2af+ZzSBdkVMO42bEmhLdVhXr4T4Oie
lyS0UU2J5dhH3tfUJflDURrdycr4+NjFNGpYRnjMLl59m0PPh9dwiJPCqIEyrwiJLn9Nm+6SkXBB
6BcHyBZS7t0w9sfSMjgFGM6WDlW/sZ2KDZ3ImelA+MtDXlrTRZiiZDcnU0JzaYu9Qv1DNfJS4Zq5
ybB3rbq5Kx3XWWERcWA6hXOqTWh5fjqN77ixaTDxMJ8LJx12+ehGO+lQlbvpML7IMMXOq+v61s3o
c7pW85YOyfw+uLYdZAmhryiCR35FMe2dCFd/BYNJMXMvEUa+mGFNWkqKG4Vs4avXKhCctsi+WLCh
LAu4lmWYbckmS3lCLYSH9hQemlpfbdMrX+zYKR4xpGxDn+bcmA3hLgvn6kJKVnUZBnlxY2M+MBEY
kF+3v+hwzWfbrFH5dcbedBKSI/ue7EunJZGJyNkpBsoHCx1MI0B00Yf+FohdxWscPhRUUZ/IoVW5
Xz7YI8GqbWRij+niq2PDwkcT8ZbG1SmnsXyRYXXUNAXQMyILmRfb2nt98+7nqj+hipm6c05EIbA9
lbx5MbdeWJovEN8nrkicYeAuZ5wieKjNhVDqUKQPMY5qZkEkFaTp3lin3rB/kwdM/pC1EvXgLJeu
0riiEMSNRtZRT3iI+IT9o3dm9xjmBDDg5o9esNR/RlFRfzEGJ8/tADu7fOIh1/iGkekXPGa3zEcC
2MbeAZ1tcaZveNbvDhFSFzvx0ye7zzeZnT8q7NzHEAAT0uLOPf1f6s5kuXFly7JfhGeO1oFJDcS+
pyiJEjWBhRQR6HvA0Xx9LuiVZb56ZpVlOazBlV1RHYME3P2cs/fauUAW45rR1tZAvbQDiBVThEie
BkzloqKxPAVWQ0JwZ50pGOgj15JDrwOoWy/ISPTcq6ly/0C4ApTczCP7iO5XPr7QzDZxwHC+JIeN
UyGO3U0cR+ZKkdrBP4F+JHlJbG4om3bh9O5kPuQmdwunqdvEmm8AnwoEa1yYbbQu/fIJfkXfJ45m
PyIE8A0UalzQyzpoCRbvtGbNc2kWEf7rG06AFwgVazus+hX1KsIqaZt7w/bBxU0EBJJ+qi3LMuuO
1P0rC9TcI+YuYiOC0Rv3jbXQjMS4lGWK6l9ml7BnG5+apQTffvIV6nbdTZNlgItllxvBNwLgcDfp
yNSBkf4xCWG9lVJuioYTYIysce2SBb8tI2XuyzG+JSVhK1Uzjogu5Vm4bfnKgEYT1RnMP8FbtPQy
VeUrtDLWsTQll7cZoK116kVva9sKgsNLaJqnwbXeXaWZtN8FtvIqZf6dWck26wSBc3p0thl3BkRH
vpFQrB1QxMbLdjDiKwRX/Fv+C2aUO3N2a1mx0hA5gL9l8MoH+BSxaXrhPA2KTrI7galW4ZhcYRVI
IDv9Cgiwg9/cia6VGJqFbjZI3OPslODDORuKeOqwKXpA8nF2pAnJxNhY8ALgQN6jf2rIVIAz0Otd
yZhL2qDAp5csbPYEVyOdZh7QR25wqSYjOGb59AFFKD0bevatC6ZZlZTARKyJVMrBlGBV82Q1Qo5a
oMj4Npo8+9I0XMkxmYaWk1m7SMXuMxO4Yy+t7Fh75hunvmrJ0Hs/H8YPJcUOzSD92GSVgZgNUk6S
kHwxb04M/TiemGmwn+pwLwMjReBnjc+FweQ0cX6nMoyfM3APT/T6jada68ZVN7k680v0i6ytyJfp
wrQtj1eZ72MqMMD99kw78rpdEULRfsXsdjojkqxTuMEL0jyiaDhi9mYEYUXPacvsIIj/VBNey45Q
+zXbVnzw2jPR7MbOoQO1MaJyXGVUFEu9SVAxxGW4Y8z6gGXb73N3BidRATIK1cuTl3TlpW78cQXP
TF8IoBe9zMOzGMP2hVnfbxVq0TF1TPEUWsjvPFl8kO/pP9PrXRsWSm9srsGhy3V7i54Zd2qkH6GV
zemJ3SPNIWMFgbTpipxwT5NCVuqfbdDfLLtJzsikH/mU1cdCsWx2I1os3Yq5WFG5n5ymAx6DY8Ep
qu0YM6sze5sjRILJsp3yQxfmRA/OTyVrhmcd5Y8WcIyre7TUhMtj1BMC2b7fKNz7In/vqWvMHIsQ
l1V/MAHqYC5pAbIoYf+ScPRAHO9AnZSvWRPJTaslEfhBq/zoGBbLD/YuAF2zH8/OlDxbuYs0fBZZ
u8SYp7E1y6+VvUNxwCggHh8IVMt7Ax8BYUKvH1KzQ+iXkwZpXhlHuls90KZXhyYUsaxaeM4l8ecN
tgRAEfEhVA1y8tR2jlarnGMR/2W8trUCIzyXdPxmhbe24L2ufhpYzGlsYMYcXVaMAlM4zYi06eAy
mG+ZAWjarUwNcMgIlvYuOe5rGNr+CRsS0/2wv2RJEh1C/pVgXBgyR9mEXd4pvQN25WQN1QPyh+Gc
HasVqFdNNvtIbaitCLyd6PgYqAzOYdE+fGF2l2ls6Y129alpuZHM2Shg1mEJs6qpcG4O9ZJ5z3Rt
Zje3O9OZDGfUTnWXq7VqEsiKniRnMKKvlNnwRlmkjk6vop3XlAzxILhcclkVF4UsUmlGxtm10zaq
dU7AcAn1HuJdGVvjsULAVxCzeEWyTb5Spacb+E3TvrTXAsw9HkDUvIZm3V1HcfEMfnGdhs+gjm8q
pliX0nkbKbBPsWzlSYTJwRMgTN2ktw5txnAzm29914GnjlFxjoKtXlTAEL+fWdi+E707OW2lsRjd
Jea5FIwQ3SGV1MSppu42Ke3xtcZV5XlMLtP4D9Xl9ITf+QJb18GjZrnvAm0HLoWVCYZxGdJmWoJU
OpF+HK5DJEkvtTBIfXFBMIUSnjmRKvK9i/jz0o+SJ3QX4jiRXrPrsGeugbCPCzBIb42OO03o+P4A
smhPSZ2Y6xAz3KrTGxMw0/xUmQGua7sENTtkn2RpO7ci/Mgc0z+WWnrPMMgwqru1ovDI9kT5ztjJ
HOvwPZDFmzkV9iLuk3EVczXv+8GEHZL4ziIxQ1LI/VscJOWq7cLq1jVxhV+gCNDONcu6KoP33quf
Pf70zuPmPozYU/FoYO9oorto+7+qHM9IiAlNPJWaGV3r+cMQFd8Kz/0G9BQRmNluloefAIh5nOCS
7jCQFGNV3KPZoBHtbJQfZtfSQUPVuJUkhdr2CbytcyqnP1WOzlgrpr3NbQ4fcByfbK+5xqLyDipe
5JwaTpOfYalA2qoK1Gy1gRHQbTxjK5MgvwCLRnmambsJrdyecf97pSxvmQw8Z5UUxR0sxqaEREvp
HicHVrLhVtjOtRgrhCSB/kn8H5lEVn0zUjO4SdrWBYXCpZYkiXRdezUmhDWyAsU05MWLPdnfFnYy
jk6Rd5S4h1kJwP6l3ZEtGJRNLW5JJ90tXdW/HNi9myQyUiST/gq3mAwBq0ieFXTNScYbU0Nb0CXu
dAjxuBiQwHVsE5dWUwMZpFZzzugjL6K5A2655D3GjZxhmFW1wAhYvZgG5/LSi4Dnp/vEjGHzKDs8
W+M1ph+P4z+Um8xuxbW38l2DjIamkIFrHjPuyo5ExMEGH0k3d+5ySafbIpP20JYlPou+RKbgW/VJ
oGBZeWkXHdxOyOemA6nQwESneWNax6I0XgBiOm8EJaYbwSnU9FHZ61Zmvebj6K1hQtFGHkE09pN+
oFoJnwJdHuocIpPoKlQBIGgonyxxRE5A9rmN+pGUlzkQIX3T20rtyLu+p2PIvMUanGVISfdUgsGg
eOk2lL6n3I53Vu/63F2CrmDe46kHRq50DQJql5xtBz2Ll5AtwDJ/KiaQdkqDWZ/MOiUDkfJUYdVG
Slqh+RIYHDp/ZzWqW4oa5beQb9gLaaNHBGOKxH/0VDyroO482i1PbdbkR3+CU5VPoIHr8iaRky51
Pfh0XdLj+5QFOfL7XVhlZ6WJY4B/pjYvRT7OJhFI+FLs+xRDHm0X1JplsJkmkYBsm0nntBEOURT+
IauZjyRHAWNyeS3SYzLOUIqy+J4CwlMAnASkFcqkPKaud7FzZ2l54jtFJs+UH7VvYtIgsme9lyCt
IvfDW+nEj7goo3UX3DBUch7nMLTEa7utQPrkwuN4kP32057zToxcJnL3oElwwKTBBugKjdBoJkcc
DJVOixGS1oJgCA6miDrc3L5P8zglNcC0RwX+DLun/gjcJiO2uNg7orc+SwciUhCiNMVkkcgez5lF
kxHu8gU3RX8Ii2tf9KA4ymGLwKavgvGNUMJxifWIrEQsiaLwSwLLeIE14yIZPqBwZvTFOKkzeHV9
DIYrE2QUmxqQq0EDqZ2QTxb1nPQYjFxoaQjm6k1GEd08swjky0ZpQHYedkf8Ay0qvg/JxLHxiGdg
bcNc3e8h6qA9VZG2BqT4rlXGkeX8t6aj0cuqGqMh6v44BYeOgimFr7hgHTlnYAwPo1889aiswRLn
/U6vxmUijnX9C4kbPurAa1e45Qlnc7j/2E54ddjy9aRbR9SxiCObchsazT2H4bCzXfrrTXEScWEv
uSr7A7qMUkN/z0L7ZAtRQwkhciJKU3rpNE+Lhta6XXpEHdNsNxALrNK2ZRYn9b+EUz6FpaGf2uA9
gzAXct2sy7o1iOrrzqUgYoTDKiAQR3B0KGOGIznvNSpZnJ5PXRgVt7AZLz2JvC6x7IOTla9BtLZa
+6ULpxvyUFZLlX/T3hILYi8ebRng/7TjjUd8Shq3NNTwydigM4leuFteTDM3k2/KZHvMkGCuGSvw
u8fWXDcpIqxh7D/HbnZ61YCotIwQJKmsY1j/gZhc7+OKW1DzQCHEStULmwL26InPrCnNA5TAy8Bk
L5qQx1dh/7DzepObmOT1KXoYarL2fhOciw4z1YDFzJGh2JpEkON0dxEMxzMbuCqXhQBKa/RwnnVk
RhgQQC1Fa0SiLqnAAQFhVVqveM39q1fgPVbY81EsMAwwIcOmusEQgFb8ssXj6YVkCJTq5AxdSxIL
CjwItcVcFfhkBBn0wDqx07kgDpCrUIyAyyu08SPs5oYb3JKOEN0N2qrkia64i4C44s2rD20O72WG
9NohZnMbaR8nqFmRkmnTLuqsv/HY9FsAMMGbovU7B8HpSIVh6i1EENkHG8Iy/dvqoZFztodn6j4B
lZDY+Kt0P5XBFX6oyMqVZWc3YU71Wa9M4znJ8X2Z5dZP8vaiWu+oWbXYuYJFt2Q7D2fZoRlj7mxU
eOqqMF/3iX9UBvxN2mqor8lbNciZLTjbkzRhcUsSvptPJBU7aF9YPF9R+HrP87EftKp+0NzkrTPt
Vztl3M925uADMJKVqOqrKMdu56JOBSwyPTdTmB+jmtSuAsq004xnrzT809jICDcGkVF0K5r41kcq
WjuAxLAXMYAIlqUZiKU+cFMOnlnuYGB9l0FwtBx0Qs4UBLeqevaQ3Osyd1/aJPsATPXC5o7l0woY
d4oU6mRqIiztHyMC+qc05XwVWEhl53c9Rc2mO9umREeXWuCO9TQiVAph8sTqCAOQmjZeRUP0l7vP
XCWafa65L7hhR4/5bHaN0Zrj/Ya+zQgVW8OPWrqJbrC46Qr0zrmoa87tdN3hAdcx6W4hfd0uAGhR
tAGZ4a29InA64sASflg2seoT/mMiBRLq/Kq6jjqjiBIxlQCjkudVQh4eF+qQGoxAiH/niEx8UhCy
IXoae3/viFfPcSBqEi87edRxAgOYG3a8ysHMb/ZqgLRhTfWf741QcgACl1MgGFyxoPcolNrvJHP6
pUYsw132+nglTPA3hDuxi1W/dj01nw4UC9ycMerv5JiX25748NLnVbNIdWFxyYylK7Rd+O771r0P
yDsJxuoxSdd4ycC3+EYV/2IcTmcP/ZwSSANzoDJTBq3Tp8JJ9PaT933gbiJvtQkwgQ/AbKnJWNB9
FMg6NS6uPkLhBuVWT5k3nLUQYpTwkmknCXta9ux5C62ZqhOzV+aQX24wiG0BeoTkZPuSk45HoWns
ZJK+50qYV6dr9X3ZR19mSrNT+S2MHrAJJCR8BYlY2abXrbzWuLt623JlFsxmRPrV+1p7SPxkH6X+
PJ01tCOmYO0oUEssQJaBmyN4c6sxzymoiRcRxrQ1eDnCfsMoPSIwGVHeIoqIhvIFNwstj8yAIw7/
z5jWnakmxteIXkdpiV3oekACYeE4tUd7NgmSYwjKVxf6c5X48mBL29gPSfubPTpdVYpSyxPOmwFl
b9kh9cG+w5qTuIw8Y3z4jALiZyD9HOybeHYz5Ws810gNZfw7SH0SCQyaPEk6EdEULBW0/CffiF8j
0y2XGnF9XfWSabH2lPuATNFqfxNchEpcq+OjW3EAHO6xZqN3tk+kY4mVcseBPRD/e1MwYKlTa41E
4QUXZX+UnvNqMDok8geuOxbotcc6g6yYpKukQP7uBuZeJQIu9GRhtSIFyIiyX5XMqmf4rsOlKtje
ndKv7pBHVkYjiaIZ7fzaeU2815OCbI7Ivzp1Id5q2UGcStLfMh0uacEpB0QBGovCpzeJEmH/838/
H6DKW3uMJgweSxw/K4l3imE+pkdH6fWW+N/klFZNuMHErJ2h+8qVSSeAetKjJU6DhHkEFq7CCXfl
nB2iImQnsJDCXZe10xvfQe1XjJefz/oofBtbawdDoj30bibe+HPvEtDZOSisYA0joF2EWQ9lB10U
EuxCS5Cd69mWucG4Acuh7rAnTmJwhq/Cx5zfIGe/Soz/tO0JzKp8l7i1UH0V84cIRQwEr8E4lAao
cKPCtC4Mx9oVmcYYyMgvQdPLt6EMwi0iCH2DBYLw73E4lE0EcVLVIPApU/N9qLv8b4uJVklKqwnp
FGg2AkemnPxuJ4nlSHvRN04oRM2TnPk06Ej2gxkdLc/qr3mTyl3p1eVy9Dr/vaOKglaSmvuwCTnj
MfBFneDsVcCYhTmafamE/Y1rNviIywm9F4xgkFZj8MHywpi9I1K5JGp8YRWxvx/tTxe0x0fbD9YB
P1lF84pPI4n50B6jaueI2rklkXOwfEqwuo5fTCe2rpozvJutFn9YXoHzfjaK9A7MUyDj+K01Nn/q
p63WMueUNK6EirMPP9b9fYH3cyGlnn44boypzEyTfUbGqsgLHjEWvcz6N0D4LaFMGAkrtEQ8m5ag
ogCVegmP4knG4wBswH32hFF/JIl/hVEV3nJzTJ/1Nr5TqpNzknOoH7gmDtgPgD0nNtmST4WSH/lI
PBSJXqIPqGmcsD6rQSK4H1jOGITb19mPvTIIaVpO2mhfQ+CGFRCmQ9W5NgOUgriuFjtkGJTjJhmG
MxGvV6sHG4NaDO11w/QhcubX1zKZFxbVQqFU9UWpnSW68Ks3f8gSS3GYx36Twy+TinZD1FcY50si
3rkwGbsj4kVGY2xyQdKLCzFqoQXeZdAHcQBKRL6y0I7jHEI7GOKijHpwCLTrtB2CmXfNqMWldkAn
AbsPN6ERHUdcH4dAWYIzEn3myEjy6z8/NNK9jO5TXUPnYSo1w4YNGrHmHr6asWWsytAi8y5h5UUH
s5BHE7KTJ2+d5oiD8kMFazvL13iTk4tpYWRpxPRwHYaTFBaLkHNSsipSOs81e3JQN2oNO0sneJ4P
hsTqojnVi26Z3ew2f+rZCxY5td+mDsb+TOYlyuW4QUvDvDEhAfOYCvRdBAktdTgm557kim2Yo5+G
pSOualP7CA/yAumXGEzjkk4jxbhOjTsWVyGjWxtb5uXnw9Q5b30ML0KDTZgH77wO6ZlYsOLitlMB
7l8HpSFJ3i0SLsvkm1W6vfSvgfT/TjGDHVfEhNNN082kqQegyBbrOnOWRtFyh5UMR7Qi0Dc5K+7u
vxc6skOhY/w/lKcW/hIbnaUt+bWeLvn6vyhPHSmI9nYxqbmJ+VqURbPz4xpxF90iMPaR2jtt9Tf1
VXYCu2zumSaTplAZHm+c0PeNQ76PVgBe8AuZrawKBUcdoofrced3lyAhc3EoMT0bzXAhKvbcEBmy
zkPzOo3VuJikJ+5hQ2lrpfGnlEa1b6zfkIasbeoO4brSMAFYIZ446Zbm1nEz2MSB1i4bIa4c8rJV
zyax0QuIJ17fVltHmZhratYpqXT7PromMKBCTjtw+z25GJkJso4jED4EnPJY8cUn9plNF4rhyprI
dl2rQ+nI4Rrhf870aQvMWtv6wafOFeh15W+0nHh0wuBgTU58A7bqbkcM58Z4p66X+8izbiIGpSqY
guzci6pG7YnCZlq3IdpPRh0BrtjpG8RK80LsO+o4FvGcEcEJv2JwMrQfG6l3bXPiOUOIaSojkN7q
gV4FGiBNlBa8thOezMosEmzFvlqLYCxf+zoBhMDVjwI9Cy7//XXi2f92mRhM912bfw1SR6abBkro
f71MUisIsR+GKDIj51J2ojhLDdhbpRdYxdEOiZzENNSkWv1uuv74HGWsoPVckEfIKmRYNMTak1Db
KJMv5NA2xkz71HSYAimA4wX+oOagmpkqWYYNxQgWvVLhNxaBiVmIhLWjm03pMm06yIlBdwyiztmI
GIZKUhHHmqU05SW+SbLaTCZKz0OefKdxRcWoXl1CxLbxiBDU8L34ADww3OkkB5AV8XeYNPRzEdA4
Zl1frhjlUeaq3dQJXIW2cTRsLVDx88FeM7JGexzQxh+fseDTLvIJNNdaRBKki25z1Zwy/Tr5WgWN
XyBfg8S01eami6kXuxTgyKLVZ1BjkTwKvXyO6LVuOorsqVG4kES8FwFHvyQ13ZWPEIKgGds/lLl4
zl0/WVNpmnTGu5z6qXQfUdI9R82spepo27kmY2nnUI05fXx81h7n/9pq/qkJ/x+ZDv6fdoLNn2JW
5Df/bin4V0fB//r/xXOgo/vGlvF/8Ry8FNmv9N88B/NP/NNzYOv/sHTTMaSDRwBpv/6fngNL/MND
1W5wPxFrwZfQ1v9vzwFGBW4vw/SQWqM/p2n7n54DTf8HgFNBV0u4UpquMP9HpgNaLrOI/b8Wf1fX
kbgLx/ZQw7gCuP9sS/iXxd/0+UJnaSFpMmjDRxuDUEr76FMFuNdrV3MvQrVIplqfwLT5CzxroEp+
USB4LOJnr2PI9vMFGzIPNkifNiHatRvH07eudcpPOoibCnjKk2p8bT/J3n2r5uFulGkPQgmrNUap
fNsSlPOApEWwKJ2qQDO2ZUX6yc/DBKfuTAIn2NiZcHdhu+MZJxuLuvOtEdpnHOT+tzZqlySzw/do
KJK1qkv0vN2spyfJ7A3b91r1o/XIG/LQDNAQiHHD1ZR1yU10w3CEh/eonXalc1r6zCOKOJi/UFlH
316x64VLD3LywiqxFJED7lwSHYdXTIgWDD6TTqXmv1BIx5if4leLXHhajg5k1L5tFlOjMaVj+L9X
OTPfpgtDmKBT9lA9JMAOM5Tp6cnJzIeDyGLzO9YBbhVm0L4EeK23NWSTbWxl/ouusDxamAy/yzA4
R35R4uHGweZWOpoyP26uysyAHSHk7hz55dbf9Vj1fwgaiOGOmOGbVEWMFz/XD7KbwhObFWWEAfnA
zaf3n+8NfETmGCp/ET7fM/IV/ZV4AWcLrabdKnOInomOOSOjp37Rx2BvVsmwUz35vpbLZDhDJ73p
oFjfJxLRFhawk73mZncXt8/Bq51umeS+8SySnNYLg5PLQI2+hmzgnXIyyzfgSrKjoZJk5zveuHeg
T5PBwac/XyB01tpMwvBOrYUSFnWfdcENSQSIXZrPfazPFlDNfmlEOC2gYof3wmw4h6AQ/YBiEAOb
XTnC7t/rSEC5q2Rzc0rbWeVp7Z9UqSFCRDO/B5uUHZsKL5hhd821LVW/LHmp3nhv0UATePWZNvIZ
HLL710fdbLgTIUDKXKOTlt/dKP/2oxN8qBnmNw2Ic0ZXYnGDn2SG6bmXjrmBrmkccHcCMmubeKfl
LvJCF92hVVXehVNigH1M1WiqfbUAzpa+t32Aj9Ydq1/Kq2/xGDt/erDIsYZH/Ak5VmpEKEk6K0B3
1KtvHIdICN3k0ZlEE7ddlL0Z9RyFRAX8rCsSrRgGQJcALrcxM23VOFzOxdDSgbfH9pmDskZsyWTc
037uRGLg/QISuWtsE4+bJ7cSklUAM7y9pn7gfXLC0Z8YSUVvSVqJJXzm4BrZwAOrvqGrO3H8dyWS
7trs5Lm1rXw16hkikCF5s+ORvbuxIaFnHAQSw38npgX7SJFXezucrziaEk+K/tx3K6x1pvXBw60b
HZhrPv/TkDUWbunuE73Mto7jVOcuod0FV5hefcoqgBTDujslE4skJU+rMM2zXlqg/vL2o0nm3kvb
x6uwdewbMx1YaLb3xbFB4kacs7h7TiuGxiyIw4s45HFfIuckqd2rCvMKKzpcmnVfvWtt+7cNzPBP
BmMD1vN8yMO3Ho+m9wv5EIE4WSVe9WTiLqFNf3amRG4J2OTwZDHWtZrcuzpzklttV5L5AT5v6fW/
etSSyxikw0mPO+RZHC4pQPTq09MR4k3S+bYz2tmOOTjP6JaKXYB0bYOsPXxzkcKIqhdHaKLtsqol
g6IxDJ6bJnZPWlKm3ALG+DnVQF5Drwmeg1jJU8Z089+/oOc2zq/5J2Kmu//8CaMsHu2cE1XEPHNV
1l8RvKkHOI9uFQSJuzWHNnk4BQUPzKN3oHmsAAKtW9fJ5KHVtKrN0R9Pmm6Vr2Y57X4eT4oG5zrp
Uuuf34b+8OQFv/LYyxGuNdZLDupgacCkAKIXWC9tWnpHKzABpPJFY/5Ae+boqsijU8c3VK6sVnrL
hTIr7kcZeh8tXhmAWphgMQAWt1G2/MfjkAGZjFiq2vx8ag71sQ2S7sX2B4pJ27tTIs8UTm55BhM9
NwqgGsCHwUcIY5tWiFFc8Ool4JLiZWO5OcQJLPk4mfmJUrqQsPzc2f182pveljGFeonrAabVUL7/
PNz1pb9JWgsI1fxDcK8YdaV9dsIibL0X95+/hoqYgICcCzXNIeaQ32Z9dlX33rStBlcj9A5WhY/4
5/EsLa+J6eSvsvOWJHFKDpWNd/KLCUeXyLOrbUa4PSxN3GoJgMqgsfA2hF2wqI14nXhB8gjERbBc
/ca+DX02COloZDm486Hx1vFQlG+t2352g9k8GFvePsJxaO9d4TS3NEGCadXdnRhQ6zx6zTPVA6OW
CLGbNuhXaQEwj5B+L+BjkFuMuvEehNqwdINUv3iZ0jYRawPf7PZHSwf3WYEbuY0ec/yE8/gDfefd
QbYAjn7A4CSupibiP6ViwZLgz99yt+hXQhuhgqNO2xcjZhsOQzToDY3EWuVnv9AvbqGoqb9RVu6M
IQp/abZRLADJ41mgBQb2l4WwKx37NQ4IeUh8Zd+7kvxJVDzyw5YgLZQSwa/KtD9apym/Q7c6MyFs
mBsi4IoStUT8OnwyFJvYRNjmA7MMTzbhb8vJ8RrU/SDhAEJ+hz3vqNkPJbBJjaAZtoBG1t7Bz9ph
N9aDtsugXx+qxsy3OJf7U+95Ovy1wcJc0BMy1OfZjXCEZJnGgXw1LRrZFDH6O2BYdg7eXiBU7IPU
Dd9RNO0LeD5omBSlvKnRkmXqUVcBg8aJDdVg3Ifp1AL46RhbrYjcP5VNa6Nqmz8Vo/CaZvJviBRQ
KcLm95D2l9zg947J8JwX8FJG4oAmL/O+wKS8dZ5svxxNfYwq83+pOPo16qP6pWz9Owuy4FccT3/1
pBk+c487k7Z+9JnH8OZdzGuHcoyyRT9oiqZ91R491x4vJE7AxUum4YuAz53t1BjH7Tze6AYnNqcj
+gu7ycWwkYUpEk5fDFSjC8QdxTt9soIERJ5GFIkzFBksKx6gKz0AOfek1QAj5p21bIwXmXX2Z1xy
6h2tLr9bOSFhgSzjmzVGFgEhbXuunDjctkTXSJ9TUCKbZj+Sk7VNoN0dwzR2kZR79kXQ2VzFsaMB
2+JqZ+8KbkE87UUDK8eMkSEONXStPvrdJcz0/LKpb6y4xKwlFd3B3u5WvBPq3Z/yniuf4CMzHdU7
YeJ7n0vxVmuctmur2v18Fy2A5NAIE+Lf/EOdwDlMwWhvfj7l+sjIixiq88+nJUEHvE7vKu+0M601
hEO1u2u0Ur30Tq/DC2xh/6Ii/AAK9JD0La/Y1cabacSYAXg4dIZsC/xGrCzOJR+eHpJdmibjXkBE
bEH/w2Kp1JLBnXgkBGsFrPK/R93/gNiU3IWj6PQyljv817dy2CGnoQyYwJTFup+G8Heroe1TTaSx
SDkVE2E2+sru0pe6weHz8y1u5a7FaE6PrkeRr/DpHiVknBPjc0jumfQ/TRh2P99KhB6xM7oKb7RL
/G3QmdNGZU3y2uPeYSNY2TL37jEqdrx7KNI5V3p3HY7BypNJx07L/ujHaf4JAJX9O31M2ThugeAk
65+HPcRpme2N9yCo4bLlUbD65+MIDPSOv6MDeETQSmTRz+PQMX+Zgy6fcW8ZJ62hP0gyZv4pA7LX
iK8wLhMjvotmMq9qBnM9lijmAscwt3E1Mlpkwbrz2zg7GtJa1W5f3pEplKtMt7qN4cTlfaDwIjq0
JEDJDH43QmaniLPCKmqtgQzSpn6NFHHpQH5cdF9p84qjKHieRSDo3sa9n0F69qaI+ahwObShpf75
zC+M4pAo59j5xG14yhA7Rj6bPkmIaum77oyJi/BsYKx9o1WwjXncK5uFK1VzLdNI0eUlApTUEP/2
86GIBjYpLb/G1lTBA0FP6edGjC2Vk24O4PYF+TkjA+AuugM3/ecz3bbqtVNZ1tJDvroOUtTjQzYN
W1FiT9Sr0HvvcAsuksrUDj774PuAXFs0U3Qvwv5FExG5GKUWgXDV3IdReVD9aZufwYIPz6j1vrJ6
ADE9orY37cLnSKqrbYczY4l4esmgOH5ktCOJ5qawDNspfkij/UgjraUBNqbXUSJE+fm2uO9YBzru
qKBooaV12k0bmAkrzXd+uxVCorb87njDFhFgCZymXbFzZ5ph4ftwj/LO2vpCHX6eD74ae9WneDMa
q1aPCar1/DRVZzVbtyJpm3wvzGwIB3VXz9+qxsOiWwfTWuqYRvu5QtNF1O1qwwHr5ffjHQETli9L
J6SbueFmSmdYFTs2k0BJ08weGe4LW8OwYCl64I55ZrJVfLaeecmiyHvxQukfYJBgBNQ9Z+EFqLgp
Csk39wfFmmNV/cm1ZqWIW6uVJkrnwtNHI213534QzoWxjEkmcHqKLMqQsk2dw1Dp3iGtU7b+XBUv
WIuQPPhEkPsmr0jleF9lntkf3n+wd15bkTPbln4i7SFvbtN7SDzcaABVyEsRciHp6c+nrP907d59
up+gbzRSSQJJIoVZa85vag7y99K1H7vAT9ZuAFw+l/G0VSSF0UxS24qO97uDdC2SNi6VkNYuX1s1
bktCjp7bF7c1dmFD3XoRdQ9RUPo/lROiK7DrvRIWgKIQdUFiROvATiQXPGc+1DWYSsA/COJhfweX
a0ek5fimSW1fBVTfjOSTIZWYQAc0azRFzjv+sHQJLI3wBVtOS4Ba3haZtX/uUuy+ViuoFlvtIy5F
saKpAwJuHmTNwfgYDKGQZ04LYU6KFAHf+wkSr75KDc6xNvmHyKPd3HGJbZop2luWbnwPbDlmk8CJ
sbmnZQHONW3Vc6zBbywjxPnwKE94N9cxIrKDHaqYM9JHzTzrkb04tBvcKt9Utj2+NWOCA4PgycQ3
P0mE/7g9aJnMkURYd4JNJ7WfZO2ocPzSTId4UxmpSzmwUfdK76uKmYJsFvXYGtRwjGBdbeEOpPdo
1tVKqnQ/6np+jvx8usN+ib0KKeNqConmKP2DHqv0SArdZ1pawTnNghyfZyH+1J1wrpdLIhIZ7WeF
OquwdWLrTPu0+PfV2JF4oPmbGoPcxs3U+GoAWFuIFBXV7VSldALI33tuvCi8EyEh8/OrEGxORDmT
jpy57YudQzIz6EM9hFEXHXIXKPquMt2V5yjwUDOCAaWH4a6MFPODbvcn2r5Ee7BMP91O/x7k7avF
8IWxNNlqXv2LAOERlICrX7PR9U5s+s+G2+lXf34KVpXEdwrFMfEdtHZWwXVisk8TjXeOgw9R1fbp
dmIpumEAHSGPBaV71deuY1rX2+NozCTwBxZ7Yo7PMss6vlLcRtVTSybZmmzJBpX3xeod6A1ODvdA
a65AeJrHntQ7JGX8Q4HTRx9CsVYXDRpG4m24wXXDuXdUnDFeAhwk2fDenJ+qEEXAYA+zbVZU0ykg
mWSZtgSZ9O4wnf48x5y9spSOp6POWrgYwj8KsljqrvWOVGm8U2lJ7xounJxbt+7WBF8iLbjhWesx
fA2xeFzMAVklTiRn5YHQf8ETIRGoe/llLPz+wnYcVzDmLkhN+cscYELU1rlg1fRAJXRjUDB/KNBG
LK0pENvbaUC7mfmXhPY+mMjFTRv1hk8DzqOn9PLQ9cFHoMbkDBjhQ6/fS+x7irYqUE0ijLLIvDMt
EosIeH5GfUtoiuatR5lpK13DcITIv6EmSH4j2kkwSNgxvMZ0f2ELX3goQrFKQ160K/wHSVjegXcq
9ohEPgVSQ180xyEaMarRflsBtlMnSM3DerAIbwqSkM5tZ+y9STPO/SCfNS06kZ0zntRouecoq7j5
4nQfFSnZa0OdboreiU59hzdChMXudvb3YBMbsY5y3lYoOno7lE+PAyZnGHk1tnSD6dJ06uCunRp1
CQgzqC0zgDMZP7Htcc+j7QXbWvOwI3KlPSs8JQc2CoSKOT5mPyvRF9CUWW3NB0Wq31E3LcDWLf14
LGDtgzshZsT1G24LcBsPmZQfCSy2LZSkCayZh8DelVisQSyTy0ShC2EoC4VBN+ynNKzjHQWAtW0i
zL29TTG/O+gi/8xKOiLnTW4Id5V6SDR1tKCDjbJTOl4MDCACKDw/H7F0W3ZwA/b5AI1qyutL2JQh
qAzT/DKsUyKADMSx9kMgqX0YZvlKdZO0tBGx7KlBVzBEod61WPwn2T7l8Okw4xjoIeuGyVG58cb1
3exO55Mp7KI5GwNZHHZIpkSlp+kh6kdjpedkQwnMN+si6sxDCX+M4YfD5NC3jx18uFjkpk1OAWIj
62B6rZjxFtMwNGert6wleLaaOJ9mOmcJmYg+G83l7fR2SMOenYJXZTtjfjGhBdNBdcn06ofVgY5a
u4sM3D6OZ/O2h3bcN3rRIlf1QXvZRbsbPKd51kDNgIHT9k1O/rKGkYu8I6f1UEQm7kqxPtjg5zmZ
qHc+XKTtS5lq8DkM652eA+LH+TAJDyh4bX41LKAh35rlM1JTC18mGc81n9pRDsCFkCu9NP1kfs+G
T5TX8Y/lcYsR1vAYmzVCPyxf1gBYgUSn4qUrsiNFFHm9nSHSIpq9j57wS7vntOruLL8/11VFLbCy
f4+Kn5/MevqmL/QL8JkGrIz54kr0xFOIUNg3ooBY59oqVjj1ZocbmB3UxM23hmujq+KNmm9Ox+8g
nzk+AvgsbgAsjCnrjFbTP/sKg6yJpeCVMLdAz17lZIWXLg9/onCSx8oMfhAeQGXNbAMowgg3Ekcl
7qEWcZVd3WOFEYlhHaFrvtTWgBHNaewj9uxY+hr/boMtRmmMp4Ttu+tp3cWFT74lI6VHTABT3FXj
V1pO34F01WMdBt/BgDG+Tqb+xRyQSSI+jk+30942X1K6HfB4uFv2FlTD1zk8hVWWOqMYQPvDf/KM
tME+J0n0iz4of2hvJ9QizfGfLwRhAUG+AaY3P2ViDFg2QYBFqtQ0tjvAWhQKxU0/TmDzSzfYjimO
Z73TXX+duCSJ66J5EXlbP5dRP9y7eNGjNqqfA9ecJXRgVeH8s6GvLWj2Yd7c3Q6pqZq7OgMcfPtC
mBRyNhi3S9HKnCUSaFitHK37SHXg95VvEDfYJad4muPCRWZv0wIlvRc26euUqB9HuJAzKOdGxA2f
dOmA3nH7fw6350R5b5BTVaYV5YR55+1XGUTN98LNrC3CrnE9kcBA9mX+M4mO0lOQGgdkrLB0DGQO
Gq7Ou0hzplVTeOrFovvN/pR1vzf2BiledUWALPspxvusOxE+DZnPVeYGCOVz2hga+McCI5+T6rin
aTXpSvup29pAFv3bLqhMhISgLxvB/jHxRbjp8jw4mp4VHGtQvNtyrhLMT+XQOCUVLWxlpEQQxUeM
4NjT9Yr8lk6YHrG6SCCI+J5rLKex6/ekK1nPt9PBf4r6xDzQyUsepdG9KVNPPmmviaWpj/7Z7EV6
j35z5af6EdvMI9ricFt33XC6HWxqmR1MdLJxJofQOEVhTZlpgBM+8h96x5cnY9TfJuH2+K89HCPk
nBvAH5qnSETNRxV+mk2vE3Dhql1O2PujmX5A9e0e/MyxH2Fb3bEV3lmWCD4d6hBZ54cvGmHjWy+o
x23QwrqpmUcIpxkmyBUcXKR2p2lWMSmNTmEZjrTW6Xt5cefe+1aB+K6HRlaYvjr2uZqewkSSXBWi
N1AMZnDkmWBieREAV46Grjs7/JBU2ILnwkm7Rw2pvLR0UI51qO5pb9ylFlVrXPbvZC35Z9QP8CSm
tnxBBTMeLStDUKy75QuK5Y44R7bVtolfqbCsOdB11ilpyNiPJfj+G9LBo+23qQ1pLE0VyWe963Ye
c9H1dsZl/1C7QwPgx/JW4JIZOT3IuoM1dIir8DktzCKJdn2PEtodgvJMeUccUz/tNla/iV1JkqYv
6hfEPCu8h+LV7V+F08tzbqT1Gai9PMvRLM/N5vb49mydImxUSXq4aV0K+GeI2TrSNmiOsjVHF+Vn
/KUZ7NwkNYlfdlxjBzyxXU96aL+JOcehcWzKpKBpaVyGlImzKllPs05IwJ7tkVp9kglDll2gt9hj
BNCpcIrOUitPME/IS4raDYWR5Fjo8VqMULaAZtVXHQ7hph7tL7vOCZCZ/OipqpGqFOpYFzV8UNdI
7kKHQ21ZMK01FIxRt2q1mPo0LD/k/+Rb1L69iHqvczdQUCNULCR7eI1Lubpwq9dggHve6EFBTE8y
HGBbkNWR/zlOzECymcgV8Pv+KOtZG54P3WNuCQOvU6V/c+OhXAryH02ODMyjt/YSSnVWQ4MTdSSe
wiDwn3pcNaDUVLctcS94UXtHWda9C7OcRaLubeuieHPiJphd0eYyJ/zuRGG6ehKxfsLd9CVQnO/i
YgBjOdGuMcrqpQVc5wdN/4BJeU5G0AifOuJ1BQlGpskqzqM82hsCw3RT++WRavUXyvF8R52QKFjp
JM2hNf371pXFXf+/DiC22K+ebN2cTjAV/v0g5lMM4yfZ6ubWdpR/GOA5HiY7X7k4RRZ+7SW7eqid
R0oG5qFiowV8VbMfU4hRO8TgOFWs8bOxjPo3kjeCpR0kkwPCIJwH9TdkjwJHrWa8EEyRzvUz/SBM
65x1JvlMGdlA0WD2e/wjyQW/yicxf0x7iJg/BwhcILH1cd1QMt8DQntiBLA+IET6RF7YEnOHqR6k
n310bWh++A73YpoZydkfvOk61voPCzyqbap5dqvyF+GP44eXGHiR4ae8R/QDALsPAm0rpPIqtfJX
xjbQsdqYvoRtUS8xtENXGUPAfVHxafdp+Mtw422HyPtDw4W5MogyuYAJNA+0uIfNxCbkSeGoI6U0
Tb6kFS2tINqY01i/jvApdtMcfYqYsfqgatzmY/XpxJ6PzZto4IKhnHzp4nHqshSvHELXwDTyR0jj
dOVEsu6nZtznCFYXg4f7LW7916DWsD5WlljqU6Jv8VM1BDRQHiTYjARLtKgOcUissMciGe/ZDnUI
6ZPxVHuVdsbwQUG8opnRlCw8DQDewnP6l5Ta2gpkT4h01HC3o2aujQLAMqI7+6GzQ2Nf6V69EanZ
vZkB+7q4EUeD2toSb41z0t3MOYFlZ6PpeOMz4TOrGm/o24jucicoWa5pJ2lvzVR/+UPj3Oss4u6t
yf24Pc1q31q7/J93dptF7/wZayRlOtKWxDnlnp4t2/mHJWRZL/FH0Btp+/DFjjuciPxU+i7FPi5r
iPbzy6iA0HyUuncXyDC8hvaPrhe7Jhf+0mfhty1xv6xIr7S2gR+QhYxEpkE+M9GfXdJYbuANU0IJ
svyHUsEcQ6IX78RwHtkQfw54r4lSwEbANgRVe20pklFshGSESQmfhR56TjdocfnpQASiFjWJ4VCG
Gigt7xORyG1kl+lOm4nvXNzRFnoFWjSRHJIx9g821LClckS0MLH0PMbNtwLmsaNS7mOMsfN3zcK9
aGWK2CcqZHh9NH1FW7vYzyWeZAgnyBGAJ6iWV7/MnnDDaUKz3pI+YQ5teEUSehEjkDE20+5qcC9l
PVL3tK2cCzzaDU1pwU2r91Ef3g2Tecq7OdE1F0Q/1KK9i1rSWqWdfFSi6Jc1cNIwMc0HUkTELg8r
ja4AkJ8wJ9Vysqb6LkxSmnOVmS4bd9z7dHQebodUWc2CqTjc155JSF5viQsB6WQ/DKU8GpIsitTg
cksn6xfbZHqfpdypMCHrYLB+ZbbUXrHHYK5lfHxovSHbaHunbKNLnnZq24DXP6mvBFr/QTF6Af1r
l41/ZdNX7nz0x3xAA5mlsVFs0Yu8hp7hPHRRaD+EEyaniIt2B3/KeZgGcmKF0UmMt8YpjrKf29P+
/HpT/6YR9WgotZriod86VIyISKHFZanyt9UONynXLiV8TRnOOiugGNpB+MsxuyuQpYTuZoDtSZF4
RyXPXMClBd0/VOnZy4vx2HhY3NBWGS+T6aRsEHmr7tScqwJ6uF7Gn+WcYTtA4F8TXEICQEZmdMEc
C/OltM/OfLg9YnRq1kOOv5dWmA+0ShBROOkg9LKR6EgWDUsKpuzGA307dNpPgeQFhnr66aeU9jPD
3CQDE50y4njViIFeUMVnF4Vqa0eiudQBKV4RFmcCCYHXc4Hg45GXCS/OgeyNhbRsjKu1aaxFN2SP
YX+v2hAHi4UKXS/M+5ja8WsWbFwij1ZJLaY7F3R91NnvijXkoRh7tWfbUxMcqD0yZ5yifvK2NAnN
HesSSjpVZz06922DHwRp+6KJqJHhzOwPLPRHYGGYXu2s/pwcQPl22mBvjI6K1KnAKaf7UMZsM6Xn
P/a2R0x0EbAtDOJnlqlY68ukemm6jLSwIhGXJh7eMhhsuPGXmfLip9DXCM+0pvjkdwQxRAKPTsMe
86UWhgMJxUreasxLFGSifG87qOPYUjAFSkLkzdY9xUUC1BqOYS5ZQ2n3ZUzk2aLM5oKuNqOzecNJ
hV+idz/Lst8JdkkXzPr8kUlX3aMJXrI7BIZ9QZs2AtkRHpHcOe5CTz2wk/BJhc37KzyJ/pojT/MQ
6ZMczjK0xsCDc7Oqz6U1vCZ+E27lLtD88jB4xpOuZf610GS8UpExwpIKVn5gh2fNMvv7kB7GNnTh
s9O7WhgTpg4wKv5VuGO25vr4oEeCN5tQ+quKIOmwA2MfoVxBvCX/D1BNIC3Y43odXDJeoZ/szr0b
KfavXDyFrIOt58yymmPTi/KKxd1Y6/xefJuc6j2KdknpGYkwYadju5rlCAwu7UQ8DrTijWU+jjbR
ytINSejLQI3nenztUCXD1tfNKNuZtuefQwzCep7n1whkwWKCLMpupcuuUFaHbW2B1xcCstrY6moL
U4uijyI/0fLkCi+ceQFp80tCVz/QOprI2vIVIRROjcsN8ochW76J6FPMlqK5DhUedtUzwCtzFBvh
9zE6dL25ep2iFRzUDRZ9sSvGTu2wRRWLGHgGb2TSVlTo8rWYqRWDEne6ncmrcGy5povgrm6nt9d2
KcB0Z596AxFuhZJXzQpcdF/49XKVrmIDt5dnEUtftRlo/65Wm4kWUsT28VIKPwTwQAhI4OVXV3b0
EHv3ju7ScE4mdU5FgZSlqBgP6+9BpC76at26eGTzavAar7HPwa9c+wjgZdHVw8m9fSRgW5q9bstP
veF/3VfseEMjS3ZtZK8ymivotvjvCWNkdonTl8bvxmNMHsKOYgoBL22m0ZvjEEDDPbVDfVFEF+Cu
kjtpZ797DJ+rEGQoFd3KnUe8ajl7OdLw4uMN3CAgHzHsR9U1LggZiqc5ukcHjupo+x4aq1ZVLUii
9CiyrD11cAN7G94lO5Bg02WVcy0HyF0w1JZp+NsgBePe9QNknCEfvgVMDIzTPAjhmG0Q3V4Tj85B
o3VAb8hORUv31demwzLhHMo5BjNli2WzskFPMbzp4XyXeuUWOV549Yh5X1Z9VW7tXgc7oO2DwppO
VY7jMjXaRT6O6qDa0lyTyvXtZjayPHlwQ4r5yWC61yz16TibTbfos8S73p6ToFzXPL+Fa2UtvLr5
6nRpHm736uQ45pqlGwCK+dY151u3kFsqki7L4sDdYpHO+iC570keZ4Tog904jwTgkqjws698cNRQ
wOh3NxH8P69/xLJw0Kqg+shD+1fkae6nPwTPxBeobwyQlz5Ki99O5O3apAp/LINUgqnDExmiqPew
4QBvfPND4c+Zltda6GR6eQY+WV2OiAeJDm5wWv0ujPpkBmHyq0zSx2B0ui8Gw8++dNwPQ5VYq0gS
eWc+6xeDU9uv2YSntw998WLhEgCHnftPKQiApbJa9ZgMFM1TrqGHhIreCplwcF8JV19PozLvhh5Y
JVoBhcls1rsUcXuO0tKHPalLmixoAkyi845ajHyCLZk8BA2cljJysPQEsGRDfVK7OpXTyQb+sm1N
xzjbY+hvXPBi8NtmNLlraqRrEQlPKbW8ugp9pV0G6qH184pJNPMeayexlp6qyucA2uoSJr+Bghip
tWnr2ZuWMoOhPzTeA7pwCyHbkiRWlIEZmuSQjG69lsOvoaWrp/vlTw8Dym2jmP4WhAXuabrNib9L
MTYiSprWfCpMRcTJLQxTx8/ql/iDS9n/+FVOrPpg/+orcT+nJ3xnmfaKfb77dE0WqXWre+9uj/hJ
yBhpikZ12LMz74Vaek4tW2+f+btmCAq7fcxRYH9Ebz7UVFRXbezj2JisZt2OQ37vQB3bgB6Yociz
CQQZytnRqRtp9VyFtrVmpzGYHLGPVuBPSpOmUIFcqsvtfYkD5AgBz9tNIeLmRIbaFntfdZ4s9Gij
5tQX0AAdyt9uILeSzQb+M/s+E1ay7sg6ecj5Y3FY1/IRd1BAcpthPln4prFpa8lLITvyJ914fLVs
+KSMt/F7N6unPJSfH0JOX3oeFl9Vmz5JaHnfosnPDbkivxX9WBELysteGNIBcMmZk+Prn88ddjXr
BPSiCKW4HljV2yXQdwAKVGcLOol++xvnzDm2E/TqpveUuDL5UtxXxIz1H6NGa5BkzeDNnih6VYbX
vgIXgwflBeEz8StQd4Q2PKmRinujj8Wj2RMvJPs0uJq6ytZF2On3TeGSeBVY7V1XUhDp7LG66HgO
tk0twLdKcsQxnSYnCQhm54xgexomnz2t+vTgIK4+UPIm4SqJnKNEhbSrClTWtUzVVtIPOtfaZLHi
spK7gOF4AyGlukfxLNeFcNWVnr65qkY0wYFqYOZPWf6Ewg5mwagPsJNpCVAw0F5sdp0L6Vv9m+kD
lZZOH32MXNYgkqfPNMpfEwaBb1ebIC15wS9bmnvSNPUffSrXYVN1aM8AS0fYKVL6ywA758s+cCk7
hbMYzmC2BxGGSo2ZUVlh8sO24ti5qvlVt8E1KEvzC37EO7735LPWhmQxxoZ6r82pXShQHlR70Ez0
dadeYOKT+6dE+kx8g02nR7A4ReuxYvBpHpI6CVbxMKVXpp1hbSukCB6p5YseSy2MvhhCVRvjkjL/
eQS/ntoufsDl3+duj9zGLyoM2f/96mb+ln/7yt+Xg/bo3eXfV/7Hr2ko0mwm27j++Yl/v+/2uttp
WBAURocIuHqWxQDlxuh4oyzeDt7MW7w9KtKidJd1i2BSMClDDbvkHeUnMcZHXKbdXa4bzSlS9uZ2
hr4Y21nSFuUx96eTGcWA55DkXnKiMKPAu8s74orZPwKlTkfvLkoT5MwCfPZcySGnen7ST05d4rAX
LvX80Mbhr5hVrLaQqZZf5CDWMUXtRVnDKgmKSsxRUhbTcsUmvRY7iEEejW/Nu9p59D2gMF6brYPm
hA0aXMJn3SvdkxIYRW6niAjdS1c5T7eaLnFezYkrO7wUfv0qYt9/zqBPX5pB/ap7D7SRMTXH1rLd
fSsVQRK1rF99gXVER4fdGuTCGVGnv0nChgwb9CmAKrAdivsKhmq1bkbo8VYtrQNTx9okaPenAG1B
C72BCo5CBTNACg1vDSBt4baxh5ST8ZvW59uAHLuJ6av76daTQ310mZIu8r5ASbxMJ6omJBJ7i6oG
HdF6z6ioCrLjvGFnsBli49hiEASYgGjB7pDnxi1GEsfAeaKpOl36MmAVPMBECYGxLo2ySBBc5RfN
soOLPQ/75hiVu6pmsGGtGa3MSM5R54m2TsyesKDeoO0sMgeaBLFS0eyErSVWEXs9dCTa1j2Zn+ZQ
CxSYujjInjyseGgQ6JeXRIvJLXW+DK2/ZCp6jPJYZwwMIHBRA9NjwrLpslK5Mq4O9YOHxPsqWces
yUJgb56bxkMk0RIRAvQ64XJe0ml/RX9FRJvrxNxo1RsVJypoqpSrZnAPTA32nO6KwUmU0y5z0zV3
b7gwcsKGSSlbB3HSnMBVvblh42wJMoPYic1U0TupS0+d+kB5a4kqelEOcIuYeskz74pyl1Gl6ca4
OPYTiYeG/yqylNABVLBH23SoC4zSWEi7JaXQ6Sc00eO0S52MdjEl/M6BA5VDGkDVPS/tG36mZa9s
5aB9y2S1tKT6EEO2LnvZvxkqXGXZs5e46nc+QR6KG/WRTeSNRIFZE+GskI1ogVjG1HsXFKeB1KpH
SzzqjRHc4SGZNsrxWzT29Dt1O9pWXWEDvNm7UfdRTooKemM95eInTOwPr52mpUWS4VaWHdTlfp1N
5V50XfVqW32/KvTK3hhyfEBCYzz6plhrboNcrcve25qwERhzi1rvgBpI0uYLLyq4H8lsjByn+uoy
b2MBJCZ5vXjgBgHrZM8OjSfCza1XnKirGVro0Rz5st1YX/pjFV1EjKLHIuucK2+sv8woWIeubN5g
LSLxaEkBIk5jB6sieA1bmiXt5H9E0lBYtLSJ9E2rWISlrj+4tnUQbrAPUrDglT4veVAS39tsZE8+
sSmUYOE7U2whfkPXDrqwtWer1jWE0qHcqAZ5LGHIA4seKitkhetdc1egkNoneGyeoyS63L6WGPgN
SkiK54qo5vuupcAIpKhKdfJBc/ZY0uudq1Vn5NcHrVyZo2w/YUlD6tJfdLtkweXk3wjYpo/cgsDZ
wXMlmM1/n7RuD5SSnjIpZc+j+x2h4mcf5mxS/jP4m1h9mBRrfrj6j7FhhN8+2v+GZE4WeJIJoKB9
Mk+4bSxe/N4dv+fFSdMRPBLSCQXLkdxNLquTYMqeh1rPviK4vUHjOx9kfrK8n2M8fNsfNoUyigNq
muJwewQ5tyBvKfEo0c9f+Xv4j9f8x/f927fcfsTfLxtEI24RfJ5bT8KAH6JoRTGlOiTzAZxJlM/F
lX/Ob4+sLqoOt0fg9UazXWc+ALygiCsCTJAAH0wrInWgbFnW5OOh1/wBQKKnrzQwH4u4cupDO4cG
LFswpqtaj+Jl/1Dnln7UQ8NejI6QK5FTlBof7XxiTe1OgjcxJhx7soIOIoVS5PCLMTMTzl0zSR2c
rq6n5e1hCRDucHv0n1/pHHhc/8fr/+3ZPw/NUXsUpgHjx+uHw0QB4xD53l7q/Emisxln3V4cbo8w
afN+/ofn/r6EZe+a7Z/cifmzaep4PMAZaBZdjnhC75krWBiBFAQJBUDUmg9/zvVArw+RDlRNyzNe
lY4V66BIfdHpkweFLH3Gws2fze2J0oBUEFibYYzCvVFGcIxGqzn4qROviIAuuKWzva3Seh2rDtcK
P/z2y6YxqA/xJBkcw9Y53y6PP5CX+VqrWLMdJIw8xuUj/4EVBEZIcOhkA5v7xHPSP5/S7aMCmzkc
2quikMeERNZgYEQg5dcxYNVDBGDrMGnaiPLKy7EujOMyDIz24Ddwb+k+LOxMC8D4amrtNdl1aMAz
Q+kB9NjQbTN7+m4uMqgdPCJ2QTI/Vo2p1olHDyzB2n6ovK3vDVRKYx1GJ1GTOHU43B61Q8mmMRp3
6DO6QxypDuapTeLS7eHtyZbo8p2srl4FmRaV9y+sm5hKu/6rczQoUpr0WER0GZm2RbEzpYcm3xe7
wSY6xkq990k3nqVTo8CqFDwSLSO2Ywgb0oS8jYNy7rsvqePXqDsfjFk4MJDkq/vu2ogz71rPiZw1
qUehQxggS8Gl6/glY0SAtlhBz07sdHyzjHw/DUWxEiM4y4q6OYwswYLXcSxyOIrwnLGnWI66FX13
CAza0P50DFIqKV8sMs2Nzl2RDCcWTmjt8yHbiczDrZTH1E6akpjvZuU7Rf0u/Z4wXs2UZ5IGkztI
oHOEJjY6JYf3fAYIkq+yGP0+uMM6uK2Tclp4ZC0i6GvWhFK+ZCmOlMEOd/lYn1uE+BBGUvldOxc9
oO0XFAGQQNqbpxgxz1ov+mJlzVfs7bKlz+//f0bA/zuXcI4S/L8jApagEGYV2b/nEs7f8U8sofsv
g74psYOBb0EEmEEA6vccS+j/C5mCa+iGaaLQcV37byyhYf1L93zdCah22uDiXWLz2C3OsYQQAhzT
sWn3m7pHeh+cjv+GF/wT+fcnQ/J/jiWkjDjjX/4SAjzLMEy4BQFqC/IPfWIK/3dCgB67BFEgPO0j
bKNCbgqJd6TBvcecPGWsQOAok2iO2GdGsTyFmdqUaL7yylxnM9s1jO0vDFZfhqyOLsTwsJ3CZR+5
xcoWBRWwLGesR0ps0iQFsEPlwLJ/F1X0RNVFw4oaQ5HEN+W2JnFXNRwB3caAJ/r8sfKC6dA2NXeK
heomlm9UnqF1ugCpmugRaQ64acteToUtLtRMAL3RMGMdir0gepc9uvHEC0+BinaxsPdCiQeDOYv1
PgXGTPvNAuIpgKQMHtNbARqNFuHE4jgiOGpKxg+RyfdIpcWC/VCx7QT48q5p154/LYoBRodvJ7ts
Kt4IhNklaaVWqYBn1UsfflMSI4wZlp1W0vYbfeKoQHvv6IItvNY9EG2BZnlfdxnpOY4x0siGq10R
e5p4b102UVMRNt2vwIPJh8h/khD+wd3mPmO4QcadLYmB1hCOm+Mn2V0R5BrCpIA+FXMKqvBb9kX9
0mgjnJyq2rDMROMSUN1w0DaaCkpn1T5OXnFvNyywuirFEepmRw8zuW4Y92TEUkASwU7Lw039bMnq
qaRNWAG8LaavQIAPRe36lCfed6LGJ+UPD1Hdvmj2mGwDwQpTedG2pTpoDShsfKN6o9m4HztIkvWE
fxrInUOt0d5qqdzGsfnKxCTWhs0w2BKkuxHkNntm/5SbZXKCb7FJjf7bHi2BdAnOclFSt6gDuJ2E
VVoJaYLk4qKkT1fUUuzFYPe/oolBVqNU72jaJyIzdqx9YtFHlSDkEIiwUzHd5L1Nbv8R7auzvddk
tsBSRqyWY6NfnPJjtCh1lmPzowkkWPRuMW6trEEoWuqjiZYUf90Mc60gBQ7la0z0+halWLtM2baJ
GESQIpSQDA0fV7S4GEm87ofQPxoYjDcV+Di0dvm+GqpuYaXkUtG4pOFIR7/zaYtGQ3vCGoIjp34a
ithfTb13nsbsF0iepQ+8jvdUtuzDAMQWD74A6VqUn0KUe1Kbj6Qql2xq2BXv7RhdclU/T9GEVLOZ
lq1bf4m2PRY4kNjm7YRlPdg1ZUDWpfP13nsV4KT/oug8luM2oij6RahCDluEiRzOMNPcoERRRCMD
DTTS1/vMwi7LsilyEPqFe8/FZxquFvSOFRYoQQUsZqFMDrqTpDiyMk57q9SSLh8JBe8XpHG7yYFf
vaTa9e5Q8taFSHeoF3EGk4OhnuIzIYY7RxR5bLXiCeAftZZsDoMnWLePpcEsDJ4XrndsLbXG4Kt4
c9Ps6EKJZGeaEj6PVhremCIJ4GZuGY1Yd6xwxU0BHHuCuToGmSmKKu8xX8eXBZQ9u5HyNGKuCtPC
GSKuF9e9fPCKbj+xA1Ns+faqzANCUeqTjYZ3T4tKbkkbg3d4bfzxCQhS8+x41aGoLXc3mjOrb7Pk
/gPDzRNkHs0SCYBpwY+Tc9yUr+1C4JF737T2hBxa5ln0kNXHyTqWQcALyfwH8ztgLrYNIRXAHHZB
wAuUn9HOCwKoWbfW3J0TwZAyXcfDXFvf/vyfP7Q3Y/YuY6H05wHE9s6ay7+sAm9m5zR0t5Z/mtzK
Tuwxn0+pz15m+1CEeDJpmc9+J8+anXmXygyirp2umrmqX3y6sctTfAo6fsfxcLOzoq1kfSFQyEzs
VVcMkR0IVTkXcyZrJ9YgACStvjBsFyunQCYxQlkKrjK6kj+jDVbaMNsHW3RDQte24IfsPczTA5+b
lUHNM5RoE9/3zkPZAR7vbHAhmnwcSr3flcup7eU523zMYUU6M/vx8hO6KbC8Yt21LcvthRZrZ3V9
ewTwfMi1CsEozhOyEQ0NXKkdHObSBo7OzAC34Do9NcPLQqQZeXF39UWQO0dHL3Ma/Fnft1t1NVKe
oryDRYcL1PqiR3ovJ9NgJ2E+oE7RH7X1b1r8Jai2/I+p2BtLQ4OBPahPIj/ZRw882RsNhez6b7uq
yidkvJjfBOF2pZ6Vt6oI3vu9gZR/N8zCPRgAcmrPfde17svlLEtcXZ6trfPjyiNrrrAh4U4K8zbR
kuLQ+FuOZR78nW40P5qm3okTRARMYu/eWjsqxe2psOHmLJtI4EZy5wy9y7Sk/0QegL+BoQh+WTup
h2fDR+FQ9aSQBTbgUN4xjIsu0qT/CTrgB549UH4Ge5Cbrxlja22wn8vFMnhKmSpq0v3oyROSb5Xi
Dar84X3KBrjP3j9vA7vukk0CORpOMANvMI6+dj/kKGFxtWKkYsHqIEZLA8iTDFTvWU3ZczNXO8Zl
P1UJYtPXfu3OeHaCTexJBPplRvVcyKpM3Hp5ayZxDNb8d/T9OVzuzSsxCg8zj1zKQplR7lGrGFZL
4hsITp5eIM08+7jpWdA3B8s1r2Ayd8ai/W2F2pgI1G+6LH7G4EsAzmENJ1AkLQ++cH9LEBRudtDl
T4nlUmr5pzZiSzymdf88aPrBddZET4k2r33s6X3UB+1pWtq9Uye5inmKHlrFSivwtGdTY8Xa5aaO
1kL7LjsG1Boxo2HNethDnuWt1RL2DR8GZqTrKEGdNCirKI6eKyt/Rnv5l+S0GPE9thFZ7Qw4HUud
4ai4eX7n7soqW+jWjGP/TGT9idyy77GRUZXZcEFr9xu7867S5henNnlru2yAiwnt7XRrcF1ERN9d
BpYf7UDEp42mG2o1k62/rj9xsoKilOzjw7HsQ+wHM5NHiyCmmbVAAx+24M2MIDf7tUYw2/w+hwVx
A1FZDaepgF3b2lwjK5hfRK/WcBCE0qcthjTrOq3NtYTwjAoK4AFxWWHZ/jFamq5VItZgsZRoPqxX
J+3+9sApUKsuW2zo48kcEU5OuMRGSR2JPHrgwhDC19nzJVv5VTUQK9cFM8mYxQaCd/KnyDFKUpHS
uvlbWsxAaqjEBU/e2L35eDqQVGaUq8ZzU7p/9bbT9v3TTI7ZfsVZB/K35q6FlYE961QtAmfMQNZF
xiw6GN6D3BCYeS1ISoKEp/Sfzxw0YT/6WWsiDXNjPWT+dEFVxAyK3KSQoZAZKjUk6+Z8YdD6G1Bn
OH9azrLYttKMt0ZYlXw/gQRyvPSE7sJi2hdDWYZyXT9Hvz+1SLIPjm5HdPbLY6MGxgcoLYrOosBq
PzYd6U/P2Z4BNXekYhok6jcLtRLA1CMWxz/mKo+62w5JPXH34PklOin7cBc7nGuABLPhfq1kBsIl
Aidvbze2KfFqPbFy++TRTMya3SQeu5Mz901sjM60p1yCtezkO3gP17Lh4BKF/4WH1pg+s3vuS0AN
O/NZ7ryieWMs8a3rXdTm3npajPYQOBQVGIp4oxqZ8T322l+7zEkP4H0NIxO5audtgFDWMGM1PP/R
ESVgcarvGrRXw6k+tML9owqMz+CLvwfiFkodTngw32VPD8PqIobU7m4TvDsSWXqUNctz6VYpKuqO
PZCG4KNIvYccrQhlMJABhlIoWWd40+sNmWUZZUh1kHcAxnApKTroF4BOpUFyuvL6q6uxPJgzbmrS
jBuYElFn9/C7rZwUbTzDbP4oGe2ui5EcQqus/dtU38/95gi2oGP5dyfW54iJMvvvyGcUBbP1b3H0
01Ja2nHz7y/17rvDfEqoHigsRQprx8WbYKkDun9gt7v55R54/CeeaxvDC7U3K1HDK7UHZhHHaqqt
UFu6Zg/FtSDdhCKe7RSh5HtqtzeFG7Udt/xECOEX22W0t/nK6nambVjqY2WIJUFChEjQa0NNUEhh
llwSd573GwkzoV+pnUb3G0sQnEju9G5PDg6n6siMLcDosdMC719Z6PbZGvvItHLvIG2fe6gU7Q6q
99+JadlV2x76QC4Ip/zXCjQ5UDhFejVjzsKr1EkO/Q233BVd8BwH22wD/TGSfiFVfASXHRXZjPxr
Zl/HX+B7mGaN2CiIcinPVZYRNy6s0MzvcoMqewZut/GpsR5rx+s6UXOaTNHDRuPRYkQTbdTloVNX
/7ZBexCl4oQlhJokGX3Y486o4sz4TCksyX/Eo9Co1aT14X9Zs2htgN9uKIfzVR1AGpEsLLvH5XWS
2bSfB2yHTONgfUOvSDYSRascgzvKA5pSMcUlQ7qkLf2dOYBBJSfpy9R4gbBN4my9juOifYipuHTs
Ct3Af1klNDaTC+RlsOK0K5w/DnAHm0GpxoiM4ofe4Qxmi//sdPdUQuJwmCh+4qf6ctD1xuvwMDml
ugFc1SGCcPphF8Ak5KtDVme7cRhhsdNhmJnRPCtzLvcO/U0kgu2wGIFxKtxF8NL2mjjL8Eb1NAZj
2zU3vkbqiq+c0IVD5qJsaXp5s8b2iuOpoVMH8hKQBtdsu23EQThO3UFx2ETaZgbx0iBV6xp0qHzk
JNEBguUTH7tT3XssoBCwv5NyEoQNC/mdp1tPun/eWn7qtKbrX1uPetxAdkH98FI1ATdZ07hMBqoW
9bSvJVuXKhShKmAbUD2gkUH3NNdvntjucwWNa13Ub6o6yAk/Z2W6LrbWARWVkOq4yQlUJ+GRgw/H
VG1mJDUWVAV6v5jUh2NgzK8jyH1a+/yFuVEQZyoAuqWvsOtJK6EG+3LsDI+rwUqWTzzpyUMP61rc
eF2LcWjizZHrbtYyYhFtF6fHKI4dUX/z9Jzn/XO/IQyS1fy8DnAeloWmqODLIYN9WqDx4ZoEeufc
oUtW28ea3PoIQxz2MFl9TNpdHWPBmOpYvrXK4NjYkHv2yLalIDp6Ga6rUxBkiGhM5K54aCElXYLV
pD1tb4HVv3Ujh1PtM0reiuzSlEsZTVv6nyK000AbX4mKoGCFr0gYtzaDoaOzsmzg9KK8qr46OFpi
JNHL9CGBEavNCOwwbBarK8ITHB/9TLpM69UmRjBqGiywwwujlPTQANWJ6w52QOW5YU4tsCcxY28H
tc4ZF+NCIIzPra5zV/Jwc9+4LneC19zuWshwqUeD7tC6DuT/FRAPTFldUjlcet9psflbZyOF/5bN
eF6LceezwszKZkdSeBnXokfgzgfkVtUtGGzMORjqjgrn92kGDDjeH5oekWI/ao9Fmf0E1r/BXWOI
M0cEX0SILBAj9cw8TZlCkMCH71tes1s+Z2RLSYvq8jw65UPZeb9lgfFoclTAd8ypuRTyVoKcVaqw
wv7kj7jGZurC+F69EqHaMwp6b7keXSGfMvf+zdpFi7xkJ++F8mBOZ2R8D2KyBB8b62aISbG+/Dfb
/XVmV8phhBXMWq76PJ3d2ZmhJA0xMyzA276koFkIYp+dT7kOf7yK8IhNIbdjUEI7FcCQGuedUy5q
385UBeSXn1nK28y/7O+pUyc8F7uyL3464tbH6Q5iEPqpHMvdINnQtI5aOD+aP2Y0Oro4D055U8vE
gpr3cEorYsDC3PGk8vu6U+5RSOpW/s9bjGHvBF8S2xs7RhKPzUl+yhQ3X0Epmm3dGzwapO2Bw7xr
oVzQbxA+2wSyqBGnVjyNjMZbzztV85xD17rLODvr/iLP2EtTyLYFR+K6UMr5SGkd0ixCgZYfZ91e
+styNEkdP7QBqwJU2GLNsJ2V3lu1aW5ImC3zF616mJCXXO4c+ScWFcbTZr9tCO9pjUcENf0X+SiU
1lImtYNYpdaaf11v3vKKkAcGnk6i1F/0G0WSmbzu8Lnp54EAF6OZSYtooUZkSARSGJYhsFIvnJyR
2qT3TGLVxoitECmCG2wxmU9vVV6og19XvFQCi30WuqhkQ27GrcXrJzPaP13d3oOWRBpzjrcxA+Nj
1eZYbgf3YE4eHqdOPXF2Oif8KNi5yz4lIWe7Vh5iAU8TO96jR2nWxnEZ5J9eGaxsDSc7sOfkBDVp
yJytgZ6/7cVsQ8ypa3YUZIdzepX7HmwDNhXa5z5rQDk5YS/WGc6GTviRDb6lYbZZEyXiOhvyEpro
rITfrWDmL17+68vgYhXg23v4T1WffwY1mPxU07qDWSOQsT1vvwUkGmo9hWRD+HKUpkDk7DYxSFjk
iOBZVGSSeCmo/mLpE3aHpF/mNV0JKY2wN7ujleVjwivoWXgZbXkmtGj1ze/aGBpGpRE8zyEk8IVw
9sU6LI0RZ9TrRQ2XnzXNnMjtXFd4G2sWWEhw+q/WvVXdsCtMzdtl6QA+AIPZfPcRWMw0CAbxTrMQ
E9u0LVnVggBNuYxfh1VCMgEaX+EYYC7Jt5g5/gvd4SUzcP3j8wByRnhJiKby0U2ra2rkSbYhkguK
/gh5++o3u8Ckr2mCNCbb6EfqzcFgelTcaTVlF4tm+Wzn9tjnNV2/4tL2DYe7R1OTaDQRWpYmrZYe
XWkeScXB7hPkKsk74yNY+4TM4J+KWvZkTfdsvIyrX9GN65j0itFD6JDqO5bSLw51lJn5M090n588
VTM7aI0onfNxx+78LmUZnoiJR74N/+5pFA31i4psq1FXIp9UWOGQCfnTSHLFvMsISyN/64FQIVwQ
Np+U6J/AaOl7X5Arltcna7UYdJWopw2n4xloxdsAdem/xpFEWNi0a3jI/VSJQ2AziNim/KvQZLsr
rPliy2FLQKcyhWF4o/tLF8ETbvHNIRzMwdQXb36TaQnkmv5pnMcz7zioNv50yLP+WtblHPbQIfDE
r9Gc8Svose+rg/ObrE5QhqREksz1MozDt6PqX6sfh2ORPXhG88lFUoONXJ62Yw9lHb7XfJhc54Y0
m+Vp6+41696ksd+UYMVKStNj3QZTHFSveapJTN0UY+YSo8junxx0WUZWPmusciJiP86GK68uKF2L
N+3W4/QiVjouNe1YBFjzcHNw30KBiWn847bqHkaHVAXdyAnBO7uy+WE0RY9ge7uVACCGigHhzkZ5
R5FaV2HL5R5rSHRe3XzlPd+47lFvjDxSBESOiWO5djxp3tcSENXhCh4sK1j0yBtNRFOWwSVnjxni
0MSgPhFKMo+Pd/1CrLrpQvjif2rNoX4G3XdDWmSkjd5X5zCSkHmvEntbkx7qUUSMFI6lNGW/z3tM
MeNFvSb/BgCdJq0nmJSsnrYZ2f4E6NWXpThLR/uhN3JCcqp3xsQZ6lCP7sR0K0wqf419/YsncDC7
mDSwQPESb9WrYtfrZdVPMdfFjs+MSZ9JbnB9KCYKeagoUzgPmfvi1tUT2ekXl1DXo1MjYAnSimRp
Hfeeg70AoDy0VhfqR2j7LN907cObCf9Bt3ounOwnm775/OVZwbIz6eTiQaJVBy5yN4Gl8r2eUMN1
g05eMHfhtDAyALsfArMc4sZa/UgM05PKm+bor8YTqeM+TSBFhJ+NSSd7LdLa4YNbhxm6dDDs5+TU
1W1BFAf+9CTrOFZxZETaAfBuFs8bTY5kcUS5TtM6lsu/Kc3wSQr9bVx2g6pPK/L6ExsgxEPLaEVr
MD8a3tvKq7H05ie/GfTQWio87H3NAVUyzB2gkiY2weH3D36XNf26d1nqBbo3neSkv85mSQyZxC6f
BvVLqsgyZ+WfUCpYO1c0PG1t5z2swoLJwz2+ZOJxXOWjndv5g+Ok77STMLR7ItIdfeaol2Q25pgc
uvmJ8XTH11i9WDX+cjYrRo5pNR1txYEa8LSHA1ba0BmZlU7oBtdW/5FG1e+mbtq3C5Gdbi5VtBYa
xKbyp7ZXsXfM4F9Boic84LBP75oEuJzsvjb4SXa2JksuL9VIuq+nzBVzB5tXZJmQydCxBPKonF7F
JmAZiXWNzWmOh3ShOHT7gtgMpTBv+07G/CquB15mQDPf0pW3w6IBg/KLYTr06zTQbJNtWb5XZjGG
4HGwinr2h+uzH8mLmZQoYq32v+ZM0E0FNQEXaVlE6oDfinG44cTd5t4QlEU506JITj2Tl83+yhUz
BEtg2M8DXmQgVCLsiUTpefxlIUGF8f0fwIljO9ji5PM2W1pb/+h5BWCtsvTRwSjh8s1pfzVnGmh+
S3Go1Ngk2uoa/OiGy8Co3CEfw101MadCPu8hPKFp1/EoxP7WXQqh7YVb/7eQGb9tbYfflKPQh169
kiwZs+6FFzNpFGZ9RdjIxA/DlFIfMaZ5JtPGpmPqCjga8LwjKROK9mNJuza+25Qnw2+PKrgtBBUd
3DUHYrA9itzgGIHJsSO+3olKwKxxo9HQmO19L+cjAUGtlMfC0x4yhxdWg3I2JjTb8dSLh9JsavIP
K12qxMYuuDhZk6ALS0YsZVFlIEkG6LOf2pQpRF5cfC9AfSPGOvH0nLxbm6kGVt+PZnTaI9FkGCNb
+yn3g/AOpQLuWjHjZZMkMi0sAuLC63rsUc9iV1vkL8nbX6Io+TRmD6BJb+SXzCO5Njd3wsMZNdR3
krIEUIJY7ifXy9s41jVjFgzfbeqds4UjEp/rvne0l7UO5pisD4bu3MkHuqE9cP/d4DZ6TJKbsXPQ
7OLPDHSCm9I6XACHRr7WIgFb/AfnkRnFU+VteOIn7cF1iXj0SAJLWnEwB10ea6BD9/b7mAXTA5US
HgyfdTmct8/Jth+zgkXlZm55smp5FW0bk0kbIVRbzrROC5HWc+2+wuF9ERt9lEbxzmeMIk+UB79p
3xjmVtGYMj/CmBH6aCF1cmUWc1nws0IW6iaPPwtSsq8YbupL89P6DtiGFPtNxVXkZ8C+3rvtMcUq
WjoB19Xe+TCnE4N5FsQHIFik3Rx6F38TswUw9sqvD76c9u74XwF9tTbT6aLVRw8g077L3RV4Ez1H
SQgeELAwv5v0g0GAjLXK2zSQJqd3GElSQxz72Tgsfk5vVqO/hOL5XgC6RFWE+xmDWRd7ADBj1ucn
yMVa4s/BFs9qOrjG5wA7/jCZ94pbnSenqGI5oF0iGudzCnZjx0805R5yQupOoaSzlyJ4n2T1z62b
e1Js50V4mRGZdvGs44M2kX2UkqOa2eEn4BN4cM6hW3u2sFlDGwLqE73eUXSIS9Hs7Sv95nh3oCMg
7MjVHCTDNePDqsuhpCOU2etM5riyIr0jQDAcG81/c0cy250AogoNyYiYb5ozc+mEpK34Sm0P56U4
2E5+zKdra1ClNPmu60gvXuVJDeaJSXqs+acKoy3zacabZBog0AKr2d3c3PuyEYsHOIHrE7s1r50R
/jMmyAkB62Y2n4x9YmFpeHBJjHHd7RPz2ndrwe90u2f2ziLU8vnN3OxP4XK3ZFTSKnMhpDicKepv
PW/fLfUakyz7Fa0mAehZ/bvUFaYXE/2Yug5w8+0OYyd8S72eT0HA1oVRzwfTzWiwJvb34ABSs3pM
vc5nUbmd2b3wvFNpVNPnBAUYJ8fT/cLAE4iZ/f+hqnlCN3JUy3i4ry3zeuOxru96weDGMD7Cywa5
t+DQqjx8M+vNqkcVA5o58US8G4CHUTG47ygzehbdMPotIXb6cnEEsBAyoXIAYPAPny3/iO6jJfQP
KDgxCEIoBPFB98yx9ZvPoxZVo/mSjt9tFkRC/5etr0wiTISFWxsNuf1Y9mcnwPzAS8zQEYDs2Wrd
4daqpREQr8xnVIR9FuQEFuhqYjxRpS9Fxj/03TqHImWzUuuKnD482mOFAm4eb01nHoel+HZqstAw
ajTsLF7Q2++NisGyt2DwwUn05Jcva897THNSxdSdmkcwSNBk3ydqgVjFHvILMyZzae8kezYolqAD
9d2jdcfWgBtkATXk0NhRKTt/59VBeqv1yei4vG5oOXeyBVbn8MK3zNB0uc0Kt75Zq4i2EgNQNgaf
ot7ec0cjEXn5ynUCtwaG7D1Dodi4Z12vM7rUsnR2fQ4cxJR9okv9SD3L1VTVF1/4q13tT7QXVNbj
o+WNN31lxj3YUBJJONfN/NsQ59VSsEdBu5oe0AdDYaGff5mtvfLwsXhTdoRh4EgA76dWa7eFe0wX
K29kpo3p7yC0e8ytPPerfxVu/mzafCySkMm05okQ5RR5m6D08stf2JxHWT0Lm7ozU/XXiHSkmgQq
yOoqMyua4OcYmiDDC7LiTtsEBx31tGNw0IxtlXCMRfjBVhYi/Fv0DCOxdXonMW0UbL6yznkwfRyc
gz3rYWnLJACuc/9EbO9zMas/2IrCYK23RBLbA6/HvKgJKQIgW0QzPJO6UbOirp9IrMWC4+ucBOaP
S81R8/UywjtS+FbIz6jDAbexXqUfo8bCF3L3eUigB4jfiaOdyEQf1Po2VOLVgJVLceKxXLXQ/pO+
2GwjSe1MPYBc3QyrmtDYqoexrT8KV+43h4kE9qcb5XiMNtDhDeMQ7zHyagIQJQbyLBnUsXeVvKq6
X1K2jrzrzrlwaCR0ibA1vQEmYjbuUI1UGcchEJax1f72l9Zrd3Kse+Yv2H3Z8ZFO2o8zAo3m2q6G
kQxqePDt7st0xi50N/8nzUZQLlpkVR1vbA8j5XCf3W0OIoH2N5DBNbNLYr7JM9fQH+ub8b42k81s
ZJ1CK2ejxlkUjxbC5hTUH4re19ZthmtlrkcxcNpt+G5KX964JKw+ahwuDA+Z3WNOoVa6iAGmP9vO
s9vLr4Kvc8CW2YYjnG4OXZcBykum5jvG1VoS9di4uflAL89WJKD3n1j/w1a6pJwiWZp+Nh4+D3/W
/wTz+ljkfR7DR6KIaXP90C3agWpQD4OF4F/Q+Wc5+CRqVj7ACWPDkgI500+JHRNcyApIZ6fQBw6X
up8M1nhIOCr/4N9n60v/w3QVOsC83rOc829zyVhpVyC75uGG5niJjJqhO9iWT8fKPzyFOKoyBWqk
P9u2PuDUULCCcz/yrPJERmzsjpwdrsVUpSWQedUpoMf1G+uxEwYgP7IAP4XvrhkScfe1lnoVCWUg
Cwu+VmH2pCGNQ/g6mYW3k82xt7djw8TGd8qXZsvFUcPXgVqn3VmmYORLXgWAOh+HL2oEt9oNjXP1
cLfQ6d3PCXf8Yw2UOWjLEcvxtdCuyR6Z5gDtrc36Yc9Ml80EI0Sl2TvKZgwmee4nJFvfjaYXh0Fx
RDCreUzRsTHYSX3eFFpZP2UzmrBBzCzItXvUUftTsscpfL4RfeJxah2Chcw/vWEYtDnla663z1Pp
giWFreSY3Y5Qpy9E0vcnKPjj81wbQlm7aXB+q0qFmtt/6ETTumQTLQ1SyhwhwgN6Aio0LXsLivbF
JtQYCRHPv40OnO2l9T1n2Y0z7g0wDD15i4RbQ3jhp1z13PLULhiLmDf7XXSUsamwzmqkqpDOzY4G
nkZelaY2xPcMqdzzM7oqVKBlS7MIQ2w/OYK9sA1n8z5d0sSMOTB9mltgHhwtZDLJnTEy/6q5wKoe
Q9XVRYIWjgkKgitLx1W4bWj8c/246fo3G8TvfAMzQJ51dnZy8d64lXGUmER2DguFcISjdBmM4aBn
47exDtt+8+cxcsbtYOhb8e4x42ZdHlVo6hY/DRDQqrcC9zUnzZRrRx6NVfLf6LL/DwslY1LVErCh
c5rTInVVikDG0XEuC8FBb/6QSmqe4Leap4441QREzA/5iHtyxYM9iOV/kCFkqNfqV8/dR2vLvZ1N
MjrcaNa8mYmoFCEN2qHiXHcNl3mOha/7FzbB5P3qdht38GFcS6sONYMjJssy1nL/lpk+pdb9b6Q/
ElE8rIhi3FfynC4tE5RdZa+cgGsPY1fZN8mCOcp7KSO9d0/Y9Y6eBgDS8JEelgTxSTrgYgJQk07m
p+sPxoGVUDb62WXzV+sCAU3fOQRBoKkwrrV89npWUhog9CXqZvJ5EfescRH4f9msvBnAEmOSnXPI
1Jem7oLLKrfgosv6iZiDLjSslsUWWiLhLxr0FP2ountY9D37dQX/MhJQduCG1kO7Gn6lv93M9Jwx
sPJk94a7DViUGbmNfIPr/+QNQwXjYf1qDdyUEo8Wc4IhI3z22xzB7vYbRJe0Mn1uzfHBMx/LzPt0
8uCWFipmPH+ywIbVA1SHxoprZKFolcLFquk/y7+bcD/5FB563f1GTHiy6LtpDr/9oaOuM4mZ2XQI
gSApV9/FKIl8cF6QGGbzFiSDURFvNbLTxORguh7jXP4mNOc30I0fDXcjB3ibcrN1/5UFyRWF7353
BJUGM361sU3ffJUerEA7Qm+qzn7rAdLdSpVM+ngs1+4jo+YhvRNZbYXgadj7S3UW6B1i0RbOrk0T
19PeCUuzLk8TVJgBpXqmDL4FX+zQy1FSdPZPX92lEAi1d5M7vMp0eyKKieXszDyl06hKqum1z6af
TcORpaVZDiaNCZxjRoCpX5SHVMhlzKyKI8QY2Er8eHkwXxy/lXBvvCcRBKes9x4Nfw/SUgbL2fYo
5g0wZ2OG454YCZ59MaFr8B8lsDvVwF6p7NxDUE7vbuGhzBRHwGtJeQacKr2PFD5R0yNxPG5uaVEz
A6902BC+9832Jtz7kHVgfdoZwXOH+7tAHKas/BGh5lVtPvG3VvqUjeanfm9Tu20yoI2UUZ6yga0A
YaaB/Mggzi7B+JZWzNRoSE3GUOmT6ao3IHUqaQAeuSOJ5azsT7P2nc7DHrEkXCAUYIcBi/tYya98
WnY2+9UVBTWxomxYKDJHaBNeTwOhYTStlvTFcYdPAFsHjwKibtPPKjUT2WlxHdQPKaHJYYFHAS6z
oqTZImIFwjVlbwM2iQUgAr2EiBHciAjrLMTIBB2NOJ2Mz345T5RYShafcKQ+RLslmXoyg1kHNMiO
v2ctSC5QXczX3G9RuphPTqa9MZdyT0sNqXsGpzcSB7LZvpkQ2AKpEbUyB4Q25H/9mUUnzBEOEQp5
IBFNpE9BGtVN8GsXXTh2wQ/C/+Kik+MN+yKaNFYpHVyRyF1/REW+sQ7cPJcYx04qN+ggBl4mVVez
OatIwVbzmwuvJmK4+KVDqHKsk2Wmn5ikfzMUNUgGzq0LbMRk6TR07hSlkzwNAhOVtmK60jPtP/Cp
Spm3kVgd9OgKGonYMTli7kqU45jTv1F21E79PXJWJV5jHfFtuInGnDD0dXmDNmew2i3P01pdLC8Q
oC2yx7G1+ogXC27iBziSXWgOWZ7YgtYEAtZ+siush1B3yhpCumgE6dd6m0I9sIK9Y7vMx1J0hS0r
8RyxPchrWmektwd1J6OlzdH2gw9pFL9l+rXq5hrDJMbjAFTBEb9m5bBLmuAbgMyPUm8gpgXdTNrJ
5n6trpvfxHlRDbf2p2AB9TCB38Dft0+d9TPQi57Cz/7WTYbjrUvma2k/O1P3HPTdR1MXkIRqp8EG
7vJQsLWKGKAHu/nOfe08jxu3runGazuILZOpX0rOAI8qKS497e/UMgbgkJmTtTCb2M8dM/TX8ZeS
D2FaqbZd2lUTJ7p3yy3nUFW9dxwUg5C5tSLgiZzvBEzuvfRDJ4bzYGH5RzeCZXVLYdemFQLmIMMl
w1hGH/nWVXoyiV9HFeWX3O5FF9k1KWtt4+18pWlnIQU8iGZ8wFDbJlmdOnj6xavVIVCy+iIIAxRk
ewXDnMmlTseaesmoujXmqfzyM2fvOoBDdNpWoPIWBvqiuTRG+SEL/qgJcLI/GWmoDDekC29De2Qq
7JdbWG5jiyEA7eMSZO9brfsYGPobTBSGZiMKNNG0MeaNMZyU7Pfkapwaxv4T7UUEZXHmhVIcdX/y
nmd0gAE7ftsnWKDBfw8xOxFLBl2E8ZgoVHt1F5NdZDXHY60R4DP3/5N1Hs1xI2sW/UWIgEkgE9vy
jqyiNxsEKYrw3iSAXz8H6piYxSweg3rdUotVhczP3HvuIQuBfxn5fpbdD1iaetP11mco9Ddea8nM
o0PCYjP5Y+jiGN03avprV4UXL3O+0t6Ft48EaG2i8htj0zsludpNdvIeDs1P7jnvSpabYrJAGHUN
YnP3Ng3+hn6IEAqrWNl2gXNqfhvSKt9VSC/6Rr0XMaP8JKKv1umrK1x0gRXAaxc0iI8VpmXCd3Ka
gizfNmIHNG/TPvrg9YUZpkqTJol/MfFQkobZflSLTaiZiWhAxR/QNvcEGfBT55ZsV/NE6JSayaO8
2kPPbpYi7dIrqADKtO6RIue87s1RN35F1Jc6E5uU70Nv+kzSAXmfqQgw4LarldhW6PBWTaHOiU2a
uvuCSLpHPvQhUybG1Yip/OIbaXtJJSSesWqstbbp4awIViQihm3Uij++P+wdLyNwMeBjgaeevyFO
d8Kztl0aLIMT707qrts3doHFyn0BpR8e3AgmCs63Ddra8GJ7xmK1pMeNceGz8/TpIVEexgswaHSN
T6uCcOIwm1/3Tg03PXlMQZ1cyjD6i3Dkqyydd9BSzPhWODHCuy7InskHgj+A9ZXbub7APubM5gOy
8jhTuYiasJf7oQjwCalNbgzfukDhKKvpDRcaBhA3KLewotaWFWHriS3WVvHirM2ibYlHfWsOLl21
cKcNsslqW3cDedHZY2PNzOozDGK17xvrtkfWoGuAithNKihIFeyNObyUxcBflvlDwx+aISLbFASA
0nDBUEUzq414PjS8ghZJNIcOlyjHB6OxYdZy3ZvJY18xwvrwyiG/iJwdfm3wowuXTBd7erdihtoK
2GphT3SakrUSsz9WU7BNy56DAIkSU7AkM1dZJ1e9BFISC1iiowueIExbDspuY6SJPjtTBoOoT7eI
7v4mmJrtRqZHr/iIcK/du1Z53xfJvd1od4+VffkrlNbR+g1LC6gQIW2Vqa2HOpQN87aK/8kFqsfF
7vRcf9qC7tGMy/6zSRNy0iUDQBQYYFRUn6FcKbvHuSzvek+feEbKPTP/7liw0++Ik0z2zWC8Oq3z
GhPLsDZC0A7RsK0USB7P0yEQ8bjd0xcQmRQ1N1xpJJsM6lzkRKlFKAGzR1Tb3prg3cLIUfta9PAM
ZhqsVGSes5t7HuKWuxFkaDG+lMLpdtwbbxOo2/xHtsa0YlNOFqvpwQQLgGxGYbzx+jxCQUdfGXqQ
n/qgWGkXnmIA+tPzSCmoLlWB+ZGjm/6A+N6NOzqwUssG2yB/Wu4onG3s2RFtBat0EHzIoF9xtdYT
g8LaWZcMJSsOR8QRDLh5YtHiX5tATsfCzx4T2W+5TD/N3lqRVsguL2bl1vTB3VzqG6zLb8f1Xolg
+nSZ0rM072+D2s6wUHrBfHWUGC+tsbrK3iL/UxJUZJDRlBfRtxSwlxgWrB3TQ9w8qHcnHSkqiydL
1COeC/VUF4SwzBrOUg1GDCzjZ+XDZMoz8aij7GQM5Q9pv0+NX5IA4Z4Mg1iJPuPRnZCgJfAjPQPg
rdbjxjcYaZQM2PyCcxqXKm9L8j2E7qIaNJcOqtrFIfWvQXPR6fZIehDsE1Ukp0H31QZX99nwRuvo
sdVfAaW4Jbg7uZjkcwoYuWjQu5Wad5zAw5UJZlIXpQv6HyMJgxkEXzCJUZZ9eZSlmALSfFNn2SZK
uWhkY/ytLdfb29LjUyXJP3OQHxMVdm+T3sxVyWUfsqbbRmTFzyHgT5CunBzdjzcySHMTe6NyZNdY
Xdx9PuXPrRPtw7p+Ya05bAemi0VnzTDyYNoC8setOib5TlTeh6HnmC34r6WrX2kLqClPvXIJbAhm
WNidOlgDWuDBigCWlwmxLnvubrZXyTXWet4H/ninHbFNaxC7WaSj7UQVASeqWmfSviCHd8kp9Y+6
br68XH1VUYA+OkhebJ6NnM8y81kK7y7PUDCBf3Q0KXCVjaqCwyfwuRRpGtMYvICNoLcJ/oo+v5cJ
gBm/5x1sjatGduA7yT71g+meaSDeTTTH0MHSHYLsIz7HlA0SO32fsOVdyeaYkMfuYLjVoydluV3W
VpuqFE9ywDBpzJDeedLJ0svv4QBxXM7m54TWfDMg/HARSNL3ApCpyKYo65ULYHY7jOIU9xaEFFXe
lagktROOrAqNTRAx8UH/4vexQHZljmBbszuEcbAU+oxM9AkUTrQolxPVrw17BNXAjkcF9rtVdS8K
0PUqZP1NRtgbhqf7apgW4GOEOhtU22quum5NVCEgzERdcwueS9ERk2tN6DZsBnJqeQDaItsXkHbo
chg4MVfHFLLqOoWx0cJp5kzgP7UinITSCwk122sXcbzwCWxBPWvfjHD+E6TKgdgc1MR8TVvRLuyL
hTmUM3KIWkCblbF07vm0iTT00TFwnmPDpIox16Ouo/sUPAfCB8tfu6H9aD0kNecI0vHvgljxvhsu
kURcjhoD0U10GRRdSKFDCva+26+jiGdomscvUap3bUGW0sYD7S74ylIrtp1dseltsSVjhsH7hLOb
hMSzZnOzTQbi7axlGN+mkJjM8n3SA/Qlp7urFG6umaJ43XWLI7c5TSgiMWLVtCiJ+UTmx7xED/Rk
XSFik0wcEMWtAxX+9dLyQnT4tBKUJDuaDdazxJRkN6FazB2eM3K23BPCVCMGoM+SyTHyJ38FgeQ8
uxpeWwnDKB+Daeu4k4FNNToGcJ9XfuynNErZ1u3r6VqtoX0eglAa6zoeYTrbBEWitb9za7M6wiNh
yR81zq7s7b9zPXnEArFJCUzCxuZaHtimb/Hvmfs6D1lEYu3GlfLuVK46KzQ+BOYQiJnk8MOtcNxo
Zl5ofxxKA6ydHZ4MbHvFgbo73ne9jbo4eRtMQpVsOfK6MaEN4ndPp+V65p5havbYYbLOR4bXMZks
iIOw4jts+ujTlTpabvcxSK6lJGiJ7pBfXStf6cV95tLFb41JAs+1WOeCzMbaEHdB3/16RZ2ce00Q
iWceS8wlTF7JebeaZtOOfEqmVN/VFaaVKR1uRN2529Ygqj0fMJFYfX8tPLDmYumPuU2gfCeExpEq
vOlA9qMzrbfAM3x0sveJCfRk1jw5qT27q7JVx8Fl/tsh4d8wDMT3M/FeziaCxU4PPCk5iguEAsWQ
wDypLU4Hr2O6EZ7EJC4JuzqiO1CuM3TbRhmsrH9fXE3iiuVGR5m4f4eoQqGMuCozkATraAZSF/DR
pO2REIqd1zJN2GN73Cpz2PIEz96lTVy9wSD/FIji12OUjJgyf66cD6GpvsaaUKRQsNrP63Y41RaV
4ZQnayC50JSs7CecamI/Fk9FR0QzpDf+a1LmW1ELuUdjxs86sxgyA57s1IfDNmGlWbF5aTfpNO7M
UL/2AgabRQzgsczAcbp5ixKgc28eaKXdkPh/DFzhW8NCGDFFCTzpOPuuGhxthiwZNAXWLurK+jxp
ZHJCCXPfouIAzAzSBPzdBt/58BRF1ek3HwrucP4tWSI1QqL1XYtqq+pnm6DOlSloIOntP1M9/SJ7
ZwCX4bMy6HHvvQlosKkqPngx6Z7Ccj/CPvuZI8z3RWF91oRwqzQZGRBz68bDKu3Q6lTJfGdp62qK
xwKR5wbq8LwJS3s3hbG7dU8MuKx9bVKFBSL6Uk79nRoq3OoGVfrsnXrtXMcQXwoCL3eLZhwUvru4
uRzvsyCLkw/5uRyB4LhiOhCS1uK0tMGM6dmjAYWF1gN3DDv31YeFsfXKmvRbhBDJnKR7RAUVIuHg
6sfGaYwCbyvn/l0l7GBSop2I/Niqt84dkRi6Br79maetlRe/W4D5M8JEL85/vLB9ZBqMHmUJ7dRM
P0KzQmJ1SUNACKm0z5WRPqN6fR9iSFO6CfHxlwwIS7qVtcEp2cdmtWmNu0RjGebVpvGGYOE59bCP
HBY0rnTuR5v/po6rd3Pgah+zare8UB2HDc33izsO5yIE7MFvAv9nWnI9u1a9roA9U9Lq56a3oX20
FNs4ptdqxMNhtXGzCYMVBR5mzR6/dalsvcbiAR/SrPr92Pl/Sr/+kRaaPDIQAw6dgeyO4LEIAJ95
TfAMtzi/kBg9d2R0OWH/WFvZK8oC5qWWeyyIGDglKEpkahlnacdPhcjXRHJw8ucDPbI6wx1Ysz46
efWUMlkRBa4y746sUKunaQ2ncNOG5blW1ItBgYzeSMkADv2fNkHxmndDjxQILdUUzk8zwFdcubmC
aLBrqrA4zfieVjr9hEu/KTJuwbRJXnyRnyW8fdbrKH1nxToWTQWF19hhHjQhcdCUbOYmvzNpfUbU
YBYhPEWKqitSyON91C1NzsxYtVCka73XRrUvEzzDDuTg9djk11rWP3aBqWHE2sRJlpJu75oHGZft
uo6CFrzeAm2a5uKURQ7l+UxgJhOt7Dyzfe/QLqrSmXehvhtUptl9Vgdhje6B9urJzoZD0BfLyovJ
hA5/PQ9Lb2vzhua991qYA3372KDkCAz2bhlcRsTZuJSJUut1YuzALb8LY7p5mHBSg5H96L1SuGIr
c1+lXwnaWeaPA7v+CLUKG1Ul17VVi/u+xn/vTQ5J6M2aYbe9y4s52Yemzc+IqXDVB8xdfdItCD86
qsojQyR7cE99wCensE2CO06cIJh7K5BfnEZh1+C3TDFjEO17lcSRA9a/8JrtmhqVgLnApYdhS3+M
2N4AVmwtm7pwGj6LYT6QTpTxEiE4stMXB5U0KrO9HjT+4HhmY545HFO5ee074j0713/hyY2fROcZ
KCBm/GeYkcIpqhBEW8852zlIXdF3a6HkyV/CFKOJCeheh7hAh0wSxeR+E7e7gcAj5XjLRfaNOorM
sPo3zCOUHd74ZFX+Sbfwb9BMUoZDeSjxwK/HlMM2d7BUB1Cf6jhGHY0aTHfAF5TrHHIsjCjV9cGO
JYNO1OiI69mLJVgAbNtbC2967aDQuoV4hUNzcZJSsfueq1UceLvZoTIU4XA2unQzRdiIp+6LcYa+
ttVsQRJD2MkPcINgulAAerTRoYIUQx4mEQ8HRz14dsI0KiUoZ5SHZjbmtUGwKJw7/V63fnUwu+aB
eYFCABnfeWQSH2Lir2rV0ZWZ06ULymMZmID1GvbmrZpJThutPX5FWgDujZWVZz7ZoOgCjDwY1yRW
XCWUXoa9JsqD8lyZ0WdIjGrqjc3RiOZNElkx2XmOsxHWfFUNis62pdtJKVuJNPmoUbGAzOAi6HOP
5ffIyck512GyIp9rMXjXDCftNrLPpftdCPQvkB92ElXCqa1JjA7c5kREOLgUez+N6XUZoeZu6+7T
qRGkLWEHgNnLTKL1zqxhJDf2SmjUDeSehU9YjJENmVb6ETElqkzrzk8ShocIK4WwGevq6lb56pW8
cwr66DjO+okhHrFluoXX9ioN56XOckwAv7E9IuGhYCfz4Zgv1u2S5KhSkr40b43WvvFWf02g5goP
mEpNEjeTqgyRf+2D+iBrvPCTb2B4vPjIGag56PX8FoOipdXOqEZk1LVMzuh++Ic9S0grGr58hnad
wSMQ8wf4sw3yvPUjhOkZ2JVRgw4Z820tGLqjqSSQ3Vb4KLuOit5AF5qK6cdLP+uuehrx9D+CBnIY
x0OKyKGWJ2CzMIFM7U5rgSnVNN/dJrtlDa1gQfW+Mw2YrzMBGhvh0YiWEdE5uLrirYXZZM4RabPA
X8NNhulkjwFKOeQozficRGzcZ3e/PHzdGG9kCk8FixBCAgKVwv3UiV1K6kVIvc9zPKlOY3tlQ2UB
AtLtfEvJg0AXwtgEh7Re2XnLwW/056wPX+acqsI3J5zmEWdeoQZWCuaytiJhYrd90s6IbJgHo3Oi
EdF5a6zNiU+8rKgoTdF+VmH87jByKVJr15mH5XQo5uiRnCSCgXPx5vtUhDBrfrB9go5IcOEkrtPA
IvFGdkg4Ng0E0mHLgJWim3fqUAYpK1zyEM5u3u9yShOTqofaP3rMnQmZPB9/smaeKGOLVZ1jjuzX
jUUWEICbgiUwYKxo+tMG5Ogqqdezvdji5/Q57CMinHXzriy5wfh6b8O/GbP0hfAdRL/gR3C5zrys
iGkBmeCx3neReJYj/5kBJ/0oul0fYKgBpM5FbGym3MON0heHSLP+d8GTyij+kUP5kgjvtxmNv8ky
LR8pgM+laXIc1kl7KWey/PKhQ6VUKtS5JqLadLrze/pYTjQ0P0Ab6sK4IhNot9p9xUBxbEIkbL3J
26CcHxn4tIIejnym1aFkiGL18Ksi9zX8KOS0i+vqffbLPZ/tZcfhEIM4tNUtsTpva2c+Ai0/3pWN
1T441by3KjvZSpdjtzGCS2i019mK6CHJJln3NPsr5LeMMOeta9dbxEpMjHVYHkw6P5eefeV6ZyG+
bFl9jJVCz2owvEmHfe1Hb3mCtMkx0y3r79dhyBE1UyeOJFgb8swq5ZNIoC05TK8J78IYCxo8xpFr
Wj+e8Po1YXHIEAIHf059p0Pact27eCCs6Bnb7tbqB0EpPdR76aCVAxSME7uyNoSDtL156g2y5AZS
xNfEp3Vg17vviAy/ApP4WjMTPMJ7j9o+4wEyJDIMMyKhHPvpAMeWsorm0Wp7tbeW8HeIwckpzRoe
PAb1Hcdr5hQ8OSkZjj3ZBmtwUvFNNTESASqQgWnIGgOXjzAC0r+qlbqVrWMzyMKvIenaZVXTM7pN
CZxqIT7LLwdrG+kOoJloBNC98tmf0vFLLQh6mxCxxHHqvRgSjPjLloMQTmev61Sc7Fw/jpaBzaps
p1XZY60NhumSJQ3zDTxCdIgerKMY/bjEzv9tT/GjmGrG0z2ou47BIgfrrm5ZKybseP30utTViFr/
jhECEI9r1EqwmNW5QSVKjhYqLbKVldm9xKH4BJ8J3SADVpseoinGF9dJli0OZlwuWVB2HybrcPbz
LCtEdpx0gHjAwnTS079QJqDlr1lUMQAO4LJSledG6MNJzvatMJk5mRi6gmI4pR7qikDM6ICWbzIt
NstGAFDB+DI2ipD6in4V9++DuSyEeBMPcmYeVWWkJlbxuLV9AhKdijLJi8P61FL0SS/eNxPl8X1m
ytfCiMszmLFiferIJCajxBBbM3GuXbHkzJYx7mbxXUvjjxfU/Hml+wrXC5l6gqoMs1RueeremthO
9eG1jaYU1W/9DIiEM83jx/RVweA9CZJ9OU0PNcIEwt5JVhFJhy+yjBrUj+cGLDP2OYBwbsnOxXDl
byVo/1SFv34u3rzBPjYgmrF2dMM+HpJbGLBS0zluSOE69zSysHjQgiEpRaiM4vy9UhU9pG/k7O4h
pU4N0hvueORQyTGf2JMV5a8tKVUnR/HyD+rOnMlkt7DJw1eAQ16Nt178MSMaO6kJrE0qdkdBd8rI
WncGItXzugRqwq6cMaY7JFejYiAoiP0Ixqe0Y6sy5smlg8i6La1bNWMar31OVdM1Xw1lxrsRFnc8
6hc/HLajEZGm7F1mxy12rILQoiVPaooQWOJh2Xo18oa4FEzbey4zZuqEE/XrJEaoZjQM5oo0LVYv
poWSBG+Jua6U8xVCMeDlSXCW+YPYjBolHPQBrqK88TmbIapUIBMKvGXbYLaM1UQUWzghyI/nKt0w
jEHZwZJtJuvLNEe9skKWhGKBOTtugG+oEAcXt8p+tuX9oGkLZGnFR+ys+tQ44kEZyL76wLnzkdA+
uY1wN4xUx00Vk+phE4m0a7tltS8rtsZewIw3ZWdPnPW181qXhM6FmYhIRwRQ4Jwsbx9mp9wmc5hg
pYK1bo0QMBmxMGOTxXfbzgLeUqUuCcfFA8RacBSjcWub8X1QmPAsA1xbz0mJgsA+Byq3LtMcIc8P
EGtEM2Nt0C5M3AzgjZ4mdYlIIBYCcVvs5dQgvUWu+xHIEllDU7YIm0LvEEnfY8c044to66MFuijf
yD761eGQYu1BxFkIYFVTZV2qOHFepiEDoIZBnqGWc5y7abhMceGugxgeCHD2e6cc1UNdOY+RnvpX
i2w126vFm+N4Jy/08jsj8b+MBMcHtRxsykaZK8sLEMHpBIp9OeDvtfLf2NQHo8QY2089uz9MNatZ
jDTY7Rgn+4zZ4ShltkGBYb+4k/Wq64zMHfIgqQqB4TwlEAeOjJmZVHYH3xnGbWgw2vaCLrpLwoaa
M4y2rjSqjyjgHZud8I7dgziIYbg1uk/5JvowIIUgjkXmbBDdVNSk3aVtW3+XlN0Ut1YXmFfxLyHL
86Bz6Ja4U8pxlg0iHXY17gzoIwZviQV8GH83I2iODPbwTEFWFiO5FYCd4lZomwM9LwpQ+s7ZnlLv
kHSBWlupuFWqVI+mCNr7OBFbu7AtFqsxM3anaE9VhFRYY6VZuM5fHXKrB7jrexye9RUB7B8ro0im
PqQPV3Z9jbl/1kiohg3gNWxSDrE5lQiPGPH8TYeA4OgO8rs3ZHiLAApuzLowdy2KxAswoG0cRhYD
Ir4syt6pSc7kK6dr+nj/Pv33Y2U+C3pCZsItvEH7zhsctfXJTANzilVwZB7wlLbkoQfjIioGNSam
J8/WfxBlozOt49eg6Y37Ki7BSM6AaNxA3WsfI5xn5+W9bXKLTuWj8uAYdQOlRhwfMF3gLCq7A/G8
AkY+YCARV2+m0+X7LOjFvWEXaGC76s1q3KeupGxyjPZxDiNoezbzTRVb2T5D+/Rmt87DOHUXo06a
w5gZ+W1uYvgkxb0djQ4LUt6pSmM4mBMl957CkuOSw8V1202p8TIKExYKStktybfYlYN6fkS790i9
Nr0IwEngmyIrPDnKd8/5bHI6mMgkOlbEJxc2LlMhBjiiVc01lySyUZfE32HTXKMi3DhoMN6SEJdK
OiXzqxvz+ARRmzzFAdAgJib+tehNdzeI5l55uT5LVVCVyqb5NP3uMPhz/3eCCS1dyceyyO67fBie
kcm6a88w9EHQdbTh6F8DreWDzwDGmOqHf7/oHXR48IivpZ8/R206ED6lh6fWwZwGb+uowcYQZD4h
q/zfL1ZCXZJkpzQdNMivKL2GKHIOuNIgpfuAiuwhvHP5Wx8jmNh3/x4+V8Q7pxDijCrYuTd82MH/
PSutrAlH6qEyWB4cnymR8k6TyoyybrrZYTleqmjeC4yc4aZj4YDrPkMHva2w1wG4W3wEhVtdDAB1
2QjLh8uSiMT/9y0z5HNSEig6ORWjBbXqRrYvhD6ROkBPmjgES4wJdbL0sv6xb4g7LJ+GwYBp6c3H
LMkRifbFNVQIanOEsioW9sZI9C1pwfLli6ddzn986lIbaaVFQ7GSrlejz2Q/TCLGypiZ+Al1DGYW
BqKInhHQ35P2ArwA02WhHgwk1jBHuMRMBl8UH7m1N2PqtkHz/4EyWgYx7ZafrFslRd0dqnkZQKXQ
UUMRIACV3xolJJ9MqCtOiI2qAxEYmQDiClAP7As4a7PDXMCPcAWqdXQ00Y49M70BTtws8Z5ZmnKA
pPGi6/qKCBClEz/Hg/HSK8zsr9g4dgNNnml0bzKk6Adq61cLXBxnZBEIuqNfElDDt4Igy7R0tnw0
8kPQRsihu2W+2ATxiyDxfeuh27Wl3Z65VMHWhfmBeSrPCVgR1Ws2t/20//c7VIibczHZFad/v84E
yN/STQ+Q1pYGQjTlylniQxiKuQTiMlGuJKCbiJH6nJaIUDqsOUsqydB2JccoAZKZ8Lg3XGvc/N8/
+Pfdf1/+6duz4NODDHGcc+hqoiz7I/xMk/mD206UqJGsT/++syaDo6Ma+Gzisj31NWMcA5VEtvr3
LYcR08NPLP/xfZOHQCbZ8Gg3VntvIg/Dc6vjMPS/8N8FLWGknOJEJVGcbJYn+6S293qU/WGGeFe5
7E7ipv4cDez9KZXVRKeF4OTQO/1T5lEljowIeTHSdZBW5zLMSbC2631jaGOTpZgkWO2uDJcVGLb9
usfCA/8y2KGH2hMg4kfpMQyHp1QA6Fl+H9PpPcB4pt/V/GHZGvwtG6aRnPE4NOmfouwV0hcbBgTO
MhPFrh4mIGmTPaxzcjjwsaElLauDbH1mtGXCVCz/KfrwabDUX4GyIQ0QU80lG6wwKWPIXekdCyTr
2CbeZ+P1D1nbMBnkg1zQ6DL+AsiCjdPo8W3RqX4V2XjCy40N/ingQkTO252FOSConbvffJzvdLOu
2WTDPrHSTTc7eHqrifBVwChMC26pYt9gdDOiqfl1sqnyolns7J6StUwf7UlQkHgCfdB7gdxYmyMr
3Nqj+KK9k7n7+c+z40F6LGLOZbVPo4oWco6uFtPEvU4JECz7e5Sq/dg3m5TYpp0Zz7vGfmP8q1dA
pO9UaaG7M18jp/uL8f6qs3aHPQKBYGR9gpXlaGK768rhBmXzyfIWIychIEkm/8DIPMoId4DlbJCN
4dpl70pKKDBBoIOle3HeG7gWQzttkbMQ8EguOUzt4aM2xkfWm+9u1ODsTQqm19guqNDDu0ICgLZU
XDJl5E+NclJRY+RHKjna/c21oGMpZOSrHOULRg06QTJRskf25g+0z0yrUvdTePhwwp0Z9Tu5sHFc
s4FDNb/xqt/JHKIWfMbYX5uPJRcuypq+at+lqPb0ItQNBtDpAtyuAao19hkAlOy7w+yWwtO2EE7n
Ey1EkFTn9zllwK0T/H0aioFyjCXqObtggMP+lYyAGL2/yA5uxkBvH+fHxW2+Rt3lWks5Ub77ISKg
aQ+ibViJCX2LI7ctq50i48vQsQWD6cwBZ6JdIsOPvGt9E/XwDF4VekFQfY+e0+0zj0FlkZzbCXB0
7DcO2VTGNQguZhYGG0wdxH8APWLJikzSNNjsDXQyiKa4D8za/9VVxeQmeak1M/e4Adpcsg+D5f1D
cPCp1NBhW0rHskTGaYfmBbfiqNimQ/GQatgHJp4bY/ZP3NgsSeyW5f7PwPb2Slf/Pc3lsEf6X4L6
wlHPqUOHaTM2qOr7wkWF65G9xI5PAyTsmkcs6tD0p5FkCi7tVZL0zKLiipbLUhQrrnPnGv59j9+A
TTHT+rouT6AE9SosvX4dEk27wVEHsbnHnKAazuEn4HwwYOqSJXKTHQP1MEjrlZxwHjWmACvF9HfN
ZYVyW4yHZujJNyzR7UfzTQ3ZYZoafMBBtEO1aWzIthj27BOusoxfoFfh7vqZZ5ReUcUFCOvrNSz/
EAH45g7jeEDr0m5EpsSuXS4sI8wuUBG16d+ZXvpSZfz9AtB6q2iEMOjBlMmk+htYPhyFblf3RrVG
EsgczYWpj18n1v7eDyGpkyDEvHkpqEBhMTUoFj/rlT/pO1Pqy7byK8v8B0/3P80RtAqVdHolNAW9
oj6gvSN+JnC/KNI4zoP66KbTu+BAVXO/mQkoZL2FSjidPrppF9XmvIVA6OM94VNOEBzTHgPgRG1+
VA1/otc2zr52z5VNyIweXSId1d2wYJhcvDCF10DWDT+ngWzovNOn0UGR0uSfda0207QgICbvMGjr
NRjy63IEGjMe0tJ+HNlOysTE0vtPtl695051wkV980hyM1tKHz0bX0Z69l3v2fTVm9VWSO0UQx+q
MGv6jLICv2nVP/U5suIURwIT6RkGs7TQH3WKzG+aIK/7m3bEH2G1h1s0ow1oku5mlSy/CZK+hN5w
5/W4GHL3T4ePrW2s+wIdqpmXA7eJvyPndy/rFOA72Zj4X/ZzH78saQVm74DgOeYwZgiE4TW/uXl1
4Km41G37rhfWTGJexiJkvSn+9FR9iyatcNlWUoXa68pEOI/1g5xy2lViVYCttE+OMv46moK9t1+D
+cMMiyPBXKDyzW3aaQiwHUSDzMNQwp6GVCbIA896yUynlSaLl9FaVyEHL4dq31byj+36z3PMBzBV
YPJa/AGtf02i+sT+/Ye87nA9h3AAjKF78COTzcXCVSTT9CcR7HcU2xCOE8c6CTNPjxPShJjoczNJ
y2OTqIYiSOL6VA6pUoaX37eJMe5L5lJbW2cMaRy7Po1In/77Ei6/jKbhkT3GEwb+ZdhfdJvRoGo0
ewx9tULr0xWQcf8VSONSSCED4qz+962L52xkr71LUWZIEmM3YdIBXoQNwz7Jj6uTWL7EAWbzwcH5
FDpIC+v6rFkS8VxjSxAWf63C7GkfEKye/n3JbOQoHe8Vaz1KwzQOKFpaAHKTCk44JVE9CTRTgDjX
fFOf/n0xbXRiaesPCI1cssuMe42jhEcp2TZp+d60g7NarBR17exBV5982/tTzaN96MwGPmDjik0z
MAKHubwxSwetog1YpjMeumXPFQbRc28Juu2cVjCq35WJZpDiDgiy6/yZMcpSZb47effkO1QFpE0Y
j2xm0lWcMloLpj7aRoPvAINLFj0cniIbx9a7kXGctiHiXjj6ttzBJHjDCs9skdNIjtm1ZXTFDDI6
Jd1MLePpxwoEF8UsONjqovQsEZGzC1TOi93H5YOpsEYX3O0JXnzfmJlxi1civKNNMupoLWV89DL/
AwG6YSfRJShSXDocYCEinR1qGcS48Dao7mbhN6QjmvweyOemnR8937mMM+NqQc/MUXsetbpzW/85
WFxYLfCLSSdUD6o/J4Hxtw1twgJ+LJTF4PlJdxuw568jLHuFD6e5dON91Ik7T09/LMd6ZaD741Id
yf5/2Duz3diV7Nr+iuF3HjOCvWHfh+xbZUqp/oVQt9n3DHZf78F9ynYdA7dw/X6BqkJJW02KSUas
WGvOMXukKZW5xbC81bRdHSlMwbW6TbnB0c2Id4MMRzpMQIeh4i5N7nV8Z8DeaHKGQ+1ttKF9HTlc
8VazErIJrc0UM2Q9RHusYN66lrhC+FsUvpysDapdGJJjHDIvzJqB8V+9havMfGrgpvQ1WnOsrKvO
568ZDf1UFvYdVH9EIgozbC7TX43IX5yCExdbCpxvj/hPj8bxQObLMFCK26pPzuCaHu3xwXJ4R3Sq
AeUCJxZNxYDu2ZwqcqB0EhOJaOBHUdA7uTZw5O+/7BSx0WDG6Ked5lS6lrvqumKvxWF0wOKQ00un
FNS6naUsGjl9jxQZghT0YubZKzXUt749xV6UPdXDsK2E8QyxFVs7U8GI6LGcWS6/wEyCTzVyHARm
pQAyIksVUbbqMMSwtSMY6/O1FUzvDm0nJO2IhwS6nKJ0mQdiW6MPtTQqVDFt3S3KKDVQK3S3IjUp
MZneTEFt3yWdBr6Pat0C6j/iVkLb49JSYkKL+kxfazXjtyOe8FlUgXZG0PqqNHwYVQSYmkjDUxmb
d1bzLSL1MBk6kva0/VA15wet4knvdG8tDOshMI0nMhUTponLxKnwGLfmybOcW4ubZNvmmAbb9psZ
9KONlGolJS8pqDXmQ8bnaAa0Juw7f6L4QXgduAkDGJOBmwmBufqoaB0tcIW/DxnnMj+9B9q7tad8
lVh8YakAsvRW+jyBRsSyLxlecidaVGrhiMDXFEF/140mNGusOOlQ0Z0rim0uOBhhuz9MmpaTQJ1x
WO/1vdGYG9/3xsdRIzPe1fxzMfY3nOEPcQZKsKq/W00kuLEpCKaO16xgLoI3wm6hXoFnIGbw5I/q
QtqIGnNMIXnHmG41W5End0S69QetLx79KHwZyApbx1Z3pW1Q7ywwa82c/h5oBjADMp9XtGfuzPBS
twl1miS4bizzd5TV5BwzhTEsXkJZgQFUc7E+t7KI+hErV1KAxNPYYCGhv9lwoSdVkkmRRSDjEq6P
IQyck5S5NcM8FBHatsjI6ZDW0KOM1+4it17ZE+4WFFfm0RxdbdNFxBJoIZu0U+3AUNCBLVsgEpbV
cZndfK0njINNRVcDGYJefMBCe+0mjuq16PHPGumZhZeAgiijYu194wBUPR84NIYUIEaFKSo2OJ2a
FmH2WrMH5Yn8uGPY7eoShCF43lWsk5NEg+2iZc9913j06ziqJgjCrXa4B01M5oCMwAlFjNz6yvkp
RlgWSLR+2lodqdir5e8wsX/5Gv71vzO6/szs+irKkQRYhiO/I73+68P/s1s/rP9t/o7//tS//eWj
7U9xRwxZ8w+/6HzbPP7PL/jLD+XX/u1lrT7aj798sMZn1I736qceH34Y0rb/GTo2f+X/6z/+08/v
n/L4j9PWhElE2v89bu0Uff7U0cffp639/o4/49Y05w/DtoTugcSwEB/qBLH9GbemCfGH6VkWn7Us
vKa2SahaXtRzqJr7h2UJNEjw40yM6Jyy/itvzfwD44tp6rrtSE9QwLn/m7w1aUpewN/lrVmOrTue
haBL6Lbh6JZt/TVvLc0zISOCdTkiyweEYlBcEYsfiRDpFzEbwcrmlXKg5Kzc6+6Xb9mEBfU50B4p
FCyUBs2kjQy26N5VxOnblMCEJnqpUAyLdcaOPHTog5QzoAWI6w5gLl5jMqhPVh38GJ74gELcAYZx
bnY8kVXJLF9EMt329vhGAJy+LWNnGyTV2r0uJokopo3Ue2ycgojyBqsvYBs9uoJiJi9xsmrkwd17
YN21hqGvDPCbLPHBSwQfPXayFxUFEEcqJJliiYePHltLzlrHiHUhwS1sJp/2ycgK1jnnKaBHKsx3
ZfNYGm345Em18yfvvlDaz+BVnw6QmkyvLmAT6PQRdrgAKKH44zn1oLaJreEO8MZJxFq45ESzL7Ix
PERyfGZlRbrmIm0w7PDFL0rMvALCMpEFkF32yANxO6wGI32SuXhiLF1vXWHR9ikpCoW8FWVNkEpI
eEdbv1u6I1hw5EeHl9ugZhqkD2Co4IcLWyyw6aK2ccLXkWw6BKIz841Exx6hWgGoLcBsV+oViGcI
Y2GafRtNQRBURA+qa6tjm+TbjM1gmdr4QUmU1FeNMSK9q46iynaOntN8V++as7bbgHBir9oKUvWW
jmouTXBP+NNFFQiuZtgeIfMxyaBqNb4HHPYZ8ghidBcu+AIyn3cSpe46l8QkDUOKRtD7yAPX3wHE
ORqEfhkONxZs73JR1+CiRYBmLBimk0AStkRSNFeI9aoasF3ltXFV26YoH/MErdP8o2JhvCZefEjT
Ez7NeFnLGZGfAJ/3sPxkOTdP3g1bQlYeTTfjAGhzv0QFysoJ8DGWvHjAVRMEqCUsxGS6N3fXhfY+
tLO3wLivGlQEnm9r+95dlU4eoLRhVtWm44rhfsk+ubHz4ofuhSXMfVbSVg+RQpFmxOyRFmY/GTsZ
B/fEcs5mtVgtMo8RV0TL20hO8URzA9t/su7y/Cf0SDxBBAIgbES4giUiGBQNC+3q9WQQkDGYbjKs
RkJL9lqGwLp1n+xKe68d4S1SN+SkMfaPZyZLlJEQQbwU9G0tjrJFn+xPzpzpfAmR5RQq/dGiHKO+
yOBIzZjWKPkegICsW9f8hSDiVKXBc8/NZY9kiGnhbG4bIef1pYt1J8neO05VSKkWqP72DECctY83
h9Nav6ny7vbbT90zOcJSDGemT9wVAiCJ0WhYWwQhUUozaKLZN4H7r+J1Q9B448wKu+A7m/KBYZcP
twfLm5M3xzqpLwxzdziwJbrghniTPNk7OkBfCj1dwqCk6I5YMypy9Iiu8sZCHCCmMr5LrzyShLSk
1nPSGojrGgs8W3/QM5wVWv0EQO6AeH5XlTFvIQzz5Zh2txiv8BpHIC5o/C9JwA+oTAeaUWit5LZE
LMZ5/6lVobFwB4LH/eIWJsbVFe6XSjVyU21AmQTHzf/YNRnWSqYQbgckvw9eQtG8hlFwKeIZs+4H
a1TUHB6l1q/srLtZDYbIWtRPgZFdsLig2xPGwkaIwkTIPXVJuuoQNGx1YXyNVb2t45LEBk4TQFXw
uZNxN+iDu5388s0zm2Lj0/Zt2xpomtmuFX2/Zeoy2B17LF2objbKXLkGkm2VPAO4PtZ9o4MWcF+m
0agpbrp3x3cRr41KW1WGd3E8h7GXZm6rEf8m5/Xz1E2bnDnHpu6pu8jjO1rNPgdFeYr77M0sBYVd
0D8ohRhEk+4rUtxzUwy0sh1UJs3NDKBtEOvmEYsb3XzdPdFnPOEdXpScWZfSV5BR8ZpGrfwZanOX
2fWJhBPCEdot++ibm8b3MKnFQp4iOAGrLJskYNrEoNAyH2Xm7YLQoNnvj7d2BH0V0o0b8vaIZGTG
kKHyU7vGMm8NvWvAK8amGsYPHfPfrrWmrzBCpz/1l9qt3zVULplvvDq+heaGpc0aeapRANdr2/9V
+9ahVA4zSKaozmhvqpD0gamswSdr+odvVZeY6Bea6vDx1YDAIiwoS4OiuzPznLLfLbc2GmTaIuG1
qB7r9F6r+qPdXSrbRoae+R8jEzR8f2xjPSU5Hjy+Fi1VVPj0/Jh05iRbRqFDDIez0xU9PG6SKwf5
80iK8rruDr1pfIUaioaOEyoqdFg4sVzEaEE2OOKvXVBwy6fq3SukhClY3EsYaLHT3bpJniONAUjb
OHuAU5JdLPC2GpbpgdSHFXIaxJbEXlKhkwjqoMk1wI3budontbZIAJs60mLkqefvmch/RDUKxP7u
I7YAbO/zBa0L41pb8TsRbgyYde43Z8B5TPtqdIs7+nu0aziALMzOoM0GOx3o51GHlxUy6Qwdl8VG
Yxacabc0xdDTJ9EdgXUubOxhZRJgSvzRtpbyTJnx3PvxebI5aPpuh2CT2T85HyspgouwutvU+eSf
9cBJ6VoBkSsf+y0N8gYxGnrPBTiUpdR46DQLAkAG3LxtAFdo1dENxE80TT9NM4L0X0Udt21sA+SS
FWMVlbBnCa4wilioB6TymDqWMMdg8Fdm+iJCGyT05OIV49Vz210WQFWiHY91NfiFtJk+hsYYwomm
B1WgJkCFS0RtuAp0TVsYOdNU/L0rg5weUMS7noySPKtvtcUaL/KD2Zc7G2fQCvftoonjAwPj5ybv
n/HyAORWMKYLdGv4r5UCJWPPAUbzPacmWgkVeyMS87VLp8HRuK0TbOAyCYCYxdl+snDp5xoODUWu
bWYSvmUi6+jd/Im2krnwCuoVQtLuWSEumJIwbzL13nalbfKuTw2YZ2xTLBhNw7e5g07lRqQYuS8N
I4UUnTUKWxYRakTS5eAIutHGseSzC5kZIDRwZTBSkY2jHUXVqxkg8qLHcBSICZa2g1UhGAE+FYQP
YBXC0NMAEyk+QaOsejtPSKzjIoLfYCtE8YEA8jW30TzagjKRPlQUiMdWQ06vG1dwXLiLRgQLvQnh
Xi49e3jWO0oIGbX8odQBcvJBduvDbPT/smNkiYDU1obtv8z7hkqxFgXDLTSH5/kdqmpQG0Gn7zST
bFMQTa/wM/ZR6TF/1IkvQOyJBnJgD2UZ9+oM1ZTF0GhUr1UP4ga47SxgBs2EciHL05tUYNbpn17S
3tkNPpnDiYGJnoaeNvGEzm9JoYYDIq5RUA8GTEoAs/K4FHb0IuPmO/Wg55SkDneshr7QrTuC3bDk
9ZKo3vhEIsKxaD9laf0QojpQ7NkZiPhjk9t0MMDjmYA23TFDOzeS6Ojo4ZPdGm+dUsHGDGYIirWN
9PjNR8fMMQlj3t6UQf3kFRih4xXj3Hbf17G1RTSzausMlx/GUrSBhxhDWOoHD2GMFzr162FpwyZv
cPs6kxnjsNAeHN0h0260DtwB3C9eOSCOOGGaPQAxsYA+AHb2nEZHzES4QyONE8eOpdFZ/bErq0/C
Z96HLlK7sMWVE8VHtw7qLXO1F048MOVLZ4WcYDZR4eVmI7GqACmEhswCs9i59M+or04RxbjWoF4D
K6HEyCNl4PBN4oMoqRaCGOq8P6VoZuOQ5B+6khavrJpIpGBiuEyE9xU4BA1E7bWUJOLN9VUzDNZh
wvsW53PqZCMYwjt091pvGcfNLM1HFNB5b2Rr0j1LvJJBLn6LguPcrbAsnMcslLBQL8IUJ00daLCB
RbFB/hp59l3JQ27JHf64NQniP45UR7uB4qxdQSvu8Tuuqhwt5gwpBiDNkQMwWCrih0g9OZH3VMXM
wIBvblQuGb6VVIpwWjcNxUE6gVQth+jFqokGcZ55unBfSeO1G8XLlBM4mHJosZt9Mn2hfjg37ElG
VR9s30KpRxgDFFACgxCU+trMeNmJrJnnRNVrj140a68FOi2mstknvfZ+qSzkT67zbDAT2sQmi0g6
UZBwCnuaf1FN9KSWNU9hAtOlMB9Dq3xq/eTz9xrcmYiFRvmkEOdZMBM4bNKrNvjVtcSTbeXsFCX6
h7r28YBNV3t0TtNbMWSXiS05Vv2VrO1zw+PrVz5FKKl0ZF8XD9WYvU7OTGjSpr0enJVLlZdSQmSV
WMP6bcsyhK/ENpEhLuTok6/6MDJXQYrQI8yJRs7y8QRyDdECyxfGwG1ynyhFUlbCWSLS0D5O3soq
i1+1Bq979iXUPgP7qa0pRiL29vEamN5XU5FDGdQ3VxTjOh5+QY5hGCwYQ8ZoY500ojttyttEnxkw
3Gc7Bt8VgnyaAe5PFuhnZGW7rC8Qfg8jLq2KCCNG9m6S22j+w4WrdZytZgFwiQEJmS8QafUqZPyg
G2xDCVVawCIVD7cgwrgTKPpkYTy5Wyuac3d4ZXA79LNOXbPsuuk9t2Y2gxNo5xL2g9NS5xYkaXZx
eGxBRgIAzOm4Zdk3ckJu9zlF1hnslIhq5904mi2IaLz1H26ZfVoMdxILu02CncbkbKYPNBfLwFyC
JUYIja4KmuQNHQqDt0BedUvdWhR6WAz5ayzFPmbOgkrxqVnWFX9Ujp+QO5QTnSRKOdgFzDFD3iBl
9O9mw02SZdoWLAdUT9zVwHUWvVH7+7iEMs5quaU765/BZN/5NkW71XABSM91t8ZgPvdWWK3KfiKe
SYcdaPAeQ2IA+UN6Itqj/MLMZpdXQ3UwE3ubYqxcIMgiRAsrXOsOHxw2oF+03TmwvHUrv+re3nSM
gaETBXd9VFyl28eXxmH7aCtw3+RpBnx1HzMfGVIY+4Nemczc3fgsOyQ2uHNDM9NZ4cPvKgkeGSaP
Mx7YYJYHzEv11r0y7XMexmjhswFD2EjaMq6Wb68DXG007qIebVySraLYNlXsHsbKJ0IRcy28yIvh
zy/Vrc41vj2A4dTGiPX63kaLvNTK78yzuqU2lk96wuzagFU9mB+BPyUHSV5EkEn2aWyxXTSl14hs
2tke+ozaFNspgpBiqBmSGN4m6GBZMYsN96Gx4ZcjpFAOEQ+xqtdpesCO+O5qQfPumijiHNhkRZ6d
STZi/inaz3oK9oM9w3wBPUwMbJRH03/GENBqLg6BXfwS3k2VSPZt/9kItIEpu3NxOv+BusdJLG0T
WT7+eX9idheV931XP+P/12gMl5cmDjgvQx90MgJ2kpkyrsNuLnqqHa7MRUpqIvKRnkQERA+fDl5G
8gdhe27TkaAlvwgpHfu8Wya4i1bkbfN2peYRuOmpl8HDmNe/GCpYeBJPps2EYKrWoTMNxEdyTirc
al+4Bmq+4KMxvUeCNZ6SKnqqjXrl1RjOsnk/K7IHs5/5K1i+00a/9R2yq4TjWEt6QYMD3rd5lry+
+ghK4W8GXz7oiQDtpVnxqZ4gqrXiXq9KHUCAot7x3WIHbXRM8e3lY2utEN+gPWrKObmBgjEKnC+0
AOHKnFjU3cb67sUO+Hy/pbogT/iGz+pUtMU1h78RzDFpk8/lqod8k8XEbAr003gUx23lXm13OE6I
0RpwLeuxq74c1NYrzsA+/ZiKUbBsHkNyx5lYTQdAw3RoGqUOiqACrc2bbY7zb2oYkc4nW8PLsER+
+HhE9n4S4+1HtsSmO6lne7TaHeFii0x4/rmvcBt0dM5CA/SHMCFFYRKJUYyj4fAkc2v5PPXs+HUV
bwao8IwvpoIZPJnbKLptBxYhy/zDhGkLhqF1Ztby2nFQLkfrJ+8bZCTQh1oD34Irv+RoXFOvfNTy
mZVu1c9pJw82QPndlL5IAe8sF/qqpk0zv5W6hRaUYBfkvop90WsPbTthuPFLurwpqTndBvdxAqur
yDc5kYA7pc0xPGm3KdyiX9NUcxDwIQkcDVo0SQG/ZqahQpSP1pNdXBwoHUPcXUu0uUALYoTo9sTS
E7JITnP/ZtKfA6L2FjXDYALP1zja8H0MIBNRby5RolD/iP5qhL6x97poa+bqs+7zl1RB7CfPyKHH
64gXpBHgI0lGi9Jhk7piWQjDexqZTS2AptCF43evE1rAdSBO6MmuXeEd0wzTlczseNnJ62CV/iE0
it1gk+xRm7SKYlEfQlvDRxrm90WAHQ+X3bKya8as4V0ziZSIs5FjSm/v6tY+Cvpiq4gKICw9AGTl
dEIGgp6UYfFez7JtmJX+zkLRwDMOcga53GLMNbQRSfzcWWfspVcvHV49oXCyy4BMy27cKFve6T4Y
e9MGyUKndak6guZ9URzBUnyWuUFgYIA2l06MvwRk0q4j8e5o7U02zVvf4GtxzBAFWoplT/1mt3ZY
yDOIJFg/DHM7OdV5/q/QOOW4VdHvbDQNYwplNx7VVfeIGujbS1u4d4Y5PVeAfddVHOy0WL5Apdxk
HTcC4cWrOkO+4mv8QZxVGO+H3yp0HsV4zGP0G1nmlFvd55RLVGSjw4FwIv+Np+3J9hEDJ7S9+41B
KvIqmbsorVtSiwjyEEJBK3vCljI9xMx3t7wNnW2se31es8yrqBoyJAq6p4U/bPICsz9xhaaDDc81
h2OcwuDyMG35PChlBcgqn1Jc740GE5DK4lxL2nlCm1l/UJ1XyaC1WE4HEM73TSmXjc90whKnwo/l
F5PSMRruw8w59qmfQU1CfEyA1TKcvDdz6mjpR+9GXKHsz4m/q4tnnh4NIhjBXHQqHKalXVDfa3N4
qN0UL62dnKyGZd7vqOJDbuYmdeDmVwItYbr3Soj/cQZzwKzULUGAzUC7MHYxWn+gOCWg4lkF5GmA
xMlmD9pZDk5AlspoBxEn+anH4EjptblYLzZTlb2qZrIgH+Ix67PnuBubbWJ9ajoULb+S3ho1Q4qt
aU4BuOhsQoupiZ5Ju/jJTGHudIm1ZGDADt787I/0XzyvxmfTIluX6KfoOaml3/DeBxUUm7bRz64u
gX8YJf0aR51do7U4wtjLMO2ogSmHWow9CNKRJImRw0MuzU+NMX5oqktpp0+Bj9JJudZDa1jc7lKw
azDngsrJbmqSoYQtKjn2E3ufXiOhKEla8GajfG2H0VG4Yhv9FE3FPFxnetGQTaESQGE2QzDn2/FM
n/Nas9Gn6bWDSq2ABOaIU0L1jop3EXXN3ozE13dXxE9W2V/bSlxZOqJFkuoPOnCSTuWooqWFB09L
3/XKPVcKaG/RDgQKUYobWnb2PPtX31XEwnZrUQrkG4DKl4mdrvP4dRoMg4TfEfiyaKD+FpOxKQv3
IEetWCkik+VYnbWOFnI1DQBgyglVqx+eSdh4KaiJD33NF+pJCs2f8DWKSOSHHGi1INtbsfpukTb4
6sdQLEfkfxGHO2TPee6Pe7uaZsZdiFI8vafx9Z6xsIOrnyFZdBuVIhahmoX5wPG3JKpY1PazTTy9
CKJg6MmxYvfO3sCqTUYwhUGmg28v0QT0aiCUDqmGbuNST2ElSzY3lLCgBwlHvThWhcuuiu6slDzZ
epypnyPGAYLIWiIPS03t0Uwphh4cWeYOCE2ccd/yejE4pkeb5LlFGDVHzYkJnLDtRThZV6PhP4CV
yrY/ky55GYcCUFBonwtR7uLBrdb9gIS6g+rg2MZX3FOozETQKeHhqhyePmKNqIwgfNOy3Ud0C7c0
5n8l7D10mLX+1LY5jSVfdeu47eU+Fe2bG9NynCw3POKjwUFK4W/lNx8b57pd6nKYZZB1LWDJcS80
GjJV2lCIUb8rEb2HVkpwTQluyy7kVrQnDtKA01j/afsXb2Bxb1w2VvygKzYWQSDCUx9eZpVreAxs
HjJ+yTu2ZJS9gLBzhNQwnpTdPZPx5G+7TGbbiKBPPdiZuq/Tiyh+hdMZR4J70jNX4xYr1yldwo2P
l4XGNTely27YOGF16uLafnZ70MWtRVSlneBgrA168qCHKth5ejmnZ4TTdz74G9sycL+oPFuFZu7s
bRswT5qhMU1mh0SYT1V6GUnkXpQILjBU6sPWLOnJoF2g0vHHCW9n+4pDggYatv6MLE9nFvoMub43
9ZZ2ZgG8jkwvRk5xKhE4Ad0q28/MRm3kDvQGGqC1FmMcEa5tHa2xTooTQpHirWusQ5qp6mmsCKzL
yw03wDbsteFOmJyz23Z81muX4kdDv92i6FfjjQy3n6ipA4zXu8Ck0GVOAStCsbEL+spR1kWbeH7k
63LJ2B/P+0xsHHmuNddE4Al4AMpKsfCDj7Gt7a0dOHI1FljE40EmKBBpTZYE1nS5ehwawFe1huts
jG493gbHRV2oil0TF4ds7psW0o9gxRqcnaL0l26b+bp0utc6ZnZbVul7jPsnI5EmRUa2j2lHnahO
rW7eh4PxjjUDySw62crgWeLhfu0w9KTUf7oQn2lIXmdgQIc0SrEFJ84cycEYmoKVGut9nqieWDzx
2hUOyYUhKxmuDWSqO18LiG1fVODOWN7TZYUf8+TX2k7D72RkcbpGWbAubDRKsccIE8HfNgr7cinq
9gmzAyy+Yldjc7QySkuPExadpMhHPn0GOcqTX5awh8db5fcfScZ918BrahvQ3/N9EycWgmGiwk3J
yUPGzneNDSAz3R+eEGDQGUwbOLRn4mJuA2lOyJuxGyRB9IR0g+YlmJXwIS8qIuVcRAnYsLZJzfsc
s6YEAWyAod9NDmLrngJ+NB7n7OTOeIcld9NIuzEUZTF10DIxWcLQdbmIaReZnLlVXvPVJDzmQ4SK
yNTxqcBy6eg0rKG52T9GzrZcz50+ETTHyuGIg447GlBCGSgV3Wa4A+WuZpkG/t08XYEQP1F4r8e0
bu64z0anfU3wqa0NhUUjVRXt0FJ/nvQc6ga3oOYy4e5/oda/eVPTbybLOSCvLoimT4XYqc5qD8aA
zwCof8YV3ypMAguOe2blLt3UP+oIQLfREHzbU81AKUgYIo5nzWBVKzNCtgEsYsPtHrhrjmTpGDs/
5NMByn86VN8h8zleSI5g18Tkk9XXribRgCQ+uJN9osiTyI8eMerLJK82qdGdDPTqj2iX8csy0h/d
6VAH9ilD3A9Do2HX40l+8lABTA4dbt3I6h/Ggh7ZmFrSqYMma/0CZeTeJF3wlEitXKP101djbxcb
lfQu2IGo3HoxYv1SHzhgEBqnSj17aqaB+bcd3uogzJ9g59CF1bniIVutsPrkkcNm8jj63cfEE3uS
bZI8xgUc5srTyo3EvvoY2dXH6JEQTjr0N0SQGhIo/1PgcWrcdjr9/gioTL1r8bwvc5MpGqLMJxbY
bmmmaDiFUdv3IuHCKX5/STj5DokpbQLL6K69AS87TSe5kj5J4IVEoNG0WG+SKcZdKivEth7yF3Cb
WEMtzT+QGY8JCMV7NnrpKR7bt77P2wOGYHsZM67eyZR9tpCts+diiCUKgeoWNCg6Zr8q86R14KX9
tvasCvWeqFYB1kry0/Nxi70PuQXzvHNU+7tab/ho/lQ7/z9hW/sikPZJOcbfPl+W6Cz1FoEezqJd
orTwARF8+GD47m6qk+zu90fUPPjaIyY7PmqIjWnp3wyoxFnvrVskhcdsg+0fO6C3DTIyKWy7b55Z
gNx1SkjIhigKyijxAqaM8YTlDRclgg8ENMbKqHT13NnyVHA/z0+5FNVRb8NDBwSBLDidibs9vQuQ
AHSOsuYocXWvKjMwtoYb3jxo4e+EzpnLVvmYTVv8T65L2UOTvNg4mOiZD96lI9e0qxMbBH5UH9OQ
k1NK+5/xFXLfJnNrFD9BOmd561vLNz6yQGNMTUIDNyKEQEGAoG0TedwyTN/6pk56ctt2aPKbfVEx
UYXKJbfotQUeCJAQJcl2G3wy61AG1i/INMemIQNpblBdqKUczIN+T4O1PBH7OIAW0PTLaM9pEwZ9
ltLQn6uJ6ymJ/Fw59oBviOrt5iJgHKz6vYFO5PnDN8QI8zo2Xn11XP8xg64xxKXxErr9E5zTmllJ
StChjh+1uXT1OEcCkIhpGS+xdLXH1O/uldZnGNBeUb1CBkP2fc6ZbR5QVS1RcjkcAAherudjqT9q
vCvdlxhUy7cd3dTDB+ZRKKbJuvWwf9FOcS90SpwtbAQiowwmNkHpjCfycqYl6fJ0HwS2fQfYN02K
BE0OTjdyKULIQ7bm7LjuQAhSJozkgG7GhhRAOuWc9UAsYftuPJiBzNSqee7L8m7eGO7zwgARBRpy
iNiN5E549VxRx98czVqEYNTYQXkLWL4xK3pbmsNgPJnhj5XOeAxYPQRdHflNb9VIXcMjagJxgicM
/r2FM4CqazNITd4Ffu1dG4Nw+sTCLuBBHLpqUeXviaJEiDQkySpxwEx3TtM9dpwFdyZpO7KztxbW
yGKIiBaMgQn3stXIOkGDlZHgYhsfg4qbXyoq5+4CyHHYiTMXLbxTilCQuPazDYx+FDO4CI9h6O1N
4yOXAS5CHUSErVheI3Die9cPngak1Qc0d8PVUkLts9ocmA/2N94k70pLJADOT7Dw2JJ7VIhHT4u1
m03aEX9jWTjBByBy/NhMuoCLScxkRNVrpguGeWyTbdLSM+1aUmsMtqku5NkxXVJ2G/rPF1Uk4TbW
NQ4tdnvv4hY7ddX0imwBiJjSvUXgBBJjRM2+lI7mQfgFjUxRvfz5Qsh7WoVdgfOUeOhknC1vpR+g
lQO/MOCO3agweq8bhoeLwR6g6ZFFvlG0T+5aVdFxGT+ZY2hHHjW0MQlT+PkahIDs1h5aLnxZCfuo
Ku+JK1hFyDwvg+MSHOsz7micet/JgqXF8VLghpyMLQxxXa49lBiAWVTYopyEeI41MTtM4Cn7DqP7
BnBQewRonlmoEUxPz2neShopWfdZjtQw5Fgxc0vekphzOvRm/+hO1SNl9XBNmrhZ/X6JLSyVxf+X
A5c///7PXwXuo1lczLOR/72419L/kRp4SScf5sn//IY/xcCm+YcFQUA6KDkddLZ/CoFN4w8pXW4t
YKaeQ6MOhe7fdMCzRniWD0sPJ5UrLeHxXU3B9vnv/6wJ+YcpdTYBXbioi93/rRLY+YsQ2BWGDXPR
ZCPF12F4hm3+VQjcZfpU2JqNcynkXNERZLTM4hdikw5NT8bE5EG6yJG2c45cJpK5bTklR3jPb17Y
XcfebJA7kuWEdffTIpo11dHVdSkGNBdRxmQxCSzZUcX4pTz0tBpdUDpjGdVnAthBZ0AzMV5HN7ry
WckXaLHwLYzPzMlDjtYTQ6gcaNKENF93P20zxOKrLEaoASB6J+GFySL5TMi9WkQ025bloL8gJTyF
Cb9HI3RpUbQT5aF1bjF8hKMNEGj+7CCd/fydnNwSL5Rr2+T3/v7nVjsWXngkgxpYX8aPHOjbLFso
loshGTbEyaLJ0WxtObmEUyTGWpbZwYuxWwg5AEh1yTHK6zvAE5eBxhfD0HzDVPRO+ja2KOdu/oIp
rRCa8Un3P9g7j+XGsTbbvkpHjxsVcAdmcCckQVIkRTnKZE4QUioF7w48nv6uw6qOcv3XHz3viYpS
pUQQ5pjv23ttoyORWX2WyaF5bS8ZbW4KVtcPZFo2nv7528KOdj15tLoSQeEOj+6n+iPXv17kw0/U
32QDRCl4GlQAuPpmGMsceGrXt1XR3k9R/oHOBRsgeEC2VTrUUe3iQpJE66Rztr2EIKP4w1/qT99J
n5oYR6QzD+u2pb0/iR5hoBF/pIMGlSljsvbGO1wIgT1FH47DyXRMSn6SphYbpnwvTQmLQquJ5MVB
49c6S1s0Rk6Ig2dUn7IXKBN6W66FOig6WW/1aEyrVvqXPh0GctqA+ZK7uyFVlst1hUPRDcjSBeqJ
4bH5SPm9vB67oCalmCTZeO1se7odW5tuLfWzwFb3Mol0H9e3gFx3h17mkqrbxO76k6dT/LapQvKW
GtUBGI7B4HErI49WserOTw8dY+EgoYhzeJOcHOxTKQTAyrcORRpetChaUPHBgjNYmpTqPqF+bak7
49zU4hXAFrBSTmzhiXOsJR/EK17vm7OfkIQa4V1BMMAW4PqbCzf+qK1nOlwEInHCCGu/jehcAU4Y
PEQuAF6GNrsMxBTX1Ku6wdYCjT3hqsiGD6cL4VH0463teQcCsHiUWR5Ab4MYkHZvOfaWoPRpHNOb
x68yEwHeba9/+Hq6bWl95eNt3Cwnv+bEZgUPyfW4spB7Hfc5JOu769FqFY8yTWqQkAaiTo4/RJtq
ywRlcNhexDB1v84zf3Kd/AcRXfcwn7r2//2n87fRSWCDMW3ddEmgdV08GfWP90ew7/xj479cp25C
zKqUIQWDTFggKxM610nzLtf3/8OgfV/hrq/KP77bn00Raizk3RyLkdUxMG94fxkLDZO9C3GBUENn
ntyR5yY65hmJTV09bmm8UXd1L+qm+ee3VV6LXw/m5hPXx9/e9i9ejCmb2xYnKB/Sc2845x9JiMm5
42n/N2fTsP6nd2LLZVKBMx39rx9wLCg3JF0pVlhQzukQXjKR8GCHl1kVdKq4Rpey8PT7PAbUa88F
u1TLzi4lbL5//swGXpa/fWjHsIXwTE630NWh/uHKjjUFNUpuAG6BXw9OdwOn7eAPDNvqeIg1aldp
U54MA3FjdjNk7U0a2a/q6EgL2KOadWpucr+dXgodY8C/OTpm9388ur/cCRPrqQixA5uVDKQ2WM6s
RrhzncqaVNz0THCRmsUgpu9sNLf/7v2t/+kAXJtcYcPwCccSfzk9/uKyO4vJPvdah65Rix02YxU3
tTMzpXpMUzW6cDE/E8W2GPxT63ufVF0YskhzWGHCh9hRWl/Afy4CpDVJgN9ggTJEpU/CMS9G512S
sLZW6CdIWENUlhPIxvTARDJp39olIXwc+LLeQsVipqQUk6zVLJ86sA76+o6cgbNW9KjWSobpduTo
iqbfl051zDDElC49+wQKDzTmoI8NLnQ03l+nFMPH0K+rR0xNNQaFCH79W1Xzb4lwtzhsKrFt5CIE
su/skt6xT6ShGkVHdQ7Uiz57x4LxPVEfNVWTHbyAMwDTrZcb7zUsLzV1yPpnbjiPZIvvINHjeFWT
VTYNVHLyOzg9l2b6aYYWPj662JSTw2BmL5+N3Y1uOwEeyDMIkA89ylnfGy8QsDhZauqhFLhs54Vv
s+spo/ioOz9iXLtEV3KC1duom/i6otIi1ixRBeWlwZCu1hyuunGRuVqrUXgXx0djzzTst8O+Y2j5
dXkjyJUvzddRsktI+LzXueQ6tic+V6ls1W8jmGfpuP71t5hDnAaiF1fpn58F01CD7F/GJx5ShkbP
pTVF7ebPj6qHZWSZsJSxwmHB1Q8AeForeqDFZuENwhSZWhT4KSesat27cbz0w4UDFofVGyBj5npO
hZI9hy3Cp5kbRp0E4szu7TJ5mi1n2Q8Ji0vpcOmvz/5d1OpvLYj6AZYY4FDUda6Ppg8O5DwnHwSK
MDYQdbDq9OJs86uaOu3qV9XCk+SYo67V+ypJtiIxzlHGhFopizcaOqegKKIGvaHIP7qFXqpZJMdw
4Kp2DfeWENN3X8ei3QBq4Z/k6myrvwx/ggxAeLo6K6CJ6ee6YpQNc2USqlu/5SaMEDEjs30rBm5l
1MztpqItmFctfUeemuvNPU9OUMfx2zhtrdhgtcPV9dSwp0HG1SqxlQZ6Aikv13td1D9H26GJxMYX
H97jdU0CW8xaNc4j0GMe9ISVWuX7l1kXF11dErUGkRZ3Z05cp9xWpiD1lbf3mbxcxIIsH4igcvuT
HalZDk777vowmtCQ1GgxVizb2F+PHMnKKlhzzFxabfxRWyG3nHrka3QpiI69722Dj0x9U6cMLcUw
XUoZH64/Ad5Jew4LW2OgnyUQmmSIDzXqACYEVcKKMvOjTyKuVomuvVvLW+L5T2XJA8e/0eax3AmN
IvGMWwR0uGaP/qryKXKQ1MlRsBhb4adiYzKQbbb48V0JPtHOYVZfVzE+XYC1mN46wYh4fUwrEy+E
y+qrNjRsyCj8wib9sNVAkamxLaPOsFZoRXKi8UmoB2lKBnsFRLiT0Dap/fCQ8q+RizPeVSwOPTkE
kW78dCyNK8N0XbfO5fpkJ9Z0Qrv+s4vHU2GiM8WS+tH1XCo/T1+ktJ6kG3+AamX1XB1QWBQsifmm
GF/cpnofDTZE1/MwkcQ1Z7fXBe2ggo1DCR7WAXYpDXcbcl9QWuf8X5/5/3P7/qvtvcNS8F+bfYOm
f6fklLzn/7Hrk/Lnn2y/6ld/3eirbbslXBOXrmmysBH8n183++IXx2AIJeHWtG2XBvjvpl/rF5ef
CgZWNvOGT1L5H/b6v1AAsIjYoOrKH8am+79x/fJQ/2kgB4eteu/Ykln8EWbuXE3Bf1hzNW7U+241
Y4j3TgjFs63vetrassrHdhD2iXbo2j6gvmOXCZxwk2JB7Iz6G5u9A2HXCrnj7onhSMlqqw8u4Kj1
EKdlIO/bqshvdJ3YlHly/Ru2+vR2M5sUlb5Jdm0HOY8omSpzaAoaGeXwltBQaVc3ZPJ9xUNuHzKL
PEagYkYw9dM+171ia3gpkED4UfQj7+nrkP6GL9AbR2Prsj3fObR10hAPFCYylMIyo3g7ZdRd3TuP
+f9xKrDUJyYMfmJRyS8pNNwS1QKH3DWc6ibWSuy0E/o5RycMrzVRlFrlLllmbLRxEZSGQZvNwNpK
sEJgIHo41rJLdljGnhcLhS97wEMkAMbFFAMqbCum1SQ3JFK3efFTG8ty7ffu4zA5d/AUk1Wi3mKI
+1fMS/qawxqpL1iA1iSG456M45VC/CKR7ZddblQPy+K+1HBkd3WtVzdzDgzLMuaSlASYx7ZjlCfQ
9M/u2L+adNKUMKo6Eo4NoSCN9wI8x952NZSGwCBI0DnmukM9Zrlc/1pdbhzizQgkXnBWLUIcu8Ts
N5wxxEVZkx1SQsxXaRS9EMZbv06Uw/FGiWNatMmufuQ6tnfSMLl1sq9htM42kZzPDvIr/ExYH67n
SXPCD/RnI7vraOUU0bKPDYVEtR8l+Lo3Wz4smW9v/Z7MXDs/XcmdNdGqzlRbRyZQC9Ig6IVsgK1b
LJdStM/mQhTxED8VE0RLCWbFj7297MX3zPNxYDU5iu0Udk1j1jbUUYTcpbC9XYJ0h0LEKI4lCisy
He2Tl1IGAcWnB4WDQRGvJVAft8FgHpVBEY8/u8Jf7lka79EchRse4XadGMRHuYTq0hOpbsi7MKU0
7/8wrtz/fQdqGH99RLlylmAxpf7LhvMvG4+F/UDZ09u/Hm7iynjX6d4LwG/voQWUcaNl3mFoCDtA
5t09W01jrqMUDeQ/HwY1yL8dh2u4tulyMKbhOmqQ++P2zJv6vDKIrAvh92ai+gBTAhB66h7xxr3E
EUYuYOlAwxoLtTwFNCon8GgGv1yD66YMB3M6gwCu5fqPmT1bKqp9AZVMzbLtWroJRp0QkjhWfuIq
nDy5q9oW18a5YTN10AhSPPjqSwetlKpMcWcXXoiX0P4ZOX29dWKQdYVNsbzCOELVpDat/NCrBD6Q
qBDLokoeoHHIA2Ideci1lqpJmP3EEA8uA5sGhmgH/X1EH+dAqFp7uL5qM5qdXlscpwqPpzE8xa5w
1pECfIJDIsFIvfr925GIs8MEBp+flrAkVY/kv//psAwAZ9r6O2sU/sf115H7eUrcko6JyobvnYPu
gsErvHRvSa059Oqor69+/9Yk15Vilr/zwBzkcq2LB93L+CbOSBNupx9TY7LSMzoNeWZ58MGr8OC2
WGvy0BbBoGc7uE8vFjoqinf9siniDJ+ch7IqL7EL4bHMGjyEXSTrfVaPe1+BwmwFysKmWVPZ/O9v
8+lsZzp4fRcHNpUElB/qy/WVL5TtYYpv8giiaQJl8ZBUDnex56E/mK32YJcRoS7q1e9fMvtaPdX3
Y5b+BBc4Kr5fS7uPL6xoH9IMHkQt3aM5lpNiHM3ronLecIMmW4wWqLDdwtfXUey7wTgM76U2Q7Cl
s0c1usNSTRW0xFDQIBRvMcSGcjFgEaUGXhal5B3fqkjHlZ91C04bYsZDPPT0xwC2mHAo1Y+FzNAf
+JD4GHpPtgos1lCfoy+DiOArZHGkgSMy4/EGijodutJM7IPwW9ByDBZOmn1JmZ+un6hWH15If8xX
1++3UQlXMkzgh4YlI3Cbkw7m5iS3RpaxC42Cq6lorSQGQ2/FwtV/5QrpCosdehSQVwim3FgDaijh
xOfO/FZH4alX97vrRdzc15eTuqd8yXYGASFGcQWY7RRg9voKXRw4/gc7jlDYdVy1WTP1G838nl45
tam6na9fRoVlu77KFdq2UJBbWz0Sv/+PKIeOWY0AhsbcBUWh2S8h8368gM5FjAFLgTgvJId9TRAH
qvFCwXZ7Be4d1HXyf2Xxqu9tMaEeA9RLWsDGiWyBDN/O9yE0X3AQ7dGF7ztWSRiQ9vJ8/QvalQJs
KyAw6dZBavBGpqG9zNZPkrXtwFAQYcRK52kB5eTCRJSvI+hGGzG7F78U4xPEMqgbFP/z7jHrzfcF
TjEV/ohmiHPx8COFQjASIa7aGjzbG12Bjoc53/eNbm1IqkUVgeAaEypG4/ld4DHc2ImDg5r8EQVQ
NhVKGSA+BDmWA/tCgZZbiMtigJU7jqwGDIVjFgrMbEQgmseOn0Xw6BDweg/IJQuFc4686Rwl2lNo
FtGmsukv6nRXFAK6gAVNPYl3UnhoDL/PIbxoH250ye4yUyDpKBvvfYWWdhVkOsag6kKdLlLw0yMc
6lEBqeunQTKgegpUjdEfGFXEyA4OUDnKtW/9FWxNackCdC0mFb4WTayMHPIsp6Um6EJNlKx00Gm7
Dw54BEahubDEgUh1KCatfXY7Gvbu3GKigD15XY+0fVrv4GjOa33oRVBi36O+LAl1MQw7QEYFTJ3/
76zNxpNIhNJd5+biGOuUBrA+ox2RJ1Z+c2zcmstsB2mkmRsLIdK9/E77hoWPa857KXVnJRS1f5Tz
GgsC+y27eTBsFjXMMz9GE79I3pAPFc/IxP2FYnOe7KZFe9ZalJWLrD6vh8tHM45tQzpxGX/zktTn
SJyNsZjVDblbwOdCKghLr1LWy3k1+C6qxkYxBaIuBfOyp+7pQcJAldb12rIBecYAZqO7ijDZEPeO
O9zHSauxBtMSCW/FxxJblO5tVBBEpYWkVcXJshkqUW6sYnCACNM82FtJiQWhr5nqYs/ZZXZGNGJe
8HEqICetPh2aIs9OZeE/mYmf4paKrE0YkSbelpZ/4GFBt24EXQXt3OywsnjES746b/Xs7AoZVkc7
ZKHZxXJBOVm6a8Q3ya4xSHSCiHG8nqvrj/QckEc7dF/EWzqWyX2EWmOfpKe8JUKSuOqOJtY6Kirr
mEZxj1O+6Q8yjx9EjFzGH6udGCkLlMCS9j4uRHozJHJzf8piejVgkMLbFy5+mqh/bWBGQ2rWf4Qz
+xVvwJxlieOYsYxDu+cn1kMIdNlCw32Y1A89uzCxPsbYbOtxkwnJfefJy3Xdl2hWA87RNG8ayAUr
R3qvyE9ojUhkQfsynsRe+LiJsqj5IVASGlV8j4CoXzqD0y7v9SJt7ryoea4F9Z8kdei5YBvE7/iE
zBsI9fQKBLnbxNHMpqh/jgW+OM8j2syuCF6NwxQlMFuAdnBudXsiR82+FVPd7Gf2j5R1bGbvqupO
C14It5UZglLAR6PmalusRYVqG+nWhfizqkudIMqdLKjHcuNJkniWkSj2yY4/+hSCcs+kcjNmxiZP
u/I+0fGhNFO60wy4/3ntfFUCTYcWE+ctGvLSVQeUhEaERZ8+w3I2ZuOZ6kTAwyoPMAF+5m17apvu
0EQy+OeVqPnnhSg9HxjxtqHrMC5d0/tbByjD97jUzWcrtPZWGF9iglpoJ7dxq4vjMNwntdcHCEHO
1LKdoHKrL50m1aqP30cETyNJ66tO601Y0/pbmmARzLDzNDFrhEZGtbLyjahP8tP1qP+vfvKv6iem
RdniXxdQLlVU/VEccf3nvxVNfvFQM3i+77LnocLMhuc3Upr+i2GDMKRsYFpqL3Ktp/wmkaDUYpB1
QT3aMFBIGj77k98UEs4vzAk6tRb8/NAYhPO/K5r4ivv2h/I3959r0aTyhe2AXQPB9pfyNw+aAUHi
awZpncSPg9/Fj+DLWe9KqnlZpa2lhjevp/i7kZFf3vhLpWGWRzfdG418jGNI8wOu972rRZRc2Mjj
DXHsu7JriNLIBvDNg3VndQ5OfyzTOwoz1h22j9eYFNVd0sRkVBdgLggC1W8M1OyrwXB3WBWaQ5HL
/DBmLLAsYpvMtG62vgEG3iapU8oerJgJGmFh3BggkU6x3256pNwlh7NlMZuRmCNumDZPhIixWWjS
Rw3aLXXPlN5QAms/vO9lIXYwmuhQ5Ol3x2PG9yosspNkt+8SkDDVob8fwpgEVPcLB5E3EuV5O1Hr
XEk8OgGiLSU9SHaWLV5Mk2Cdost3C4uPBkFF0KBUTm0mmzSj6ZmwACE4YE8cVb4G55lXe8D0KJHT
WQSQ2R6b5c6qEC9mcdJtWif51LzmSBpZ9pFalYP5mRExj903rJjMfVMZlBVLv84D+Ta6L8kZ5cqR
jOB505f+O37KWxWHVtHeHIrlXqGeCC+KSe4EcLKdfP2pN5yXwZvf5rLcezNTuA5pw5rZ/JSssqo4
3GQxOu/F8l6ENi6YAbKHEn+JBN+sFc/JrN9zh20aNCHrNgExNmfACPQk/OFXq9lf3kBowZT1931m
VxszmdrA4kOzo07nibuIfWviVQjSek5gNj6mGZR1eGR3IfUJE/ensHyW+mamwx+rXyakgkXvCcTt
YQceM6fBYZbPfeI+ILYIWKt85RNhKarwNE3lO/A3Ih9WsgLilBGGU4mqB53+I4Zrxir+1fCKZwR8
y41HAmE867dD4bXKXUHF3/S/FXjvaVRjnIZm0hUzjRoP/z/TYKIyJNKQ+CYhsAnn93aGk5E5ZF10
4nNOtTVrUFz+I5SQsPyqrBRoOi01HK/Jl+y0LTu953QULz3IEHYUKyRz3ey8k/LWbBoJGmBOHunl
lWS9o1dOF2zNVoP4X5uf/EHbjcvwiNqYP972H7F5b+eJsWptAq0ioyew18keK9cp1q+my5JczNQb
1Hxgjk1LQEJyJAELn4TnvBCCTltS9pd84spHSfegs7XBqazE9ZPq2adbQ873SdIBm/GKUy5KImDr
ZYOH6b7FlR1bKnmXfkQga+PUoMR8cCy8cR30Y1HTDoKPoYaTdAPnaTjUJHhR5H+yEucldeB5dUW7
A5bq7zPD6+FPtDKISsjZbquZ7LV59fu3+B3lzpido662jrP6Yqid5PWVECfW8Wx29WHmsTKApG2I
HEVmwv54OFDm5N2rCHgXxTpAq0SVe2a3canZEKVRy9P1CzLkfOsV6AXC+txUZOg13+oGQnfsLc9Z
YdynXBH6HRCapBm4iFH9KTraSIAxTrKEmtnUw3Xw8AZNzRq+gb2yYheb0TImBJubuN/qFo3MqDwg
iS2O3NyoSSfDxj9ApUKaPcphY09rkWwE7BzH66tx0tPfXkmUnAL/WVNW+oYtxxvLwXZjdcjgrYIA
DMg6Z92FSVxBXViplia8LaLhjDA+pj6ciNarIvThOk9sbu7jpK4O1y+s5D5G9slBUpHEEnUd5Deq
N5uaMIjDZGD6cFyJqyeOQHToFuaXlP1mBX7C9BIg5a6ClmsVdS3brYGg0w5gGYIturRbsgaoOkDM
oJHvzAerggdsEpLR5C60P2iVGkSyoKmh1hgmKQ+aGQVUIASNctJfyjlozOgaUqRtJWrrnYshOum9
b/XQHQeNhL+UtmbXR9q2zi8tNxEqKAStYRwGomc3nJXTIe7CkTkFYvHgE9nYpAfzOYGJt3G6BcTN
bOx8ulz7QsefYUR2E/i67InOqZ8QG9Vb6ejjli7eg5jI97Jz5y4dvIascIIIRbuUa7MsjkY0iCCU
xEvahjEeepCeuLm6HcgcFCiu+9oYBTp0w6Vm1ParEvWT2wZZQlD3sFBJ1mm2yqTBT2oC2Miax4go
64BGLIXszvnggmlbpXFz2GFiWh/zwJx8CZHbfZi16DBhprNLs7+kDuA0cevV4NhILCVcgx3IjpIY
wrJ3IrumzSSb+sUrdEh4JqdXokjEctme+t5bOZE3b83RGvdVls3rVkjyiaq5wLHQAfEeUBsQyM28
DzhonKrXRWcJLSqEKjgTPDI64KsQE463XyVbIm0kx4GhQ0NCDEpZEBHoNpuyzuez8MF6TN3trMV+
0Ef5ZTQpIbq2hIky3ZNXNhEr0uTraIq204JRySknVHOatlCCwaIF0gV0Xl1wEdvm+1IzPqOAsle9
Fh1JzpvwwA47yCqrSmNnZS7PaRIrT8Gs2CGZ9ZRoEDv8rt848VhuZe1qjzbZrlPfGFvNZYdJ1A2Z
D7a29tAwQffvh4NFjECFpyzoXHb4dPinW0A1nprJyCq0CaoUPgnjRZVjJsodVjBkgg4xOUfUSm1y
FWGtgzw7NLFOJEtktGxR8hTPqeh2ienfutH42fnuzHzWpUR7p4RdajU7ULM+9mUSFENb4c4MkVw3
E8xCsLVWATfVnEN57uPP1EaAUvRLzjwgGJsXu8E4Ydtw27SnhQrVg+Hl86PeZrfEDadvegouy7CG
KOCShLetnqCej+PnbuIvT/CsKIN5/WuCtsBIoW83Qyf3pmfkQVupOQk83ipz3GPn1wD7nGyNPb4O
ZJzuM7+8LcFdrjK7n7cipTk1AX+0lP11wQLiaNzuIEJAdWbSOjtJ3aIEFNi4iS5ZmrHbaaJvgbiA
xyQtS256jdJvE5P9584jNhuIWF3xZesJ4UsRPfORq/gIIACQXz33GyI7l6Br/PRcZiV2YWs8ZKgD
wapBas1AQmoaTbQODM/KpuG39qv8VFO+xjzqPheFhINgUlKwYbBUNUJ3QzwAgkV1m3oeiwEiNhuC
dFe1PXZ8CygKPyW8D30aAlsn79zNxLKOO2Ih2ke/oEIBkkVKrTs6NSvOwsfeMuvJN1APC6l6mD9i
UuZ3VqzZe02rvqNoHQmE4E/Goq43+OLSRcpX6FnfwOe0j1XJrC/c7KZpUvJFOmqD+LPfs941bjGT
rvuyJqNwyL8KRfE0+0yjxYUvHnQEatW8g37uGqi7sLJ2OICtH+BLhKl1D41m3UxgtlexhSR/5ABw
lthBnTTaWnRk7tUzUgVy9sZkONhMaqvG6qe1S049Qx4SLoMKgbPYM4j3YdmrGuygBbWHLc6Le4kC
ixq4ZYKideyBGZEKEJKhxQ0AzHgrM5flBlH3xJNjsmDOgN2E9sWpmm1E/eFuGMxJnWQdLNrkBhVT
Dk8/vZYacibpwDvRizef+OGzJ7pj6rTdOZ3qRy81tzlr2Nq3xltw80VAAAjoCMW9q7vI3BO99TI3
4j7KAUktyTfEqVj05nTdxywIy0tae8a9bWUvS/482O6a5Wd5A52gPEeEkZ+tZl5oKKhxp7PAlFr5
ugQik88hcrDBMcgUKQeyKWtofLF+vn5B6nDyzbq5WfxprUFAm9JbX4uYkcLq5Evxw9WHbA/pKD5L
ynfIWci7NyG5TXLGA6yqo6Kpor0LHM8EkR905vQt1fq7rGW4azH6BE7pnE0snrAhxmHbEfABHzDX
An00jPPsNARrGnQxkVzLCo5AX08/KtsnLLZsgxD/KlYSjYc0q7od8nOaDxREwfWgTdHlOJ8MQZ7q
RNqoGEfiYTLoY0n9GVuYhjzNeZsiZ1rrEwMDwpq176UP+N2CJmu/VFaaAY1j2/RAsbI2f6wkHC0C
r9I15OT10PTjwYuyF1tv0rXmo/vOnWjfqso5xtGgNSDnSy85LCEbgtjh86L+zTe6PmywnRPpUPJ7
ulumm6YAYzxK++CqL3UCUKRkjSiS8aQKfdKb7NU0uy+FV9xDhtUM7wnbQLxtQbXEEXXUNlX9ljIu
Vslc51vJo0G3zpvodcEVIRWcAkzCkOd4R8sNt3n3Ywj18hyGSA8KE+XbstL96q7MNWubR/WjOQhW
NiOc6IEG5Tq2kfvm+zRPym3F8lMrrAwv4rRx3f5n1oyvdm29JdTw11QTnsvJeDNSMniJTolDQDh2
FMIqEiOhxlXcYmOgmO2V05Ps2bJ3ms7cXz4h6CZwDNR/9ayLRWKmkv26yFwbWi2y48Vi0ZVq7mbW
yrdwBm9WpObPRbnADW2irGb1m7Lz6Hg2eRD7gO5IYbrk8XRjyFRDMcGeuYhAS5WFh8W6csnBQ6u1
pCKYhmlG7E6UoEy+e1PaPMoyJB9qqO+ymT85G2OtqDhstbwRmsJ0ir1Q31pV+wxb4sMyh+QmJRIT
qzOISbbUmdaBbFim3TxyGpPSfdNj/4UUtmlTdcSdCzqt6sEcvT14jTfCUvZk4fxwx0RbVyizNtp4
sQiv1WEDcc9E8R6a78fihk/5yKcIvW+OhsEQ0vTark3sa20LbSo9T611J7V254dxILWvoYhpcHUM
WBgO3mVsfXbStdbVaD57xbK+Tg9x/J4KuS+aBlRsvxlGl8jKnFQXl7w/5FcnVpgs0DFvTFVRnByX
LIl0ORURklZL02EnFssd/llkWUTPyxrmaINRGaVDjTXO+G6N9d4Y4beknth5mcYKo9kvs3wrInc7
DmSKkQT4faFTYC3yIaF+aZJrEXakHPXoBpNYOxWv7hMELZYko7UBEAN/OqWJnYL3RX1HxKqtBPG+
+sig1orC2huIiLY1La+w0h9FNdJFwg8wu/UzcEfq3YKFVhX98Ml7WuWVTxpi/hBZQMM1WZuHjpVd
HBvBXLP0mgvCIFiLugM6UMQaYOzCdef0PMUpNl01OYUaj/KSnOgxu8EE9309Lu1rmMfOjTybNlMt
8ZXuOkZFl/Z3nmPC7YFgB8SvCMSUeBtSpa2NNiMnwz26tfT2c4AEFicM8igd8sB2J29bxOXjGDU7
cgw3czw+FtLCKNh8yBkJm+7xt1EVb0ew5OZUoNLAG+/1yatnFXs6hvNK30OqCKyw0lbuYORqOUln
i5bSamnaoLIzZlYnqg8ViDvNt9Hf5DD+WYjcagb8BvSzoQWyGJI161fL38zDyB2p1+ucVUfGrOXF
H+5sJqeeCs9QUd8uqRfsB+KI9fJBi+1zSkOUdknurtgAaOCcIrpv43MaYn4yMKzWAlgUZmslc6Zq
PxBkHuc3DLnbaAmfYOs+6bVz343zZ6aBGy+j5gZJ6w1VuXqTmPGr1i9vptFg6yvZ+tGCoT5wYWll
BHpM6HvVxS9Rz5NZevNTBUjaSj6tQv9exYwlTjVywT15BzLNmmYGl6r9aQsAx1buEDX0DYUrBcPy
W4f7XcuLNCiS5kdkiic9YSRPRlUJd3/geWXhXB/TkZjxUbp4LM1TmLPYngr9w17AQiAcwC7L/W1C
7NuWGQ5aPY7vAXmt0WI+I7PQd1a/HMhAPKhHQybuvMq68OIQdBZF4Qu903urASib+X6y6XEKQ2wL
P5TN10QSuiPspHUXscekfI/LbjNo/fcqskawKNa9nw3fszz77lpAnwZ/PjjJ88J4sDQNCJcsvp8m
WAC5tJ9GFhBUWdjwF9GuWGDB+plT0RWN7hcTPy8Czo9Y6G9DJH6Q3kuDbdFBbTZR0GqkGo9jdog8
8dSU8xOc8z1Bze2qq6wP1ODA0LzbvgPxNifLp2WrQJbO36axkT5XEh5P5kbgWaOI2BWouOwkL5mv
PS9Cym1f1DBreh4Tsz+MCXFultYBGvHCbSq9fU7ZFKGtTm+4Y7xeYhfmOScOaC1aGiq7gQHoCXN/
ux7nvVd4r53AFSrCbJ26DDVdzTJhYPfKynUlAG60SHWtO7sycW+blFC8gvaOi3eXktg0ezvEpdqq
lNlt3xvwOW2mpuS5nq+xkCmiszj8DEeQFEsJxrxI8BO407wWeX1K2V2hDaEdFWZvCXG3+dTDx41r
a8fqYle5IttOc0+eQ7KcaP9uSjhX63jq6DtBrV2RtvrsMGGWFjBwWr9fvb9s8o7nc0plznZJHzcG
92M4T+8ufS+Gg/QeIy6GgejcTGGK3Oyglu0rEdFtmzWnDYiOdza1HbnwWHWMvBSEl1KeEtWY7Yep
3xWDf5YAsVirg3rIiptej54AmFRSP+pTSOBlbr0sJbUp1RYeTIukeYPIoKy3H+vmpQaeJoyeeJ/s
ho3isgtbBfuaT1YcvZt0SbeoU3aFwG4wG1pMNCPeXT429vkmW2ej3W1o6QJOCjUP1YZ87/w5uq+c
+ls2QhKYrU+1mCZLr4WocxvFM9tvOeyoqaa6t6zmJk+3Y2JBC85fNFMZD6LncD+BeuH5fGL//D1B
Pw0cOQosZHECM+BO66nbZvkTzAxnVbXjo6PRlMaGeKNpzilqDDY2vV8do1hdJlZnyBbqTWoC+GmT
17YUL0YDl6vWH5LFuWdDeYSb1IGSghXehHKV2vMH5zejwwpmsugo20POYHIg3AT2BY5GTib7fDxX
BAEaFysmvNZwx//P3nkkx66kS3orvQE8AxCQ09SKSTKpzwRG8pDQGhEBYPXvw6161l2D7hX0hGV1
BS8PEwjhv/vnJMwiD+RMaN4zS2aAcMpUf0YopHKPocVXWJXvWdm+Y6tmFYPmsREdCMsGR1BW8KjY
VWUfcWxsg7GzDymDTdrEYSTaLsYOaOhr8EufY+1/tA11Do7R8XbM1iuUw5XyZIUmlv4pR1/j/o9x
XgOEpH8Cudwrks9gcWd7c/4X5yOVYDgw6zimFO+1iukcrir3QqacFPejF4WPcdB8DO14hJ29uPDn
JyiobCfYFDnJdUV99ZIeSKzjwC3WoDANzt4jNs8kzj6NwJf3cmK1qHoGibVBt70VHWOjY/PH/bRw
AYZtRMECB6xXV2cx1Bp11/CaXbgc8VxwN56A77gjgDjHiNedaN4n5lCXIdS4i8a15UavCP3HyU2f
qcDyVyIdIDBz/mYkDDugzvHaLeROSea7gBInNfrrPBAMKSG1j47zmKRFSy4jwW00lfvZE6TrKR0s
V2AoE2rRsA9ovLt10cO7YiBH/1uK8T0UziZHJpq5uKyqkSLT0CvzXaPUucOVQ9AoWccxlMq+NQ7c
/P2SJGbU82bDWCQcQ2Oh4+lo7wSJT0QhfetM+awrveoN9UY0mJ0usXF57YOBPWwgO7+ee+vBEhmF
JZo8DNPz3zIt9koVcMwDbpR68UYB5Tg0Vu+uJ0/9rbr6Bfspp/SyvQ12cNK4Ki8ZPczg4+J9arFa
liLZjLFV3PGyZn0IPR3+wjUWy+FjAdmrCK2wNNiCG8FlVnefvh3Zd3lsLsNjuNCWcZghQW+DdpRY
jxp6fQz4Nam7dUT7ZVR2uTZMd1Wn6jmIsOQTwfvOU5UzxFFnSgURc7AkzTmLo0lRZmW6Drlbek+8
AHzLmNUvozU8z9X8KXw+MzkHdz7ism8s3WdLuTAIUNZCIz/lY1ifcohFexXBd/PawTux3+1CILFg
Yagda4ikeROjBw1nWQPb2HTw/rbYlYYp+vRRbaWJCG7XfbcvM3wr/kyt5ZiX7Pfwmv1MB9c5Yqkv
EvniGsE30U+qStvlr9I+oypeDi9jQfZsykID76QaVjI2kT9ZPFO2ZtLVY/3EmH2qBrtcXD/qLj5n
EE3WRmrTDdh8wjpXKzUD23d5VL3YNFYcfKf14NeXTsmNI5W15bYebSRsxkUAwVpDsXZef6upNO/q
s89Jn7L6adiEbX9Bd6Ybp+aiPXchfTEQ0KAPyl/SMvWOBeNT5719ED7TMKNJuXeDL8MI2bgnKRSb
v4MCnyfuqW4cnOhOu1PuxEva0xEU5elwBDAT7roYh2qA8u27kApLn8um7vJyU0A8Y/mJTm1NaZCo
jfFCpityUPBG4WusOiX0RB8jd4iNbYV49tQBk7lYeryR6ev5BvJLUCaacyMBPxKs/aziUaM+akvB
IxCkYYYjG5HgIXhGNy3Zt5gKI2TL+o/osST7lrmfREZjqo8FcVgc6F447EsLTr2n4oM9sG9VxIqq
iZyT7G0OZSipATQXsFb6gtf6R0zWHzQybpDkvdf88AuzStdUh3KjEkXMpZ80jV9xLzAp5QvNB8ZK
mzHpKVNJq/BcwxMu1v6kogMoyC9oMHcjGaM9CL19Y+cvc829JWn0nqrwG3e229gvufwUR1cPkJAV
sH6Hbry3CHrVOQOzxnX0xkz6d9Hlt4Lj8G4m6rWqJvM5GeXZKal4coeAzM+iUzFZgWHJ4hk/0OHu
YvXqTw6byJYgDg2MbG6x4NiT0XNS2t5bONYvWcWoqWRRRMLBaFd11RqS0RM4c+D5Hol6Ha06wRff
bwTR+wOjsUeMesyPWAQ4btW7ZmYDNNJs7zmFuymr5BezVYC5ZDv/Ji+mz5o+JBPjcAP5HIPDNq1Y
9cyyI6QA68TBf73S3DiFz2/bYaBoVmDqMP1jDFMolyGIrb2z+INyk1/LQricNSfKxuRlwufDvnyk
ZOrMye3Ytb5Dos47pYks97FBLB1qy2cN95q2BlKH6PtrzUe+HvDwkXXomm1JYRnXLxc5afjxUwcM
n4NGMHbcM2dkqZzJECUYguFoafB6Tv6pGWT1EDBdWG3GrKy+ULbu8l7/jFlkHjxHVucyZrVJMCKu
6FIYT1Ed8GHCEzgLe/AeUd02qhsWbpJLvQeOpK0n2gpGz3SUg3oenU2DNRUgp8h3ucq/CSw/d2b/
yrm82yFH8ji1nOqanhNpiGCyUv2QbCufO7jqOXJTFMvlbWbuKmwo3YY/HdJ+OrZhCquHvl8FSqBy
wx9q9qatM/WPRSWOAijSUxk1+fn/+4D+n5gU28Ed83/3Aa1kl6fV5//affb/6Qda/rV/+YHAm7D7
maYpMARRk7iElP5tCHL/y4V5gteHDJUnrECQb/ofP5D7Xwsphb/rAE35V8Dq336gkG+4pPkhrThY
THyS5v/TGvnvQMa/ei7/dw3m/4kIcMzgP5PrGAsD38JVEdCfaNsCS9p/RiMyu1BGnttrOBbfI682
FWmuvfPKNF4PTQAdu3MQ631FVXVtAnna5tKyXoIhLFfA/2h2A4eOW5hbS2t6B2BXd6GXRkdzdM6c
XYpVn8pxZTv9XydPv1wkArSrbgIPZFfr2IjDVagUGLsQzK3f/fPdT7ITX3ZY+se2Z3TOCm9tYle+
OTlNprUFGDKKkDQoqzceRpW8CMpBoOYCNEVxx4xhuWvcd4eya9W5j6uDQldo7Pns+wPgLPb6Vd0l
BVtI+pwTMUMeTzzskSNYrKqin0dkO/LxoE3LKTrP09lNjOnaPFsN5g6GH+vJ0RxEI10e1ICJoi9C
9qLwa9TMc/lRwJWOWL45cmCExRg76xCvDZGz5M2hhWrrBfVnFhWvqcef0lPXOuVimIj+PuktLLGV
PnGdbO7sKrplOCQwC7vXdDmKK2BwRy9/pRx9bbGgvqgEjItdIHv3bDbrhpk6RbPGOcoM2E1RN6zg
maVrWYirxJJ9Drhyzebk3aVgjKU/fYDO3seIrPu8mSjoGsN94flHaPY1nUGKTFpPGWEs7rxEeX+J
mUgjuhEf6LEdYpgwx7s0YCBYambGs0ZI8Craf5t+50mt9gnt2pfcr37KsiEHF4jgYEYDFA8smQcd
/3rBZO58Tx5sM3luQHuhcJ3iZLklG0FytfviTWcWxpP+MCi6phXTXXuw2dM9+4tgNwwc49iwlcct
x3uLx4FsC7mIrPBw57p/x2VqapUNqrp4lszd9i6zmFSb0yFTmHumrKblzVAPuTF3m3goHOY3VQGn
h5hs7QzNLtPhb9TYWNUFpZALLMTkCZo8QnKcBu11JTu8UJ39MXfetuqT/pREz5NtjjtrhlbdJX1C
c0K0OHVotbQcmb+zjwQdZ30zxg0NIPfVt1EUe+LdCOa08SWPEH7uRuY1UweRJ2cBWHlD9y5oN1g3
ZfFBnwYo3CT4DgVXR9zqLzJjD02a4A2U2MVSE4deJ+lXjsZ+X1WfVdiXx1yUJwHFZpvRd3ifNCi7
ofNru2rivR/9vS6IIDV4XreGf+OPmu6WGrlVza5UCrVMKSLcgUHNz01xEQE9xStGEEUUN233tANZ
1rNpdRsfUWnfaFzBLTWZchJbGJ7mKYYeSuSg/nCz9kOXRbUZquRlzjgYAYj2Vsql3pAWmKdxoK9m
iMw3K7IuTpP/SJU5W3/uP6OeN4FhvAFNULTJyetaEO5O+6YY9K/7xdHX18APgrQnipKjwc+cd0u/
jzd9XewqolzhLO6NsEQQcjta9tJ0r8ZIlMgWDq9S3FFcgTfFw1gSR/hSyiwZ9kMtr0Yd73uMX7sm
Mt6qFCBEVz53fqS2Yb8nKgq7cvnSg+PbSqf/GPrwtVlCI5UxzOg/GVYqc0Ikj5TNncvbDP7SFK9i
8i6U5+wcDX2gJGlEnxQieMi8gNrgg99Wzy2L9gYnx44Gw08Z1cQSZPhmUEdp5YmPbdrcm3i6t3SP
Q9OYYFa22UUK3PNh7l5hyeuTcxfFNokvG+m97xvFaZq/OkT+3ZBkmCO99DFLpotkOzoJVwcnht39
qRTHLBlRObWYqY4f1Jnqrgww9KkH5rZpaTtc5RLPJhVS7cm1BxqvjPJ96LCfDVPFT9T1ct0SDllQ
CsNJ8iE1rptsCh8LAKmeNw4p2XHESCmDKud3kCMFCO+Bim750AUWlAw7pkQCt6eNQW9Phz1tP0P/
V1rNc1PAvqNCD4HP1l+6dqe1Y/ID2iNVVObnHJivld/fu0s8qMUCespq944y4hqiXfCWpEz3Oo1x
B9ftd2+Y4GYNHtcRWY0zt2fhZq/+sK1B+mhUeynzKtzaHo83vIWfqk5wnK/dmeQau8gksQNBAJjp
xd2TDLgQW8J50GS/VcgYEqyHPNVpxheHavaiil4SP84Yo5ZqGznDZTCNI+2C7jH3n5vETbc1AiTQ
DROi1+SecgpNqOakfaLX05G4cweLjySorfFtDX3143l+c9ZqPmH5lXvT+8CGFB9aSzLg6Rs4pwwy
Vl3fcgstg0OTMZcOc81KihXOxDy/UqP41nidDi7lRdNsZWQOQ/57QRRSMrqaywHPSkbY0HYf69K1
T3Y13Ywgp329PVWUTu1jylRXWc/VU4nQ2Ve92BuKu3OMHiwMIoc5gpjVjTwEJ7PpEJhYDSyUcZyq
vKxJMWxd6hZW3Vyk66AdxNobspiDNB11c/WG+hzb6n4SsFqHQDwQfHUrG6Ikdgz0eqYW45+ptzBq
VkiLoftcRvUfrLIOcKkVuCjNFP3ijTQhTAl9a33tb+OUC5bshguu6yNgL+ZuznxmkMoGXjSnGWB0
wfEENMfBCKdrQfOUx+e6tiaHekM5lWdgDd+zyQQR18rZi9OlhixHz0eGZkeA6tmlr+Hoou4wdEgN
Wl+8XJdbb665QyYjLQiD2OJEfVBQxg+u59xxRvzT1iEWCT+lYXI1tAaVfEnwMYBYHlXdboqgzVeG
l3JR5TWGPVLubN71bcOa6WYGk6SW1sdEJd/Uo9BhgBV0N5b2LiFCZwULZvx9jChizFu6j4cp2ObI
/IkWj15dlFtqR4J1wysyLfo7IBT/UuTVtXENBAmxj8aoXMWd/DAq6xVH0rwa9QLfsBY07cJW8shg
GQywyKQb+zwuP3lyGK8Fl7n3H5iDbjrZvWiTAXJi71JtwepIEY+wc3WJfCpd930urW6NlXdltgHF
zQ0IdsrToPJgc4ETeZh5hByjf2BawMOVwPXwBgAXadf/bd2RBkQOm6H/VPvRJ5YMNqj6Mup9Hk7n
sAXxj0kJejnidey6xqqxSJD00y1ooTiHOUsdjQRMkVL8gq5oubvCKHHSZ3tCFqRwNdy5gG0OgWoR
KoVn44bon/zFCMF4HaEGawQxL/FPfowuJowT2WKhwMxDs+RiqxgXg0WF02LAcdEu1gvcyF8M8Xbj
YsqYF3uGuRg1iNERj1nMG9Zi43Dxc3SLsSNbLB4c0EHhmh/WYv7wcIE4ix3EoNeLEBgOEQuviFpM
I+1iH+kXI4m3WEpIzXy7i8mE6qdNtthOmAngQQkWMwrmoku9eFT++ZJySvIX68q8mFjyxc5S4muR
i8GFxgOxoSv4bC/mFyKy9ZURSHW1FmuMRNE0nOdapq/0mOOcvQ2LkcbH4LmwZCgW+TByprBpJx6i
IHwZJsc6tAHXC7OO+q0VEWiywmS8G9nM85aR4tzdRCGGK7eKc+KlwZUF+31mcdwjsNErQkWplt5m
IVVuw8EzF7j2uNJT195zaIKK6z/Xi52oZmWgbW2iAIME0bSYjujV8rf/TMYmaYq1vZiT9GJT8hMM
S/ViXSKMytHjEZDtfGhZBzZU2UNti1Gf6jI6edU8ruuGcavCFUUaul5MUjqbJ+RLWrxNxi5CMJ9z
Q4eeJQovHc4ZhrLujZJKCRS/MWGdaQ70z6L7IoGVQ4oiiT+kwhVvJIOzljDOo1DtrcS7IP4H/IW3
fGoVFePUYId4yRPDPlozr0HjBd8cOMqt70bdPqk5+I2HMCxOeTK2qFpRsh509icK+mKb8kN0HH/p
3OL/ZBXs935vJpKzZkU9li67LXRW8xhDu2GK3x2SMYeoBSxkXTsOvIZRv7f9tOmyIMZIm/31lgBZ
lG6ckUuHSjhFB7AvsD/fHAVaParqdRlOyZpkMMxG7Kn9aB6UjM9KwJLIu5Rfos8n47lPiRdwwB38
J5fhNRUL1Av59c2h+HHV5Q5t8S2prXGv6QYrKUFh49H5TnUeZrkwOQI6O6fGeCwjyyIsTZVJHzEM
TDV5i9R8kTLOYF1R65GRosoc/5zwWyhM46m24s2QqMfcrgGRzTHw0JbUcRioY1YVX3kaeWuRF4oj
eXlv8cklXnnr/CbZzlQJ2ky+dYKu6eCEmWDsG5xVl19YdTBLPqRxfgB60OywsQQrtz2MvCeey1Vn
lOS6MKU+Rn18SSL3jVqvY2uGD9nMUYfK4jHNryxhuK/YP1ZtG/MqR/eALmjwzuq3ySzP+WR7vBD9
kprUJ8VmVy4Sdsj4o+SGsifes/KD6mYXKPcOypdtLunwjiZ6buEUR8qb5JRipzYmXlxCWML/pIJf
ycRjFaMJrFVGuz2NYGFr8ZawdwKjpCfLJEkwvQA9OeRj9J7o+Cf0I2MdU7ubVlDGctQ5S+uz6l6U
Gr+MDN3AjLcGTSOr3owfWaNuNKAR60R/nwt17RrCbjkTQg4AF+WrbO1SDs43LM6j8zOn/d7Cw4hD
8svIS+qXI/6cs90ppmT1nRmB2Ce/cHPplUZjfCUZqy7TNN+l5FuX1DIui/qLwQYVQl+5L568UMDA
LDjuO+/YMt7obN3XDe1oVkhj97Qzs9DeGlXPaM3DFmjL5Mpq+DRQ1JF3095qvE/JXTC0XoRu/8oa
wEQGn6XP0/5gxdd5ChQOltDdDGlxmokHFJgY6e1wXvxg+hPrGF2jxveuPJCkzhPwkxNL9y8lyFei
YAcYVCRXspeRu0s1YK8Sk1usBUST9RzXGDPm+T40ZvtiFk+Evf56yi/3Yh4aJujlDvAMzmxJesPg
YS6leqLIAg/GCnP3zZoTuS01zbhu+cd06quRqZP6KcasWMuz6WBQAgCNV2t8UMb8h5WaZRv/QWpR
vtXUFV2ZbPe+MZ5pWaZyjJh5MrKbDyW+VjISuT0bZAGauxwz+grTyYLJTR/TmmGzU9/5upx34WQf
eoOCTs0PmvH7LZhcrDNb3WAo4mXOT6hOHyy5/kEn0cWpHezmKbrtjIgQBtFTR2cYZYEUvLPwnt2G
seh4Qjf7tkBMpUlb4q63/4SDdXMwR4SxdS4w9KxD3NCrrNRHc5ZvHfTtOCsQd+QSLfX+2A7R/gjw
nzH9jlRqjHFwtDqLxYfb/Cqg/Hj5CT0iNnvaTzemN94SLyKTG0S0yuEiigYM5oxl+TCuoxGlp8UH
ruKnqTLTA3POT6se9zmSNxU+390QiQv3zNUY/vJEN+cB2LYrSSKp0zzk0yEP9LVTHpsEHNe1FGyf
neu8yFBxrRsVeS+mKeDPcRZqXbxRkFxT0ca434p3XmeZu7pBeS+C7F2XYX3NuoZ3xezXMEqcF8Np
y7U9pPLKkehdN2G5Af7GDMKSxU4k4gH9fNjYYdUdkyjsWF7Su3nyH0IrfUxM3Eu60wfHfnRq5V3l
OFK2okR3r2t5P1DqipWLm/zMJzWK7lb3Gf0prNyt7b/m1bel9MFP/L1s+1MxyDsCgDReTZnYUdlx
0C0tX7ph0U8iLNvQlZj/ip95GHFZO4HAi/GjtMWsJEB64nA8CfzkUXLFT3ru/BrgJ7ZYklaoUm7c
npdSL3yJDyUFfP3YPrWdBJgX0YwsBtpkkdYb/0pymIYnL32bHbnLgummYhxSVndfD/avzb21rLg1
2Tg194Y2GlgCWyD731WsX5xMnS25vBMuvldqx7CmT3SBZ3QJmz/2VL96sX0eou4SeVa8xZb5ZHmc
dpUrbnRw14wPdk0cbmxpmoe6NTeRqNr7quo4HBXdzki5Ljidjg5egZNaWN2hmzDdu4qradlM+Rns
enxP9IIWvcmlW7C+4bTgrDv21bkyGOI2GVQHRSruYU7j/mQNRbEb4tDmmenOXd0n10bhEQkL/pNB
EGfPbWm7G26k1zbujbUl6QDJ/OZIsAHMH3t9YzRHmharL+AmRCfH60TTx0FXPVJd7ONGD+pbL+Pk
iOcWNEbqBZs++UFgvBB+g5HxlQ/dZpB9Sju3d8uk/+h412YIfxn9n42B/A62X6LPUPhDc0eAjfSj
PqPBPA15symxN1zCeDoVjY3VAC5nyYgo7n4tDW+IavR1GEkqEnzrb21Z9+FUw81wHXrcRhoTQ1Ir
mdVtpT/TwTIGKafPb5n7fxjL821QbOvEYKex9WNBkcmxMW6Bd64i68sfXM7+pjrk4J62KGG4FeEp
4e1St2qG32LkC8EC9lg2D0dXyH7rcFOn/meLRoNCQLdqMJuPldkQyFoKR51i/KitbL62ubJIKyIf
ShufJ4/nPcUmSZuXJzO6lMEQHBtFAXMtOsrtYwhliuifAjZdK3ctzKjAOc7xzaZozFUUvg/LPoCn
h3GcDq2FZgOgwqchoTTaNS5G1K7eaDdp2i3hBGafU5xEhwknwGpRrkAKjDc7zd/6SUIPXGyEbo96
qMULMzd66JL4fm5I/DTzktKb4bfawz7q5NmvGNhy78AlWgI6DLykW3naiXYiahexr9nP5tFLXBot
koYdUXCIVyPE7dFS/Cp18tB6vDpRznUpbXLsNMavk/gPnumy6Wf6PvcSIK/mfZv25bsodbKH7Dju
jGDo77x4PlpRsR9Lvo1VfsSy9zfAG40ux3pHL7U9K7XHHX9vuDmGIeE1zDTSo09d+YHQXEH6wHdX
xaKazVNzjPOROreM9ixMHtuez2PFgD5F2TRu0xDBGUhobQshfeAOo2YM02XICy2+5tp5zkLDurdU
O/JLIu2oO+xyy7zD6dsGTal+roLiUzlZcB9Ug79pe9O6iwKR0BTCrNYV7jdaunNj2AhwlXE4fy9+
HYHfkoFdwacP2+bme7zebpIuRltajU1a/3YFtrMD3kn3QF2TNbao5V9mheBt5I8jfoBHn5Ic5Raf
9P6+D3Y4v4beqRWQt1OFazuASKy7MLpWQfDrdBDjioknOTCJO6fTvHHqfmbQy7ZUFj91MVoni/Ev
hSQIODLYd5lMfwJbnmVk5h+yCzS2DNJCqJ0bu2ufopmO8yAJh90Q0N+CBEd/MWGulcUjJdVkbCZ7
fnRNOaHcTT219ATs8H79/MNiwttLdMLs+cerKNrSDvaeLaCduk+rU+RQ5xe5RLHseipWdYVBVMwc
Vf0pIqhol/4hQqjxbMK0vrA8EiulxeGsgkOZmxaLATntpicyg0zVQU7FkqzagQVEwqHn1h45rbkL
2ieoXt2ucbgsKnqAt/EmmPm7BU8nSZjaBiOPBpDjQ7Cl8ScOzMesiteM4htEK6YPvq+PgTvtpVPe
Z2bXLtNfzccG5dTpYhLX/SuUxXOICwyyIXV+AgYNR/cRCr0VU7VYShiC6Cw3z3P+Jt743hO59SsK
QJoE88ySgSjMihGB0PqIpZSsoL9uq/K57J1iK8aRDhquYzeKhD71FLyleQN9A2ec7aEmJP5okus2
OQ6iwiqXHZJaLuICpnkfmAORtz3HeYgbTswBuMET16SAXGZAFpuhNHEsOkgwaEWHoACnH0he5zou
qIUco029pLpoddXbwmD9TOO6e+zVhyPn6SNcGhhQI9XcXKNE5IeWlbNrZXavW8RKi+FTAdyxH7zf
jMEiPjUE9LqqmZdYrIZ+sLZw0xxtK6B4CsRItTSxNY7A87PcMaN5m9s512/yzUi9VKRNcJ4I9V+T
qnpPeAMOTui+RIGK7uZS/4SFpffA3qd15jnk0HN7o4JmV81JsNd2tW8r4W/mqP/InS0rAHfsMvXW
gWNspOf+DpJ6FJXXKKeL9o0ZeZtOS1VANtTrRLSktvJqnXc5jj/aWfA6Mh71wu5RCwlDJ+qY11Ha
psM7ByzKEQnjUc6h2iULySp1p3xjFg4w29bhRs15Z9lL9kXqOfu4cVZzBieArumvclkRIsHj12Th
Gk6vwwUivrpx1j2KgWjYPCJLicLa+Mp/71hn1rLl7JDok1Tq1/LKJ4tIC52+8JNcr9nMuP42srde
4p7yG/qtrm6E2qEzogAlLTkgF4zvqeEjaDKxmUubazrmpsiHWVkMTrnLLbWPlXWT+KallXX7CCNt
QrnEZhpHYNzxT+Ysl1x2BJLz/GyDuyPXx+VzUntRY2rn9EOxtPtckK/hJ23Jo9KmR7/Gku/rzW2+
1J3HOSdFN07YJflfDNEQw5wf8jlMkeo6ChngqO/I6i9uNFcbRl7fmcNdk3v+j5sEEy9yaNE/pnIq
YGexxQgdrGtMOZ7l53csp3cF3QtrY2ZbmjTiT8Jhb8VB5TsZ7GXnHopziljVjJzeYo62COS4cOlp
2uea7tI4ZJLQ4dxM6YQcjDZEwsDBZvTZxp1b8TTMS49TQIFrXcgXK6BkqZ7hSGdzfo3M7q40rNc6
CSVVOeLvLPjhoNeEpOjStZdt0Mu7QyQWz/rww+8WNGhCqrZkpHUolPmddOWDLLxwi2Wb9mZX7WwG
Xm0u+q+xJD3p+2p4ZrD13OBHIKXAbiATQpNkBIlPCjrU1OQ+OUnAn7uUMc9OudwOQHelTX+v09PU
JMARIxIbPmvHtTIAMMuZ2lJ4CxDNJnRuyRu+DTB/w8XOL0CZgKzTsYx6iYu5X75AXI3IgkZ/R3pM
c5szkNOibArRfXmW+ZkX07noYog4iuuW60Md4AZSjx55czM4CLsxr07xNlgP9hTqndv0HO3In28K
qCO7vu+RzgkkbVmbyD2rP2mO1MiRki9cic+h5HQ5+PBHYIzcpXlBkD5j6SCcjvfX8w6uH4RrP4k+
m3SJIktXMjKbeMoD93FuJPbKoaJK3seDhNRHoGtI6p0Vii8F2uPUZ5ojHaY5hjQ/Op/fB2Fma10Z
vw0gA9QkD6yIlBtZGgazj13TAUCchBLHsKYfqmrpwnMz8035U3DLTLGE4NRb54p0Z9CmHU2ka3to
SP3a7vNnSc3o1iSbOclfkdOsR46DF9pn1jnyPjv0fQ60r93pcpxu9BrWO6Nloip0egcZNVuJjGU+
oGp2M2O2pcr8u+bJvwwkme4ICX7YTEgaCSqi0c3EAZqZm685NEYgcd9h0tzpuQm3ETBXYO/2Zk4L
dGHOBdecvSY2gUhHmNGN1DKPUVPb56wu3wYTtxupIXubLLjubLhWs6BMWKffXUPGX7EuGRNciDaS
O88aq4PPvHGfkED0TZdrew6O4jT9pbotI6ZtJIdWJDsrFcVxKf8llMkkNvCPHYYsVMeJQzNncSJA
+DYjYef30Ap/q0TBczDlIxjGt5g2e0RHauPsyR4OOCRMjdPPlzlncKyuULWpfs+W8bkOTL0VPvNx
G5uCXC7oPWiZdZbmyXHUlKX6ZosPsifgxASBp1N8dGnSH2Ybr3LSc8jtyuEwVH6NuYOObc3Rd2oG
dV97GeMpk32j6lvJP0pAxqWnbi38at6H5rPlW/QC+vEhCvm92CMpJEZBeHY1tFEb7QLEf9uPyR2h
sIbGXMfzw0sbuG80fhkUASC0uhheNqPQzhrHGUQPy2SnY1SJSRi/jGHWqyFGhU8vSavcU5bSYzj4
J7okaKL1VLu1iB4f4sF7MhNjEUnZKPrFBNoMPJtB2WzpfD8Ypf9ndm0gWAX6SdXKhFa1B4UB8umf
L107hSububALTG4zJxlJhMG55FqcPZOAL53PfxV138eW3zP8lXF4tAvX27mmppczt/aVo3PGkf01
z7sTSep6DwwUVkZYWztLO8w1GPMORBzO9NLtZUbptU1iYmf7bfGYma26tkvRtWrzu9qHDDPzL7cZ
7Z/lEsQeHCZx4Z/GIgVKFKBhYJmUj/98MSABcS4Wc2LSYuahUYF4dMHhMhChdW1B9Jp04e0iSeCt
SOsOB3aEzFuqh7oLxRGXSENCobP2STjtC4kvSLjhPTSY7CkVxBkyiw5pEgC0aouyucW0EmW8mI+x
p5+pbmUrTWNjXY5d/uQo86ZH7o4iJ9uXi1fgHnhwFjVNmHlIEB+qJycxD1vzk18o+YJxZltn3Uc6
aUo6R7fZBNSRYtj1Vpgurl7ZV/u6ziXgAMbLRgbgp5nNFcxJdz83QFtDBEdTpPpgkhKgpigouURL
zDyGuoLZjR+p1M3XATaMvW0REYoov4uNFIUo/M6NFLYo3cOILy0zKofPSnbcn/LSxH41jUgCVkQa
QQ7faVBhMU6M5tEBI0UluHclNE/GPAAEwYMz35hm0DovfC7fIaWwTkPkFEsMDEaxlibfOhh3gZVj
pS0yCK5O/NXwA8HFmJ27pLBvCnLGvW/UZ4JsAqaR5excMdxoUCQGME7cFnIx3cZOG8eiSQ+hrx9G
C0x2a3GwakgnzzGRv7wMsAHBRHHbudpqAurkRlIAVh77YxaWyAMj6MHY27r/zd55LEmOZFn2V0Z6
PSgBUwV00RvjxFk499hAnIIzBcfXz4HljEhmVneV9H42ISmRHmZwM0D16Xv3nstn03V4x+jqq8La
NR6wvULIaake0oubhjWufoj8Uj/p+q7u9SmWeBrpCb+R+OQAs4rlJmagfPRirIopY3UgFOF2KsI9
ZDrj4KXSZzlftNAqvXdJXd1MSQq6B5oqhpdrVrZVFZDXVXbkUcjefK4kU5TSyGb87dzyIbXvBpSI
nTeacRV5FSgCEFERt7sLwqG9NhhqbhpOKzAp1ZKgdqabs56QKIBB5x7SAUO2qr+yYi+igcVhpcB7
sKesQFk0WK8Eeb6X0TRt3MQCD1w1/tlXcQ5cyfkwk1pvMjsbbhhJrgbFnLyZkhfAnyAQZ2ddm262
8d0WGI5nPHamMDcsYHpVT8krXlNrNzDbZPy1Nh3NVpNxrpWd85DWBRIa8dF4w3Plhf42wmzBiWJE
QG5D2kzpG5UNpUDkQgaL67eYvRVgZ1BsOFGt3dQg7igpvU1YjLvZnsvDIIqzEyXJrvRQJlseikA9
RvslJtHyKnrGBG9vpqCmEy16ClJ0+HXJShjduvnQYTvh/oB1uyrJurvOvWLnpaaDzJkZiE+29c5a
yLBg0pY2pkmSfW7l8HW/Hd9ujnEl040aZMLxYms5A60P38YVWNJIoPrDiOlZEDqo12dINbCYKP9a
fdfAvlynY/lqTYJQWmMHUzg4uzIkiq0yw40BaeiMJQV5eppujQrsF8R3+tfB2G0L0ziPktCPxuJB
x4GJu/AcVdmNVabPQUB6uAgikmOcbe3m+jDzjVHeZscOreN13D1kUIbI30DNM+jYxLLMTQL7zVt7
bvkrLcrFfXAHTYUvbE5erDHdibz8iKVN607sMgxcHOnxbqqpOQCgmg8oVjm969o+kM/6Tgn/JMdp
vJ1C7BDkdPpWzPlWYuI2TeuZOcQ2xRBkc5B4dNUzjHdoUSid7krMuzujwNvClJiBRWIfXIQvjMMk
UsfsGMVOSDuL5nsVAsaxMZofBR8ftSM83/ANzVi99XPovAVYUcLUeTlMUUeE4Pk9LqWT4gWTwt/2
cxQgTu3wPiBXgCm29G3rsD/EKX26gLPQtsiH8rZmF1FRj26vczbDMBBYJmkBtp27by37Fm9HuWbc
WWxoOiHh0QmQhuTGaVOaFQrdakh+pzYhAMcA/QL3udHEx80lK2zEekTdgulF2fk9yaKH3hX1DqJh
i85yKBlP2zzHidyZIQ4D3BlXIWPprO7vqQMJE3ISrDYKc1WftDgoevG+VkNaH/3SvuEHOIrhnz76
saKF077mQRttSj/rmOB+hAWXlqbxSbfeM4SpeZvQDF0XKX84qXinDucI02TH1G52anC/4kaVB1K+
eWRzcBvhuBYylZth2Tv1EUgYsBq/D3cYjK29jWkK2yt9hXcvrvuNyuX36E6UX1x+hGjMpXxq8ars
Q8mXjxRjD9HqEIwV0oG+3Ciovgceqhe/byq672a2KZ0peQTcs6eEOvtB/1hkXNk4tu+l4z+WCXbL
pOEJZENlno+Sk6VxQL6KVlfD1iE3fYtCE6xSK7YVWvAzoIVfuuuJWrYpo/MUd70K5nFjlRjRTec5
dektKJvBwgSYSxAogOfNBaqFPAp60cNoM0g3YPiOzHXKSZ2MJAOShE2mqmjmxwO6XyB38yGo4FcB
nQSrQX7amnsX36Lbfw49BpjCjTemDlB5vUV1+NokMwSyUiCSSgraRUnOzcq+kucxPyxazNxZfkZA
t4F1iC3MJo9HuDyBLjZ9Vw3htg4zbmuroY8VSA8bsRQwzI1oTXpQskUnU2CGcu1tOdsPKu6PTmGX
Bz8FdtoXabIcmHdF7PeHsPMhOsAcZ1+qd2bu6c04u3ehdosNYu6hLhh7W2TicA6XT/EIZIBJQd9B
f4088PrBPO9Es6Q2sD3R8adTl+XFGRPVdvRSjC0T4XgzmTeteG3N6oSDw960TrDk4xQfkJ2k4sns
8xP6qscmHc9mpGniwxFA9eRRWWMvYgYB+Z0JxbzGTvw8ovjbMItEO+ZT/WX53hbe7zIPz7U0C/Qq
mc2mQuKjQbcwb8l9sOeoP0CXoh26jINmjJfqIRiYSncJZlp3ZL4w+AwG5hYPrpPBisgcfY7hY8xE
V7PfOiZ8G8R8JqD1vBs+m5Dyk0kR2TvCYIOI6zvXU0/VvDAlE4I3ppB2VQm1yHpqKrSbOkJq4BRI
JTq/Y/hmGNl55kldVRzkMltRw4OdyJz7uQpuqjjGgyqI+bRCFFajL79dFXmbGFzMVo8x9JfEpBdZ
RmjVW3PfhsjPS6SvgEMsp9Yr0QMXz5sRjpSNOR6vy8fk5ZcG7gaRbriGS0jUyFDjQxqie+WnkNoq
o2cEWKE+wTLrYGk9xz0El3asul9FMW8x1zKWFnSApaiYVfG00mn5kVP4Q0ueygB1O8rDZNdDdLGq
j95O5MnVgGXKiIC0oIM8YBFCYGP2DS28fk37lXaFv4ryTR52AoENkR7gdm9dRvcruF9HqJ8Baxoa
akG0zNrzyms9ZnpfvNvOPKy1SNwNkaWnHMv01vC5DWvmgivKmnI3gHiSsfVZyYT45aGeNjbaKzpk
LaS24ViY101OBVExl+esmOunsQ822nGebU1KnJDDjZqwBlHbbTpLe1hQw3WclbdYmtNt44IiNZ3g
NI24GwofJbLHnD5gEtVlLjo0xVl5sJZxPke/qcOcEYsr3N1f7ZjWqyKBiWL9gq69cEr7eY9eee12
43AKk8LlGMIRnyEtDVbQnXHeneYEJLYfuLi6xYOucyI/A/YMLeFAWNVvusrlyiqtYx2bG9+j8KaA
8Relx7Fs235nFu69CTh6LeMILVQkT2gM7wMzfxJU/9YU3xoU7XH6XhnpSxcxZrVk/EDrBYR4nfhk
/Sy74+Sfsb40a+ygCApnySLsv3SZdT+r4sHMjUPoELniy+kOCdkG0xZmSmGj9EBA1FcB4uj0aRqI
yE2pOqEvT78jd1i4EgR8lWxagzZPRiFx1t2Etn1XWGKAs4LitPeyes2iDeyvNXg2lXEOaaWQVowC
XRT7iYXAzvOvoNaHsWdYztnaiOxs3cgMRa/1jmYMJ0DOIDp7kdWEHxauZIn0ZDR/URLvC2yBK2Fo
MlvmGz+KvJUy5+sgpgpqymbtI8Xvmd/7RJmkdHFFH50EO4CDVXbyqcG6tnUp2rpkRw74Tzrb35MA
70NbibFOiIFiUt88aBlQRlaBOX6Yy/ZAawQyVJ8hoRQf8OQ/p3H+RR0FL6m64iS1KtLwdZ550P0e
BFoZ/2RCHH1J/4ilAxoHuknJPhP8go7wrJccsOu2ap5gifyyyC9J7Sv69ve2FB9qwPUtEjzrRv0Y
axouDBZkmH55Hqa4pcvvRvl1GWiiWkz5HMt838KQCmyFuZwRyGwA+kxvofqeR0NFBxJWaGkFamPG
x9KWV3FGZAj2T47n3xyK001iTAcKcGx3vWZ4J2tyo+twnX5FvfhF25G7hDVXJvREQliYkZ0fUe2G
tKaBcJgdVEuVKutGRPIVISmDH+Vuuhr1HpCoQ2kbV0MlNPMR/w7pg7X1pumbYdkjEJ7wqgbhQEpG
tzTXHsRQ9+va0Ozq/TeBMyO0h/FZGtMxsOo7hw0XUuk1bl8JLQr/vhvY57ofN8pvnvuCViZuQL0L
eJGhTPVVISe4hTzFmR3vssg9jrnzUibutXDCe1o3i5rUPkE5rLLhzlH1BPSG7rgCr0AXpGA3B3u/
NuEPbYcpYp+OCYEoxuzsoxZTmtY9w7WK5mQ1UPdRsMQjv3nDBDfwFrZPAeoztzA85bV/EMNUnsGe
Bkef/RQ224vUnbmPPZoDxGxgGonBYhLXPdiWB0EkIz8afRi+XHCjU40fXoAMbm1zV4Qu8dOM5cYJ
8I7yEr77Lrc3xoya1O3oMzPfSmRanaTw9qNxN5uOemTMlyFL1l+BbULwK6I7MGPqFKRa31ZmPnDQ
41jVRvBQWnAXGf0PMWBvbWP3pa5KIhoH0a3duM/OzYAeMCEtcOxaakDT2pkRoRKB4d53kfs7JuKl
EN4DRUZ76IEU+ukjDNubfkziQ2G9DjQwN5qcIkjthD6nfZ6uhW+ZTwnQCTgsGy+sZryhbE6eUVyj
Hr3lRtpFhHvtq858GLuZtmj7lgYSEL6T7YfCvzbpkMp68tdGEsy0futrVxGHmNuDuXkj2+FjoTRp
UwIzc+jOtJ1zFZX4VYKeOb8dA3SIq+vJcvNNqJsXPGIDnQInP1/+wOckmVml2bpsOc0kCWWWCYFi
zCYqmBfhNAfbon5R46lKxO92hDc7GtmjP0OcMHEOeT1gknJ6SVMHZmKKdJUBG1MiiiTGzSiRnStr
SjTpqBz7gt4PaUPMWx3DeBqgNCf18FsXJHEZgqlYFB3SeAByZFenUZLJggXlK3DGvdT7PmEPyklP
XcW0mdeI09Z+2Z057CKoL8RXyQQfewB4lvhrgOrGqZ7pgt2SUWnbJ6OP9V6G4UPfE0Vhq+HLcTN6
0ZxrWIy/Stt7qwYCs+L5hrp9R8OCSTHTcMvK7hVDBJ2IdybjG+qRgxGhgdXWA8QMutwQz9cctE/Z
oK7iENfF1AUPFWlXeHGWqd18SJaAjV7U3JaIrhfqQmGESFMV462FTqzQse2rBqfhkHHcX4x0tmbc
XqWU3PFc7ohsenen7L5PvADLE9+RgT089OWVH2TXZdStKh3uJkitJIKmq8bLUlLMFy2noOFqI3eE
yLKnbYYbIXjDf3WDPvGqRTvoS5h5Hbt9d++31RU0YWsVVuFLIOtXw4+fOfZWhrn37fGXMzeP7Vwf
IXI9DqZ70HRW8OBnKH+tkvVaUpGCGTiYurgqXGMB2jFXqQVFjz6lOfJAmYknL+EMan306NZ7lCvr
Kv40Te93y8QAqaFx4PS4dzJ6pGZKugn48m3U2Dc6S97jeEp2Rjr01B8pR2Mbss8yQRD15N4GUf5p
GFGzmeaXuUb6UZvzPSBVcoTAeZp2B16Kz320sqs0pQuO4p0FMEQkhHINKQWehJhgYZAb17GNK9xy
svmU2DSTS9agLtevLTiJzQLdyBakpI6gimjNMQQuwoJ5WSYuo7dlIv/B/XOw7e6p69VL18OYcaSx
6+Y+OJnuK+kq1H8GpUxVLHBAMCb+hLbAm65Nz9o0Sl+FmoN9nxZooQm5iHK0CK5VwcTxjlk+0Z7x
c5hoZfcso7NbTVdRKM8kmwMb5j4vZ4s5VoF/DKVpH2jGQ0zp2finYxOhMUgeVFm+tlV9DZJgheVv
wauWX4nTbrtW3i63OgAPd40DJeM8Y72wPQbKePd7xOuo4ledUhDE4zsyed4paa6DCriHacW3sBU4
Y5MjVOj2NVED/2SAaVRc1WwuSEONeGOzRERDg8yPMX5BltRq6lm+AtYiy4dqOaYf9dm5DXt3A9eb
E+fnKIc3NMdRhzJ9rFVIorR5nWrL5+TCcpqidMCHxuhXM6Kq3wrGvCmBqjiTWTtLuAeRuvMb+yFK
xieNvI6uw00Owgqu/nDroV0Jx/OATYabgs5lWNHh21SCFd8xErBO+QwJh/N2OD7MMWjLxMankaHJ
3oTuvB2Q7JZuw8FoAqyh/fbeUz2PtM4UkUX9Lq8IBC5odq9jEg2heNDMDG8WOos0AAlJfBVUMl+h
PRWUBpSIuZEcnTz8JbzwZqQlZsj+qa9QrRWtfmorfSqa8X3xe5Yp9q0KaAeTxw8na9o1THh4DHMG
w3yaXw3NlhDPGC9MlW0lB8BNK6Ej4SRs8sUjPKJUSb7lvHj4EEggJtnnuJ2atAIehXN6K3HOJRhK
sHbm62kOOZfKA3fIUVMW+FXQAu0csHhSKFBZo6/65WLXM2wFIc5DsiSQXMaL8WtQPu/9Al+LUjAZ
32BRwSL1t5KijJp+5TWanJoyPeRFTaguqWE1RqwQWA5w4Og9G+ifGRYd1PQkxvalk8yRIajx/Ny7
NhR4jViTwzQ4adeAYoNOeONOM8FCvfEeON4bgePDxjadN9yhh1F01cEw+6tsdt6tqP8tIzw8jOze
ZxVeqwIrr20zuvQJ4HXjhsymMX7MHZ1f+S5D9sAf9p4unoOZKs7/kcqgd+wXe3cp2yPTuW07AF2d
ifUBJeGknxNAkRJVV0t0dEUoXOiAGutGpDuBim5AZyLUZoAh+odxTK9oyB+dqP8xe2A6bJ3IbvHg
D9HBG5MbkWEFS8rgXFgJAnDc4cDbb2ovPoD9WtFtvLYz64F67FsZ5WOOLlYkNGRk0B4wOaA84Vqj
zpiY6HzXYfpgQLdmn30WZv829N46zqt675lteDCjaw1yCx8TA2Ld39aOheKVg11i0w83hHjwaBQz
5LLWrmWdL87ROKx/IiPv0XjE97QpflirZU6wIAOaT7wiSwJQl2whiaW7mao6tlNr1S23NvXVV8iT
UfGe8K7wnM8J0iQPpGhhtRiCJyZFOYaYpVkPjPDDGn3wIBCd+HVGfx1p8qkD/YE99srwGqZWjv3i
Ue6DaTWo2KF9p9HWVIN91QrkHY2aD0WIzTKn8boamGulguXWTCTvjk5HZeo3uQnrxvzdL6nbjpue
nHDaxE33EabZj2s7R7tD5oxjex2UG+LRiPv4JmdSvuFXiYj6MO55iK8FS9UphS2+8UWwtFQHNhSG
L61NSTc1b65GtdQUPWZ5xNHMWIig5mQfg7TFd8XhewEX6SqiWJleuONBmXXTq+HB69bpt+0m731o
o9oiv8kPWY9gfuWkX9d2z6jMnk4ihoTTdQdXzI9u6O78Ar5efE6Tl6S97TO+T3+oPliinlC6vvj0
8rqgfwjz4acsKCOxe1M+IKENQy/byzgxzp3O7ma/flOq23tVkB8tt36LYsQWQ8XAu2jlhA2ZfBRB
L9ObPOD0L8GcfjNtis9AvFBabhOnngHrwkBJ6sLcuOgVt62BWd959zjVimx4tKLkrjT6YF1vg/qK
rUrtDLs+TmhavTLrtyXg1hUbAgKi0OITBj4cQ5vbxIjcxhlKuiNrICzcM9JG6JvEqK7JpHCm4ZgO
23BceHBQ0sroGgzYEdx9g+8AsnX3ex6nqzryT0E01NydRLoP6ZfReLvSDbf2YmPuFmYLK3iyclU6
kR/iYbSyxgZvfb4BkkwJ0UsgUJJ+UVlRcSiKMfCv808/E+haAo0kVxv/aTJi8nMt0LUNQmQC2Ybd
LObobJs5GuqA4hqbK6heMIhV5R0hLySra6+M/SNB2vU6AYzAzqdiHNnW2pQ+de0g9ptROu7aqAlo
k1HyhbsqvBoGddt58W0NSitQ5Xef4CbyGtQLuY/DkdnTumsmgDqp+8w4kj5/SEWtRvnZDtzfGq9w
29g0evIR87IzwFGsEbyB+wDX6tKmTh3FtBUx1JrOOg4p8s3mEI7czPSWDNWGVQI+Vl6jSp3oICZZ
ya2cRDn5GvhakyxbZbrx6Lr1CPW66DDIDjC8SbacMaBO1b7+zGX4CwofE1YdpSf6TjvbGXYV41Fq
M3aZxD0Z2IZWNVZxbPvOHVhHt2aNDPqfOBUvRuAw6fkRibC3+XOFGXidZ9CDB9VxAwB7p8ACHTKg
gJZeu07yjEgQ0a7DNjZomvuvkIU0bQi0Ra7zm2y791ra6NP8fj+JNxnMdA5NcmFiNNBlB0Aoyx4q
UT/XJDJt7bp4asoQ1YTno+f2FN4szmCOBsDQ03p3cNhoiRoNyBHY5/eOOi1z2KhIXUNgY9+7gQGm
qzBO8Cbuh6Lttwbr1rAEOTdLg2UgW1gWPKmszfu8M8m4ZXIAruS6W5bAHEAUqALnUwLA39D4+irz
5ECRme4HWgUrUdERzbAp7JwKaJ/NiJbf8E2T7kllkypiMaanlobmsXEMcin926ptPmvlP8JlHs6p
B8qtKPER9DOKwa4TL8x8bY7S81OEa+0eiUNXvPpBHr5mgY0TY4720E22NJktWomr2rPqpzLlShCQ
YX/3jBofh5Xuewj4O85LeN2otHSQc4JqU/M4tEO111F48gMUfQS8iB379MpwNYjYilEe/E5rO8xM
FomSjHOIrqnFNG00+mJryvrF9Qo6q1P0iehv67f1y4UU9P8z1f67TDUBWOi/Rymt36vv//X8rb++
/xystvybPzhKhm3/Q8IyoNuhgB9JT/G//i9IyRb/QPlCnporQSzZnkPo2v8DKXn/sE1J8Aw1rC1s
RRxfU3Zt9J//YbkkteHD5a85NziWKf4nHCXaGX+JVQPDAkfJMXHGma5F2LW//P/P9/u4CBve7H9z
mG2rxKLi9hVddHyiFWKJ3dABwGu2UVQdOombM7O7V1+EP1WGdEZ1tLVG+gWDNTG2M37ZgVbQzQB1
FxLi51R7x7ZlQRURMRm+A2aYAYXdjsGpdNr9kFa/ujF9dhXE+tak5J190n/YYG7MBoGs1yCFLo5+
juXdiRt/MxiaYkKkkIOvyth8r9t23hkTQqSmSL6G8jzYeufHnPatGhlGQCeEOt06t1o9isDtGU0V
4PAAKmh0czu/vIsN7y0mSVM5ZrvNakWECXQda2If8lx5GlxiRpMeJk4dfBmicWnIhMtIFsXu7DKC
hhuyhO4QsBEDhEzzDnVy4T86l+R4roJhOuTgj3Jonkqf1BGf0OFVimnaGA9Gx7+rZHHUkXlLgu9j
ZfrH0fAfo0kuGnIISr4ijppyJ534o+IkkljvZpXtITnSPmr9R4g57/3ET6r+LlEcNJrF5aUmMwQ6
joPJij48Pk4U0z3+fUxG3Ew4uzTqdPZ5olXaLY7KpwzHaiu9rb0UNpXmdWJySFcxqOnA5ePtEBgO
GvWrxSGA9hR4idZem137e3mHyxsvP8I1A4Lqn9Ccb4txuRo++MvbWql3LCrvedQYUKbsAyYBnHwK
ibISx8u70m9O/ri6uhY3l3e9Kb9gNx2s5efGIZp3ccu1hBMfcsc82/Y6tEHLV+WO4YfXyONyMcur
W5hOsUvwUfeC/8Jhec3g8MmzvEcRpx9V1Zx1E1wpjyCrzryqMREmIv4YoEC4y1nP4pQ5g8IDqPJM
6NM6b3xgUUH4FDUK/GP8kY0g++Yy5TQfqU1k8t0Dm8R0YMQfNKu5yBJVfF6jt6/c51yp/fJJEKB4
JBWiQbevd0OBEIcHP16HLl+3tuwdNqzD5MxnlBlv0+w/DlbXbP60Jv1Xefbinx5z34eM5FsAjZzl
MV8C7//0mAti0/oudn7C6lPWgn0/4AM0bSjhPd+g+GQ6uWpIl1+5yz1DBAta6ok6qP+FbI4nfXkE
C2q/LgWg0fokG+e8gOTsnCYoPfn0/cy7kaOed2bLK0wlvb/lEUIrQ7xajs+Ae/nyFyUfG+iyN2Ug
quIuvVwKuaGMeniGrFj9yuTw63I7ZjmfkUr8p5J+Du5oQoIAjq2w1qzLfDwaLh3OlK/wsoq49ATx
rhz0yN13+fWUdxNVPG3h6L0wd1n98ag0LYa+5XvJUmc12N5RBc3dErhiGjwkRPp+zGOwnWX6kQbV
7/4jD3e9EAefNv1ygeUgbnxMpOh9zpPLh2BIuuHLfXh5yJZXrpYrTUJC9mLnYCqEectfLE/k5R/A
4AKTGU8sl8vTcvm9+sC9CSPj0b2d/OiPRyONeYIzaExScCTgW0otcawnhMs63bQGr7E8MsslXW73
eqE+8BYctHaz5xwRISTTUQw8RcurZHP8sbwIU7l3JC6sE+LbSHfLF9DR48ITtSqWxWxwgi01C4/7
cm3+YD3EIrg1kt9uvUALlm9xuUmZeHxcfj6N+A6WV1GLXMMq0cLF7lXkBRAs4jsGAVu62qCooJD9
63tagBn8UyAoO5fPPU1iqXQ926X0/9stHdaOjaer+gGxoiE+pIdw8Dx6MnzUy9XNn5JxP77shMms
eJcOu82y1M7L1S8qViSaG9lhjJ5i9iCj8h5p7nwQHvI4s4FdlmyTO6gnofOPZe0YSeN95IYJ0/BE
SbxOOz6wyz2aOXxYrnbPzVTeh2g54+U+rZnfUAWj/B9RIzreLc9Hh9g3uDJyjH1OwM9U+f0EICRP
HBTNNRNtBaOlQKpvIqiB6cYSdPmcg2XbWG6uf/0pWktsaplNrETHr//8Dz5FbOMegEfqCSEcKRfM
4p8Whn5MszrI589oWV8L/6NygOL3TKDZJvzHyw16Wd9tQHW4AKzrGhmlOQMLQFrtwdYSxt3/9JJ8
AJIeUg6HJcuhm/bXS2rLkPBgN/wJeu6oJKJhnI/ZHoINJgvPpgpIZpD6dsk5KQTOwF9f/nDxhRiC
Hma73ALTwCb8by5seeO/fFZcl7RRCXqWlBbUkL9dGMmnjdV537pVN3QGb+bl8c+S4HHs/cuDGBZ8
o3PM0jcV9P8HVK1/XNvy5LWQzcgJ+vLIpahYZf7Nxal/+iZ9RTnoK9/xIdVypX+9OiMUzpBX1ffS
fQvJ3TET9hGzZveXfvIBE4oywJoBDMhdJmlHBNCsLqs44d1MGxri7NjsLov25WEJ6uTDXqqPLmYB
sipadbX+xSIFS8Z1joXgJsUuctNl/HNRpAdnsZFLbtOWk/ylmCrq/IO1ZN1rDDFNdKcqIFggqHi7
bPA3GM9/LF3vsYq8AzC6yWJ7J3hCKvorKy1ZIHuXP7zgviXHdu26lJlBlmAyFDutQT6QHHsTGMb7
8ryjcP1NgiVeMQT1riuPsVyeTqM8mU5z/KMwxeVHnFF8XtYBbfKScpIkLHKn5MaVzhjT9PPyvS27
HTl6H2k0+RvEolAgFBk8gFX2l8e9YaFYNgp8sZCeSX/02Uoun/CwsCCCZSlk6hFvVjMAyKU+KQN2
nWWtFtPY4mL0gNw1L45PG7II2eQSElGwCYlVm/X8f37QkDit/OyaxD50rkslGBniMw86UkuWHcxI
CNgqvurJPBB8CvKaf1NZGdt09YJE/TFelurlrcMhYFmnrGlAgmwuT3Q2fGY1DZxLLaaG5CNmvc78
DiUI1Jalrll+u2UDSpYFCHDIPZgGDAbG8+V3u5SbUcJXvbzBpSxdlsoKIc62B/1DpM69UQnOsKyz
vcY/BPNj3Vbe9eXtMTjyFLd+yYDJPFcJJrhLvUuEzikrAZMjL8ZAkG16YylGcuesQudKMFraOkTR
BT52G+CvCuTXeAMXnYNAJyfGDATxpr11NKzOB04Tf/SQZpwZiUxACxEP5wwEJCcZwmibraJQvhRi
k/UR9uUD6iaxnciozZYCZSnp2OWTlUDmUqf8a1Vxvvk3z6wJRfevK4oyBcHWtiSEwHZZjP/6zFqB
N0XR3Hz6fvWYQvKJsuLGaHk4R4fveMCIrcLis1MBY1hHAf5Lsq0n7d9D5ZRn3zWe8uXUFit4LwX9
CeXOA9Yub8/Id3c5m+il2vGaAv3hpLZsLnDu0yHep8zCWuXobcKqsTKFfRVMaFKK5pS7E51aL0Ta
2MNoENmPMOMfmPD+hpgSND8KvCf+e3TVaOz8nH0gNkoKZvE2sSyUwpR7xyyvDNN5AoFxqwKDibIV
CVReOEBZn+t8PHS5i8eu1FwJWSNzrPA0JbE+mFX8M2nUYHnab/DXw2JieNXjWgvDtL2ZUnM3ZkyT
ANEMK6fq9MHKgK4UdvLjYTKAg/uEMQzFRVl+wuukUIrSnyEiXK2wz0Y5X9mlOKgq+ZwxvEIX4lWm
Jv2RaSBQSjwM3pvPSB69N+7DQhOP7LRq6yjmOzqxn0d+tFAMd5x62BPpdJ9bIVOVtNq3TY3AvjLv
ggF9igXqDK8i+sKp7a8l0ZD/5sZZWgN/u3EsW5meKYXpC8tx/rYVIaOvyt7sEJHPV16Mvs9dfmvt
E3xIRF/1JtJaXYkpufZR6qzNOroffc71tO7j0rfYrHomTb35RhbAA8gTjyWJgd000gplgzm61j7X
n4HHIt0Uo9qy2gJLBdUrOP9DwiHRLkb4Wgf0xCSJ65lNdGlT9yfCfr+93L7LXYt5SX81u3ILx41G
atehvxzUeayjp0baL6HgIeVb9hfo0hs+pgojA7IAlwSMlEAbdDq/epTu2HArHoWiA7BuGP26NMOb
auBulCgFFPYB4kRPkZUx1YhmeOzsT+vZiKwjM8wiItbtR+XQOqkM+F2stNl2hDIsT8WcAJFHAX8t
GlK9m7SHTYha1UMItwWhDIweMDLnzvyJGNcBoZj3x/1yuS9gjGJAJZcHxdEAADbqsp/l7mgbfB7m
faOJ+jWWviHHqGGVjcCgjJKg2eUGyshxk/jeJvPbLGcsjVOwCkr9XCnyuFVIlpEiUNsM8NU2k3/N
row2pIx+QA7QhyS7daTmIM5vieCayQzRUb7ODPumJh97rUyeMJc59rR8bFFKaqeAv1BozrCuOd5b
pBGTYY/lYLTD6/GbCB1vnS1fQ+uhK/nX96n7X9ymyhKmDcTTBeXk/2194xXVZNXt52W75+Q7S/Mx
cCMwhv4Ys++3b60sX3OzfCsnE2oBTh2GXjT9TfQbNfps/hifG2/8xDC71x3jBwvaz7IqGapbe3FO
Dnh7P8a5wqhWvLQ4SP/4cgeLCZaBnM+NcGws1QYHGoPZHA2leXn1DFyt9PmMHD6VwtISdgOr7PJA
J8vHITSiwDCbn5p/U6n5/1SoKaRgPLimkI4kX/VvhZqWhNm6o/oIYsKUe9rVWQQxLKXpu+1Jd9pb
5ORxELfwFELTUMQYpnv4ie6WcQsJ7C4CEgcLkmMwL7p8YlpiM5pQ2RkOC73n2vgpYXmvxJx0e9Jx
OaxG9qJiwR0dTs1dmJaLJg0HHA7ON9QPNwHkIGpWQGAlgILlc5tC+GaI228GpepDYbvMHJFoAj1Y
miEx4tjBTHmVyCaBm5GOVd5cnlGvTtU2rqoHDbeElE4gCjPtjlVWPwcTRFDT4F/VJfc2bOYVoOks
rcXOS0A7J0aDFoxUJUPFMdUKc9WKBL0Ra/vKb03wiobeAA0C9lGjjaEfGe9zmRtbnJMrQEaPgzve
Xe5iqGHx/vKdFv+HvTNbjiO5tuyv9A8Ezd1j7secM5GYQXB4CSNAMuZ5jq+/y5OlviRURZr6WZIZ
VEUBzERkhPvxc/Zeu2fHsrjlp6m2MSXUazsPURTqZ2bUd83vb3hJY/btuuy5lA2OZQtT0FT9dUOH
rYhxM5lepW6peRNnTlIIsT7jRwkVPJDquz7D2RTkStH01KdO3YCJaej94Z24/15b4MPiFiNCgb6P
b73p7Ma2zZ4we1/yhc6np3e6ZiF9CUH1+rK1w4DP+df4O1wP1il9RerkKcPXvetqqON1wM+NlUCO
22LjINeYtBp5X6r5IUfdBDYiwRw+sCZJ/eXyF7A60c1FDWNOetHWVYowkg9pFTn7BD3KWB0IbX1I
lwkZfNif04E70Vvqx9mJXW70nl2mZwMlFI9UiCg9BsJ87TpIpUHHrFHK5FZJrWqoYJrOHUiingwq
dKD22YdV04eWd4wsArIjjBYw/HAk5ySiB4yuUv1QTxmgmWIC0SZNJM04HbTEKkdvWJScup+InGpI
eBOsJm2cI9pyrxnpUUz65y7HCZlmrJFZhQmMHu+XyMFTJKZZAQpAZKWvxwRwfslh6VdzfHf5Rj+p
5U2Vjl9U5ipgODXb0IxFxK6xwdaxA5jNImZRP1FRSElcjlej+SX2vJIEe+ictU7VIXeLfbLFsEGt
T55oCdg5ZVBbDeatYeGxChX82ct3DbpYhGj12MwA45m1c4Yqr7qe4gqaiceuf65Eq49//JaXAqg3
9O8TTuhYsIFXMz8/WKhyU8uGA6DviypQz2FzLTqstPpGmvSFy4zqHFrBpymLuQWsDyQkzfvFGM5O
wpVKSDbfxaSB6fIqreEHGbG4N5L5KzpAY3NZZy9/l945DST47NwN+i8ORGHNGuyrstq3UX9XjBBs
ihTKly4VEtQ+UfJq9429TmpFzWVzXxRVc00/HvVkwoPfcDobTYvCzAalXi/Rd90ZZ6tv7y+PgQxa
G6ia/IR5ZVwl8EQRJ/K5epgKtonqqj/sgpfm6i99A9+0hS05ktOnMoWe5vzcY4mwkoKkFV+mj+S6
QX70MSBlVpyvC2PocNf6C1QCy0UiFT+qQNxFJVFurU8xxh30otLLBDZWuJZ6yPMxDZL1pa7nrlwS
OznWCt9GmFsfLo90nbFtVsnAgk/GDUJudY6W/tOIuCHE1gQBnE0We9gqatN0k2f43uzgdamL5lBZ
/m1h6Gmw3gECpNcMRxCqRkT9AXYzMGfZh8tme/noLpspMRunsh9flyXl/wdxvNH7jb6J4suV9X1G
HzYntnTh1r/8Lcx4I8bBoSlfu8shI6Icy2aMKcLgWIBBMruKTi56NzuUy49b0AqdF5gaWujOagWQ
CYKAE6EQoXgXpNb2TgVtzvrIZkFiGN9yWU7/O/b8p7GnR1Xyz2PPp+jb/9l/yV9idqVvjD66WXcT
9c/8NfaU5jtGnbRnbaDSDm08NsK/xp7SeecxhBC+x7HShzHH2eVfY0/znYdVAtal7ZIx4+ue7r/m
nuY7Djs+HgSpPCzxzFH/g/wYXyfb/LJRmw7dTnZHqeDSW+jU3zyTXuah/8ruY236cZP0Y75gih7p
OwXdcPI7ECowgrvaekbpC9KPDQ6DwIJ2bBHZ6wRAQiUsuzPPbsLzZutWH02M98Yck6VuTF8ATaNg
9taDAbuU0dTnPMJJWVoVknQPX+HSfMTKdNWNPhF+tf+A/LKkuxTtuLfzQ1C3zck3BAh0/eV//zUa
Ro4OQUnSskR7fPmWH98H7f1Q1RrlkICVm8sn14xumzI2dt1OcgKzA7XyRx9oDW259nT58csXR5E8
55Nltq29MTko/Mm56PCI9+VCeGij070ESLPLF78151M0NZ9qKthk3sXVB9Bz1XoS7l1B4sxuhIp1
6i0tcXLi11ph3MEhLIyPhcoaMPmA5nMCo0gRWQCbpZpW18HOOShOcJlFCsoKezIHM50GZ/TyNCxC
TGBN+cfLlzSzjqKAztojBr1qHYJiXARoW6/3pxump3YJWWP0yoMjenkfgqFIOrGLUvPRcXkto1k+
kpDn3hjYFT3R2lehYLwN8U+BDip7Tq0Vk5uFIG0C1pMbNHXV9cDpzOyD5D6zaVHY5XJoTYgtAV7x
MkR6r9+EuTAR71vjC51/eRz6ezumppAIfRFvhiBARLBvRQnNqIUF4dKo66zIZu1tH7wKaLdfmE/9
QC5kk+HncJZk5znZR/SJFXak2bstOU/sp9a9xfFyH1szmvcBELqZo1seQrHPhhHAH8ryx3QJPg5+
Bf168e1DTC6y2zsfSNazgBjIIzPeHuKrUWzSEL9kGA7dWpG8ih60YoY7qROuf4utFH+Qxa40J9n3
tq+ta8BVg8OUQJX555qwFORQaOX8/mxn+fBs8D4Ct70309G5dpeM3DRrAOBA3OGmgmmblqRD0moO
Nsih0RA36HCj5smXoroa+sHZ17X15NVlezZMB8yS8hNmxdErSYUt4y7OBhYLysnVLshevUcy+TLK
KbxFRr8aW3RDbSRe5qC/Jf80J1/51VnI2gPhY68mYebbuLWRS9oi39wnQOSepV9cVxzwY99Mj4Si
xGTRG186ipddX2v1r8NlNj105Hn0vtAZno20HxxG78TQhsjqxoyCDQzVAJZ63wyDcSjc4n2uOJcb
ynXf4xDJ9sJimN5X3U2lyPlupI/2kaDa9Vw5YEEWxSQyj4l6U/E2QjS3zLSPVYPawIfYciTwskjK
lLgHuvMZY2sb2fUBWS3eQZ4DJOlA1KsEgErt7aMiMA6pU0Fn9dX3xle7sm8DKn+lbsTc7yxMBlsE
ctG+HwLcBkVHlDXAXxtn/rVnprSQWzkdlgBpXe9uAmx8SWvRGFLFdU7g+S7FoEQVRfZAmHD3SXc7
RBNMQeCtKwhdGmXZnZ1MvNTi3msK+yq2cnHIyYmIVNKcwvYGu2ixC6W6WjxQgVnvr6SXcASkVknY
KdYtkL0giJOdiTz2TIYtqEFkH5LZGQUlOr1BAHCd+io+l9GtYYDfaHMpuFisJ6HKPs+iKHDxIZsu
Wh+eQ0ujGXmshSnWf7ZFnzML9KN9AS9jMw5Qc+OS/ES3aW48eynXyjK0Yc69WdKdfyc8AcOYpYV1
JB2w/M3ZdS/npwI18bODZWDUYAmrCK5mI6r0URxhu/sqnMQ4OTSpV+MQGcelMw6JFwtsF2BPCNT1
ppqDRGrughhTi0Rd7+XkZfcTQZ51hXlODfjbRdoEaCcIsYjc6c6pIfktZbOth968k3M0bwpOsTUt
OZMOyrXfEdSM9viYxDXquLRxHpRp7+cWETkKmFVUmBRnM0QRz0OlgZqUyIMe0+lkxtCp4c+elEsi
WZuQGtsv0XoBxHyiBXfIvfPoWuLWrit7l+JK65Ar4nMgWFT5B7cdyBZznApo+HheBnA2JXDCxmdI
6DSGRfxIjlkR2rYHHB27266aaAYUCTRIo1f1bilCc+MAZNsEcRTdkewRww+BuZSO6hvb3LDHrR34
Mfk6aPXmodmbvRlsUBTR/JEIiiwCEhFNewdlGsNWBTFduhzjx2i7y5Fg50NaAXpLoTDR+JPGLi8D
uQG2HO5U0wIsWDxae4FJMEdIHTuY4dm0ltPgapL4nJtbEYf0s2vbxiAyEx6KCpQ0ciDVXPGVm7kN
jYr7Ukw2FEHjNqQcOirwCrQ1+icf8Oq6gnaHjDYAakDGAMFY/mEu/Za3en0B/nSEsXO+8w7YQbwz
skevEt/Huhmu3UK58GnUtOmDYj+adXzjlOmOo+FLiFMQfS36dO+hV7Z3HCw73UChjVEfthbC7iOg
O3ubJ9xUJlF567Rg7iFlXQNug+Uhm+VTTSr7PmxTneGSPLZL5u0EzgwOjN3OKFOf2W6BrH8Z3w/T
Mm+Ei4Z2VPVaFAQ82kb4XubLoQ+lQ7w2INR4bB8k/N5tXCbLdWs0J3TYiHmz+FxoklHhfpGsCAdX
PtGDWTWu1T+HoJ5uoVg8VpP3wQwa6z7KJ+JS3fm77dTE+cU5Xo/KKc9W0FpH1NoIwcenbLABM+CH
oA2N/r+wrwcIlO9bV42sjkQ2QSoNtjyT+VAAqSLdAcUJw5XE34qqrcBLzM/pjAkloXSA273tmWxw
XMpilLhxv888VkTVNnsyceHu5tCwp75EaJSgZHBCqExjiOKSDAzM+8WphxSymib7qi5neRWPtVY/
xzVQxyDeEjMBCFI10Cd0kJHdH+liTvuufrGdqNox1fli26V7UmZw1RlFzqC7temJ9DgvSCqadDk1
6C+TdDUmASH1jhTR98wkOnRMRFKdqtIf1owSNbt5sU9z79mnyoC0ETb0mEw/rk4hYOJT0iFFgixp
UZXsmZ19G5BN0xKpj0PnSUhpJLZLw0esb9yj+IIZoV+XOWxPA66YrkNzfE+7ON9UuRsQ6VPCr7t8
iQkwPI1xS/aBE+yAVzLHq5Jq05DxjU0WshoitAdGRRMTfGB0q0Ejbzv9Rc4giCrI9n2qqOR68xoD
FDBGp+29A9h+TIZecfJS77ZLchsacwKlubyJ+u720kO4fElt/1PY1y8h9KJNFOdPywxiGr5tyh1E
iCMd07JaOhg9eLwlPuGe8K8a8+CWh4hByNLcxAyJoOtOz2GeLLuijl+M0rSvpszaJDWwC0w1j36H
JjtOy2qX5xRxjucQtuZ9jcLpPLCJboBw0p+2SG7U/yZxifY6Us7Nku8jd4vGtTzDYMu1JoDzcPWh
1WRCS3oxiFGC5qKZn9L9eWV/ljbzzSCuX1yFFTEop8/INLCVCjrZtLTR52i4S6zAMZiY312EB8as
W3g9G1M7K+Y4gR49w5zU6pw6p6fS0zJeT5MsN1Q4qOizrkOAmVyLBjxaPrL2U1Vt+zRnaylLHxyx
sbfrDHJQtxyXCbV0r8JTC2DjSs67diLy1ypZyetBmMdwua37AOKcYSGMoUiXpvE964r2NhuS9wJW
zCFeKqxVfrUf/b1TqOlOJUxfOH5sZ5+Kpq2nO/d7V3TWRi32E+7lam3YJb+ArKvdomcD8RLeFKgR
V0Oez4yCqq0RLMASSOSecaV6AxSoucLpUhXqwesHKDxQDHMbzIMU+6SjzRSN/D1JZaKrml8uP5CK
GlmhNV0LRSwmsI6/RgdDaXxWfv7FrMBk2Y57aHL5zLkImEMzlbA5CHaMJTcCyVS2vQVi91gyh0w6
Fl/pg9PAs0E+sbmphlL7C31QVn23w9YkVjhhmMA0BujUmKZnSd/St0Znw45lrZMOTVVUgY9JT+5Y
cvjBRKcKkh0tJ3tqTGltG7dhaQYO1jdoDdKKVBizg55E52MPGLbaAKK/gZO3ANmTLFyTfUhSgjEs
1Z4z1eGk05fKVpRgYXbyzWTeLiSzDMtZd1RYmc6kaoKymBF8Ls007e0IzhbPSiDKY67SG6rbcjON
r7pT1Jf8XfpXp248zEvMgAnDG1liBt120DA9KUqb1kRlNeUiWrHy7DN9946ONW2LVdq0XwDSUXKb
+g/Ly/cpAvDGl8509nJBO3lpKC1pi2FT1deLVOkWZuxuqY1p63j7rude7MbyqxORYFTbLfxwpl4z
umOYhwDG9QCoMdIvjd+lK9PEEEEb6VvdiGcLFDIqLIrrEYl9ZyHSA/a6caF91jK3N+EwtpgLvS9k
0HORQ4HveZnOTUFSHr/y5ZuDxbmfIefxB2ujS9xNti1R7oMrIrCJ2KYreZ2IxNrGBtHeOYh8oubm
1ngRGR90oj88lsXj7IPNRajC59JzGw2EnIfdk+5fciCYt1nxAfseckWyMBFax6d2eLZEe8yhjP0Y
Y/y32/VP3S6HHtQ/d7s2CVrtvot/7nXpn/jR67LMdyzRAmm/iTbMg3T8r1aXJd+R0WqZLs2nf3W4
1DuG9kBTbAe5vbIEf82/OlziHRYBX6IHYYTk26b8Tzpcv2rVXBMEvI8uALGvLS3btN7o+mTeBIZr
mGjPWf3tRZRMX/iH0jFXbjTe6EbuT5fk7kc7++dIZqU7Zv/b5f7rFV0LcrCiFcGA89eOmkkfMGEe
RZNJryZxOwI/0iMRZFjfAR7GG8MfV9LF2NwoxoAzZsic3Wkw9LZWhg+mYpXkXHzTLpOzMiXDhHCG
NzcHayHD7xeN3+/f8q89QP2OXcHejzpG2iZqijeDWE8YdZ2WI+8G8RKn1xvoJDfoTW5+/zJvm436
FjClMG0+V8UUgJf89dK0qQ8SCEEbrrYpRJ4fj1tn3wfG+87Cjo7uGMdmONpraE5wfM9561ZbxJVi
zbN+AsXHvkvOEGysrwYIstmOgpPP4QKdwxRhaSu6fTxTtvmivDVmnxZTVNJCJLSesT/LYnPO7bpd
Ew5l5ABY3VobOGhQNbQe5wFYeWUClOcMsnZ9/Bu4LFdwQ0EDGExb5uSTirpkXZjLTpVOt1cFc0Fq
/JVPqszJGot6v2jzfJmlyXVYM7YFo7OvxxE7WpS2a4IvXkFLyy2wmasCjT4u0vozI7Ac6Rx8aCuN
WgBrwlibTfkhbsjVreBCcEaLD07Fco0bny1OHEmo805COCBQcxAzCj9C4qFH9wpCUAwnJ7s3vSfL
sN/7w/zZkaV/a5dhftuos18SQxAF410vofjS/8BW5wuL5lc9gATGOh56S3lS7MdtxMQDFR+GXSWR
Dbk1ypYluFdD9tx3xeeOfhjKa4V83sOYGSUOjq/8xU/Cu6JtwqPl0fhQFueQgMTCHH2IV79Ckscz
HI8JpwZjU+bs1Gmdqr0n8uAaMXKz4jCxobsHTI4sEOSU5MeOJB5gUa9urKDalDWewb63qY+j9C5W
AYGLs/kcBvYXX2ZfRYGU38rvOh0o4ae0gnsLxBtRHtdR1RZHxqvXRmQ/oGrcG7nQhDzaEu5i7pNI
gc1LZrlPjc7jZiwOAf0n26iM+7Yw3NswYooGgzH8lBkjJpbAz48UmMbHUIIAxOX2nNmZc+XQsVrb
+ttsg7iaPG3tcwGxE59ctC2rOfwU5yFWAdSrvHN+PNFmZCcO7wVxIXdp0WPi4I+zvidtoG2mw+U1
nXDaNGLprxuL9AkrxXzRkXTs4AyBqEtxKNNk29T1V1TUE6I+KiVCig5MGcA2Uq/4dJyZAU5PnV1z
wgy3pkGVnRgKZ7Nzaw+5tbUWAAy1XT5V8/KcbfLcCPdN2tQrZfZ6fdIevdi7IhMoXV2WNYSYB9qT
30NUn2WZPzYJJQQHFk4KhQKRCDA/GKhillI8K72qcQV3DdSkXPOPdcXkTfaNnKhC4ojv8+josTQg
SYcYRUwaHXC0mBySv9sdZfsAEQTQL7jWhtqgiRaOXhkTXC0muhRas8cvSrHfgK9rZ2meUtvJUW12
ML90faqg/c0wv9ZxM9jk5DCHI6wnXoA+pSXOXTha1G/6anWV9UhGAwhq/bbRfn4pSf9lmM7F0PWn
7XGwIbbh0JNV7xKroN9kaVuKRrf7fLnWWjXaQ2nHuISVaIovahJSfGyagCt8OCZFTXROE/feLCn3
9IJ/eelL3ZdmY7sZErmXXiQpIP3by2hY13Ex2IsflVtvQ4LQV7HRhxqfsm9zqeiS7qXqjG+Xd/vj
D3RlVZDVBl2IJk+9Kbz+e13Q+x9Rtkp+X6vhY57E/GylwTOKG7KM+INysS8bZFtN6sB9DW6U69ZM
Zy47RHVdyKYc5SDR3lpQLKpJHL3Ig+uhq96yfh9WwWeq2JeLxM1cCJd3/CLbpAHdwMmABhHkr9NU
evpRPtMtwuFec/NWNgJqhyhaf2TaXzG230BDUWsrIOW1sowvLD/cyw4FPy1IFMZWVe38hHtCkiqO
ZLe7Ir2SSYi+5UkHYr2gaJfuZ/BRX1IDGYMB+Q05jLnuHI6KsXZ1WSPsS9fI7y616OUICgHgOoox
KERheX85cJb7cnQU9npCmoKh26cZrYeSp2UqnCc0c3r/1Idb25s+OKm6J0wLQAh/e0Z0VmIdnJpx
sOs8wBxz1jKW43rIm3t3Ms5hFd8ubUM2X3YewIdvjOxcupLyvR3djVxC8C65Sfa6NxwKb0bABQHa
MeTJL2bA25lPv8tuWdGBJmmEtDVl3yt67fReIDKNkjQqzq9xFg6bMvYf0wqxUYgymUWg2l0kK5dL
HFXqa0beDFFlu3bICfnwtKq0GT4h6T8ncVuvUDFyKGsWzjX9eslHtQmwR+05GvX6YBDqY2Xw3goI
OLRb7yWafXITy/gcIl2n5GLaX5vEVzn6KJsZx8tCEjgUSfgKP5YGZ0k/erj8LZeXixLxEDvdg6VX
AG0dQFBJedSe4xiEP+W/dTJHPn8bciN8KfEcQXoA9IKY1kJa16f9S5G+rzAyXkTsl9N7XY57WYH0
WQp8X2iwziTpkRIYfaN3pLVv+e1FAhqGxclK+1fUl+wyXfRw+dO+JyeVKdR2Xlw4BJkX7oT7kSBp
+hWcxada/WhMhBW+msSQa71M4uUgWIfcprGp/b1v8xyN2bgbq+Hq0oiYBJ20lODOpBGfhlZ3irSe
lwyLA7hKzcTu6bYUwobdOltksoOVSvhEi9zP7tqwf03DqN+5tiO2Qnx2UiN8NMblOLktuv8Er31Z
SHM3hXd1c9PAty4hs++FIhP9oqCgGoE1NRIcpmUSHcPITVIob4W4fOfw9K+TnvEgWfJgarSmDL32
M6EEPFmshBtVuguUKTzjbeaf+88gBT4IIZgaI59SebgdTb5BCqvfsE6wWM612PcuAtd2SW4lDZ7B
i6xTHn2znJK7oh72FFg4LN1EwAegMJ3M+iQ9vQe0w4Njds2ZkItV4mb0OQNYtpUGYZm6HXRZuFz9
nJWS+bRv3emFWCXskJfuwFKRkB6/R1T6JSDHBMGJbR7nDBhhqr9HScmAQC/xOqm0HUiS62NwA40T
b8kf1As9v77CoUZ/idEeGq9tVbWc0qPw2ADjnCTn8ly0ZEz0XY+shBtb/3WJKD7KxUp3bq/8TT19
skz2Sd77dh55bAwUQoYKsefrbXlGT1X7XF6/JyQnj7ODkaqHMDaCtZvFEsFoOz5iq5/Oc5B/cRdr
fLTa2NuZEi5DSDFKTGYfNaiJoUobQyTXc5zF1JTDDGx2gqFoEsKQq/YDi/i5G2r72LXDES/0Dspa
c42aETyfEZqo2RiqLN0n2ZeQ1R7GATBp2ETfp6AGgjdN7+vItfdONx7LjJDgEUfLbD/ljpArxZYQ
2nO1qUdG/VXwtVdtsJ5q3Bwqvcqi+ZZDI0LfBYVd654ahgxJOkOFICPXEazSZu/wRTZXfWs/mpBE
QDWgqUEP+uSRrclWQA3rN1SUvWHKteP0EyD0jZ+60S5xzL0IJGCqJ7rK4c4lxdN1SmNn0DxhPOy5
V0183XlkuoswuIma6pPhheZekfBF9c+RLRizbaSIZIl77mYfRHFOKwjOV10diaSewTBT9MwzZNP0
QKjceswTHEFhvK2zMiProQMuyJjCn2CpwT3EvPJtATR1lQ/cugzqttReBYdEMETkWF+LOmg2RbZk
j34ff+Q3HTYhQV2UItMmGIkKc8crESzvFdP2bTq64MEYKh1U0Yw3AVvJ1isdD9gC0aA2rIZ4iHZC
RYSIJMMe5tzasUs07E15cloan0SjynUj3OhmZHhzDfnTXdVE+XmWR1sphYs++Z97lINHfHiY0Hsu
PKEMKkz2faMdr0PGdVJERhRIwB9GjZAgkSFFNFjJlWFmxdGHVA5NddK9bQ3yifEZDhGLUtZZ9k46
aFtz7tGWlIlPPpRGr4+/T2bp3lpEKY6j3ASDaBDZc6Ry+xxlfjnhbDeBdYR9932Io4fCScnTVP26
bc1vY1j0dzIaH43ExVc2GyvZ2N3VvDjhpm5NGsW4glAGp+4BTE99MtyPvi7rMc9FWH6l98iCB+jC
woQjFvOULclxIZr5hj7xPl76G4oUUg6dQBL5sZ+8wL+C1Anbm3bgtq45Qfg2oV2FnBlw5BOYwNbZ
zaTZrTnYXydkTDwl9WsSYLDoLP9+KHv/mtZyE3W0YieCbpp6R/xyeQdIB8Ug+DcWx2DDfUQj0+wY
F6XPzKCMPXLwjZOn1A142jQNETB46BsHmmXAUeLuKGojOuVt8OzMqXcUeV3cYbdeZ4V7FgrAFLi6
ZDPI5JMRGPkVEzkiOgKvBH4z3lrV2O6ybjpOCUn1g/5ilp5/cqbpZkwZk7h1qzgrodjJSsL3ltY9
z6IaTpbfUVaRMYLSpT95o2hASKIGLZn0TotK4YpAm5QAQGIwXCfHm6YrzAqcAwjDo7U7DacLYnSY
AM2gf8UULCp55bdCMFEhRzsLJGdv+yMz4uvGlli5aCoSNXhDLA+r5fhshjyEzExIcErrQyknRsPD
OYoARFI2HZIwfCDuYD4u7iJvM8avJMOgQm69U9t+N0oUPmkdkNQ1XbdL7ZB0NQFFK3wOA1CNBr94
f+mG/Le3+I+9RVpz/9xbJD+t6n5pLPLtPxqLJkI5X1E/gObQPSqPHt4PDZ2y3uEY081C04G2RvPq
/zUYTfnOcbU+TriutDzL5If+ajAq+c7nP+Dx+TkbG4D6TxqMb5pningJZeOD1RogT2BGetPT8jwn
r1vEODgyi1um4VQbwHqO5RShuf/pkvxNb/FXGwkTLm2Rc1mLbEVGsq11hj8LaJeyGkMS2pO1yIvH
AbTGGkiQvf3PX4SThb6u5LFiKP/1RXpQQaR3lsYqwjqzbQ0vOjNcHTb/H6+iEOZzxehbuW9eJQKw
IQsU0JpsNBPiHuYsToMXr37/Mm+7sZdL5v70Om/6v4IjQTRmA4BOEuK2UQngIuCEA6XPA+dSq699
N302BEqZ2ZXh/WynHDWs9160fAcelZ3HobiK4qRaW0UVbgWIoVVnGwIAVXZGPvKc5M6PheF1+r/h
t/JvPmT9jn7qH/94x5YQJuIobk755obq2wjzV+bCLXCzF0GWqD/ID54+h3Zle9OOzUuUh59/f5ne
3liugEePElQ5lq/ICnvzadTkLwm7cJN13szlfVETOkafqTj+/lXeuEJc0D4mswFL2bAKBP/z5sOA
fEMUp4UlzDeS6bokfHbVpkl9CAgzxlMgX3OWX1R6dbxj4sZxcY6g4yZq3BCgOu8HRut/uD/eXuzL
O7JZXixpaqPKmyfKM4Z68gQ3+xiKc2pHYo+bB9+F3WynIj/5NQ0i050Ov78Qb9cM/aooe7G8Uk4w
lXjzEedk2IXuCB647aOP1J503jV70cnNbvf7V9Lv/+ebSb+SzzPGQ8brkBz068M8W5MbZUQbrUhE
KA6iNYzP9PHQHlqzsYfC3P9h8fib10NPDLVASOn9+ydsj7gUVRhHa4A2QNnhaVahZvoR10Rt4qo/
/HryzbBF31HgL3hF/ASSAc+bO0q/CddrM0AujbVrR8aAqBm6q3DsP7aA2tBvqY1q4+lbCpETTJHO
kx8n8Ye76PJMvrnMAAfYBPRWgI7izdsYbdpwKoY5HJq6+1tmEcFMcShf8maSK5IhEAj1JhxASKWE
ATTyFGBw/MPF+Jt7md0OipbJ0s2O9+Yhhhw5JouD28yfaeT3eU7JHFjbbqnuq4m2KBlkBxUvf3jV
v/nEubkcfUPzXyZJv95hbiuMwUyE9qHN4Q2BIZB8nHH+EkIsOVVFKJw/XOxf/Vx6EeG5UY4yhe3z
em8fWZy1Do1wbulRBjrIt1vFg/lITMQzNd1Hr+D0o1SL7SnAAfr7p+nNMJGXdtA3cM+5Co2tvGw2
P0FCLBkVZa1ag4ldcidHZ8GZE5u7wTX2Ys6QWBP29IcH6m9fkjVCUsX4ju+81eeTLVBbMHpRKgv8
1qFMr53ZGs/uAJ3eR9aOhSvy//B7vqGhcI2htNmmC3iNmYPvvd0PAHB7Yb2MKYnkEwjH5bo2s/5h
NtpXzqz0pob4G1iMbY2sGHOipnlNTbaGB7NS+fDZjtu7we+c8++v/r+tmsA8pMkJlM+djfHtmwqs
JcegC50bO3SxqziqETqnowpH8Pa/fym4c28XThZmaUOj41FidXH15/LTR+00wxTXBkornD+tgP/K
bjYuUJ4A4q8TSwzu7STU0mE4dyPiJu1kXLY2UGfsjn7EaIzAjQk0dtuZUEMGr5U+2ne28VXP4Gh5
KJWHj8c61VlPrkcivNfQjwFVGImp9TXutQPYeFNVFufghmw2HEvI5ywnvTI9QEVhY37NjRntjJg+
523xDEf40STDoUutT5VBi6j4HixPOSzMeR63s1VcZ3SNyW1miIycqFL3NhkxxaHxX5y2RlSBOaMN
r1pyNpAhg22C1FuR66xIHsVtrkpNVw/2sccfvcf7yFgGeCPhGpFbXrVDewAy++gUhNwMBY5Eshtj
RjfytazgqmVH+iowp/NTYcr7omkePUBWjgPm22BUo/KN4xDfUdAmKz2LM6OO147GK6tmKOJFh8B9
7gskOXZ5HmFekTVx48zEvqWSVkpoMw0wDHsLt7Val3HyxOU/xFWpoZerEHIoHcxN7kjCRhtseMNN
KA5DR6pK8NQ5r7ERQSNLMLe7zrFsp1f0t9UKRf196U17nXTspRyulxBlddOcJ6fjdeMOm599RIe7
Bl/G8/DJZKpTALz0XPTOJpzPsN8ZE0MVwryTKTzQ9Fpjr1nD3D4FYPT7Jr3qofcmhrGNkYIRJZjt
LD+/H6G0z46FtrKk8kBY1NhMxek0V7pgNV4G87q0AGrmr715oKjFoIBBGJz2RCANI+Aroz/QHFNJ
uhsxhllMnjPfuyIAeD92d5KuK/LNJy/kkJ6R+eoCCIWYaaTDB88I9nUL7Uw5Ow/CS32yk6se6r2b
o8xN7un2Bb166ElEWxbnw1gTkdVcBeWjAZqBERKBa/UzHO0VMaPXo0tObhtvRRTeRSE67VnMW+A2
MLRTRsAGwTw55vNgYQpMs7XsdiZpyzlM42q0bhfkGd6QPgjBaDBBxvjUVAzARUo/8DUP1ZMK+lPR
TJ+zGtt+YIttZ1p7EuzXjVVvMl+3ZchfLgi5HMh1MEamjB+IMF9LZpJ9Zuxwwn5IBqaN9rEMMctp
hGFDc8OCpYAv2MIf6j2gQkdKiouO3uJMWmJk8nyJ0tmprFT4CHCrDMMWRtRwN3Mo2Dakb+1NK2Gc
WJDtxQAU70pM0Ja8kf64z6AZs3tssiX9OmAcTSKgyvN972Kwh5hO/pdn7Wc3OmQD9/tira0wOHkR
Nhhj8O4No7xts/o2byVBGtK7X6A9Gqq8/x/ezmQ5bmTbsv9Sc5ShdQBmVW8QEYg+GGxEieQEJkpK
9L2jcXx9LVD56kpMPendGtSE13QlJRQBwN3POXuvbY3oAMOUzqnh41+MFlFZceLQfPRs/1zWN6ZW
PiJth7eOUH2CDu5AsqD8W1CsUOrIWhDeFpj2Z5vUalhtp8ybDonWwMp/FZ4bgMI6YDjYC3hKjn1N
zL0+2Yh92Y1qbGJLiugmVatu+tCoPgjVYzhyarfPab0nsgAqC8NJK/Cj/dx8mMglGU9DtR3Moxjw
MdibJNmJaq+ru0R7sHmeU+9L5TJZkKeSWf1AjOdXwG20g/DkehzNiQUg8cAAlkNDbgXnmDg/xs2k
1pcR3vtT035c2vflFl34bGznBV6z+Hn5HuN4Z+r2juDprZhfxWh8NlTxQCr5zbh8PygxGoaKQ6RW
HCDukPJfGpkdpt4/c6Ko1/jGV85I+x5nzrazWARZ0J9YzWnyintwA5vO/YL0m2mzWI0u8v5Pvjyb
UiFimdChEBswATZ7KskvD427zr4I+hwDYfJbffg6qF3j307gOrChxd6tnT5ihxPhRFMWEgde6tB6
svyzWkQSX8mmVAPjPd9jNsSdUyvGCGRfvCiakBXGmDgZyeJ+1qMnxz3YNGBtl5g+/hdxg+dFjKW3
drtlKQXnJLdljeqAf198T0CKbQHcs4Ny0fvtAMNxhDPGb2CsNb/clKV5sSP4qFheOo1XNmQM63ab
qM6f4460ksYMfJvDttYNHyxZSXgko4/eAz2LlU31xpQ9E73wEZLDc1zdIhgh2sW/uASJJna885rn
PCEcbUpgctaXmIHDXPe7wRYre5GD9uRqDvPKcFDPLwb4ciNJ7YGW0V5d3bpHYLWyzNtY3vgkTJCx
sy963NHmY4OFKQackGXyKifgda37qRmym9T0T4PjP1hofrd1Ry6R0ZAggxSCRJZDMRr3qJEQtRJV
NF9JfRHVeGt0885y0mOdgwe3GNEgPGG+15NOgwdwQwjQtstJAWQiHznABUF0xOZNpH0Dkn3WU3/b
ch7H48v4v7op2FZrF0a981rmIhg1Uo6BWlXOyY+fHf/VHKaz4dR43nh36MDmOiHnXUcI+oD1h6Cx
kCVjlPoBAfudUOrYD0QZipTNzHixouykHHKM3PniGuqUhc1xzpzHyglheSU7vyC+DV0TsoJOrHSJ
qT2by1cnR/o5JfRdY236JlL1hYRMOzzI8GhLnS54HTCxjOE2EBtYK5LiGMBYc3aihxzMDdAfs88C
9o0zuL372P7oNQ/aTOzMnG/DLtvofXKGrXSfWxnwC5ai0Hc8AITmRQvHXR/rB0aaohyQ/Z5iNSIG
izex33yeWYJGF5ZV/CnXy1OvWvi0ehDh8xidpwqCdJ+jUc6FsSp03HPdnF0YS7tkuuqfy5EBjM7B
wmHD5lRgbVXbfaHcX8BtUMsQAK1Y0HWoSyRcWpvcSsgyIbiagwpCvbb4mKIz63BlhbmK8egPLql2
6ImF6oc/ncCXsumnipIi0qAng1fepZgTS9n1w/nT87uuiS062jIuIHl17TeR6eeqrC7gxIl7a5g7
zkhpxyyhpQ0V8Q8n4F+cfyGlIkJygDJ7UMt/vr6dzqjEY/AiI2BEwAKGf4VoXmxLJjjHPxy2f/FR
PcOmxgHiBLXv3UdVjWaD9om5VGJUgcKFv7ZSLT3PSatvnGTIdv8v13OhZtq4rF3nXZ3cAI0fya3T
Vm3Go+NraoNz98g8ity/Qb/8/mL/qN+4jwvSDPAIDSbKqp+/x4LTd1ImfLhUAidvjFVulLxt2guR
2lNZlX94bv5RjS+Xo9PjLhxty9XfX87UGlOkFMeQ4csDg2FYsJVPray6q0Oq1B8u98+O3tv1PIg3
fEZQ3e/uncHKmbQtFbGIwnPn9w9lVBySNk/JIifP12WXYDDapm8Ako0ZDw9zZp2nJKM1kwu8t7//
tn/11FIeGgtjwgNo/K5aDiklGmPk286HT7TIu4Tw5177Qx26PB/vX80fL2L+fEvR18mCmHkN7Yfp
1ERmDu6ZBkv6h9fiH+0cKlCPicIikHZo0L6vQJFXOSAHaDa4Jj8E9PsKc+bioT9Z0rlPq/G1XI5z
v/8Kf/HA/nTZdy++lriW4Sl8ZToilft00Kr7OUqmT/iZK3Yyv0Rwl7rTH1rDv/iwLAEuwmDHs8Fy
vXsnh6LCM1RpBSLRNqsCSZnVbvAnW9XObnVENAXfOoYzmITtmtxAWwa//9i/fHF+eHLePcidTWuH
yk9bua7vINtoN5Ucg8Gsh01rpo+/v9ivPi1zIaEjb6fNYLz7tAhgcVyjlF+7zI0yk4ZCTYTEwGlW
Q2PE2Sx7/f0Ff/le+BZf8ALLw9398yPrugPMy4ndrMYsPK49K+r8Q2/5+eecvUf+Qej9i6v5rAUG
E7mlT7eM3n7cu8qMFJXKyzLY3qBs+ibaTi6phlblfP39x/rFTUO2DvcP3itPzvtNygl9Qt1Jil/r
mB1PUBumcu+TnfkFDHqvBbGnjw///hVhh4Nxw59Ab+jdF4kSWlUGspUV0Iy1LKenviHVtM45tYcE
sv3+Yr/6HgF8GAyDlvHMPxq6NJYYBoIHsxLp7kN6M5eJuu2umwrz+vtL/eKth2eIIh9jLu3093MC
PR1V7YKtWPE9PyMpocNEqBkoSG2Aud3cwfH6w4f71b3zmLws1GXH/McsaDaKMorMkSjnRgt6Qb04
+sCwwHeCwBB/eFCWF+rdku3TNGbMiBvEe3Ob/PhEVq2shzhjplabOmZnA/n+lJbO/e+/xHcfCb8Z
NgqGaIy2bOjI75970Il+hWAbS65c+LMiAgwclWcrpoACk/CHJZOB0c+fCmuL4LzECRriscVisjw/
P5wRB6tOel7DmYQpCwH6Sp/CArFQw8Ed9ZVRQI7WcuuKN8wd72jnOh7a3yQdhwwbQ1uZnFrxtCJ3
3M+dY3CiHYaw5Hw75YPZxAQxcTQMT+z8hICTIiPIFKadmRV3rbSxEQLwKz6WfQO3JZvxyhOuGn7q
NF+hdx38vNxRUVHPT5ptP+Kaj169xiugj8ppjgIn8yIMXqHrZDTuKB0CDkNR/4DYLIYjZvdNEQxW
wmXiqbOSoEAXQt9JVYhOu6Ehg2hOZ39r5fg/D/Wo56+ksbbmrSA7hyzEJpxK8xATVmN8NUDxYUQf
o9xb513CvzdFWOzSwQiN/mHqImV9Mce6pxQZUyos6sShjfRPA9wXmE1FMTRbT9O65AESm6r3aVIb
2NBUIsuzN9r6vMOiAnGaYIBCzN9CUDb9pXZLINlY5CxruinttE32ED6qCahyk+YbTUcfsJ6UhdBF
N8fms1HkjXZri8RPt5hqzRAKViG0Te7MNEP0WIDeDCey4W4oOVp2fQuTXBwmqzEo1i4fYQ7YMgsf
cGZ86wFYN286lamIPmxZEb3F7M1kWlFZ5cb3hlBuJ0PrSwq6hR4FaqJHq+VEA4D8bEAuqpmtW6GL
HFC6FW5LyFNjEAydqBDatWnEHUQ/HX97+2J7fV4eHTohRzrM1ITIedTFC10xXUXtYNV2QmF/m0gj
2RLjRP6oO3Vf5n4CRTaYTN5X80B835bMZueguVZ9k2az/AT3gY9tDPEaOUILB9eyUbbiSSBNagAm
rbMl4A8U84boHzR7Kp78R1F7NQ0LiWqvhAt7gjY2Oxuppv6vQYUpAYBkGK05I1Y5TQXRtLtZp3Wy
Vlpl32ntJL+GicDHEGrWJYnwP9PISQLCp7Hn5IM9002kpzOWIWHuVqLj/Mw6w90b+K3ndWcjucNF
NG35jw50xQYq+zVhEpC9TT0i8jwco9tiipxuyY9zk41pKh/CV6FPwPCr9BXM/1OJoHuVTWW3fI/h
cVA9vWR7eFFd7G05EPXbqDLqm5D9IrD0Pr9L06ifLggAveRQYAhC3eoQDOmjEP44dhIdt16/0s2f
vjg5AjiAPcxs6gLgyWwCLDEL8Aprhl3GnTMN9qVS3vRMuikjHSTD+6knxz5d9A84iZkfNGX02pFV
fRpLV65mSTvVYmZBD5bcKjAiRqadmxmeClktDbl2HWDsvZfI8cmfDfdoRLmmryc/hFE3jj1ivUQW
vGNDQ9u89rqMBFBUf/SFdLwzSpfxNifUdUdKvLNvBHrPFo4y9FIXt3VS49jyS94jorVndw1NCk5A
5i7BFTF561Hd3EUEe/XrVg7GI7ns+cGtze5eUL4TKhim1jGOc0whnoaiQoSg/+IqTrF6xQIBdBHG
txxA011RtuEdw+5uY9t5e6tMgu87d55fB8x4R13Z3lXvh07faAKKi1933ovW+slnI7TQZKsywYdd
+9ZLJAf63x2hiyi7x0xHVmfp0N5ElFfB3EXFBp9vGdSjUi+mjGj0uSaHfVO25aliC7iiLS6vpMWT
MO9ZFsg8C0dE0maku+FdudeSyLvUlUk3W6eNRJudGLZvZWbGBu5axdqQGBom3x51fjCAMv4g5sEa
GBNn0z36wjawB6UeEtsOH9KZ5VkRNrA2jRL+daHaaaWYb37sWwhRQiHfNNLIDySUnadsEnCgvE75
p6YW95mKGVjkJT02mL8Z61vg5TrOCaw6MxjaoQwHnjzNeYoc4txXcE5dkKoM4txN3098MpArJW99
peE1cog8czBxR4q8yzrubRrYOf7K2M58YjhFYxsHq4w8uU8ymdxkXm83t6bRpOVnMypVvJl0euwP
NaMBBh1xxU5MdmLq3KAdDvUDDjynvRp2V5NtTiXWr8m8cIoLOAOFjkHzKvmkZa5gmNSLRPNf4Hej
B8bQ7I8TqdBUvHBlCjhGDfvYuOmkMxrryCnKcpcWyqX56Y6E5eFms918+GjRiQQUpmardJxVAaaa
hTLBN7Bl06q/SFNN4GdHhDhB66iyveYWeUYDBjj3MnlCH1YoViZy8iz6AIuPLpqubR8yDUhdM/IP
mbQjzgJl5j9PLRmFuPLlrHZysKfum2/K/KaKtDw9Sp4LcMwdZJHCgYYEG8lQV8ILq2o3EFY4rYlQ
cXZEs0Uf4rH3N36sz4fOoeLfDNGo/gIvT5pxlsGd9yuSKBnHRZOGLDmMt2qW7TomUUTAZzMa9165
E3Et3G3wHchrzChD0x5rR9NrCQhx8KQHbdYzbxmNxox2E26QTY5veOt1DTvB5Lg1diMHl1D7V8qH
YMIVY79B1M9+3Td6c5QjgdWpUxSXqXGrhvekx2yT5fM1ZXucVkxnKnvjty0SWOEkL7mpihWRXXAV
kgp21uDztOq6RG9MqCO3gHyoeQUejS0nS5gTLSlfZhQZ60p0OcOakEBvkQyfxg6nRGgr8y6PMawa
1URShwRqLAgRh8xC+kmcZIAeVQEwYRP2pdwswohNVsZuAL7XpnefVxsoP+UXPavSOysquhsHStoN
JDTrmS7mXTqWFaQktnIWqxg3nnyyPdg0Um9BFtS6OLZD8Xnivqwz+A2rWcfJbyk7OmkW7j70P6DF
WOoJGseWzY4PjyHKpXfvdKF+r7eGzdjUSlD3C08zMEWZ6RJBMeehL6/+AOhvWws1m9ucSY3fKXk0
WsjxWTLxDIPFYsNV0qeDXP/VRpMH34TcJEuwzrP+fbFI6TpAhsOn0hUwfIYMLXiRitfBF0A/u6Xm
bRSj4M73odsCq97RmzQ/JQ101U3qztCZ+P5Z2Nwo9F4LVE07CdXhNbZb/76JawZvNpDFyyAycYag
0n2sCunuLHCeGfMTh8GR4df1OR5tApAssDT5uil9DYNBZSJDm3lp242ifFiUfsQKEz/kdi95aSTZ
rajmJUCTLEb9BMd6jWaN0QCGi8w/YWIuyyeIvYb4KOpEafe8mtBexGhH+sc2coeaLEvOSxeCPjv/
WKak534JEyvE4lxHeAG2pTXO1r3jWT2kBI8Nstg2JFmwgvaF1ElMjHEiHizm3PFR9plksjWqhils
75a++OqBuiIZJBoiRlSaahSpLxztB++2myKXGGLeHYM5qqwhv+2Symk7zNJ1P4ldkbgDBkqr5MS5
Nd3Kre5FpLtNy/reNxACkWq3iSM+6n0kbM8AEZSYTeFt/726CSkPSl1DkMFje+IfiseYu+GEOsWn
3wIj5mSOnd/cTGlx35W23Pz+Yu9KQev7xRyddrMJ8PJ9z6DDgtjKMUJN6cJhgfBK+DsKrSaUu99f
6F31/v1ClOdIolydFsXyD/mhOkNAH7ZVR/XuKM86gx6BwifwE+QjDtTfX+pdP4lL8f2RZ0F+BiW8
uzAZfrzUHNlkXMUyA/VDbc8UPWH4J/pePtXKavFtNjyFE3wZe5Sksfz+4u+rXi5OxUsnggaww/f6
7uJuptEvge7FBdWua7Csq5rTZU0cL8Ztb//7q/3z9nE1h8KTDEm4Be9vH4VekQuJYLOca4iRw+SS
guvLP9TW7/vayzeKpFxHrirwv4NG/fkbtVh3sFhQnDAI1vAzNxkajP4a+iP2HBAtxjA8upCheguY
vj1WHLOFVqxUlX6QUv9+e///WAWWq6CyUW0SxbL7j//191U3n+Xnn34RvOFr7/pvrbr/1vW5/E+s
7PIn/7u/+TcE94Oqv/3v//Hlv3QC8Aj9xgnwpf/8tWp/8gLwF757ATTX+Z80cBwPKdV3yIj1n2YA
zTdB40LdgBhCE8sErvt/3QAASNCJuovoX3egk/BU/W0G0GzMAMwvfP4CtxsRv/XvuAHe9WQc/CWQ
Ope+DJ1dnvv3tPlw8Wx52hIyEXcPbVGKE6gU5/uPCRhiu/rXr//127Uv2j32QJ6gJKk+5qUp1nqX
IbkL5yGYmODchEy+d36ShidBMXEw/bg6OO1gnrGBhlst7d1rZxkROeV994BFb1hb8VB/yr2GEYXQ
1GdTc29HmutQdMiGjgXoLR9SaF4+F7EDXKBFOCBTr7gdlh8oXbfzYtaEQvIUV0rsdZS1N24Wc4iq
xn4XLsKvv/+/rr0ZJrM3YHDAyZPx379yM36jsHTovnUVfP+rfUgnkxbJSnfb6qb1FLVJrnRxaeXm
+6/efgNYQnXji8q9FNghlz86eH9aSsyfl03uFUhOOrlwlq3leXrPhnFM8PizpYAbLlgkQogfXVvr
sSZjpS1DHHb9iBpvtFXg5qUM4iGitgdquI8ipbBsyw8Fa8eqyCb7xKF3CkhAtSF0zNAHtQ7rPFAF
FkeHIzB0vpCkjd3kNBAj65RAn57TG8USucZ+/4du7lt0xr/6ncsnY8OBnoPDhSa8Yb7rDMZiMoy6
EkYQj060QRMcdA4gUoEBCq4eqDLklTEIQTpoZVfn27xyoxXvh/ZpSF3kONUpgj7+YTaab50nEwx0
ebSVWQOEPEqpJbK82o964e88EREe6adPo2dISMvezhu96KJ6kB1MHOgB6snZS4uXiJNvM7UYOcFu
LDWyse0i669WQFX+YbW4/f4pfwTwwAf6sdnLjVwU6ExWUPXjChILV/vH3dCOysFxR40anTJxa8fz
8c3g3uLmYBw84sLHM6N38cubP3l88d/+xZXcdSJrDr1086M9hjs4OfZD3RXVYTJHF4GJc+eRtvlg
9JAZUxJRDU1/0EjAiwY8ru5gAAjLugO9ecVcZ25hUaoHzOLiT43znzdcxK8ChTfnJN3UDW/5+fPn
c7tx7j0ZiYAW9q3wxnZLzrl1Ma3qJi1775TEc9BYXR3kOvGsblx+aucsuUHTK8/5LF+yKnRObsjR
v05mQkZ8m5qE7oCmzyxPUQEbL8Xm4pWCL8IGbJ1x11oz3sxdDWLXSRTc0b64oQH+1Rm/erEOKrlu
MEpPxW3hQs70BSOtMbe2KDmm23Gy3ICE9nwjZ2SajT3IDXDHMhCCXhj0X5zzZX2vKX262jlEBCQo
9ng/0yVx42K6ndPEPcdFG63o2CJ9ILbzA8/j9c3vXcj6i52B86S4eIobwzl5esREP7kWM5Jbe6yb
5z5FvUQA3u+fszcJ8A8vGffBFZxa2YYs7FiG9e45k7PfDq4k9SIPRaWDhjGSwK/SLJCpfrTsb1Va
kYhXDOMXCieemM8TXJJoctJnqaMfAypKsJuFBEFEJDKM6E5Mv8k2oUdF1ZcfTQzVq6GtshNtP/uu
6Omqki+Fw5TEVTep7b3TFC1uWbJEZiskAaKytkncQcdz2CBk5C2BJJdpkhlCpQmVSKHxeqpCBJ6T
rOw+rA5iKmgxMzNflb4/3VZZhI13WQzfXu45JOSD6uQibfXJWzIL85HOs5viiQWyAZuk3TpLQRwq
ch8BnG482QKCpaGLaNw8al0/nnp3hWm3YnHXuddILo5dL56w9bZnX6bDFo4nyjY16+dQkCXqWoya
FTBbBek86PHEI/nU/jQ7MZZ78+7eMb5j7MQxATvB+6V/TGhEdpVjBJp3nbOyZNNzsM7Hub4dOA6S
MOHH12rW6bkWApB9Pocnt8YF17lF9ccF6+dD7fJGYymn8EGQaaFLef9Gk6Q8gVZyRFDbarpNtSY5
0PXorrZqpjUdCtz8s/uXU2jWbZ4k2TZGivEaT4VPV7rN7lWfk9JVNMOBQpiMo7S9k5hf+GP6MxTC
9gS02L4xNLHO3CKnhI3AaqV0Q2EpnRrfJm67T4lcbTxkU35ar5gBRJdJ7mbLq069d9OV9RLjFepk
IdrthlGbwVTcqtYMQU0HOs3bD0v0oNKXxySuwpDRh8wDPNXojkdB9LM/Nmu7tvkPOSPp563eotnS
91Hdt9toAjgcD9mXdMl7eftVNN2J0HZRn1Ok93Tbd8CerG2LEYjh0fRQQfzYSdIczfBWD3U2NyN+
yEl0CiptPABrNQBQJJG1T5VzcCnPN7PlR4g4FVoxq5sDpfnaQ7Qkw7h0n9emdNzrMH+JtEltOtpI
16SzHkLTlh+tAe2im/PSKJ3MPlJ25NOcIq8sHbClVhM+Vkn00ln6TpNNcQhja0vcuf8wN/yVmJnD
S6WOVk28paQHd21rOa2ZG+OIsobyNnf950TgMN/4kZ6sUiq2MzJtHs02/GSTZvW2P0EaOCaxl93R
dfT2dpNtO1ynxLS4zgEM+91A0MyWTVZnXAG3zGfAsq81y9/PVrujvxZu+7CxPpUPpZvcE/rgH1HT
Z0GlzP4An+epwgVflqW8cPJC6V5zr5l1083LSvMWGtqESx27aeEO+2yOuisKO45r3rVwAIPbsT2t
bXUbhYYfGHED9pgcq95i+KKKNtvRP7PvxqmG6w4LbI61GwA4nxjplCeLOTCQSGmsRhkC4ewHeepn
yZoSVtlBawY3YD2JTyXu7o2W+hzHYFCHnWHt5cbv2/oqPAUTeHIeypoJYUqmTVR6fhDpqbZONaVt
3tBAcYzYK8yGDyAkyfliHLn17DkBzesiLZ44ynbpnco9/WwmTrGplhdRVcWdaI32LqT5f0RLyirf
6UV/bOfy+Q0+m6ahdobws9dsUPhJS5z9lMvknp13T++LTnWhxYe5bkwA034cCHR1a09vvkWt7e4H
ZrLH/LGWIx4ixpsP8SLfd5EyVNuGgOrg+7+CIFTAhsNhdtIGFlHCmSYVzX0ZSfA8aJY1hOmPpamg
PoxeGoS0OU+bQbn1c9Nhgjf7JNCGyoQ2wpOd90rfoOGzz0aKGLIRExy5t40hYRzcjUiNyJ7kCQhT
0ircXO7K/CiRydkJAYlpsy1UOgWpcstruPHsMf9Yo7eNedhZzHk/4PiRs0Wuk0AYdofDiO3R6PxL
Q6LFvpagvzLjlnyTYlXR6lrg6NUl7Fq2juoaN1Z6xe3dwB02iMoQNocWv8T3WiTIYwDH1hkJPyP7
6KGvxLDWNPkly+LxrJnxC8iY6NKZ5eeskAwj3EZByNGpYjITZXVDP/ttbZoMOwKQi6UBET+SbofN
lH7kQztrf82aC8nOTBWqf7f4EM/2tcYPdkIK5e5Il4RHEkVi2r5VJ0NJh5PBGqPEGXPF7w8XHrXq
uw2KPAKEg/qSWEbr8t3hgvNGPpszTBSZkx1bZSI7el567qAPrxqoTAGjbY5cdg3dlR3iljZ1yHJs
QkfTW8LSE2XS8iPcq6CPe0jbNHkYpJYH0X5cCERh6dzpMXypOa3s7ffVEvg1OCaEHvBg/I2iWbeB
VxkF3PVHJjD2wcsluF/K1PXMkf9mYrLWWQNKXtJfNl5WOWcvzwJEeM8hc7Sd10OyFq66Hew0/+gx
OqURxQHt7YdihpYN7omxL/8aQcM3LH39DECGA4V/iSrw5G5TnJOyJ2M6pYk6O9aNu8SbN7G3KTrd
ZGsuUZdHU8a4KOcbWR7jKRzGcFvDqD+aSZRwIJKoSpgrIittd6Ww1Skuqbk8t2VSkhgbQ5JsOotm
PubM6RpbxA+h8Vka/r0/k0PVpnPzh+bS+8wdtns6GERBWtzgxdP3rjqrlC1zAoAdwug5+nq9yyOY
48N4O4gIn0DNpNr2dT9+MIhDIRGRRjvkzm43RAZkNIYbx8SzscPk2Ycoil5SYzwOPm8kYSfJdgao
G5pTfGyi+Eoh4VzDiO3Y04itJ2lknRrzcCLTKt+KHhdU09jxph38htkHc6NMpN210zHmT6FKT2b9
nPMAnuw0NQIs+/gWvA+mBmTftJro5JvYiXQzeUpb5jW/fwUM/edD2hJlT/VKX9HEM04T9X0Vi+pl
HBcNVhDZPl6XqG8vZroPKS7evqmM8nU9FR3s5N5pVrExygPt7FfbyKdTZzyTzBHflK2YzoVUz22T
fOzMVByNlJVjrjDizsuxAYK3Cyv/rpqjw9vxqyLg4rZUzWGa82ptA2s/Le3VW5+BEUVRsh8SV64d
pwEhlCuI6NJZtWMIWz6e8ptogovUkeMVK/WhshJ17dMuQFTJaD27mfWu2YXJPG8bla3boo9Phec8
hqIn35pDHAjueA8APAsi12920obnNDh2uZ46XudKSR1dLX1G28+/dBMWjmouP3BydO7KdIRTXmAi
Wo7v3rylcqlPUtmvLk60Cc7DbgFhqdSe10UYdmC2GFjHelzelvgLvJlgupkQWFcwG2gHCDztuLZw
EgWyAzIduaJdOfCHDpwFcXnmBVjCOjLurap9ktCc04UGVrJYYiXLW5K7C0xBsiFLCWrVtokN/eIj
rGQvKG91vxq/t0jpXf4amvCmhv3Xgf7tWeFReJPJWSAl3no9P3Tbi6S0vWQyzaA15+k4A4vyHFwl
5DwRsaBFQWYV44eua9Ot4eNNMUf28gyydEuIj59F/TqvR9xWy5IV6d7N0GQEdjbJmX3duAHIRxaR
X4y8KLMOVLPrVpauNVvhdtYRPqp1tGIv/0Nd8CZ8/+kzOTqgLAsElIdKFLnXz4V+UqGPsTQgQISY
hm0g9CWKPSe3Jmn6g8qEPFQz5HU7f347m5uLu9MZx1dIafO+rWlgMYtCTFvML0Yr1a2yyMlJY5LT
KyIuWiXvk04lKz2DArRQgpxIbtsoLrY5RK6tmsj00pLMvulMEW+tAop8gmdw1drfPFF5D2Ou7unH
X7qpZ8nQcjMAYWsGad0aN8pZd+qpWO52HkM6I6zEOdpxFtTM9G/ezuuTH4ffG46lXl3eCk5VGsaH
ZEkyxGUpjw2fzMgidUvsYlxoGTQ/uwwQ2Z3KNtZP8UfPkUivZxIWOrA+pfNAVMlejH28Gf3E38k0
d49u8omMJnejY549jbWPniAbsjMmfn+f9P6Q7UPfvc5GeDbHgj+BWndFDGy5I/mDuTeaFULXH8PC
e/z98gaG9x/rG5sm7mqhIxdgfPbWxfvhmdVMXhxn7on4JB2M8OVtEpXkkshjSbbn2oCT3NLSRrvP
Jl9mULtmSz/GvfnVS3XcuXpFWpfP0M/UxxvLgPxkpDmFlQskcYkBsjdD74t9pAkybTPgVdDwOKbz
NmyoQxOomIxC9dkg+SPzzZWw9Y3u5G7AvfqG980kLKgGfpoX1wlR2Uom5hkNB6ERyhkvptsFc5jt
jLQbbxyG31tPzVMwte1tM32ui+qI6Gdcd1AQCE/HEtxaRMPE/aum17s0gkNmlckjiZ9jeOukQLcM
M9K3PTg8XZR3A6PQuqJFVCfeN9ofztru7HFdkPeceo8ea0owQLxYGUn8nDlht2tNUK6RESir6emg
QDJBbSdXMGIrHFVVsTF4vmVYuSvOb/1tb6blaiCYcVtwzl2Pfv3ZCr2UJR9Bfzdo44aVOjp0NBfZ
fu0BPWE3LLy0TaOnX22epQ3E3n2ceRwgcsb/npWWO6NqcQ6n2kbPZbOuyHo1ypkuspJbTO2wpczc
XPHkEuKaUGom5Rr/cr8i6beCqcYsiaxwFEUAN5Oi26LzKVdUDThglx/tzDvl0HyYew7IDgGWqFTY
+Tiro+TsMSMM84Y8vd7QXjJRfxrxWa3RIny1pvyIRGHe2+LBdefsTMG5prTrtyC/LyldHDiYxaJC
Cg/E5R3N0XPR0+hrMdIfsTW+gshID0lidRvVtgAdG7RjU6zvZZUiBpwe2SGsR9kM+tahGbpq1Pgy
4zakOYzbNdrnmrdk/czJOq61B+JavHNLeNyKcLQMXZBDxtpcEkzhR+lKzfQ1DdSY6xGe2ZYF4a5x
BpLEcEjx32s7RBMBZb23GrsEs67B/bXNXK5duzyEVhMIs44viw5lU+o3lv3XqI3GbSuL1zG0kmMb
79pkZEIaNZ9saiIob87HvE37gyVwhGWTe0njV5Z8tWmVhT9Zey29gpCiwRSrRre1k9e45yG2GMWY
WN5ql3tEm/aomuFSeTj5QsXEfWyMW9GBHaahijo3QxybKu+Q1UYbaFNyTOrxoUL6dnn70ZFXvvk/
LJ3XcttKFkW/CFXIDbySADMpUtl6QSnYaORGDl8/i7rz4hnfOx5LItB9wt5rZ5a/oA0FbiALdI8R
SUV9C1WxGLfzovVB66Hdn+AzsjRa5RF21aS2QpYuhBwhswmaCm4sQ3rlLag9mYs0NU75ru33Xt1h
h8bWC3rH3BVZUu5aLT2jPP30umUMgXSuegVK2HbGfsXs6csctc8ceybexmJNXxfT11FqxRCndoPj
PuksMxbOpNEZr7w1EZMAebToLHKj4dPGFy3JubVbJ7QsTH+6gADu2tpWCPyi9h0OgwBsbTMfIHEQ
VyyQ/otXzy7Rkhw4GV+zqXsI/GTUrWl16jXp9MaZtycN72Fec77s9BTYYpJrz56IDrGePZdiIgqV
ZXfQUlqtNObTWlR+eGL8QH/3OHPag5uf1soqeCZTUxH7wgHLZDVM6tbjFmmHUwTFUDHpXiN/cB6T
Jt74lYZ1OOPppOgLfI0ApwixMqcrAmnNy6eVOUO6YzVyLJCfpYxvtSdmP9/sKJn9NAV6wEXu2MyF
BUEvet+KlcWbubfV364/6H3EjB1QTODAu97UhM1IbIhBNpNuo6vlbHhticLS23kMQmnT5jWdG2Vw
3Z6p2WljMu0PbALEQ9khpiA8DSYtkdZmp2Lky7Sn7KWt7vsKQgMvKECCpN1Uthh+EH4gpvE6cBJT
dHPxD5cO5S4f8TW3hhbyLD287iQPsHu7S2QpmJuIXIGq1IHjTMWjbAK4SbRe1AR7nyVe76c3P1nM
k7K1c9WiK2EQpu+8PEgbSkZrEQ3RUxzKpKQMt7Kd1109k28MxXQgHIXnzL1EtUhucM1wBLBtDAYA
lzac6lyk0x4FQnJyXGpzWXS3eI5h6Gjt+fd3c55MD16Bb/smk+QAdSw9l4I4vSlp5J7x47wfYo52
RXxfk/ANLa493jRXjjcf7ZeGtLXPlE17YZPAxrEVtjZoAlGSjSX9T/Sp2oOncCemhfM6Fdw8PbMK
WMTZJmV82sO1f+DL1q+53hE7aKiH2ia7DSwcqrkhD/pOLTeP/JwQAXYadkGtqR6zw9TQrutB7aTl
bQT5q+4zaPK6rOYdnJwiXDFeiH9o9RsK2AVxrr///R3k/2E1tOQX2BbSKJA4dGZLL1FduFlAniKl
qd4boKVZZC2ItuFO8NshIxIIEB/46sxqVl2kRLD4d4KKfWZKTYAmmIybko22M5VL6vmaMeK5NHkG
h0V8lil44Sn3vCsGGW4pjLOb2QY6YssUNry+r5pG/4qrZa140BkAtxcrHZqzgZp+p7t+utP62n50
DL54o5urC07MLKj53/uIu2UR3YTCmGuRLo57HCxHag8PBT3vhvS5F8OfzA2EnpqB2fQpjan5KVR7
TGXz7YByuBq0gkElHBgiVnKU0eStIWLqa5UZXWgiTnmzkuE6zob+Y8fdrfeiPmx8aW+zgjvHbZcf
0wEU/g5agj5Jqy5Toih2xUKeVputZkKXf4pRM1AoM39apg4dWdX8pE1JRJ5BoBt/I8nqrumHsDyI
uHXa6TyrBB+b464cuVzJV1CvsdHlKCUpQooG2bseDWfqmWqrAXvQ2KtsyITu1nmXMm0GXLVOSp14
LraxgTlaYeFm5YdhZaQiyEid8ztBr/CBp9AWYpNu90QwEhtV5+qANXvQy9CJW3Z0+B7AixX1c+V0
+bYXibln+xuaRHKEXuoiws+5UxPQ7/BuS+uRIPElstNvI9MRFKYYpMk0VVyeiqizCbIpGV/T09Tc
JrK7oOcn49GqyGNakpVT3ZvUKP7oRfedivHHnrr2jNCmOemRuPeTi3/12uLdGvRj14nbzMrg1e7V
X62U5ilimna3hEfEiP3N6VbCarC/q849J9G0z4aF4BYX1kpR+6HWAwfVaEmmpnyuiTtl6Mveueqe
JhNBseO/pGZzGjg+BVEXazuP1CZXogXXYcoDO4xMfcRj8y5Trz+QoKdflXSXazUVexIcvJMxxKjQ
3URua1lmV+i3YB6r4TOJSvLDZdIz22wYiZnpcu3iMbm6S6gz0N5nGcaX37+pb4vuGhMq6zd31njn
b/IW7jtCqmUju9K7jjy8CP5RXtKTohvs5+jIXPjSEQBxIZU5mKd4vki7RoYPF557KgkjkEQR2wPj
Y2IeTR9bpRxT2SnGwp8Ue0tgYXc7pq/iuEzbmQ/tm7v6HBtfXjkum8k25jWFf7g4XNMIOuku0o+p
Ll5Hk6Kl6pZ07frxQp7oNfM5ilQaE5eePZhivJBmp0pFViagHgKibp2qg6GkKJjz3aJ1LubC92hq
nrRhPmUYghMOD7rkx6xnmQOE3t5YqoTimu2mcnhYCo9UKqFGvh6hOIjuQdGWt0K27R0a+1Uq8gLs
e4mYeKybZvlnqFS044Jbu5Ul9gUkQVj5t3z+GRwG7INXPngtg20RX4TVkVmqM0wETIyYWW17vQUi
X7c+pZ5JaDWxVXq9JWXlEAnvre6KjzZl/knny4uL/S3vjm5cvYxjXRwIgF+Qt7bXHDRGYmZX3DXe
yuyib0do60LJFeca2mCRCTQzhHtmgggDSgRiv+halnjkN7YVyjvce5xuRZoElnSxVEXumewG+Ob5
xhAUW5GNZlUr4CE02hHMxAd2m9eJ5ftq8cpL6Ztf6Hz+jIzBJJLZaqGpgIN1SicuYYDtaydpjrXL
zyWWAHEqZP8Dbo6F4GKwUvjT0NvP4m/ls92ZFAsxXfwtFQf7WKLuBhLSGdqb15n9qpk1cD1M2Tgn
DRpAjexXKCxeYTgbx853czpeXbc/ccgHouWVcIFdkyDTXzMr3xM29y+XxgkA80kvc/hMVkptkphr
5aBzcqe3ZWo2LYArZBMtuwQ2+gs+ygmcmZ1tZ6cOZKam0CJHjGSYejOW+pVRebyqU/9z9sFCF/Yf
zFngtdKS1LB6Q9DB94hMEXtVszbByHuluKE+2XlFpIfQUFI7+yE27L30nvxkTsglpAjLfSFXbpV/
4EXDxWP9qXW94aUW33M/7KyR2BGXBJcNh8FD3htPdWSPHPFO6OjfcZUUp1hvX5sZcyH5eMbsvhdu
F61NzcPG4JjnxAU7FffMy8v23OkU8p3BapyfkO1HW0CfJBX0j1UjVVBAfiU1aPghjla/uKb5VrZ1
AsCfYa02lkyBIy/ovHS+WF5GegUz07VT7pOUnoNFyUdZ0zzWwnwkiXtBoBK/IBitN20b8yK5y0G0
jD9yWKvcCs0SVonxt7V6ciyM9OQUL4T0kSBn/Onhk1GN/WvG+slaCCSSkNEzbf7CGEP9oHh//KHo
V3rtfvrgTRZKe4kxzXDJEJ6skRyNdgXK82VpREP3qvowHbgLrWFEkjCwECMwx5RgrRSkLIbAZ7PT
v+euZ3yVVS+Wg4nJrLKDg6pb5DyZEYygpssuWsJLWThztHfLb8kFhUog/sgmSZSucWSl5u3IF+cV
75AzxVb8MXn86Ikpx0z2ZYWoUdiJjN1mkdUx10W86Qf1rZF8nJXNew3ivrAiFu5Cf58qbT9o3CGT
X17N3qcJGIA2VvdXddpK3vjI7v6onIQc3BCcyXuI6KzILXNrexV3tUf+SIayn8975ShLcXQYr35F
xGMnwAwZyEbr3NqiZqJlT6Dw8GWwxMdMPPo/fu4AA3f1D8871zU5oR3fBOk97veUccDGwy5punHL
wJbtj8WfYR/8vEj32OrGPamvl5Rb0IHs2H3BP82FlhJisxRbq24Q+bkcpS03zhbAjBz0r8pjWN4q
/DZm9j62E4Bziqc4NcD1W+OGgeoPmqMWphgXr09XRcDUJo0l9Lic059Bzp65GmLYeiiD0ZzPvtPT
M/f2ccxQRDXzvCpMi3QlA7VZwvBh0AcyRkdC4/m53s+HLKd0q2gHuONZzHtkXc/APzKbRJ2inA5t
0wj6YD/e4FqixCj2GOEoxtxTk7+zfapeMgNTdtt2f0ffJEbQYRqbYXC54ORItynj+3mxlzCKfYxH
c4292VTLY2PVb+yLkjXilGwlODp22NYcyPwLyw6Hb2ZsX2TMDCeOObllKVbS5SfIBDomqSlfDXNX
hXiUuh1miSGsXPGkdQyxxqTZ6HanHzRLbhNizNYDpKmVToWDMU7r926u75e8v/VMeR4MsnIsH1Cb
1kf7Gck4G6/sS2/sw9yY+WpOS+4/O0UWhEPaT7qdXhIF76U4fnz5nCXWj1kqsGsOwZLRaG2TDhzX
PNkRMwR+6AwEUgOiLyKOXZVYT34Ry23VkQVaawO6ZpaECK7UZsyMg9UYexf76dqW0x5n4ls3Cu7m
nuSD2cM7+TucJVN93Wi6CLNU744R1YzodnHC3RqzseQu1MqV/JydHGNLPVprUSw/qckQo2pNey26
U5JRVzERw4umYGHJ0q3WNWKmVS5yDnwRYZyV5aVoZIIfbNlr4OEx2TOTwmRynf0eHtQUyw3okb9T
GuvHvmd+US65uIdEoToDEiHp19bdQjmo1EJ67gbTOzHMeQcQStIxcDl7qf3YsfFnlA8f2iYB2ymL
QMIzWQ08uVR+ULMq+7FUY7+TX5nZphc4FUmgMCaHVeM1j+U87Ke24lSUxhL24sscKuupWFSo+1ly
VKZLeve6bwZ3U+eCr9FSx6zPduaIRL51iJIp6GQ3xRS98N7ZC1j9Oj9HMikDGG+bhgiiqkzJbJge
4FEGxUKCS8mx4nokqKZV2gZSiovvOYwyyK02ave9tXg762p6Lo/Idxe6UKarqJaqDarQwJqZFXYu
i4SkwANZn/JSQhVw3vEmfCewjvBVaYR/zCxDE9t/Z9R1sLPkryXyNyOtnqL7+qeT8PeJ3iF6KxJh
ZPv/cJrIcIRgmIqv3I6fbX/hBNDEqiCxa7Vow98mJZ0leiLbGmuVbK1TZaueLUXLc7dwN85u0CbV
rekc7y4z2eascyFBOv9yE9oUx9Wb5zSE7gKgVNVbLxXxEZr60Crx2GvzLdf5v4+57hDDoWyMkieh
0JXZ87yVs/6eQp5aMZrsnGkrlogKrJKwqZICKarzHY/QvSJWdcyxpnn6mCrxPk4RdEr6ISeLKcbN
v/BA0r0+DZfJhSxG8ipdR1FtMdm8F0of6Zei86MnxFWz9hLbs151BOiVKckk8tozjM/177otyw0H
q9zGuNB0+nHuyXZCxkWqfGlUN21MUhZl7rDLl/EpHhFGG7MuA47DKJB0ISB1XA9FeLQz9eXDM0lQ
molhbxgBarHDHmCpi6AhP8ieGKICjqCKXXh7SvvZz+pnh6ftnl1LPqtOGjpphQu1zsw+NfQmS4Z8
prPeEWpsUSZ2ddVs55eBducBLfm8mRYPk07Oze2Ced4Qfrhl72ztcqIqNlPBOTk7s4N7MCa3p69v
0i2qdWUzve49K7+0lgoc3c9PEQYzv46/7Iq458Z0EXxw6AeePKDLGGh0eDTNVDrkHgIhrLtD6mmv
fv4XH1YWjrJqN2AHqDRnWW476EYVUE3V2S1Te9TutdOXoJY4b6M0fobHsNM03D1pxL+TneeGMRZq
ViB+GxRna+KfWuYiwJtiPkpQgxs2gK1F8IbbOqkaleDZoOlG8j0nWMVo5K61P+z0zpPnDMYm7U2Y
a1jnM6TDGx8YyKouvNfIHtjRO9N0zvjPuxQsSq9Ia+RmcXRja9vk5dRFtokEJjlWd9wF7mbUzZ2l
w/dsZVsGSywuVd3AQGj5BCw4Ksv8vQypBJihnTjZNymiPbx+/V8HiT23LIKOQh31pvhqjJZ0lJq3
1R/871KDIWvU9WGunJnxanl2E0bGnZ/kJ7YItZqOZf+KwqTbl7JDSxw999I4WrAfmSQb96mqUVOo
6qyjCvYHdozHvPRKa58zRkcJ1zzcM4hXVovQtFxgA/djoW1m0jf0GKyasKLdMBKJw86F/Ct9PDRl
3waGoDZUrunCInce/Zr8U06M0IsPcnKtH80Qj7VbhMSNBVNRkv7oqmVjaLBW/UI/T9zTQaTKZIuk
MSW5j+xLY6TWaoTxrtlCAAiwnVWbowBksnID8zVc9Gy40LqJlakVu3Yp+8ASt8kXy86NcYUbcCQJ
IidaLCN9HSttdAdnfxRIQUPuftpgUz8j6trgQGmQWRuvvdOTjkj3v6XV31KLMmlJEPdNC/FxEp1R
Sb2aKrTzhk6r7WhVvE0SU4WCdDjl2Rn+fts8cT5nzZiGupmdZl8jiudZwAFYORMVk7lAvk9y8ZYz
21oVbvxQe5TybqZ4NpGAWaPWrquZoNQajzNGepb8U8tajD0BSm8Z6lXJ+8r3vhntJ2H07G3mX5NW
Ze+dZdhjSjN3SQdNUzOLxyjXi5M7oBbD3XUbc27iERymItV6sJ7ohb41zYAr29YH0VfswUqebhff
JyRHtLyzvcttTMBu3546Pf43SZCllru0u1n0ACpFyUscUXVwvL+QgiTDyBiHbddI52XMUy+AAWdu
c8/Yxne1bTTbjDYYDW/nMXuS0VzR0df5vlD1JR26LiwKcicF5RnK8cS5uDbB2h3hbVwfav7o8vSp
if/UNBvr0rVeyZMmva9pj4vTbMhPExczHp1wNni0eL1U39ZfVt+S/wr3YNXE/InRqglNt5bt75Ya
+NdaxzYaCtGbzC0FDNNl7oKSPJuwSDhPwem9Gflbmmf1n0IoHBXODxbflolPbLxlhn7ARE/d3y7F
IzTe8yIT9SBZuaCqgW5QGcst1Y1qwwL7HtoEFnGQJqr4u+6yira/6kyytg/9svhMmn3vgRfg6z9R
A50f4eBc9TTeWCrrohtf8rYDQY1VueQxPZdMXFemNbyQlercyAztg0Sq/qDZXv7OXVzwDR5A9c59
gH+UJQU6iL0tpqdZGd5Wv0f+UekvWxQExbon8eSE15xBAV/RuoI9vePIqg6ZN3jHkv5gW+mo0pam
r7l0J4imWXLAU07fFXPQ+HrxXPLg2N208VspH9KpKp5zDHW53vKi2stVgSDlcvUPVq4tTEEHi+lB
dRdEAOZ+LHj0sqqs6bMBsQ6c+riOki9NXaeGlKLerO0jKze0ZPLM5Ees41/x9P2Xgr3qbZ6Q5bq2
vYYppl+irPmciKQI6yl7qkFuHmgK2ISoXj725tDsndRiEpFEDpNe8MK/qoOZVU/Elfqf6EA+aeWX
qabp2hFFBndHirPgoCRnK2VFBNmji0R5+v2Fsrw6xdY482jPTxY81WPRlL5akZEBXt55GIQJBsDq
/iBZ/mzuQovu/otm2uVDcbW43NbAseK99AcHibLmH2MvwXNf1flJI6ruCANLrWNGsqq/E+RGFkV3
IKrhIiBuHe3H0rOX3GUjnSbvic6UeehyA7R57uwaP9e3bjTi8iI2mzHRnWrTsiZtEFD5NQUfzHOP
zof1el9gaZpjIsxqQ0sILIMdn434/geXO7Fw8ZrE1rkRrFNIIMFLqZUEN1UL2mXvU+VNdoBUyopz
6s0zqQWEGScGtY5VWBcYCtgwEZmtfZctz5L2bylbNL3o2stSZ+1/1oUlYiDx6z0qbRSJtl2v8sat
Q2FUOXhgh1FdOhXPrsweKKgGmjaJRhhJz3amZnQA0KGoqAg69vxIrZnIJM+uX30Yi3HfuGtMj9zM
3w2z8TH2dvsw8f1ekMR8jnl0MFpPXgCwtI9Ojsmoq/I3T2csXmpIdAwHfTxaBH+DsBSBs13R+3al
Eboiiy4OcvT1PDGL9VWfPCSCp2NIdlGieX/0nEW1A8sbf8m0G8uS7N8REQxSu/BXQWP53H++UVQA
bOPXpV3OoXSU/Z/eMnNNCLJ9vWuFmL7vjjsXYjVo4KHYTdLqjoKMQtfq5ZPZ4UTnhqBYGdl46DFb
4KadEQ14w3bszad4Go1nfX6yIZfQo4z1hYSPB+G2/hbFj0U7sE+k5u5RBhxtRxvPIlbUaTb5h7qW
ymdjTP7kllmcAfTGz8n8Fy6jy99mGA8ucIuDazt3SkVYZDr2+brm6cpy+21mO77yJiyORb0IILuI
qwuVP6nOpTo2u2tlsW5dUsjRAuSU6Rushzwe0tIO8nqSTxkI20bd0h4Bx699ZbDuhjBhfCe5M24t
EF5oWrk48x5epYEPjh85pxmXr9SWeGuXI7XUBEIDqfjCmB2V+gKHAStk7lPaGxOuXwu9nxgIGPJ7
+m+LvLHd7z8s5yQ6adWnVuXFP9D0q3gi43H0GIKwZJQGa9DiVmEv3jNzF+cRd39Y5mFUxuV/Xz3r
AO3/onOZms4+NuCcDHYyHtJhdp+8hEABk6J0Gigp1sjSnVDoLBmgP8QnlPHIgqLqprB4aPCwgZHN
j3ZtT9ek/I1pyKy3uKQNRwSyHWgsnl0oDGGqO2JtaSQi+vN4/bUaQeoyHks73vzqa3UVB8uSHjUv
mj8GWV/6Oj1LwWmcNawZI9Q9tjG8cZZ6j3OMJ6FnIHNQ9wX+hPi0glOyzV0xhXrSn0qm5Te+YSD+
ateLUj0suj8/8YM+mHkNqYoFzZlRNBTesYjPhji5cTEg03d/IuYln2zYiLo1Bm/PGPYS2dl81cfE
OrZ58+CFEE94gEzVrKoJ4yHUqizMkUWGHvQKHHTLp/JhATOsnKnRUAHDMWrZw1WsPFH4/f+/Effr
pP0myRXrHb1wg1HpyfMk3Gxt9h3+oMGWG9nYco3vd3yOWjT3PkK16yzGHg6zz72wePwxL06O/qC3
4YSbBOyatxVmD+fccolAhd6M5/zLnBhCGNXIxYhdeWUYd/ViPswfjYH2H5rHv2XCOTmOC5mUEzmw
d0V2XvLFGtlE2N3Mo58tBaTt+yfdtKNcNWpS715Sfk+9jl8PSLgaRfZD0PJ+TpoPj+v/mPrEw4+N
++HN4pkrd3huMa8GdUNoJ4kNu3Gw/YtR625Ass02rzr9Ni0IlhVL2K9kSPeD9dpIc/kcM4JDbVtn
k6QWJj2Fdhq88Rtaido1rfGsNWn8EOHUOZiq27UDArSKTdNzTSj9Q+3E+9/fafr8/ntLm5FPou5d
18+oMz7T18HryKTP8HAVJYLtox634eih5cVC1exr9tfniDD5PZJiEEcV+qmAyxpMTOpVb6Ax9G2k
1Zcxuu/VmMU/gXBmrFZRZYpCoT8ytLEJl0n4Z3fs2jUGaO6F2u39bWyO7cOs3hzOpkM7KuulHpMg
9YABYPaVez3RSQQzuR8H8iMp3cZyVyu1L2cg/HcPxn/WRvhe0Khrr8E2Equ1zkX96qIOce6IDpfY
74PtOHS0eTGvDUaCwiz9Vy6bTd9+x4U9nxqGjw/enNh0hwq4WVdN27jWcBouodHn1CpoEIr17zn8
+0sbpxePq2r3W0cbtYVUmoNiW6fIYlOCIPicO3/nRSODmiKZrxXy73PlOIHmgIwxc21X333s0ZLo
iBJ9talJdEOE52wVD88WaSpDoCZmQ9T8/lg8mjUGEL/OwX62XzLGomcPd9fG5uX9PYiz3AUr/3vY
Go2/UrOGvrtKorNnp7vKvmvanNG6cAhQyxTlZ6x88eMhXzFLCcIeK1BWNNFL6o/nqLMhUUnMVU2l
TYEzSmhQ6Qx2Lm5II7nfyr6Ri0B2lnW/LMOmGKsnP7razNE3iWt4J3u0Poxxcj4zb67JZq9xrzSJ
9VbcsQ8dwmACcXXzRTjexkMyTp3VTVet56PGWnTVBzQNnc7GXzXzi8tCLCi8AjKTOeuv8yxDtESv
sSrOnSh6eCN4Fmqel5mVHLE+8YjsSxX34oOtdSeZgbJxkIt29Wsm2kvRvlRu9CV8Zhq9bm+ZFlWr
pms7KrDyhz0bUwrEmVbJ5iwbrsphY5V0f3Sz1Xb8aBBp1Ua7i3EBr7Ua5DVTYYLnVTC6+m1cyo/7
IJEd8INnNXy6KZV4VbrftcOF27eOy5z3UmryMkH02jD/A3I4JtClUvvVqSrKmWLZlnYtsMpnTxaZ
JD1kHH9cTirGK6PEXz8e6LIMRkBR3dwWafCDib1X+76sLObykMVJgar+wzTJ3Sh9+ehZ7TtivIsf
WTEbBWJTmOwP7PIxQdS9dvMj59zl4tlFjBkVesx811z7AkXmrEe4ZGn/7fbewxfospgDaxTA+EPK
XSr5L1lfv+h6dvB8NM8zablVF0NkaaaDymbSlROFrMv2WafXdoNNaPwsShl0ZdZh2yq+kt5h7X4i
tGapjXu3RgpQRL0mCh4GS43/iHehj3a0czY0p9FDS40Ziizqgoc0m7sn4WiHIk/BJZV3vYa10IjT
UOChQGK22PY2vo4SnceSdLfFW6KgXFglp7I+WFN3DwSOD10VwbaKEbfyJIfxIN6aykWxJh9QDf+U
FLwnho7y3uOWYVvW7tb3rVdb2xRowGhqwSiXJeSki6zcbZ7U/6AQemGUP7RYJIIebgVr5DDH+I1I
Z4P9AmSFT9XcleWOEexpKAzE4O7fUevSMMv643Lf60apWjkkSpH0HL+IpEDHZ8/vJXkVsnOKEFdC
upde2ERqt+TFgfACugCN2y6K1VakhAY5+L1Tv3/jrGLBwQkPrVQFkaUFI5pBZgJclmPNqaTn6Xau
wAlEy5tObF8yRvc3MX5M62ZvEmve+sfWKegCLGK6c+vPzCKDwU36QeljoQf6gE+HNRXbC/k8TVk8
EJ1SFq96ZWZBYvLz9oR6tSwOFKSR9ex/cyp92W3EgLp495mIlQPbrXZFgvuxUuVegzmyniYmRT2T
hyYaoJ3rw1bv16xThi2ATXeiv57megy8Zocm0GawvJ5s/mbGJ/fMoH+G3r0meXR0fDWgcTaiR/aJ
jmAS6Mj8nzYb2Ghjk5Co8Ws2rovwZWCh8GTNUwcooZsjWxcEPJ65M3GnoPa4RxZ0pK6XKUmh9ppl
2Tcz7695lC9DiyCFsMP8oGtqM/MkWdSqLFtg9pn9Fa/cTgmxaSk+OpndeEXPeq5eWdvvzAblQFkF
wz3susJZXimCXowIb2Zefg/eacKGnwmQbJLkJNHJoJ5hvuupjlbR+MeQ8iQmF1nVlJKW4lQ/EMX5
edOelRbaAaZvI40Dcv8xoTyhnxfdEUS1j2KiftByFsd126AzGANXo/Xzq+6oWvuVQ+5amXe9KctS
D1TlymmQ+/nd8Co1oiNyQR775D8P6IjXi5uGZhHtx6p+NnKk9U15hlQWEUOJNB6UJMlQ/TW2o13t
WaDi9gUlf8yqFcbrMRvzj9rMXspMZSBaVqJyXqFPf2jjDcrCvkOHjhFuZT31unvKq/gRwMl7qdgV
2nXNU6zLx0pVEj5vKlZepSYSvJznjlhs5oLZup4J4mZHelsKeAAiqY6RVTCGJJ2nd1B3JemujZDH
WcirifE01+1AEryRfdGRvYAH4IRL2qPnDCr0WlJ6Wr0m/uanYiXhfWZN/9cWHw0BqCd74d2zZMde
ez+OLNC7CtrdUNz/VcwD2v91C4y2OhQHNsHZadEmYqLXZaS9yTg9CItNph8x3WyleHW0CfOZP1xZ
Cw09n2xSYftHDRQ49w2vo8tNmksEEynrFo/PDsnNlv4PXhKKmWRc3vgMVpPW/PEijen5/UjX9Aqr
eIPGJl2qvz6lJhpEsmmw6m3tzuXjrCQii6Vfj5AAd67J0N40AOJSwxO6Uh3SjmZVmMV6Mrhjh3xj
NstP4to/kXvvG7l7B+Ea3OPeSfY+U8aJUnpI7hIFf9VX8C2n+hYTy76iXp3QeKoaK0ZM/e/2+zG/
F9Jehi47+ktP/STS5AvLwD+tHQOUBNjCyDWnsirosAh8ua8bF2kiKHeCss0+RtQaDZ8hPljfT19s
jS886soXaAiowXI+F9PVf0TCU6fs/ijmlq3dwjtnW01g34eNnrnv05jpR+XwCPvOa3tvl3VrYPYU
OJO9Yzh5hPey6v8JA43Iwt5vcAwvwDCCxKTet0Oth7Wy//SL9t54RgOCr3vgw8guT5qULR5YzmhH
GbduirFboL/L5rBCMucJveQ8btrLaDnNqu8zuc7dK1sSL3SNFpv4faLnkq67bkvNPHTxW+JWzUZC
q+Gk7baAIfpDVPDHSF9bAqacFzdHOtYw/Ykauz5791/MJrlhL7k0XTWHet/jm2jc/psfGQk2m0w6
4JqNbWukKfGw3kNKdB2vtL0GQ5KtyypGLyYcdv7o8okPWCVmP/KEZEx4rFd/jouNZ3ymjmSiBLFl
8bWruidHoBNA/NwTMsdNgm5pBXEADX/B7r8piKLBUkzBPerf4Kc76CrC3+ushDN9vGZ6BY5YaM9Q
Zm4Ta7r/MXceO5IjadZ9IjaMNMrNLJyu3cNDR4oNkaqotVE+/Rwy+8d0RiUqMZsfgwEak91VGR50
kvaJe8+tcWsfbUpdT9XDhqn87But8aZBt90jvX9N6Wr2eY7SVmc7o6qPRJQhA8YewDFq8/JubI+V
d3rKyfPx+xm6LNETu1aLi41ts4sC8suv2gwPUO9fELTeowbMeRH6WTrziM9+lFDLrMal/z80Mgx9
3/4fjOy/7p73LyuP7H/+q1//+H8DV7Ywvv4BV9bEqvnx5T9xZcu/8BNXZsp/6dK0F58vOCLkfSCo
fkaXS/tf/GlhkGDtw95n/QeszP2XIJ7OxhhG3ic2a/66f9PKdONf5HFatuAfcBfK2f8KVrYaaP/H
YEiYuGebuu1gryVsWpKH/qvBEHGtFABOrU0fJRjr0tAgY5Hh1+I9rR32Ykgv0YpNKVL1/ntGeY58
KYS9Di9xT9u91ZgMboBJ9D6zhPhsza1vYtPvbJgpduW1dL/tayZBRBg50V8yLx+s4k9JAsavXvn1
1yCiEw8d7A8o/+/xKY0I86G2K0TWvKHu43SkY0e1ZJQniracd5wo2cgXw8WwxCFtS/2W1GiZeUYw
HTVyW8ZWh+zqFQNMeSKuwt1kk+OcvPr7kC50CxsnpVcm0uevjP9g9Nd/9+G5lCAGHbIXANL8+h14
yh2xtdK/j5PQb05lmKh6KFX1FhEO7B8zXcDyCOom5Lx7c2i/cHHjA5OOYyK84vIf9+7v4Fm/ehLX
a+kKR9AK2PyfeO9JjKRmz1EUoXGiDPTHomL4E0znQtO/OSyHXb0eT3LsDnU7b+zacR6zxDrquc1/
1C24EI0UWKd9noA5Ub5qt4HR+lZpHUZCyrgjV9fwB3SVuz7mF6xQoR1HUQyIF3KEfpgduvIWT7k4
s46/Mtn0Lsr+U8L9apx9d99zRhlY6aH1Qf95d9+rImwTAjEhv+RzfRmC/nMFwdWPHRAQYrC2XdZV
+8abQWkBHaYGfbLGedhUzKKfBEDphib8pA0gP4a0/vrP38D7LOnloaToNbkb4ARgil+odf/hCnWa
BhMddICNWWUJA3TLXy/VekOg9WKWBeTeZoJgeMl918d/4pa+YyOttwDMS3QbMEvhiepLVsh/fIAa
AzzYm8HC/mNfIzR6W1mxmnEjiF3VSNIiBr9N0qb07T3elvXL7fPc2UmAy3+4GL+SkX5+FguCKmRR
T19eV79+FrJBoaOUHPUTIUkXI0enUhCK1lV2cbXKo+2q8rRAtv3aw2oeVNUWZxj0lOWRH10Z7Icp
+t8/sQ4vdVciw+GVo4t3d0/VcDfLGqWMwsF46B2XVlK/kdDwJRfsVMJKAiGLgwtD4GRDl6y2o5qB
sM7hsSmQTv/hEq0/79e72dFd/I+6ha+Jj/TuhqGJCI1yIKo4dIgscoTaUT0BK0cBdGvu0UTi+OID
VlHc4N9qQp9bsEJnJisqIMrbcXnJNTLnpeLyTGo9alSo7BGbhIFM1cDZT3Vm7icd4SdD2JEYVYjE
GmZRNrooSs/tjBwfDnhJp8Qb1ABVYFvMyfKRVUXiPo5TU56cmdCFRNG/BwTW6gD9LwzRAW6AGGjM
YOn0U+2gJvFBTD1tVc/UXpoXva02ZT0qsh249eo50Y9tlsasPgp+LZexpN4+mVn5RcbjTg3xscgT
camW738QqbUQlxo/KEnj9BxN7Y2a7aSXwuZeXqJT1NyE9ddc1talim3vYLm4BqZv696jK+odqlim
EyWWXggsJ4V0eqenen6apviDdKr4gEJqR4Bg8dSMTN01pCB+OEbFMm/+Zgdc0vWxleaM/MWlbwVd
gv1cw7tLUdqouViQXS4ZroGBMmNv9xhkanRXp64FrYHw85JGeX30jOqzQwTAXpE0z2SVGM7cfvvD
jfT3k2jB8Vg2xYAFceA9zy6eW1DYAnb1ehINTXvVAqPfBpldHhAv7CJmagAlnbM1CfRrefPQppiM
ptF+7GX1B4Tlb97RfBp3CSIncctDB/3rk4+uCRM4pr2NjYfNl4P7xFfwF/67BmVNWm6IMkJ2zvNW
tlzmKUJQ3eIq7V6wmJplcao6hRE3I9r2D5dpwSu+e9wMqDw8aKCk4ce9o7d4QQnNHEkRvl7HPdF1
+KUciNAQghVr4H3Wg+kJLnfOhkvtAfiXf8DHLK+X9z+f97PrWQ6ZgnAHf70wShP9z4IhWeqqIDQu
Fr6JfRomz3pFKLelIzl0+8bw1zv0D7/9b24ScgUt2zDhdAumsr/+9CgP46k1eNmMyA42c8Msx7KD
v8zJI1ys0IGihcEd+cn1FoKSs69q583GKZD0X8vESP5QrejO388H6lZcEYKihe/DeV89MQ4Hea79
u1yJpb146VV8YBn5VUXZuAdN1WwG2ZM9OhbxfZl/ne2cnBJedL1JpC1QrzMru/IETOem6aO2qy0O
mbUgDof2WhrEFzPpVrc2tPB1afOxWn6AHAXg00Azj+vftTiaL7pcqApm5V1XxCbWjoD0RQ5Fulxv
V2ly2s6Fl++6KQIROiGXoUKqPrlRGh+cIX0D+EFmcAB8V4n83OXehOSTDHnK3h2sRfKZIkJgokLi
AYAQx2KhDq8xgNfcnV5yrzE+9UV6cISYL+uL2O6Sv4hLYfyc4MIlWyjf2C3Rv2EHjw4cPZsqGZ5T
xzqonhlfG3p3zQBATzmxDTrt4uJqelw/cdpaFER1eNQCzuKRweynkJR0UYgPiKLlY9C3ZOyiX+xr
eRi7sduS1oCBczlZ5sCuN8zxDZQF89vYehwf4RHJZXnC6DlsGu6za2xP/nqYMy5ovKQ+0p7nTa/f
YrFxRoBc+D5bRPQv1J7IxZhekbARn6c+Z5rkFHAEApkd1td+3HjiNmYkdCEij9TrGJcE0Sv+CvIs
Nutf6rpUMOsiSmHX1gVKzBihfVIq9YrIvS/zYGcwj9yPESCCupGH5GQ8hQmjjcFJrmUHEyZQ2VsZ
09TYo3mbJW9reEREs4NK0QgWAKBWDlv0PaNvz71DLi07PMZk3TbBOrdYBj83FXm5qC3OFsf3JqpQ
1bddQQgLnF0O6rDeNUn7OhcJ27jh+1qPl4g6drP2ozKK6TAEWbHL+kCgtUquVax756pDci0rKjVD
dW/CgZvcFZQdtaH/IePvN1WiYwq4TICnTGnbzjs4TYbTQKvR85PnPjNdZzy2A50Ikzq3+Z4QmjC8
2AKc6rZDqBbzGC1AmpDgXASW/qd3Mh3x+3eiKS1X6oZDI4uy89e3ktcZXRDNEWsVQprsIiqQck+w
JRXsYr1kGfHzuVvO1BKi2xZgxpcGOuif3kd/754cXsyOQ+9EX/G3Zk50g9slioZ6/bYaQ3G+ezNl
FiMqTG8VQRnbuQqnpX17XC/JDITO1pT8OaRhfPJ7HtLvjk+OTupTDvSltX9XFNazGpsanMmmWy48
c0Bkkt48+mszzlDgJFsAAMEI16HP3fkYBtZp0KLpPJO2EigLIoNDl1dM1r75U0rrb+4dl6GHxSXy
BEep9e7eMYFGDgTc8yZZXhBFBjB7/YLCNEowbqQRZXNFJdXwBBrVea2FRJSeppKL+c8H2nJn/Hqa
MpURcHhsxjOk6b27c2SUKJAdfJRyGnFvL9igcECi3PRE+HWgCvz1a/rnH6r//dhagg8Z8NgWJD86
rV/vVwe6kfTYSCOxnwjCwU1/R4lf4U/M5d603CdkON+TvI0Ptie+Gbj1t4WtONHr4AbUCCHlYD78
4TMtF/3XK+FxIZgsCTobS3rvvpQa1101AgbaGMPnUebWOTaR9GWcUin+zgbzMSobIz6ECZNJLIWH
avgON7rcQ0qotmE9KM5Z1qQVANh//mhr5fnuo5nU8kQMLzOevw14xlp4zZCbyKsQNWN0LZ5acdJ1
PWc44FjbwYEzFk+LGBfnLkMoRvvLo26yB1KoV7cY/1s/zJOvThdDGw1Qtuqjec1sCVPaZMnnFPRB
czxU+6Q2NJCXzy7S+I8OY+wEwxmmrSJHEZ7lx0lDbg0LtvTdsvD/+ff8zSzIM/EdEFPAywxp0Lvb
IuJWo11k6VRWFQJi57uTI4VgSGFdRIVKqgrCYdOS2Oi3yCP8PLXemrqPDm0wCvSrzh+ejd9ed6oq
JpHLmJBB5a+3adr1ndnLgevOZq+PcHivb5OyJ/1vjgPt0OT6G+Kmyxyy3Zmr+SSw/rHR4ezVo5l1
R6QIuCXvCp1Dew3HGcsg5hfkS8SrW9WpRKxzSQ11mRrnXgZM5pzaHx2hHVmGfYRu8FVpAy6a5Uno
AosxnFWUf3hV/r2eZnJoM+dYhy3yfaNh66rFRY6CsF1YoBDsXsyiObB6qzB0hGgXGuuSz0l/mljU
/fMXvryE393XbFzo3oGI20yC333fpec0QRJjD3GWbtRbbs61jfiJ+AaauxU2al5F5Xr455+sv//R
koEpNxi8aQeuP6OwX79aQqjouiIItaWhmBygIx5QU2zdPP4RBBzja7stUhobZ2klkjwrT1kNHCSx
zI2xzAYnFD2MHHCHs2T84qKk2iD6cv7wQY33RypDKENHf83lYS7Glfr1g+oVPpGA3A5elYJ2WrLe
axyi8QYEO6BNRjzVrS42mCx2Pz/WNPCMYLO5BO19hRygHZzJb7LxPmD6cN9Y6XPlTOpQuyLe4VQ6
pFsGYX8qj8BJvO8TJWBxunhBJInNUfd+TNROWuG6TSopjI18h/c71TL30pCwSpXSa/uFVaQAbe+n
t7TTiIlNrMPIJnaPzK5uOKqN2YUwZRYgC8Wk+ZwPE1F2yUtp1M1m9tDr9K31bOrNxewg0zqidFE0
hMc0BYDUgo5tgtY5B/OhN13Nr4L53nK19OJZ3wPECr6Koh81PKPBw5aVJ9Nr15s6q3jnBYF9AXwe
x+d4aiLag3YcX3WNWR9cp7/CYQz9Ca2zUR2iZPjEcOcOGzY2zwKol5Ul7V0etqjL+2XFaJ0aWV4z
o/0wKWlex86xr7aLI9humKHMCe+yqe0tBJ7qU8gbw9SBdIE3KcvK3fcL6Hsaqi8CY9aVjODhue8r
bCEBbOcGZ2bLjPRoKaLMGnXvLumiUwY+wG2ojElpOwBtiXc1r4w0rML7BFPrt6qQCHbT2DfYnz+g
2ECp1jhPoZOhmF3mizis45ksBT3DSj2EtFkR1sTaay5Jqn0rF85yucConWVWU+Ec9wtZswRMXYIs
VaWQkXbyoahfe6yFl7WuKS04QpMTPv+cBqWR+3jQyi73ddX90JzpbX3qjaQgn5DJrh/F4936LzoG
mIOyFq9GqRPQ6njyUJbcJ7Nh30eO+F7W0j3n3GWbpMn/gsD8Gttwj4dlncP8ID2qOria1gJCEnV8
yKIYgn1Gp4MwU5u09BgtjXCeDudCFt1+BaLanRljCMngXLpXy4nKnSWr7OPyMQenLHZ5iaFLwHrf
rH80oV6zKh5+lnFtC7Nrzi3cPCGVrTck1jkcelYF8hkfoHoNrcbcle0MfsOqWl48Ifdc3HdnheiV
57jNzP5DVmG4L6t03zdzcAtNYzxDZq+CqLlqWH/IU4HZFETieclbPvXYwtdOcszQDcCWPuJCK2Ba
MTBcLzhRGsgv9MDeTUl/8HATX9bRSKXkzZp6b1cknLnp2MBuWgaYKf7qnU1SG3w3F9FFMF4MCAta
pK6NO/fbSJevs/PIW1ocR+axu9LgJhrwWgVTTnibQSSzGejjRR8BvSYRU4TlP1CMJRsXjTveVkqU
pu3cfYkekzaVnFPim3QMhnW4das8RHxDImKuGbeE1/ROMZO/optbKsAUWVuF99qbg10NQgqDEBhE
YEGyI6nkq/AI9tHYtL+FbOrCagTW3MU/oh5rSDhBBJPtowtg8JrV6TczV/cmsxsMXsUnDAmOT5jQ
o+cx4IjFA1B+1Hr2RY/RAMdJHx+KZgLPN8v7tRqNp7rxoR/SZCjgBes/kUj3U5xJk3cW87BJcBct
/EyDXEVIEDTZpWFPEOcxRIep1mBv5P5miN8auP87K/uO255aLVyEiHbJ/MwoLrOXH6xqizNLv8mi
r3wAZ+YO5ABoRNe8RwkOsjRokivmwl2+iGO4ZPgUiIe2i48wvOKDmusvWVDkqNLG4/qYz850YpQL
4i2tv1muQBKOf1Vqjr11zLC7CvRM5L6qHSTI8udvQ56je0EYD6lZyXIjVIoJilHwYb1rukn3m2LQ
D0YBOUBHnnRkE39Xhj38N8LfAE6YB46fT3kgFTF3uJrSyvP2dpcdAtOGpIeNIhbJU2+Wb20IGrMq
EedFeITXd8EIXWS2Sgc8Yn3VElz7LkXp+j95IYvNxBORP/AwwNVO3lDk1yfZQNl2NIIXXF0ruGxI
ZtA3pfvSyUiTNGeDyuM8qCa+udMBflxxB37sbtDJkTJQ6p+JK1h40cFpjNV8jO5tpzHv0Zlkvizn
fcOe8OZkyZ4DNb/Y44lmgYxgFEFXdzIvKOn6B8267zI3vZZinP1SkLtQTll+GwP2SMufkkK0D5EZ
d1uidtGtFfFzUh1FOo1bcybxasQnZwa2e7CrhvuJPS8rgefBCGPf7POOJiQb9qGdDn5hzaQ0jxMy
6BA3JFhwOusfcQ0XqfGWlwZU7ZNL2J9qrHxvxPUML6aZT5giskNDJu8hJvDbjzu6gzpNyweTfasG
evDQl/hTUK7nPlHN7dV0u8/MbfyyqOLnIYafZia56ePo27kC88pkqfIqZ+Zu+ZR5l9h9my3Un4mV
naOUimtO0HVXiV2eYtSc3bgzRtPcM/TS8TNF5wRZ6kOV5SW56nmu7cJIJFyCYbqTxcd+buKDNvFq
DQfWNJi9kWsHxWV9zy2bh1O52CnKCEBwAgsEw3C3a5W2jSUWFQx8GmksmBaq8tjXpXVcm9tax19p
JsN20mYkmnLIyZGs5qsMxIOu89jDTn8AOR1v+qwlTSzp4bdVJrZ1kxfuWqxCMLsTiKfOyG6ZAY/q
rmn6dluUID6h0zySiZVuTUMyjlPpcxh0+ik0iJcZeLamJSpNagN4eLoM9AFfZ/naA5OVSdW9zB4q
ty70ilPnVFjZoC9u47ACwNpwfmoIvR2LsfOoKh17pWbsO8f6sb77V+yT3sz6c+gScJN8YkNXqc48
z8s5UcaIu3s9/Wt9gtqAFPSJKRnfAp8quax/A87KzSDmr5mV9TsLcClSO+cCfOubaLXqRUsK4wpE
P3/ohv1aDmCV1nngRHTWtJ7jT7MuVpDwWbHgNstaJ6ZyXX2cOgfwqOW7dQKyLlzWzzE4NFNESJ2b
8A7eBhEhNrDIUugfAnKFL+voue/dM2wNDU1bqfHUkse5vC0rQq3s2GJYjbaaIEje9W1S0y6Cu48E
H4G3rN6jOp5qwhorG+45ApRjXGmO7ywD0ayEI8dkBjj6dxu73yOaFvz3U/N1hnawi8gp2yGibPAf
t8UeO8CVlWJ61BMIsutNENKcsf7ULZTwywyea3S0KhUcmqR7UHmiwJDiy6vHSbsZsrlZEFhop39u
lQ2THq/I8Eh17ZjsCNTythCEj+skfi0mphQKSdaiv11qEc4KFnvufFr/ATRcJzugFksXjXo9ovv6
eQ9UydsIeezn9xl1JIlQht6IxxuPkvZ/KVEPjPgXcaHSb2sdxkiG9ZE572VGFnulbStbbbXl8q9n
WpWaAya9mcSpHvGWOe75eoqTmpGeLvECjSOTo8s0ZP1q26Q9CTuxtyY3/nZ2lXa2cAjV5DvsWlsN
iLNde5tH5pcx6w6pNbW3tE1fPMBPJCLA6JGjlD4NQH5ONO1Wgv0oy6k8cZbP28iacKSZ/56jL5cy
SMdTYrJowcW4bZEXAXKBneCQvuaU9Xdgu/pWjSMcbqmTYdzNb1MZ1Zdw4jRG2xLFHNrr1L6n+Pe1
yvpo4vE5hX0BPMOj6+sakwLJNT/jwXwimUVgoRjx/TDHS6EPTOms/HhdRnu8ojMZIy6yovaIhj8/
r1UXHeO8UYvAmAr4K8xcttKQ5In3SYuHPp1pJWk4179Rd1V+KZzwxOdXd8GUEk4SlenBsFM6owg5
ZJ7L5oBIICYahK/FTQTh3qd5oOwRxTSedEKNQUi0xaOCoz5CkTDi6GZG8jJEfXcXy+Rh9BjgN/o9
jUt6l1TksQMLvLrL0GXdJ4wDNO3VQiKGKPPXW7GeM3h92kiRDYVnIFvBd4v0rh3S4+ilxS2SjmLV
UB8A2g7wu/CQKomYX8WfzdHLz2DeWNGxGEtGRaBWbQyYjsqeMtPrYGjUHhnk4YehRrstB+tkxiPZ
yGuZp3XhcEwjoGEubrhFgBN1us+Qub0XrwENXFBmzXm2gJ9R3XQbArApFRPjWAcB2YRVs5x1mOeL
tn/qq55cRbP9aNfg0WiRnvLFNqmqpLrlHtHfotsWHAm3tfWeg3HAIMEau1mipAYT3k/RO6fQHQcU
08F1PYNoKsS2yPLDUOPdgTjnnrQotkD/sKWt9Lm5aFFznIr+Y6Vcdx/UBin3gWgBQKSsgMqKynsp
3Hs1gnUIVE0Bina7JM6qnZa9d29b2xoEJ1t8aPUJ6obceClHpkQl6Oyt5rT9g6Modq3xGw9Jv18/
vDZY0Yk91HqrpAij6aHRPrNThDHCj2OFymRzalrKF2sArFdcql6HF9QaDz3BumvtWZUoSGVglvvR
ZtqB7OHraFn9C+6ku3D0dlGWFA9zRDjG8qexDR3oXSnnu2bsSPKz92udqLuywi0Q2xeLUBei0PVL
H3t7VDUCoYjubkZexn5A1b5bP7obddopwo22Idcm2KqE/AcL4MNbPvArGAnYrgUjknbigfIc1rej
Wedp8u4CLS1vaSpvMFqqMzVAr9fkqBB2XwIZOpOBdurArbwYQ16ACv02ic9eSwz9+kJdj/aKmhSG
EvlgizbN7RUiFtzbevu4Lln7snusuL/CyXWwJfNiCC2SeS0DnNLaa2M9A9uZeae1IU/s9iO5MUgp
9H63/uPrmUQUUnbIhyU0IkjDXUPm04GN7NM69mSy8u8XEqyEe9LnvtFcIX1fvjOXbopH51DRMdst
Ww4t61DQGziwl1ERZeuh7zRrv/4onq6Wlr1N93qfaORzYW9pzeRsZPZVJLZ3GcogOuZu9A2s47gd
WlgggQ2dyGilvVs7XTik2YEwg0+tsJ4Yzum39SrI2PjRCQoalyUZCR4BOo+c5kLwJLDGND6Vqv7I
aDE+aQ5RJFXr3MWzTuq8xxYGfjgIj9w+x2Uk/W4KXYDGLJ2L8CmkbQWPDAonpM6cbVs+NGCmKWMh
fJqm9GOTFnF5H961dUbVMB+xrVoIH8zq57BsWuSKscHwMH01m/Z1clAmWWWkZRsjDz9bbukdAwri
xigyn2YDx7NXM/UsdW2PGLRn9Wm0FyftrR3QsnETgVFLGGps4rGLj1W6cATMYbrECj2A6BM2owPZ
XJmdvCQTQBgzAjre61/mZoKcqECWCnf6Inul00WFNtksta8Sa8YIxLtpgMe/zeumfQmqLxmUCH55
V78iS2GpoOfyDHMeerhjXHRKqX1m1U/gg+qjW8FmrId22JmFBq+ApoJ2wvmUTmLTNBJMxIiwqDai
6pgTkOGSMnhWARqJ1Jo/GjFds6uF7lETfBPI5+HDhclwpn/7VFdO90igy4E0nw/YXN3HaHZiXq5k
HNJuHuN8jP211Fl8grm5p3Wtf9YQpSaHa9LisWh1iqKfpR4uIJiJ5hcKsPLElzGfu6G7aWOeE5Pk
ti+UZMJT+TZsVfgYew7mscKx74Roq6Nn5uHFYU5xxiGdHRt5rnB8b9WkH+o+vOMeT29ILfU7m8AL
iX7xJTej6iXRoBthhn8yp0o+CBg+ZRgmV2MbiOKCb0EwAYun1xSpRtOQN9Gm0VPbOl97h4UIjC2m
9/VLlLbqNpRwucYxu7Y8xVUid1T6Bkw8fDSNG98BPqANS7DllTz8Uaz7oWGganBYwLpx6wt9+ivR
43utJuZmNpBAdcaH1LnO6BbuSinPud2gGAuLAPQuLLCqCJnamor0x346eCFeQC3/xnOFqwhhF9v/
3eBpEc9NzOgz9mx256m7Mwm6opSjHJ+M+KoPX22SS3eaGkt6twny8TT8sPgt+Vq8m5jzb0Zc2H5o
ytEHk84xXUBgCIoyuhSVFl6SurUOlZjf5hgu1UDSX45tjdzgU5Y5rxVN5KaMe/p+Lwo3GY890Ale
pCZudjc8JkADWks3H2a7AeXQSPGiiugRiwR2klNE7c+bmoNpk4h8B7FiIoQmMveAsLudQaxh0rBJ
tuh1DhV53X4EXnWXxCej6eUuSRq63dIu0NRJdoZRjyXAZPbJIKSD+EoyYdjhiG5ldBEnF0e8b9QC
+gnMsivKpI84uclXTWs8rRpdZlLWHzHc4Y824xdsrfPeGPHBzEZ2N5h+bYbNafGQukg2Wd8Ezw0I
3p3pbdrQJYagMr8nQnuZQs05J17hnkk9dM/rHwfDBfSoQcwcJ+7HuTEuEnPTE7qYnXB7CfSVPyUd
w0owinHcBneN7C+Te2e5XFTR9MZW0oDS0vQfCRChswfLvrXzdjGnwvTpFAqLhsmzsqEM4eXesoIn
w0US15TEnHcDpJ20fSE8JOACX1wJm6SAqkRlwL9upV+N8JNs2seGUzJcWsVIld1BZSyBTaJThsGL
NpmU/S4VqmPUOZ9zWNPbvqlOum28UZt918TnMc+aPYQIZ281yaZrNN5fimIytod8L+CjmeQoUeqk
r0Pcdb6bZZgu1YhXaw53BUMm7N5MzK3kyRlATLI4Zv/siaUbfOphaB0qxyTUwqxumQR0T2Zpei9A
MwJnO5gd+CsbM9YYKONJ1+OSnMLWPCYkRu1ZFUNjM8foCjkE2x/puyKUD14L9CNP0ZZMqj5lNku4
brzJNNbAhxUvsTMq8sKybJ9M34c+ifHWKYzXQUwEhfjeJ+GHypQfJC+aNIMwORBgksi5BEcDTdfs
II6mw6mQU+ELE79rTTSPn/binBnGtnY6EIXT0JzMHBiFNgr3MrvJKzCg6g7WKzWy3Do1Swrqu004
C3NHr4aOioYhAym+gzSgw5lNTWTSTsWL3hEWYOIgGq8kFt+59mEQIEY8NF++k9UUvvPzGIQPkP8i
nDf1Ia/PXWBPd+i/38JlSemVrrOFxrKpQ9gsrcnKRnM/xvyOxA+6lB54mQPyIUgUmF5UDQY+zY3n
wdO/eQ5QkUESveK55Q9Dq8stov59POHQyqV3aerkLWnxrmdt+WaY4fcgwW4Q6iw50BlOhOuwcY4K
7QYywz00Mw+yXjP25xNdxlEpSilsRYYl7wfbZW0aAE0oImJ9OmIWIv2bG31dE42m+QLdBmK3oZxj
pUcdzHFmBKHozmd7SpqLPQ94dWfQGCGZyGbnnKzS5E4awRvhnzJLpmbk3/RHa862rt6Dkii1r17Q
BXd103/QXszGDf0hBV/udexLU3eEoJfxVbG+K/Ekt3fh3Aoihuu94RSskbwv44QsvCx/WNagERDN
xFswCNv0zY1oI2KaOiWRW+Ez5Hzb9DVwwimHgzqfQICpz1Bu4F9E9UuW00LWCVZkKUrmdBX3QlXM
p6FYInzGyddiHAXwrsBAWzcI4c6F+r5+tM2RmWtEWvfsFd2u9zQiGwtdPnSxZV+EGu6J3JQPcVjL
B5MK5aIsSkJ63aH5NBjd2aHu9c0iIA/C5ng3LGfLOdUh7wXbLMhN3rskdnh69doLvKODStnrwSQj
/Ir/LejqgTO3Z6VXB3+1GgccqL/Yi7pXRtQnpaEkTi04f1lvmG+NgMUP6QdqXlZrj1XdHHis5ZnD
9tEZ2uw45JFEmF1HLz0pjdjYnLvO/lGZNH1V0tsPOvzTB9cYmrshdA/rf5UKRN6OAbfO9Gzpj7zz
t67W7IzJii/mfEG//6Dlo/4wciGJGALqqOfxlgwB5VdY9pD08w6WiOmuXhXaz1W41zKAEElLdBqM
F5quMGt5a+bdc97b5HYFZP2kA1B8DYHRDiPFgjyQ7cEJMfsB5qZjvDPLCKjGOH0G05AequBDG+gk
93TwYJU2cbOKN3s2SGSy9Luk4aoUDabWjJS+DRKR8iSrNr51Qokj7uNXzun+7Og485Q9X+euHWBK
ku+xwBK/hrWdcFYH2Hpb4ziW8kPqGvOlJvxVGef1PzJtjE5oDrfI+8izbp2OWKm6vXOcAet82X8U
9sCmCuAEeVs///8E+e8un0h7ipB2AtuBQY7bTuF+1MaLXZfxpoXht1UVk4PMGC8D4s0wGzzqxjTc
qpr7CHIkt4l98mD07YrFDUz6dnsnlx/dw1GGmz8hIsQVOVUwgsJcO5lXs0fm7LKPY82V2ScypK5e
77rPhBXPDBNjKUyyNNI7oUiPlWMMiyB7gmcEFMY+YMzqtfxVw9dSJPGjzDtj69n1SQ3Nk34fGfYF
7CzTAjbj9HDF49S4H/oGJFgQRtCxh2JbJ0AYstSGyc8v3DHU9qgzy574vyh9cTxN2/TB5ykh7ycC
42oMBhzIC3A4kgYzsrfmLr13UwvtQMjk3yClyMzdYd8zUN6KWd4ITel8085p+eZ0uKi80DYDMYyk
CEfRslaMd9BsiBlcqvQczHleffIYtzODYnXjtQmBSPLeTjDCkgV1db0EZmCHKjA1EAgBX2QzBX0r
MknvzfS90hB7FpqLrETx6azApRDHE0UMwYgGZ9S+B/X8yUO8Z6MgImtrEZEiVC3aaNp7bsUB3eOc
LnImf70pP3cyCs9sPZ490T8kUnbHoJNXJ1/ScHUZHETffUnGCAbkzDm2BG3Sv+7GyQA+aqORrC33
K4O2V5J/mBylJQUSoiuWk5jKl3Q7MWYP0AZH+CF7YiOct7jmPuifGEYGSAeCl2FcgtHKmrbKVJ8x
2o8YgtV3M1VXO1HfRGaLTcfakBymxmfz+2F0vc9CBU/Yyno/1MS+gemAKH/rdIQgcxxy+gQZS8sB
mGJWoWrVU/aEjV+1HBMaORAsztjlqzT5b/bOYzeSJNu2v3LRc2u4FsC7bxBaUAQZ1BNHMsl0YeZa
+9ff5ayLrmy+ZCbQ4zcpVFJEMCLczY6ds/faGyhJ+MUa/IL8jw87mO9R6FLRn7y+bwBLxvsJF4Ul
rAnRr1etW07F4DS6feN0q56mX10/WlX/raaRQm7BeJsnFWc8Q98o314mLue2KN+Bt3pucIiROOvd
Y9O+Q8J3q/KI3CD5lBY2plzTfoeM8uZSFzvOjSlInjUx+N7nbnGcgL8/1K5DO0VbtYOxiKUfL2Mt
o2EH/5TMmIPJnxOFdCAm/8nK1HNNpk5bWvIaTCIAsCY56n4huSjzVdNEpPOm4lXTE2MVO+5F0ssX
QJwK0QpjGN43P4ufRSofI1vd+hRxCDnGFkSo3y8ybFjbmrwSmgHwbIXhHgRZoBwaqKEqD9t6U4xv
RGHFZKJESp7ywD8Twf1WJs5bmSoC1RvW8TBFJ5kEWAQROVLSsPyF001pjP0t8mBrp9mzy2fCSbLM
XBMZeT8SHTl/m3OPfooKbRFj7wLfDUZyO0DURYOV9rcfPwJ77Dtazg63Dl8K8lZelX58/Hj0jy8h
mu/W+uDla5JbeJBYC0h5Ftblx3d9qKxHTddf/noGOwO1nLe+tfnr321EdFtaA2v8eHRfmvtS0YP+
++GzYa6khex3H1/TOWnd1t4qiSNnD6sZCZLJja10mgdtezJoIw1D/VaaoK9sc9h5HQvRQMHOQvy9
5b5LiQHOveItXPlZRW/Fk+/+BOokxATozcliun+0MvIkUK40/ZPhaq+IILclcBGmi/3zFIc3WU/g
sYQHkDt86kFAb60SyWPZiIvSpIOrdAM9PMmHlZxG9LP90qvyH1KUj2lki5VoJNk8k7rGPQ69wPTA
bdTgjMPhxbMdsWaBdHufEAEgY0fvyqMPOXpTfOX67skd7AE8vF/Dsg4WuqFf6gOUjbC5DRJjWJAQ
tsGLN/FePNRXpcbuDYf2zUpPjiAJJHTJN+jM4CEJcrSOVnBEV6M79CoCFzRK16EdsCOuJPoJzIZN
RomtTtedrDx6UeHOEcPLlFTtNj6bI4oUgTGwUTmKk8oVGxTYIMp1hsn1sfQGyADFIZ66x9KVBtMg
52QzyF2NHT7RDBaPMtxNlKPadOYYFC9REAgm7YdyQmgyFcrLhahRR0QReCE/N9Ws5bxQceOuGvWa
RyD4QjnHGcC+hA9qbYWXcOt43Z6RR7ptySIkkoVupYby2qRIXBiZ8Q6+lCwJ5G/ABtJzCWqBeSzZ
fxP2KuQbgKsdogBI1bqkxids3j/1cZ7u8irfwsEDsZw2z1HNPQoF4nLKwxO5lBZkAFQ3nm4cMiNd
ZZlHtHDBdlwXrLVmQ0s0HW26FOpgev54Y5tyb8PJXMDMP8qm/RZwIChqvBD0BZkw6O3JnsAIqyS/
GKfeWEsrxgOmTbhGBB6LPFXztsYxq8tfEcMl8B7cZF24CK1GT4DlCtlrTUA/QSheui58TUQp1lGT
zJ4gjuMaXGF4U9WCXGUOAGF6yya0FqAw0BEBiSSrk1Q9SfMn8W80jNIsYnzamLUOYZ4O674iodgH
+UFU7lk1ZoQ0ieIPdwyRwVTPI3sz0QLswglEkoHBnt1q20yb0DKq4c5xIBOUgUmEWQlxQcuSkvMj
uCZsEZ19M4icyCF8Fs0FZS9BWspxl9Jr7jXf11a08Loy/a6JjoyGWN9WGTK/hjhMJcSqrmzimGJY
CQENB2yQ/TIMvJs+kdGGBiuJOKDktelO0DJMCocypfUb6NUUlikd/agdi3WmR+EGQPMcGoBA0CbA
PhZbPxsPpjZpJAY2z2DQt6VkV5FtxNBp4Mplz8C3jekxGQyNooWWlyJb0IgGF8mF4o6CfDdBsbnp
ouE56OCdtGVDPjE0JeaA6Fb6yaVKnyAINx6NJ8Z3ANdmwARdNnO09lhzjoUmWDkKaS+z0m1eCygr
8mkKzGAdtv4P37+oSwhmmcGPW4JvVoR+R5NPY28I38hfqgp7T5ca8Z/t1hxg5ul5HDzA7vH5LMTe
j0g5NKr+KhHQlvTSonGn0EQoBL+aabNFalqzQLfO+IS4DQivyySRp3hU3+CmDkvcRZD5uF5GV3Ac
zxeJtUyo63eWCbckhdlKv0w9lSUzYsyDyAiyG/TeHJ1T9lzDHu67qiWkYvhhmBMtH5IqllVPdwJZ
BeiStEqfJTneuinecWoZNuSzVCvfG0QE8sYinutWg/3BNQrczOu+6eDRkahWUG9dQPhtTxZDZ1S7
Aj8+Z0936ZFavDS1Jr2AGrvQJewrUblAStKJdncoXof6ONqMam0wys9wOjQ1rCaqUE+IA3NemGtg
pVxVv2NNww4N4FVAsz2GlqNf2aF/NWhWdvj4V8dz7jHoUsdSMwaQAonPAmQOMYolFkEnPZN1LOR7
0nZXQNmafd8i6AGqPK5TK73L8xwWHhzvbU+pOBKBYuS9vzeUF6+qVqNkU/narZjE0O0Md+28PqrY
OCZxfI48gwgDbZ9PMHfK2DAZbtm3jtl9w5FqsdkON81Exmgdn9wQ8ZrhZ/6mkg8p0luOZDoxOAHt
qBo/LQctdiM9ULuEg+OCO4wuEniuPEz7owqZgFQ5guLBqG8zhdUrYRsYVXMfm2jt06A/4ReboAVu
s5SjIQ0N0F2Sx7U56y/SaHoOPJSyZfGtp1DJhoIhnU7ycSGCZ4HsR5+Hz2LcpPkPot04JuA40Jzw
0YwEbbyS/mF/rhghDIlPQwDz20aa4x1F8rqNydGzChJknc7Qd0Jnh0HDXqzzRjCyTsmMt/BzE7a5
8uooOHuhE5wbc942pmHEo9UE53B0J+IjcrVy538iu5OnRIOJTfdyUZcMpob5EsqIVjiaLRE0aWE4
F6PuP+pmWJ8//gPU462EPnRhkLxwTtrB3EUx7+nHNw23rs/EuK4YATunj5+IagHut8sYIc6PEYqq
A10YrD7+BT+mPjsBA0q8YGL38TUV1+aRnyelfX60j681ds+popOXf/3W4DsgyVHdfvzz4z+Gfh9q
mrr93x/AuxWBSGXA6qSrmqiCY6g53wjeLe985BGoMiqCOKrJvRNh+UQGavp9/oG8r2Fq1Xq6CxEQ
/PkHdCv96RH81P/WzU9Bdlb6y6dAwWNpU/GrH2gm56+/4eOP/MUj/PsP/P1HttnYr5sBvirLCxh2
gsnywSs5XEXthUKXhHTUqB68GswsXgeAVfN3+WyQLDiWXHdTUT10xSxrJQt38/FdD6Dqihs52me9
TbHq9YpRn9pHVgU3i2A/q4tHkPke3RFnrH/kerYxOD0LtyFoJOKhppnJhWAN2DYTOlpNYLDmvHqa
ortwTNs3vU/u7cQpv0nTZp4HJfXJydArhXj971sbdpeHMOdcIM8hYEBop9IKkg3SseZqmNORnA7T
makRTdSqrrtvIj08wu5igiHcjrBNP7rIMKYtPr7ro5i+ZEvE3jr/MF3Z4qo0rWe/irv7Kpi6a7vS
bj7+pbmJeRri+JinDfODSmv2KreGK+AEw5V0GfygncAZaDnk1n188eM/Ba7ZNG2fdQ4HDyypURY9
227h71MHHXYpq/LZGeahRp9XJ3rM1onZ/tvH13mxYoXvbtrn848ZjzALo2eNunDflBXAAeUXf/2y
Pk7VacgpQtvUTVZDtEJC6d/yqvt1q+n9FcmihMUFAe0FfxbOZca97MajgdKkLoaVmBqEx3XW8XTx
U6omdZ5KmOeJi1prPoYEBpVVGKu16lgcyUlPj8l7bWjx0hui7i7L5cawAUIUKlcHBDLrD45eiKbX
1+Quy8fxdnBRyib2ynDKgncOyRMKuIy7MX8MDXBgbdCrtYNXVHeZXAVeaG7DqniewuAvh+f/5zzl
bdZU4+17GOfZz9gmw8QE8zXo6e5bNn3L4m//z6/8L+pJ+6dl0ej2DY5heBtt/HN/oZ4M/5+mi8EI
kooDyAS/+j/+K0MaEP33P4T2T9xesE1QeXEWMRxs7P+CPbGv/pPfwDvie4gyLQNb6//9P/9mAQWQ
9W///q+sRfAZZ0393//4d8+hMPDqWi6p5J99faVhcNpjjUBxWu2mOslA45Ge9NN7cfrLtPTzo8+P
8reV6e9H/0RDSDpk3rJCoVrY7ZaGED220GTmg6JoqRfNHwxTX72G+es/IWmqUbPaXEAXjKciee/C
srlrOW7d//41fPXon2xYuAXIButoLKZmjYui9NSzlRv5+feP/u8+s7/foU+IglxYjd0JjySXLrnN
YvYaiw6DJxDFkM1aDcfIkqeRI/vvn06f3/lffSKfDFOuoBrvZ6kBA9x3yyPZKCEGcWXl0AWakMSv
yGsYck+AdVZ5AbR7TpZEPpRNK2VE4Q0zLfqv3eCeCo1N7fd/1VeXyWyW+ukDBNwZVNHYyvkyIdcE
UHuYSX01kDgZgJz+j57kM5ui9mf/taC5hnjS2WW1a5/IxEpP7pz8FvQIrn//PF9cL58JTa1yQdC4
uN9MFFnXYyihBQbC/cNbNTuPf/H5GfPXf3qrENbH8TAkMxjSvnM1s1/hy72gi3EzOvY5lRwKf/8y
vnqiTwsDln2NcQbt3d7WlmR7n93Ad4kKJG3Zp1/bDe0f7oCvnmi+Un96RSX5hvY4YUqznaohc9O/
qdV0lnH8WDckintF/h++ovkD++mJNEAZkxO0TBI117xMJsqJIIEGqh0VwfSrkWtu+/v37pOV/V93
tfFpzYhtk7z1NERr3MVHBwedHAX9ANg9az9wn3VNvQx9Sx8vpE1VigNQDouzZ//8++f/6i39tKhM
neFYhYPvSxjtjUhVuyxz/br2puvUdPcYyeI/vKX/7hf9+3V+Wk3oj8QoPfFPgQbH8ZXGr6EfkedW
jow7+iNy63CPwuEPb+sXy8Rnkl9Xd904lWCzwCLSHjMRwrhhbF1mTU6Pqhj1P9zBX7wqfV6rf7pQ
JjkYyOhSEuKkwdjWl7ckz2zyAKJYo2MHT2Lkzl15+P2H9cWK/OHF/enZ0o7Zg55Box8SR6yCMn2P
0v6QJHb5hyVjLlh+tWZ8RrYlBSbatmIe2eV+5K8yu8zIC5nApmpasWd303bVzLvHGlUxQYDYES4S
ZTYH9IfIjkSgoRvo0TXR0UrN1waYl9xplUwbrmv+4IVPksqrDqNv0/qBY6ycUOnvftDQ4tZxetJp
KDkr4IFz7nFuc5KJegs4LWWA2tdxDcgmzGuIbIO2ra25V+8HgG4W7IzG1dSq/jIuQIPERHdznJB9
sKKhGNjL37//H1iFXyypH7CMnz4Aiak+SVzWhR65l7jE0DfR95URrv99NGpjsWKLDPJVb9M3q5F+
L8o2Yb2KpwALgzKahKaU0pJvOTY690FqtTkdR0xH7bpUc+htYAmctUSc0ZrpC7It0E1rk9qg7i3E
HhZOGm6hkfV0gj0AlMs+HXLrqlVmotaelyMjRACl4/CpbdxA4px0NbFbkUCFjFfFvvz9+/DF3aV9
WocJWGl7lJvlQuv79oQO4WmOhXusO3VgJP2HJ/liZdI+rcHSG+Qs9WSn1ykIETEuUapd+soDP1xV
T9KsX37/aj4Zrf+1NGmflmBbWK0c+g7u/GS0YOvKfW5rZBEqd1sXXOvRzIj3nYNNf21pBekf1o4v
7jXt09LrmxU+p5y+tgHBeCGS6g1p8bHUiuuYpOKKwARvCMmjQ8v8+xf61WL16WNTKpLjFPGCdGnd
zs9F8cH1lT3DLYaBN6xbS//DU80P+asb5dOH12dGUYS5ny1Uk0zPyIpAwuOM7rgYCYH4/cv54ir8
gGD8dDPiczXYiMsc6TqNaLI4d2PfaYTdh2+Vqf6AkSMv7ouX8uljiqMszV0dfIbVTOa7cDr7ZFPt
kO6EBYm2m1xpyrpSBNcuZI/swHDqG60Qr8yjsdGEOpJeQgrxPYc+KP3Cfi39Md0UJhN/ZhcBbf1A
G4mXqIlJpJo/VT7/Q8kx7KJEZoQvhfoMlUo2Ux1jJJ6RX4xlERAE1Ang9BjFg0ujtTOEGZY6OjJR
yERGMYVfBODHCWJjLhwn2CYNkh8xXcTumm4SMOmQzAA8saQUVxHDmDBNGcZMWPzFFK+i0Us3o2da
WPn7cUEWXrUzhMKMg8z7CamSd0RWdJ1XXbczInPuXyXak6MQCvcJShop6f4jlV3qrdOfaY0/BqP+
AyBBuay8jms8RJ5CwyIQpE5NoVktyK5glB3bR0tLGAvZQ7U27a69980a6Wah3s2OPG2GR3Dg6rZc
sxFt7VSevZFxAIehakm8FZcDPeZFU1r6Vs+teVz8mhQMZrGc6xukNwR3mfjCFEpOiXX8Ghjhg572
ZCsgyNQYqKxYiK/1OVTaNYqTBu3o3IUznw0rHFz59A0h2TM8DIMMBrc5w3VxmJVTu7cJ5oaIvQ64
PKAdY/4gi5D5ceo1DcSJRt96EWOiOhmY9RPdtvLz4YTmuEEqb5xNFD7oC81rbxi+R5WFkMIgUhyL
j7NOJppCWoELpa7S7or+OJLHUTHFsjQNSBROIRl7eLxksElR374ohk+rIM77bdo1LdlK84Slcxk7
yVLHwAEjUncC0Ps+XnIDjdf3fGzTXRXGr1aFNtpsq/FbbwjQtIEggCJnujjVrsLr4MUA+zU/XViy
vkHzRGYHlwpVMky5qiAsHFSuATzMubM66LJpaBA80vNbhSIbLinT19E3LzVm55cs8hHpl3DGuS70
jWxqKBaVjjgOCfHKtHFs2iKx92C5LBTekcX/jTapbizWdU+wF/Y3eaWDAUaQW5B5Wmk/crIYtcoY
1nqFlCCHO/+g4bIm2LmEc65Gf1OjEWQAOmk7PWMYH2tttwUg8a635ncHVf9Gn6+gpDXqVZwSy6Ta
+EX39JiBuGI3iPidIgkgPWPEXDmjSb6LQNrrFeVzo83T1Ko19pZPgzYjZBTCRuBvyeuuFgJNJtp3
8ghykoSfiK4AYa8psi2YcKSLkhV6aXDAWZYRgdKWwyU4ElS2HgeCUchZJ5uJP2NhdHG3y5vE2xiq
m0NJsPo7wN0mxygZyocli3oqD05ueHvdAFZkhtwfhJPS9BxJMMgCb1/XprFObCE3btYhqNVduARV
esC/RHqxQOhW2ta4ceKWMWBR55eVR0kTVh0avTxfhnNAtiiCEjVP3/D0dnTySj+5tK0oeIS7QVKY
fTeiqVo6SZevOG2SJu125zB1sJZpzoslXeRbNaWzZ7eYg2qyOXw1IFAlx2CpPK4XSbdjxetxNr/f
MObN51eb0qcjiG5XfZWlBtEfZk9OmgyA3CK++A+L80+dibJPRg8kH0ja0g+vqtRW+5KUuqU7xeYf
drwvNvDPJJgJTy2cgrYgjYwM2bptTtSOt1miRYscl9AyLQOgvKr4wyv62El/8YZp89/x0w7boo0Q
WRvi/Y1qglUQo8kCK/5oD/muKgLFxY+A2JDRrkMDyKwW1Fklx53RgJHyuvju95/bV5Xg/PWf/gzc
XGDEyP0Bo2ZeEB1+mQ7eBFx+guQSwuAUf6rIvqhatLnS+OmJxnogAdig5GTbc69U07vurmRzxaqO
/jj9wylCtz744L96Yz9diapkBgsxBe+WHaQueAc8oxvPk+60ceNRNE8pfNBZENhJG5dDXO9tD4Mn
4bfRROhfCssqWBX4eeADWIlrP2LuJqg3I9itvQP8kvbPcPJ7a+dYSVKfdH9yh2I5F9FYPJ0igLoV
Zr4LRoY5w1K0PbxRbMWpR8JVV2TpjZV1stxjzeV8h2W1ewB+qOvELyY2YmHl9+G6TVqIBWFa6/62
qBKmrOTEZvQmWs5Aj0llynY4mEmDbmVls3/FJyxaXXpmM4+Z92aF88PFavFkGqYGalc3tLORG9Oj
23kbMrpQ8yfcpbWsYnDHyfQkU2Ed8n7CwEOybAT5UMfrgOVEEadi63RQsiBFoe9ChWf1RsUxRxga
pTyw6Ls2wE1poxErXBgMgc6CxQrfZebZ9orWWSJ0ZZsCGu8Q8EH0ACzpPmsI/iayxWEKQ0drZ4Uq
HI8NaTUQk2IvHZboxwVCSaF34Dhbu+doQugxax4qgHpLOYNDTus8kxNj23Qe0ry8krhTOplkGHHd
Cd6uWbfdbJEYMTkiC4gTKk3QPDUFGFQn1K3xhO2EDy5kUupGGIwQR94FY/BmlYxvMUYNSzv3vxfs
5Eu3RQwfULDChCYJxoyyXVP747rGJn/QMvR245ClK3PovEt08+FFOfT2fY08YsMV9C0103dHue9k
Xr9NkqIp6uV1moq7qA+/Wen4TiVFaakT+6TlFA5kw76Tu5UvctRtip5ENluaqlHs7NA5dG0c7Uix
v/boOVpZu2s6/UJ1wwk/3rWAybzKh+RCDbxJrTVeqnwGrvcZ3ttoeouswl4IAQK8jJp4GU4Wh+Bx
ZyodjWzcv0EuJNdK9/kQes9aZB1VochzC2izBe+JzMW2qLbU19FOVra1EI37NEc9bmM3kVvNFidP
2DfRkGAK7rInGioWdzklderZZ8qxu9AYd1GQPpM5NcvtYcb1ehctETQ/DWVdo3F2S3BODaVHWD74
nbMtNe2dRD6scblkkCkJ6BWd/j0ZSHA0K/bUTdVriKwq5nPFSnBb7TD2ZQ+21RXsrXm7ZtufrQh3
Xob6piLQM7TRa4ELX6agcP2xIBWBVPJV1GjhxpTWpdc769KwLotJvzeEf4fN7LJiF6LaLcDd+cTR
Wd2b1jP6rRvij4sAtYIopNxoJqQdrs2cTk3DdVtDlk8xo09dNHFuMF4Q+iYor8exQ7UsiKjJUfVz
FAlS3duHMdPoqQ/FDRgg4wcmvwQdnm3GPnLuilF3l2o99gy3p9Sassy/ioCrlTszDYIX5l62hXGQ
BuAqpbi4a2p3mGt62pB2PrD+eqbHZ1rnmVglkU9WtRXPXJo+33p1meL17MXSrSBMkNMFh8S8QLQK
Cz2yfwy+F+HMcKKl2Tf+ZUOOIIRkgjBrE+hAhOsuRqGQOBVC68w+2LGsKDvEsEHOhzol03qGv96D
PRLTY5cK1pCX9ssyDW5cyWBjFEVE18O5dKNum1r5tgf5vDQssSYghEQwmyPvOApkuyFvuQCEtIg8
xri6ERordwodJNf21nScH7ibeJ9t/budY5Sgq4GxK1AWf8J0cCSVuae1N6SjM3DQo9ui6jzqQ23C
4NIG+5igTDsnn6TQh3FdYTHkPTHFusLCjLKGWjLBwLjndAwxS8vOXWHx8Xj+SVPqyaSNsbV6gMrd
BKUYCXpCLY6CivQVJ/U5eU3iUBTmZWWY33uZvQceSJQgYznwkcXB4ireI925qBqOXZHlrsl22+bI
XfqyuEwd90HEucnGgGS75CIEIbYqhtFDAB6B2/fsKw2JG4wdDiT2QDDAUEL6CisOgWYEOMC3sD3Z
J8B7cPAhQCzyeiTQY+4NKvWa0cviinWxs427oLAfGm5nmAm1s+vM/JXD1Mnu3bVlu9e2yXFnMkxO
6vYPEChrszO/+z7ZfD5oEzQR6dFOupukJ7hlMM+ic7feYD0B2zvlM98mbcqraA7uK0GUTQNJpBpv
O8qUmwx2AwfVEaiVCz6zAHlKUlnwNPoY5opxvu/Bjiz0AA3L4DyVIBB8t7pA43DsOFbFXRaTecfS
5lElop3ohlU45fJx5A3opXPpZwFRXDXSsjEzuUhop5atc2yCZucXqJt6AA89Wy1RNBfE0ZvX6KWv
GyxbYmgfSTVcu3G5ioP6CrTpd0/Xq1XcEF1tyZDyon9u8a9yIx4txHKIktRLl9d3wEAnNOlyPxlQ
BVCNsISkK+CbYPRa/GnId8KWPlXiIgOZQo6QEMWzyldXjc6MsKbyrOK0glzftqCw8nbj8d7jQ2qj
Z0xe6goiln1oHRXegbVqswW8RhUu3NqJZ6HgI2sPUA4iDuH3oI0Yi1tcFQtaii+9428wTV8gpFoU
WXODhwu6avxWBQMM2wjxlpLPQ+Id7RAhHk67rdeVF/ABr+uiv6UdvHRDd40B1TokbfgcNfZ1LetD
nOakuL9ITsykpK5a0V8bY7DpSCLA6rb1sBNXbXWTOBpyGsPfBChKJ3EHouM6KMy9MlGTZZJdKbdc
JNc0ebP6lIcDPtRNZdlkUQ7PKRs/YQIKaSwKtmZLkbFSJkGoXMTotg+9mDWJIxoNa+MRMxdIfduQ
16c50JJVtY8itc2iEWyA3Ix9uLH9Y8eVOSRnxwVVpCQ4ovS+IUND1sN+EOZlz3HcyE9UOWvPVEur
kGegHcfCvQKcRcvHTcmTnbZ+nV2ZmpYtZRRd+qKln/8jSOu9kyJIrWuuij2iwoWf+Ht9TPaFXvK3
j4faqTl8w6grkhVtGxIPO66okiiKfB1McHZIxg65/LmAV2A9r60hXxuhf3JiM9+QwfKAE2fahKHT
QYMQR9/Co+jHzXHQD7o0LzuOi+ht101YXVG6gIWH9e5DHVLdFjvyrrDxoWA/85zsPikd8suom/Ic
teO1T150ipnSLadF7kMb0hSUlJ2QyRL3/bZwkhs6cRt9ipdR+zo40dNEb6VH6I1QdFF0wNrBUJIO
zY3MnhiRW4Lp91EvYnw112V6MRoXrSkW86iMLIKVV/aAHeXZbgYwFrC6yo7nk4sBn2Yi97F71bJi
1zpdApdU3e5GMcXwNLXDoI+A4kF2mKYSXxjFLkOiSii8HEgstF1nIG3CSQdmDCT8gpPG1hywGNjT
XTDMB27VBNq0x5xlaY8YwMtxHwhvb5nk2QuPksVALYs1clorTRs3pcjqSz+1+lNro//DZr8Nff9W
Rt2VKJzXyHC/Ae5dF6W2JFp2E6Y6V52r3dcOrnCUwhvygqM1bAh3E1eIMkSd9IAQkClqKojoupYI
90uyCgfJAdStATgH9L+CrDy5E2xAk9Gzhy8GAiDG5EIL9vi/qqVrtCHB2fSTHFK5+bSqi2Ko1zky
/GgAt1nUs4jyJRLaI3XpjYqotUiR2InU3meGRCpqoVhTpc7aRTo61MHo2TfUO5EkxQO+/hh0/BAu
6LKaPyJoNitLQ/zvDdAsC8MHgyReE68Id7ieuVJH9+iaFOeWsrfVoHgqXGNozsHeZGPrHUQdl5do
juNxMerw6sIMVVxW9I9dmDz0XnmRGgTEFuVJ7xHAWcEBd8vK8uPvhue8S617zBzfXg46XSXECjQF
pXIXid5XUMjo53jZoEiFAJqYRj3l5CxvGGVT7SK39rGtFq8dLUAV5vFeYaU4lZ3UNjW3Nh6TxNwU
mOVXrckgqhC48Jw45vJU/TrXJQ6SdoIBZLgnM4qoRMOjkw27DB6QP2INNhoWuMo6W3kbLm3OHFU7
fBNNdYRPwVXkp5fUHBW+vX5djR3a4ih7BV+BqUqUF0lnXdMGOlfkmFvDsCac/K1pxcHJ9Ispix6K
1AYZmp1lSIL6rNhOTfkS+Na1Nxe0vh68hm6IaNiyr5uRtHS4Idy7Q/oe1+hiWxe/LWQ2zfFOlG3f
eSSq2pGRbuEFdzFsQ04fRYk3NrxvHJJGcZzhddbYmbU4jQ+aSMalpc0PnhXNdWu4lDgVrsdSU/pB
a+v8dYqAGfRR9myU+jkhH4vzAwCNjsDk6KaP+Zx8iVkWBatXrNoYwXaUXlmjt3DDcTVSseps/mCv
VmZfQNwBMdFb161WrpRwltlI4i5i2xK/Q97C5uQdasbkcWA/8nhzKV/Z0OWlHwJq8J31CM5zKuV+
UN4uxYIZesHOqRSVBK6QPH0tZzfwJIl21R0C1nsje0UJA7Wrk2eCkOyVyu0fAVzJlj1nXpdxnJtH
Rf1IJ2AXmeBRzdi8bLrm3ieWiyUJTCt0V9dtNxzDe8hErNudsRgDc9+wpUVQqdKWX8+bt3C2itfQ
raS/bNx8q+Hcybv4UMbDLlRvTvAmE/0yLnGu6fnaF8MhK4fHxrwes5cGzYwTnpuQhSY4sLvRuTHw
Ivn0MUtqOl66U601EJRWx2jDvmbmRzn04BbVsnQpfyHd5Xl/MW9NnaG9cXTlgAXFyHbijde7+wl/
gjn0lxVpuJ3Hcdyv15mAsuuD/cT2YbnZbTvS707wgFPR9960TERwVVa+xXaCscfGSdMs3OJNLzkN
SipNbAIB4RexzKiQWveh0a5ykYBX+BEUPQcYAlD6p0h7Ux2b9QBfFiNWSD5605IzZNJRF+HVEL7A
sVwHxovJmQ6YJocuylmVNxzdmgxW/DhuizC9t0MT/nqCv6wetY0fZVc1ydTzXmSG7SqimT7Ys7sD
lAz4ZxtnVT6eBHiNEh4L4HprlVomH2AyfkNYznyGcfrO7w37AgmWveMDIIgwyMtV4fU7kk+JIqUM
hGYWn2kAX8ikuEOItKKZduxKpoLwaWRcvGZmi58vch5EhMrbMg+EIu58pyB3dnxFpHLRhsaVYWuv
Uhn7PNMgvdpbRGPfChtarROesJMyffKqnT22D0NLuodyYJl6+loSqFY61j7P27dKK05FSS9swDq3
wlXE/dLQczQn+wkQEyAksDaS4duGD324woIQoYrpucOjgiFIF0xXNKemO8fzoqMNcv1Y2FBlAg/I
l5dazbUmjXRDVrHcqZBTtJ0pde/1sXaTm34H+KbfjUpHxxaOyXpKia2aBvkQcDZtZAVcXj+Qd3Zw
veFiHltMur/p3WJHA2k58Avopde+X8yDHTLK8P0THGTDp1mHHQaj1Kfrj68NobG5YaZ8ZVX2U2rz
GblOhH9yJE+X5L43SK/5+FLRTgUnzbWD/zgUufmjris0dIbBiGLZDpoxXnOXW82u1hJLrXRa6/CS
6jpCglxNdPuhpYbTqu9mCIIEy0knw8B7e1DE5iT3RRvpoOB9dCTC8OjCN5HYWBwguDKKaHbl6cGQ
rs2M94Sn6/+HuTPrbRxJs/Yfaha4RHABBnMhidolW17Sdt4QuRX3JbiTv34eKvvrqspvuhtzMxg0
2ihKdlrWQkac95znCJdNtqGxJLKi3HghmQjih0miPVvHUehtU2+rti/HaktB2dyQrp3BLE+fe09v
mSgHztj0FMhEReMCZNaqwWRP32CvJ/UjyHpndh1R2t1gd41nttvRoDuXeh4sVX+KDS5mj7xgwni1
nahztmHdmF9zIjJcMUMZ1d0z/Q3FFiCJtQe5KLb0RGUHBOm0POBGFIs+0eiDr6XjS0PfC6toInAV
bIvB8Day5C8D9RPW49lVevORxGxH2D7Q0vAgQadGL7i/R/uQd3awkLU8pqG84d2RncTsmj5yBulc
wjCtQVvwmEzLRCpJhr2u1bqxbyyrjJ9MNyUP7tV8+PhhR0VPXEZlc4k1qEyv8Jc682PO6YVb5WlC
yxfbI3IlZTBawbrWgYajgBU0Y+UwxDG5l3UMH5A+sfTA/6HQwRX0sle9nkExkItnD0B+Uk4/Zmre
UTo8CUBAA0c8vWb4JoctIaOYFsHcBglgkiByRLCqOysxrhD+S8EY0xX5wZYUk4G35dMjmToTOYVa
4Dj9gHIVmcljSYMDuf2pdK3x2+AivXHFcTxA35wOveREWnHy2By00FYh5U1YWhZxlhdlZVpmkz/p
EO8CtdLDsJ9f9JCyMT8dKCsFtuMlaUKWnrRbzhmJoGZA1jhhT0rO3LSQO1aNHAPE27FQAsV2nECK
vjV5GxBfSqLKiuhyq5l2869zCQ749UVdPSQWz/KRrVzsrc1kXiTVnn0rGyzT9MF9g93Vc2Yrq6qh
J2AzZmXcreksj9kzVhIkDG7sZHxyrXbon6MuiqzHMtVciE9h0MeXgg249MUye9vrGbG65y5HhX1B
rLLGbShz5wKCGzhcaVKD+LsXw51Gu5ldaqHph28fhY14tSF0CVIIOtCsfaso0BswTbVlcUZUjKZv
3qzDe84sPQF0WcPvWNvKgR3AJ4aV+1waNIn3MnPPjV5S6lkqLr9NQvCiJ01SOWnLwLwtWMTVWXOg
7WkCFgOXDkVBUY2FRMqpGgdS3ljXOjSKNScN+Vb1hjgaJVC0SDQpnMXUXlBfhu2naWPuaktVP+Zo
yllwj1Yd0GPIanqVTrLxM0Pz4ocm0ZIoJPOrdW9doU8PLD7ocvKcwODkDvM92dXgpsA4dF2zc+l5
tFn8kkZgrZuXH8Jopvdo4Q2v7Wy0AeFRt/ReUdKCQjYtBJLaMaAe9MHG8Zpmn9UzMdnIJv+6Uroc
TpirRmsdBK7xmNHOQq7S89jTqZyPT6T65C0QlHasrd5cii8DJ/reR6q7aF2rH3rbKp6CYnLPc+CO
ny0P8vMq7BGX4CBR8LHK1cxTCyz4mnSCLX6OLqbtOi/1XkGr003ikIBj3jjmKMetrVUjc9jYGb6S
jq2Hz+TkHIfdVdUm9UrZTuneTJV3ha+6ihEydNToOTHtHlpt1PfjMQfeP25nTcd5Mgsddxx5n3Dc
Y/N15RqWX1z7EVwc2vzG5eJdmKPS2NorG18uOgSehEAtHI64p1EONpCITgMm+Gxf5HJRBzi/5eu/
icxgSrF8hN2Ykks4ELjs4mPgtScUo2j9t5IxdM0JtKScnpBvKt9tzfzGKRINxHg2KuOr07fbv1VM
l5CM+YeLOToMXMmqnrlEiVky8UtWSX/LmLTLVh/LVbsAQ4zku9ai/4lRVkeJrLNziMsv5OTf2zr5
aQ3934mlLL/lH2Xj/zfaxS3G3P88dLKKuvbLX1Iqy/f/TJx45m+GyajEtWxhSoeMyP9LnLjub470
HO4SLg1g93v+njgx3d+YzNH5oktSJeLeO/73cnHT/s3RHdvSDUlSRMda/j+JmxhEVJi7/jEmdYSp
O4bBrzJo5UYtEL/MoUuRdl2QZtYeD803o44e9G6+kpvfdhSjHXHMv5VkxEUuv9MKiLmiF1fbiFMU
XCZyY1k225hYBCQBzS/iEhfW/CGs6Nbnfb6DsRevYT2Omx7p5TxWdb3LbPlW0652mvpqOhXKEOss
D1ia5T8A4mWMtpfxi5bb59C4VaAuH/IirB6ymR1GZuD/jBsNkKMlXqWHnWQeJioE2QDXSSYvkWLT
BrMGm4iyfBGJtzogde59G+1EQbNIWr8MAy5QOtyFuvA2eR1fPFU+5Vo8w6eKMJnWTXe0+n5bWxrM
nxFJMEun95reld1cIacPZQskyzYuxeCotenS9lFkV8OLTbZxQbeeJvNBNAwJcZusprFK/SbvND/T
6k8FpRxNSMRh7LNw2wNB5QRIU2IKl8Gdv3pxUXzqwvYUWb22T5OBadfQmVtC21TzIprHjtwi4s/b
vK0+HLqKT2bjfHbz5FSNWFnAsmBxx/wKJZ1dKMnx8MGcn7xHXiqIE7pqV3bmbqkTNvxy7G3Ekf6r
PUF/Y2g+0vg9fcsFlniQG/vWnYvzgGyEp7A5yomxV9FC+SsMiIuyE/a2m+LnePhsSXD4hbugqfpe
Qr0tReL3rEqP7fKl51q7BcDyvUiaT1EbsVT3yvnoMGHB4pW4K+x721ra0UeinNuUw8nSmryHqEir
QRN26sTmnyJZs7O3JRUbYVSyPzfDE18+gOglu6mwjXOUasN6YFrdWyLYWvHE0xs53nqoWa2b9sxa
Jvpma3mMz7ratKwIGWNAq8isuacUfcn4aDihWYm8sN39NmqXPPfiLx4JQx9f/dSNsFQHGCr8G+a+
Xgpt0y+Qcbd0rmM1XAgUDTcOOW8gTMW+5DmrbnWoexhV9PcsUb5pd/VG5tRsuZgPV7YGuiGeVfz4
DLM3gOi0oFdb/Q2O9LvIDfbMpUkhe5p7PiWyAC+bL2qsG9YdT9T6WoxHK48qFApqQrYLmwwVryRT
uZGO1nANDtacej5HU13tS9kd5kr83vQI1F2X7lLLfgUoxSozt57IvjJL3DMB7NdJ2YPHOHuB8vYA
U3Za335WLCscIiFLM9LGSgi5umTGzgl+CkinxWXGU8S43/pcpyrbFr3valZ2GGF6rtmPrKp4Zm0b
2FcKHfwymXh8XDdh8+yxMXwLhqiGENkm/LU2mlz2DB8eBkjGgw4PsihakhrRLvAogTW1z1jDPrnj
cPNGxajVoWdjMI8gcgF3KXdju8VHa/BusSJoJ5lyvkbGo42Vg7lR9AaMaZOORMXpS5zXXqR5q+pR
mEyrUh5YJ74jpM8bLHZ9ElEEkBAgF30NGyvvv/WuWaBB8ElJx4L2h5C1ELl5o7t4Dm9ksC0Fazj9
pRfapXhXZc8AKKZoVBnVI7ANRDbYDYOckzVOE207DgP0Aka9XsZ6fMb9wkDKRTSwSh8m0aOSQ0il
R6dtZ3V0pepAsMhwi+hMeYhRIrNHNoJGYeUXyM4tI67CIl4b5JR24N9+4DGKTxQOQWgHNMcubun6
ZvnsRNREJJVaw46j3lTMDFTDlhetvHitZh+Bz/AiN5uBCP/WYfgr2Sdoj/1Mjzd2Gax54NBUWelP
WUc01ouDdQ7vn11b7G3UQDcjL2W4dlT5YIjoSy9qxpoTqI1i6sd1Pmfvdis13y1pBIhRaRBjWTwV
3cQ3eM1WzdMR3wSlJyXhA70pvjdDqT3ZoRZv4yB5G6gxwVuKSNRPwcFVZQdtRMAulw90hIQbui0S
hqDhp2Jwl+W6fohF7u66Dbupcmu3tfupILqMgwTTESd1X7U76jYHcKHutZtTtCChXgZ7shGFUhp5
p620zYoB+PgBEIEKHY9Kl5UUWDS8OuOa45FXqoFH6BoqJPYKCoyrYVfl82NhGeYuN/ZwV8C82MXR
Nt8l5eVFB1QkrXP3kPbYaVOR7puy/WFR17vKZvfFLl3IFGVfnrBuvEldMW4JogfDqoqNBfhwl9Pl
lkXRJ92whr2klcQXCoGMKrByk9Xo73wKWXKn667M5quMENEaojJ+1vYPUzr1RzvvqqvpMd0iHbdx
HC5pbnt2d9Blhi2R2e5sGO1zWlU/WKdDcK8gleWe+E7VE0OXUss2pmkam1SvXivlKuoIFnd2V0MH
E6Z9TGub6U4wGD6Uyk9Sr6092ZKrnoW9j2WWv7Lv54ds9Iolyv85iHpniybMx1IE38tGsSQNPAMM
CSf6ztR6ZthIfy1TEKSM99IYyXVj79o2LMw35ksT1jy3LzSoeDs7I9nRiODFFBleooRwvRMjUdvJ
xlRRAMgvv5oTPSpUJ20DWzf8sQOgGVV8rLACAcYszFMuoYaxB6WDix35yrPB3A/FNh2b9qaZZXKZ
mc1VUf8ddm3/aPXMvm1QU/vMemUmIoz2zWFlDv3IOqu52ZYFmMWIeuKVWmxcQ83bIfw+ZlqAgJYV
a3jIEB5xNx+Vei+gqK6KAXdxPiLGs0E9tF8EpkQYO5wfWBUhIZfNQ1Bo6jDyUfGjQiCHcCYKh+Kj
GHVnVdGny8QYsUTDpbUiUcS1D7MpG8WtjJot5i3c4Krx/GEoqSai9wdPevQZ53e1n7Xsij2sODgT
O4pEL9SeBuzysU1dxClGYdVk6VcmMKvGrpyLlQHVSWiPSEUdXlOLa7c+pQcMJrdgHrN9W3vfgg5H
ApxF6E3Uv6zLbvzW66mDGlo8jBRmroWWeMCDOx5wY4M9Lby13QMiwmG8qT3gm/Qzo1uPJ0ZmVBTD
2KcVrwGNLC0MH8bXRFBfkBNsBmH44CkxnlLxWDC9W6d1R0edt8I/mfuzm4crWKnwdkvkG2YuYFPi
2hDAWtloDVLqm8Gi9y+aMxuXWPd7PkzjKRmDYNsN2UdXq/KS06xFuMPa14W9M/MSQXyubl6qfkC+
pTEBkMNGaO7SonOdZpkQvdNPEtr3bkqDK6ktQJou0nKsrUs2uVimva9GqxUbzcm6TSlkfjYcKn/z
ZHgO26q8Do3tXKOxPKfGgoWaF8MwCBpEMCF6Y6WL+Ic9sc6hGWlteqw6vFL3mEQz+26c+mN0LB/r
GCo3cEvryljOui7mtqprTjjZWV3U5bmB7OpAYF7ZYbpMMj/yOKHWIDC9M9GoQx1O86HCG0nv+cC4
icwYHgymVY/mQu5BG/pi0Euy9DTsJ29lNU8CxQCLn7KoL8jxxqji2ZiH4FQSBDCzSPebkIFh4JVc
sZixtROoZNc1v9nUqYASpV0Mh1bQh98Zk8CWFDxQpNBiH/Sato2X+hqI6VxAfK449t5txi8lwt0V
89HZCs3jqCfB3pti7Gp4oIZt6Y2YeSJTWxeYX/B9qG3kgtRq3eqsikHsRl0LDtOEthE79je6+0of
mv9ZzEptujmseD+aO7uD0BTQQ7yWAZtzWJAEC8YWGDRk3CkznwNclrzHEwzjQfY8jba69HF16C3j
Vrd4HEj+n9OwPnqVpXYDlFXwQgc5iW8owGptTHl1SKv8a1N1CTLx/NYFesCuAAOKJReTIfGbuHrR
Ky+79DW+xD52iAOYx7jHoaTl4WtYaMGlcQTQfMteU54jVrmMyLtY8rMitbeyrMBaa+zEuBR7VDz0
4w/ZUiRttGwA9HRLIBvJew69SxUxaupYsQs9eJR1/gC3utzGZvkeNeVH4tUW+NVe+KMODLjDVJFm
LEi6ISat7nk1p3eDl8GDPS6Hx8TsXpSes4+K60UNmT40DOorgng6gy43e8Gztw6jRmDnXrBNCDmW
Q/dCqXmhP7UenZewitGC38wwOHoSwkAX5J8qeLO7oK+a3cj0fSMsuXdLzA96Uoxn/B+NkcW7KmLV
0onKd9kIHB0Tal+eG9PJssOjZwNsNPGRbQYjZYtaggBkPA900WnXaTHmF6MQaqMAyZ0rZD17wKZk
14MvI9qA8PQnCyFfad8YlzvrWb+xTZPrOe5e3Dko9pzlGNgP2i0YMusHtRoFlRgFlF3TMd1dWpU9
ZVzjvqcG9WZEqdr0AYDXWH4nqgPGqdR9QoUMq5nVbLyR5yMWDJHdqQdJwzBzpfW8w42O8p1Uf26b
np4aQic70EwuiToMA6ESF6aqiR+mxjUPaSRB/iV2ZE0JSRcCU/ni+kktTYFdzX83gaz6kRtdbS1e
pnGwaO25WWOihLU6di2qWF3sC4sRni1YsAPb55rdUxY4FP1axa+pLB5gOD6x7sy3PV11PU1pXFih
K5pa+7uR1y1ESNbAukqKiw49SEMZhbgdM5DiityX4qsOaMxv5vArTUCgXbqa9wNWtTFk7UXRnAnP
6sDo4zRVg3OlkWLFDqbCJkRtyAxWtUqYZ7lz4k8BDpFycb/lNFJtJn6BO65kknJq9wz8V1Umtwr+
/SZkBYkVc8yoddBWfL4DX9DDLpuc+gpWnOvZxtoVYZiGHmyT3E6PSzJ33VSTXAUho4layycmEx10
RNO5tXTJBMBGiZgUX5KoPyUZY/UqZ9oRQmnrzOriHjv2gURwKmhbVa7ISiUPII39IsJOE04p0epu
T8+uu5r1+T2eQAxCY9gSeAbuvw0t09mw8GP/zv6q5M1C58D8yHiILookDrcDuV3fhPzrkpceRUNc
R03n9/GR6RJbaXi5R12qs02V8anIvkFLYfMfNIeGonmaQ2MbM0m/U6PmrYld4/dgyFTucHUfG9Uz
sZJOsa5wOVGbKQKEdZ1mF4wdBuRrp4b0Z+TyI3Tws3UCKmPTQ+qJTB5u2IJLoozkU2YpezvKkCVK
3x6qWDPObeK99lO0JBkVRXgB8+aI98qmAhZLY+O4p22Uijb0sDV/3tkal57hxlvAZNM7z0gFVZG3
odBMOLnwgw3gBVHb+Z0d4myvpL2ZLMlqbIrO2P0Z+2FkjCJk6Wlg2j0W32tFmyFceG2jIpStVCuD
tU1kYeNwzqYgSD86zFEr3XTWoEg5YecfVVi0167YT3ic9aGIHtxYv6DKMrEETryysbccvDQ+j71B
fNu1mWJpTOod1+XjMq4LSVHIlNIkvI7c9G1BBfhFUNPzy/WQnFiEs8P4cJsSJ1/xMuXasZ1L4Q+9
RBKayxcmDrgJCwswsSEe44gW1GUxR4VvfHbgxPu6g0NLJybD+ClYIyU1m8kxKNGwDjntresqDRwu
PCZJqMhIfVsN5ywZPIyBOfsoHZNY0KpkdZdG/3ek4T8rw/95ed6+/MdfxOL//Ovh/w3t2FiSKf9c
PL58+f4l/NJ8+1L/mVl0/6GfCrKEWeTCHtJNS1gOcZqfwCJh/WYK00QfNm0TERch+B/AIphE3l1a
tlGcPcdbHsHf9WPNlL9Jz9B1b0kvGsCQ3P+RgPzXgLVrWlhJiRzy4OQib9u/JLOG3vBqHAWU2M6D
g2DHXvpcM2ykcZbZVeutVbfwaQPvx0y/JjVjXI5zdAeSEw0FW+odceKx7iCpmHX61R6//um5fPyp
Y/+ZeHSnBvwhby+PD4qjxJ/A8+RJy17iSH+KHVlBQo9xSrZ8QExfQj+cgZAazMqa2N9biD70N1Z6
dkW+/z63M2OW6c3ppk/l2B1Lg/hdRViI6K/+83PwT0lP8v9/5gT9IIbD/zBGS/eXnJKE4E79mcN1
mkqOXT1xQZ47He03L+iv0PcuV69NNhPpxe3wAkVz3JqKekJXQcFskybaY/KHPwvluMH3txL6su8v
9Jc8pe+EtBiZmB8krF4z1WGnMsQtbM2bxgx/M1u6vcb0dQojNO5gwPOki+xbYVwku8CNK2MHqLWl
1hYDQ9JvjIIVvorY/krpLFEQBZfNGhB3ysCgUEM3fWlYrwR/7LVnJd4e95+zptGJ7fPosHvCvqVr
ULehDqxYQC71BtYFH3a7ARz/yYrdx7kxp38TAfP4APxpsrG89FIXtqfzzvSEY/5KUvAwuIcOdXOU
EEprO1uavm+9eU+TeXdmTE2MedIepq6m/0e4FCO6X3Gk9i/1QE6ym+y9gX36xAz8A4QGBi+c3Wsx
hMF+GC6m1z1blaPvrZ4qBZcqYY8o7qUqbmNN7avl2pnP9VPfWToBbG8W89HANLRKm442CiU935Y6
EZxQgxOfERd3pcbARdTIUMXBI79Mr2XoQ+5NT7U7XTqrT7AeASqnMG0+YL85pXPPMseh0l3PZLon
QPQWCXPcOkT3XCuviVPI6VqIjilkj6ePrfwQIIMxRL5OPdsSrKFM/Qv2u1zpHHAbZASyq8Qmda7T
ytglBW9Ek7WaX9s6LURxNPjuZFs41EWythqtO9lhcx5z4ylMovJWmPajNpCySJcpTDuRJxiwIFLb
le648q8rPdF27NPeC65Um9gB1WtSc2P0Q0gfTPFQzNn4bxhTd8DPXz/9EoiQbtge72jLcJa3yJ8+
/ZkHft0F/UupTQgfFqmBxgz6qRV7jsxArXQaXwMWibv5UE7QNVPtNIfq5lKhu/HqmpasmvpXT2s3
c8neQVNWs5GD/MwaHi5BRyW226PC0Nv8r89bdzzVL4+cjkFbSpMzl2Pby9njT4+8aFoXrdGgQsVo
z2Fo2ofCK+2dZmbFVjKchvhrIddTtGEsE+ukpxemSL3TDCKzHO/QwpGG2aTD3s9dMahI4m6c5vqi
2Sg1LL0x0YZ2tRe9Iw8YCxy9rTMsSAwPUXlGlU/jcv+v/yrjr+HP5SPpEt5nrmnpcPTEr5g7oTGw
NhPeTaK80jq6tJmk6IYJwrPohg1Wg3Osq4+iRKU42ouoasxIZ7bXHtE7KLQ2zX9zgbD+ip5YHhJX
Q66rDrknTsK/noZ5wEoB1KBUAp8sg0dBr+A8o2STBffc+dwD5OQ0yfBct/2RFt2ho4SZLP55jDRm
hlUBoVUnZa0nwxG6LFFvXJ1bMMen2RSUcSYCZ4fHji6XxY6Keei1yg5WLp/DNqpeeD5g2gAOoV+y
+XfP91+Hu/xx8AiZFBOsFxZm/l9DzXY34l0LPK7ORKK2bsxWQ26ajLLzJE68Ndwyb0UWjf+D6Jco
b/kIsF7W07dICHjenMyJRsKzjW1fMNAJjWr0//V74hf2B4+R94PFZZr1iMcawv1lBZEaXZMPDvMB
Ul0Pte5C83Qx/UdhcdPl7J3bFl1aKxiZCAMhU9eb6ahFVGB2TRof+PBHvj3IW1aJ5qJopHsm4Fkf
pq5j30ii8ebkn11DM2+GJI42aPTlxJq3p5RJf071waFMXT3NEN+x/BjdW23H8twYRv4pp5p6jeXZ
ZI1e5VtJR/QWfejr2HnFmQRlslLKnjdzN+R+MyIMYo88MvD76CdxLNAl1tT5iW3YuVxHLSeBO4rj
V7cyJuZhp2/bTs8PHs5PvbIf8P8tfbDh2Rg3dlHq1yKyXkolhl1nxzdKb5JtWmuGnytsoHROPx+x
sIaoPdqN8/RpRiFyBxr5pDbBDhiQfqK2eGaMuNhydTQYWzTEAbqr2ZrRNnOzhDL5ZMBjZyY7VQjc
QWlE6zLl0viwnonzOwcbWoEJfAhyqvo3lADTNc1frs6u40iWPy7vT+ZIrvNLHjzUaQaks4Z1Qu2s
NcZG2YU5JVvqNugILaXO0SEjfIxT0zm6WfVF63Vg4svtYFKIOGVz9InYTH+YNZoWAETUz3QiRqfO
KdszKYZHNzU1On2Evm5oT0PUZLRcNU51DWNTPDWVd7vfHpCY8bvQpmq6CLsPt/jR9kKAWUi4QCXw
F/CvCmbjg3YA6Tv6cqTqJFZh8+pitdu2cQXifjm08eTvxKhTEDvO9WuCW/gwL+Lg/V690vtjEOHw
aYySyXDZ7CJDyUcbhXPCo/6U49Z+qly38VXdDf79tjoZ7afFTzgWTXi7fwdzrnk3M6he3++8f8E3
8Jh7fX8JLKZWuC6nrcCTegWVnmKtDndDWNA9uhzdb7rfeT/MRupBmVKbyFcziHRiSYJH7wOeYIwu
sxYJeNGBGUhlvpdz+UyGwLqU3azR27f8p243j3WAiQNxKvRloVuvRu8QKeqn0Dd62/zT4TwGBiUN
OgvWFiE2C8buIKtqek+9YZO7OZRioDanJmduPwXA5+fZ+WCBxaYiY/wRBt58oZtvl/C5fQd5Rvsc
EUKbT+u5i2Pj7M5TuOsspN1ybuzHWaEwzWmzRWWPtkPC5Zqdfp2c2hEjpWbW3yIKNtfmbGd7NwJv
lhWttY01OT+wSu78vMWVThFh5Ofzctruccat+hD7R/I9CFvjU5ALdeur8GI4mv6pZ6hzzoOZfsPl
EC9HdUho7NhkSfTs9LE6k/JMaDsrUU9qTe0yLnUkQ7RCbPpYr/wEzfqW2bFz0NtlPd9Rrddqylja
HofnscRznrXuu0Ex5/PUqf6ZXMC77ebO+X7kxoa+DOOod1i+Q88FNkE2bP7c+lqiy+f7l2jSXJoP
DOtwP8Riru1Hh0XqvbxoTNLyme8fE0kzoDCeWL7WrwYrCcdK6+dIGPWrRliM8sXydr/PEclTkIrq
4X40tlCcgJ5c7kf6ZPkS7OwmNENiSWmkXe5fQs0MLi7lBJe2ZnXTUU6UTDGCqgu3d2YFwjdKL8L4
midqd//uP37YW+6lRoq3X/PFptbt2pQ8PXGTnEHG8/QYKMIBk7StBkP/NSeUhlWBXQ4ubCgaEpFK
toW4DkujOHaLqM7My/2Wupw/V6Wn7afIcZijV2rjGGCAUppIWIhMmXvF4fQ0Aj7Y1rN37QvZR0Tw
GHqyxrrqEayVPw6bsWse7l+06YR7iCzAnDMBWL6Qg/TWxP6p8KkGcUZJRD283xPEs6g2QnJyso2K
AVoY9VibUGYbI2GguVzInJo6xsSKxqOdxDaRhME86HiiLz8PMTPzyWpu9+8NybVfnQHl+f6TiW7e
QkeGxFPjk8pR8IbKeu1SR+Lzb956UAavzXJkcXS/T9JHdb+vWb7zfl+ndz/v+29+brkvQKVam7h/
d5pRTbcIVh7RlUyx0ubw/kWlvBhtTV4Ra8v88zbIO+G6yh3WJv+4DdspgmWlgbjqk63HR/WpSqfo
GszB+X50/wL5O9wUaAholt5AbKFBPzOc4WaN3jXTo/l8P2qXmxTgAqn3XP5USOMgSJIV3jXzIamr
mAJCrC88dUM2DLeqJPqo2CDdjzBhhji+ynPY2+ODCYirNSpcGmzA0tvQf2Wj4TyMiTWGa/qfDl2n
ZxfyfulN8Rtqqc+XVCe861BFt57bJKfJHuMfrX1acYiU+DzFXf7AIokkJAUtUMsD2lUzjYYCOR+K
ibd0UOrbyELRLme3ZfA8to9YytvHkPrmpnr849aZjSLp4bjf3r/pfgdxR+1YZmAl//HD99ulpb/m
THKO99t/3mT0ACRVTiIq7upVjZv26EbKfabG6zKWzDHvR5Mb4PlYqpPQspznLHeprA3U77RLk72L
ZwurVGE+VrXpPjfZCPPMoWuYveGXIJLuZdJya9sAM/LnxJ1ejZJXz3MUVLcSRz1Zb9wTZCw298MU
r/deTQR2iCJPrwJWRRPH2sHKreIcx9RTgo5dKrh7TEmmcs5ZKMSxZo/50LnuSYAoPZnlQI0nzm0b
AwdWRFdc7zfpADR8XGDjxqPjZu0lgzxY/NaXVi86IMiW8oF5DC9iCNSpGyPivMu9ZejKWxDlm/ud
eYdEY5bVSapZPtxvuv9rYzk/5nkNHr6u8oaMnB2dBZ6n87z8V2c0J04uM3SOaB+3wDxqipafzYz5
iZ7L0Feqap5bCBu3aQZhtRzdv8M1oaQEaAL7nn/jWS6XBoNCnvt33G8ao/G7LeP4fL8pnCxzb6dp
tb7fWbXNDxz01akZ5c3uJuucl2HxBPnDuaa0f96P7l/SoZp3Wc1C0dHq4ul+mwZRd+1Eeb//4zYL
e1Qis+RRlRn7ZeUFfozzYItKxYQFhOdLZy/XqT75fj/yulm9SEK6xJqe77eMEWyWLMx2ekdDy7qH
kHVLiRE8i6YEEZJilrov2atq7hj9Lglajp+T5UuRfNHZuVreMBxjBnRnGuJ5nXQo/FvZ4zNq2jHG
+VFXFye8ZnkRX++3MC4MT5XV0vPE4KYe62OfSC4Gy5FsZ/Mxbj7dD7qAvqbI0C60DlSXTmhH8BUZ
Zw9k9I20p5Hcb1TRVS6nU6QIbErxkRk4JlQ9HmeDPFUaUpSjS3nRGmyqRoM/R7H48nXU/Iu5fLn/
V+0k+rnlJ4MSNmABZPrShIbxVpKesVX87njqR0+AZlwbBYCZdMybG+lbQnVhGx5s/nbaGv9xzLhr
pImPl92NCzqfDfLrnZ6GbxpnuW3ohd0Wikn4Vlcw81yvMI9EH5zDZNZ4JypCCybUkGM+NNqzsFRA
pSsrEtuhWFpnrvxYaVi28Hk9eDYOoEAMPSmasn2xucg+ZQZsEIa2L7bRUixMjJqPd5JDPxgNf6i0
8VKrarqMk3j1GNhsIOeZvE4aoTvmDiOeks6h8cwwJpy0net8pvH3iVnfdChCKn1aN1UrMx9uCY/i
Okxe7ed6bJqr1uvOde+VJ9NW4o0CGd9MjxkWBOjtMMzbtI3Ax7Vbo8GHQMaZ6OKySI0GuSlV8kBZ
1bSkbzp3zd9orwmZAVAaC1r+vAlUBLWVHkuX6kttQoQMJDvQpm7sTYel6xjmklFplSQXkQMfisaW
TjLb015+vmQNNtxzCWx3NbRx9ODk4iGIll+HNL3Um5OKc5vqhmDh7mGutJdgoImJXck6D63+jYBN
sgEvZx+cMIu2KsrQrgbbepADUUlv+oyIQTPSf7F3XruRM1uWfpVB3/OAQTJogOm5UHqfSqVc3RCl
MvTeBp9+Pmb9M9WngXmDuSGYKZVKYtLE3nutb/VFdOW2PEADDTYxAPm1LtHI1fA8nomFZRRn1xvP
aDncppAj6rHF47FPrEr5ygs7I/MEGHKxfxwwOmLTmZ4gp5CQ9xQf+M2qkDjMr4bWFHdz6wzjsmta
+9mfX/uNBa7By6pjZDIibDuaZ7ucQTndifiCmPKUe2V+Z2SHIdWLWAZ3gXX1xgS9NhlfS48V+wlo
0vsUlRrSKm/4puyPoHPCrynPmD5avnGgZ0A9nYfISS3J+eV3obWcnGnY2XrFmjMxyXOa6qNmYUpG
yHtyRCAuwWA/kztmvobqPhb0L33FsiyPtXAzkp5rYJo1ynNm5NVKjxztUPlFfHa40cFOFPZGgk1s
UbA+OaOb3cmelKuujdqNnvW3x49lBQG5IQheYrjRfMTgUt2z3w3T2tbM6GboANsjLwrOrV28k38a
nj28qI9MMRKbzO3jV/aKrFghLmSOPVs8ExhdewImrS135picQP6Y0i+jE2UO4sOmW/fz4LYsEHHG
/U4HXHrXm+BdFmLAPNnKbY9fjbRipAFNV5bvIJ7pRVnVdAwVzzuobP3Wi2NuqgVzBWkL64ToZPVY
9CiNJ4jdqpv9WCwl06Tv83j86XH8j3bZPutBKG4ij/IVEpdp9XjpJ2G3DppqBMEA1McYYphULNwy
xUM86Yk5rqmbclCJ8tUWWb4Rwn6vTcO7GLL2LlqS0SCJmmbxePn4gj8KgDte86PMiQ7daAXxeA4E
w2XYBNkmS4UkWI6k7dybSTmiEJ9DbW/LwrR/Ein8mfveeNALJBQ2ZQWyvFnxzI98Z6USb2D5a6vM
iRKID+0EZgG0WpEWr0YlJ+71o75KcAuuRmlwk5OMtx29PetNWL4MerELprDc63VBozvq4rvoU+fm
Ne96Z8d3aRXeS7VvUWMcajPYxkEV7yofOMdjU1jhtIJsDXRNS1koon9giNPXmI1MxASVZj2bXiWf
ITsQA0nkOaMf3iuFU+4Nrw67XSARxPB8DC8SiedFoKRYTAYPX5hSyY5+ILnjubMbDKKmckITmzD4
lTJ76+3mPUw7RMymfsSU8V4wKzkMIONeRMuzYCAnQRsMXLo+CMmSbF+9QJQwRBjkK7cmhzJtjo89
ECfdjAc21kHSfIII66+OxaCjKn195dl0nqs+uNulWWy5RJAUQgNatVGvjkOXqiNX5K9AMe3Aj4TS
1cyFtzImk5VSVzKT0rE9Ml3EUJALBANqwqSigmspRHfU7AaopUCmqJtWtSNxXq782uPWNB+ktkVZ
PRdo1Lp5s04I392XeDjn0nf2Ps4J8xk2bVCBjNuH6i1W+lfU8pQGsqpWIX6eQ0aHsAB7d2w155sy
VLbDu9seRVZyBs/rtMRoT+lEu5BExAWrJLQydCqkto9rHidJzWhGx30y6Q3G4BSNvpmSoUm0YXxp
gzK+JFmQr+u6u1YMe56sQYBMQEm3kaYgUJiVQEPy4N3Fcr6YCPN+SjBNP1GxBNu6Dl+yXI1HtIV4
p+dD+fcl2oCjkUYlPyuBexCRQE9S1U9ih//sBKX3Z2f+UiCxxgqSWdEAueMV7iXhhiSZLfU2uNeG
ZV6VjvsYuOCAtGjk2FkORD/kM4wK+AwIlYaDa2LgqXHE3vtQOKvZdrbPfFhqWo2qv8fLoNE3ubtB
9xuYz41KWj+amPXWZWXUmxy26VPUYdT1DJG+NFoVQrTDTVPRPk3qEm0PcGZWNfC3dJ0LPEnHvesj
fyybFjNKYIldpBlcwzXEoORHU6fRMqC/DqVgJP81Nqo3uwrDLRFUw+mxKexyPGle5i4i+skwJbJN
Kwfj6Ev85HCnULyW2XfTCPeDG7NaBEyyqsC3LiynSi9xHqQXj2IDFU7ATAbg7IraBd9OaPsnBk7d
ssV88xRoqEvtKLdOylXY2zXXZJLH1JQGQp9G3Rrixhqwko8rQC/2TG1OBSKhfaK7DjIOq10GWdXt
jbjHPDDWr7hQGRWWTtf/SjiBjmLQm23MybywSD/eEKnn4hYg0jy3aeF1wj2YHhyH3ERHh4fyd13H
zSou6PW7FcTt3j6Wjvmbako9eRUNRimht3lutA3DMdqpoUDqInRkkxWACz+B/mPm3kdYppCai+pA
ZvrZG3xxLLrhV0WP8YM52one8qXsjWhbeDxozLrQn5vES85RMd6UM2e3N+/52Pa43C2gLg4NUdie
t1AfV+WcDIY2VWz4t8PazYQ4ZSk3HRjfZJNX3odCqLrWpnHcJa3qzhX6dAuhjIDikSfrjHK/yqzx
FIvpJAa3uWU/p65Ob/qYXUM/J1mv1Z+zGTkgZPETdsW4cUwj2CBKxmBlEImZWjHgndLTNiNWT2jf
mCsV0qCr5byWUXaB5gnfk0rqIKEHQ21om+tj0zfVKUg8B0G78UHD5cuv7PrQJdC9DWQEG21ANF0P
vjqgusqAPQ3BkgNI1H3IQE6NmdqxmN8FcZPsBiWje4HmqVXO+KENpdr2aPFXQCqLddlb09ZhHsjH
lr9rnKcbwwvVVpFYvbbyuYryXfNszT2uaqr3o/xUUDV3MUQlli7o27CeNNMiIRjxFOC8X6gxuJoj
yBSmJ7D6ig52l2/jMZcJXHFh88FgHVwwuZbw256NaXDnLiaJ0a6xC9sUJWrNzKjNfteFeYdTUhMZ
fmAkGoE0+GjdVD6FAlISCYX9USUZtVWJwn3oWaTN1jrk3Zhr5UamfQbH2c7wp8zDjTrTeBR1nYcI
DU2jQPGNr6EqzpUqjkg5uwMZpGtWxeHdmDeNEb6jXaT5iOCRCzJBxJw48XYwCXNw/XbaZlHGknKw
8A5VXfNjiMNlP/bdItI0sTWE5MLxgns5bzjC38ax147QvfPtn+WhZ9UNYeUhxXbfESiZVN7RLzu5
wd9pHxrrrUqD8IQNBFaooWefo4tTUcvxhtUeCTcG3S8DWTSp1c5XB6by8NhUqre2MwLVt6bo8thU
aXJpLBZmBUYQehuZt07LSgHDr4dN4DiwvzJvY5ClxNO/lysHg/QKOz/uS9sMftHTp1kXHQY4X0tD
CA8LUHujluP5okv/mgkwJQZtuiUI7X5fQDLcu7rT71NdMPKngAQLIPAbODrhl1W5oUsFALlRxbav
gWL2qOwZ57cdIpDwE6t6sk7xvW8s5VULuuCI1BsJhr8gVaeQ0b5u9YsF+XFfuPBz0MP066ox1qFN
QGEIE/ysF/E6nPXwxog9IvcY/8UVhsJcldwN7XydqoSBsTPArZaNfdKbLOEcaYsjtv30o8ifCosM
UtZrhiWj7dhDuauR8m4lIP28rJOjMqlIRXdGiGNu4Ow6CBT6YlNqJkqWcLZNVAbi1iiOdrGG7jEg
uHBtIXNdAW18wUhp7q3MbpZIQPv9gGwwFZOz7ybchcWsLlE+aRJhBhQRw8AySKbqu6Oe7K7bhwGm
w0ZxFTEGxdMBIP1QD3PugJ8gOGfVYPvVyRyEtq2JIwUwQEQs3C537/cM6PXa20qgC0+FrMTe00Is
lbXa4q4I15Tizr6IGIS4hbg5LJT2qh5Mxgfjwi6j+uRhNuypdKDFTrc4j54d8LLHntTPIxQ8/KRh
evJk+cKslQQOKKKEwyWbfpB80KP/FIiQEy8tkp2QIl+ZJT5fJyzeHMmqq8TslNq1wYqRvyOQTJET
G2oJEUTarYmL4Tnz7XKBmeQzr0x9mQfe+zAxkemj5BYQ5m0AwDtVZLhcCLiCpJBdArqtsz4VsKUV
uILqxschiweBEnne9SDLrvuh4WBEzn4KLO0Qt612GYe6PU5FvBGJsHga1dbRM8WsIidjVwSsRKFi
BStraspbh0Pnya1hH/JDylXgkWCMgpX1K3rHK6lsHAMNZDA52B/KcpKveQcaPlN7XGKLHEQMNBsc
cFip37ywuztuMthPuT1cM918rbuwWjEJgk/cd4ceV8sCwgwyc7+p1mOlRfe6sdTBCdr3vCViWtgF
oiTOtQrJ11MwTekhxarAoCqgY6Lc4iOFi2kgEbvr7SDPmuuSLinG8EwULzdZ1VQMCURN9kAIQE/1
AnzyOFkvQxWLbdAKsdI4v08ycdFtgZBb5VQmEPWomyobSnwGnGks2hYOykgobqRo/aC5X8Nsrg8w
2wg2wD85jkW9663eeBUiDuGPpsY6NspxCwiMizybsIvnubX2fcBKnr+Ikkb70VhNtqAtqV+tBiFQ
0fnxM03jYBGoMLn4DuCTsHaWo2uqK1FZ52Yyx6XuhslJHw+Ykds3M/Z/II/isUy8+Q7BinhJpZ/u
VUT+RqERIWPFGZ9wtXA4HU9Von4ZSaAT39Hmi5YB3BMe62WnYtIg2r4k0XNAntFo9llJMKFNHyD7
yGr8BFFaPk0FJBlwEdVywkIlE7xqcZUUWwOAcI1rOKv9cNUl1cFpRQYbnGfeKK5dykNNj/I3L6nH
s+4OX154QpfTf3Eef40QLO81xxfBvxvgjHL6XTpE0Jmz7AdGN/4qO24uj03rMP+Xwj5F2RpKmfMZ
5KO1KQpnXqCU6htuMifIjbcaBK7GA/toCWZkxG97dxkxCOiaiHVF490z9L7rHBXoouucZ6PTsu/1
6KHxtuIGnIrDzKDniksJA74HCc6hQhXDJWA0uo4BnmBC+CQ6Sj7nGr7Fcsaa/KnzR2yguUuWNKrB
8SXxvSddzU9h33AXaTxdSblwvkfQoABYJ9o7poJsAcqivifwifD92uFzB6LM1u328Cgha5DjC4UV
HGlSkl9bg9t63lusAlrTShDdyx91WznXzJjiU9OpRRyK8GOMsg24P0iTfQeysWLMX6YhtK+q3vOU
CbZcqROtNRJC0j4J3tr5erIhJv1IRLnii+EePl/5GbqjWEp95KhN/m2AbXLU4/YzZOVG84w5YTpP
YR4bMzcNwDVgYViI1ce0toNj020aMfyEEuC9kOPdbbmC9Y0c21ekKNmmb9r4rZO/+JvM98Bp1dHm
fsKCGPyAEeDUGSycOmlV4Un0ouZkkTi+BO9ufYn25tl2870fUGPw0Fk7JieRhXeU3/Wjx2R/5PNG
ydaD+osCd9pAWiqPsz07M321rYvox1D2xdnuSI9Me3yifhMuqnFCDdJoYpOxclznkaA1ASYBca5f
n/R319eH52LE0adkVn/ObTy99XpG2v1Pgfdv4cgSVBFgBiIzeBKki5g4c6M+jtpIdk5fW59+qkAv
mKzRvW5Uu25OKiRAchpfOxHLt2qCNgtYUMO2GHfnZjBxik4h1aoiAVDHxr3FLwRFCkUnerB6UUKy
fJ78srqRLMOl01zN2NgiapoAvoTTZ+TpFy1I9F1r+NbKdqA89tILDoM7qg/dXfEXNZxKaqRbJpxT
UdNZsFi9GkCgN4UaxDGBEsNikA+ucQrO26iyPwXAOWAHtfEZKmqAtEGZoqXywwsXowk9aIyZ4Hu9
119p0uu7oOd89PEw3YkLgmjMQvzJNmIQGL5xmlLpvrkh12OPjWjXkkVw821MI1Uimn07hsQE99DK
WG4xIUzK6q2liTtaZfkxNpG9D6VEVd2a5YffzyqNZPoCM25umBaFR0joAdHpvbgbtoIXw9j4RSTG
DAy+uHVFFKA1GRuvVN0PV2NROImKYNEQ0LVbR7/rwW1/+ZLEA6O1vzLHShahViIcCl3WP1gs9yCf
1sAm4TwJz3mO9Kll3dHDpLaAhSfaOD6PQ/Ja1dEm6+L6rbKpQNL5W51kVJC2YpYQUA0ZxCcWbDmt
2eVVhfpY1O2flX8a/9Q1x8JzqwhqScbgp+X2r0FWZx95MrEQN6CF1t6xbER+jhr0iGWXhG9Jk/Dg
4e7fpQhCePo9Yxhlpqdh4UWS+txJeeNjhrzhFrfOcKdnw7B+GR5xzhQiTM5GVTKrIANgaSXGsPC9
WUqb4/qy6w8Gt+2NwABvn3rw6vpe+9YNhXx18+II6YjedmVmd0qK+CjcWQQWju9qMC5mno0n2gyA
FemYbAkRxkhhTe5+cnL50vj5LXLFqZ2ETa9SwXTwoCRws5ueLBlbVzF1rwyutZ00iDd6NClifViM
hbsi/sgj0in2LpIUiOOfg5UZ+PzTNpUvVb2jPnNJqKXhjROT3IacWAiN8vmoHAOibNmmJLIMiC7D
X6HMspuTN2JVkb26LfpAfLKgirXxIiPU3JKVJQPp4C7ttnguwvo9KxABqtzls+jEaYSDcpS4Wq4k
03HF+YgDHFCL3Vg/OW0P+dHqSFUHZPrsU8l9FqzSnookLy5BmMEpht++7oD60Tq39CMK+GnZ6YUG
dMHNUOygUlOWfRhx7SzBzY0np6Bf7KY8EkqTIWZTOFdwhcFFjWC822ICh6rscp34VrbMHI2spq7d
oitDATAPk1Q7Gs9pekIh0N/jWvZzbs5LVDZvUc9TKKUlddJGTAFtX2kY5QpM4s6syR6OLB944HAj
DanAxnSVqUJDZ8sf1pcj8cxWSEe9KMxD2QNHtFMzWvVhuqUGbN+zDjsfI98tKXvxrjGzN5Yk09e8
U8SaeuzI+R2zTd4eO/OXXM82D46HLtce0SzLvA2vHUkEe8CH2ooxjvXuKPcQT6n44TdJAo1erR3P
g6jQ6ONeAja0x5/NGNI/HdrhTsfdW7kxz++wqP2jSIbsQOrDbzfFOl9SRG1UlIoXg9tRMWXdq5nl
xStpAr1VrAQPwEVh01fZJlA+IEYlmLiYuYdJnx0em0SBsnnSY/vsVYO+GKXiyWiM9aGufhsZEzcf
1cG+r+aeqnd5rB453mJlYsJYhpWXHClgkmNhWUfDacKzKIEl5klJVrrh9Pchs691E3rbRg+2iY6A
9wnSt3kucavB8Yx+hcGHpeMK7VPvahSeQ2xbtXADvzv7sOXOMQqoRdTGAbpXp35mwjIQawuOjHaU
tyVvgRSQ0nGWcENt4OPuUCy0LjF3dgKFZNC1S0eZ84kw314JF3lgKfPhUzPvs+IPeVtqrDqkbMfJ
xDOiisx9Z909riKC07bQBrz3zmw/EoISrkkfRXchuTeSBLWtOpFCE7DpEeKvP+f9KPceg4e18Mz6
DrmSJV2U9t9sRyz8OrFoBKbjMnx0b2DcHuPKZeSn2yebkduPUut+ZVpQ3i0jNzau02aQaBWRtnJq
P2W2bHzT/2Sxn2xHEgXWEw2QT9Jv1tSKKOeCqD8jcqu2dtUGm4Sh9qdrjE8Vs6QgXUdJ+83tHWJx
NZOLzZ53wy7h8TqCAZGhjJbu4AYnVBvhKaYxT2IGL/XQdrbITy4KsPMALvM7+X2bIEMrYWFARKNT
S5bx4cFqnZv16PmEQQkpIwjb7dCFX+FAGYwyWWUQrPFuwHgaQwwLyZVFbHvS8Y382aRxwm/7eLPc
T41MN5pThkx00k4yN6/LneZCirBENH36dBcmU0VfSiXIWUIeW4m6DzyejjCeN+gr59QCYBW22do3
k0H7pWQ4pxPikS/80tKXXVfU68FifZSDiDqmqC5p/ebmak5OfvOrtAavnyPflf6zNXeaH5vWiFNa
gCoKl/j7TqFH7W4Yt789unlu0TpCZ7aRuuVOd0Lj0vjOzSyzcf949di4Dk0sbXTpiDWktEzVEM65
08Fdjb+Tzhpu6aD5e8GJxwjcOCeR6bzUgWxZphq0rZNW+/RH0COSJOyrZ1FCkLMMJjx2xrUGKOKc
d/o/e8P8Ho0JooXaCc0RM74j63O5KRz39fEqNR0DZjaWoKrXnsvSnH6CWNkFpWX/birmHF2TRvTq
r0Flix1O8YHxtin3ptvJfaCanISCx+78pjeA+kKZvzXnjnTX4P3HG4wBZn6ZDsanwrdwE7Z4Mxnu
v+cZ0FQwZ8nZNi2H4kzBshfBAV5PlS3JjaiPEZqpp7HL6o3qyuBsQk153ALmiJpnFAAJ9NnpBwob
te6mLMV8VOP6pAZ8gf6HmZUR4JvLfBqhYKp9Dnb7zcMHpWuDuJdGam9liy1cA+X/VpVopRJHhOuu
0Oq3uupt/LC0WI28rZ7EPB3tu9y8lAYa8UTot9wEAZZHTrvJTNcEkRmhxraMHvxTQ9Edcq8OIif8
/G97ZAFFf97D8EQwSFj267xzxeWxqewevz/LZ4p73pvKLl3FIzeoysXmHyg/33WGMb7l6AKf8t7s
j1XnDm9uLU7JXNEa5VdtWz/haCUvoV06u5Fp+1pI1LcDtt2YsfwrLl4N5mH3pJCyXgcULs+xgE0h
AUI/XsFdl8+ONS5Msj0QG1fNjiEgADnWb7KtkRO7VNqHFtR33XHmhIXXb3NDDTfNCd3nKtw8XgxO
NtxqLUAqVsmRCoBvKBlMHiYzx1DMQLBZEwzsc6L0/2xyx4z3YU3e69bz7O1kusO6baZ6QzEjAbfZ
J1G02s0rGuBZzhd/QLau0tm7T7LVNC+g7QW2GiwcDuuPlUWrdfG42clRQVyfb3uP2+Bj77FR5EA4
MYwLLFbbodSrjxJ/4KNI56ZXrv++bzF2DS1TfRvm9y0mvixOZpQHD62Vm+hYETWdbgN3u4bJJ1Ss
pOvx+yZd/M7k/7dvNe0v3foVd2UTPFUB8qUhnBUR+mdckIotFdrcth4dmBBsHnt+lv+zR59xzekk
mb0mzr7yG2c/2uKfvb/vVSbugzx6CQaVnExq99Njr69dEOoyshBp27u/X3y8//fbovlfhbmqV36I
eeTvF3Id9oARUoO2TTMeydahD1Yq7R6EVno1rOmQTTXYit4p7pm9QU1ugz1Q3ToPM5/BYgzlTQMr
UZpJsxOGoTZQG7IXlqIYVmpL/vSHX7St/S87T3a9jvSJz9TbNKbKLl5NtmKYMyKnzfjFbLZdjPQH
QKOTiJ3rFpEXIb6dNhRfteM9jX6cfiNgSV+1uTvtGRuAzxsmJozouo6Pzejp/+xVLdX2ny/w163y
OqCp5Npnyt1yT0Jgc4m8qbl4sgvOkrE5Pcbm0hY9VXE5yMPUptUGS8mKSG2HeAZIQNTa4TfXm/ZM
6Xd+a5nvcZvVe8UsfxF0vDS9vF8aLMZHYIULAp2+Eg4UExNce1k/gERqyRohD45wqNTMNk43Bmdj
KD50tHh32FL1bfCthfQ8954CAWd+Vy462qMHT6KBe2yCGB8W/9zF1NCr9zE0sqM+aKRzxDMJjvng
463HRvLgw//EdwRI5VelMJmsd8Lcd/9348UNxIkYYfLeGUrDhHU/m1KUuaMJDf50qM384ONC+mfX
K7v8MBRpfnjssTwnindOhepoST+mi30tv2l22VxLsyxeLHvYZ+mYH0tdgNepUKcxbWKiru19K3UX
fTqojxFuLs5fMh+0IvC2Q0WfKEI6cdaKZr7hhP9nz0qhf/f5FeTrN7Pw81M9j96LovaWniep3kWq
XspkV0nUElboHBrlLCEC9bDFmnDp5Di0qbZ/5nnIdW2kDPD13r/mQK2eei2Lf07Vq6Nl05cG95qB
aiwO0jMXcu7S/92MhfpBPPm0ebwVIf3O0da8ahX5YWA9hq8AvxIXtfzNGfqEDxipVq1/SGAeK7OS
OIJr1a1M3TGJV6i0fWC6hDOZWFYDW1tMXmC+atw2t6nna3z8nrlBNCRpMxuHQNTpr7wQBy12k787
GsE09iG2JDPWbu4pARYpqOUZ8cT60nB790jJ7lJbZP/s0aR3jwkdj52pdag3kGJVnUVqjacfpWlN
3dNj97Fx5jcfezrWi33D9z3ech7fx9gUn+pUnzNiQF4c/zY6TX9/bCYZvnSZ15yZG/Z37hZiMQ4l
JeNAQL0V9ck+UnlwbRtcWJHT6z9adzXmlvWjM7e+U32PbHLIBg0SbqnNHfNQuW9NaLTrNGTwPM4v
syme8EDKZp+XPqCVgQPlDZw19Hbp2qJz+JPF/v/BCEVHs0zdfgVR8W+QXBdP6/+bi7AJv+ff/ysS
Yf72P0QE8S9Dd2lmeY6Jx9uwbazzf6AImvkvQ0qABB6hL5jKhMQR+Q9UFygCBmASbkEiWAZf4181
BQi7//wP61+OZcMH8KiwGW8a4Hv/1//8Nyc/KIl/e/0/4Gpeiyhvm//8D4JmZvPaX/cunWz8rdLl
VxECiQwGx3937zYuHrJe+56PVX1nccqj13OPPWyzDd5oeYCBdIo7N9oFODQ3If+Rxvgf+iMcdgXn
2ywx/gO07JLM4smXe0dKg41Ww94cZYzHOwVVU5o6xbPbXgboLGevkWBwwWEG6kpOSPnkhlFz7EOD
BoFubDrXO9mlUufYKPBy+4BitQEpSt20LuAhvWR21tPFkcspyfMrwHmo+YTvdPE2NYjd1Xp3IUKi
U9BJNnujQtvc/Hj8ZkZgBc+M1FEoG6Tu2WUfHaKMGX7pbp1ibJa5k+f7YarQvFRZA/SvB0gy+vay
xot0ogNxonRM9lWeN9wy7K/C7kgeqNseEbTb/EQwNq5jQWErqggsqEf1OhnE83UVkg9n/nOUU/Y7
0GQwxhnibxKjkVRrE91cviOym89mIl8Rsowdo4GLtYPjdhrfpjYNC4NVTdLD88CNqRImlLpY71/a
wmz3JFjMAO5in8R+dg5rkvbi+iULwJci8hrOpjITCiVjEvtgyNLD2HsJA8n007QdbTFI/2z7CCEw
x98ST0090xKgYROH6li3aAS6uJzt/gnYv/7ZrJpNX4TZRfMFgl/HpY3nNNjZYtLEoa45oqbn2TfP
TWwDWdMsb20a0GVlVL9pZYYytMr9vVV7zoUj9onG5Qy0z1iispi2xDZQkZje2fYUmXcDDw+9BArB
gQcir4nwwqLBpEqUUE4N/HkDqK/TYLh0ZlN7bYKyfJwoZdyXb/PsdJnuMo/PC2ER2X0ABxwmMaGS
/SJph+kuIuZqEwAnUeRyCY10PJUlCRCq0Xum1pHYa2P2yuzd22heTRKdogZ8bGY6HHmX4d6P6k1C
H4fpRI6ZDbMNSVEku4WFdtEFIYq6k8oL//lhyPKK1WlIUdyByZG9s2BWjmqv8s64yxXD8dmXZQtz
2VF5oC0lcAc/AWF+gwuzUmt+0qh2WUwDuTOeqXqqRa1p+HWS10yYDV1OpHSI2SC+d6dsSMsdZAuG
l8HQn8yE9b0av1tV2Z3I0jAXTapbW++SjcVPLXcx186XPiZvxJR9lx01k0a81yjovLg/E4JDd/5g
ZJBVI5hY5cJQRNVZcU8Ww3xQSHqnJpYISnpEoYuD7hgNeVptc4jGyFwStgDo1E3UgWFjuGOiBXiL
VwOq7afeBPIq7GzbhWW5S0uvPj4UxgVYSPXQO2OOI0clGKFCmWMv141evFpmgGbO0vc9IaYr220S
KB9tfSjB1s4fZKqxhiXtZGWJ1H9mUvTmpoTU1pECqqBXO5Jts43mu+52BKC/4KJQi8giq0K0Zk72
EEw8ciNAgeFTNS5dOnxAbmlglCbJwWTORxJrF5+0rP7hDInaaOZAgIXrB28+XF5SVGux6DMtOTCu
BqesSIckLIDELyswXg9BGX5IPCgnItyOxJxOFz2P5LJy9HhDSEZysGgWo5w08fJWz77Tq1UhvV91
Qe5t4k/LKA9+xo3aOZqjtlhNie9zvWXuIRUdGqIcCofkzaFpYXZHaDLAT1rAFEzCGpO2YhzY1RzD
5i2tojujxx/0c5N1ZfNpKzyebX83J362WeUYxi2OYC5xFtcoLtscIRtjmGdgc+qAvjlmvUdLN5Ik
KfhVhhUIjDDSAIMckGb4BVblpOIs/4JIyyddtV1+7ZSz9zNNLUbbLPaphDYNu3NcKIK+pBWMaPat
cVMl1JMVCWuTyoAm1zTiu9FbjI7rL9wC0ZbXJ1+UhgGTzvR7iBYThWeXbSQKkaZyrCthubtqKg5I
lndufKj0Cpnr4KBLVDbjg0TXVrICrRyM2SYkWvmJ1AgIKxnIgySjfxCC7H3qu5UEXfBEbyXZNBgt
K5zqCzUM7qoiwGKkJF4IZ2xX0Su9eVdWhDMha8zD3w6ahCWkgA3DRMp2v2Om4CNhQOb7VBXBcwwF
0Cm5DM0BOBwWZSDnNuITRmy1/0J/JYfxB0tg9oVStJFeMSL1jrz3NM0UQguwQHhzbI9TUk4d7Pa6
2U91J6GsBtcJ/TNMrSfpZEh0XCjlGYPVaOwOda3uWgkiM8sg4lt1chMwSglpGpY0Rsisokmf+syt
i48cui2pwDeN5D7VTDjnpptl2DdvHDd6kfoLvu+1smFEVk63Ea1LgZB+wf3ztxkPVf2ootw7qBDe
uAGerPJ54OvlN9IO9+k0fJC00z1l/5u981iOG2iz7BNhAj6BLUz5YhU9xQ2CpCR4j4R7+jlQ/xHd
m17MfjYMSSFRrCog8Zl7z21jHL0JwZBmS8aZVa5wm3UyYqBRfMrC/sPK9sItBw01JWt3EnVQL6yC
a633jU14Ksb4gOba9AbmTXtJZO4i8OWsBkVxVbjqHuuGN2Xdp8l6FCVB9WUYnQtgVsFEmRuGNyQS
zqedp2EF0BQ49uz4Tuns1iIBJ76FdCx9oE/zUz/k0WVOBwzOXBiapdOh6Q2XjZnMoWJylQrYmbUy
X/DnQhxkyllWiJNqlI+I21qX1ZG5gs5MPMWdscQ4LJll1w5HDWYR1ktnvOZut6tJkTl1SmOdRvTk
UqN1kg6zd6dAWJeRf0KWGSrsGTkbI531q2L/tcNB9teBJ+qrnYsIvWauKDYXR9T2l3Jmf+gQZRA2
Z0Hu2VWOxY9RZDanMtJvTGzG0kWBJUctBDkUACbYlOKc/DEiiI5Lx5vW/KkFNeylafMVZ/obp4jh
b1LMGKAOTFgGQ85e/4PqmdV7DPEF0dinmLZF/OicUrPlMuTJ29ncYgTogtcVrfNA1p9vK87P3Eyv
Bvgtn0/SebAc29tAJadxWhKgnSDxiGbo9iXaLvRLHVE9yTfSPyPGuR/brouSXrPRya13nFpIvGUD
zIt0Pua+u6XE9Uwuk+o5rDeBR5TNaRnLEwMJLnabJStKTKrBQYdbH11NQcChWq1fiza8gDN8Fc4K
nZQsmoAYRpKrqBWoYngModnJaJQ9pQD4SyOHAZ9gYTwlgOTHl1ijxqt1DjSj/bb12gpzEQcmAiC3
JTOwmmzyeUss3FKRH+hbeKyzhB+n7qs1Mr9ighsiwe19NU0zLzEQrs295jwgynOvS3cfILeS05TC
Mu8RIyKM3edEFM6QXS9WHZ1E3T9ZiB+PdVe/ogT83WrAczszRuNuo6tgncSnS5InT+M9WqO/FlOA
g0U2vKd0xl3alfTdwQQATkg04xMAJ7E/KOM7BjOEr9ML84/3SSuFTzMb7QmPO7LmpGLrszxQqjLh
UH5k6H8kxI3vZCXogAinKbL5nNQD1XBHSIay4hV15vTs8s4GXVVyV2U2cGNWnHgQJw+tAgNORPIA
EEnKex5zAZQtt8q9zaGYEn50XEzzEasWn9lggb/mUlVXQo6NYb1Pdndq8vmDrF5Q3XwGXtdwK7ct
0UQg3l4MjXwkK3qD3evPzXhe4TZeegQMi6nEPo6zIWzNRQ16j1kNNfc2YGOWe7WnjGp3yd6IyPRK
BHKhsgEwE4V7aNUilgsKEYQVHPBxAVbjCnlL4+wLOLpnKXAOB6ZgBZCgnUj69tQX9UOft0ArnhgH
ryz7V8IqINDJlmAqh/SMyH2Mbn2zYi6djEsdgxSx87e6jmMfV91tkkCx1vw3LC7XF0XyNbNF94YB
rbyQLjsgXAK+1qUkKMuKj2tFMbJqb46pdJeOQdFSC9LHyq+Bh4jf8YaEQgEcgT+S5qfTD2m+hcFV
BBFtADc8A74J9sM3W1cNLAciU162H1B4PzBHfI/QUfzASHGs1f0pygL+1k2PtgegQOGydnyA5IK/
AB0KQVYy7YrJ67JZ29fUcu2EIZp2SkU3TxPVorECm62o1LAwhpmysemhPTnbi3N3CZ0fMRnki3hr
jfw95cpfeKBy0gLFVLZSn4yLM7cHoVIGazoUbHbUp3tc20/CxFydN9WzgEpPY0xgCsywlYQTdtCJ
F63lp7YJRvX8WZ4sLX2N6UBXt3ijlPXXtoBxozqr1zAi0rpxb6Ln1cprvfYXlKXQnsH1Mf0+NXbz
CxhzfFeq7ivBWQomHDUfyJIhqCUvT1nS+ZKhylw1JQkQwgG/XAyMXuMMuCH9Gtt0vXAuAA9e9xkP
ipTHI4Le3WC8MZ57qhIQcJNOWadsi2RKSL+YrDd1yNtwUjR2/YE00+fM7sujNE5j1eAMa5UHqZly
n8Zji/4ReZ6lZyhA1F1rxuLgyIQHA4aZELMsL1DpAWOPpxbiBsbTh6XBLJEPxR3wyPTMmuPLAq83
J/YUuJAnDvPC4RgJlQ+q+VsbOm092l7BeygpYjwNIQ4lOEe9UK1AJbTuMozTjcUJ9Wee7aOErTqV
W4Su+p/y+AP5Np7bRAWa31xcgYJrKDHd0nMedCTc3tKI37lTIoxQFsmJnr+qtvkxSu257vJrpXf8
lcXZy24qPF6+SwZNbJDBYtU6Cx7jVucQ1LCq1nwyroM+tZxq0kOiix0RTWAB7O0JAjLbA1Do3rdI
b9BVTvupgjFjiOqgJpSU00DNjfCJukfh3q0i+6A2WrQDJ3wCmaJDrx9OSUs4BStor6qLDmC2+5pq
04su4b7TRvu5wF0Ug5phbVtnrxU1iLCp3Zdu+j0OqH+J1rpWhbzL2vjGJAENtq8Pba8+J471zPt6
Iis9DXPZxmHfsg+1uTk7Xfy4pfHBHv570SHIcYfeQWch1l8NvmW1H020YHXnCEpT+1mL2JgXaXY3
TG7E0TJfl/EVZe3J0Gnde40chHz8VC3j3sTGFEyK/EzSOgA1dFejzjqA/jAkpQBavMckir5HfUaC
TgBHYLY8vdUFSWcXv9ODHVQ1fh3ViOWlM3wuaB11uZ4KxH37YTJfOxi5BAQm9zIvdloL2Zj4ObrP
LRZ2jrpwKtVvt3DF1VQucY46bWRCFWhWe1a4HgFn/aTjfCfpkk5ct56rtP2JS9Y8Uo9eoRYiOTBu
a/5LrM4HcSmwwePxTzagO+QwWp3uJmoewU0C0tYs1U8z/d1Exq52FnL/lCFshuRNw9fMDZ0RPLe8
xErikNdiHAwNpiCJhh+ZniAstZogcuKT3dc4/5TiIKflt9bY92zQn00zfmHKvpvG8riMK0r3CYgF
KT3aBhZIVOjqWsQt474aGGH4X4i1FShBoIVxt+Fie9Cqx0nE93oAAjnVABnZIl+qOM7Yh3wjAVwJ
LfKU3Gr8JVu/224rlUDCRwmDBcehgLGzHY7za00Bw6XHWG5Ttth2zLjZzKOd2vahZVF82JoWBdXM
eWJGiIui0gq1g62RUeOgdcvt/F3a6rM2E0yH7MqjG9R3luqQvrdwTSftt66YZ0I9norFCswaK11S
PU20/UAw2AGnKUF+2/PaVPvfSt/Xu3gVO9UgO8+eU8aLC6FRsmbNwFj0lvNARXGRAF3y2TmNYXVH
GWQfMUq/F9xaPlsVUMNqeiE3E0cPwXIOMn9fImVZbPoWZgrkkIysoHTAIGxGKuYqSl6RBDLyCF30
U5x2S7AW1WPDlDMxZt2TBHnHbcrR1koM3M0rqBPPrgGrlD0qiUkJZreudmPK4L5XRkB6CRIbmnBq
7JsxUdGoBuHnMq9nH6kXaaqZ5RmP1XuWcAEzofElb5ecNT+LOxwA3SOqoPt2a5ht0oQRpwHssQ8q
yIObg7F3rL0+KYhYp+ZgasunujaHbu1ar2/oqBI3eQd+0nv0bDc0FGzT482ql60XsgbfB2MsL5B+
Aq2TBlIx81KJBZFMseXwsFFcZIAAUtJhtQe+t2S0wbxs8adKfZWdoGlNjN9KqXwpQ+F4U5lwryp/
I1TnvdIjOdJujZk8WBmb7WRlRkNmMf93cQMK8KucGk/RnGf4j981cu2DpgH4NCFEx/MLljrYAhOp
E01V/nSNeqh180OtJ0a0ZXUkDTOsjSsyC271xH3LKvGxTpblAQ+c913OnRlJsOY2gedefkWukB5H
q/k26/415WTZzfMFQYHNycJ5De+C8fUyOCiGmhvJiFvFk7VPxDJ+mggQiAJiJrdmVphAnqZHpdrd
TmVS3ujg3AYQcKbsy2Rm2UYYuUtcMTbIIqz5jmOGwVtX5m+1kGlQZfofZeEsAQH3oWUktRs0qF5d
AMvMhXls5k5SccKybAeEbTwwyVwtpuZ5tFElk4YYuNX8rEosHX2d9BTUOJfNCTR3GukYPsDocJmf
yln76F39dVFpNlGsfDA5fkeL/QfhY7BWW9pHwsR65TrNZuwI+SsJrLrvFPGWBM7bWMbNU10oBtrn
9oauHOX8yFCuRYeJYLFxfkQa7ysyo4qowqBBSQx8i3QkxnlIfrSJXmosduhZS0/Nt/A7hSYLVtab
A/dgt4roOUZitMW0uO4bQES8FhVcvXS6jNW4HKh2fAcQ3inavsB5wIJFZnYM7wJ/Jye5po5BrS5F
kNok3qiRA3rNgTpAXcSokmh1OQkcwMpeLPUCsrfMGK8kb91aTKdiSH1kZJmPM3byEcQ+pRNPPh1x
zsaPY4PW/61I2omc7FGU0vC1uTkjHETDp9gfqQGL3TC732kDKiKzypPW9c9wUXXPHVtU+9KUB0Ul
F9pYMGbSXmhVnuwN2j8ommlBRbUlXs5USW1J/7Y8McNPmP+S2mcXZKBOydCQ/WFiv5jPy7RnNHax
wKDUtfPFrPwZ7DG+Mdqnrv9tEVNHictLtDQa+Djp7hVuL/ak2qHDUdgZ64PImHXmC/kaZcGyXIA6
Iovtw3C658nEcK0P4TJxOM9C3ZnFdKxKoBpYmZTeurvCvqglKbNx+dUDHdhD0/Qr+mRPMU2KR9xt
y5TR7VF+0uVqb0knfykzFvy2Q8adRJekJWiwL8QWWptfh4h5qmwcf2FUF2pSeyQqB2Nx74RZu+xo
dCcitD9szcGf1Z2GWNuZPNd2SVbapDckP6Lt1v1AghkRLfSsQCzDMa/LXcGYbjXdEssGvYRGTGiQ
cGEwLfklWwXDfeMJkQZd7dY+scGfWsLhgY34gO77PhSDEZY6Vni7q/ZtB9LJlrXFlLb+TGDsboi6
t1b8NQsk32xQat+KGQlbQzKdFek8R2v7Y8ilPOs0jOQ0xGSMKdY+jpYHqTgHswA1hLS/LsAuzCaZ
kOhITIej2OnXo9S6S50lvP892XDwx4+p3ud+nTBDM5jhMrqlhwt12X3mBUE8ORqpYuHc6edPvZqO
qsqRXBTEI05n6Rh3old4IurjDYZnrzTvtgsgAklp6LZAp6o52ToD0sCSpKB6iZEmFfD/xoU3UGu6
24hMWAMBVOgHU7FsdkLWezwxxmEpv9cS29xXmHYg/WnExs95tTfkJmTMTno+PVGY6SdVNR7rLvlD
oYXcmZMOA5VfEmHhrauGddAobnNHcu80Gz9apsaeoQ9BlE9z2Ga25luydA6wSAk3YZRTTMQQpuCn
Pbo5nHH2L1J35X4eyWNkyXGWffUHkjjwSZoHHsl1F6z9BHGno/jCEPaXXd/JsVVxbOhAUL5bxIqJ
l8WIrSPGniMu04tuleR8CWqlsopeG7MadoAf5EnS3pIvx+EzNdlfl5/ZW9ruotblsrd6JthFQoGW
wBdYH1NfgI4I0zH+o6tThya4csOxGVugD9bIcVR99gbzlgXhoy/Y6sHFkxFHjPjpQSmFbkxuSius
dwRqNZxj69qZTUu1uLSnWvS3alnelnj5AqNk4GL1YkNd/CST331NNngL5CYox+qlH/rfCxIRD7H/
RvJegtkUOIatqQq6xRrumWneTQ32kRwTLLAZ8djc+8ekaN5LrhKvtSz+eoX1Jm6GU5czdsGFLn3S
CKdQdnxnBP0fRV/Fu0wWW9Kf05zSmFWnamlOoHT5dMKxkrLFOlcRoYV5wknH8gIFPO4M0ktOujU5
J4PghsGOH2UC/Dkp7GueDdMJx+TomXopA9R09Qla1PanMwlQo7H0h5Foh8tQ3a0sI26kcIF79+pe
zxNqPBe+oHTfR4K+2MZ1XyPZYSl72wC+6EuazFTFie53jTvS+EzqCTba3azqdWeA2fY4MLtA7djB
2o2O65VpY2tiD+3YwgaaUKMQl++bbNpf+cZ0ZX2tnf59QcDbi2gMiw7pTVpDSVHeB5bsu7iJ99bQ
P1RZMuyTiIAgzYYXkOGNISyt2zWF/goxyWBHHDvJHpHOPY4I26J/utUEzQ01GYdsU4NqRfacVHl3
wHK1Y8vLntxhTDihYvJXs31Pk4yMripNIPmel1Vy/Jc78pm+iF016BUwUNRwOSL1fRD2gp4pe5ZW
H2HgR7xGLUYzVyWvI8luiJ3bXzhZfpkmDXSjJepJH/UQHwdxHKy/DC3v9prWBTQBL6wPGfVq2ZPL
OHNhhOCvMc5kx6n9mvw0H1hbtat1gzzYdSbXJkt3GZJfSe543TE7kqxm9uiTWV5k+l8N6rcxG81N
dFYTqmVxyuwc1rCWf5lkxRnE1fMDSR4CqgJhK3ofMprtOZ5fHTy+XpU4P3WJ4rsui1/ZtLCYiZsP
JzchyIwmvX4ShZM6X1OByame7Rmj3EEh2on0kbc1ngtPdIxFLWpzU+YfnUk8IVEjGgcGUikqalAu
Og1aHL2wPunxLNshmMBfpURttVSNzgarJDqXpS8rGvAfhWP4bkNxP7l/K0raXRKNTI9BuPvg1Ew/
U1aW88p4x5kFanIEvZFM6nIwjeZ7wJu5t4XxQpMN0h3FGp7l31HpWgczYzMimcDWC/1ggQoTstsx
srVrZOvfWKpWr3PIZscjxYUPRmDEq5Jk76kJgXJKVmLaxnw5FdVzJJXnahwOlrOouzHm2dagQ41I
Ip0cwzkUZaOFvMV/YplSfsiJUEPC4VW7EiiWEs7lnPPHIVV9na+9aqQ+nHG2I8J5GrmqVsX6TY7D
dRm3JrJy9mtOt5nb4hjXs7vPmmWnOKS6dlq7L/vpF+piZra1fQXvR17ePJ0JI8RtxxjLirrBczMl
D+ZGOdcsNxE4RLh0C2pBmaSItsdUAzSCVjB/k7mNF6hm7jqtnfWQOnKnVdETuV3NNSbVh33Teh2o
ack65QyxR9z8xncaFW+WU38ZIyJxqSZ4Vk7NOrkH8ikcoGh0A9a8LwfGMjDymKUgZrTM3l9Z5nva
ZppJR0bAk4Gmy0q4uJ7IPV0exuacijo654qNPRQRSOWk0IU2RKVaJKiUDYshk5a+TC0VeSTQytiC
K6jW17NkVNHFFbyjdoQGKQ5zBjJKGNXvVjXjPWJtACtj8ioYNN9LDJNe7RYbkm2jbQ79exRNWtD0
rMI1txTHoWNSJLWT3fHQh1x2dkbkMdCsEZIKypOUdLnANErVM/L0WzP73x3oPG/UaCrW2Tw7dhod
12G8Nqp9EHKA2E+EFvKF1Z8T1EKGzKHotvTNyltXYidQOSe90l7P2YTCICO2VLRbGitEfC5Vk/1O
zYtwWHuUFpienzJnmTt3jBcHHrgmt5wn0Bx6bdpybAvtVXPHXZYxanZGmQcNeygIbuRgsYTfUZl+
CGdhtNwf8yrFflWwpsYtymim2bmc4n7P3nsri/hw3lrFZXeBVy3oW23ej2Pqm+uoBjFdOkwg9ih2
RDrsYsiH0uSaMVv6nE43WD4wEVya+cABmsHUC0o2ezrbfrAvIrRb/b5NzTUYamxE3ZGpCt9vghth
pcwmBhQFxFLALoPN3xGoZhI95VkVeYJim7RGFRk0k/Vk9pjcp0GhwMKlrIG+PxVjQ1fLcYHJw2e6
+FslyDl0HYEIgX5ZgSoDa1NO7B7Q5UA9adXPOUlOlKG/Rt38ybYxSZuZJAuaubNTtf4jy9AAT0pz
1m3xKcYhO6tpRPatZLRhqJlKzjTw6dnOjsRKGac5EwwJZwS8A36NRY8O1prf01KoPgOzJ2w0rlcV
86tKRQSidnJoYPEF1co1ElPJ86n5o3QdxzIxcA4q8mAhkXFRnyeDO95mguzBkP9J46LbE/v5M6rJ
bcN6FaRbeSBixkBZBJ04rspmR24V+ILinCakqRlx6QbI2fZ1byX8rGW4pE23g17Bam5EPjUQ9BlW
2zAoTxkSbl+qpsda2ydvFQ1tTGVTdHAZgNwwBh6dwG6zg9qK4dqtJ40G9bqoZIlqSrXgA5iP68a+
xNAb74apRmPK/lhRURMPQslDpW3DtY7HSw/ebSdjWB128zeBnnaKI7zPmeqeeH4LINqsbfJVPtoq
7kk9c56KIa7P6SrvhF+OHgL0c2QxTeIx5S9a9dQJ3OR0UsBqrKp+y+tbfbExiPoM6NJQsYab2Qx6
aPTaEagCix78HzoYLpR7fiOH4kTO74+abWlBzh/bxE2vExkTZNlvhvCZN9qsJyrIowVn1h0qxV6H
GWLOPOCcnAFx394iOEThQB6dkMD74vwTG/WrPhQRqzhWeUqm/MEYmN0zkuLBOJJZuepKsP5dej00
8356iKfqnMmUO3fbB6dgjg+W2cqnZRsx927HMH8FWZtKdTp0cgzJqLQB6KufbHAqAK46/YiGPM+G
TAGRYGOHr/Spqsv5ZWm8OW59qfu5DitubPKOMbUYTnQY0aUEWdf8sdLkBV4ECWzY1K6k0Z9oywkP
qtm6w7jm3iC8sKY2x0t869iirc0mYky58MZFvrt9bj22sjvx+ssdnx3LzGZ+XOBCEL+Tl8ziBBLA
KUVUbq6kXOcpEwV3NF7mPJIHox0OwrS+xg2SDARHOf/7lWWOLOdUs/x2hBkdkXI1kjpNX55zs3D3
ovs7orU46Qr7ghm/6sGSG1dHpYHW1dw5OmnzYfVjAhR/SDGtZe1l1awG0uoWWD6tD6oUrG4H+pS8
ZhuU8JGwKXqo7Ung2hAYDno2NbE5/5kjPf9SyLErgJE8MRkAkoR0m3LeNp/HvrhzxKSnNZ8xQ0M0
zTYweJK3bNUpyOcB37Sq9zNwVZiSw7wvBsE+YYBdAC8EwkUj361R7UKl1mKEljni78opd2j7dlb9
N1LFD0SU+mxmxh3BRnJeFBu8Y5MaHxSdS8jjSR7iWdU/Euy7zgzS2Mp7C4WY+ClwNbCNJ8i3r5tj
BPaHpAukU/VzKS31Od+2Y+b2c90TFXpSltZvyswEoTXrw9yLNwFNGAK0dtENRlTKDpqBscfXMu50
aCZn53k2GdyKGVKPwEEthlbZmeqic8CVK27s7gIf/JsYlfuklte+th9dtkZh7Oj8x5lzo5WOyXnA
vZCVI6FKCHDxq5bt3unkgk4gKm+JWZe3dFjLm+4wykLs9Jxvv/v3R9paRUhwbDrLGW7jiDVQsUzi
6hvjVNEB9qNVh8uY/2YdzbQNH3JgqpIKpV3sU6JSDxmOqoYmyd/khLb4GyYUIjoMlcmwF9onlE1G
pTPb1R+nRZOv2UAbN06pu4vSglAsLbffpjq+FU3anGgPJIN7pKcTs4GrzRp5y9ssQ0uMqNr1mMYM
SZJVp9o1hjV2aAfClO2eKGd0O/dI5XGomYPqk/+x6y25hOsogAhG+oPgtFxMaDRIJLNr5gxfFanj
LwaHQDo0YpcrbXVK+r9lp7fnJLtONaNHdNdJwJs/n/W8RwSUQmhbZ+bIatadSkt9UnR+nNox3oz2
EEnO0dbUW3+w0n3nMKytAS2HGTt0zxq1+GjmXXGdY6249i7+HiTdnH5rMCsG0x0xQb6p8uchP1sD
E10j4WgyapYYWW/4gqNudLMxtHPjV7HFRerJEU21l0/IH3LWQWjzr33jvGtu+p5ltLA119Nc1WAe
Miybkb+KcM7z+YSjIPVRsBi7ZhwiH7synu5fzIL9pjV5gUDkvIRHAbMYJ6gLum8tVyhdpvZUufCV
WwdWUKF85fXRBVhDkdBBaVWJJgcl8lVN8hvFY0N7kFwgA3+oblsdkalPJwUn+WBb8hqLcbOaO2QM
lQQg8UQK4x7RILluaLOEiMM0NiGRM+2u9I/ZSPI9dlU3ZMPwt0PggouPFb6TociZjIdKTChnkPBG
Y37VGdrQ66qIRD+VqLfDtkWIKxpeZ0G/lkQr4Y6C5hhXPB/JepxR5iD2mdeSi31JX111Ura15znS
8kCdKyp7yeclWwphCxALhtcwHUpkyyIg23kCm2Cc7Yjx3zTrd9BXOZ+V2XljSmx1wuEsccEym1tI
6M3i6KoA/wuiRb/XSn6LYzewDTrv3IpQqjlLIEfxNsji2I2DEuZdGMc9a+mrmchHt8nfMYMaQcfF
5T6lFvMF8ugYysnuHHfjuTH1y7++EuXc88zKz1CTp2wyriaGPopQxmcGghW7OjhLdUVeWXk42S4i
AcqOIZG15qChPtQDjVhwH//sU1uzWFbR+TL0DNLauda687UwkfOVkca5km9znH1Y860Xr24JzjZG
zQ14p/jGGRlS2vt1S7EmC/Kkq4zJlVK0FKbcS/BMJbcHA+jmz+BGDKuYDNjWnPsEqb+xlIj3LcqJ
TI4KQy6yCNz2mZiAGpnGcBZt1IYOMUIctVCwdJS61rYYr9/rmG16NljI1TrFCHOEHyGr/dZTmPdT
oNjwkZUm9904O6zx9DG2o9zV0PYg/BG7mBER505KTzmIYHod9q3cT7nl3lCqcii1oPnh7qxMvywH
Ee10IV+ZBzZJUQ//vggrSo61YbwRZvifPwIHonhbmCIqz1pcCTaZz26sB/9+17uLuP77VZK6//mV
6aKxQ4zMTGdhYG819bC3MsUUQZlXvtQdcclFZDwUZoySfOT6tPX1oUzsmTjjhFX49tv//pK2w4OZ
6kQ85y2pirFcdsmS1A+mA1ZYNk0VTtIyrv++jKjfRcFIG6KMAB1ticdIW7O7xZlup+uTwqH4yNNN
P6w6rqlB2yU8ejiSMgNJLwO3MrNIsXNLE//dyAQweydpoHvsF2BOMimPo6O2Jzf5ibbIdGTDYYrp
1oLbc13/UYhk/tKuy/DQ/POIKLZxHAW0E33qb7Zu/lci2P83Gf1vJiPNwHvzv7uMzssWX9/z4Puf
VqN//+i/vEaO+n90x9DIsDRsB8GritXnv7xGtvt/dIL5NMe1hKWRLYqf6D9Woy2b1XB0w6W4MAxV
FbiQ/mM1MlxcSLpjqprGF0dXjf8Xq5GFzRUr0X9bjYQB4lg3bYEXiu/IYoyf4n8GBUJAob2GuH/I
zB8iDCoGYc1+RmXIigeX+KauTOOVvGqbyGmFs0DMdCuotPS7y5YhaYGW231uB47J6Z1qYgqjqmRK
FBlJ0GUGCxPowYdeLPQuCvYRZXb/xD2pfcWynkgdT1qN1sC1i13h3mpm0nXR91fdwuGZOQdgct8V
/URApMnGHXLO62YTkTHlABFPne2wZMjGR7ubdj3zXa+25yNS5NdCMDLGrej1cf3DkmwDUPAykBlE
2mMt6eqbaLYOZd3dbLt4zF1mfRIz0yrMkCfECHYV1fgAqW9S0LFUPVrvWN2M/ub4UXZsCOy4Uw84
k8MhJtTdTJHKWdol0atqt6gV5VjjvAxZqp2R4vl11n9oi2udWFKmz71cu/Ngz+fOpIE3nRf87Qny
R/zPaU20lYz7Zl8I3pjBsTl73LeC6dZ+YEkSaSAQKuctT5hHirn8aVMQeklXf7b89HK2p0PTIF5i
Yh5Qbhv7pYwImNH+aIaIjsVGK3Yt6D4zHp5+a0D7AgF2lUBIHkQbdqRnlzqjfQjm9jzw3E5W0JjZ
8AF0Oz5pq+avcD9uBXPkeJq0fa66yNEGPAoZErXdtH7HgJYuw9wcBmnll6nqRk9pIjtUzkqcUZ51
bDXKc4OXx2sUhk4mRmPiMeW412NUTqoZtnB9gJyxr2a/Wx/quKXc9ga9WXf9OtmBPuTfUe8Wu6aF
cdmN5KIz7wK9mXS/ESlCZY4nVK22cuRnZSebRS9j3yqPcuYBmwEPiBubNZsyBtbYNKFl84givp5V
cttFcHPoPC3NKnxGbwo0sebETcqaTQNqoqOS3iH1+DsXaJ0XsdDERc0rU4LkHDF51TPRXFQwpQWl
bghkHm2XGSqzlIBYePNaW310Jd9bti0giBSYpFG/2ah5eQui17lNfrCNwfmE2oGgwA1kFeXU2FNP
trYIJxKNDsUGXAWdtG9Wzd3blfJRkOO0q1ZpME80G5RqvAwVjLmBMxW13PixDhHQmU0EWLYKWewj
8jQ9fYWktdwbYJpmw5jeUNC/I94oGA7nu1iK/C5yLnu6rqs5Zvm+AnxyLp8M5cYtIeEqpTROcbpP
LDh/iO0OpckqmiCV9RfMTu0IeIkAIL26SJkNu/G95FRDltsQmubqR+L57BBFGm2lW6enWcmwJgzv
s7NjtcFGEHxRaBPvUiADGiuz3zPmQWww6dFuzNXbRIoAw6roJ+pM9WDEbphO0XDobScJGHhM+wkW
ZbXesV8ap0xlqc5+Ej4F6TMUvZ4+kNeuSuNnicw/6bRg8MDxyJWMPAvU1xX3BIhcLa1PgJp8Na9T
lqPUUTkcoaxN4qcJ912cwZrGbUMAUAFjf+KAgTKPyQPHeNcp35qm4FYAlTq6UeQrblLvSnT0vpZb
S1CmeXYU7E8oULBjkq6LlbC392s3H7SS1ZVmzqEYGY1bLK4TUp4eJtE8kjCJeWxDuiZESfoVwZMl
0yzPxqnolZJlMgdIp4F7XrpnZW0D6GSorBQ1YpcIvphVEGO48ofu/jlFv69Ods7gLjmvKhC4SkQo
5og5ZVx2xWQhr8x+3sp8eGtbzHeW2h0KNf5WJpMN7wKZVHNBF+PMwjSABkDvH1Od4WSe/1+Ozqy5
TWWNor+IKubhVRIabXm2Y79QPnbSzDTQdAO//i7dh5NKnYoTWxLd37D32tMTKocHoSzconZzGBTi
0Qmf5yaXPhEg9FmhrwkzXsT70PpnXqUOkXvcPVinWI/JJrJ7WOgCycyEL8FQYh8t0hM2U4eYTgf8
eAwHRVjCd5olSmV5m+chJGgjkguANyw2p/bQmPZoVPfTqOzO7gt/E+XaOTbWLdVR/kuM+zIsKCgd
Uvg200r30pgGZGVVpfNkZduBOYO0zoRFIZyweKUDxK3buSreXbPmu1FgXkmInUwbWPnskZLzgkRp
p9yaXaE6SLkmF3BDP6ppsQqU5olP1d+ZsenGNRmf0HBH3aB2JZtOjPj9p+gf4x5Uqyf/gXH7sCMW
O9NEJ5Qj6JLJofERnSXsCDCOsIm0HTyr/o24DvRGIHLaSQmso9HxXqjllTfC3uHERGguBdQO9G3A
15tz65iHJcmR+ufRekIUmAaqQ3QPy4hD+SNegxc7c9sDR+kPQEMYlxDZpuWOwhtDqKixLAbDxzp1
E2NMdIWdhA0YRt+Es3/H5fwcuHp9EpX/FJatzYshWNFzdMcdKPa4sTo61VyCXYVt4nrR+jTBaTyt
F8KT6pO2cAgp1Z5iLnQoVLtYxPs+WcsD9HqMMyK5dTu92owoIw6tUXwi5oKm3aronxRqARysUy1Z
W7B82PS2/NEEjemJ6b/BcKPX1dsZ1U6vA0bYczCatHLqpzaZrHMyg3caun2FZHVZkFpXNb7dadZ7
e7RJjADegzisFacBcdntRZwnwDZFcjAJ81VnhOxarCfPYVSAbSYmy/wa3vYjKuu3kBWybT7wPsfF
wOFaNI/2yOYhjhVSIPVeFeV/TZl1CNfM12r1j50dst1j0bQxpEymXM6komG+aqzsLohHyO3unTsu
1jFcbzNCDvldMjOPWMy05T16WiqVnGJuNqQuepehWLEG/x8RLNnO9dkCqSbUO5kxdrSxL+eFSXEA
AHJPnF8Rx9gtkaEvM0EAxWju7FFN+2bog32zKOwBN7k0Yy/rWM/hS8lc2BZ6OcdkAzouoQbDix9X
8jhmJn5skwyxZ5Zvc51/jkRFbchwvkAU+ZqqNdmGDshISXG17wOLaXLLzQXo6gME0/eQ8TzBQrlr
kLMRLcxIMwGgGGWYAZrott9XxdXMM6yXJSMnVOTEZwByXBd4F5gB/8aRi+tqzNHnNVGIuahdjoHr
Heuw1PCBWIpNPGD65pNhAcEOEDPPFjZEuXP8gFnu7N73jntedfkRGC1QuizFo4vdMZodlrt+9T7r
XO2U9D9aYf0uWg/pGgdsVqgZU9CFDLAZLLEv39fWGu6l+R4q+84fC4NRLCRRqHVfstIClmJfefcZ
dofTT2JR1KxrMsLIHlBS4Iy3QnFYyoapwG2GGUTOwpCAo3QdrG1VOZK+vzgnNmCYwameORZevHhM
Z1T3mbRTiss/nfC+qFC5eQBbLxgWr0Mi/rZkAUMMvK9ckt8pRK445o8EuoiDTTu7WbylhUYdZhfG
pH4xbxJTjFhilw7F7Ipsk1OLGSKZu0xQbY3UigimENfW+kom7IRUCk0sYDA2Yzlqo5lnN548d2MS
760Ci3K85QPVMby4AFpW6WD/sLK3aLaLC7UkI7YCI9dkq4Pq6Dni3n0eXOUfy55kPcorhprwvjs3
FzvVD4QRxw2xCeNwJu3kv1m25d51eRWM+S3Yd94H6NVfPbyi2UQsWr63/ZWSZlCoFSnKt62xiJGS
wy5zB+9ZjBcGkkS4m33lT/8pj26CtgIFbB7c9RB74Yo/rkv5DBU32/d45u9s6TQnEesXpy45gAMY
WLopztZSEit1wD55r+BYbjuBQmFyCmiVGzWrV/TH7kFmQOgTy7aPmUWpC2higQI10hMVDJZL6VHl
0Do5tr+JLTh8rfIvbg71T5bNSAiBB2DxowoqxDl51KVjMD9FSHo2XrOYu57/iiDD6Mb23mt5FluH
3YhXrI8sw8NDnhA25hTx3ijfSVno2AcUMzzqYjp7jNT3xaX3RurbanoL/HYEwO2TKpo5H5DeIBjg
Tdvojoy7OljlPRpWQHrdZwHK4NxCdtywLcRb1tnPHRX8brGxqY+u/wv7LnnFooqnDFRwEr9AerBJ
/pFPzOEJcw3yPEU09KQDCNtOTglk4vsyBOXbaXl1beeAr++WgkGMOsIS1JQ5UVs9y+aKbC6jFxRl
gXMNOxSGHjDbocdSqoAkHMA7VwlEADQCXInNJKlFMYJ7Q+ExLRSUHDHkhzLqn+wxaV58qmsESZh1
ImonBrtU5iNTV4dK6MH2M/Gg/PgN3dd/Y9ZDqndhWU/Svg6z6MBkvOg+avYLcifSu9BnRirnNbnl
kevyp09YFc4UJzVxv7qE+haXkkgkL3ewWQ3/qQDHMRUstuyl/lQZBf9Ev7TJEDSeVAhr1iu+kiFR
92xdA5+BXEn0827USLmZlN2XNwNELb2UvJhkU9Ih7xwV1QjsI5kirucs0y084CqgnhTuPV5ptEl2
i980TtK1xSXcBTElKFUiktuSJt5eDq601pNMkLCCt99l0l1SEMoKJxlqGV+sb44ayp0UZB0YbJ9K
2XeNQ0BT6CLKVTSDu1yDAqAieSpDDIrRxLJf59kWSBtFfYMJtlvwPidT84a3FWSVlf/V2ciEdW2w
Iq5ZftVxQU0aWVh6A8PJtLCQHn1K7Y79e1Djqhu13R08JfExmVPVWMi3u+gscw6NIijKo8WGUhPT
ta1iQvogCSNiatt6rzPWNsUYT/CQRJrXS78TrefvBGZuvOMJ22WvfQrjkvA/IbxtjvN3m2UZLeKo
IZpm83NPovkhK1gzZLZ6k7b9PqgY8n9lnaKm72BxTa+LqT5wntFyAaPZ+lmBfQ1gxYgTnXjLtJjp
zt2+nTF+88pYYzPtM28844TmPcm6v7ISaPd8UbzoFumqrF+RcdVHDFksUSqFELjvmi1bvasIKR6S
ApZVhLZFrXBJqpptTyB2iRwPKAkhH1CpS3aHNzGxTXmY0NOIBolJuVOBf5mNeFEO0TwoV4+d7VCT
BfaFpKhuaaAZPKvC0oe+JAMXoBXNyFpfpT0f2ALj+tXIIghSIyHMvQ/mKboW/KaX74V7A6YUxtsu
DQoLpPCAnqaK5y9FkEb8E47bzewgdFyrYF8BQU4N0yL4+rSH9cjQXVOI4CFkP4y5NaKeJ0SxlHQm
qk5rz+1TpGfdexyqn8kdm4c4rtH4Wl+QPpDRzVlwu5h43QsEdXgyZLpMwj4H8dsSqfh6e4hm9xcF
j4PNpcDlqBcf1n8oD+yimQ40uEt6pFdAKTYacOt2WdMFW+rWRzV1aMXN4eMTVTMwcqhzbLVA1JoU
Seh9oK9JFQbHzpJ6688SgyzuZmK8ekgN4Eun0XufWyJgJgo0xgXU+iMq53nwL2ZJCFKqwteJ2teY
3NmXlvMSkl12rtmczRFgLS8IeEqGvDtEicK3UiHbi7SzptChIek7OHRbr7zhTZgcAeAt1/IYhFN0
HJfsP99L1NGKkCTEQE3nnNLdAS64BH9Wu7PJzwTZ33fs6BY3OU+QXxHxUnhWsP/pt9FNxWKEA0ib
N2cYA/qfpS7ESTZtvs/ijqMrm9yHPAzcB5alWMAi4Azt/F3gjyV1/mWdWDT7PEAIrHC25h757pYP
yjqjMXAxWUKDJJA8wwmApRqi1iPWspd8EOVGxnmz7VGqbSFQ9HtiAiHFT/eSZfUOviVZq8UUXOPZ
8GPjikwzq7pmETFQnCLViilrVcmbux6J6qQocKzgDgngczwwDpq9i5eF/wkbLbYNFe6+6PpjV/nD
vSMncKm0QTqEQeHOORJv7AuXcpj/rq54cSkp6owtJGXL33lU3TnRxBZYjeLjU958l2Y+64zGPdJ5
y3tFY9bHLfF3sh5RBbs/vf7PkmbcxrmmTAmpfnELhRvf8/j8liDHG5vmxnhxqjIkeL3LA+jLOV3i
Prxn8rOVRNhsetDmuyETLxD+nL1dsYEKM+uyunaeimZHf86KclYHpKhYHdohvovET+/2THVU+wfh
4hEB33GAUQg9BEsyT1kGspY8pTLMncucl4B9sWTNg/nKTHlJymjrh/k5Qiq6qdfkkQIXl/XExz1D
GDkj6J27bRNPd3FPg89aBn/Ucm5rTW+VPPd9WR4JZEc1Fv8kaNDSQNrRXnJ8bxgMW6ewcOh9kyYt
S45fpq7y3BRI4tlOMxyrFc/m4G8dsGyXwsPkCGyvwfsl2cBjdizWF5+ITq0n90hnmSNnywBjDQ0e
YGYBVlSwN4pHQB/l8hzwxFuMwrZhWV8nn+cvGfGRddjdZ81u1ZuG40Tsw5ZnyD16i+1s3Gp5oz2s
D/GNXgJMDxEUAwk/v8HSmRt9xG5xiYkPQH2IZW2pnBvxHjWMF5KexAo97ZOs3ikfO2qONwsJ2l/P
NNNdGXvQasS3KzgNrYK7xMroJdEwEL7TE9kTmoMkXBvpP5mF1YBYK9QeEnLiPGq0/vuwm5qt7sDA
irpnfR4mDaF2smQULj/HtjJXYFTOPrvZ/eMciXSAR2lLVE9zYpdxGZyMLO0gJ2ourx+cLPjIGi49
FJDBeqvkEeXPYugORZnhnW6Kt2508NbeGvW+4DzJhDhDuy7xNH5OFdGA2SD+NH7zMsTkxziS23hB
KAas56WlUN/U0uqwg12ynFebSGYe8GzcSe2/ZqsmuN4sZ0fOL71dBvBAWLUHtD8UdfiK+hzxb+Tm
LT+CzSidZUNtleG+LX3QA7OVHcNWUnysmMe4Vp6VgC5eK/et8G/QdhZwtpvDujaUI1b36+IxRKoM
lwAY53PmgNaXvPxcLPdNPr35UbHcEy6EV6ENT7FXXZVrd1uRWOLUZMnzGiOlCTA/2As/wIqChxCT
PGV8hMmTHLydW09pVLNcDIYQIR+kggaOFjECFd26zh4gdImnWuoHS2NLNyWpGEY9qSxqj1HkX+u5
cfYRXT2N5ykwNzdnD7mxW/8UWVcdan/+hGri7os+mnfFTaE59dk7+cAfbfCKPy3mDZTvLGo5HD3/
c8zR0PMWVuJ3nJjNjWYGZG7G85RNyb5t1bs2mkexVQsF/io2jZ29Zd5LCBibvgbAkzOt6ZCvez0y
OsVKrs+WtL6bBf1agoaS+0NSTbooErI6yu/8KYg2WkLk7or1ycEnj9On+5JJ917GTOYW6l7ahAkX
nBOfEUZVKatYTPom1yBdGIm35JjT0d9ywCzgbJX1Xq82VNdk6fYrcxpo7vFDM/l/ueTjSxAl1TMO
kL9xX3Tf1TzSNrTrNkcjsHEKFDzEnfR7HawXC8czAkj5CWJly/9oWbM49QX47oTqISSH2BD5xUlT
Pg3l8KFWngBJlKfP+E0Vr1lBNT0Dl/ZZs7Emy1/Q309HmamKI5pEO0YaM7lRkwhh6WlImwW1fFF6
H9Owog8j+2Vjz8Gzug13jQHs2oM/2VTY5R+YW9kbf5iRCJlPGqkT2/0NQ1dv66m4vrMWbC0ojCH9
Q6m1UcsodGdMWbqZ8at4II4EWm3YNw/znO3bCsiS0pjFRS+GEz7fT1m2e3vOXuj63sIhmI44tgqX
g8eti2Nf+Yi2dCb21EWK6poemYwscHsFuSc+oo2TtK1nh+poTTwErkVwKJBRQDVgPOIttbexB7QG
Q0+B7fsPPd/OrtS3GKnmHjl3k+JEIrJNwwWwJ5uWUNuvMUOlra8FC8dl+mcFKypIWf6da+OcIl1e
QoBvhzxKSJ2LqGGKwjbpoMyZTB/k5JH1mPXxfyWZc6DSmm9iZsXOWvl6MaPWWBBYLI+JFgbZLRKT
Hk8LDS1VTGw/1KZ+D+Pky6+WZuuN+g+CrPBAaiBmSs+qMDqzA8IP+wAKEeonpXTtj6d5zJBiLQ0J
wKXlMt/w7gHvLZt1QfmUdzeyHk42PutJg4TAuPzMTD3hgQGGcUEl2jHKLN33T4i+GOGhuMnXDP3W
gLR+9PKTcc3zGGSXUuRfsqHn7V3/mccInUpFIphqIDAqPBUVARuN5dB5Gao+ooS5pPyejHZYK67J
I7RsyUvohMWRHSI7IU2QGW/e0FSEogJ9hc97tCc3QZTsDbtxRB3DrJABUHGCUohp7Gasy81P4rXl
NSy7b+aX9aljg71RLdMRHUVpF5KRkyw84hkERHjPi9nQl+qUhotBU2n/JLQc01xiux3kszu2F7fX
TIaA/OooaS5YxV76EQqkV5CoBvoBG7tf+wcFl5h/5Lkna3ibMSfrb78onkB03chI0TKTr9esLI5B
+pMAW0RPQ86HrFGUNY5o9lri1DOtZ9IRkNaWguMXwdq/VTXDMR+YvisfSyyvDyKUGBBSz55rClW2
a3oaPbIlt52NEAe1mUxrTRs6+gi8e1Ms2G3/CG91+OaRhFQBDRWY5hXfKNPehe/r2vTVdbW8HKph
7ux03rhbK19JycUOshWd3e5Zn/2NtZmugfrnmwmQG9apUYifsSi3OqKOmko3SSeIJAi3/CGNRfAq
xsQ5+0H/1HYwHEs2ceHNldNwCp9vd6GLNWjPbJnJQaRxvtcUyU2+7iLGVDfz7jUaUCPCNlJ7hpW/
q0s4ydAfIn6zw9s3UOnV9sVdJpuc0ni9mKnP90IggiucMDuOo/fQLAQy9zOubh3UwwPAKbWBZcEu
GL9UV3vxSfnQDhdoIByh+1lXrK7MAhoEi7tVyn222v6ZwS+2Z4F1Sy76UgbnKO/j1G9u9vdO8wrh
eh7ZNd5lY3zstGGoBLSvdmkEazGS/1Dlz12GvbibbjMQgwgKmvMzrLELUMOXRRUBIBrxVNlEaI1+
GtTW3yjqEJVCX26WjMkTY5BIrjh0vZlddGK+udVROjWkzqk4p0K+FQxdzhTga7SZ2BjMVEdO4Csc
Abwo9eKlnvmRdVxelbmrqyzag3D5bK2rDLM/kRX3aVst4uq1/25ZMauq5aXuold7xQ4ZTHCY4lDD
rmIEeY/FifJoZTSNsXjuPYAgi43sXrMnjYT132xPb4tk+UlQ9FZNfrYrCvDLwu/gjek2Tq0+ug99
8rEIZKNUYt5gK5Twk6cf3Hk0B0TeDZch5yzG0vK4YNenpYBsMkuUlmFwib10ZEZz5XuqtkIzxStW
lkJ9xbUVR0+tA64bRMO4JR50q2V3DC3VvRbMkY1nnrM2mfehrA+BrgVyflSqGwv80hWHCqnNQdZv
Ju8W7QXvbzMiqvZluzzBBgBzSHXar4PaVqPvbO1oeiJR1mWBBC6ix/lD/mFwLBqQVaFFgesqS56a
toGPMVNdArwfTn3bF0ent9WmU+yww5HZCcv90vH/6/suf0UhAYHCyG80bGyTqMRcJ/rjLwgmZVc8
1iU2kWnER7m62NsLmowDVO15I0XDiW0GhIqMruBO1n9iVqJs3ZqnZRyHYxdYIGWgNHJukB4pukVd
ZNHos3A/lpXc3dm2Lpi4ISD4zqVFNXxPFvCevEv71EzuVWQu1WLEvNj5Az7NfRwFJtzBNAwImMjv
waJ/Owxv2a+oc+UQern4dZbCSJhp/Uj61ky7gu7ShjbTyBwtJ+uQO96q+XL7gLU5GxxpQ15bKu0D
ksJU2SW4EEOMHL3LhYN6DX1vR2k7jgej/XMQzeGuEeV7fFO9TTlmBF47C7Y7PJPpTwU6CsbdJl6i
/jF36+3KWQ/PBEwGduKbS+AOwt5BO/Cw3SwYt52u78i6eVrW/sXzoyOjnBkzbvikRAgQCkRQj1CF
J5J6wHehgVlB/UQsMznsBBgTGv7LbsaCASi3oMfyBwu1IhW//ggGnychap5Di4BZJ0GQuFTM27vo
S7cY6BABYTwQ3oHZJv4o2fY8c/wp1+P/z0p8e4O7EbL/TCzuLkIYbvma0T9Jo5uDsI1sJITuat4c
7KGHhlyXKTevqmKFCm+LOtttw21W+0j9ubVa4y07mZCe1ItiVzqYsNaR/tfcAsbLixNH/akTlsXE
eQG6sbX5yifm0aRxRs7BM4a0yho4SVu5kBOq1yRZ0FPoiLE8Zng19k+J0x1BiNhsRnPJNp3q3Vvk
Z5fjIYqwXvBQjW/dRAfOFd3sBCFTW4+KkrBDKPbZg52FlNtdcRi5TtZGUknXTFNt+oay7Jm13UEJ
ZI5T1mQsLu23IR0No/uWmQHsXI94PsiFl6QQJBM0qFjzxPtpchYcA0RhxBGbUPp/dfWvLcPnvjAP
ptQrMkjO2FZWv3nlojGaWR8Z5gIiwJTeFlZ1JA+AcJNYoEOuMXhFCTcdnvjBC/hcWtN5KWWzqXqm
hkHr3ed5/vgoEKZTOcx+ffGNri+d6Sgnuc2hLjNyjVmOAVkMWS2XV+j/fIMH+JLJRiuUYbGownTl
k6tCi9nOUDNe2xYEBe9DbT7y5QsYK6KWIfkZuwcK3u8mGI4h6ax7VYcGIsjaXGVe+acYQFTRjUQu
TFEah9VXXSZnILrLqWGKUa6K2dSwM1GlTllFXW9P5tqV8X/CrZyn3vjPpR+Dzoyn9r7GHX+Yyf1S
1G87FXNS9eV5odm8SwpFSWDK5360nqghCVe2px9SCDfL3FTXyKnFo48Jwc5veJokrNJkMbjwiCva
JZ77aQyMh7qQ0/OqJ3V2C8G1YBhSAFUg1Hlyv/1c/OZYVel6reaWFwMZuHCI4nIhQCVGIldeffsR
6eLVbvLkIkJHHaXyy12jfLR7I6tqcHltuHhHtPdpnMeHGdAP7sUxP/EkTY8VGMlyjd6zdbY+GOmU
W5MgTqHieAtcJFuNvbBvWn11rFp9mPr6bpKwYj2WQxELxqXM8K33iXVBKmC8QJ2daj3jCaDu7kxx
rRGyO7WK7yybP7BkCqASjzYYlwiSDD8jVRuWTWAi7gNYFIfub0b0aLw9Dy1/YyexEFlXa4SjVM3N
x6RVSHp5WwCAcgYG5hFsvN4L06yv1q1g2LmT8B78aT/zdlMv2RUWhclNW6++85Zu2IRlJi8+dCTm
x/LI6Dx4KWP7BkqdX+Vcvfor+I5Sk+WlFlZHNbSlTZ0bujcxRClkOawZhLj2U5Qh7v6ex9675gk2
WZN8BpMpN5DWsJWE8x/RQ+hem0qkQWMupdtGKTvH14BDGcOCJ7aynuKTleNVwenK44GOoxWXuI/N
YfIWUNwMyvJ5PfsriIiqLDAVouDr8hZ+sEXfJIfsVJAvfexiPzkLpgP7yQv+kXtACqSNBUwUAuTe
Gh1mjPYzSrCu7Oc7H2fhgwcYMS1zfXMr84kNEp7pqR4uRculQwfCbdGDZClmL9mVrvYu/Itbv+2n
uxGXipUNrDV5GOeu6c9OVN8vCEA40hgRlGG445J1zgge1T4e5p+G3U3vuteitoeds842lfv4W69u
coS/tNwNhHkXMQ8FsUxMq3D/sWV7qIAgPNUmudR8Zw2oW0ndt8Eujf4IHfkOZBItluc+xjmnqVNC
YXN8VxyykDHzGLfARhjiDQ0yeKLmdsAxu0s9RVB7nfEVrDbvFHvDVKJ62xRJrvZm4ILrfAHSG3Ms
qUJjcLRE/Y6kAdQ5oROFESj9FhtdIH91XuY2w1jSIWPEPnzAquiGEvQ3qgC8aGcNIa5rMD/iSO82
pQ/6phgrNpT5RwMdfpln6zqoOW2sST6aWUGmCgSe9XB5sbKkvCsiZumRGhlk+LwsZgiPQ/DQqlKm
sUn+VgLmiViLjET4+Zlv/9hRf0zQcXZDNFS7JHasnee50FxVkmKkxILtktET14Y5rZDzWdUUezYQ
HmA1GLRvKVUlWpE6rD963OUPgEQ5/brqDVhqkQTNZbxlNOvKZ5S2wKvVAlMcPOxTP/PWT4PIU1VE
B5g59ZunO3cjq45Bk4NnafaPjT66trWkxuUvyaux3lVDPIEUh9gRhs2ZpCm67khbO00g9MG4LWb9
bQwZfOvomVOcy6mC+mPh/oeNjHSS3TvPJJhe9v5eaiRmJiUKRtu4YFE+++EK0AZ1EC1OxDSB8b20
p+nOc1+L5jZ4XotLWSFPbTwvx0nKLTcPzZ2Kyp8B20Dqoj/cmpjWIGvUCXtQvu9uLh1YU0OusjSh
7j5PdQJ0v6i3PdCfPfvzBwvWFtzGl6Cp7QPj0OMSMMMUJdQjktr923vXpUjZhk0WT0TK1Ks+V3w2
nCD03jMFl14FXJjJdNZi6rG+J/Y5hlEWLG9diaxxVCwjdFvsoNa+y8lGTORh+k3WEEBpZU6eHpdN
Zb2JXBwmPbQvNurelbX7MSQDY49r2iDgGzTdAwhJeBaB2TH3rlAHw4CaQLIOY5ewbX/LAW/uxwHx
ZrJaZudWUCuWHjGeO6KJcDWww7KbgK+UX83QvAlfhmcu6PAc3H5BLPze4U9MYX3fJwrfkz2M5YNI
Dkk7cMlIAyqCuKRdH1rfi8me+lAR2NxW9t7DA+PaCB1Lj3EfEK06rUonu4gsuvPm8Zc24DSbirJD
VQw3XGqsWCR/PU3330J8cBntshTca1bMc8FN1GhWhj6FAsPMc7Iise7JY0PDiYjNk7cP1sRqhVjj
kx+lRQbAihYPa/XN68PE9G5WJoI22hS7VPHROZFki+5pihwELl6azdO5zktxP+e+c+xZ/7O1REbP
696G7DaHji+MCxy/vC4MzNUEpDSbLs3YXiMQFiYch4O1yseJnbXTX0Ar+ExXwXEo95ahCmgtNtWl
9nHLOSXzm2ht35ep+vRnfznwbJhLPYbjDtk3A/81vCsS55k9g3fC63oX2ezB6kx8JsB5vpBhiHDZ
6aQgkt3r7gmA+ERaN51y82IXqwU4B1UvYqfglEE3wlv3WykgOCof7W2ZSHuT+CDp65ZnI15yMhXJ
YWYq2L13pB2ckC1M4Ipi99zOuK8ggCGiYFrLmUrflMAfo+YFbDZtxrz5FLNFg4c9rDIc7P4EAbMI
yleXEKENZHaW4zY5bhT7cVAfI0yNcEEl9WDxRs+DpTa698voY/EsNOrhmy6J5QJ/F26Xtj3EMiTA
GHcXSLdL0WvxX2TcfkPF1h6RhbDvq4MB37uqD6vt7jDyVF8Zcnrkpuo3rplKSDbjMgTFOJeQ5duk
6Dayyf7oRZ6rAJ+Z1TFxDSev3UdbjH7kmcXyvV84CsvoKWrn6QhxhTz33MCli7h/a62gW/eus0f+
zwVG2tk6XrCxwGWFibdxlrzeD3lx78EqcFD5mCZ7YaGIrrJE74IDe8eTCfa9DMoNFRAaQeb7s1sx
1Yt+QkZ7lwZPOHM3cn2z+FA79c1hjE63z/YOgxDs03RSIC1bTrWNbSNNv4nQ4P295kHyEyUQL2yy
7ABowJsE0w1RoqTvLBY8rqazeXp0ltodUSE4RvtdnNtIY0RdHBTBiJOT1ekcFz9aQvmQfvEAYgO9
cJKzYxFUyhGZNx1DzGfRx0eIHxs9IslwnvzBKY9hgibFcvzfmdjbtb7V3BZmkyUhQ6WffjIP3paj
eoaCRI0gfWXr5DmqurO6yMemHn4FCavSLK9WfHUQOqES8z5EMZ8IFIy1fFnRFZ3dZkSIUu9FjEQS
73v+wDu5d3Gq2O4Km9NnuVSat8kPSRf3xWfvwObVmGaCZHnzXec3KKvwIEdrPPr4bvZMt66k03/L
Dvm0b+unQjvMhnywrG0iuCpqFxZxRtBgACLKQuAHFadvDt+Otk8mhpVse0dnpt4doH9EPxpFzxbU
GXCAorzvZwfoqZv0FAX2Pnbi5kK+3y7rVyZ/wyVTzj/LYhKobzuYUN5AWVsv14jlZ69NM+n/0hXZ
e1DiWH6yEd28YP9h+vISW2z2vewfnHzgQssNFOkjGqoH6rORmXs8ynonaGZuBgw2s0ipc0FZHZbH
5FMEizou3oAH92ghOXYTBxUCv8JbCV+7SkICRB40V6ReqsW/aI+PlOvLR5Bb3ll2E8yIRWYbO+re
/UlEF7ecQZbQSKDdzDkfQq8/OXV7bRxYMrffuK5mLon8NAmc4iEbqVsKdZO8Oxb4qYDOroCRCu2z
5sJIg85+I4fGA5HQ//PdY6LK+QpY+J44tn3oEUxYyvyxggTTzxWvdGM4c0kn3LCzQMYlfPtad+XC
GhTEbpGxSxjjLxbxySNoIzishSUYi7nhpvO1OWPAWcUfDfPx3Bg04XaPerpAspAFg7yQpoTXiMlz
PC7XNaxfB4b8eWXB4YV19/+chvGFzAlnNxIvcHKFTIuQP2FwU+YzCroC2LSjs4Od0xLXZK6dSVTe
VkTP7OOM0zB3WCqAoHAZBcDLxw1VaUBtret/iUxZO5ajIHarx7Vlc+tXwEZaZ0CO5xb31PI4b1y0
1l1nrVxj0LwZHYxMn1NlOB1Foot7vYKOZXJZvneD/wKQd9wxq+CAFtzdecdX+9O7yRNUUA5mXFzz
JSB3/rJ8b0XU3r3+N8fNL0Pl5lpTx8ILh3XfoHosLP8RCzoOBjwEjcf5anHpATXBsdt5Mdpq1nSx
+z/2zmM5kiTrzq9C43pizN1DL7hBagUtCrUJA6qA0Do81NPzixxaz3T/ZNO45waGzEQVAincr997
zneMF/bwDyccv5cw2bVnc8TrjG7VmuP9XOXxcpZ496N8X4ScY2bGuTeBHs6DqJ5VIb/CPG438n2u
Wkajsfsea/EWwuY+jf34qomb2g+tHM75Xb10iujf771C/RzIzEMPJ8GB4mBIHW/csY/pAwCrtVXI
H6QFVBCOQRiSX7MeXbxWxbkpwAFZhjOsfKpdO0h5N1VNzvnTgmnXUX60PWdgB495jnKBjLwXWt0o
xyC+rNo6XsGIbhhG+BTCKLlobY60B+OPOvU5prc4mBmhQQGpT0x8VkkXuuus6OOtNTTVj8BD7o0W
5uIa8W3a4Mz38gT8V+zQ6PG9/Sznd6Gbg887geWI3Gtr8o6jKdMdnV0SbpE6VbAc6LKdXEnR0zTO
m4ct0B94GXoD6Cj2aLAnuPbs0N647fRzrKjD0zy4sWyqwWli48p7kTK3mp+rtvbY+/U3lqWckz6u
Xjcue7SWxofXda8umxhgwh99kH8RK0ZAcCpOjI8wNoMna9zu1BdgmjS10+hG8051Lb5gDeeVsk/A
zFNL4Eh9j7nmYaQQ3XJ4jHlrOgefCqaBX3kBBdqvqSWc2dkpDNDxWCRvGbTIRTwW2rl7zLVE/QOg
iESPZcAn7l3DufOt4ghNv1qN1RysSGqB/0pOWAM/A0Ao5x3V82tRO5Ys8It+8VKY4t3KEQHSs2Jz
2nPsEHji64bhrD7WE4pNpjfeBrJDuvPN8dLEXnkcRfDem/7RncKnJMVBggs80lkKdYYBQfJVmSPD
3haC1lw/BphzVqZikJLYwU97HOFfwRFbtWXxQrzqDlHsjH2kvkMJBa+Q8DbyrvnpuV7at9hZvIQ8
k+IHmZ5EyEif/AfNKDWdXt2CIdkobLowWbEfs5DuIDjTrOagZaK+bXpcOGnLZDeiOdmFy9LYQsHr
qjORrSnCL+LmdKI/JS3G/CVLTP/Ua/PeLNs7BnqY0wLknz445nVfyYrcqyreWB7efUijwSZp4ChN
nY0tvOTXGNlJ29hIyNhFmdSS4mFOF2sRsYbkVyDT5GyLsp25UGxeem+61x18XfL04jW8lc1Yt++9
7YI9EwFbb30o+hwpgu2eOnxPuC/qcdebTMdsPaMPm+yXeHS2fRnfmQtVqxpfB30cMsKfC5qHC9VD
7ewJKu7kotdDubrFFIEdYyaWDDWpDTgv8W8+8IZbt1MIAKZJV61kDtPoZ6MHsEx3nR1QkgVrYaJK
Ms7jk/GYhbO4tyc61UO9yBT63yVC2VVWW9+JWA4rTQG7d+bkSOjugpaxdohIfjoDR0JH10dmN/4e
nbK/aoM53kd4jRmUwQuTrsPHO8E4PNutuSX47ZG2M5pY7cXAyTjCGTFKusaujp1w3qOQgqmlE8CM
mI8QVJQNLz+b20p6i2Wq8o/SofWSc3ZD5sVooetjGgZ+HhGNu9UKDUGF1gTXZbHucD3wSrAetM8p
jjoWGXQbHkEYQPjJro+rJwdE7KWwoSBlKzSPv9I+fuap23P94CwG+rExmk5WzXSNrJGWJ6BRet2M
CmwokUE/dvhmjL0qMLNV1eBtnDzem3VUPlZR1DGnj842FTFqEHvVer27nC5xoFX2pQvTLXKityo2
7lDAWMj4arHpA+AVJKoCvIZemUTovNi2b1QEakLQRUKTzGCZ2vohGCMWE7+5ByKf7SeU4GLAJzsa
BEnDMhRZS0csrLZpag0keYTIeKobML8BCVbVizUaD8gsjnNgJMwmecGDbSX4xPaGsc1m68UlWJEj
kTtgV1DQ4F0XsoIxNRfPaOSeCdZs0+kaTAbyFtSauNrPNYqatlhEjBVR2QmBKhUC8jVuFy9Z1SbD
lEFaJLFZxC27GmHlIuhT0d7x8mZLkjq0tdz7nDhVH/CGlvQbije79tFJzBA9GZ6V8tIm83aOc3Ep
5bsYmJAuDc481pA4Bc5pi2fyViezAHCGohh/Zm6PwDuLbQ6oazXE1QYgYYoiemrvcgdKLFQIAHaP
MflT64DTUWGRRWb7b26rIFwsDWq0nMwY5hyjZVgmB2JLqCWJkECs3vweWpqQzpxsYtKB1tai2S5M
nngLJLPpW/tS3xWOOpYRYTRu3IjNDFjkZnJoq4Yjokh3tHdOVb9ZTvXue8F0l6TGiQTZlIkdhF5e
2qXD4u4rq2geOLE7dNj47fFbKyVG0kz+LPntOzVbH1ZPBZp0I1s+OhgC5h9yN39Oc3BgaN/mVUaa
MW2UBMtJ0/wQXfLcjQBpMRCXaBJfxkBTi1mcbJFVMx+aM8lKW7Cvv3LyQm8gxT129Oo8+Ojq3NjQ
myzjDFyRelg0Dlr2CTpzIZMb01Ag8V2Xd1SJYX+QNwQ0MYwLrdtO4y+3/flrOXvB/WbSllm/jHQO
d6U22U9L8TW1MTQ5CGmw7CekgN08rYpA9rg9zTXRWdHWNSfWBOc5rCCthu3BtZBLMA25Q0OFftcC
dMhhmgai9w2x4GfpHZQbftKmJoOygR3GmfwFx6Bzqow6xVpO9nhDA39ZU5gXJz9ACIFxTuOtSk0H
Ej/j3thn+SBBfcWJhBE7zUzwlXrtTkjUwd8cEwibN2aixx1xzMwWrfwOlCtNT0ueyYXf0r8td43B
HyyMWTGlMB4QYSA0ab+Y9opunM5TYKuT8rB/AO1+kaXhbDHZbbDb0prrJSOU0CK1KGmrW7umJq2d
4bHAWb3Phb2zGo+tXY30RMJX6UbTwZqYWZSL9V1H2X1OV0lBEVn1JhZPJMzWaoRYvSpiXjDL9Kgd
CpvkHcDUVJczjkPkA4hheMv50OcHrCphO68dq32yJqj503g3hCa20I5Cn37yqptdDkF+9jE09XH0
cf0zTDlNGtRlWv90mfc40fDmx/6TkJo+ZoRVP6EciIqMbL0eYb12f4cpkaUMj3BMZAmdbzIT04WH
4KFdaCpqpbHE58PS7WUgplv/5+i5DJwxjqE+icCH0hSCx29uY6TvkxmjLhUrzM0oA1pyVvtsTzw1
ID3/QVk2vHrvBz0anOTeex8vC7hvNesofNeN1639rOUye6ZXN3Cz9FqkdUPGBlNQVdk1aQZhdpDd
sAoqt92D2SHwyMR2zHB2h6Wfk89IOhwNMQ4YDdYOhQnHlPNTmuF8MRCC3syVcY6J8oBGv61m9dRD
xEGXCau+fMLD+DYPHejv+oy/xNr6wng2u+QYEtOUqWZe06K1Vg59MeRk1TEwyp9BEbQnUD872RWk
DviYkHmZ2UBErda6Kb6dqVslbe5vVIB8oqC9s+s92zmYZvYcIUfaSVV9s24QQGbC8omRWqyV+Q27
E++4OdN0G9t07WoXKMFiPW+2uq4mDNoc7ZvPyoct6CYesCgL45IafIYmhtrWUUeUja83yM31BnUG
gLeSvX8qAbY2afjmNXsPj/3WzzUMf3nu4vnLAyghff7WGVP1Vjh05zXpHysJnmCVx92WWuinw3hu
HwN4pPdhoSf15a2hH3Xnw+EaDUa1NGAi8ZKD4UNETXsAf80OIFUG0AhdYuaOD0k7n8zSKg7pkPN0
VdS6k5F/mPI9LBBtGxq1vTuLFSgyBM9OvR0zopDMilIrejGkfp5bfGESi0rG+ITWb+Cw6ZnnIKUn
VUzqpYHEv53rvn1O5BiuHCwk4EnCRd40ArsD2aCKDExU6i6GOdDyMyO0TLGm+Xl8lsgOXSy9G0IH
mnfbio11Odc76cU/8HgGOuvPRHzQng9glvKZhUFNM9z0kRV4zKBtetx+6d34ov+gsfHpZ5vBKSSW
YIu3nwnJY+Qk1I0rVTZvCCnaw6CNt2TsrLVZgJStUrkNkRxFUJ0D97NgdFkpU9zCtbukrdns/RZy
8pQXm5Foxxsj1yQBIvBs8MCQhAPATybzg92gR8UFybIRHPy4Ehd0c27SvyZlRCcyTn1WHBTrlqkv
dYmuAwH9r9iyv53GAz7cZ5jAAeEL2ByOaeCMcEhjHA6IebHdWvjSOZKvEsdzVoUgeAHLgLsEjYUz
I8EkAjCWFRmSlNz9Rgnc38F/XLmN8jC2cRJhEnd0UQg1Nup1cpi/El//5i9Ktv5o8KwjGgk7VI1l
xFEzw3B+kxghZNoWRIJuMnLxKlpBUW/rw5jnj03jR9uOTDckkj7tu3ENRoHI2MVV2OTIcX6ksVFe
DM2pUE3xmfXpdUxsZ11n4a++9q1LioQpD7L51I72e5ejsUhMbLj2hG9TdzZGz0R/lQkj8SlWZw74
P8BZuyu6X8nKMNw3XJl1XqLdKGZvlZRvligeQ47XR9b4NQD/nroWe1y1QZXCNNLQOxU1LwugNZPI
7Ir8YISmzfiIskH5+XvvTiCkly/gpG7kTItobPUWN86aRBgaZNmvbDLE2pKBRYuBdUOlGKOMmoUg
To0nLT17ryOoHWnnEhUmu6csNG7nHPfgwCgFrIFJ2RiT2dVwBKdlZxpH+COXNk97usXiMQibh9HQ
B0XLcBMQI7Sy6UucwN4WZFMYTMQpkpASybUuWxcriI0lRnQHOyBmObaWap/xd5LFb41q8rve7X7b
wZtMMbsFqCYYJqGBiGEZUoHDpmmRbO1yTrk3tog79OXFo+inb5Za7xIJ9yeES3rtCtOkat19T8+9
LgP/YHp61yRULonKk4cyy6Ezs8/lUGy3TRydbNkE8A5UgIkTjCettDVm1XonjOJTzzS+HBntsaNt
zBxWQikHtATlEpoXOHoTle5jPbSf7Ocemg8w0eeUuJlz0lU2lEmBnXswPxDc50dzDA6kQb04Y+jj
4LLxtou83qRMKVY4DiG6BdQTg1H2FOxgVBNNSq2GiU9wd4JOpABfspDUBmIM12U54rRjMGXa9SU8
YC2qjqrQe7z8P4twxnY2M/KkEFgFqUT/NPYcXT8thJN3ICfY/zJNIRphYZqyj6SPfy7zevzKDNY0
H5RHUMfgchmj48egtWwX+bwZsGSvx14PuFjTahOFS9Rx4/1qkucUrjnDZ1WvsRgahnVWabIm2QVV
ANk4a5SVDe1ZIN9W3N7DGMR60OzMpOwOE/XIRPztpsPVCL6p9elG2a9h98OKHMw5YUsAvc29xBUA
fgiNvRknQB7M6nlZfcz2tjWDtzCvhxOjSbGbZu/LV0zbheB9mQz0zB3imlKTCN+up+Hnmuku8oJb
DqbEvoMpMqljeiLcT67T/AjaaUBpkLj7JAt+aDerL1Wo30zM19vF3kCqMzFiOa0mR8XpuWFigjNs
ScqgHY0UzMcrcLayZwZ5D3XWNStpE7ZFPVZ15Zdn1PYte/7DVIP1RDjB4jfpu8CPxUYnLvGzvN/d
WXcPRoYPJ8KjVZu1AkTL0Bxf2k2TLdLZgj21Moz0NQODD65BhZCBOlLaKW7lA44ChdQSqMvkxStw
JMGxdp5SbwwuEH7vZNWA2JyN+BIXWLiLIU9XcVuGkPNAtpBe690r8ZZxnKdeZ9zVJGgqUiqpe1/z
Zlj6RKoN7V1uBtFRUjwzD2GyUTNQJI7EulNxi/Vg/NSlyPYezyIiQo2tkZf4FCI95l2Sm4gEArUn
OjInIWVtoQjt85mZ1dj1sBWM+b66jI6bPnQpgViaN79tzs+RU36YIIFKUIprF6w5c4O6ZhH2Iiz+
+KWD5FsJ4ExhUa1ridwuaDSI+JyNpnSmnJnqM6Mtj94UzNcYmVJoXzy9WHElEnZDwNHtzJ7QhGq6
y+qAdIs5fjSc4hUkNcTDQRe3o+2uhW+++7btb+sZHT9b1Rdth+RiufCuARc0NXIRj0448QF7lLOI
pxHG7P15+rIoknaFxJe8CdHyEnDI8HCozBIcSiOBJ93UU7FNveyDbcRfweTVK0pUTpyIfjkgHWIx
JqSEVr+0yZufzPPjmPngQhnGDWT3YoBDqVz0RFln0BlppY1w6mg+ww+SbYtmjcbRVKXJdprqt9SE
+E7qJEjWkIyZEHoaeS0ASvGIAFngD2AvWwdC0ZAKTYywgdQbHZZP0YSeug3afkNYFwtmsGf6ROaV
nJ87SbyeuVhvkvCrF4lBWPzwOtotdIHAZT7mgTSPYlYz+556BAEj8USl+QP59rDv8I2u56b9EGDm
FR85gl5BxWjH3UQ5VFCsEYCPHOp5EGvVCVvsWvpQF+nb3arROo8ob8gh1HyQiQ0ZOVkSKkhdkA49
NmoneAsqgrcK1A5gCMBgGmi2yJNgmfTYqly6tI4bf2vpiAMEpP0cEQBUCiYnZUMbh6rgInCJgyvt
hGb+z/x13xgzstRy5u2Kt9OTXQL1TdBQsuNhnWZ3tfwFiWxCgGf4e2uqPxBrGqtZs4WPKDnodYdH
IHMMFdvuvhhCd1NYOVQ8Zv2Tju6zvngZ4ORXuRzvkvEh5VSFjbk+IrgvDrE9wisfhnUAPLsYoTPR
XiBLktMd0UH7Bm/aussWNUnLsIaUsd98ypK1w8SCmUxvH0SCkCPugGqM1fTt0SSq4qxHrmLFezDG
56K4cmuiAdEzGCLHQL5t0l4VBrTSUZaSo8Ikb8a8bHc2b1UWkw0DpgkVYZvdMgq5hwnFLFy74EXR
NCrkBOBW01K4m75qLqQ7UexZyI0J4QPWG5Wrfsp2+Luyo9vobzxA0QEJ6AmrfHIUj3UGk6x3mR7F
sfNbiyI5qJneGWyPdIf1X735pthZoo4+WomXIereOBZ3DDKW02Cto1Psc5Af2V3nIeRTUvsHHA6p
WPIjtY2NX8KHlx0kJLFkKcXlxojED5c8XhA6j2l8h1482jMySUEN5cZ+JA41SnrnoBSJEzgRT4NC
75el7/Se020/c0Ua9clMkv2GRsm3K4FNePicV1Z128VjvYXkTG6rw8y6dy2fapHKtUsIR0O4tG4V
PEG2UfSFznOrIIHEjOHXLcRjjQvfn1I0cEmzDRt0Aso1Fa7qploFdgVcPZ+iVUhU4RAwJIVbTBCO
T0/Zq0gBUGC9aTZllIp9swKgh0y1Gw/9onYKiH/wSJbD5SH5RGiSXT1iqWQieS2wkxinvBLlJSbY
ksOMhYGjJIhVwh+0PDAmKoh/pYEBeEJm5Tomozahkwi4eNtW3apDxLpGLVkfp86gJMPDKCYiVsuW
SxY0sRhns5N2BBOtQuZTGPEYKcAdIjfGRyYSBsmujmntRPQiEA3QBCuG33xOvtw2z08yRWEeOXsr
lPVe5UQvxMOviNicLRLAHVsSmmbF4KVqGOKUqSnP7oCsQUEamQW5b+2p7vzuqc7z72ThujlafIYu
Z9xmkkh5SXu2Ugf4yqL38d35d2776JdK4z5RYK/1hCK8hCwNP1tcYp+mYoConbkF4YwNDQTm+1Rc
tkcmS1/9HNiKia4r7no9YWjkBsKjS212Lt02fetaHQ3eGlF84bX9LkNAU8DHifDeU42JVS8VSKIC
45hmLpBX5G0nNn4Uv3dvhtZ1V3qeN8VMjnTX5f1BLoEtkTyPMEGPZhGSH4ZmYV/Y82fVR2oXE0UL
PuGlYc5HiLdSBKkxxpy7Eq2qe0tVYRyVQdfJo74/TOa86Ugum5rxU7QMN8E33bQlT1A4W8R/lO4d
r0ewCjGesqXjvc/7fCDuorgzq6oBSud8uVlY7SNgd6Hf4f5X+IkJ490BDGFYHTHtyp1a0txvOa1K
SbaCym6BBk9wvm0oGYtMk6FImv+Y8V7vezLMOBwR4R1H04usxMsg6XHOTITNrJM3XA79anNGqFVG
h2QoiRwy8E9fEyjkL4NQsJVn0qcLZ5qJbjp/Gbht1/gvOZXCvM5JDVmg4GA/bOz7Zf/dgzTFwWDv
Fbp71uJvL0DQjvQaWcWskIcIDslGTF5PS3JQFtXmCnsuvggKMGgYG9UF3Q79uUcQArZWkQI2cZjt
rOHJPWtdPPh+x4Lqjp+yR+nHWONON3Wy+UfjJpXnpp7POzr9URNay6E+8/gcNyhyBto+aI1QnUr7
M5ZooOIOTXdU+oeZ6PCI8AHWcwRZnHZsPlXhB7mB8UMpQ/oUs/04g7knans6JZYeOYhRV4LGd492
GPHjC0YTpScSSBxsGuEbTUd3cj49c063KBmJZgxi5J1L/ynyCra+mrKm34444o8ZpokCQu02itK3
eSaRwBL+duQNW1fgpbomMEnWdD06NagAh2Hu9xyJtPWrbPCZx0OBw956bgIq+szugXxVU7T/R+Wo
1M9lEe7xPDMSmgoAg4hrgXymqNX4ALYja5W2hrNTjs8YM29zla+rMKT7GJXfvU3zLM5gedgjsCRh
dVhkCv+igvRnSR4cUw77kI/WU4aEfJtpXPBABg8NJc02N7w3Tsz36CKJwYmaDOu3fiQN+FgL+2Fm
cE/6AMFhA97FLm3ENnfdkVRJ7w7YwC9savgLjOinEzXmyXHyvcGcfO3D89t4sGeYtLFGgjC9YWTL
LIDYJuGESB99QbS2t7dH6ONpSvYZrYpbLyCnN+JNuZ4peTHf4iWeZ7g2ScH1lSikbLH3OJcSZkoi
jnoMyEjZaASfHCf0kWz5H1UIqcsqSIecPNp5nfMoFH0cFCcmF5QA3yym+5ZOP9nPrTzN+Wsd2u9R
GwQs90a7SuynIeyjS4b+BWHeghRLFmN4t/TOcTSbwliTKH9SHTabNGzeONuKUy6sZ7cziuM4oD/y
ycVE2o/uzRwRjdfyUbXnZGzljdDFXTbiLYHYeocA/wXqgLkadfrRdN8tqWye0f4k9R7Fb8AkEmEd
aOAivjRJ+zAQ0kwzju4RKxaoTXs/IALAEBLjkpd3A9Nn1groGcYrTYPkaGvjtWvGl9GicSLt2AC+
q0h/xmksovQmV419H7ndI7nkF4twLaSkfb8CCc/nE7dtIMGxJvvGAdaAPO3TXdrmCa6bG+gYeGyU
A3MJ/pkMDWedaQdVz6vj9DGMNwqmUUCj8ejTyJHwejw3i7E7hLCAIEY2Wq2cAbp+Nko2VD9pDo4I
z3PV3waGErda+Cevmx87s3zvU5ycYbcl+ofclhRKXkMjJVCDe2AQQPwHM+6OxNnHqbVvJ5836j8I
baP/HRTRnqnoGWjrfIPoCv2fmaPoYF9ncrgPTIvRz7zoTRNk5LZekuayVZsYzuZK7P7/THNUH10z
PX6FcflnPLkDT/z/zDS/lPNH/hnX+utPTPPlH/2LaW6JfwIZsUkIdrB4O0L+wTQ3xT9xQ5rStzzP
VjaP/sE0N6T4p+UKHx6s8AXjN2X9ATU3lPNPjyYtZa7lOKbwbP//hWouXZjl/2aae3gWXcpcy7F9
ptM+LSce//XxGBdh+z/+u/xHaMVh2xYV3YyrkLNvzqpMSNxOqq88H6IdQRbI1ilJbrsSQERftsj3
nObBa6l1NIONrV+DE4nIDh0EITuc427/4xm9/9e1/LdC5/dlXHT8UrVg1f9yidhgXJsnhNMEevo/
X2KtfG0RLTeg6dZke7Yc9tVMMoYwo/kpadCNvlkVdiJDZKSFRLFzdLPyFwq+9owZe34iNAlWSUZY
OJVHgtcK4yduSsJbnCkFouDMx3mYf/5frtr/31y1r1zBEFzY7n+56ghJa+gN2M7cMQJ7k9VAl6VX
4nkuln26/MyRS+KYPLa2sHZA/tw1HWz7QUj4bot/8aHOWx8Feb2tqbVuAhE9GaE93BLTlp0YaD25
VM1E1mFtGvBLttLeuorgWAdmdB9F1t4yQVE6E3v23/9pf/3LTNtTUhJXbSnOAPZfXw/B0znG1TKb
gY19EAYW2cmSt/mAhjN1m4jVekgOkDVmFAK7v//d0vzL08ovdzxh88a1lQDNtVzcf7xfK4B8SUyl
wazcPNmwUxGEqRcLtcgx8rS5Naix4LCq+ZCHG9MVhKoK4zFJlkMkjvq/vxr150QAT3I1JHN4pufx
CVK29derCV1YX1g86IzSp2mH+WOI6D6xDpjbrGuJ3bH77pzbbn3jhzGnKxqWuHZa5wys8jlxJu/N
dvzPeEAAqczfcTBZQKGrbmtMPc0L+I8ArWFYizaNV39/7fJ/c+185m3U0kj/Hdf7y7WrKEUoa9O4
M+Io35EkFjgLopvBF7T69lymHE8nRZs3Uuh2sb4X+94NrUMneQf//bXY/+VafPZYLsP1TEy7tEH/
/KrOOg1wFrlAbZAlAD+xrPNAFbk2DWutRUVG22ShGfdtzsnkDDeW4tNCiU4xEwfOTVQ542bGOH+5
fuGDtR/MzNiTYCUxxh01gVCn6w1O2YqOVFxsZJxqbxUYIHZE9TImrfpBOi6T0xrLTO0159wfNENI
2RAslM13c5vXaNcUeXQyMI5cnnljGZ395NXpUzkNw5GMs+AWwa197nxIh33YMPiHpOYb0fDiNUl/
IG6eWs8CuDct+lMGP8G8cfwkOf398+lYPjvOnxZND922sB1MQsL0HNthB/nPzwkiBYy5Np6rtEi+
7CjUh47SP84cF0UrlMjUxpaWmgU7XH70p+iTWVF3MluwUvjN+DaUNt/WU9mRtOh0p+t3f30knPBX
+lkWrK8Pt1Z2gQ05glFBmtuGxv/6UktkhnxGuE1PA59KB7nm+jPwxHhE//GT15+5PkLBPJ61RAFH
gvfx3//h9f6//Nj15kBRtu6wkK7oUd7OAmaDk7fnfNk1bto63KVOPh9zu3viCOBcSk+/+51TnUJV
TQ9V6j8V6kKIlmnY6mzkSX4DwxpWS2I+j8M07Ua3dXctjT4C0pjnDQawY6A2N1MnjVdybhg0Igtz
J2U+FLHCgBhDhY76Tj4ly5f6mRzwGbbxhMGdtkFLGlUjjzFThQ5i+y/K75UfIBEoQ3kOovG1xai/
zVvPhRSVvHXOnP5Oouk+7lL7VI/hu9eH/gmLgHnjQR0lP85VmDHIy6JHHFMjk3QWM33fk3mFuneY
ygP6CDgceLqfU045N33Ul3CY0z2kgH1U5dlrCKsIDFfrRu3T7JEt4CcmSgoi7a25OQu8byTdm+1G
Z8U2sJGMqijMLggCJuLhaWWL/jnv6QKQd9e+1GnNf1X7wBdsVuJJoqJsHeh1djFtgXboHQF1CnXB
L58TYl4tChQK1tegjCd4w5o+GuM1lBHFuTas+mANxq0ZhPMF0/+AOhi3FiPRYs10cd6WlcxQniAI
tgavffTa8AUl2LiT2cgxAOXsz9x0X+OpL59CS7Sw7HoYFQ5CJ44mTEsFnF3+hva282R/O9ABWsXF
bH/QCryda0e/2IHr7X06PVvD9OS7QoFw/QFrIEHA6azuZDmli1TwxhP+Z5F49qurp/QIWgAVk6ft
14JREAdU+oPXm1HbIBu1Y+9wvalGQR6LhxDvehNaN6PIeH5qI4bMfagYj+DMR9493cYWlQCbPMtx
6aJPIeuIq+VRtAz/+Sh7Hqrr5YevX6IsPQnFBJfoxLOvQuNxmjOT6RoT5doUwaNtlsFjbMxPaA5j
Gl/cFfi1d0gKsELXm9d/Fefzb5YJfMXLTxhDm578HIDT9SYvSLZttYFTtUASL8pUbZJWGvcIj437
YcGSS8Vnuoxr4z5VYfjg2F521FHw+/oT1/vjtspvmYlsrreu91//D4d2AE7R/O7f90OBfOMw3+CA
wfgcUNU9XOfKmdnjeFMCQ2A0Jf+6r6zo1alR1bRAGT2zqyUPJJcN9LyTiQ6mS7tGAcrbCcw6q3/d
zhc+HVgfZiS1QGDjDcV6sozk0fByd4tIKlhlfZM+Xu8rdY2WR1o0a5cfuT4ARg1/n2ruVENdQkdO
bdpJSWgA6Pb8tDSfGnS5T7OPNNdVT9d7ioDZvekTznC9D9+uf1A5+pLro9f7pvy7pMfyeL0xuuGX
Y5oH1EXphdZ4cg+7EO5iJucPjFG/kEk4j1ECgdRoq4jF13ROTodJP52S98JsvVfyKpMN70jIyGpK
TrqFli383H4yDEMzYxHpFyAr+FTW1xxxGm6Czn6mHRhva0N/+C22zUpL96HzGAwRkuh+ADoAozn1
/kNjxzWbySJsxvjwocrwhpTv6CcTkHZrzl2ON6P1n8tifPjXv6wC4LCWmdwVhMNfhiAKEZ0H+WPa
EGsWRjNVQWxBHm3zSW2yNEvPWY9y0W78u8ZU/l21fCnDMUeTkFVrq2QddnRiHBE7qm1fe8aehNX5
maaTgx6pQ5VrZpV7H1VIdsI6RCKl5/iJBfeA4hSDNdm3eh+mwbCKFW8o4akXJ5/Gh64mIPKPW3Y0
7PslbjHsAjYJa1bkm3f+OsvS+r2ZxFcX6vle0iu+NUox7XLace7Wy2fzzBLLlqNCtfdacQsg1jzD
iDDPMarIPRrv92b5LSGqSzObkydt0HMQ1Skf85YhFF/quTDvXI9IlthtHvz5LR3s/L4Yo0PWFNPF
zBO55sNgr8O8kkznTGOtUQIicgzE7fXLuHw3sS8hqYj0zc/AG5BOL18gWkYPdCX2xOMxCF5uXe/v
sKHFYnqXWOBXOZwrOF20nk36d9ClPZvCpiX3I/G8/KXoi/sIk/Pd9dbcEYJBhpEBoJMHdYcQn9GK
OmrkB4+TaW+E4wBPS7z6MmTCeQaODf1Lk4mAGW5T1rQOwwGNw2mIn6RpeKfrF/OP7xzbAjtsRi/X
+0VcsVH+8aAfjcd4nOI9pq/sBEYsOzVpweRTNS3bfUpsHU/XQbvhwgXtCFqPrP72+l2AkPasHLU2
Qu769/3XB00ZJTvfrp6IqNhxREVL1D0Ng9s+1ZQ8ZLzTKy/D1zr2vk18/uhEhRleksKOT1GWbWxq
w6cCIjH6/4QU0XqMnnQCUturqw+DaIxqHTlY2DnOMO8txvYk8IxRfFQflm9sq9x7x/jecuQB99BY
TvTke8zj4fNx2K0ZTuCkH+NzgmOC5pQbn4mWvSVJjOMzNQCg9eF/cnVey40jWxb9IkTAJcwrvRdF
UfYFUaoqwbuESQBfPwvsnrk35qEZRYpSSySRefKcvdfWzo+bprSqtQrz9NUnxeUKwA83pxkhwWBS
BkCNMYacJg8eUeWdHv/CKDmhiHJXWoXgve348HrhWUQxf+Tjn26eYnxMwM1h5F8kblHio+LvM9Ct
NjqGb0ug73RxPn+mTNICS8fJ2IfpMbBVvno8blDKIHUop2tqSfOJpyDKylElTiHSzm4kI8Cvorcm
6buDn1WofB3HyQ5VYZwM0m713ASTn1eNe7Za0z2Hmi/X0sxp9lc1FX3O71YIcaS1usa1Zrx3YZsv
8eFU1zI9GuaYvlrYDXF1mduQwfWPVxtEPFEY5G77Jou8XCaGVh0eF2rdU/kYXFj+tJ5Hw7zCljxx
7PnwiMd7BqWkljJ3wrPqySnqPGNBW9WG2Abx5/G6iCqLXiDu7JzRz58en4w2Nf5oHcSeXAgPzICG
chawdLYuR3qrkLNvtFeD6+OmyO8oOt6IaZvudcr/kY/7+nGPIJTpnqFq0Nt8AxZ0OjKId6/OMLlX
HMo/VY54MKR1sYsy29+FlWDuMP9rIPXpmKDHWIVzfQTC4Fb6ubuXIMAW43y3wFh1cVSzzgxSopZ4
+r1DztpxaCKQN9hf7G2RyOD6uPHdjJhUO+OSMEFoOubgImGpAWOhDV65AiG43bf1VfpfaciUjBCc
f29oflbYonQ4AQHYNtfkUO1MEixw5NrdCt86k8r5woodM9lGpfgxBAHXBiiZbOnWsx03KOujFpFC
7o39NrTrfpeM0OkVKO0619JTDhzhnIF7wHbF3qCiLqc090tsaM6zBmcQkIvublXpkBdFAuDOpS6f
7Y/9DEbyN5VsnnCmmHTn0+LLMPM3X2vl3ygDeOH4UDUqS2DcIClrlIl3DiqaPrTQfiUGVvai1hDh
TvmEs7XA0tBb6jDq6uSXXfnVjcTsdb4W7IupsN8CBvyPx7Fgku+GsXMHTTP6jPSram/hpLS/ZZNd
E5A4X3HSOcRhV+0dXUO8xsepXUbDyXZD5HaHaIIIWDOP3USm+auvYQPOJf/WbgIoLmmaHSYOmRhQ
VH8uAEhsBiHrZ0skhB2ZkfmqtydVg/UGjBHdgdAX61gN5qXpVIPTZiDxDM0r9NZS3zREFj5zNmKG
rfnZOymjTO1C9YYEJ7gjdTimDc6jBZVhr8foQ0sMkfBBnb+qMW/En+a/8h51kyAB4a20ccwhah/g
CL2lE9Kc0Ant3y1Zxoaukdw8oR7M3HL84xr2DxCb4T3GDLhseNXOxC3SOTOzZ6nj0sHIr+0Mt86e
HzewoDgit2a97WgoIcdizrQikRGlROAjt5F0e/zClhdyvZoL3QW1n/zp5s33Hg/95wZpKkGxylyl
NRfCUEQDmyg3MoCyNdTTHkYf6hFJapBs7f5zsPCap3X8LSEdcrkxbqlUXV11oQirzvTFIKZu38Gq
uTy2ocQhoJ4j/ZtpYLD3nTmkYC4X4kYnzwgB2LahlqB64G4930Wdh8IrCodLXEM/GiQN3qH9MGXp
/jhDdHM6pX9VIN5mC2140/AUpQoyVVqMw4utun//9XjMdoUipJyvDrEWc/DGYO9YAKvQJ+QXMPLT
Ljfq9FCHgzzZmiU2FfNFxGsNMgxDi9/SkvxLQp/ib4GYIVZWEy3QHphO/3j7uouWZy9k47bvdYKC
rTeBqDjatWqhryKe4GDSIsBkgzqQUbfp8jz5yxZyr9lt3oe6k+uADsVJ2BPTRo9o5dyc4nfbcu/0
ocoDIyUIvFK/ZfBAXusuHLaUseB/2MzvnWF/N0kX/YbH/Gmbrbrrk1XsbAgfW+oFvGFm+vp4gl3R
yxHmVL30VQNQ2hnjreEQtF07mBs0rwto7VrtbB5uXmOnOZS1OX6RCB+sSjoE/zyeye6fx9Oq+u/n
/9/jQL/++/H554SsV9u2J+0iBcd6UB42JF30wWut0ZmN6MouOa4GrwgzxW5sgKQ/vooPX9uWrWmt
aF4GrxMDgG2LZmL9+OoQGAqTgUdjef5qG+CR9kcCcgj9Rb+SqelOJevvJsrkpaUnE+0EXzs3lvn2
z73Rr+8YQR93Hk8vzf6lLBAmdvM3N/Al4dEhOn48Q8Zdv0mTcJ4jVuteRuJWVq24xeE54/j5TIUk
boPW55hkR235nyfkpXshXcc4P54OmLQgAYul4XE3n39EZdoo+2uis4Aoc/KVVvviAng9OPXE+X2+
+7ixSnQ0tFIuBjLfl6J0+01PX3f1+GKTRtE29zUIn0xJe04Tl5iG7nXwW/cqSwRdcpDp3qCe/ucx
36FCFHzC13HndTRP0q7dPZ6oZjRCIs/V1MrzyBber+yO2FFW2V+PLzxuYltde82LT40TWmc7Tk7o
Z4qbYYflTbgxxcygAK8GMjkS75UcUy0GhVhArTIFSyCqs52Scfg1kamyacOInKRg0j9pnWq5rn1y
UoRZZln1Ro9z7RMaFdzMIHgN2SADVSE2mD+chocMN5r1DNI0d4OOUOrxeIlJ9D+PB7B1sGyl0/97
fquLT3RotMXbqX31fIw5Q+/161bPuVvlYivs1FgNedi9jsaEyX3CNfj4Kr6++FDbdCgf32v2Zo/s
y/uAZ4FwnYXxuzQPLHX1L+Exb2Axsw6ohoJnCzzp4vGErtO+ApbAF0HayF6ght1o5KMhsyDcCRsI
NvYeBnxjNW+tEjthZTFoEzN7soPmEET2u+NrFd+sg5rGbLayOqwuAZLrKLDTZUtq3s5IVHEnyubm
DM15NBtvnxbp9KICvLX6QOj00KqJvI5SsoLzWbPY+edRjomTCW9zG4XOvi4d8GQwLZaVBcuvLcqf
x/FNCftFkHtINZE9e6Pn/EZv+WvU2B+7N4CkxXMEbtazkuhpwObzXIy5RBA0bNVblPfppyxleADF
ZeC3qbNPBPwznTDpnzoIrOustF3EUhCQ+yCmgNcGEjV8Yqw8IzevUkfuEUhPfoxB+m7ZtFRpgy4G
09Z/QCL9srEfZ0Qx3HsJ1JoDB3HbVht+sAxunNQr7lnXhlfR5N+Ph2Gp9VvCd+FaD0Aukg6BpTAw
/QoLSe7gd+I7qswXXrD6NfLZZ41x+EVTLHvxzDn1ElPAbzB4z+z2WLLsFrxYPMiXJODdrLuqwbuQ
ypfKRx5aUKDNTtFV4CrxNhKNuC4Zfq7zNFg3HIe+EhoofVAiu4fDMlPn6K4itaX5PGbalrUVKJCK
Z3pB4i9rAZm0rxgZDnlWsXygfRF4VY9+a50sJ30Pat96T+Yefolc6Bq2EbSRKYoPkhiOPNJQyB8e
76YF+GoFEy0E204TdR50LDHfp0fTZ/ynMSpDeEmWG2mDpyipMewrdvxMw9Ml6sq+mICjNi6F7Mrp
kddQAJ38NMPnR3sDeU82R7WnEY7IyNDytYTFGXX6GZ+9WDfxAD0cBPvVglW5CwZ1JqRp79Qt5XKP
SsUBVjY12T71UINGsFU1teGl7b4Q5WQrmL/DRXfkpVOxC/+IX6Y14C74GX0LP012PeODT66XaB2p
+FrHct04uJ0XBTrAoHCASQcIk8oYkbphNPZOdzPxpKzOvsQ985DWORZ59WLEk3nqJezmttOaYzk6
AQbQiILSbBDhZNY+RKNjkzJA4mgUZyfVWm+KhK4ta0tyJ7zAd13rOQ6T49D1vDDTFMORbVGbxLhS
VVEwspqnPnJI3D0r5CqLqvL8uAlEc4IKLGAHVdVN+IWDnYmzjGjkM4g//TD/bxdYVoJ9Hjvdqk0c
9Sq66jUHYxTktTinTtI84bPhxdM1Sd4Cd+cv1qrsz1OyRyoJyzu1mqfOwKFNaftN8ccqXRXeqkpc
FJqcdOdt1ZxT1MK5Gu7xwOvk/h2mTj2JUvC94BQat+iOFc6Kpd41yaYZE/FEIA0KNldDazUMa+li
z1gQ7kPRKq5kpbyN7tQcSclstqXHKqQV4whyMrbXaQAGoWEHYorGvmchy3X1/lVYaXG0GVvWKkKt
qJf+pkl1YKJieuv6LjhmEs6f43HkTDviiVqvMg9VqGjB6fU9SvL6UtPlEbITN5kOs4g+OCHBtO4a
suum5wpaDE3c3sa/AavmLTQS4twCXYCbRSI2+9e/EzyltircvT5CxovAMuSMtx8tbKGjWXVlW3LO
ydfoZ5MT0bLncBw4M4mWV9tHwYpnz3e06MbS6l7rqru7+LqAJrREzwoitmzA3oRy1PA68+iMg55s
7fGWdzI4gMsHBuOp8zD6W9cGqMROwe+sEQCJKenikc968fpblJf1kt+WNOAwqghRd503ITR1Lp1q
OGstvuCcVXlNaBTxdTooNKa48TEYn1Nb8BElLb68VJ28TyWKsFLp7ikUtbct66RcEQryN1Kue577
fHSJTObrVbHpLRHfqwmUaWT9OIYYt0Cya4JsWD2YKJvQYJhL0ZeGJFQDNsygKDI6BiEsKtqm81iv
nYatxuD54pfGn9we9P0gtPEixnGZdaF9jQ307EZgzshQvGbkdjZD1zz5KoPerXg720l/byYqE+Xn
95C5yM5EtQs4SDgn6Rq/CBxqtmQmaftUM11ep4HeS1ylsIlTpIUAZN1j0Vgf9NrHI8HlAiaPXa8K
RAbrWGLjQVP45lrALC2Xq58zHAuCW1wrulAHI+38p3xGpLollDTNMHLG66mgHUXnpsyzcWXmNY1G
ecXaQdhl3Kh3gtGh9xjuUx5O1toAiEU0kzucp+k3SH8KO9Cd+0Sr3As4vr8pDIm16gXzQq0yj+GU
8YKM7Wus/Ag3dCUPEYL6Szg1cuVbXLaBZ8itqPzgiOmCHSABfVZ1uBLd3P4i9pKiM9U5i4/hu+F4
JDHCgGq7yrryKWMCqaGj1ZruFQBKuMlysh4BQr1MvNKT6mPmi1OO2eJMPnC8svS6gCbFiHpEqb/G
HwxbM6bEcxWjI9rIalcqo15RUAZrOQeJJEAmWFmzQ69QPgR6V20r1K7egCjFymXNoQTSiEoIfALE
TXI6G+yqD+o78JGVwcBsh+bWXhAhWx3gA6zaMlJ7V8bXvg92w4gK15ZCbJC5XuIU66gfgLXJZdbj
aLJuWVv8hXIG9DSvI0ir7h0GD6lSY/FJWYFPQdFXlASJlSWBFlq+CIipQaSKjJV4KJDA+TSuNTvS
iBF0yd8QNJTCyDd5jXg1ovmPcPAenQi2uRPNWu+A3X89tlwpHWgoVnJg9yj3hW+YW7uOGnaPGUI9
m8gabcCLG38534E3TM8FY+Es9PZBR6hm0Lj1bdLNyzMSaXnvEQot1Nwa9jW7xHzrR1/60BAOPvD5
U7mms6fb+UlD6On1vP2IygFL5wWg0dD53UxmfQnnYAaA5DqTGrS8OOXjlFDS1MLkTAdNP45Sf6vJ
EkGJzHZcdZW9zfEWbCeMRy9lhN1zapAe6iVQhsbQ1criUE38sW/gSuXta4yBGjpovnLCIhaGb9G6
cYNX3Q7DvRG4vzxQfLe08T61eYIhmgzISU0rahQ6b328aRkSb80ga0/mZCGw1F1ty6GoWUhJ9RfI
TG44YCwr5Qp0Kr33qjXwO1Bc9IyaR+LaRTN+aENMemTMh5h6ZIf1SCMrD9v93GHH/glOQ6XJtfe+
q5HBZFBNOPCn6HcKix+R2g8bonXXGyziIOIQCI/hktGfc4l9fgXGJls7xclvKd+dM5VtEMjI+zU8
1cycJCCiJNx69ghAyqe+nvCrmmkO2GGgvtZxlVEnjZuO717X7mSg4oTZXds2GgwpqmfHEchXUcH4
6S6gykDKcxxMYk6o0auPMAKwCLfhKRqi8ATlGcSY2TSrpDsOEnwMXdPoUHfdvmkr57UggAnYB7It
QrlwgXkt/hFddxZC5GQDMha/xFK16xyqFtnkaXuftAyhXYXJF7vXKzbZxSC7/vb4rHWaqjZhPnqr
wTC1tdF75i0yU/PWgvCyJz8mpb55RWvcXKGYQryradKk35xSmv3IpXWJUsxPo4zjTy1NTx5IuVLh
RYlqO4Ch3iZvceFvByJIAc9EV/bK+DagjdkwlQGw47E6sqWvwsH3P/Jp5nd2VnsZwdttGe73gAfm
gMtcseyy5MAHvnW1Fb0EzaYe3OgyAqlcttp5iGV5jFpTe6lb1Ltmnw9rgZHSCNDmUF7wuXI9Gl/M
CvlAeOuoSmMcgQ7JYFNR7fSMHoBkXoh+4kbI+/Dc6OHNcbVxoVkVgKzKLNdhUgS/6EnkqKC/VHmh
QiFIyRUQcQmePdeQMdCUd/LsBuZ3O2wd7GgbgA7LniSx46TEPUA9uGuE994pZ623QGdpm+bkutjI
G1IP4C6pR/sAwfj7nCug93rDWFKPbmZPsg9cBbzXsMKmcM9rbTz3+FQXvW2Uf1SB1Dgm5wzUL0As
FsInThDGUU+huetIdVOAsXXZ3lwNQo8tCZ5UDm06a/Df0SD8qpAAnEcPTBMNcvJibFQBHhF1fFAS
GrQDP7huTqYdWHh5I6bZmpGs3QrwmZCkahaGl91HTNf6JKjfbbAYPLRs4uBmcOTa00WveMO78tsy
jfLkZAJVpz6cWFxeIQUFSzo8X91QSIjcZNfMCLSBjO6AscVCRJBdocN7mhmvozTaFnb3l4mxthRe
Siwu2/8GyuARDZxPjEbU4HYzmJRZiPfT+mny8g0YPkCU1nBjd03WvUeEZ9ImtEXkQKQsK3eaJcEa
PMlboWa/Tc88W+RqO4Fsmf1szS8YL++5X9e/bdo2TV9vzKi5K13+zerM39g+6a8RyL4F/A90ASE6
t7ZJPnubcTyq/jWoJusZtR80EpgLhAUNBwxo+H3j/jmRZnqcWK5WWsK5CRIevp7iU88YYjqsH34R
5C8ZZEpsy3MubA3ew/T+EtO5atokuVoU9nmdyKXukA0IKZUOTQF9BdGCHKpwGUa3GlDFTW9sSV2r
2Uud32s5FNm1Vc14aPRkA3TEAp6Au1kb9b1mjHc6Nuk5MyEz9WX65owMHHEKgRKYVbyY5uOlVnDu
QoVh7KUGyqFrpv4VOwPC+VI7ByGRPlW3IhiNRmyYrkpScrYhzDQMLrdiMu2tUUT4xVMaBe1EndJY
JWEVIw9l1gcKTDI3hqJfqsy3IGZiEHDzLLro4rdV/NXBfC192U5XcMU/Ig1fk6pSJ0Ph+IYnVG48
j04esmTnm/0tAoPNMdvF/09xvNYqZ9tPkM/SjmemNm+Ya5FCijQfVHJkZJskVB++b23ZOd2dVejM
ybT8OZlIwCP+N1z2Qx1xiuEcQGCITsAIh+eidi9NFHibkqtoVcJvE10ZMIQPtgn2M0aDhdqXsyk2
5NK3hPFhd2saV/AyRdsd9fit0dzwaSRUFS+BdvaUEW077OUASuyzphL7FLWzSyYr412iAGyW9l4P
Cq5JO9pNDjEVyHk5YNRb5kkhgVI4UHJwcwksb0ykJDXLktaAAq1DJELVnsVsXuRImhysSm0woyZH
okX4peKb0YQz1+q99B1Er+W0y1T7pvUMh9LWeO91mI7sGuNL1ZCpmOZAqhhQslDa6uyadH05mzsr
1+n+oLLFyEMYH4rHbOuQJgsuxCuPWh3MfBjoVAmxFJSJHxNQ5ZRaHsYjYBH4SDErOvSO9L3gU7pl
hkX0uhV+tVhu4Ffyd4DRbWaToMlrDTHVX/YJY9G+r306OZA64oD+jqHWoUe08qgKVJnaKzgVwgSk
2o1pDZvQKUieEcTsStjrQ0AiRTG9Iejolt7k3AfUkxsnaz4Detk0W6svEFQsbRwEhr6GATaGCREq
cgUbm0ALA0FKSVZM6HCAD4YEVYLiEJdR1OnEmOXxVwkQ4kScW7F0W/S2TJs5uNiZvh41Ald6Xftj
1ERNotLGXm8y4u7NcF+4SGgLlD0HeFoyIcmH7aTe+I1Bx2wCBk0U97qnWb7oC/EyOhpW5naAzgeF
jNIDXgC4oXqwiYdxq1tbRTfPr9+UpZN8EPwgdr6TSXeyUBpvOOy++JNh7k5u5rODN+qes53EXv8U
j5F5oPBdTLmVn8h+Y3+hlVd2FPxpqz0RVnqErdm/qNqFuJNU3dJXqGT9CE9YFp6USxytq4sn4Xkz
gS26u3q9a50NQ/J1psjMckbzuZe/6sD+7A1QBA28RU6wYb9szVksWViCxRH1JUvTeISR94f8md/1
EP+E/ndggB/LAu/FhK9xLnTzJl0BDyHDhSc1pO8NU8nV4IUfEVNh0oZKNtwmJEZAr2bTewSOGzpV
EurhviHHLO5hgyirMvdpQOPDwG0JFpv4vlhrXiqOvScLTDre7QnDwp4sRN5pt/yubWaCPqHkWWSn
N+VkIPKJFB2IWd+KTqzx695pK746YKCWvR9vOqtJt2S84FUMPzlG1QvdIVwjpCYCLYr83nHlOiUF
auXjOHofk5NoWiz2AUTVAtH2CiLoL+oInI+eEyw7Qz9ouiQRpWLH7H/SMIC2FFrPiZoR4/ynOdol
J2DjAM25fJpCywSfEwynYM8pjL5G3x1rRtvrYiCnId1qCe+/XYIcYCSgSu3ZY7e65F3nHqYK1Vqn
My/Dj+vj8csJ08N7tfK6EoVYi/1bNh6odDetV8IBS+rnV/J1wcYUHsdNMi5+DOJdFoYHDCLRt0H3
2TQavq3Uj058CtNl0kfvHF11FrxhNWsblto07eKmbnhx1GtZyunQ1dOJcEIOEXSAyGoSB1/I8Ghw
/Fs6ZMsabqOvYJvanCF4zTr0rABlmQ7D1iulqvYkqx7IE164jv5CG/NjtDlEDZV7LxxeEMQGjKW7
A8s94ysuf2rJgV6HX4f7nvzZhRHab0XXWSupQdl0uuamjfHFmk+fQgUoNfunBvQK72+YL52ghKKx
KybrnVjogk4azdJuXRlktfso+5HSpYsM8duqnnIGCj1cFQyO74E8BwFjddP1o0MBjwRDn1Hsm8QB
Hj5h8PeBEkiRVKeI0qVXxlNvkEzgCM6G0P2xnYOsBMw+Wggo2nFP64WN0KO+o7OTnVAGUPl2zqXo
4o1XuM95ZqsnUC4zIaxcDmU77fTUXUZC+9XP8ShcmztcIhzyaAiIBOshoRlXIrcsjhLOyZuiHYKT
QGVPYQcMcxhhzFXdkYMbFlyTFZ7l4JIgToV4ZdENJGI5sp+mqfePTh/cdUPsqzLlbzManTkfenYl
eL/ILLGES44bhlDbHY55Lo/9zMrvzPFnKsB2xEXP+yu/DQ9Yj4s+PvCxd7JNWmH0WmP/JFwu6+dj
wA9pxazucYxfAsZBYcNkltZELu1TnWbhAiH+NnLgN6LU3joNzUhvYKA4lE+srgivM1oAYHieyuLF
HRQ1hG7owML2XuUGZD+VONO19iOIpyM2cdhYhUJCEvMZAOpzbGuf5QOqll0TCBYMLcq73JhJVlKs
ctA3i3i84oIBZcLsn6xLfyVTMhDrfEOquL0LO2vnuiHH1XGw33UBhl2gb0sg3HPMJnOGAUBB/z1d
D3MADArmaxql/abJh2Flc7vp86YHK+lky06fTyl+Sl0zYTRArrzIB3qF/cSMtfC6ZST538b+Wba6
sUqCBgM0dKegObd1LA42VzyD2/bocHgwbP+q0ZA6TBqoGFEGe/bIaunF3kdRMxzigmbe4+VPHOPL
t5AYghwpSBTMkSGR1+87BH2xaXzHBVDQOt6rziW7/Ix8itzoqHE402q7HGEnoDa6jlM2vmr1yWQ7
OYFaYdgXjQSDodaP4ZeMWDsK/SkMoRgrHYlSTLo2TQgicxrQdHZLoHgofqQSz36B9BNjqW2PXB/T
sMfuiqeqedH1/iah+9LB4OhX2cNao0QEN/1jROZzZGEgryv9B5tluO1rcZj/JAZpIJ6dFdvDH0Is
TrQ4z3ntn/rUP9B2R/Y15Xccpd8RuyMVFRFYKqnxLwcr5XRswpDBlRI/UQ82wWol9qzw4JcSQeyU
gszAXaYM94jZGMY0MohVExBs7NeHmsCuNE4QDXXfWEt+eHe3Q9e2jA5YjBWrbA3zlZI61vF38unL
0WYvAGMKPNyLcAZvo+v9rIRMtpqXXbZlrgxQi+633dWQFoMDlZ4H6R//C1znN675j5SkTTzgpB+3
f0UGMg+gAqwVrCBJF38xXGT6aPpbfwb/o50RhxhAEtDbkZo1oPp6PPa46Qxtg01D4kWOPq26XwXs
ZIfKQ4Q1PSeIr/aV5XagABvBupOLg9b59kFLlQS7J4mS8ElrGFSEBsNfyK7D3OENmF8Ak5kGn5gk
IjgkyEjBrLXt6NsdLr4+OFBZBwegbd4iDis8hr6ZbDqG68RDDvM8SO1lK531UIm/xpDTkosYSrDb
jgmNwn4p/WPbtik9044dhmDlhk55m/PjXACYC6MrrUNcDdYhsU3JFK6nSkrqtWRITQu/QswulDp3
rkW254watzQjBE6Bk8PGrPBszjfIH1MmrMXsoyEG0uyoJIY4b68My5eIfr6TOGsuYUl/xCRIFXcQ
Z9BEb5/76mixpd90A8TpIEaXBMqmfvFDvpda7zEQ29o5Tget0+kZJ/Z7JPUXCdCC40Tin1MOOg6I
Eisdu5fHDdFl5VIPnU/ZMACeurp/8dBtovPDoGIADiB61ew3XgdNOSdJ3FRdxhRglKizZkBCAlFa
qeB98kCYMbPwEWhCDLVG814yqOe9tL89WYX7LuPYAwjp6XHj2fNWLsD80+9594EKPSfOQMy4Z39A
ScrxRqkrFrp0pQU2wKMswGXg5sceVE/tXaQV+Yts8DF+ZDqnrDx8gccrDsi+q6tXBggB05tGcvZO
txnoKLMjgAayMxPPHEvWTM0ZUDg6Bidyer92SUdyGuWuH8WvwkAb3YPMMB2uH30aN7jvn1xEbhw6
03dpTt2lFZm+6WhULnSPZCVlTi9OAr0Xuoi36ezmg9z7ZttmfyLmh7vcLl/GOIbWH/TTWddXvc4E
uTe7JwXbZslPRfvch2hL9R4+Sn/gxVnyd017n4bV0Ue1QaMvIycgSC+BtCWRXGkYHsKCdpjdnOK8
eBs00wb9Ty0cem64BR2tPYW/MdGRGQS2qfVTqvhO44qxPFLNvew1Hn6qQdFOr9rLVGjyMnQrDXxn
r4rqDhP9tUIldw6Bt2Mbu5WA0ZIURmco4p3Z29VBWklOTnSjfabO+I5MC3KNLe1DAc/oQMmY74Mx
oyjPjUPKWAfr+8DCLaqO5uD7RDrKKkw1bwUg9mfUcVzZCAMvI9ibjesU01X7zIzEm6Ovp5ugubdq
tFSS0pHP9TWdtSYPvSv4DvpQg46mZ1Z1pUgYwWg04qCk0A66xnxiJDMED4saAeztC5SyzOkuqg0J
DRqIHWu9ZuNIPh6gaLlaUc89jyVdfQeb82+gQ9tgcMWHsCihVQiMjYwELHIBiD7wKiTxNqRxJ/Ok
MHauBm6jNVHP5QYVN9RMQ++2Ys68NNzQ2aZEpFCluwB4YgbibJ/Zc983v0kM+z1lHsLRsEr3eTnd
EHW/63ii/ngCFgzcrxDQbzW8KqSLTDSg4sfmF4Rjn/hX033xYP+taS/GFzonsFFcExGcFm4skiHP
YGGsNWlK+JjgIixZLrkwu/qVaMAFwC56kjGor1mQ2428UFZu7QlJ1HeuA2F3bKR7sqo5YdRftcGY
3vyyIrK0yTok8ahKEbgf2DAimoilemuU/lu1Rv5jg5TrUv9P5VZgK10gv6EyaL8R07seCqc4GXEN
bEkXSDDK3mOkz9I6dHH+x0ZeCf3ZSdG2tP5HxgzsvUhKZzmQBE9peKFaogs1zAyojMggwViZ/wOR
gqrJ27ND83Gd5L395kbhl1Y04i/v5nKyAnGoG+LSC60mZrnPtpJi+ShiY5loFPMRduqVbuRECboW
IIuy//fmP3c5ExVrqCXIumL9G59PuBkCbBKCfgpY7MG4h9kMXeu1G0k+xj3o8u+yw5HwuEfArrVU
ihwsUinvJdKoO/22aQMnDZfPfDfo8BlQ05M2M98FrbqEMN9A0A7OaKiBv0Nc2jooTHT2NYhW/3vD
Z9bgREuBqjF5ejwOUubfZ0CPqC+ddvdigHf1gBut+vareduNEh5RfJgLMRZ7pjifmg0dfZx8a52Z
YXkyCXM8FfO/KomF1spEsMimkuzFngYGkAtw7OkcAWGRAwbjb0CxOt9tuzDA3BbxZQaE/hG5FPvO
UOweX5XzV+PZetL3OG5skbglp7gkXiYABRYjfVXSQZnWht3voe38gzf6X5SQ0REfIIgP1jKybeyd
tq+m+SC7sXz5YqNg6RlJkn+u/wROcfT16XfG9b3IibjpayVPjMrmEyKT/QwmEYyqFFrMqhwU5/fg
QADnwmiQYSAiqTb9kDwR4Pqi2cTiDI21mAjP8DyJyDkskSJ65UmLOrhCWoK+0Eq/LU272EWpH5Ch
41RdosoI1oM9Hljf1bJN3Gitzw2IINLp5c+Nrix+NTTSuYG17SYgECBEs+PslzD0+sODbdTQyiyL
ZwQI6Uql1sL3NVyZg4sBJXxVYcQwKtKu7QS4nx+cWNDG84k9dSJMwzOQjg8R3d+g8E/CPzI1xXVr
1XepiEn0coZwWVH/KU3ORfoIJzppqXWAGJWpdrMGc9+yhQqm3MuKMR52hPiPmIxhXfUGAcYtc3NH
p9ldciqt2pMBhJBUEy7Bnv6BD+NY9Zx/5P9wdF7NcSJhFP1FVBEbeJ0ZJidpFP1CWcHkDN3Ar9/D
vqjsrVrb0kD3F+49t7soZRUbnWOlxdDSikZ+EjQUDKTwAT4h97TL4AJZdnVhsJ09saq+Ic0g/6o5
QBg8SLf6BI4p11aDTIUFFYEuNu7byN+waoOpUtWABk1z3CHb1IOYZGKHyMNVbRhogOr2ucAboIYa
9R3fPlJha92H+VkU8YZn/s1RPdK12n5ezvF5ScYKtUuSJ9O+NiKmXSwBFqrkjUCb53bkrtXDJcMI
QdkBBVKAnpzMS4y1AUYI7uMW0ejYl1BjvYuvkLF5XOi9YZE70wpnxc4mw129UXV4SlWSbYaZJp7X
GQ5mncVsZJ1X1RLlKwaw1a2H+DpmYaD19vdsTlvkZiQKtEjShI5I1/B5GfQwXbmDl53VQAJ67nYr
QY7cyFoRfA3/KyCkVTYR/5eX4aooDZ+hNsOIId6bYnmYsvzNDCkVBM3XpEOWKMct4b33lF23JfVj
70zXsqqudP2mQ+ZukuYRMQvFMclumKr/TvSriZH82El4s7SK2UM6MLJpF39cyXWv2x9jfWa+7QZ9
aytK7hCpPZ9Jy6tHRBNZB7DSIKilm6Ryd7EBzJGqm6Y/NlUQwgZyl9IFLxIbJqCIPftlvdK+OjsM
hhDGtD6ZB9QsdMisTrQyD1AhqdXQ7A1rCYxrgdyMBlMe+ywR9W4SZIjFTOYQkFloema8YwJ/kEZJ
Zw2oNjCWqwIIAx6HsTs5wgrXNK0FMl7j/8cvyCWjPG+pVRBi7DDmbQh0zIkCyoKccjLDhdkQbLCl
1wPVlZ/L2vhIdOtJRThYCVImpDKbDkaN5I3wH3PD+AOUz1PWVou4OE1XXd78K12f+WJ3Fsn0sGxG
QVamvaYq/8POKTkMyKr/r51tGF7BlJRM1+LfqmZyOabynZQV6reZeMQ+vY1WpY5SxrhcMFKskJY/
FdiDt1knkJAvXzrkIxurBibojyI+eZH/2qmSdVTS0nGQ09HC6+4dvlciBThwsqfS1TBouj8mhsSx
ZGNSV3LeUTWwv5lVulFsRArdxJBuoQ/RiB2YGpKDioJmwjDarfCxpHmgyFaFGZG8K+SuncyPibDa
la0zaKU67QMxE3jtZOp7MBIJiiv7V7EZt/OG4INkfm/C/ouF68az/HGHMi3d8JqDUGwlyhzzS9Oa
rZA5Lx/5PXPZc+qHHgnqaf5Tmg5BjP288I5IrEkT9lztXQN6tSpdgvscsn8Av4u1TdQShYanz3Jd
TE89hh29YuzDxLAPWF3oWWtesdoRtp0csCJ2QaTlv/Cs+11aoUSQ0Qcz5pfWBzfDjwKCmBppoaUH
k31Z4+OFi1lT1QeXf1KgW765QQXfr2iQWMIRI7aKFrwfUYHFSXnVvtDb90J30jW1FMUiU7c6PaB5
RSJCOnDaui8o8zcSh9l6SQpIFrYUb5m9dsPkoo2o/qpEOsD3SOtuDbjTHsVJhNhFR2s85n0Q8/Rv
9HhmnYHjrGeq02bQHDW9OZgjPxOzQUbIlpApTTXl+t4pQnclTLmONDOYfQmqqzff8FuyfXC+6wRt
kj6zXZbTs41AFHhCux6GEKov6yWzGp/R/pyGHCFeR57J2LvfvGXcjnrD0LZDGK8e+Ug1P/MKcDpz
Rhim+adCFMDOvcLQxj++JZxXhcjwCr/jdeSztGq5ZvXvBIQHuLWZEphHfV8MPfhrmIttavaBnbRU
tkPEYIprjzqwWZme9h72CjlHSUGcqfKZjHSoiF6vdkZXCXp3OAlmXP9L+CcfWewzgigeA+xPu3D3
EUvibWVMR90fCFfrSZLxMpUc3Lg82JJiC0UFmdJJs09yxKIhNynu0k3UAKZLnbnbNVr55HrusPPJ
Jaj4hImzawcEVGa5cUIWv1C9tGPiO2ec0OhrRqc4zcAf2E3UBy9u8RgKi5HCgaAODoymm/dlzMcy
A8iLL2Lk+ySGY+J1bsiPIfQOPR+20ZyQaD3aGaQPaqJ4Lil29yARNhyWfK4iJDvkiq7ZXw1KP9eF
UntPedA9ZwUG85tb/DmKMvovdC+b0qWPivyHpcOO7XL1kXjdgoGtlwrp3HvqaAnm6aZTvrYZMNZp
Ii3C7V5hseKeddhvN5Dt0iWZzxqIKCKtqRjNs05YyKWTzlo13VNcACSEIucR84WTRFuaABGrjVRA
7op5Bp3eLLU4h4000Jd7OaoUMm0bYsZ2WGiTNX/jO7POjh48LKDSRMw2aKKoCCAFeqtiIOpwoKvt
7Mfk8gpVjvEnDPutKUimSrLriLxzk6PlxAu4C8su2eU3w1hA6jb9NZmJJK0k+Aa0cK17E2zUdhHs
ERKTKkDDag5ou+56iBowso4VOV67UJN7NY/hkWEk4z8TC1duYXUoGYM/LHc3KapEG30VvM4grbRD
KWx2jzYZc2E3Ep9stmDwc8KFjPJRJ9Zfq3coZ2wz3WcwIRgDt6jmIEJ7Eqyq/Y2uOpj7sFp1SyXt
ip3ThemhVhGvq/rX6NhqLCKbd3ON29R6S238VRhAtuyI1YGkAXLInIbrlgz2XPjdFm3st2IaQj3k
Mp+dsjt6M4uXmpl3xI9mG0oMW6nTHFI7Jr+1+1ta+UMXyQDimX2jOT5RgP+YUmvgUDfbwXf9Hb0Z
85rkL2TiS4rfcWW7slo1pYONnTCIySNkd54rJgj1xGQfl3WgvA8Wjp9VB62/8TYYPF/qmiy4ipRe
i2tymGtyPyOyeKO2v7tKzJs8+2K7vSVUCa19bH+6HVbKdsaNHRFytiLg4LnM8LoVJZnaHlmb4SR5
7RwNsz5dG8q7R5Kk1QFdQNCAQwGaXRHoi8VqUdojDSvVDpz4WzGm//TxQCn/QYuNCmDQSWPIZibD
fOT1DEmcxdAmE77EBqRdWlOxNIOzhjCBa8yhUDumTDGxHx2sOaQLE7w1qfnKft5exU701xpRgMdj
x0anoxzG53wwu61DG3g0kqVLiBDR+H8Ko0Y44fsvrmD8axB1wejy2ZDmx8y3RpD9EiPJt68h6xdT
XD/w2bVrkznaVmBb1SebKV0+ezsTe0NQeUGt9Ist07c418ir6oPZC5kt2Yvjz6CZ6pOWh0AnZbh/
yknp2NsO1R0TUQQMcrYQMCEIzd4nhTEXfAU3SwpgUjYuDwCRKMrW98MUinsRZ0siJNQAi3+Idi8b
IY6kJRZkPmmUi9Ek0O9TVZUJNx7RCVTJuVgVVbuL88JgLCpxjNXGXer81cai9cXad8xtGxEpyXtS
f2YOV5+c2vJ5iXFtTTyzls2m10+4BZm5VxwBMDDVHVJ5iIHZo4DFO0gwmX5zNOPXVAgFKsvxg6lw
tmOqobyJstvsi4xK0mnW0DU71wh3WjaM66oGRM/azFpnM+eF5HNKZ+0nsfxFvpYhXmUwvXY4gXdu
nKLR66xzmT0ZeBH3BHPcp0Q7kW6zdS3nh4KWspjxc6DH44mIRJaqls7604/wgcwkB08EmoUVmUPC
MjaNIjkeRv/GWyRSiWH/ybXovR1JVVRZzQTMEvueznRrKP/b1Jvr3IMwToYmhRQN6t7Vo3zrTfMN
rRb4CW0oLo4/IibKCd22TNT3SpI0CIYB9v38L/OAovsEhrvio+7IsFe+xxTDLfw1Z6pcZxi5PXOA
hTqjrqxnHJCae7IUE3g/FHlw5z+yt4twPqYAXgydxGlOaYLgZirG0LL+OL6ybz6kIY+RPfszimpD
Tx+2ANnKcOGZleuJ+7/elTo4Yow5E7CQNnvJu+5SaTCYE1/T9rrDWdGk5XWu2xXgjXOKxPIrqtG1
zX23HtQQHUc4I54L+90Yunon9PkgM4gQNn8hYJMIL/xGE3FDNCkZJlT6a3PMUWk44gUFT7Em+CXQ
SlIxrVbb2yUzkhwXl1MqoAtlh1aCOS8KF6CcCtgwx5/4YoV486SisUsJj6objyIs9gLV1URUKe4n
PzNLVD6LqIiNt84ZBFfYeQ21Z/4B7WaGmsXKB2R3/xsZwB40QLc7WTZPcpLvsdQvfhROe6s/GRgh
oI+T36wLdj0GIYmMiwXHS13+SQrZX1QxNDiwEn8N3IHylDQwEsjWPckYgabBNi/zJgncZcTkYvsv
456GGClfFOXTI9P8505L/83I4qVGG23j7lvXg7adPX9CWCk8An1wH2UVY86isI42mJ9VY7nEPrEV
XtkwwKoG5+m8R0PM4j2nNGolw+mYdqt7dxwWFb57Bv12UY6BrA4G6mZUW4NZp2mZ+rr0gVDFyazR
dGAQG5LLNE1qs0wF0gI4glvnX11PZHdiZG9T0xb7mEc3ad0+IOfoYdL3s1iuL543MkaFVRgwxG+R
vxFnYdnyJcPsDV6cZodUjYHX1CdOGFZAwcwFeN90t3Wgzs1EmSG0YeH8d0evaMMFXY+yrzVRDgJh
N0CsM0NGhBxbVLr8fLOJoR1XJRp3Fk5mZh9SRlLOYvFsbe3UL6bP/383+9p4KRLnjIy7enansg1q
ayajEo1yw2QcdPkJTeV36j16qsD74PfxM5uQ9MB1RkM8kVsUEToNZ7qPn8xaR1JgV29tzs5eN0br
WXXaJnON4mZ3SJDEWIw7WrzwyRgxUWskkSNl+TJq0hdJMiLTQMwki/TqibgNXD0x8d5hTwef+E8t
hsJHX6Bw0UVo76a4IAlkTFI4JZw2np+w4un9W2jq/Uti9MMLE29c+1COjFk/UYDJq2cliKZIpESx
0XqATTDly8m1MXsgq8s6dyNYrBFKsp2nDr9+Q1HTRl1//f8L2XXJlhWcZO9zKV3p3Qsimxj/0Wuh
KgQREGX5IS42fWS9ZM78hPtT2zLTNfhINPGqvvOoKC7/B5AlRhvEPjwtBu7o4lIUiZipG3A91zgF
3dTG+q+vjOlezgejDM+unSGTSsgM1kZCBWebfqQFuXP+/7eVxNIlC6R3tKfFzhMpQMUeaY4OIoOQ
YHjqdmaLq+6X5dX2X4dK25dO6EMmBMTNptO/6sq+gNOY8LnCY3Ym/eH0c3xA8kydS6dm+yp60yj3
aUg5T50Mdd3Qabc8r7Q3JaIvpqDFrRwa5jGk4R0qHVJczIwXEL+nErAK+JoQINCJQqH2w+YQWxKB
HjBV6cRXk938LisgbYpUWtfRu7pV4l3+/02vZxZUthQwV6Qn29Szi8vQolwjAOPI52tPbMUmv/Ru
Qzq5NziNz9R+RA+n8Ik1Qx6jkXKQ4Uq5FGndkzsUN6EmhpAGlOjOzJGAUPKz7+q3qSCSaObzGoFw
Jc3FwwrE3FPYgYtbzGspH5xxvgjq3BspphFpdzgt/v8Vsj98L05eYrbK8+LoWdArMKrsUPIuD1cb
35LlSz0x80S+ABRnSe6TbpY+/v9SMiIv5uZT4cY6+l4TPf//RbGS10L/0ip+5CUAl+3UNtMd8y6R
nkO6R9PP5Y/RueEGHluCElgEifnZWh4Asr5IIe456bjku3tuxNg2vXA75NT4PumBndWXL/5oy2cC
wdfWyIgWo77quvZu2IX9MhvlXq9cbY/BnPlc5xePXtLXcPGzD2kPBuj/UHS/ZlVAQ3X3WUJil1sw
Wo5qUocxw16sxpjORYtfuSaVpVYtk2nbMo9DmMjNyMtYgO3epj5GygHAAcuFiFlzCMsoNf5kycim
fXROEV4CXs+gxgW4J2btXaPeRphp3foMpB7ImUabYONUZO9WhxQtfthKViITCfbkH6z0Jv8qQ0se
yBvZYDIJ4M4Q2OKg+IsNc139sINDb+fcGiHVXm+zXTpK45VIbrMDI1j4yWeZuOSWDOzl2iKC48a5
HQ0doKTiqw+z+lLU85s7gjbNMJwxmPMxRZEguHSJ5iKkyQv7bsUI1waJ/riQTD4notL2TkSMEPBQ
XR4Vl+o+Lyu0v0IeRUgWRY2W1nXrJ6uoXlGEEWvgNu7Gi32G4nLcSOi5/Ak1WRWJ2a77qAc3XMjN
cvOvcKSaqfNu46n9cNWT5WtkxOj3kNboHibmr8Nryga0OSZoVbd2LX7agqJhkhQ0RU/R5hv9MXRI
aCkYqLoUxkfTZcSMLb4jA/tXq2tsFBWjnyGJIRcN7Hi1Dj4finl++f8XKtx2S1Tnm1vqHvO2sdjg
6VnZEzq4/7+QCYajlDUMI9/pJLO6wnoGAqE/xZ310xl2R0qRg5GV/OJI0PUsm0W3w4AgFkN0lLRn
Fomm3va7uF3CZ4Q3rSvRRUEemd8q9OjZddwoTch5ACH3yFAM9JyJfNIMKQeUZLoFJoLUBoSs0sIJ
3LqdfRpIj2ryIdz6VYEa7gR8SEH9naansi5+PWLQt9lofKSwmTGcD5tkED+VNf5pK1wHffnlqXBc
K/OGTJFCGLcllnhSlhUprXVG0xOGJ7Jht26o/pVOzIyqdbbNdJiNemLfUlxRkf8bFUONtoglLleT
tlWbGc8tbFyiwpBnseBMJkvwJouUuhhzT1Jl424k/hn/5wD0xB3Re1jmgcnkGwb4FKcLIhO3IBpX
bKpe/niwMdaa8NjnGdu5YyRvV53GYnnRbEVfdLQ8ygOqL5ryY6hob2Nms31Noncxr0JfuNu+izAc
uFZ11Be6HVGxq36Rq3UOcbKxyppdahj0ioUuL1XrTIGhQPtTkdvEYLsTIkjgDyRNdAWZU3kxvrQ4
KriCzW8dBcrZd+loY63zg6ov/0QNkISR8MVjmHQkkzNrIhcFLyp+WRRfTQrDbFnS22RNjlH6MIT5
DSX3CAZpb5T2Jm6geLe6f678kNMX59JG95+QyT3TK7QWLSi6SDanCY+ox9vBOMbi25FX1gz3yCT8
yNTzl4IRzNCRtkbEiL4WUfGPJ+Ve19XdnLk+dIJNBpsp7ei/5S256cpzGMhusX+lQdGxlPBVewIJ
9etgv1s0HN84Ex8iiuNV6k32Ic5b2p+GKMXajW+h4xLsw3x2K7tMQdIcZwiLCP6Q7fjM4dQzDTIf
ChlNIW/ZupEhE7f2Nx1IGU0XndT/X0Kl7DUMk3wtGh/x4c4rcvOo5b2OOLR6YHISRxvjRxCa3b0s
PH5MAGgFnetuJMHNaxghoIG9FrLjaWfovkpV2+3nT3f0y11mKDxobKaN+rt20vGI2YQlgK6fadoQ
AjlqGxFJd8VXN676aThBhnS3eELR6g0uOrqHHfZd0IzOd+o6/9yITnINe+HEXDe9tUIn6sgcY5Zl
HR/q+F4a+bljRLAtI2u4MGx4q5BA7UB2x8HcRvNrZtsOnnRGntS8n7rbGPs4ZWXNsSsdrDTkOMen
vH+VHnLHJHIHCp3hIk0b9Vhkeytktk087Ls5IoVIkNKL7jtljMaf4/NQmaK0T5bNqoBJPBqMZaEU
VRs0ufbBSSmRcvMh2HivJqtFw1nZe+T43hoVEQ9Vh8W02qcxUUx5xQ4rA/4dLPC3TBPyHDsGMq52
bccGqN0QlM2IgheJXfQ0+2z/cDUf3ar7tkB6rcpykEsfzj1vlbthcXRpJeExbd15wWAihTcN9uxO
Qja4X9Lq9rGcDsib9r1lP5KQQZfuCXoC943I3OlkhlA10wahdOI/6wApM58iNB8M+QJFdNyCdt2r
yvyqhPHlghRTNYQuTA2boaUjsBsGu20afqQFvqNJxyqVk4QVj8ZNk0Ktajd6gkf815pmTKROgxVa
0Czr41uBIfw0FvLIUB1tHRuE3Bs+IkkWgDJE/+G49d7PvG6fKdfbEiGHM5PagAU4GSpZQxwiQkZJ
IX+sG3I5Zf+OkKl/qfD7P4W5s2HIrB00pGGMv7jHBXmNe+4/QjV0F5eobhyrMnaI6poJunFc/eQ5
atpRlD0S9vMIg5HrKze3gX3GlOGJ++wP9Uy+DyOfBlNEZrwOQ/Q3RZz/NDpkddYZobUJFsmQRN5D
Nb8jukw2TsmuRQ/NBGdWfnVNXX8gbd0M0WRt0qQ/uk5DdvGIfs6tzH/YHkjXJMkQioXc5CypRzv9
UplQG7r1N0aC2aFn67KWWv6MB4MiOvb2qoNmYOOYohXUrE1R1vo6you/MQY+KGRITgwCReOKhsdo
4p+wTgbIA6hB5Jiw3G3RBk0ifwV0yO5FDYjMouHKOChCgQy11RfQvmVNmppFylA6/hRFTMvS6v1W
78ASWADKXDcL11joS7ptlvmR0B4tuUhwkq7+LH7F7P+Zmo5Of7BWlWUq1vOzuVJYrdK3GY1PP6m7
okkqagdQfY1bz3P0dxPqyc6CgWGxt2MGi3m4I7uqbzuW4FX3YxbpHxyE5tnhT+xT+ivbs54bvW+Y
BNNIVp2zCyuGhXgw0e8XBTpvFOAOJZIR3rgJD12XfY4aMBkk4mgkHO8zbqc3IswuTmXcazMP90XF
CVvPIqBLv+hYv1ex2X/bqKGDublbYzUEll3QGKZOuC/HieXFtDLr2Q48iDas/ZOHSZAds2TPXGFi
szQ7WrP9KrbmwufsSnH0sP5yJKU+n89VxIYfaC7h6g517DTyNMA323YyQfOfoFGGJLuYlUwmysZn
hmMOmmz3ZZe45fFVrfSYqG2QvThhhrUSnghwUinOQIZkVhPubM+k8LU2s0Wspq7CdG3zqOsTf44n
PYeVZ4S5ij56sVqIyI62qTbAs/DOuSD9Ow+xXPGwfeUotebe+w6B6GwqrbzNFfKLGbUnlqrAtBkV
jCQBYRSzADZzJrKIs5tbHIubia0twIP9IkZrZKTbEo+cB3yaeI0apw4Gy80Cl4GdK9lukw+anQoG
C/Vs3MHCDHu35k5Hx9Zg0zU/8Jeblx6Vw9qvv30fvFe6kKhwPTah8TDRvsofOdc/DrRkmRHSHNXu
34pJS9jo7YqoDlQPziOJLOusVfN1siX/GhZjALeBal4H98dqinIXtuLHSeyneHySzjKSzWqgFYPJ
Z9Y8iyT+m2eCJDj50JMSH0opv8FlTH+yms1qgfazTM6ayMTBmTmE0Bk4veYfGmkCv6qRFhBEQCBz
Nvv4/XIm3Dk8FEcRtJZo6yQiEyWGS7XOltg8lzQB09LOLTq9lBi3Oo1Npj0rhU8yTli6VrFNt8mY
wW+WHWVGlWfAGl2F+MftadulY7ZBprUN2x7mTDbngeQUxrDIXKEsxUjJ6Pc8q90JLwzrRvCoyK42
eV39eLBj7ib5tB1QwQUxg+cZvwErzfiCCTV7jqDYsjEs3Lnfz737aUd+frUQtuMrnm5hJq2gNOe/
qR/NaxiHn+Nfr4MTqy/0nxj4jweREu8bFuC8zz+gpjdoE3+MPtt74ULTngyxjZJ656ujQU+zjfPh
anYkIlCH+WjvMPewvycx4+h42ZGscBp8h5OjSvdCtB/GTJw81cOl7jOc/NAnOrd6UNbBvIGCKtxF
3j+6v3ICUDSFEdiOr2ZEltBV5l0WsgmmVt2s0dCRl2Li1GdG3+6srZt+7Dem8rKNkbHRL40USI+c
iv0Q0dFPsOpXVujhvqw1bquI3/UDhxzoW7eAWKE7mRWMUUPBtgx9YusDyu6hFfkJIsx56NCPiilH
WNlEa6D/9wSK0Cc5yrvMLV4rlP9ASTyO1tRAgkV5PsSIhqvf1iZpsjIeVqo4ZRhXazi2c30utrlf
cTEIGyS/7V5THJYwV7QqMGZOSgNKGXnSfjESIsjiLy6kcYxD1is6SpA5tbQVPCCKlqH4qQdzOaps
ye4Rk0AfjyFXru2jMsa4OHb9jRGEv86Tai/NrlmCs69sN/4NQCfRHqCEgNH9xmqbKDFr2LoDGygO
baDiy6+w/NY75tMPvRiH1VSr3xFq1MZTOHG1hkvc9GB9jm+drZn8XL1zkcV4uRplbTLiAMktgy8b
ufG2qu5NhHsOkt5lGIhF89Pyb6rUZ9Py6tQmMmc/pFrAAV8HlNzbvImf+lmK15aXzx7NXQ3/K+qT
vz16WdbCQK8Y93FmBQ0zxV0ns24/eSGLxZotcG2fMDbUvDMKBTSA1UOtlV4QJZ+JToSrz7R0K6l/
SzVtOuDzdzgySPIzEt00C0SW/6qf/TwsNhEJ4RstGarbYPpLkSCOiIHUPo5Z/tZFhiQHoVaRluTu
MRxzHMbCjfCvmH2q/dCTqOThAsO7hMm8KA6SZVfeKb4Z5wkFcr4LmTCEkLscN3yusUPxJlc7fSa8
udFJoebjZDmHlC/EOMj+xSGurgL/m7CkL8qtWyBGwQanrzKTjFV9pNou5sqGalDSnunlP8zc/AAm
HadsSe+mHJ1H9q4l2WNO2188BNtEmt9WpI4LVKLrMMxnKr2M/dgBkh3Te9aSN8ua4JZN9LFlTzYQ
wveXaPKPkAGQR5/kfBgtle14jqaV1SXbWhAdGPsYPkGwvIisfYaOmLL+2UzIhncVzaJvm+8umUmM
4kc0nb1G8WYRwzdPuDRElDQ7S+CE731xnqAhWRzyZ9ttADtk87dK4psnYFbEnvuiaTX6FZ1oRcP9
4nr5smR9ndopSGucpdJjLwU0/ijm9Coq14KjXO9SktLh9lqfnf2PET7KoVpYa0djSkgxYjFFtjEE
hdnNrfXk3W+14pSxH5I4U1duNJXH1oGP2gztkcCvCLQWbH7kzMO2sZO3iQ/KK/q/xMM12ykljM7Q
/Ts+5YG5oThlNn4E3D9yJ/X6eSr4X1Nk3yQyOOx6/PmMNN7ibMf8/a8vWfZH0eStY+GBs7DOqiqY
BIeAQhwWVOvQrR/wlp1znDVH04QEm7CNdGJk+EmtMzlh/JD3zd6PSvpCrqY85OXhCUJZltsppYmd
reoQOkchw/cm50Megbwm+jGZZ7y3bvYyTgZtIgbrdTfxQ5ltLpcS91yuFdXGD40/LHGfEt7WFxFC
lqvIahzi9lorzb2VM4E/suawnnVi91AquAR2CvceGpQqobPN5yZcuRrBF11p/sAJ4PF13PItJ4Vn
rRfWb59VDnOYDFvdMl8OB0orzgOroe8aZAE42qmqcznp6IWwFxAOwsOaT+OuHvMDAX8hPyzJ7QyZ
FolO+measOc2I6zavCUgGA7RBtT3sWx1e5dgn8pV1AeQBYIBzejGWJzimtWevPzJRDe/NiQVRGfP
BFlEuPnGKCnYGGrGQyRAGsEPGqQQ2jo+BaV177mPii7pfB09S/mhWGlmLQLqhkZA8xx/pUOzylT4
2VT0gEOBVg9tDzGQVrXD7jEisuOFEp5RvyPB/pIpmgHlCYwBPSkgVWK96IVAZhFqJ9EJ++EwdN0Q
RBg9wsVZPVhomdtBTw9SYuesuko/IMP5tTpgaWTm8J6hLdsJT9k7r0teHapbAER2tw8HLz8bY7gk
lHgV+u30N4/d8diY42+W8jSGbpFcRNzrGGjmIBxAvBhm2G6LtrK3DnhmFiDgwH27Tp/BMvJWGSRP
GOBAbZ1E8mY46AwYYN1Imp3CWBTpbUdtgSbVnqfyT2PZ/xQhpKdCOCOYrOyVTcewV1rd7m0aUFYJ
8jimaAuRSJLVyQbSUckKPoCTpX+82f2bWb+l+osH57VM0vGT0QpTOz5u2N/Ey5Q6zPgoxzCRn4AZ
cxrBNyZywrgOabmCaMtLVrAwLcj52PWaWR/MQX/tZfWd0sZBmC3fi4EkRvAX86FtQ6BCHDHUUGcz
t6pb5FK+jfOgnXs2aNzB1GtCeMlr2vyg7JHMFyo9SMZCBGYOtJ3/UoGnRp+RpQfdtokWKI0nvanz
S5fgB2zbKXn20HI3HQq6KDn4PieVCyOPmBt4NMC33jXCrteew8GAxukRZQZD0H9Zw4B2FGmzn+36
PYRluuqHrmA6BIdD9+PmFlbQNzw6mlsIPSRY9NPshtmC9mW670zkBrmDgBZ27LhpkDycPG+XjTxY
pSHiK2zp4aDqMkIfCY6Ep1gyi9qGX6Y1v8UJVHbHwRac+37I7LElCDupk102dFsXymzPNJAJL7Ql
M0pm4PcRZcLNdxE50/di9M/wfTINiTCX5Qwh7RFfXtavuJVqclS68Wm5Hp9kOn3HY2MfYT1oR/a4
3xXp9az5injrW+1FQNw5+XCkMA0YV8Tb1lMc18/QFrVNKckQYECosY6SzX7wzT8NNdZpArnHq/NH
Ed2zs6Q3PCHiMY7zXP7gHtzjKvbYP8hnw1cDT8GXJbxvN7XnLTbjCJGndWjdjNiDcKmqOnHSWtbk
lhMzBJ4s4w5OamKgdc8izJe6YeubAd5M52CWXJ5ulD7x9NKWmXFy8nEzjgIzeOtuMRcgOy31kPH1
iT+RKQw0eOZt7PePxjBMR7hiLP5lMgRmNckAXgwloBcP29mdPj3gpifNKYJax33O9O3s9ml8zZBl
10M1nXQbmKZKTWK4MbyGKJHXvSKO2aYBCeI2+mh1hOISmu/VDd1uD29oRkFcf6Q5u7yuH+E6pCiF
yTTAQ2Q6m9k7U7TJtUzEa5okBU4ZavyFad5rnn1sy+84bwqyMvhiuJl59GeMrMCN0oS2gXCLkT0S
rXJn04RrBh63uEJF0kr31ndEs2cFbEtO0uIRD9ZwiMRtTqmnMqf2r7KaiJ5zjc8CRP4W5Ka3A0MR
Bd5yNJvmQWdy+Mlver0rULxW9sn9hG0rjrWPTL6a/YPfT7tBhncVwkUAlo2ELEf/2rFIg3KGPEg4
nCpR9IoEOdwq3AxuZ3pL1i7KtJQhAuVQedbm43/sncly3UqXnd/FY8OBTAAJYODJ6Rv2PTVBUBSV
6Psu8fT14f5RZVdF2BGee8KQLnWlw9MAufda61tZ5a4GJ6bwWb90kUehGlD9G3oktgPIkHulGBkT
cHm1X9kfS8eW0kgKk2P3NmsJBhecPu+6unhnM0ERR1bj/q3/MsteekhPOF8cAWqJAuzepfLBbw6V
H7k3Xhx7WChXZdZvr7PdBkRZArWpHc7HaVe9hoVeT5rIHEHonZ3p3ktdF/bJIXab5mhT+unGLNp8
KUBXOQEMJna22Uytissgs3TpPqBRhfVT8eIODqnSMuclydP+bPEMNCufVa/Q18xNqaQy93SG6QPg
0j3rWBAD0Ha3heeeoeEC7zA8PShDdC2PxSkEXQV+MLqKvEkp001KgAgptDhLnVUkDoWDrZG16m+h
nOfEcttjO5DTJt9JhoY9i4nEWc0+R8CifrIqJt3QLimVSCZ9I2nwaHru3RW5xx37oHZg4W7Fy7Gv
XY5NBXGgDtJAjEeeM0KzH53oh6DIyRra5TBjDat5CLuJ6WkzchLCM1fV/geRxhtMXav9gYViqauT
jnweRT6tOWaqzm6sGps/GESFMad8SxI7OU5ZtW5/mB0CUntbXYVvdgPYyF59AfN5BkNzFvoAXTm5
iFhtqybyTxTdHTzIuOAgGQwVU6TM4psytz+M8botzvO/0xzepZRpXFQSvcD74cfSwX1qV59pKNcm
HyIKGY72/Rx85JRCYabdihh8U5VNxwHAdNpjWxTQT3G66r1KbRgKQQ15npAgmGGIGZWDnJN6/DSt
9BlkcQTfxPF752jJ9J8NJ0+Z22XgU07zI8SQoT3qOX/u0kIwGGp/N5MFyuCDPHLfWoWg+WCIMJDU
UXusisPFtaO/UlBvNHg3ZNaig055ugHmHvw+/qVN8lYjIcZh39xnA1NWFbXyLETsHyZ3UoRDB/pV
WWLjn4eIaPdtgtjCLi2mRQlZfRMNIDRMzQfaC/ovjUWCHRHdcRTk3bbQ4n3QVCHZ3cfVKbjzrbPJ
guSoLNumlqQi5Y9esqn8lwxzyKZs+5+5xASFYXgnFw6c05Q9FyuUOFu/dA1cCJgRnH5r0RxXCCWw
lebcefGFlaK4wd8PBrfmTIg14qbVvn9nMbbxNsLhHl9I0UF2EfdCy+yMyFCTu1EcHlh83kMVoGoo
z62tHBEeetL5LN46/2KLpj7JJEIq4mqTfdc2l0wGjH1W8HoOM3IFobTHTDwlCCds7rn3z8qMN73F
Ybkseq7wPEFEj/AqwpDDvRZP49kuYNJmZULwN0vIY0TJQO28PVxalfpHzgJn/lREQ9880bq0REc7
TK/wWMxu4eSLZNWTZh9HHNAsjWOn/rEqwHbQqc0FRD7k8vUL+/lsj30dZXt2v7RlXyJ7+ggmnhTP
IPZo7mJ9Wl+cqsLUniQvs2dY6kaci4HkkORZGTmTDlhuwhkKwOMH9Y8coAUyRXB3Xcg6lN5sP2qb
ZYuR+i3o533TueLiqaw4uiRluO9l+WG2sRP6ON3og3bOepTBCavgjklmRUWwLrQ1IauhWytJzVJi
eiVuL3o64pw5CvGLm2G8/OuXg3awb5Upy0E+dIca7AqxxMciZJPfOtC40hivrJ2F86U1A0fhGUYT
Ilx/ATrY7iD5LywTo+DiNbbY/3dtyNsT0IYV2mV3wbBY+N+n7DxaxfyBKZX9dqdeKny+d4g9/WbA
QP/RNxH7YcqkTv/8dmwWBqrqznJ60gtW6ZysUt61o1lOOsgVCIXEAmb+719Sz2pB0qhyD+fsf//G
P39EsmHcGcIaywQ2HoX6qsQw3psVrA9nj1ecaNvpn2+GjPD/Kr/9/z3m/8cec49i7/9Lj/lXnvyn
BvP1j/98df3//G/u/5AMETSHum4gAuq36eadftbvWELyPansMPR9rPUQjP+jwlx6/9FYTpk55AfP
DhXsMOG4vv//UlhOMH0tJv5ffeCeTyaGSnT+ZSd0/MB1/ksfOIhbBquiI4qQ5dueXS1nkvBsjdRs
Eyuw6yr6zICOc1zZ1jUyMqd4vPycR9Il/p0CF6hhcaFghOelVBYX7oz7QEPpthzxMnOWrkE/WHLZ
jykf/zSe5IF8Kgfh4jdeIz4zQfSJUbE/oiAvZz2/4kpHS0nbx7D1Spaq4gmmGXGdUm9TBK69L0xK
weQg0BUPMYbTO9Pj22vXdY+J362GwbERAtSXSL6XwsOKIXH4EM+1NjNsutPshn8ZaXB8Mha7oX9r
L3b7rFbgatL8moOmuKRsh+lpBVdB1Hljp2yy8kWhvCnsCdw7uYzVE1IVSYFmiL6y4hlh5twMwWej
qYK01YA3ZfgIa32Ld0xuqYliCULQMUqozikYmPJqM04syRICob1oLiOnN8BMxaVq7b9j5T/RavgL
7DDUHvQwPQdHVXETVUP/XK7XnRJHpXRZYlneRrik0+jlwCRwXkkXZSofsMdkR3BNrdPyPHNi8ks0
tWKaH72Go+M445kVzZcbrsScBYJezaCXifZWquF9qVImGGAuxmvmi8HCk8vuVxC232VUn6PKnJsY
4v5QrY1XOEDquvjEjs3DkkyjadfesDN4mfHrjLH7i7KN38Zlh11liuMQl9Mww8vg+QgK9bmOGbPj
CHNhORHchmBb7w09r3tKKM78hmxkAl1kiIilhnaV3XiVue1qu7woZ3kRY/o3xqyh+n6n26Gnoo9w
xMiNym6JX8AJZHdPosFLWKm5AV33uipgB5zYuED8FNAUOqiyCkbyVOeQIS3PgqRGMjMqEpw5LBSH
vwCueR1a/Dr1DK/CtQii++EpXsJm19cFvorbcZFs+ByVMpqgwS4oPz6+mE0naPMbQIqdIxZ3SWLF
Rxur3qbfdeKI0hI+ZqCumq6/WAsGEYdz/6aOR9CfOVu4EYrFErk/nOEpFcSjnGQhu144aXmZPiyp
/tPH8bD3zPhJ2E1fjJ9uxzr6LIOv1iIn5eJLg8nLbieNFZXR1domWL3AaNrGsjT38Qj/z3uX81sb
L9V2EuV1GiGv4Zdfz6qY+R2TXbmc+GBW6fil5uONxUS0JQPpE6LgaJbWe25uRzDtV9IaK/mtWih+
JV2YSn2fD9l9QNucCYprAaAjTJy3EIPFFmPu2QvzX0R2ip3l1jcEJyhllWzNggOuj9sEutcOyuo5
d35kgh04U2ws8vYGy8W8qbvhfqjnd4zkX5XIGCxDIFd+4B2qzuWRNUt/cGw7PSYlqE6i850V7FvZ
3cmk12dSC4fBxOdeAKJk43pbY7lyVHkUbfNpVzlFqPTD6bwHl2999Jk6Oa4oNlS6bU2svlNoOpsS
xvAk0pklYfA5Jx47dLNLSyiHYT+/yKV5Ain2u4dcyrqWNQ5YY6hsw0Y5o+B8Aq+uUkTUiVxvCGDE
+8TzbxJJQk/gigdZtBe6AZWeQlvpfQxxsQrvm7G6oE//BQ52XfLlye7U2zBABc2CujtZhL5lQNYZ
NNID/qq3flwApDsTQ1kNUcwj65VjeZbtFdfr0ebKuVEYFfIWsTOqziEplyXGqux6cDnS6HsOzG2z
RCc2n68BFgaxsrdnkb52BDHIyuDQnEx3HGBS9aPFsTwiuTHeUmlLHXlCPMKRGOSz5zDFk4gA0Gxl
cIwLDISVNU/7XhLxkZm3qya/xMcaUA4Q7OWiv6DRkYLthgMciaPfzG9h2GzrJQGthInc7s991NGC
N3ugnFJGRWeA4mLhJErcmvYIF3TmAgmnDcpj0GOq1HYLdaZs8QthWthzofqSfjecssK/82iO4YPL
/GzX4txw98aGvpzZktDxSfcd52f7Q/es0NFGydsT6oGdisVP+CfCeF2BWl1hBqsRiPY0OXw7hogI
exsMDJU4ERjGlstOsyyfpBOvTqcVqDBTamVMdQS5vAeW8sqlcqt9pKd1sszq8ZwQR49oue24Rymr
kdRcP3T+xHyrwKR4wDxVTkH7YD27ovt0RMydc1cXyZsO6gtFY/42s3H6Gy2ex0TullR++W7ukAns
P9HcaI4LdY6cGrxTB8X32+oS+VgpxxQtwcfAueh7e03dp633Mhc0ddemY6E1sV41irBwmD5wiu85
cLqUh8QvUL0xsdl63k/Nd4mJMiWQa3oEIof2qcTgLnXGmUJLHHJpIB8ira88mXd4wvxNl4z5VmjN
dipn7ynJnJ4SPjSO9MTOltAlbTF+oYRDJmFe2xIgPlowOhlmVh8aMqDx1qRy8TELvJFlklOwNbXs
m/EEw8O+AjiYvJExKuvf7GC8NgC1CcqjaoAM41PGtOAjDeHobr3pT081ObDn9tJ5BPF0l5zaMIA6
61D6osyv2di3VlozDzX2PrKy+FL5a5NgPbT3TXzbYMABa2JjKLI5YGQCGBeccWxw5h2y7e2YprTO
2MwCefUyzJXeYm77Fc0XRyAVKqc7ASSG7HdJmG+YTFFa6l5/qpTzWVtMCq1Yl9d/ffHi+ejK4V05
qD3Av25pq0dEH+E5VMrCQu7dlB4HtjGJi4Nu8BZF4W8YjIm0dzoERMIy6XaRCc7OzAFhPjt7Cktv
bSc/BrmGk5JOn0KJ936Rz7Qgxdi8EjAF7n1glbclG6dDoGvobZL1VNVdEEzs13ws8Kg4hMmtIsCt
v6ztR7iHIRyfpFF3YfYyoTSisvSnyvOfFZXD/PdfA3m0Dn4XazIg+D25wl2eBr/6Kf/t8f640sI8
bIn5UFc5qHcxh5BiLHjyMSaokKFTBghqeA8mNBIB4Yce7Eufpw8FjJ1NIHs8U31+dKosegmbR5WG
R6vvIXW5Ed1Gy0T0BfY2hzVw7yUy9YLRz4lmNH/fu/Oz0D4sOQjTCG/CzAGw6uP2AcWcQvLK91em
OnRk/K/adaxjw8NJhEDvndz3YP2UzAI65GQqqkyagEZELlhar7QkFwcv6TS0Q28HH2nZSUEtQJvX
9c5rCmSpEK98hRnC0rjSXEPbKETufYCBwGqTvXC3baJAmXjujxtyx2jy6SHDGI+fNa4ltEJHP9Wp
e2sK532evPM8B6jEef6nUmY/V1mLbWDa+k3bHlIPzQsP5luL296juIbcDtuYzKgdLEkXEOvBEs2D
b61I1fltylb/+PjTWi161tSQxE6TZ0bX1awwH0A5WVfm6JfAmB82VWJPWfMDGzleYGlB8EhOEYWD
W0UJzc7DKRuOwYe3MAMHIxUnnFM6Ole4tYekiF1SyCz5JczejOUQ0UCIr4/BXx9iEvEw1Wz9stty
a4336IkgSjDPmx8/IAeX5oRUK8u9sdVJL4BPMVdQFxjGpzqsrw1rnLGIr5JWEEuGOMwoVlPFsbHV
mybVvfFojJlahKoALDAz/584Y4xP2/fQal5UijF8wvHtKO937NVPc2/f4BNA7iS43b2yfpqjbewP
ELeix4mOOrg0w7A9ApVc9VPvHA7WD94d8uU2jzLTH13i4IerbxY9vikjgHX636b6DkTF9yGPbksb
F5iTPXczeuYEZC804Y9TYUxH3yBmgrM/aL0fsgp/RxfavcwJwjdCe5uUp20FRLpjjE16QG2CBzMQ
lBXipe9gN3Hz+/Z6QYoP9j39FzjBabKiW5k0DkQTdjZtFWOP5EJfmwtvyveZjcsaL+g68YVjhzM7
jFU2NQUZ5nuraU9FWP1Z0Lgjj7od2BRbdyTNY0Aeu9S14KYceK83nAwwk+LCwYQ7CfchfYBQh2AT
iksC8w4zppHcpM0DQvAvqNEYV03O9DfE2Wua6jtpkuuyABLynIYHO3E1UvaDS2SMD4o+E5l67nNB
32P0bhMFcjyDllPQgueRNG2xewP6LmFi0pzAGz97pqHabCAXvBvzlY7y4HGMzdmbRUH1ak/0G8bq
0hDq3XZRA/KqVU9VTCbJbQXU+4HrKJ/EfZ3YO7sS5yWxOQOK+ldTYlhIGQ8daFkEi7xnu1LHcmT0
aZzxQiaZ9RXjB6nBCdst8SpnmEFD4EIKaok+g/174z37LS9xN+MwSuLqj6EsqgsXujRZHW6wUIiN
jaibr0aPdXATfnGaqJmnxqBbUW9c78qUSILO9wYR0s5QmkTrH/mHd4HxzcmFri9a4hqN43CEtNjE
v5ru3V7r+0h1byCusbQ8Tz3ZT1jiW0i2ZtcrxmE/Ed/apJ9dX1eHhncslGmGw8iuHNwO+aVB5SDL
5nK5+R5F1x6thYNm3NrbrqXBRSeAJgkRnquSpqcqM/dIfAgVwJ+OFKt3DTXkfjr9WSQMBzhVuKA0
iDteSgH/cV/F+HNMpy6y/j1N5SbG+IPShmZKxfPGN/rv2DowHPKd79XJmiZiSz3LcrPUNvYzMTzi
tIgPLa/oNREz+30E3XqhrSX2GPMdkz5hHMz21KLIbZoWelss9a4JuKeUjv7GE6yPcsJcsdZP7RjL
WnBj4UEJzjE1PyeKfVbFzMopn/RmTsQ+tttpTwOSv8Na8OOV2M9AahRbQlx0TNbRHboWW+DmVFAb
0Yz5B3QxejEs3OPIohwyQWof/ikEJ6Qy7eVrtGYs8fqyjRRdSbMheaBcv2Wy56rdsrtpO2jNpcf6
Ol2+A84F+LQL+vDWkx89IKx+zLHAcwFMiNh8D86EdlkFK4eL7phyU7MmhgaLmglnWHZ2vToMA9Lm
8Xgq+5DAjsUJpka87HTOKKcY0utCX8FY/1IiL44yoGioieDHltGOze7bkGEsh3U07ZUmG9VV/nTo
J02S2x55W7jmOqfdC8t4hn0bgCgGsJLTAJcO6SMS1Xl7yX3/w5AiB/ZIwoBKuxb3Z1OO5XVG3SoK
F69As74NPfug/ZWONXCzibM1PYMhNpHqVQsMxmODL9ZOXqzGxaGyqIcA7NWuwopb+TjB3AZzXarS
6dSkMbk//LdZujpo/BDk9zydJ9d9jqpI7p0CCHdT62wP64HDqLG8XRYhNNaiyw6tZqlNLF+DwFuA
luP5sBRY/oYCI1o5gCaUA5JsNX2WlFZBCWFZkJQErvO0fBorj0RJuuAca/SH/iUwiD2ZkgavGeFj
DTd++zGKZ48Nl60f/OZ6KbfAmxag8phxmxpp2K4bDrUZs3eFkQzkVLHVv4zkvrNYfvZMkPO+5Vih
MnoIYnvKKeLCG5TxYIPsPeZsxUkXa0jRNcMuTjixOLPbXvMweewLy8UqxRNuc0m1cRzvGwrz4rRE
KV0mZgWxqXMu5UC2UlKriEW1E7yYuf9i6O4OYTS+KD9BlbaPOrXSFwcMz67L6CQRefmOWSo91bZd
gbOBdgAcOyLqcOQt/h6nQ3osyRKTWKZyfe0pJ3fgWcEP/vmRKG73FTIcyWLnjY04DpAbD4b6oU1p
4u4MQL9t1K5T8zZbI3I1n+dG5/Wprvw/nd8f6NvLz//sdRz/y7dhzDgRX7Ic7wos9TdaZS5aOcWp
Vb8nMkOHIuCuFagPbnkMaWQOz5p30cqsvCN00pwPThJ8+RW2Rc9JKdx20pn5oMD43IxPVojprI/i
m4BVVRK6hwF72daqp2orhY+awIB+yLU5BbJ44kpAbnfVFkvBPxysFyVO629x++RMEiWja85LUxcn
7pMtmCW2pfgBqwWflEls3qiaWpNOyHtC6cdOAROqBoBdyB67eJSrqjTwIZowh2CqpZEIRa5q9HhS
uE2R2ipu2KGhkAGAw8ZJ8XkGEkwSeG7E/ac5DM5jmSfkmTwmrIKIKm9zvBNWoz8rCeAyXPMo/RlL
F86bGKqqThw6v8EoB406QOosr0kqTyKpCGuV1DuW618HLGl6yPXSU7P1JrwmekmL7ECp4n6xxVuv
fOh4a1KuYhCd9XjrcSm47xbnlb3y19A2Eq2FmzJA8OWUhWZtWY9+ZyJSmz7zDrGS371qfsc4hPwl
feeA2u3r+KEriUWOXvM4JeW6viEdDteMrSSUhm2Rr5vP4XmUZXSbBTliHZ+f1i3aU+tAT6RvQjoc
wmpTvPFRvutzE19HmNrQWXt79A5tHd/QNYfZudX0C9ZhtTFBne3rlkpIN2uvLXFh4k95s3Wt2Lrq
4hjHcUSvU/OB91IihPUPHR+qQ7mwcVdYPXBdiAOfZyyqQPTKABet5DTB3XQfTXwC01rRqRHIjo3Y
z4r7JjDK5Tyto2EjU+7fYR5b/HV0vQSI1nhaykPtBc7tyJEwHko2KyPbHDdO76OhPlSOTfoymbDE
dWffi6tdXXPYbdv4me1IfKwFQqGPnyRFDTy4XX215VKd4pWsmCKzepnln3uXKHsOniLtOobEpPns
TfRXNx2p4pyekKnz2Q1xDgbZwYvga/Z6/vQ2Ge932pTricN5DnMCKk5rn3mrryU5p9gIatUs7qA+
BJMhtuydnySvHeLgRokwR8twtnlaTLvWpO9jaAHL51SbyXy6W9KGesrS+Q1yvdiwaAuuWM3pzYoN
0ElIj+5EvVGBkYy4Ociqsa4xgbNEnazpJiEhxJEf70eTTEfUxu2Qh9fchdkuZ4KxjOw7UDQ9Laeo
qVEAlkSXXAbkjJTMGVQveKNrTVahmulZzodRgLqQb0Q6IbtHxGlguiAvBhn9BJclzdSeg/Syc8Ps
yYW4tM6W2H6kZ5043ByXoNJ7keUJYTKzSX3l8BQRj2XkpDTXcT6VQPNodH8ZxUMPD+i17LvmeTEE
DR14gfjtMJbjDt7Fg6QNPTimgxc/5N1jhTThWxgGly7ZFyw56Z7n/eF2ot7muQf9Ym1TJ/yHS9lP
Ds4K5KPjD+RyoO5j3zwQDyVs6IKPspLlye3B18uOiLaA6F4EkCvyuCAfvjTXtJLNfV+5T9Ecurd5
49k3UZv+juraQcvm4G27xDtGith16eAItYuzjIKa1S0MgCTD5jT6W0lH1JOd2CMLAQ6ZuCPVnWsF
mKobdgOiC7asPr4rFvQEI4LwIfNdSUDRGw7dxF/t5eOM20+rh84GlkQhwp9lLtLT0N2Qf8KpxG/I
ArPRB0cdP7Lgnu5yCFbVnJXnjlA9d8dmOtGu8jy2nMPkYnvHMsScQ6+T3McoJyBM2BZXS3lMlu7O
sVi4Z/FE/jqqdyrwArqd+89alvvS8tfed+k80xSGT724aYsxvJu43IK9CtVpHj04GpTa5GTt9CKf
pGF+pJLcQqiC7+nq5WVkk/KoNT6T0dRPVE3kWMdIUSUWoNx6Zou7ONY9Csl0yQv7qBojjmWFbVE7
MDDsfH4wFVbLuO/afyUluonapkHCZ2MvDdK65YfBbrnPHH/vq8a+9hTRzNUOpErx+M8XLjZkQKA3
HebvueAtL/00P5vGmo7UDdPsU6Vn3A7ZbdJFu1GL8U6WMn8sUh1xfwGp1NjWsW4DClJ8rD+avbhr
81r5FNKQUa0q3BjdZWmGO5pbgB5QzxZaNuBFQhIcPYL+kX+bnQMeVYyV1R/VsXa1M+8KywkPkcxu
sOQxwDjBA0o9wgxJjOd/vlDNtggbB6VFxwtFDTPhCJ/4EzwqrnJUBNLPZoDnEnnwCX/n+oC58blW
YXnC4tXshyJezwbSv6xt9jm9Eeo2lkbepBxJ3RlaF/kBvZ9K5bM1Zrgmo+puQZDmLMOJ1i19b/FW
Cd4nZP6bJIb4QrEEhQS31CJ+myysjhSSHPyyAe4fSFptuUt0pELnDNvfHK/QwdWExfGpl8O8a+1x
YA4u2XLFUF+hio/3kzaMwL6+xJNVkUcdTiFHlO1YgDQuCdKfes/7LGcu5a7u30tnSEil+9mOC2B8
7mYqf6QK8/doYdYupx43jEJAndGZatraubI4wcbKa54ehoMjpayA7/qT463Wfa/ARl6W79DY4QBZ
nOdk+RceRX6fhDaH0Ar79mQogHdclwb6bjUQFu2uISBjJw4VsE586IcyORVDlV2in3TFuyrbYwKE
mHJVta6PngDCzfH+kBZuefGx2eK4mmkozr/bjnB50t9ph4T1XAxy39n4EpOqeA/rSl6jRNjnJlqp
wovznM42lAHSn7ziqHFUrYRw9TdVMIb7ULhklIP8w9GM+LCfvNu+ns2Jndmyoz2P9irEpGwqbvGb
eTe5xyodTZSgd8sqO2EzvtJSoS3xwrJAajx0jbGYzVPn6+TWaevt1I07wBWQ5XJunzJz7J1jhr+U
ivSVifZMIC8aYhf31qOjIrOlUsNzkkNUju/AeMvN4JuAO4f9TvfzyAHUhrfrjM4ZVZqK0uDAEd8C
eQH81VWwRGaOTGNp/e2gSqz5kI/EUz/0llEySRHmYsXdJTbqN8HqislnCOkNgywz9jCXHYkinAXe
I4Q7bFMODFsCYjVUaf07lHG0zUs4BprlZDHmbEgyUtYL/S+l5hH4C0wNMtL3XpYTkaZXq8Q5xvWd
h8Gmvg33RVole9vCmzRANNtELmrLHP4lbkqeQUwASRT15HZt/1lyJzmN4i9TVnNvOsxVZQr0Mfde
prBlqdlw6hmJyJ0Y7rD8x7+g95SbQMxYuFUL4SaA/mMtdrITY8ENp68Cprlsm1nroNgwslvWH8ab
Fism6XxbPAyYj1n9EoaiTw8pKftjiJSSJrz2CRH5ISHQqrREPFiX6wGQti22P20+FcFJzF7tV1G3
MJxXcxgawR4MyB9fW48d9ATczcuzDTPhkETlN7MnlJCIKN4E0lU4wEU89K4EkZxa8uhXZC10YigC
kkaJU0Wm+UgFcyd74MuyQjQBL4MIIKJtCgifGZqSKZxzpCarPHmDIYGTwHfEB7UWj/1wZM/UEQ/S
q0ZBjfacvlpU67wYJ75zPCfeDcSuaJCRwQ2oLbOn4WLVijumI6Jr6N6t3LONnm+6he5jX5+BO4YH
8OLVDoQM+mVMfV4Q149cntO9aZzmPKbKvqedkeGCWru4DKdr1A/vIfiJTR7Q6hw43LF6pY7VGFGX
kqlrwT1m60rG7drGjPLP2TpZTHDq1HBuG/sN4gbNxA/gJdk8ov9zocwgjx30GN+OETv1qg7kXtqN
vOYp5juyvSds2PMVjj9Cux7OZcMbIQksBMeKsq9y4KibEXyaiivOt/BC38F8pffFXNucQ7NPdNKd
TXl0xfzKDfJTW5lDV874i3haepgb/LNAXhKvJWsT+IaSLb6UpJloJirqd7mwNsmd7wyV9pLGr5Lc
xyYbDe2vbfiiMxjCMWsS5mq+6Dx7zVYy2ByQYEfLenGx/hwrO/kzMXxDPTS7hifr6tSNAp20VPW6
W6S+ZZnJ0PnqNHrLxJjHiqiYlq+Qo9OhVVwS5kxQmNCNrxgfrENiBY+6XcZjU9m0QYQYOWrEm5sG
ltMx7sOXrJo4Kk4aeAts92sUsvSsF3OBMEwPuR2Jo7M0j2NR+AeUhs8Y7XZbV+I77N3XOV+xvKn/
R5XcG2DHUXGH4Idpnr+pkrG196YKPXit6jK0b2E+CilVmHJnb5mUnTkhdCoyIU+kI4qa55n6OtdU
Lfgj7dpYDp0ltSHuIKlPhu2UM8pvInmagL7yj3Of3w8jq28PiZkjS3z/z9+XUwPERyA6Vxxmj4s9
3PppPV4VK1/WZFWwCZRfX33CsbptmIaCcwE37VKtXzraNRJFn9Z68r0gZA0rn5xWjXlrsQrmhqtY
KwPxQw6BP+SOQIcYCs2OK7uPNWPjWdVzQ5HL+i4VG59N5c7jB78AWTHbssHtHAUxQ7jQjPG6H77I
nG/aJp6Z1l3i8eVjWY4ELuAXsXa2QFJh3eT//vcvEHglJbL8YMPy6UwdTFvM7YBHQ0wWTRdsSthb
x6iPvou+PfIHdr336iwD2Gb/Ns/95Ia05lOsI5tGMDbeVvSliv5TZZBk8jU740J/PYf0lnO/X+5k
u0agJGCvPmGiAEoP1rpZiebYzsiIL9lF5auTAIeZLaPmh2TK3p/1H9EE/qlLOhgTGSsDanWeAirX
2LmT0lW5tZEKjsL6T5CZey2owDiJ8dr+876xQpI27CQ2Qzt6F0F42Zf0QUXCBX0Pi4OwEtsvHMVP
PqnYAyS8o1p+FUbCoi1fePnNFcPeiCzjeBsubYR18lNXTFsyNvVdbdzu1qUh2K76y2yBqqXfAkeB
W4HK4wGyR0vbS5HzOMuCxVzY3NaOq+87UexnJ/KvFCTh4qKRqiqt/uS6dFCh/47IjnFJ5DJF3U3w
dhaZq/faT+6xbfu3JH24BWAbB0rCKioi00cXuMic+wU8z94ltU+al74VvHvOGgjiMWeY5UOoU7xl
kzp8mLmubGmx5JEnzVNN0G8TpIR6eGfByJyyKz3S9EepuaXls0PXSvyQ65SpbhgOn8pJrKpr0CMv
sSyRmp3oYlu8zEXPKK8dtALVH1Hj36ipNhhbplen3wdEP9gjTmsXASFGdq2I1Wn3HKcz++CUsSeE
QF2E+cHx5o9CSIgySf/agxdD+s8fUVy5dRbi7NehfYR75taEMpwasa41+Jb4z+QnOI3WFQuRGrN0
Aft9lwIP2PgsvS6qYqHDEsmCjoQHsGkwWPCovcZ47D54Gede/2R+T4WKGaNjazFp/PP/LRFsk/VX
CQvLowQb3qSNueQkwZcB2T/Ng6elhSuPcjfhMUAJH8RFJ6DiXQTnvQXR2GOFCUHEvbXr2D9OMdBg
F7bmdlGBSzQUuGxHuRtvO1quIYwToM285IXOM/QJQ6RgieI3MqBWH508H/JxZrkWw1nE/Oiw7XQF
QvEKoR7YmFHUcplg/OI/DMr8y+UMBflcnTisctd0yTwMfvbQU0R7rJbgkKxW61iLV4rhKY+bVmEe
1cOsnJHWN+YSEU7ftyL+7bQ9158wX3Y9YyTBfNb43pAOEFpKsBuCJUpNEoa+ZpeTbR8jAmxl6xRY
vnAmxak6CTzPXNLryxQEj7aPWZvoX3P55/WNEvtQ0BznxVlIBmf1gK3fg4sFCUrhYxVrY9E/v1q8
lo8QthrSRixaC5ome+jysdX8G1/nteO4kmXRLyIQ9OSrJMpL6e0LkVlZRU8GfZBfP4u6g6lGo3te
hJRSli4iztl7bVRiVJ/qTr/zO6555cwOcViQbIhtxM1UyPrAbGfVJBal2aaONloUR1tpJK+x4GQd
MP4VljD2ptTq4xjrQZvk9q4pt8pC/5BH7c80+bxlOyDrtyIKccwAEnSgem3CxsjEj2O7L3FpQN6C
p8+lAV4xleJ438J+QWb1nCcxWBizmo9KtG+axtQ2R+J6VAM2N6hkBEJ1GQqDMs6uOP6YoWsPPavn
w20/9VZWAafb26h8A5IYYf+ZBCVXzGy6+0a6xcFhY9hWotCw9MtcM34Y2FwQ6ugoRVlG9RKu0M5M
w52UGpIdcj9o7Wn7qi5qbEM6CoOqbY5WoZCbuDZ50su95Sbp05DGM14jDg0IeMvuZ2aCd6UdRGBm
MCAUbOoxFpSilp90u6kWOb8lPRyg7BXqlt0xatPl1d2OFiBfvmckjESu7ycLpX9WwOAzDFkfxZIN
3yDHFBQ7jgLQRICM9MNY0mqN+TpyFB+m+GUqY3WhVOlufDWTcBVrwzWVnbfTCV3MYhv5l6ddVDqj
Je2YOSV+X1+Z0+KvT9p5O0jqPXKSx3B4owGXXVQh9KOVGAdZu9WVa9w2HaPx1GtdQZko/S61aGeT
vHWlglDuXARKGCFqKj0FraClm78oo/floLUX3ck/WyxLe6xh/kXHbrSztemnpNBwGkdJIlCCcmiy
+42Y9HVmpgnSZ2QwM3G1wVLKAamKdrvw8ZG7oMUpWIcbumvAgcCFwLWOdETNj5bmks+JHdgssZZK
g4JCkZIkW4i+2oLd6rZKt3E/J7k6S2I3cl/LrnTJMSYmWF7dJgcqQKQltYUEeOfqEXnTwnUqf2W2
t7YWgFipedOetTcl9igQOmkNlY9ar64aTtOxeMryEy71s+8RFmFncOdm4q2phGrIz6EcTVp4ThvA
h6OBmqTDLeYOvYKQrr6J2nusvVQAYIqILDC2OVbeZPDqe82WP4RTeCFMuKLQT2qM0Sl7ZXsBYgaQ
xPuVaOFRhCCXBmddgK/N7x0qZhhB11QPVvCugwVA7EbRU2wvKr0Zg6BORq3B1av3mnTd6Pm6cP1H
+POg75zi2Bo6mYQz4vU6WiJ+SDvDbIxpidB2+70JqV6QHdJuUwnVoPIcBEzavclsmcxTGePhTz97
DfY+PC5Sx0ajDtrhm6GQQ1eD7KJTuaJzCKaL9z9HstlVOfkCqUjCdWO5d3b8tXiYqJUrk8xsdOG6
9xI7FJlQMlCKLox11xe/M9Fs1aC+6tL76BLj29AESQkxyraMZWpIdjw9Fkw3bE+HOjvdQzhtNKtX
w1JKNhwcbdJYI8JVuwMan5ImRvbLmkh8saoKDWuJWIDFCEOp/pNFKBRmgALYyVu5Thr0kklrIKOa
06BB4T9r8mS2MKVrXWjbIQVHrwH+U9bvyqHcRXJwhW2o+0IgBFSG8IvaJv7Pz9N3XONxqr/WIwAC
3O6AGyoa7C4zZVR2MDf0eO4oHxlU8vVnUr5OmlZszMF+sc1xH5KgEbko4EAfPWShdjDDKQGbTi3R
A7zhmg1x1NqxmJFSempjlISv+BNhkarVYKWx1mRa9ziIcySOjmV+E9T95hX1V9R3zxIhqyQC2nHb
1zDkkOKDKXA4v52QhVg6IncAmLciWTAQFAfmpruAOcHJpVCpw3LrpQBpvlCTJzCf6LrWXV3/9pg9
7wxtuHfwiBZVmTz5kKxW4eSJg+bXz4kRO1uNYXyHVLqApcP5UnlY49xeF6wL2/OYo0KEb3aM3fQp
plUTZBdgQeUat/sxsoUFsMVKtomqca3vdLpyJDViQBtNtOp2m7Vgitxsp8ZyWyfZ8wjp2eCsxKxY
0oBPzHRLxqF5nr34WXfDYT/Hk0tdo2RI6qI/fWYDaFKPU8ZLVKIRcjZ9V6VJgbj/oNsfBzqjQqIv
p3r+SvP2iFQx26Ag+QNILXBD9TBR8Gyd+WAY0OGyRtC3J4tUoGtwaS2Bd6E4NjUEcoEJXzWFQCSm
ue1xCLOLNctw21iMCxa5gUe91WGjhPo6HgFbYmDfYIoBpCOSfmW68BxNVkFmPu+AC/0RFklA3ggp
uQBLOBDSBQ9CIQ2iCItAg2Ku27/bBiX13g+bBRXXks80faFGNbiM7O1ee1dY0yzPOucMAVLa711o
Y59n97kZF5+FW4kGMxhNfkE9+gHcPoTehY8CxtRo2TNBo8fwSH4340lBMutygA92QzS6yvaO15/q
DkM4dpbVbHBTJnpFOi7hIpnZwmVSMiV/fSSvEqrRtirVwSim6TyzTNo0+SIqdzpFYcRzAf6zNI4y
liCJXtQn2LrXtkGAUtp1wDns7jqzfkM4UB2q9DTb9n0ODg9FErt/KgkBUz8qFF9avSienfqXFTpb
Gh9ccfCjjnXebqXyNsoFbi/Ms8sMcYupLQ9aAipR+x2ZSNGTIZdwV/hf0AHuMUpcWGR07Bx29FA4
NMMRk9CQXMOR0LapWezmJLpDPYjnLftlY1rd+nD+UJJhgU/boGXlDc7BKrxLldID6jAaiMEKfGCB
cTG9NqmiHBrfh6jmjZCgXsklpBmrCXcjW0uMLuq6na7APw5UKpVvf00zxNCGHPh8G9rFCzzibONS
5dlC8KYCT6EBOJnFwZSpdWokOm2CFKBRiR2bOrl3yj6HFs+sJ+VRLyjbiMKzV6HRXxBgDbvMiL8r
Sg5bfdeREkGIpQYNsaI777SPhOe9AzM7wb+S20iRxefb0MQcDOEEzmDejAOYUXJt5dF7XIb5hxN6
KJrsBPRviSFCn8iZGyassuX8MuSjf9IRekFBs5FWhI9G6p2waIWo3acdHtXqQExZeR7guDK8gbic
Z+9sWrAA+jymvAnKf+W2JUWhhQhN1CFyR6fR1o0WxiSbTN0GexFS4X6fa3BcK4d6QylEw4w2b9Ze
DL0gTyNIvp2ytpHjAG2i7EPUPV4dx6TjkmLKmGVTPHGeoT87jrr+0YwujuvYeeg101pHk+Q7ZEio
8jL7EJ7JGw2BrQCiZBNydEciJBghPpQmVXJCNcCGdizrK+75BnAZ5IqndglZ4OBDRaeVuzmmfInu
G2AVCIgwrFCLzSGaikXBU5I8nesPJbuQVUx9IAZvIObX+IrZrgjxER0h+9v2aNP3o/4jhpHQ+sW3
JgmE4GdynXDTP1pcX2UMj63UoRjGJbC3IjmKXvXBjCKNTDPaCz6F1YDvQiwZanO6SpToqcGuFEXG
O4AefCWJWW/skvFaT1W/olYwEDH2Cw8YjvWs3sW+Z1JHJtqyKysKMR3Ayo4CakjYcTg453ZBgusL
VmnAMYqffi5RNjr5fSF9/wKFdozZVPgOyFjpbXtlFMMFDf8+rezFOuAaC2Cy3CmrJltWiRmWr4aN
V0Yfuj5izi4Mzn9UfUR5OMzuo3m5miRPqSft61TDEEExF38MVTviEbDzYz5ysZ+LWh6Gk45peZ0P
xMKIkvDceMa8AXfDfzdpCqPQgtivQTfcAnsMn53YDqZ8nN5930wPeBYs38My5KTVB5I+EISTc096
SXffk2JBkf6hKaX6UB7eZx+123Hu4wE59kyjPf3ls3D7oBGUQzfJCBFjlunlsXey+dVMwRzcw7kq
7/C3jKdsbr8RNT4CcDHfgVQ+zopPiMyODIXlI2jzbyxY+EgSx3JXI0S4TBVHZEPjcmVQSb5EBRnN
IuIKkdb6yJxHue8JrrHYKT6aZVOwiDRChIHzgsogfTcX+m90TuZdbB1C1zbYwSB25HhKk1DuWNpG
u1LFzDO17oFguW4z9kn3HMrmkBrEJBglk+oc+UeUdm9uDqHZjzXoOMvn+TNEZWNS1mmEO7SZdYc+
GAK726+zysQ+CE0Jsnyq6W50qImV84aYn4Nbt/qlob91uf2FCOix0CEHRmEckMmDaih2B9J1HxOE
4J+EWySbfKyPpdXn+4wBIoiQoq9cC1dGPI17DDfZV0vTCbc9WqBypLNCTZMFc2NRPdZ+MLUna+Uc
b4fVwPX3bDccD5FkdliNzDQ1LtkxZ9bMp8yDxAbpIFHCmoG1pydwJ7TKTxPIKhrv/Ew1gwqnCrc4
1JgvDOLZtzEmotW/G9z8q0YTvgkBYawEoV9Bq8gFBWcH5Mu5Fyn6z0z8kjA2TwnMWGxzWAipE6/j
ihzflmQQz3UCL2PamVn9HyRawwH2KcV0jFhB1nKxrqomR0V6xyyaINW4SM6MAXt/bJ/0ObnWcZoE
qY7PxoB0ywTbIFCNy6uKtF/GyHbw5mG6IO8v8VVVxgWvCq27fByOvf+q8QYa8IidFhrRLu6vidGX
CDOG6eTan02pqjvZpSdGg62ePncOSKDYBxzpG0jgrKLezgMedXpV6N3HWF41dXYQpFupbJ6Uh/TL
Sq/l4HjAKYr63lyEyARUrFuy5zYGMaKHVkzJMSw85vtT339SYqSYNkICr0G9eGNrnqbWJdfHkBe9
hkBogKZ7iHrnuTQ078g68Q8qgvgqsCbD1O08UHsexyMEnJV27W1qdm7okO2iR+d0Sq6jwIdY9fh+
GKUYlVsxn1jPMvE28mZPy4yFfFv8CfPqq/OZfiNSjFdEzcAlRvkNtQD3fpQ1ZFotDVLcKpdWF+1j
5cj3Nmcp0NPmOpGfvMdAvKCiS7Duy8aJs6x86nX9NQON+4kmWq0dAoEuGbKye999YNXM1J4wi48Y
zOfa7qTJwtp86SYGeAelJwk77HtFipht6wHisOYzQoCF0ahkDmnGA7YUbQgIhrhzhqBjtHWNJj1T
nhoYOTDCzbm1FjJ61MuDN5KslY50ca0mW+UUEvc55oqlElt6kfGmmSk96jGsgpHJ75tmIA0y3ZNh
9vaL3kYoKZeJvoyrABa1dYnDPEM+aR85/sZn0tRqXaOMTXLNyjQprtCAVkxgRORsJIFz+G9lRsFy
WeK7THU0+Z208Bw66JCqFFgCx/yYmAMO5eT7dqnNdF6e6/NSuCwOyMevqaOmg5EwDbbH7hp2Wfjp
W4Sm4uXqV2GrR0HJ/vE7wdpVUjawunrX0Co6ZEgN0f3RnyaOptkV9MMZpYEyC5MVTm+x3vci8WTF
C5iqfXFySjTMjoyN4bGgSJdjgH23lD+0P1qlbc0sfjGnKqUqlGFuFSxYEMYy8DaM470l3jQrZIQo
UeVUDpJRvdTmdWP4b46l3uy832lO/8rsJjvLuTtOXfRoOeo7tlw0GgvkvWG63qmEaWoRsyhk3rme
Fxrj5D7aBjud7hKxqqgFKjNy9ogiE1qgTXOIuwyVu2FgLLafDKyfyqVn24jiFNqVz4Se5lAWlR+a
LwkdYtI0LtvYz/30Wpdt95hm9UscstMtgGWcqbG3dhK5KezwOZmJbBOLnQ/7GXaK7s7UaRKRTsFQ
nx4aHTdlvegXvPDbAxNEa9XwPlyS2ZpWmM9+5XunYWBS19fTxl8GbKUh9aob6z3yWeGMlrAZ10eG
0rYC2uwnhGvmBG1rS6ZlLYr6riQpJSjqriFYRfS70U1rzF76a9w5IGQ5DYQaqUk3JT17vd4Q9tra
ITLhjksZl3+KjLn+lCZz9Ugd59dAJNieIald1YNZf8APySmJSHJWGBJgRnd0gAq4N2PFyibEOUjA
eMQgMQ41xBoX7uyc0kpPpp82ZydNGi7opBm2cygftIZ5Ax3Jb9d7hp+lvc2D/VRHwB1dsiyiCrB4
i9/yA300UAJcVt2AxXEoredJcMLenjlxMRID+D4KEreJFWoESnFSa44jVoX3Zny1h756Rem5TdX8
0RDOiCUC2oBtflnLSDiQY4ofu+X8pk7AEXwMEdvSdjDXpmt6e2tI9BOXbg0Rydr2BIwio2TlOWUi
qHBqM8UJ9Xf1zzDfNBBzLIs1GZfCFE6f5BSMsZV8WEl7j1qofCL0UV06Z47WYT3whSIuRz19sotm
ZigE+/Du9vxEJ1pVmypn37TupZyqJ3jcQFpslyl+oZ2VfdE15jQCD8xezkxZPEszPvoRvbmDEh4r
WT+OlAJQ9RKgOj+Vlqo+RMZlsYl0Dg5Dqz4IyUQ2QOUxRs20LSXZpZ7qjYM75xwZMbgcOTCsi6K7
S8z4R/SOuk9SRz4wRr33cgrfNUqMwaS7CD+ySHuXkbWdqObeINM7Y7LuClZjaJQkmfUVUGHDEOo9
6yFBi8alhjV3hIzlPfDmiNKtP33CoQhZGRJxGDItNfllH0UpqFcN7ouFouesTTmhv3mcfJBoDfSo
vOSkOp2p5/VPetzf386oQcAPp/I0c7JX+Xum/fnn4UiKnWVRW5U9lr+MGTYxPPHObPwPN4kcSvZ+
ex0pS62GPnQ+HIvkEn3Ou0vWDuGjXif36CjSrElh+rHKnax+Yu3O9+P0gffUqvgtB8VKF9v+GFX7
kzfgFEQkHpJIn2lFp/1Do6FKportoyZ5r0RNj0uL0Rph/HtK0vlJhuJKuABdv0dP5dNe5kx2W7N/
6mg2L9li44ZlHiG71ECIGohWRcbkHyGV/969ZdJpXqKh3rHBEU44hINQwOi3NMgYhBNYcTOq1usw
P6K1jh7GmH5mHYGVNXLxMUQVHYeGBkxq0gX065gVR8+1Gav30KAPpiz1WoME9OiC4wsamp2RIjmb
nIns1Nyj8WDTJbndjC0tq//02O2/f/9xe97fx/7e/a+P3f4R/98H3e7+p8f+vtV//bTby/7/5/2n
d/6vj93e6u+n/X37//+xv9/g9orbk//tMZxClA475e8w8DqAOYuJy3KqHR2dgoaW+MO6mcHDzVE5
nqk1weHP8fILiJDnXFoRJpLlzyLFi4zrbxzPmKew2sTFXi0v+Zfn/Muft39FEvOmGxp6cHud1F2f
i/ZO0dA+CQKm4UwKVHn9grPTTFSTRvzS6wYFmKX6QQuO6PoywjQ9QBK8PYapvjzf7nqzjA4dvI2W
4iN6RhFNZ69nZa9GEQaURNVZOfJPOSLHgE4HodAff3m2M204P9R6AjZ4orYMPNShtB8Zv5OxqVZj
OFOZ0Smtxlo+AiCxrtMYvukZ+T5ceM8Sbb49uJyg2mFwpxn3E8u1aLIZNtP3dnB+tQhbqZ806WWe
MgOkZvLod7Ncqwk0ZV/HX6H5XUsyeeyZJGzDhp0/zSR7KqqsOkniYesEYPYaPBk9ouwqsEi4OpbL
h7O/HLxCi7CARRczEWcD8meDSTHfoKRsN3kbbeZQn9EKMa7TExQBK+kPO6HmY0KUnG0yXgnUXJsA
sfrVuhrLOQDlYgHl7U+6VCrIw/BlLwvkNiHAHmpI9W6cuwvBc4SIquSnrazPkCp+Uf/qFfYH6knW
se6IBgBzD5EmvZAzOKIYDxc9KUsKF6Jnl4p3Lofi7NUCW34MK92Yf6Z0YG2RtEQJwzwfZhKmTUlw
ZuT9IL0KUkv5e4ZR0gh7e+PSp8hYINa0SilFznuSaB970srcZTOSI/Hm9Fg36U5SYCcHjjZ6vZmT
YcQPotnrpHPuXdM6oUlriBLrUgR16AoHGSH7oYKnaH3TSV2ghlr9VEEtWoc+FVo7cS7MAAdUq+5u
GDEuCDfexcJn4hy5z3PusbwgvXlNs5TKLgvBpQaBwqdu/uAyvsJjjvaxY+51oR4BmYBp6JFQxXl8
Va5ur2oP5nI9JaxfExa7y1HbdZ06JwLFEPnByISBNWztsv/i4EKa7fAinQa/6GrSIZIUohGIPBIL
HJIdbMpymXLQMiPrDNMGkne7AIf4hheDWTurHTawnaBaMFu92WCT2hqIOg7NsNFQ7eN8xSZsuUlM
sdKOzok+BMQJEcVLsY2VAn5Cnv1E9QS1DZ0e/qkIpeqz3ZxGX34Iv5/CFvUCN/cpKIhPBS5Q6K17
vLFAPRqla5ksNBaPEMG0PAmI3+THUWeOYn767ffHzRJncrtPVhSa3pGCHoSW1sG05EWfmM/Y5pbb
Bo1BlAU0iSethwJpub9rEjXWAjt9q7xxDSGGM25mV7KasDdA+d2gIyCVFZOwjlMDEmLw95nUf3AL
OpvBiJMDB8ShldR8QtbKjUllzrQ6gkZ6dacq/xA6QALzFmGgn4uWS1/ZnVnK7EzODIdGz8aJLfPc
lDknklUqCqqipYG2bHTkzme+mrklZvSP54zdGetIvbIhCmxHSilIqfKgsObXqCKllmTBky1KNApZ
bW5YPmxyDz4RU3PJVXLp3rlvlPueKsznlBbZH9rSxzcHsdGtQdBhzRi5Z9qEjLJ00buxJaE+mpA4
gXRoEpxC6PA+EddWe0toZ6ohhmwbxupFL6nUYx2HDqE/1YnaZmB5BUoacj7PZuGMkB7SzSD9p3FG
TxjONF4cQeThMjTcLvsTXNIN+Qwktw0NuJ0eXNlJ54ITsZDZpJFho5vP0rPlJPek73ksa3CbEmfk
b0yEjpGnmcic66Nn8tZVA9MlJKr6nBbhYyfpgDNnnNa6nGCAxvWeOtf7mNfXnNl24JjfNkFfyL2p
JYwCHV2e0Usnj+N1mjDXJXGygzxMWLc39WtqBkEJpWaFMUHH2969TVJf4VfKVqZaREWfiJRBGjRc
ZUG0vMmib5f6Vnaw+u50GxZvN1lpLmqm8J9B04VbDjqAofHvM25/uRI2s558WRVnskH38RxOGHE1
F0TQ7W7Hgvt8+yv3RjLjSBLdoQp/8a2uoNdshSTjGHdjaH+IelR7W+0NtyhZSw14sio2nQdMYtc3
ePU42e0XTUzfzQi2anK1XzG5zEVq3YV19hRp4IHInHjDW7Dyal9wDCVP6MB8vghXs5SeRGIxEIuI
4Oucw7mxrQdPxa9zG9MpAkB7hnnbnieBkVwTKFEVbwSwctNVzgZj38g8VTyXMQBbHI5zYBmjg2Kt
fI5M7c0tuh8qUi9SJwEbM9zRb0PnRILO3A9/libWjoS4N89GCeeS+DeP03exUECaxiTuot4w1kYr
VDVMLjJKtlOpKEwUDGOJeW+npI8WhnE0lgFHWgNLUyKFmipptrpNrVFHp+1TmSJcJQl6ckd8Yp9j
jO/IyTHqtpTYtgM69iwpn+lRY2jXZBtYXSjPXaWAP4XtRhg5wQzLTYEkk3AjgvZmo0/R8xbRNvQ/
x1IvN7SiNZZ4JgkIlFodFsdrXY+Gc91DsXNCdlyY08zs6uzsuHN2LjSZHpzcPNaquwxw6Gg/DRTd
6P+dmckjCUnIsTHVZSqb3/XiHr29Sz9SE5H+8+2OhRhsPTCj2tMthXPM8OM2PrwC/0lmQB0cYrpd
GrmE9rRn0hwbsLV9cx6UbYL+hOaybGdjSifK+gJPVXJjreLhcEIgCpk81FRPiSyUQaFrkP1+zdjH
T4Mv5LlB0kLfSicuhMKVXM6rUbee9RZCieUnp9xFu8miYSposjXoxM7p8tGFwRVgGI3nelabqbIj
lD3MMMS87P00rQPQQ/PKn9RjOkcW0NcKth5ffingdlVyvt253fRt1m0mjSD7CBscudbJA8m3sDCU
767TFlnI7eo80A2pBSg6g2zG5XCMubJjet/zLYdVu2xX7GPL1Sqajhp7+zZ4TaNWnE2tKs9W5rbo
3HJMRY18TojC2qGBrA+RG+4dn13eOP68oRAV5MZEql9q9udquTHK+oTdW+xr+kt4oxoGICYv2Gd+
GpL5CsR31L+QfZBWF/ip9RX3PrnvhaS81ckNOtWR1T4KzOhpmBl4/QqlggLVrdDkn5WCDaMjRaAl
rzbZPGbHHu7tCAfdnli9sUDD74oCzbI/4yTf2pr47RjWDh0C61mbqx9T5/Gebvy5HbqLQTbWGrLL
Ri4QphxqMDYK2mu4FKLqziLDaBcn3U/MdMSs6O15XrT+Z/7vT9ECwoZlAlD8sTAUBTObH5Iuq8pa
7OSsvRZ84PnvjQ/LgewA1I0lVx4zIWyXGQUW6TBjotAR6aeFuUPir4WbXl5koh2nrKdSjMcXEwHA
mVR7aZXGpC2sj6q1iTecx8emSNDDER0WgwafBKelluabut1lXZ8eEcvSuXPuCozQe0Zmce6XSdVQ
vKZIVNe3mKLRZ8C/Hd2J6zFNwRi9R1BL3ggK8zT/IYKcIC8B23BBjnfWlz0C4DYi+EJ+3x78ZN5E
KGvBRy8Tcjs80Kcg+HTyf25v6ixXldtft5H972O3u4bBUiJznX+eq5Zz7PaMvy/4t9fL5fCstkac
bgiKy9/L0al2dUwwhyYS/b0uxZsJZ/TBG/L6YZbO6+1hq7PEVlqgIW53Jy9/wI1YIbDK5H3RZT+3
h/HaA+ZgLrcD39HsPZ+t1y0d0Mhpxyu6dozCJoZEuzDH6+0ff//beScVtdbl9lQYF6x5mOTZ+1iP
P/8+y2nT7ChJg0qmyrhOeD/XndZQgF/u6gqMt+GR61HCuCfWsymvuvfPHfAjxvX28O2GnHdmPRkq
an/a0VMjyb7x0QaX5tXop/+96Wmc750YjQ02z7kZuuvtCbcbKjPmtQUmualTMCJlhzUntjwoB4Pr
XPE4vDTe8J5GI/2TrwED2DFZQPwSzZmdGS++wAEiGutS2Kx2cJC+/l3D34oP6PmY0nYgNgn1pPTa
oVMuEwwaCehDo3PbEyZ9erQFgLpueXvMN82x19HF/vOX2SOEnAlrun24Sz8I+s+2zB8jG4mk1kh/
47VCHW83I4MYiaJAM/0lh3VRIrBOJroESxM9cWZXM+KziHw4RJQg5syYTIXydpsZ6Gu7BfUsky7I
APoRFc+920NeSburR6mtdY4NyfrTXPwQhjuApRaIkZHFPvij8cIE+hzrCHCLusCJtvx1u2nMNjuq
EeTnfJA9JeFSNvOmX0SoXjH6mK2oUaI2YfiIDOUegTHNAHKH16G1f7NqjDEYl7+VzqJ1HuOB+anV
HzPK4EFiGO+3hyhPeTjI2TkFKoodAc3VUfWFuwE+tODFuesyr0YIW4D8wcVDfOpSfApVIvZRp3b2
REBMjTC47WWzianvIbYDolAz12BQASsFgR6w2fIiLg747dkRTVWszGywycCjpPWfCjtz7bwXdMwD
tei4jb4uZ5QjFMGiyr7AmKaLBG4lSJN6OakER0ifHBL9DytARE5uzPqAXHE+d3HgmWUpj4nnfhuG
qYKirOmqL9vjny3gvMgO8GlkzvmW5tfLIKEc3W5cLVQ7CD84HPGfFSlCUXyVL7cdcLuZMlTPwNJf
Qzs+2HCAkSGToxjFNQceQbX2xVF5ukfSmlXc7R9I46sQiZpvkRpeQaG229vWZMJfHW8bG5qnWtlV
7iGX1sMg0ezd5JvvoYcJVGVYQjiEbXNXEZsW6D2O/mWb/N2AdZ/XYED0t9Dx/+QVVUXLR5PdAKE4
esw7lEl1RkXhj54Vz7ePpgNtHQhG/ed7LLtDNDnpnbo/9PsCGda/1crajoI21XPAUXoVn8RPZ6h5
EdODI29sc+to2nmuEvLj4XcWln7IFm8O01HgWnHyRie+Ot4e6pa/QAUTiPps5thQwsz+gJiCdjBL
y3g7c1W4XQt63C3475Yf6qeAP2jgmAdOWaAaIlr70EZZ2dEYSTxIk2MkrXWo9PI64au/mnqHc3ou
3MBoEqR3tX0BiJIglcIvqv10JvX3xES5aqcG0v9U7k2IyX9Ye+Lx6c5u40Tvqehewth3vzDj/86G
LqNEwkQcIycjhzGB6JrhBKYdaygNTRB5oNeyCpaFVZn43lnUqXElBHQOpmVJwXkV+C7QMj0ka+Z2
M3TTd04nHFISFNSx9cCJTRH0Ac3+iqbw2bNhjISTik+xYJNbefgxUr9YJaILqep9tKSNH9Az7uI0
TPbw9eGODd3IEpfL6zFiJkOAHCsB2sJopzWMNf0fCie0ZMKlUPGM+9bh/J4BdUyAnelHkrcL5Sij
0cTEeq8buPupSX9VPSZgd2Id0CrwHjMUzbDosIBUU429p2koU+HUypN+F43FeJjC5l6yC7Y9jpm1
KwDtECqJZHv2j0ZmAMdLtJNv+yVeAQBLlUkUSZJ1YD+g3TG/JCO8bsimUrx2GTAWn24oeZMwv6Rt
ru8shLHXxvU2jq0Z1zhz+yvXjO1o6aA/hx4YHOKIJwmSj4qG9FbwKUy6DzO2TxTk3p+8QCszFL/a
aIDSk5qsRyXDVzEkfHdA20hXM0qAtqCF9VkMCDSZ0qqSpqwlYfZrAyqN8MeiJR4gCSLpgoFJM1tv
hxYzPqrsfSzQY4Yxwdlep5j2t/KLzO0dHdGHTkAGYvL0hoZQ7SYL9EepfIJOogs465TucX8nvG8s
WmaO37/QFswLlbNNAs18NRYi6PH1bXSKVDWtpd2YfLKeQchtEq7D2YLLDTyebCGjxCbhu1bzPuhL
c2SudGyHBn1LTC35TK+hJ/KesXQ7tpxZSpd3DRmArOvuNM9cI/hYiiOKw3OK/4zEDMih/gSYxxWR
fuc4x1tLdBaKVRmdvYW75GA0Ntz4UFrzUUaljywobVZtQRxW0lDdSNITVUeupXH/iOsyofUPQL3E
TWz15hF/07TNwaoVGgs2y56IB0B2tkTbyVYhayr8V7fRx5PmO6Rgt9BHBpgftY+s3CF0LxixtEiF
C7B2zWeEQe+UtB+y2tF3kUsWqGnC8ossG1IihfXaGxa5CyeFBoTRCuMBO0t1nDTrlSEAsXlOAXXW
IIAUzCgoEDB56O9No9ACB0l1qBf+SQ7lcfDpEI+Zd2ra+IlMoIp1MxI/whdOWcblgeXHdBncHnKM
htPD7VNKYmAitn3i71ujeeg69Ghah1ln1A8xOgbYutGxbBYCVz71e7K4TnSG2mOWwWbSrGsuQBe3
iD6+qsj/Mk2rvJeE8XQpIc4pwad+axqruHSii4t8YqMjR8VL6d6FEnuFV3e/G/gwq9INPShwKO+H
Io+3ept8DnPvov+1y3NGNMm+k1RAFZl3gyj+zJl0KWAaFKuXr5GcxzD+laSMH1BzigB2AnA7Gb3U
UCEQNRoATCL0IFWmbQqTzA/itzGtEszLupVgYdw43WqhHu0AlRfrMayJH48JaNIdFL8larpDhnKF
H7HVWaDyi/+HsTNbkhTZsuyvpMRzcwtQQKGl7n2weXQ3n4cXxEdmUObh63sRlV0dmVmStyVFQsIz
PDzMDFDVc87ea5c7yqirjDHlNvZy9zB2+GczmSIiBW98xAzgi/xErRmSJW68jgZLJJzeYKXX+kNd
d8bOzRIqyQnOFxXuBoaUTRrcIu84ZuauS9FX0LyBbeNkkY5Lgvwft7N3onZu+7Z/txMy01sTUFtG
Z2NU8S7o4GMnqNnQyeb1Ns2vytbqF17i+OfwuuFjd3LtRgJ45qFFKoTAg1bMkG5qRh5dTyOtmxNr
rJ1FWY2ietLx77n1No7Dg2thZnP7d7cARcF8wZttwYeSHuuiwT2BOjfBV0jqcOaXZ20qTFAtbbp2
vf4pg/ZuwOlBLWRAojUzQGJOf13xKF6zSyWCDDmakNm2zpN8KRglbJIBd4cbaS+27oy70Zi+uRa4
9yrs+gbD7AU/kwVv5oGXqPEI/IqNTU/Epcyqrcf8bE/jj1G90cKBafE7R97Msul3GvlEIG9Vs00I
93HwXiPbBkYbDgckU6gC5MQACnaZ4vAkNdEtkj5lIGonpPAM8oa079vRcR/RcFcDmgDg7QVjrxjC
NTLxKSZmsUQ3jU3xEQPCuYnnyv/SlxRRNH8fibZ8Q4KTrLSZhElr3MNBPs+v351qpnzRKEb19mo1
KtxouIv5bKH39oLPpYlKKIaltwUyXp5Jxdl1hH/mrY1QL09LDC8zRkoQFtiF95p+XTmYX0UC+3kM
gA5M6L1Z2QD4UVdwBYljQE8PvrapFQRmFLPgpBl6lUiALj6436T38qsu6ze04wdW+klftuZjgBmF
3bv9DNFb084YmIXjCyynj6gH4yqn5kGbCNuz+vJMWfqs+YyPHCFw0xrmESgU4rUACq+nNdeY/DF9
05UGFMpBLhMAd8JgXFpa+6A3kHd94CipZn3Sxbr0nol8JIeQQLinn1rtMQe5/9SgyQtS7zzWU//U
G859Uz6FKNKWHb5frGrFS4fWiTF2ugtMqHq+hfQYdWYOngRxNQMYLJW5c1ZDH2/cvNobQpzphgzY
d1HejoV2Nt3+UGTOpz45mIxA+6FM6XZt112XaD/6+nsyG2NtEBE9gpioZ4FJP1ByKEc7ASX7QBiZ
7weCh4BbPlpO+SSL4brcj719nwUuj0UaWRjdyfbOM+w8UfvlyCA7BK77TSs0aOtntnAkQBJ9OBn3
FJnGTd/HF8lNTSJcSzCxxb8WE6LpEHwb4nIgogKNrF6WG1Ce12WlQ0qGt4GwW2NYhS5fdSb+Mu3s
aePBoidqiXpYWNVAuB4yAye8ZKW4+CniNawu5PORzVkax4TPP9JD0qEi/w5BHG6MjttR3BmlYZxl
5UKPlNG4awJmoArkczuaz52lZ0sTU1tHsQMYs9v6yrmOevWGke/e5w6kHTMQkKl9l95x7tQdh0Rs
oauS3vcoR+pbzJnk6R6G3NuVw3fVJ9eCEnchm+G91oqtgz5h9EiZbixwR6SrmkpBCmsyYjQZqHnw
BpEZg85u868o4wltnVk28U6rqU3bS8J41uqbT6+SxYr2bLxQ6Acbr4QIbndrp1b1zc9f9OZSWsQ/
xa67C83Y2lVEJ0YhXagRr/NuaELv1tHFLRr6mgvjm6uO4pBe8BV6efuEPHlLcEGM80s/Tn41naom
+YoJj9xMTDxqlzuAhRMmqBO/jzm7mi7s6ujkVDmYcAneKAg6T1wmbFVJf9UkzVFgw4NTSL+sKB+5
4eJHgf87cgFKx/TCJoTLy8EmA8sBMhcyf1gMEuWbY2nPOdpD6Dh6jCqS7aUybRM0ua7WArvt0vD1
VdN7w1o26RNTx37tyPApBJjXWS+OiHpAqNK4FrKxgScSld1VNdnbnOtz5cDfRLiKRlYASCT7U3Y7
5vP+Q2XJdevA5PN7+cl6VqxNA/wJ1DUkZgDINkM8QktQDiH2w11FMDhNY8tfdYNILmUduHuJ31nv
yczArr0LPKKIiYznaJSD7hGK7l7DXHNlGzhH0hCZRGObJ2a94K7m8w50LH0dAgsgSiAgq1A5QbzM
Gosm7rQygEvRZiHHJJmzc2eJpKu14dExH1rPNg5eIASws+pshTgX+i7q1tCfT20/XjwfVzNHTXep
Qx7JGXtvugnowoT9sHQmQgBaWrhJnNxB2Ior79Y39yPpcys8ChEzfmmvyhJlOtPwzkGByVFh1QQ8
UgAfNSPda8G84xkw5wkx2ZZZ8JXpw7gkMbiF4o0k0xAsY/WMq8zDd83CWy5JsIoiTqQQDZMddD8C
JK4n8kn6RufgUsafKQa1g+uoNwczNcJDbiF5YgTKrLEtPmRp4omXNYBoi/gvQWMT2sy4aXpsZa7x
ZQvGLEZLzIaiIbBIlCf3pP9QpmTdpWzfqhoioOtykAZOCf/subUNwnd/PpOgkBFueNzTtFDya6dB
REFKWdO8dJa9zwv8zwO7yYJRy01mJQcIEU+oz4lbTzinVD1pfwKcZKCVt07iAkRL6TuTsW7Mhln+
Nsh5H+0i1VUlc3AkIB0RnEExJo9+h0FmrdGxzksGxGZ1Gvw6ue6o/S0C5N2Wo53icODEFmsV2aWL
PK1PwLMUl779FmCTYAS/xKFPOTO6jLlz8oJJVl7ElR5sOz1+dAFOroP0pk2dT8OWCReR+qtkQq3o
E0HxwCQ6dea+Au3dEnWA0i/yN+Aev0rLu2vbqd/4fsKhYoPZnmEUgoMVapYTWXtrildn2SBr2cga
zW5FLDKaB7jVQ7XPupasXmZdQBh5w1PwRNd/9rsHL9gKYsZe9cOoD6fMDrgyqsVSmpYcnMYDzYvb
MIdRFk1ybbUM75Puwyqje8MYnkRQE60QLnur/45Frq39R51iqcW5nbf4flwLJng0boz0HSbawae7
u544pkHwQKsdjaAxUvTbbD36O5a51zpSO1m/UxHZZx9PdjwmX5PBpqr6ECG4fhiKnmkHxy2yUzah
gXtGImO3XUTkGEo2mZ9/B30Elz1yqqU/ssjTOWEKU/LvY2AaEhMUck/DJ7haR8h5ZGwcjIBjWM5Q
Ct7LF27BqyBIr0QenvBFaajeBShZ7QmUNO6AKdhlCUMux7bZF9unLAE+UCKiwy7lbmDr3WXEKRPG
6dGFSelb53SWjeigjIqpcs/odxZJ52mz9SwXyUCCi9c2K29ZgGpj28j3VNZCS54ocCBhpdrRNPlx
o3rqQ5MKMGWj0oOZ29A9lBWChDh8T3teIg6++4aVuo/l49AjrdYT8PsOQlBSirZjFVZX2K2yJURp
QXkoMux1wywdhFBFg9qgwJzjt2kjl4W7c9NzOZQPpPyWh8wYtllVb1nwL6NZtBu4rieO5XIx2B4n
IWaDsrdfPXjVPQ4kJD3eiTbKu+2Uznoa6t0uavJrv8KwapukeaagMlUUvlhBv9Xt7gt31reKopdI
VbtQG7RFl1466nkxYYCwVQ5iyPLfCi8cSSBDRZBEHMtj+mw8rpPxSkbN9ziONbsjDKNutCDmmRvl
Szbo8lNoPb3VHEQ7I6mDa39bNBoWts45f74HLDZcfWbHjV6zRhP/4XQF3MFRPKc9TuxuQl6Wpt0x
ClW5MjnMW3m4Y8CMf9Sf8CVn2bq1Ymam4DVryVLbOohVYNouIj4FNVkre0KGMOrBeVDlZy8isCGQ
UtLU3KIXWydWc5c6alxR6QQuichqbN/Ylh7sBuVuz+EMb4U2B4u0A0drXXyi9XkIM39DxBV/23I5
WFA3xUyzwSfzyeqafRWuSwf3jItTaill86Bn2SdKLqrEJnsc8T6YdR0uCLm5J9C94vhQoLWO2deH
nIg60cZfM13KmwaLMqRVJ+GrxUgfptJLSF8Vs0MilFHzgm9xY241SETv7MmbMWjq/WibzUZXaptH
6FQs3PRBawB0K3AcgBhAQZ9UiNcbxOZuUk8718CKNsRg3cSMz+3qCgrYUbQWBhL0s4vOGMKDw82K
CqFi6er6bVCFe6eNaSziVbmxnIMmtOnDj4dnzU5ew6bW9o7T14/QlOd8Jq9eGeRzLygFN3rTzHeo
u0ykVu9EH9aUFq2+KU1CYCH2BRtbleTlPRdSnYj1OKCgRlogXCqdQUNU4597euBrNHj7sRupVzz3
KS4RLhc4UWvRINMyv0M7epgc64zEhyE0KDzHjAj+oNpuw/FhrNrPKc4eck4R81r7rmxuGNGVR20y
riTpUqDJNq5jzaCwbuUWJVRlIa/SeEIH51TUQNJcuVIw2O/Uu0ElWcyU0mB4Mpi3bjgYudzhoHVw
Bdkl4oXAQ33ktRuzobnsT9PBpsgBjm9zFjNeIjMDkSrD70adRRlrG6MvN21GK5v9c+EMyWZK3Nn4
3tJSM1EIteaqBzmzcozwxpJ4SoaBfd/s9j3DH7oEHk55p+AZ1O4M8ZUldbJsFZCykM25SCgXGIiH
CIH0D6Q9t4MFF18fMVJCvXDc9M1Lq+pYwNHhaiWfbR8OqCHjh2Eskp3l2TfQhdy1cgTxDK2Bowbc
d76ZijIlQgNQe48Ujh6EvutkKdYhsrokpu3X+tspC05lSnRQQbxIr0dXIOW4iVwoiCzLoJ9b7jK7
nIVS+ctQOQThECBWuBGeg0JGK8hsYgnvxF8FIrqaeoOuAOmMo6l/up7gTRTuY1kCwqDSL3d+qn0Q
jwX9SuOKVH35kZUObxuhaqelL7WCchcHHwzQWBNigmH8CucRmBFQXd9dRl8tHx/ByK7MlMo7zg26
L1n+YMy9FGMmewK2352nongSmYFbIXopOwlGINbWtGUOujOghzHc1yzlyUabdtEreW8yibXtT6gp
/ONo1qAoXeqMYHt9Xg3cYjs59MnZz5DamzmtRxCHQUX8jJTVrrFA+yaQFRmn1nGDqyYbj5Gq911o
QqOXHL01zh/krYf3YoAYSrDaLa1CWlCcbeJB2sQrVHJRZodUp6mpxfQrR2s+ooQLs3T0haoUWBbf
P9kphiMCLNjfLfq2oYdCpOfkPDnaEvHYsVTp1YCN9MrBPQOX6c7sg9eKqcumLz3Q/fk1KdNstBYq
YkJez0XSvSeMq5dAjUwyMC46/gnNB9UOX4zGynVRo6fofVi0ngvJA0pUHXbedmxL6Jg64EZiJxrZ
zkgbohyK4kzYM1KPbmtk+PqnFM2bSZpWQLlAk/q2Gsut5rHoFPmzr1vBIUbFFc25CPS5Lgh73+0j
sdwEb0bDO2isL3pj3ui8Y9Gq1qTc0XTuNEIDYnmL3OrQIx9dVKp4oEMAAEKeWzbCEubAFt8NAzdt
PHldt/GFoa+dBy9ontAuPNYaDFXBwaAgU4lgOv3dBvx+Japkl+FPV/5qhEHYo/LfdBViColj3Y71
x2bTGOQP9y0qiRr0wbzvLuomfJBkG4S6Hh1CTtiJvqoaPsjevEayFK2yPD6aV54OUK3UcHLm2VXU
IVem1kVzVE5HNDrrgB7/Ng5RhTJPx719ybS43vad+ar7Yt0ERLvTloXKEzkfue0znvY+dYVyS9oF
fN3CuYMoSFoz3Y6uuK8j57WI3YgjFK7UMKMAQEv4nskzTZgzmIfoTSH660S8gieCMrUbN1JjVXLp
cMzk0rbKE+iP/bgnwOWONiQtDSv5kkxCaAJoYm2FL8FEflEbmRRxkX+iyzHSz0z8s4/srpHNkZHv
7DuWMFyb4lEUNHLzmMPvIDmPCIpkK5w+ezqXGQEuwg02lsBiS1fwAA7FBkUJ6MFxC4u4ng4Fbm1x
XsiB2dRUGQuvFRkUefp0JqYv7l7W9SC0yMlcid79SvBt2Xp3G6iRKOrc+O5j7cr0cGSrgrTT4sss
JeBOWzs13uwNBHeu2THMjyG8C2zOWr03PXXExlRWfg92oF75fpUdlWHDzxXgdVojgKeJjdtNn5Kg
vR20HJR37t0ydr12kHMsYR7Ea0AbX0VNI3gaco6iLqE7o5yTgNK150CIx8ivj3677iU9AKlj4YxL
bD9RT0/+CWbKY90BvcFbfMUm2+HTJ/ao7Yx1UY27XsHwUgRq7oLSu7SG/YqpJToT2/whh+m79t07
Sw7XLurEanqMzYZQbNXdRBEPBsqWQx3Rzy9r82hoh0HZJ1B871bNCd/mMWq955ZuE6co6t6Zlty1
cyy8vWKeuCcUO+UIzUEwajhfZWueuJ1rN2+KApQHgeImdOEsT6DzbE+t3aa5rglm6uR9QOLlsiHm
z1I0YnKES6veab7SKk7YcOrbanAvVUDIXKMa+NnWFrIN8kAjv8sKuQOcbhoCbxB7pVkG9CSABfoO
gDajwBBIkBIGsKtS0kUYEuuV8NBlHsgcT6tg2zfzmzHpglWt35JzUU3yiUjY9ynpLuzn5wCP75qc
Goh1XbdPWnUGfyQffCJvDXr8njleAal+SrXY3pQ9ai0ogyfTPlrNVztM7K6gftMZ2mrps6OPSMPa
EFuvNcGyifK+i4s34ODYGTp1LqXPicFYto2p+OBugPIxuPSvB6itC4vAbq0G9QOhdkJ+AookQYBA
zfoo9OrGRj9QksKlBlZ4DIDBsmMdh9rcrQSaVgIp6D4YpXUdjwREMmOpN7oBX1SlSY+CVm1dX9cA
a3lnlRPQooOaiHLyQQYCGxRD6yZqnsrO2bjk5NEbJqREo2mSN90q9nA2+/p3X5Qx7ktGReZ4V/jd
S9wm1slKmdSnTMmFxseYsvD6Feo6R8JGMpG7Qhb3WHSjZSMFRwabO1nr1bcMDbrH1kojPnKd2Ylc
NdUqRQqFtMl4r5TGyU6ppSBHWTNRrtX60e6DbMGMyhXqiSFwt7Csns2qbq79mgzDPns1RLIr3fJW
AeyWHrdWm9rAp0FVGljZkRbxgNuw7TTJfWz0B38i7cm9kaatoNb0Ew3ZN84i2jbjuGS7RFwENo9P
Gw7H3qnvGWXhnZgEY2LbuXVr4xyjcaCq16Z14ImXfB1CK4XIby6IH956cGtgJzikiDbGIekgaMvu
AWJZvC1o4C08FnfXubdG8P/dxUta1sMsQQFLbmSPcmBsLoAojAUKGZ/eK7Rv2qgbiwYOjVdFCq3m
7bF+sjEF8AeDoN7FvoCjRYAThCiDZSYh10ojyZAZrnfsKv2C9JwbaqjNjR9k9givk8SmeDQbZjoR
qq75F8cg8iGQ9bjRx9RFT5rD/vJ5NKFsue4KKWwLtDAAJp8gDqBFrXEN+hW70ibgpLy0q5zBVU3Y
XsNl0OpxndrJkXMOUxeRB0zFTWZTLgb1IRLlhdj6b4ISvRWFWLkcwTOikg6xOdzi15rJYR6xNBEy
Wdf74Ip8lk1d7hh+B2AnGOp6dX0YrXJYoNeBeZdR4ZAUieuHtiQY5/6IqShdM1KxkUuSSW12q8jn
xNop1K9tfWcLmoraBHQ9TC7EWmEI6RAVln5EMhnj6dQqj10ONTZ06y+uASzBGK9IazdYSlj3W9l8
gsbYaJm4dDmnSYaI8qpvuqPpgFMNuozIr+ylnyhASQXTiONsAc9YNK7sMPrQ8j5fBtiL4Trcju3w
bLom0SPkPPtIU3DCrN1auXDq7/jobqwaOSPmJb69Sl7E2OnHQIt2nnmH1KFfNP5wxYhtXHSbxgog
0whQ3IIzo17Sw2viHnKwuuUQUi6aybkU1AWNRbIwBq2N7kcA0ksAdNRlNifU9sDTVG2biceVVHKv
fGRS7u0I8aUds6mm+uLAkjOzaefZHdljiK8WvjO738acgR25yFlunX36zaYxims7Na/hVy0j9sdV
CesZ0VEBMRugV9G9gGnmw6Wsz7tsC2rqG9XFfZIwjXddWHzuaEDJI6iV+htXQRHQzq6xYApHbNjI
CTY3xYrWnsC1Kd+YmFfgIhCMEcIJFAxgho2uRE8CwPn+c63IFcji6r0Y8y/SMNSS8Ls7e9Q7vMkY
5qa69bZmU9wXOg4+5drzYIRxa0zutuGNxzLwy5XeEpSSQDWyw+6OGNGMpYOqXvlFsolt79oh5jPU
5LoymAK1UfVgVuGH7QbDSu8ISc5z2EK9/TyZlQtxDaJHaDznlnWTTVoMgUrsksQ7aTFGjkFvYxqU
xdaulbWVdemveBS78DGqUdmR+PBtsaoMKnvuUp/ISDqB+cUOz1OdPnkh8jWy69h8UQyo7gtn7IcW
qk0EsUcRURnX+quB6muJ1o8oPFvdxyEBzINP/fIzJY1Zg6Exy04MkC9sS4phXsk+whAtYz8HBSb9
776nNO9D6u8Ws1Hkj++cPGhiSpaEwk3RlqXc0A3jOD73ep/EsPgdOidxBwZ+YIbsVWZx0deeIjAt
6IvnwE7eZn/FSsAgbeAoLCUV9Jp9S65prVKqxENKETwxGoYHJf1sY/Z07wyH6hcs5L1f0IkDar5P
ZK8vjXYvw4+Y2wYKRLnCwNDiVicekicQTVFQomjHF9wo/1WQKYdMYC2xKl0PLz2BU2NR2VuX1Qnx
RQIjyffQzpKTRhSUvMryG3QhUIDd+MWELoMKqCamMiJx03acQ5K1/skRLBU9jWnl1ASwmOMG/O4t
aBxLgZCuUdetIvkhpe4tdZS72mAWe4nkDeZtlWwdFusq7u9KQk2r2rjW0pHBi3sTI9tZh7ZGVqOO
d8+1k895PcVwL0laYeCdefLaTBAW9WovdFWzo3PcxyWUUo9A6YwIpCAIhmKbwRf/MkHQRu9tFRGo
y8AFNyUdaEVdfnItdc7IgOV6PUGZK9DcVzp6uGBY4JsS65KO1bYtyw9D984khNAu8nheC188jE24
h75ikw3S3NZ1e0MEc5DgUcql6W0RGL4yz12h4I32tg5bioD3xu76i8qoRySzYSYaBD/kJQ4Nbfo2
FF1ynVp/beLQzcZm2Ts8kXHc3VSCZL7GiFY+JffK1ca1LTmahVLtem14tdD/Qf3i1uf6ViJyNiGC
J19yps5UJw4SfAqbHiSshqPTFqAvSCKGYlSJROa6wXSsU3h6od973PEoJ1QFvLRLt96oK+aFzLcG
MgmXPXU3wpRSUaqWG1Jsol2mpIWLjF27sAKTYVO1tnyaAJZQ1sYTIkPbFl+1TBQXuqcjXagH86po
9SMw82sfNmBUESNVAkCmLRjwuw7M2BSS9TR1LHYdVVUdVM+tRZANSehwOuv4WsbhzpjzWHLvDdBy
dUoCYJ2JTVBb0Kbn0NvHFRNU+O/psZq8e6NBhTVS0CRJ+t3ZPs1aE+mK1T1oQXtWqTRWlR9+o4xN
FjFSgbi+jkjLmpSXL7n37YXbIZYAwA8n0Sc8ewh2GL60dd4Mz2VpfnuGwxLb5MtwBHlchi90ix2C
lkiEt145UNElIrqyQm6UDuUxb9qdNjb7ygSGVml3cdn4K6dKrlKixRAxrclT32JUpT1nvvV+cA//
+SmQwbOf+1+59aajSk20/isSqJnG4KzbNoYFFR4zkEepaVwVQXTuep8hIoLftEXKZkS2dVUq75qm
EcoZIiGaPB3XceLSWHA0rBo+g4dpMDnq4R5ps8JewH/v5vB2jgptFT6JmQM2lncIUJ+wNUruiOYj
6ZlO9S4ktSxq7wlkw36ujS8MQx6UL6YTIQUf+raz+AhLjkFX+hg+6yr+5N0ibZ8CfdP43LoVudMb
y7Q/TZ4Ppox8khJkZpYRoKKPjYt/rHjKJkbXbXtKGre/+vmLEdhf6CT7jamVioI63+VCblJuRgTW
kX/UkHvVwJCWtI3sZeaBhL0YZQzaN9GjNckuNLaACy+FVsH8Ald9TlLEYMBY70wy1Gvj4o7JgQVw
1jVN+0rxSGYlOEdd2w9lpm2yUv+MQuet1Mz2ymrVKtGch87A2+5YcG9iSVpPceMiAjiahvZcOShJ
217PNo7A+kWkzDsD7GQdeZRio/cyZopbhcjQUETNcpj6F7wzQOES67syChCCVkoHgZfUDdStaZZA
8NeLK0/mDzbS64Pd7UtYNGdRI8PVtJJv1m8F/bkVTBFQvTh1l4MUn4k2EkUXBeCeGkaHpQ+U01SA
iH789h//+s//+Bj+d/BVXIoUv1Be/+s/+fqjUESdBTTb//jlv3br2/XPv/Hf3/Gnb9h+FVdv2Vf9
t990vtvc//kb5pfx3z+Uf/b3l7V6a97+8AUPYdSMN+1XNd5+1TSxfr4A3sD8nf+/f/jb18+fcj+q
r3/++EAc0sw/DWth/uP3P9p//vOHqRs/P6H/+oDmn//7H87v8J8/Lmw+kVJR/lX/5W99vdXNP38Y
pvMPR3c9SzdMyzYYaP74rf/6+SeG8w/PdpA8W7a0mV6LH7/lRdWE87/6D4TBOr1ww2IbtXX3x29M
+eY/sv4Bb94THgMTIaVlGdaP//vu/3D5/t/l/I028qWI8qbmBzs/flP/dZXnd0dQm7Bsh/8swUsx
pOA1qI+32ygP+G7jf6UDBo6+LLF7p1V7DG5VMbccsUyRluM3nzjc15ZSFCvwkDn11IDdNDf4yC3b
3JWeHeOjR7hXm2aGGJEbN6hqcw/+j8Oie5CIkl5Q92QbTLM0kozq2IV4+yWdTPoqwtv88tn//u5+
fTfC+su74RNmdoKnxZJCevO7/eXdJMLXfba2nnZHN9EuGPyHgFyARdcn5mdEoxgILtJhK0COjKjp
FMtpKXBOn3Mw8rtIZDZiyLq5a7P+uxp76xxHyHGaYQiXyp+Cc2J5wTlwzRt0skhe9d55zvXXwjDV
01Dp8jiNOVO7xnee2R4YanvZdROK5iJxLTFxTQ6yMl/+/j0b3v/0niU5G9ITro6e/4/vOYit3K1U
3Z3IRoqPcYq8XPb+fWBNFbKL+qXQZpxbOgRn8ouwzTKMk8p0MBQkFHie+zZ25Wft2+yxODY4xwxH
2nrpGYSwufz712rKP79Wi3QH4XBXc3OzDHNb/3p9bCgcfUqT8KQ5t5XuYs8ipH6i8b2CiwJmmSQ1
bFw4chv9Q2hGfKkTtnob7xv8TTTAwWx5xGdOlY4Q9zqOc2tHzxhs1vzlz19cOgd7TeM+zVstOudt
IbZMmaNzH9O4zoPvv39Lwv4f3pJjujafP5++MT+pv76lEXIXA4WmOFljnjxxlOcwmeDJN2iU7hhn
xcRVzn5T5aVLUqa2KaEz55+/GLH5++9+fmmaTwF88N5amlmZX3LDo+i1HKKXGcqPC6f2CLjxG466
Q6qtsYRUxNuo5OL0/noMKOV6VMyQyPuq3qmyCG+ApnT7XBTZzO9KcRPv/v6tm/Od9Ye1wzJdxEs8
aTZAB+HMT+MvT5sumIPWhV+drPIziWJCndMEz9zkrNKsSK9i8P6XwVdqV80c1Tgxr0NlG9etw5SY
QQQ4UKLBloGNJJwQCcC82FbOBTOMHRWfd+izaDqUSDn+zesWrLh/et3CZOWzdKbrwnatP71uvndy
6HWkMwRYkRhjolGbbEipcQoJF1HG9RRUjEdowW3ynlNW2pSbihv0ZuAM25OgVllOeOdaLQYgUxpb
R7ThXQxPa5/bNio/wufuqa2K0wgTB6xMYeybbI557hu/OFp+Nh3IBxNUNfKhK2DP+SHaitJ04n5R
x4TK/f2FsuZF/I8XStiORZ+TWFDDc+aN5tcLlfEhhpOr5SffdkB1VYjlszhksjJsNE0frkRAbqXW
Y0rUbQKGTHqSWYqQqecI59Vj9pUW+i0p6ZiZiYXtM4NYJLLc7oWKCe5JSM0ajWdjam6Z4+abFG/R
2XBtD7J8oM5Tph6kDOsH5VbjVkcyvSPrJ11hMylOmALR5IzhU1EkBPg2xskm8oAU3aK/4KVSiw7a
/hOrM8Q5zXnBz+as/v7D+ev6yR1g64bwuCnmpelPe0Zbw+emvR4eidHa23E7PDqlVZ7qkKE2nK/h
MaPzt+9j4P5tUkFKxESKL0iS0MPfYjqS3vpdT/u2qdOzqcwU84VLN+Lnb4l/Wv+b12v85Wq6uuEY
uilN3ePQ8OctWwRJU+hxPh177LSriOJrHcejfxPjRcTLJ8cHOzUsaGzN+NL1w1vgRDpoqQ6tke7G
t64bkpRbiXGLBj65/fn/zAxBsplq54yLd0hgimxcfbIcQn/xpRaisHat6RvXjQM3nfbVXDMN7zYa
6ie28W4VGn6yyeeK9Oe6lCLJBVZO5+Tnlxxn6mNgQueJ0yrkZI/Wz/Yz4xam5sJrnJj8aKnfGuR7
LG0DcOtQonkIWmHcC9OFjKCcGeZQGvcV5QIyd4zaZ6/G3oV1nCGpiY65JRaXTTounA1gJYYBZCje
gLOzD1Vkv3itKgCtjlCm5t9pkW6i1Q3PpkCM4veNyejWMPYxgVXPNUUR3S7noSSZ54wSi4CPBp+K
YQf1NhM2FUVP9GwYTeShtTrqmVjhnwwwVoCzc/UTPWj9BHYfg0EXkDbZjzoEko2ng9QEexJxZCKi
wELdemDdrq7akMmy7sPfazxUN0GNBIIYq2orEne4/fkLtMWod8XNzy+6VmB4Zd63Gzn985hE46Xz
g8O8u94TYe7v65GeB3ra7vT39575l5XTNQyKb2lLh76S9+cVvx0EWeiS2XA8+M1aVFK7mW058A3G
VyUgvXscWY9F5GV7XU7WfVz5p57+7utod8bKR6SLVi+PT96cO4eeWYJrPqY07I/EnkFdn//Pz19G
jmf/Ztk3/7RTe7x0kL2kcFJ1ug579h9XwWmyMAaplo9nZsW6avBpbUzBYcqF2mCl1o60NVaNW2kv
nZpWNPCyO1bjfDlyRSAhBzjBQ/8qTVB8x4rxJsRkNy2zU+46dG3ZTF5VXT/GXEQQA02+alobmEhh
Tv9myZpf6C/LuWeYum1Iw+S9zIWAPV+lX/bdYSIHR9Hj2yNt0FZ1C06yjp0VYXtq8e0j66t8z9n+
/aX/P5SdV3OczNaFfxFVNKGBW03WjCZIo3hDyeEl58yv/x7we45t+ZRV3w01wNiaRNO991rP+jBz
m/8m9nNV13Tu9X9Mc3BTABDOGnPnpDnIhjLZWSSY+phsYhINNn45Jru//8X/9S5t3qZtWfC7bf3j
uGxr3FHbSO6q6tHPSbzJWxIdIgorCxA76lVaSNXgZPx//+r8B6XNW7T4eD98tk5W2qC78Gf4Kh4p
NEwB8eJ6u29895+0GlKYibLZuBqZWn//w8Yf71ewpGMdaJoWHhx9/vn+8q3qWW6Q15F6ewfcKEhL
QjHBIq3a2lffCoSFmpWJLyIh6IaArYFACPM1c4cHFL41VCCqxLqvao9j764g634ftEo75eiW5E1k
yif03P7tfKxtQb068mzhBCe03PK/RP57ZNrVW1wKb41f1NhlOAnWKQG3azWqIP0gDNqx8qOlm2Xe
oRlo0rI+7e96MnlvFek760IvvQdJOMiNwgX4tUeYRDKS+z3xync3H8QTjQGg9iG6sL9/bH98apom
SNZVVZNVH0vYD99XYZuV6tFmvm0jWB5JSRFrcHswM4zME5DIWDojTbk0cKNPvjDzwyVhExtgC9Om
18oN2bTmL/SXL4zhvDG9ok32oaxtFrzhmCBe4fsxe7M60/D2t42ev9fccXaw1fRH7jFrCSZ2lVkN
NtmO2lIis2cnGZ0D7P7sxm0vKbdIlDoGkaZW1V51s41XrCRgNtGQ9mgEvLrt+IJj3rpoI3XB1ozf
A91GXGJL4pgybl6i8IKNw42camQrN11Y6ytufaCOTE/uhQrteQjd8tq0/Ckuqup7iO3Z5c4cFA7u
nCysoRLV8aGAcP9k4XyvgQC99JiidzaFpRVpvcrLOJF687yxT5GR+fd+oT+IzFDu/v71mn+sbhk7
TWEzW1QFa0b7w1w91rx+cL3AwvlHZayhqGcYZr534ji+toZ1cvxkfEPFi6PCCoo9hY5oPq4FnUok
afaI90zbq60u9lpP9Va0pF0QwwzUTKXm7feddVE6NokacCVAqp2uor7rYS4Kwv3wlKRrP82g1ZkT
PJ6O8lJSp7+KNlH3iQICaN6lFKLsYB8oO62wYd7Z3+CLN4hZunKjIOtd250uX8A/XCNEiJegz8oz
IQnfaDCSeuScgmmxxFSKTZgtDIm5cz7kCzM5h6hc4BfhjpmPzZva9D5Znc8Tx1/uK/ygKTUxD2bw
4VJiOfv7fUUzMQ+ZRgbjXNIUZDWSP9HCYz0wjuZdaXf5k2qbp7BwmjN4zuQ+apty0Ve6wM0cV6d5
k2WCLOQ2pA8LeZdkCBGsCp1URVLlGNGKCkmxq+o9PXNt2JZBqD9qHvbGQfP9Q9mozLXqch1zNz5n
ZeJdTMdBeKsQz5dMu7T1P1kcfRhApjcthCqnBaGmSVP98KaNytcF6WXWLRjvcsuSs12i1yvWBODh
cAeKdiwMmB5u5BifDCDTDezDxy10izW0YdvC4Z7++8cdRYMj9TKXILZSC8AA6lFIM+u0oAIgR+uT
2ynv6X/8PUs1hG7rlqqxcPj975l+4sEzTR2C+gq566md3IoGsBq1PR4ij/l3AzIdTQtF9g2AdCRT
uSDOzxDRQ9Qob64Rqu+eYiMoEMq4i+MhOsTS07luppm6oXuHXDe5B7W9ciUVh3yADERMZa/U0vO/
Cw/pf5JnxkNYhuM6Lgp8PaPIH3vvxU60/FWQYb7lHCy6xEg2JtYRrCAqsgpgIefaJkaFzN98VaaE
A6T0ZJshRfQ/Js2CFppztDS/OegdKe+mFQQsUXbzE7KSFC/yZuWWTsMD/DiUYxUqdjNHWJWaFPWj
IX5z/HCrlkJ/Hbh5qH0Ftd5y33Psotvcap7rsrfujKpdM5rWwTYw5SPC03bl92N5U2eh3KOxRRIz
emdeWf+UEpxTE+n4omZuSEq5WlKHi4hnKT2F26PpHGwd9Qd6jmwJZ89/KAIM+0FEPcScKgou0cMn
s4/ri9QSSquJQ5BxEjiXQnWGsxXQzfXK4WIHjnbNRDJcSYWMS5vAD+GdY/zbp/lUG6GnCQzD++wX
Nd1bP/yADWqsVPNsTQf++uHe20BVkyM3n1tDtLQJE+cylL137Mt0T5X91aWfug5MUZ+DvHyNZOMv
Y9cG5lQmr3+/S/xZxaaw4UALoWYuNJ3q4u8/bVdzQl24tnNb2iQjui5YPd0MX0rTfSWvFm10Kuy1
WyTOyacKE+uOu6kVaDRhYSPO4Da/BHje33hj/96YUj0FsYtviJf8JSSQK1IbgletJU6u4Av1TSKm
0GoHEUyFIgRE/vc3I/8ckWypSoYiR1UpKU4Ng1+n9zCfCCuym4o8oii1aJVqYB8720VOxiYyvefa
quQ2G7sCRF2CGZuIi918TIydfqytkJDLHJZMwphyQ6p2Vj6OeuLekU/bP+mju9PRSV8GJAdPMcvx
QH8sx/sQhfxqXgHrHS2ASo7jqXbDFBKlsg9V4h8U0XyVRW4cZa8Xh0Che6Xj/0Yg0Ma3kQ88fDCQ
RYVBrL6zBr6R3nRBl/ZrkOndmkxm0hg7pJMIGKOlQ0oE1z8yVlbQZhXo9/NO0NsCva1XrubdeeNy
Vxg1wrlU07trXNguLhPi1XyNzBv8lA6an4Wm4SEl5dK//ftXIqah+Pdfum3RHmGWx42Cm9yHryRU
XMQ2isz3wBsSalFgAFfYIkkGrc6oIf7dNDjDw0XdKuhvnEpQLGiVczRtSJf2cSc9fvKypp/1h5dl
G6pjG7qQ9Ik+zkCBkXjM5LJyXwattq0bd8pJDJNLM9aIVNPKPsehHq5ScJU7Eg/lys+hDnxyG6Ph
9OeroBkldI2qqWN8LKdSoPKReWB+CZSpIuqX2nd0s76xViV6QRcE5Hpw06vvog4gJ7Z/CiYDR+7G
V/RT6TXHu+fiNLr55MP5cLujVKmZ0uJzMbjbafrHMQHnUVY5RdXvoe0wPONdWJTTGkYJ2+oC72Mk
aKGhbDN0t7pZ649FT+pfEnu8mqy9NPh9b+2ywcxmtNqjpkSfXOa8hN8/N16grmqSNea0dphqE5z/
Zf0gExmhQ2nQ3fk6DRGd5va08a3/PPp5DMZMVmXfC3tIya9iphhM00Kjx+Q62vSqp3njfHzeeBhG
bpzcTjYWdkSA1uJLbbGalOp7iGt6Vfpuv2corc5ahj+rbHrxxQvQiXWZ++Q2CflY+ii2Ts4iwSdB
MEyCDjcJkSf5NAcbDZeuWR2z3Jqmaek8L4MquaoVkGOACCC80B5fe1pjLysLzFGg9sbW7kW9A1rh
3jmOhr+z8NurCFDWRLaTfylNZ9NinSAN1wM1VFtkR5WVc19WD6Wi2t8afBx4XD15DdBMrZjCNrs4
l+/q0FeLzKiyK0XB6OyaytYb4xwYuJldJ/Ka4XrmaT5UBvyntP6s7XwyGWJ3E+hU3+ezKZz3Y0Qt
cj4ZtSaCE8cZb9F+xSeHrNZTsozqMTnNB3wj+/cRUnquLbfd542qIb4T7SbjVrcoOj/c0KlJznM7
p/MF5L1A7Igb+ffQfNI33Xd1NPU7axpYR7/s6Lf6r7ZnDA9RR/9EmOFx3nMUeA+lRRLuj11Hh/U1
rTtjnMmJP5as71tnEfTWV4RrKpaenv6Zb4fnsojFrdpW15+HDD8Jz2T9oYyuDOBiceety84ZVlHj
I+U2QigAlvMlG9PoK4uCQ0vF4h+taxYhKzV+XPoCHisLQJWVKQuW8Xvj+ZRbi+CLEeJ77UJIcog9
KZMmmXh0Q2ktNNGY94whD1oRhoDgO+3W9moDWRjOGDBG7Rdi2p6Yfq26wsbW35r+0Z02Ttb6x6zn
Zgf7eK9WanbnTMHjDTwKL2xCEsGpgwAeqnU/vHqVCAhmpWPYMtfc/zhm2dXacY2THQ/QhXqS9Oys
7Y+En9fLOI6sFxNXjWJ1/Xddd2+5P2mvkWKTCdT1dHDN3tgVcGc3EjftfUde2I1EiRpBH3yRfp8v
+w7D4rxLttraoeN9tcgOOnku8qz5eBxIsdZgDa1pJMYvOMtodDBa26n60tGgvdHrSCE2iAC8oOvG
C5GfkjgxcziGjU0EAz3PT8bHD7OMefShd0f3SwV4A8rg99GnylOztQQRiOQpZQ8SdONaM5HjqAkM
nqTt83vCs/wVe8Un60wx3S1/uW1NfxrRA7MqGi9CNz+OzH1ryiR0wmEfF65zrITxPUygjNC5HbYC
G7rn9ru+KcpbM3C6UxGRxBQY4UVt2u6zKeyHOyhlTU2jrKCSyKDRDvwoGJAd2TODzYSBuIWlqsuA
6tHormo7kgeojsmuSVxC1vSueJIOWEzJmuTv96mPc9f5JThUN3B0iqmv82HumgeV3taBH90K2RBc
3VMR/7lhVegtg7IGccKKwt9UuToFVrIp/HidJtajKu3uniCefmvYNVSnLGSq5WgQO8nAIQMV23ju
2cVRBpZ76+O5XqrDGuUZK3JKhGt/MNXt39/RH98vHyr9Rp1hXBo8mgtnv9zYCmLcRWQ58GM9hUIl
7E6aEWW70ww8wn1GaSOKjXeM0aj20a7ctNlonOYNLZrqk+mJ+XEewKthyo6d11KpI5sf+3s2UDkR
j310O5goIhrSSwh7k6vIV/x3IyhRwmUscDNFK0+piw/I643sEhg1AEw3zC/e9ChQ7PBOHfUebZsW
ncKKBr9tDeorYmGgTdnwXYG240NKfRF9AqTaL5qdCgaLmSqLjnmDRM9bh9WgLmDnBOtK9grjrpYd
R6vA/x0M3VqwfDwWzj9q7vvnInhk+O3OjauOF1XpzFNR42yipXQBaKnCrAlXLoPnxhs6YBaOY18L
o7GoJCZcxUj1brR+gOlOfBF3hdZJDlGC1zWO4vGTtpBlfRxMBLPjSXOj0R+S8o/5cZ87GDynJQul
QzkO3P6wneGuKex8CUGvvHjUPS8mzCpI5jrWlayqLvOJn8fmp6SeO5xL6kG2FV5kEBnPg9Elu9zv
X6LWHnZzNU9iqr+VyRMLimwz4X2aIEDLk1d0KYV2ZwVw5WaV9GIohxZ621iddHi1Uhsr3D85papp
QzRNBaNu+HFch76HAss4SZgJRBtgVaQ7aum1vA9ty157Cf6ggJ/aPQh9c50MRB3XKPS2NmrXLayB
cOHmo4I3c7JWoca/oM8c7wKdNLs2D4Y3u2F0nU+IFsxHE2KhzFtVuy/oAf6IbUVIzaIhQpDvOMML
iI7vI7aOM6N/vwRnSY/ZMOvjkONQEX4Ji60Glaz7cX2cT8y7PXaiRRJhJlBQ8OyzIl27tAEObd4Z
h/mR20t4UwS0XLs0DLY2TCSIDfWwdEVLohTrlxszLa0zolAHiOoha7P93O5niqSse7sWSxuf/dWl
+3lMuvokUgSXRuc8q9Pvt4ksbZ0QPoqRi1+3P/jZcT4xP8Kbq68BF+z9LoD46klzM45t/lgqeDUl
QtR1Vdr5oy1HfxPUNsr06aweG902bHDbzrvZ0EZECpDkoQovWQSGOi7JT5xihYjD80SBnDJXAPBp
uXJHYeVVi1XzFgJByAfFZsyS6DiWRMR2QbyfD7FyDI8ELPCMkRJZhI84EnX4zcraRWW1yTsUlxy/
fLHqdescRhktZpEIB6Wl6Z5SY4ngsz73klkbvp79vNG6PFgqsZO/9pQQaCDnNp7FpIQMvQMNDGzC
mUy1U8HZME0YN7rP7rQWyVoy2eezYmoczGeNpuLGlDs2I3sgsOmCFQqaIHvyNCZiVT5033PzRLoi
aaF58ZhVsntRSGFE6xG0Z7SJ9qYqRUi7c+ixgTERGgzFIukQDpooA/urD3Bl/udVnB1NODgPrSKK
mzxr3X05bVqaKDC8a+tmsOGaJPHo7m3fAX3EL3+ZN91XxKX5O8iYHw9SjjheJ06R5BWOaThc2ta4
dlNJzFFI6KVKaayZxrGLW7UvMTJWymtZVDgvWx0PdgsMTs3Nt8wyul2jQr6jA/AsvCj4kmukRiZl
Kc5jqPoHylAdPV3hfzFMdFO6xVXbyoVIejr3kyts8C3rx4ZBk13j4vF+7ga1wN+E/G1lmkp318T2
A5MC6IbT3rxJx1YS1Va4D11P5AFe9L1hlMq6VcuvPYimQ5AEFrj+6WE7baJiaA7lEN+WrhleGvzA
q0wtNaBD2d2UQYdC1wleBtnvxmqsHqpcG87oc57JpJCgwAzscwNcCiqFl3T0ireuyCb4rgGTbSB/
s1Ki/tgkdbKqtYZ4odJ6aAaPwNLUUQ/zJkDQsDMpn69ItQlP9RCCQJo2IFJxLDpMHqbjEmcS8TIj
Aa3mkcASrAx55e2NQnHeRzJ7brTEKh/bkez2AETVyeoHDRwcWZzMRtNVq8JmQkCZvtei3blNnTyh
Lw12verG6/l4WS2MxtXeikxB7jmF/xJ/Gz0D3/1xHpIgQYKlWR4LKAx3nYKsgviw5jUqjGpR4+o+
0H6xGab6rUy95jXxhLWGoA0DskyrB8uKN/MPs6+w0jisXlcui9MfP9b5BDAKd//3Y/O/pafrsu4q
cDqLzuNS5f7JCyD8NU9KZsIKbiCD2dY1wUu3QO03PKsIRW9yo2zfDL9/LUQ4fMXgvQdmA2HCQh6g
8a8uIsGBxp8QsE/YjfXCurCADJeIonBA5acGxIY2XeNe7Mu7TtjRqhjLct2ZjQkOyBBbyyxIDZ92
yTuAT1WX3MmSETtCRJr6rTE/TKaHgVanWy0Q9qnGcMegNb7UUSF2RewRnUSp+GVEpMJHnG/RFcYL
YQQa9v1aO9OVoepO+CagXXbnE9zOo7OVr38emR/VCXxeqwGg49QRNCQ0RAdaReatC4l1Y3mDd+4k
KeVqiQGvbcUkgxXmV4piSxakAMU8EuHGrCu/NjlgAszZ6oKcjmydOaPO6k2u9TaMGCg840r1JkVE
RsTvfFJLFVQARedt512bqtpC0y04Hal+50G2XFnu2D10QTVZFof6zTFZ8vXcq8hDImyRrA4+s+JR
kVH2GhKHxM9zGmV0VF2GTfZkmYzBrdK7xRZ0RnBqbO0kYxzZB1jEX+reszd4S7C69qZxyaPYvOBf
ilbJYKbMsjhGghsG9Nz1Vp1ttosafdTj/IhZfHwps5rxW2Qv6P/wlCbxEwxr0JQFA1ngBvkLaqRm
hYS53OLpyl4QzhwHb2zv9aZTzmDznuZ/nROUsCHpOANWRaHDi9XulJKZdbHVcI/MRn8aPVcBJD8B
b6fdfPS83QBOaznvdr1urqoePh7gHgPaV18v4CWpWA14sgzjL3mspJtUcSGXy/w5A59wP6ZGfugL
lvHM7Pu3KKmeo8gy71GhFoeiF6glkVDuC9yJwPa86qQwLatqy7yrJz3lfOi/x2OneMPPQjUyGc6h
l3SrCfd99qdH4XQs86oOoLHV/3j083lenxMT6qXF3WDXX5IsVJ6VCrpVl7bKKpt2Cz2CeVoG/V2X
RMmqx4S1GMj4XSSeI/d+kDjXWDV2RtBYrwhXfOR8HlOLxLZe9S+VafSvBlUtULuEvways7eKAeiS
yFUq2DIoHgpPDBs9IeiT6T/rwZbIp540+efSIlSEAFBCP7G2HvWJuT7vdkN/TBmcbudDmh3c220a
L9uhu3PSRjvMSrV5k5TDXSEsFGmOj+JN7RR6r2GfXHluvbb8GD5A5yRXqYf6gYrrt/kkZZvkWpsP
SkwtnaF/hIQGSDlOnfaoTPCsGGDKJp1252OGHFqwWWl3bMjnqmR+VxKgiNty/gcQiw1A2jsjqav9
vCkJEk3WfaH9u08zc9EGXrKj6EylO3TcPcY8cZh7tvMGlSsq7iS6NliOs5KoiJvQrPko++ra9+SV
M48W297Xv5LKTWSFl4TfGilWVWeGb7QQCNqQun+HYdO7C4YQKnZitccyyr73ZBouiNbxj0gVzLM7
TKmIk/iMByENQN0jnD2T57AvYlzu7vA2/wuvV31s8GT3mIQW380bO63+feRUZrwZ1eRBtoQmp5Lv
M6jvAvKzTq40olPdhvGJUhua/gFSzrTHrzc5hgPgGhZ/4Lk9406lJnWbqiJZG323cFLT3g0x4tYu
df1HswcQOjYBunWbdR28Z/8MTOngBKV6ch1tw9pd3vZoXW8nwevtvPu/jtGC+QadxtjXU6KH5bB6
HgOCfrmfI3/8uR/jYOSnEFyp6QCZLRT8+KpvMpMsl5AJ5cuAIHY7GkNGNZhdTE74VsmpXbax9zpX
kbWhKveAb37Umn9WlxMYhjdRkbqb+ZgrEyLNjT5w7qUgyIAAbzr7b/DSiC6MtsLKC+eGCWK+DRWS
rgnK9IoV3UiA6ngiCNsozmCebvgJRvdYyBA30Zqay3qwvULA0Xm/m2t6WVEpdMl7ZTGfTQLgwXzN
q9BlEOUqpeyhts4pJK1sZRsivqdYndAXKsYr49ns406eywwGX2WOzmvXrj8pe8ipYP9rXUtY2GE0
A+WYbgD0nesiv9Q9Gjughkx1cy8whC97I+4falUbbkajL7+V+lPRd+53oyASIxlB34qioNRJ8oyb
Ke8soaFZJRndNPAUa66o8BgEY3D8cWJ65PhduFIxEi/yBotppRG0QaFfKQyX5nJO3nxGQsaacYCU
gabYj05U7Jv/PvI6/qWuVfqaUPv4EefXYsy79hnjsDwwHmo3UnPa534tWkBzRUc+idqm/b6vMRQm
CNB8wWw1CZOpXwLhLM1Um2QXd6H1hg83asc6HxynNLo7r7Hzk1NMvvkkf0LZ2j5jYkh3hgYNTcRD
+1yTG449T6k2qao/CvzIs9xp3igEcxLA7O39vNdB8sdwCoPAeIgBuXN7JAZDRgSn1cqrNwzldd4I
MT65WoNMxVPKK28gXTrMdTaibL9m5AGcaHS8ed6gv7N8+/Fg5IFfhfr7mLwA5z3iZki+hnb+NYJ3
cS2rpNxibzQ2bUYFsNB1B6d3bJpbfv/KbUBuyE0kBojjXtWw/oMVOjWXUmLyLlLNHWaTKnFbiWS+
3iWolQUMvHCMt6Rnj6diwPKSJWn7VA4ChoAajqsyqeItqW39Riqdtxxyt3mwGznujd5Yt1YFr75t
Xfh1afsQw/E/ZWq683SjYYBvmfkXtX1XMrzc5PXYP9d1nG4sXQ0QsrDbMqtBpO/jjdajgE5ufCRy
SLml0ggkT2fRAQbTB8Fjlms3t9JT7jeLVprG2YCQcg4swBJz75Z1YXV/qJ3qtvOV5L0IaJQbWRA8
0MZL6ah59YESpHIrSMPZFKYPEWwgURvhhlwnqAx3FHesT0Ri9ofyk035lK4/mt6p5SeMjxcegBsZ
eqpDYsPE2hGJd+KGXTymjeHvktqp1yYF0TckjrUX6e++wCladZPDpAvUe6eMv1cqvwxNgucmH3Ce
jhe6lm/iAtbrj+bgtGuDaP+hD2vrCfRL1GveFM6LkXWEwAexf+c5Tc/oTtDZdDysmmHr9na/0kbb
fnHq7jtTwvxcq7V2UTXxmJuN/SIIcVrjj89RmOVZvszaxr/VErIFZFxkrCZJvRoiQonmYyV4j4Wi
K69FX5oPZQ1sLhL0MzPFeKj00FvW5mhsdBP+hh9HEHiVRR1i2jCbRjzaORHkwo/Dlw7D9w2VZ1Jh
Pe3Vy8LiKzGMd7mfRP/YASkprh8SrqpRncjcbez35jY2/W+N1ysPBq6PrWUV2sbrrfgRhNgT55Ov
f3sCCkbtExW0Zn0Yb6evHdgJ3klbo53AgPt7C8OIFNYzfhjux5gIAqMtsPZ1/pvPxXYPuVpuRVx9
07VSHn5uXEF0EqO3fhP1pXI2GsbfD48iqBK/HMtTtVkPtpFtw8hKrikr7dIp74KCOoivM1TmY9hs
8sAaTr2WFQSYGeqjHvrhrZZ1/z1WXSFrEoynvlmtC2qgcbpDQMLPsRixTZsssL9KG3CgHL4mKaQv
nQXQWlXHr5UBRmzNZBO6imX7j3WkL3t1qP4xleFEXHT2WlYkWOSliRPda2oQkXl4SD3v343QOitc
miFo8IjgLuO/Z+fn9QON90ZPix1U+GrZZY69q4s0fel9Z9UKd7waUmcepDFKJUcVTGFAAua90JXq
fmyfunAQ/YKAz4UNHNRVMIQtcZxVNz6MLmJjW3ur4YT8ISvpfABZ3WjXx5Za8jTwazfJoNoLmFjl
pRiFtrbUMDv0YUYqlhGG22C0k5P04BHB0LWuqYuoRESyfTe66lBzFbCeA76so5pq66JakwsG26+z
O++gszp3/VLcxl3qHebNfNyRdrJ38K4TuK6u8W1796rWNgutVkuIjskD8JWKtAJiu0sVdFwdfy2o
3p5GvcrlTdEUu84Ynf2/u9MZEPTMcYuTWSi3lH4seNY1sSv4IpZZZvRHH0P2j00vguE4VTcBxxa7
dmgT7WZ+SiSU+ECTYjk/N5n+1c9/2nmes/I9LQIpIpy1qtDlkRpS194SvP/h2RVRzbVq54tKt+BU
FfFZ98VwJ9yEuomakXbCcv+ldHB0qXZqfmmZP8ZlZFBjyu7RwjL69LeBGanPlQ2OYeg8lmBYj2+q
QmFMKODeN3yinSBRQbN6kzh226UU75so6aSxBY5KpUdhDTI/N9b3uTrmu9DrPfolukY4XG7R7YX7
EMbHym31x7rQBT3SY8Vv55Gqq3at2h9nEHPPZ/JJGvqfM7NO9Ld/00rAEpFTkcpQ5Ope74d/N+S/
p8D+5MN86OfJQTOGKa+V56Gy3wwxtxHWx8EhDi3rMiJC3EYkJ29pZBj3GWgfChVx+200IUWMpfKu
pMiFAbfEt1Uk1PtYK7UDCt9rK/HVNTGxAiCPuQ5Hu7ozncw9kr2dsJslX9Ta20P5156ilvlElupy
k4i2f6Lns5+fIJh9L5rS8U94rk0Cks2dCLMMw1ZOhlfRrHUiI+iIY4qrNAdGyCTbd/r6iYsmuTqD
dTVr4Phe4CyFO4TvQwOgR0NcQtR3HV6TYryfj1dktS9o2/WfdPy0/zESy8mMQgcb2Roy/N9H4rLu
ZFNUdcjPSn8Jc+tLq7jyW9kEm7hus7fYgU4BQWSh+eXCd0vtNsRrfGw9PL+hZ8Xvdq6Cjyr1byRl
4zcjguvadaW7Dmlsbl0ZD0d2nWWV0qWQ/PhOptVZFHZbsS8l6/r52Lyp/GH8pFP+cV4/3WeIBKV/
SJ9Y15HJ/P7uBunWZNpn1H3B4S1iVnvneZP7CqI0e8ILi/LfY50/il2cDf7N/JT5RJcr7RnVxHwE
DQFdwXIwgOVQkY4yZLeu0h3mIrU+VapTIiOI+BHlm5rH/u5HuXp67vwUSohi3Q8WI9ggu7tujEby
MFX/YdAz/wFkx9JOqvIcw6l8SKkfbwrNT5e+mZMtUfmkpbZNE+y9ITt5ngRO44S70JBcmqoPQc4s
opWSmM3Gqlv3GHlutNNi8ar4EUk7EaGNaQM1mWvihzAP+9zBk8b9rOvsnd4ggDSeyvKNdZJhc6nR
Hby5kSQGqhfJ46QDXCbhZyaBPz3YeLvoM2uovfgVwp35/QtiiiQyO4pYeJndIrWKS4uHCaUgM+V2
LJ01/J52WTnKVWWWfEjssb5Ab9mVo59fS8orGQJ8Nwr9Y4eoXvgt7Y/CrxEk9GCUW4CfxeRVd6dd
+PPemrBtOE69Za09tQxPoSP2cR2bD/OmL90XNMa5JM507t7oJE4wPR9f/77e1D5oF6afpT3Ne3jr
QkyyxN/f9YD0tlGHodh3gTdYSzPJvBv/oYvG5rslgwYDqK8+GAFpApHszQ3IBrjxni8O82bO2I0m
CIKUzTol+GTpEwTwmrevEXEKb+Rsf/37C5477b+sj+fraFoZSzSt8k9FXu556gC/BTqpDnFh6FjJ
k9j7rLZUhS30o9/i0QAZbFwmAd4kZL5K8H29W2abfEJNzJuk6g+dBVv9kxf3YQ3hCDw8NtZGlUWN
5cyYjl/VeEFeoZ5SGmdXx7TTnRFKqj7IatmnPkanadPmCSTavGqXMnTVQ9lGrwzJ5QM5WuUDUZHf
6n1JHkAbHaxpg5F998lr/OA4ml4jrA4L3QzaGaoNHzQ7pmES0UCkJEkniMv83r5jGcNdMiSgqBma
blPVSbIdM/88hGr70JnBpZmuBKfXwCqC7CApAAw400TW6zwijjq8//tr1D9AAebXiOzDQik7+yw/
TMrbxrOiXK/cXT0osJAsl+wk2MsPOnThRa2JpaMiG18hel+U0xKmsU1/qUfcmqvRXkaBY93ZsFXv
lCS1QcJx/0vRtm17T2CsxogPrbci29qPqS8Z954Rv5u+rTwZelne9FVb34mgfk6T0t2lsN2im1SC
v0gT9fL394k1nMvrl1/z/EaFUJEPcWuwWYL8fvkhqKCwQVljVzpGt+l96awbWhhrboH2jUME6krR
AooBCPGXCdnTDwELg8Wo6sqjWzjyxlDss9BbcS0SYxtndvqPcJ1bYt3LN1m2kEzdzj4XbgoA37HH
jSDwZK8TB3NrRP/o88608XvdWbZ65d0ppLnXmtY/9f3Ynt3Iv6SJN16yQtxnnTZsyMKCHcuS98bM
zfHcJ122rpUi2kD80J81Gb1X+i6E1rdOHFB5SEzoZ08b1zYBnbUCKWxJUC6zXa3YuE3ucTtP2rMF
Q+acaeQtZ0rzbugy/j/KzmtZTivc1k9EFTCBCbedc1pZN9RSMDlnnv58IJ9tW95l1b6hoFuWWw09
w/+P8Y1dU7Gh0OO6utZqH610B+FMSuLwWuP+Us0dAbRkLR0/WoUsN8EF4r4WO6VSrm6sKncDaead
MMObM3VKTSq8uzGKMpR7drzvIRmsKjfEJueZ7TWJK+WW5/4PHF/ah18SSu2W7nDAbh6/BXRrUlSX
H6lvq9smab7HdZ1iaG+BmAdNpFxQRimOWUB0twk9Gg14vbgronORjXW9ahTtQW+42+lkZ53nN9Si
I9CPJlu4AxyDpT0c1vBXahbT/3Pm+f2fr01nsqrLW4pma0VOGBrbH43e9kg5rOyJ4OxwGxAIe6gx
GV7wbRerqKIYpJkWqEmgsntv2pcZrVO+l6TLLu3GJJxdSaP3/Dm12vI9tJHcK2pK8GNZ6qRwRTBv
ZP2NDRBJY2SdprKtvnqYuZYKEQGQq8Y3PwNcYIWBvwXyHrwpVPmE35lfU6IfsPw7+s3IHH3Rp+Qj
uRJeZD2CB4zKEls7TnjLZtNWYAsgos6n0WmWQMjswiFQKEdvxGLvbqqNeHK7ZhN7on1j+g32Gh1p
pCJueVUJwO2b2L15RufeCD46tbrj7szJ3iD/x+gQIk/bjy6FR2j8jGbzdG40FBzLNte2/fQa0E3r
ZOrlLqjk0kaIj/qJw0i/7m+Hv14jvAr0fqZkiwiLAyaC6C5Q/jHpI9rJPUsneWy6dPL+QJKJf67I
N62ALCPqujuBpOQ+ANzUc+sHpJdqZWZmda36Bn3RdJZq8m44hrnRvfazE731SVrtECbF194q5Co2
XRUHgaNeXPoWbeLwt5caDqXWLT7IdchbT0P5iwGKzqqGP17QmnfKzD+zNoVdpDvac14W+UY3lH7d
5/DipeE3e0UjPCwSypcWGDoLUsBlOllIR1kH3qYFYvhaJfKldOrw7EOZXhpGoz45w3chLdJl2o7E
O4pXTxFr9q3TDoSX99Gw9Qlx2KSE4ykWJaDQrSeGXNs+l90UxoViZNF0dQhlVEcEYzj21SZ4JcBi
uKiGrCZ+qHvRiJ3YdFPniGTJiEnrKsp6uA0TsYD9itqJ/JbIwV/aOV8UmwNE1in5slXvnTRNC69i
OsQDg1c5CapI0V6ZRO3tgr6//mXsnN2df10Wea2DG3S0Q5263aXFl3iBmYpuGMWv3Yc6OYm8nqXF
Hy4BbkkyaqsoNNtdmJvqa0Oy1IKcAO9k4fNPm7FfpXFGcqRP3yqa+E8iw+2UDATcDJWiLAvNVm4Q
ExR2uSZqdpU16FSoqGJXfyrnheP/v6JmT+h3Bjnb6tvzIAfkRGYBrlVO/i4Y0MDJWzXb0KkhMELn
J3ZMc8U71h1NYPWLEOGHXVTl83xwy3MKTevJtJXieQBfaZW46ZatzrqjpxNycPCsH+Yz5PfOQW1b
dU3Re+E1BrANpouDCJJqEeJMPBgePhFKpeG5SFSDYMWq/WzYc7ahbrwMUx21soHg+EgM9lWtOIsJ
CiSXHZuJNaSSageJkcguZuJr13RyR6LGuGMCK26qB+E5bGNjXeSFtzVzqFJpjJ61r4L8CS/DcCbC
7DFfNb1150vAs+xqw5PljltmSvFGNKK3qQoq/D5o5aHXtA/618Yi6XvnAPDEWiWjah6VdICJQlyf
hHw94a9OCg/4utfx3oRMVedI8VWAiDFKeUv8QeJsdg5pJ5x99IKrdsJd1R0DNgR1wNaGOUCQVaMH
ERnNVzUTXx2iU74ogYvDL7VqtrnjBFlhH4+Pg7DfUBPPqcaidqSARBK0oa8iNkpOqnYbr+2Gi9tw
GEWkoEYIqkWlM3/zo6Z1AIhv27UH8Kx4oWSW0pjU06d4JDYmJDG2tL3zLAszkX3i8KbiP/mmjKII
z/junyPDzO5qlyovEyo1eurSpPqMaxIWSX7q9zXlNNoB1UkVBuU060cbNM45p6IGRiRokiuhz5ey
dwSJ1+5rR5jYYW5j9JY0NuCj9GUxtTaE0R4QdN7B4Xm7uqCIkIxN/1Cdj3h0nIfFimcnSyQ5Imzc
V8Tj4DKaYOO7lblJWT+vkLgRrkN89kOxR/1htPfEy7W7Pb1iGmRs5zWwy0L1d0VovAR1tC31HN4G
67hHWdKMZM/2XWkMmDGo0+ePWFdNfdAH+4GGChS9sD5KZGSbLImjnZ7oypWYl0fSCvMVOqQ51YvC
Uwug9ZCbXXowCFqBuq288utT9iCnCeGsxVlLuAFVsPJdIc6KytqaJq+3m51vLr0UT0vTg9U0NdVj
DkHOtrLKqSP52makR3fUpsN8Fo9ttIUaXS48DZBCbPbdg+pbuW9DX25yNzBXYsRgr2q5fytVwsUL
QqinC3B7ysqpcT1YXqotofsRGEcy4TRWlkR/DessL7UHBl5KBU3Vfk+qnVGUzQ9HbXOqilFMvJtC
WAYQl2XalvamjStoV51fQOBByoogrF2yfpXsWlXyeWgF35XCs9ZtFslL0Mf5Ns+d8dRmAmQySy2Q
/GOLzbBrzyNIiXUgc+oNgqyl3APzJ1vjiV7wSx3b/Xuv3xlRqnNrMlRisdE2imzSTaD75quMHWeJ
5Xatsb36ajkNOaKkm+6JdpRrvaGpVOVXuyINpu5yvjNJJoZI6ocbJFCwpep+MvkwEgXZGf2SXNUD
f4rbSM00ZngVrFOVvHxHBy+uVVq2dxuLbuX72UMgpEVs7n6zZORe5kMFpXYhnJhArCFPUEm04wEl
D9I/v0vWqG+9V9dFNqRWQXOtqolXZPT+SZkOoDH+PGhOfCvDPL9HpTUuLNegMk/y2MWUxM81qeN8
YS3sLdhd6PeQPsapjQVCobAiEosy+LaFH/+kRAhNRr2egudL/0nAn99XJN/qoTxbORxpf7RsfPJc
6oqQZxKQuy3sBZNRSn3xaB1RvkAllvplsBxNSbpYWAoSne6MH80lb8sKQ4UeLx3BM0PWaPRFSemt
arTfL6Ies7vTqz+w6UdfnEnok5B1qdl5TQFK7d4vxPoO7wHjxZEUL3XpjWw5erPoaSJrFMYNGGdz
a7Kou6/EQ8NuDQGCafSYFiOtye/hYzDU6AeYJupVZmI9JEC/lQtggGyItl8ppq4/a1E/HgtDI6Kq
DMWzit78lik0Yqc354MlMP0gfX3Y0x9AXHsr+oL2bBgx0WPU85zua6lMfZVp5p2ucpXUZgKnSStM
p6ltkougunsfUmq8/70pnE0zv+wJ2ZUDrLBwikrrV1qFVHLDyUUh93wd3i6ECui4jFVYL7wnaMt7
NELDW5E0zqGHCQFeplARdjtuevJ7hoFcUxXWwvIsRQ9Fekqs3fOlEbiSpGhuMv+gUPOnKly9tX4w
TJq3hE61ECReGIQZTJddrMeHuG4sIJ5cmlXtPWIvWrIE6JfE25cb23RTOlcK/n7DxFHuKFF2mQ9/
vUOEmneSQfjqyyjZUIGxflMy/rdJhNkMrxg7aIftAubRf26fgxa0jzAVm7jEcqGg9L9olfohKoLT
woR6e09wSraolDNwXNidLbszzyx/Yw7RfqmhsYk3DQf0KlUQzEjwM//5KRJlHLHEZOY+0NUbqxJv
kuMRWCCPLWXCnYcKeGHk7S2N2s9EIQz0vx+Yf38LMCegmuh8GfrUwvzl/4/Y1SR3TmDcL4N85eVN
j4AiyN+G3iaKalw4Xp9tYdaWK7eHScBslC08vauueen+H93EkxEJizMFOn5MWHd+7aL7dYd/T+bh
QSWE+y7C8VHFMK08afXLqA7tR4nQcVl7SrR3whxrXZrXvzNa/+qJ1XQ4PpaBHw1XmoUB/p/3Ix1C
ywE6Xh4M+OPnOG2pVpK2WLjDcMs9R93VpoYcyCrvPXxZ1XNInaPGfG0S4P89PfXfPCDO9Bj+4xc9
3R9cQ5oDjANa0i/lLEPTisyJRHmI/Uk6m9SSOrhhXZi162VVdjq1/+DP1+Y3aDfbBxMtwvxnaa8S
XTO/EavQ6+gdbWErjheVDdXGjsZoOXtRsE9qB+byV7+Ixwdqn3UtIfw5lpqQtGD0J0q99pa21HPR
NP1J1/zhZA5y63csO3A6OgfTNMU91wJx733tMwODe5yv/Fr5RPXl4VOZbDHIUj5sPPmsy727HTk5
C0WywYIoKU5+LNxVbz/PCJycufu5D59nclGbEbzW+E14aZ0gW9gktDycOtV2tIr1bUAKzr5TWJbY
3aix1+MgydZyiV2OQjt7q3XyONz2bQjIvmBzZRsEt2wbBvZ5jJK+XW/10pkE6GTI7sAVtxeZinZX
V2RQaKZxQDLBv1P1FDI1XTs/0eAb7m4kCPPWPBhLJYTUiGr7zXQ97Uz5HwhGmRa/gU2JX/pclIUp
vvI0mFSI+aXIX/pcYR7VXTrI+Ng5MXiGgcBkIzYuSNjJvhoy5n7QCPsgV9xLkaVEJsft09j1wzEj
VZjYCuMoLESNuHu4rW7uvVWV9ZqmOGq6pPT21sDecFREAYzGNJ7Gsqlp4NrDktL0gAsRHa/d9at6
2obPB6cjuFrC81eRkj73rr/uaoiVPivQg4aHZFWo0OygN704/Sgvvxu8/vXjoMpLAXRyr1t8DvWX
evTYZbXGLrY+6hXpc61BB8mAULb4qyzSKkCXI83oDllxaTOm7E7pqp3Xpz1prIX5Ggw5TDdkXD7Q
RqfgAa9yemdTEFgn3+JpjzYfommjBqan32vOePzldVUvu0UutfSI3WDDdkheNbOhlRsFGqmySb4g
GS/f6lGRXVp8BWtU6ixc4lLeiNqp80ycjcLZFmSlnp3B30g9bW6i7eubIKk3Nlr7SVO8T5Ud6Y2g
mOghbGfbjJn6lNdt/BQr6rIVgH+zjHBdZRTeWZbkSlnkr+RKAx7bQBCmjoNYO2bsHcD93uYd63xw
XFSRnTA/bQiimA4r5z11rWyrGJmOrpFYGq+zlIfkZ7OoesRjeoJ72Oosj1JhGXztTXUlpdjjxHlF
ymduy8R07zGp7adMV3kEde0BslB9FH+YhuYubGvYW2j17g2ygJMsUMd0cbUXFqEqcYOfhkef3Mmo
C77UIOfZRWwyX0UWPHnC4k7H/RQcRlrJWwjZ5AjLxDoRyLKqCr9bDoNy+lNbzH5wkR6EqhRoSs3w
IwqiU8m/50ctDPLDZPCbH6f1r7lDTlBfTLymxEnryOn9v8kvKw/hyoAW7ihC62MuSo5oTQ+dkixN
/LA2+1DLVLSnERz0Uz6yCCrqPgMZxmt1Se5FUybG0pguO6rRXWfpp64lSLOXCNN/ejjnTuFk6WRi
3lZJTbAa9LOlr+JJsTr+L5rWWN8jz6Qe4JMc5Vv9teFpOg0dcZmeaijPIMKTk+MQjtkmwdLqG5Vi
fWjv3Qjvg8VSHdph/eHS94MhXRImFqtfWoemnuhwOIFk2yjUQvCRV5Rj+wKFtT1Ur/Am9X0VWSaJ
n6q+1uJkXGWjlZ+CVCb1ophOi4IeCcOFhcWEy06J8uV/DwniX100KelKmoK/BCY2tup/3oOxyiyZ
OXFznIuiXUikGm7H8zwg2J1KiibWY4BirEVzjQnONuvolLO7OdYlVkrZDGeXxh/mWjM+pMK4QCIP
3109JQSL0HFCUSicTPoLjQkTJ2a3740cwExLcilCArltfKdd1wX1IjCZP/xUfQJHxCRHoMViDMVw
SzGLrg2auIEne7ow5aheldIzf7O+Nad/6d8WDjQ7tYmk5lCp1+S0pvrnNyF1QAgQt8ojzhrdVJVd
V3kWIv1a7L0W7oIqU/Npfk1P1z2GwicQ1OjD4yG5Iv1cYDU1vhp5YC5rdPZnMTbjuR1GHpvpDSv5
mmdkotQkO66HqigaAn09ZkN98LYOrex+QS/b2BY2qguDQuOxD20QeJqS7oNGwcU2nsf6Gg3C+ygN
ZPwsAuJzqLf+S+YZGz3SzEOhpXIVTYgEjDPynPWxPFJKH4gEp6ZfF9GtD9T2O3usJyctytf/fpS0
fzUSWRBDlRCCmCxmXTk1Q//2c9bJXgWRa6QHbSO8rvx0/PaUdK5za7jHNDtIiPWjMIILV6G3n0sj
vyPi/S/Lc4tZngSzCf8jAYL+8zMwtKrCHKL4YPS2yR6tc7eqFlZ3pidSxvjuIGVq27EPDcpZqna0
YF/GTesczaHS08VvvpFpOv3bI8UCnS0CY5zN12GxHv3lx2UBqShzqbBZMCqUdFkfrNsJrgvohg4j
S/NdT9HvPscy+PhTWRP5beUii0PRQLDbbwZc41/t6Gml7tBmVVlYU6c0//ntdO0gwyiMk0NYtPXN
KTt00jW1Ez+Ixmd+szujrPyPSbywNceipG2h7i1fZPsSmP0z6fGsW7QgOM2X+BNtCG2etpsvK0OD
+1fCdxVGdqYIFX/0vX30UWQ/dQ1SZ0XNycyLY5LqJGgf0frdMXVySkuqyNbMBN5xiCL/OJ8F1PLW
osSsFSq2f2lQZvmtlcCrG4CM1KS26rUg9rMhBlujffqotFwQGdd2x8Eust/cyH91jvnedMTKghsp
VPvXKgE2lXAsS2IdbUGwaQo5eFr0lRS7ydoT05P23w/Or9jm6cGhJMEviT418+Ov5D+ZG4pjBAWb
GA9tpuvqxZ1QJ/Yl6DCRvPfkcQ7pl/JkqqGgRZ0k/rWKyZZM6/TSFcVWNdtmpWbwNbGdtsc+iuMl
yXBIIlQ5PE12lyiNnzoQPb/55L+ypeZPbvBkAUrUdB61X36AudFWoZ2U2SHOu2/z40TU0CJkGHsL
UTAw5lNDHxXzEFPOf8kS1V5rmeacZraOAy20cnX7N8SOXwHs84eC3QTLmqkO5ty0S/jbyOT4LEEA
LhMXT0ji0sjRVgAyXOOeMbZpVZACYAN6cSvh3nPTE0dErQ/d78a3mLL+UkCG+c0Dpf1r2iU+Rhoa
BBF+iwwR0/t/+0RmpDQBA5Oxr+1cHFs8hJdSLVYuNd/TfFVXibXMmtw4eCj5s2wcCHmZz3R8BbrX
0InwIkK3hjHdUIXLYNyBSBib9He39N8CEUgrDvoVWzomVbJfuc4m7cMSW6i+V/rwvZrcgbYWH41B
7Bsj8/iy/Okb4xDlNm4GpSxQOVQcqA9dBTTeA5Km/tbVFS1sp8FJ20qoeEF+LKgZEbCI9IqUJo38
qGQL9m5DoW84oPBPzjgYkvN8prRKjDjS3M5XqfSb390S2CK/DNc698Sc2Ig8JNR3fq1wGUESGggx
oWzGar41vJa+jZtXH65GDU9m6AkbW3Vepekv59dTVMq7oWz9TaZIgIkpbPeSRn0haWnA8y0RkXYa
+YFj8ckCfq1a7YDSJYp3XUwrf6Sy/NEjVJ3e1zF8rH2ah3sFsfWzEWk3BMnlZ6m0/VKpU/XU0iVU
kvISs8gkgz1MN8iwYAvgKyDCmTeCXsAbEdyp1TAE3mp+h7Sf712j6QcWb1dL5vq5KXr3YbZ2sc9F
ZtEaz5XH/Fpb6PiNgYIqueM+aDnVB8UZWIBqlpVS+iRCe8xXah+bx35i+zu0MVZ2mAs85lx2rqLS
FMsaKhJcph4kCiT3KXfYqfZhX7QbVKNwF0yjWOt9F9/nQ10RjuJgTVnNl6Yj4/soyoLSvpqRDmyk
G89DjjIYSvgQCb3rtrEfdlfplzxhIGb7rH3VI/VmZrp2FyJds3UK77YzFrsh0fXFfPnztQSsVhcW
n0oOWscsum6h4cY+ENjt7zBQZNfAQr8Weqn1XGk4LNmDKnCcIwV7CFFJWh+0iBFKqGHTZZ8Qoqfn
8oXITRr8+Q9ShyqE6MRulDrw5WVAIMrBNcz3gtbWa1o0Jena5RdXbYaj0Dr/OuIkXmJSUUEXD8ai
sQp2kU5E3sF0aHqD9UKrfNFLY1wWmW1ctbG0911hRNuil/olNZrjT9FUECbDWenccutNZ2kTozSn
z/amNcu0Mwg1sWn3RGGrfaBHTZZOQ2m0x6K/nZEJmZX3Z6vMg61u5ni8Jy2popj0XKYzCw0gMNOF
rTbNZuzSLz0DxiLraud1nM76zPvzbH7NMwkm6WOyDz2SIZ20fhEVFX1Vks9qx5BUszBwNpjjontJ
AOFkgpxgDLDLmfe2Mg7tDyQNniEo+8ctvMv6UQQVWC8HOZ/whuRbZ6mLpgnTRVuzmMGQVd2tnuw9
y9U/ZmSg08TfEPzQ3xxI5RXYOs5ohhhsaEK9NOyi3LLopvv13lnxNwwQdBJVAhJGnK3vdhsZBKfA
KfHJ4SG9HRLOvP+eHDYKhq+r73k8lWWdbLtAB9noJ18IEQ6WYZRnT37lmGuXhjOOk0hFoDWIXRMb
Lj40KJq4ATIIJ1F2HkZQ2SyIyDpM3Sg/d1GgrhRK6Y9hPjPyiufICw6xTNyLYFvGk0912xoredBU
bzjZ01nURKDdRH/KQdDvlAKe0KTI4T66R00H7ZYZebwph1wDVLjQcQizjVYV69BUuEvyLpMHCYlv
SQxBss00Y9lmwfjCkIG7ESXNgoSn8l0f+XL8RNa7yiTCfAxiQnXBry0pBAa7ublNvIx5iYkloTDj
P80vOdXQLUjzxIkobfrkiVZsRV3EhGsoIw7o7tlN0+JCS8lbDBiDtiVhAdmiRUxxtDQE+X2abtEP
2wdmBeeghTYMhSCTUxql42+og2KhdAYDnoGpkAESdtwtkO66UfzUe8/6bVAnk9nfPvd2o1zMNFuB
W+TrzmCHNRaBKEHSv8rMH6hzjOs2n9wqcYwoIe36W2DzLFNkFns8vMPNdQbSREp/OytiNPub5ZDF
6dFa98a8ffPd5Jur9M0VnCcpUmlh00EO9LvZDd0qNzJ7HU6XTSq0u+wND6N7AEBktLRTbbL0TdEA
dewn11GsXUN2Co+owxajBjFbiIhskcDElsyDspF9/5PJhCMYD36qG5spBHQpTa87DYNdkTyCilqH
ARBXKysfhktup8NlPquFzZmXRqQRgs/y0+IZml2x0XoLzGMzFs8lsZCn3g+pgEzvViQNrCzocpui
LVezKKbDwfWYrmbBTFxDHc+THhl6z76Gtk3xVSFZE8NP9oa0tdxW1fCq0Y7W3ELbDVLGq7lo7evF
I+jVm8/3fvANYR6a0bMOitKSlaiDsFx3g1kuVdXtVqHQs61r6zUN0bZaA9PUz249jIhVErKbp0up
K6gcsPSJ1qRXa03mcdcrjVWrJi1bjulFpSiNE9xMlvTKNmNtf0KuqmzDRP/zbH6NzJ6GQg1ZXIQS
Fq+piLCT1kVLcCiXrbD/yEiEuiRqc4ShQjs+xby+qEqc6aoJRhEXTfwi8uZsODoZq9NVYco/UNGl
56BqrRWUUWflpxVRfZnUVw46qmPeEn/psRw4M/q4zaqgb7zUA7+hsJSv2yC4lyOEGohE8qDqFDEj
W7qMwfpLnaT6104xXiCxaPOJEVfPdtQ/DEbwW8VQtJK6Ozw7TfAJGNS/BXGLaGE668vxFoAci1rd
3FFET67ZLDXJQ+C4PtKUjV2F6RVFnb6ktW5AJtHBhFlD/G7CuFsNam/u/YhchfnQcL/XbA6xTxz1
ADSTE0vv565u3t+xizNqQ3qAL/v2kOqUHCdkQjVRESJYelZt+GtfYHCQEXxLNU7yva6bJK8SO176
ZvylxKK/iWWubdV8TC80R969vtOXVimb/fx05jaRWTWKT1ui8seyvsx8MbyHbDz2sKTtRRplfyDZ
qnH3xt5L7Wj+JtXJZTN7cmm9Ln4H/87EFxXuxaPxsrQ6CA3zZahrcmv3fbSpGwIBpP7mhG1zdAEi
wjapsNhhjSkC/aOrfPWPuFhrbT/50zT5cF3kVWPkUjSu1MhehG5Vn1MKiKiaOCsE+ba46osNfPD6
nA14V3w7tpg5DaIR5K6MhtcsLIcbKsriGQ3xOpeteEtrNTuyeyC+S9ywF7h0oYS5NUZx85JPy3Wa
N6rH5l5v0mHVTfAm+i6sUcbM2saZccZYrp1cG30fcANnU05rG0/33iiju7T1/D/ATSDxMU31TLAm
lOh5TTAd4C9uyel0zj3oi2WIdOXJ6+G2eybAlGiSlVHOKNilV+HBliWLiAqkOtO4DgzdgtKBsTJG
T3NlDVs/7NAyDoRfk5Q7uRWZQpipAu5YG6NaFuM5txJzHVsSFruXfhvKOP3EzkllzoYjL2pV3dME
X2MWYwicDlrtUIEykk2msRsWdgK+VnG2UtfKnfCy7impWNPW5FJ9s3F/IkRDmD9cgungV+mw6bJB
Ww4d3De/yZ2L4Qyfrup919wJ5M29PoAerC85U6CvhNGypj5512JjOZLbHqMw9e5snI6D0KrbfDAt
r75JG0W3XlUFYTi8Mb9mdxlhynjaFvNraliMzsKK5QrJerwZDdNejLJPH3E14SdMdM6jkz6q6UAa
njtVa1AL66MSYc8aQgSjeb6b/4uyzNHRBNnSwpVLylGerOKwZKaX1ac+Zj1mEtmfYhBjJ1q9tBiy
bFtPPpw6RnRS5JGzb0zZUAdtkoNWtYR5Occ5GoL1qHPACFjj2Q9QlqBdtGLX3YmoXjtaqw+rDGlA
pwicZGwmXpUuw9/bjp9ukSOJcCpxKrBys4sp40XjDoKln6OvocTtuPMsubMhXOdGSgx6K7Rj0Vai
WKiF8VLZXrlXXdbapR0EuxTe6lX39OE4FtSMZascRssIPxFJp6sislzsNmb2KMPwu2EmxJx11GSh
BdXH1nbDzSQJeymC7EccVPEPgitXPKTJKQaWtyVFdQzzL2ZBndqDMrhpp0v+yQig+uTd01p/n9OM
hlrD67C6N15HWkJgILwfOzIFGHxsRJEyytw321BjMtvCXUoY0tEKyRzDVFBAqFM2Is/dE3sv9+T2
4733hnz30/Mz2X2CwXgNkPswEqXHzircR+038Za/JVp3nms8zMECQ+jn+ENYn9zCol6BVtYfcZJu
xBQKkrmZdXWT4UmKPHvt47Q7qM4f/iRLmDNA8hw2tKz4YRF/Ul2LrldXuSA/I9dT/xAGkbvokq58
LlNF3nzZ0UQ1tUVQ9O3JU6PxlCqju3AV+r8uY8CG/l20aMyhvCoKTl8chf0idQt7r8R0XGfb23yo
RfuuYrU72Zk5rEaraPdKFt+YT+2XKfVk2ykmP4u2KZahNfDhJk6bLbKGrL/WotAo2OUOJVqZUAE4
PONT8U3Hi8wxy+PMY2gbslmSiL5FN2kyyyjeSmMMl3mkJMfAZ6ucunX6CVtxA0/NPKmR6pN6ZIAN
SBL0sbHtnHTInJZnmIchrCHiz6e5zSplxHe+NfWGwD41OiPbZ6/bxNFrIsfiCFjG+XnZuEitTIqZ
y/ldH80vy1yabKTmoZrOuxMSdGSvhj28xqb6Dogz/6FY6O2UIf7ER/XDqIeTh+L6WTq1uYxlXBAf
MZhLoyMgvSr0Zy/y+2cgWnUHLmk+GHEN9Hl0rkYzurc8zlyY9hmg6KrZlCKu1mMpw2Nrds220aOa
PxGQf0asz6s/JrQlbAgojOxL0zLKo5ENFgF9UJJ+Hlz0wqJOj5QZyeQs0HhXSn3sYGUesz5rjvPl
z0OaVmxJg28unvVl1fRyF1RR+wQCpjjG9hgvKlWBeusicMW8Xl/md5MIuHE0eOaq7PAg9Fn1nhN+
tJSgib5mrdh5SIffTD8GOan7xo4s4PbK/tJfgNkDGpgF9gTck9TQVXPXZP0hsSjL2P3WUczgEGmB
z+0y6Ot3enZAv8PkZUYr+FjdiaShL7FSCzhtnfYorJ48dLs9zhrshFD4M8CPu0jb5zHtr2ncv4Ru
7oBYL5jFbDNGH5hFH31F1oIoWfAPdRYjtjMTUr1qHU0HoFgfS+LNjse9GUQ/MkQwr7VUxpWIrWFn
2414daxKXaQ21sf5XYjGW0ffwU6xoMRbyXYozUAucCmb1yiWa2OsnVNIePJWqyyxaHy1v6lRu8hp
yFzaROlv80tC1xGGcis3DWFli8yDNmr4WbiLUqtHeID8buy8cCd7pV+NQztc6wBq57SRjCdy5M8D
hfkDW/dF6i1Gxy1+oCR4DfR8fDJ0pMt6o/drp4WgEYVdfmyN5GAntf6pJplY9O6Y4SFXSipknX9J
hjrd08jx9nUCPhEtcba3lSZho4a+SshoN1+JzLE6Zp2AGU7LnRUjq+gWNnWjcw2gT1UvqQkvVqlq
dmpmBo69i9duYzkfoRn6a/ZN8al1w+pS5PoTXYcLGSjdhTVT//NsvjSKPQGJ8lxNRoMkwy2jecUV
QGO2yxDULGnkKXf2Gso9BdC8MlB4bf56LWu67zAglMP8UjMFzxpyXyvExuOpO83bfRT14UqhK7gm
/lk98I0BPJ9kpKZKcV5Ne7HKk67a2nYy7rUkNvZ6Ie6pKplf82LYTS7gZ0UPUbWr7tcav4rhVvwO
U9UDEJg4qy5oxcqyg7Nfe+m9iLr+1ZBTIkIGlX2865NT2aT+Ta7lBOj5f4Sd15akyLZlv4gx0Biv
rrWI8JAvjIwUaC0M+Po7IeucrM7u0feFwgyPzCwPdzDbe625Jn8yOtOMlU5qrjQ4oOC4KNrkBWWx
RDHqd8eqkfBpSfNO8JZcqGSzbevShTzDXuXSNH14KZtSWeNyABg1zf25AHAguGQYmQ9FpR97mw1P
JrJX8ibEyu8L6z6fKSQHJPTolorbpC+9VLQtDWMVITdDDak/jl+cHGGQeceMBBYSBZEYjiBGUC+1
AHyHsT0MpXzS+7zfDqSCXebD/D/n1yHidIoFXfyjyPt0pUDltRbdBBFuispngcEkBmWi6OgFbof2
J2nIwLccy4rvqvYNhYhz5ZeT3OO2je+FJ6jjBG+1yOE+BOr6X8KuJGONOCgWsqzKXSoRXcGNK4Rx
ovdOSdbAv6TwHdwMUHHQYekBgVFa+y0mpjWxWe/Sqd3kdfgjkEN8jqbDfGaqeXxuLGePDFC5VxVc
p17Ruwub8v5BYsnGOM1M19mIhfBwmQ4O+kwtbm/gY5qbJr0QKUWzTvDGPWd69TUqbgI91N+nqTFu
ShxExxAPxVb3A3tnxu0PxRDR1oaksXeawX/WVYJJtL6VLyo+HoyNUw25eG+LOoFlhY1JSUX74cfy
l5a36q313fRWpfkp0BLjLCcz4jAdEqv4SkWwag02LaJBQpCXfnJqlYItV+E7jyCgLOUovvJzBUXM
+0mkI5JX2AoPhVXRunIl2RgdeS21E2NgqzKQu2YiDw1ZZP8atiQz8cdMzQSDBCueKubBHVXzoJjQ
qSzIzsAos3dhZJu2dLpHkrr5lVYN5B658gbnu6t57S7Nq+HiqEj5W0GmZCidkTRXDlmBYSUyWL5B
GfXWfa7iGkLlIPuovlpqh+fCzrj1FUbyijUG9AGNvFtUJdHe6WVJPYJhYOjmLtPRgWhTuq9sic41
Y0Kq8ind14tLcTZKuR+VHHYMoM6jMzrawla14EU3ZHFJrfhtvuiZurh7Y7luqhgag6x4oAABxJxS
1D/s2FnWhPS8VFX8Iyqzkz4xS2uv0G6mkp8sUQWYhpJwm9o2JXVLkx+mE4Dx1UueJUmi3f0yRpKn
ZQ8L98CapZug8hRbB5Rl9XKwLfc5BKmKEpgSSNUU5Qq+hbtTXPdFVnZ0aTCAXqrpMA/HxLYXlKZJ
DyDcmIQIZQvJ28fUVXAntfnsOCnK+MiwkhXajISSxSat4+Zn6ePfIcXSfpgm0WJI41pWaZl61DqN
nBooaFEVL/TO1l86ab0PvQuyJdDMnTUmbHhklj1ELr6C0NlijqXqnXhDtxyVkoppWDesDhv5oQ+A
bcNMDS/kp3uLqJX1PfeeQ+TX4cLuiI3VRHhXNOeddraKmBF8Oamf+HHNbh2Hq/l3Lya7oT2S5Mx3
ghCfXPiLDMtsO8aL4ZiZCv+lPT2P//Pff13P7frZbmtsrnrov6WvmD/1i8WvbtvOwMhI+4FwQj8R
665eeqG8Oy0S+dZuixctr31se1G5J210Vbo5DZLKu+gTxEoNIn87GLA5asU0l01ADyfoB6CbeN7i
Y2wPmyAvdtqQhU+azj26Gt8wrooHPZLxoaPtm2d1405nMCBbtK3tPYLf6giYTF0jUCvew3gt7Ey8
WzHBvGKgTNR03PnzdNoSUkToyfahnIean7j7abaJQOBFUehhK2+1RW206cMYx/5Y1SC9ghhsE7l+
ez00+skO7NDkh9gd1/GzF1fRs97TrqVKI4kpgGTjZBXo+lFvTvOBSKD291mEVXBFU4aasKs4x1Dc
9VhPv0qvfdLcSTkTlsjGKt3d6KWdvYcESbgizr6oNFFNsmzj3LDUGHtfrsm6Mx6QxZxt3Kblas5p
Cy0iEHuDN2W+WgVjcpcNMUXUbx418JVF1JQ8OFPbZ8ngpmIXyG4nM005lfXWtABWR8gnRsuFIiqB
sU4Hso2pXJV0C70m36Cm+nK8vEQNFMSrUDPgVrT9NopUsSsbo3pCtQaVPnOt761db0aiVD+odYfr
iFjojSojGnl6eI64U72wFV+HhrI0u5QqI5udLhfe3YQIyKdWSXc9kbNU/5lDxfGjcv126aWZw0tr
AJI9AvatUW/qCkXCLBKmRQC4rCH5bx5S5TGWYahjh2n67K4F0b6vXEEo6ShOhVP8c+aXOy9N2wPa
ku+z8NFPbGsXAqhe9o46Evya6KcgcFxkpPY5TCz7pPeOuaoBKONM6uzTPDefua2uLCu+wUuaiiYx
6Bzms2zKRpzPWrIIN8hAP5TWr6BO5WzqSosWRNQUqzIhYy+V5KFXusivGmLsHRu7bI8sdATkSHa9
ktnxq50m5Jnz/KQ+8ECa7f4q+vhh81FcNCbkILIPjFUVKg6/z8Y71IrGKsuO0gdaymKh8/Td5VEQ
4Cfu1bvsiNvRlPiGpH+8Z5oa33xgRN6EPMiNgsKdL8tVENoOWlRjvOChTW8GveDFjPn4cyENSw2Y
1VWNgzdvDLJbMtCAXzglClSUkeBBElkvROY3L1oaoHy2BI3GaUiDE6cmHJjVfLUPe3PXRxTuom6s
X8Zc8Q+xIAkndI3NELc0vLLI5e/hrBc55Vv4KfPUfAhFExwLt7r9eek8n+LBX2kIMqHh8ZOuCMma
COxwa+EA3YLLaIhjL4o3PW+tJQaHAkm8XrxF0rn7Uq3WWYNtSdZhcg+QvV2aNFnJgqzGJRKN+J4/
JdPTtHQIU2LVnqAP1ON2g/DFXSPpAMeQVyMWZw5R549Xei4WQB1YfN5z59njBmqX8ineKbnrn1lR
io0mG0yIqpu/N8SkYshBqRl1fOiNLlyrLeEFArzZdipGVRNd3wIPdpjKRDP5KtBK+zhUAln7oNZb
Z+jsrZ3wuQkzGmhA+8NlNubGQyhxtdKTWFsSraqv5KTyS/yOeO4waZ+ShJfpvrlQPKDGs6TDn9Iw
mrbQlqKXRO0RlNR7NSEHuVlv69Exn30M2yyD6/acupWxdsqORUtuUYeuESJv/v/aJO1vEdmkknAF
7gQbqSQAlr+kKyynGietR+MQ8dg+uYhoeEsTh7zZaAE9NHwW8XAciMq9aujih37c/7bH2fSbAs91
11HTfTpYUVetX5MaGCfK/6b3+Vv1P/8TXddQWV1rmv23SSdP067NeBgdyGGQdPx5i32PzGWbW9+K
1bF7lREafLorA1rt7GhVsFVyM+3fIgPsk9PU5t0KI2XLtyvR6uwG9ia7uZBwbpiT4/9FeeL+/Y6q
JlogdPmAEblDGX8HiXdsnKvEDSxCKAITSymV0xIir5IDI9WcOiX6NcneuhUIQvYrWvhJtCGiYrdV
iOLIws88pReoyo9yLIadq2TRpsC6QnpPxJKTWsaJGmzLEpezOBmAeplBw1aUObXqEOzNV9KpuBZJ
NVo1UWQcaSw9Ekdpbug0UTh0rA794s02BxwlRKksAqEnK4tg1GOdqgqC8QkrFzTijSjse1Z43d0S
pME1iX2Ypz3UKXutSKqVMxK34ckBXgKw1E2l2j3VyNC7BGGrLF1gN9/8nhiR3pYvXqJ98eUwjnoO
OkVonVIu/owVvAtblGgftWzbC+GK7cU0yVuJDCwNMVKd7Z8LonBQ3bdZtnbt4onowORXXGHga/Ig
XESWSVm4qn6Bxb7r0l0ZGQ6qCaoU+ck78gD9aSoTo5r3uIdM8wnzyX/nW598GFSBv1/fWZ7xv9nO
+PD+JU4i70p3aaiYxHBZrmH/pd0sgyZICtyuRzt9Y6WkXT0z1a52UL7FY6Bg5XTU65/5VvuMw7w/
FmpAtaemyTN5o5MgNH8frLCPF71KklxWpsqwmK/ML2zCgXKe3zwFhufsQ9O3V0T8sGJORUrLS5wL
o3K+Qm+qDbT0mdXU6XH7EMSd9lH/ge+bZYrNKxLSSaSJ5FWw3FxUlkFym6xN2qOD9Rg6I9m6DRQs
WQuWQ534Sca69nCGZamo6aOcBqruPtRI2Xtsav/8KOuVZItzwKERrVhTPck4lElHzX0aoiGLr2WU
3+a/BjJKtxpdAyY2y6Qs772frWJ8Yp02X2OrCOguKm+YpmmvETyCuDUWh6gqIe27xEYkU/UdOpB6
mltkOinLFB2yvUE5VkCzSRw2x/Daf58wI3RI2brqt3uZ0LwarOQtdjwDOBlRgaY++gbLGyK1aumk
O7J2AqCm03VgFvle/ufVzvRqtODexgvKjmi3utiWnWrsJ0/yjS2YXELgUlaUh6ulaOL0ktv9EeSQ
/hT7fFSDoCY8wanLzTycL5Thd7uS5X2eoVipbAfCwJfzEKeg9tS53Te4Rgh3es1ll5ywHEL29c9h
dEmlrzwCJ/+PeTYUb+zRh/2feTxC9GZz600kXUaybKGQOOPzjfPDH57Txd8wUQEglrpx6bUsuRZa
RJiC/zNss+CGKdh8Uv2cDL1weKfbbmxTFlmbIZHDe+sM/3pVivvSwUTwZIx696zlPkqVouwPJIAR
juRn+mUs9I0iK+ziw/iZjab5S3Orp25wX2IlM/cslym8S2RXiWrD6Uc9cgpYMG9tww+TUw2YxWCh
vAiiMf1etzVIF115pY5ibEYNG0OIxuFpfoWdu0s/d97CRvhPI6bfJ6dWeA+V1t7EtUpjsFeKF1jO
0Yn9Q73JwWzuxs6GeuA7v/wCfiSu/vnkvzPzyfwaT6t+RuOOglVQr/tD21HXaaaabjKO9TKLXSp/
dq5jXArosPgVFBlXdz+pV9jc2If4UXWyWKtWuFfGsNg2SOJeYEiQIqqE1fHPMAcaRb4fHcSg89r1
kLFjUwFqHkHFeM8ubqZNU7OCRr7oPfuUiZAkdeeM8uDRojxFaKvurmwnDU+aY/V7Vld0b43wk9Rr
6xEbqfYUVIA0tMB+eHnc7FJB0IMy+O+ppQY0IGFGkCSRXFS7ORjS6m6R4p5VPE74IrriKQni4gnF
q1wRsZySN89wvlB3/TnAh3LWej+7qlq3MXhTHq3FvjKlvnqch14/NFQPM3vbd32yUVvR0QTqUhI8
R95UEhfwfIfHprDSw5zWZ/mefWoS9B9VV8pNnYXnrM7IC2rGb3TJl2rDR9JLk3Ibx4BA5j+vTGNu
ijzLlza26CcMSOk2BhZ1UBWzOHsip+viZfIlyhz6Y3Zt/qzb1dBG9S9+UT9iK0kvPR7MpRDZHb1v
DZUQDKAxECM1ZllFGRafV5e7FPVZWj+SHjXeNG/kXrsnirJf1Fq8b6pyQJ+E5C8DFT2sWmXUl8iQ
CH8OKtiTQqmsc+/UR82nuYe1zTrPU/NZVrzVEg9OKFEx6nFnvBM7ENLObJ1vipo8hc2Q/rTAQ1TC
g8Dklec2bvMdmyx2N0MYHfueUJP5DIZ+BAqdAw7kTW/E2aLpaTyGIjsDEajvNcLqG/2oheWf6Hhi
sZu8apYZiBt6s08WAB2xXi0/NhjmKqINtwxKp/iutst5wwuesF2C7/P26Lhhwyo+cQ3dUIRHvfTT
17Tu1plvmh+yUEB3GI3cEldmwuEGrK561VtUTLGiDoRT1530Vp5rXcs0+AqVeBtJWaz0zIVrYObO
uQHZei7rZE8ZLj1Dxs+X0sjad2wUPy0ZOd/trtw6amFPuIpdY2h4piB8n4TXh1+daYBMUFz7VZUk
2KdtkD7ZAYmGrYuCaBjtZsfKBuhl0u5nUVSca4cKKtd9rtmxnP496jS8eiGL+9OsRiRrlIcDxfv1
PAyj6mfRpN4Kjah9z6vuETsasRG63W8iYsW3c2yEU8dnQxjps+j68DpmSClcSGgQk/sfefU2xFry
K+9sHgW69crih3BwzVTOg5HmB6VUaRaK1kG2KRK23I11jCKSMBdpHlTbAcbF1U+gAVBGfx5yWT7X
IeHMcauE+3kOjZkgvdT5GY4RegWCGT6IhRpO82uTVung98fUFqcfnX8giPPVEPn6jYW7vy2qGNSd
vYzqBjDyEA3b1KBki0jxR4t3EVXL9N1RXeXZKFSxUtPIISBSjbduX6a4znlvsAEdRFYF59GkYeAl
UyxyT/BjCYJlFo7OWdORb9xJQnliky4ivjrWTkFkeMmIk9kWyJLXM8omyzQScyIn2M/DOjOru2f1
LXe9HyC/bIwyH9b4fUxa45PKarVx2mbcuVHN/WBUMsRC1hl6XfOzccoT7LzsI84rmHzIQ5ah3QwT
d3dafnNwPHjRuoirPRXb9tbl/fNAJMVWBlTwrMCNj3mYJr/P9By525hbLRqj1LjkmoT6RGXpy2re
sZvQ9kvPBl3Zw+9qAb99awdfaJ8jPsI/En/plkeGck1cgpbvMP9N2uHCvOd0iT9FQVVCsl151HAt
1sX43aUbt63drnxqSsrXOIB1p3yaJzokE3u9yc1FNs3NFxRvrJZWMIrtPIy7rHrSJaFidClujruh
Sy/ebXEy+kZ/72li7B1Mj2tYKOYH5ZknTYuD52hs23PREiCjox+9mTxP0Y8ih+tpMOO1AsfQD+EN
mXRxd3M64h4d/6TkjU9N3gFbHW1goNYpnSBxMylOEbHca93bXNidD2hxNiiiwPJYhIBJ6x7VebLu
8dCv/8x5BZ8PGP0TmdAkXi9NkRuhYamq0n2hwfs9N5z2p4zkkmdty07GyJej0Yf3oAWJ2CClXws5
5Ee3LfKjRzUR3A/fTZeIpaNBY/tiwhAgeUPl2xaLClJlBPeqCVmcJ155aKUNkCVQw33vR96loR67
Ahdkv6bC/FGLovtlvKcovH75qfUNzHHx5nHLRHEVlFcz0qydSGq+hrXrL2Y4X+/HeKpbJAYzum+G
+JnDsrD98HkeqJP+J7VLWD1jtB7jjLjr6VAGrXrtlc08U4yOepmkA6RP99tsCAw6RXCJXAA2OFXC
5JnoU4V7hhV9Iwb9SJELsfog2IHXg/+DmNxfBUAeYK6avaPRUb3EFjqxUur9dh7mZWutcxeNuGdo
1QueYLHpydFYdzKsXwrei13YpGhgpqui18XWkB03AGgg+yh1k30VmPqZDSGEsyT1n6lx5ksevukH
oV9vVggxJ0sKe5WzoOR2npc8yYVkSU+A6OhCn4oQAc869Mas2WGTBPHUkggttUynyB26J4OsbZwJ
nSlO3XQAHaOs+F4Xq1neIBBHTd85lm80WM5whF7cUo/PAtnbwnOk9arqsbcrA71Z4YLBq+6G7jH3
IengkAekh1zpCrlUXYSTSP7PhdRv8qutjNispgtJb/9fP/HnguhaeY1045+fqKF279SSJnVO04v4
JDBabA/kMiHE/dp3JkUpG1X7EYnQvi9i/2oZuoctg9JJZTrGCcMUUq3Q47lB0WfX2ba6SkJWO6j8
dlopqpPn4G6az+ZDJIlx6a5kAg1bkU2Yeo+ElGU1DuXVyFgUAWm/IZ1yVqo+hOtU9/PTfBgAM/xz
FttsA+IR/mYLMwyQO2T/N8vlQeGYMHK8Vr/GVTgcXI3vTGFpBKbEZMRZunfxbKDYThietWlNSpts
XDY23DwxLVhlZAWbeOyc9TzEAgD/H7zDcn6x5mnqwsIKtXXqMNy2NsQflvCldZg9FIqTJQtDjqZc
WYKaJCkA2FDsDLzVdMiBh6PX6dDKuP9MpX7rnlN0qU2vJYsARPiGLk62yGrTWutGJI4ANyVbzqDi
OE/k5kgqGpoDYOf2TXPaEJHCQGxRtwBFqu9MElyOJPBgabeGXwohVqaWlO/utLEpzcG+5mbZ7yjy
53u8WNq2kO2JLrZ3qpv4nwPleHLrJPyD/86LpnWQigzF3vsYtNz7GQ46ZExX00AUjPzCp90yel6o
ZCPmgXkHXQDPOFqjpmy7SihnP/jpFyoKRLOxzn+dRYKHYq/S01QcvUMQjtgQrtw/h5Tq3DEODbg6
CYrzZaCgZlRyTVtGauUeI7WuVoBOkrexMb97rpP/CrI1XGsf+e3YvE58q/dSdcQSvrF6EyUkFERr
zaFEoE0a67kfveCieCppKkrXLPvcKSbyYx5e5iuhqSR7BO3Pjls7+7TWXub1WTmAcqxdQlwQihgv
f4bzVQdM68olnGH7Zzi/+M/Pzlfnhd9fPwt1z2NJ7xzTqVoC+mV8GPnQ7HzdFct5qCLoO+dF9jWP
SoBkzw2dOxFH/Lsd2IEjklrhVcWqRT/5AXcsW1ilql4TWkx3FrWf83xEUO/a69OOL7ZbfwhKhzjM
kQiEuzLHDtQXwzmuq+DamFq8qjSijQzUjBc06EtgBp4L31B0MKxB5llJ5PJg6bubnVRyyb9pQOAN
BrLqEqQ1rUF+Nm65ZY4C8psXFLgV7JaOU3qIieA4iZ4GcBRUySfmR1TTybkeUxf3haacS6vtiIN2
uiVhRdYxsaqsQoWoWcf5ME6ThI/ssqTB6eoUPbSynLYIWeLbxOUTUsLdO7TYHxalFX/vtRiil++n
2zAtce/4sLhBoerKnjuPcU9jX7tDbUWR8ma6JD+gqaRHNQ0JVCOPnJUjKzDRLEWcBic7NkCN6GDh
2lich6igfWNl8sMRyBcl8qeTF8B/Nau+WdmlSwdOG/d2Y3l7re+wJQCA0NFCOPVyNhwl+JsWCGLB
co/dwgWutEJHaJ9Ir+I7gLN6nTetfGEr8ispfga+5NbkyHA/53N4WHOXTVIay6ZxXjXsIEs1tJT9
3CVnf9osqR29RU6inIu0i45+5D4G2zZucSDExtS9bJcXEUt/8pQDZBaLNOqqc9uTOuWjtsFX0j81
YThgEiRpN8TTsSksKyO3xFUodqACiLCdeV6N4IfV7P/rTCFg8PdVpTOpUCf56/wvQN7+1YJzOVhB
SkJDr0Hci9tsq00omNRR0CvZpVxpJSABkfXOArA69e7STSC5TubwjIXFVvHZ1MxecbL9FpHwsjO1
lmuFzvoQWJpzmQ+FU6ITrDREx2PeoPtZAWpj4GGjTEb8LisQBvW5jZIa7Xmh7pRxZ/dQpWTisQKf
1jMqLs9T4yDAd3tDbNrOSZ4MWA6JRLljEU8PO0+1lbNOOpQ5YP2BP5V2cb8Rvjk817T7pt3kk5WG
dKYyKT7Yk6Pg6xLYvZ4tj70xNOyygUrNQ1iG8hjZGYX9eVyMOhB1orp27PrSgw2gZ+GjsHhUvWU/
9cqrxxYW+vqAzj0LPOosGCwU0gdONMuyG+VRln65xr5Cs9LbPJfTbN277Mob7dzL/IMNuPulKe3P
orTlM4tdZadNIOoCFOHrUFonS5rii71xj/HfKFksg2K2UhXbXaReHI+GVPQFsJE4iumg8pz5fZZW
asONBlFyoFjHoFJhnefVPccRt57PxqL652yey33nQ1pBRaB5qYFVplJF19bax1k9PrSFye7yEFaE
hMqouzVq293ms6EqTjkpvac/87hMgDOTvCQFjyA1kv5e1qhn6KgF52Kscwqne79/K8rC27pFqD1G
3W62RUto9jxs+8w4KgKz81y0btohukuLZ3aIrJcHVEv0uaOR2c0hVRKxBlBrL6RM9N9zMB40ahnw
qA05qKfRTrQT8jz1FGEVIWZO/DDq+C4VsJDZQEjR9FCNcp9I8mjyaszS8NSroYNNr2mTUF8Ynm7e
C41wiCbVLnbuy2ff5NOnyKx4GClOQ2n41cXwhXjGgHHQJm3IAMJ/CxPCXgMuLkKkimMsz1TU3duY
eKayyKZyEez51kO27njhhi2Vvatz/iTby8p1FvvxURB99i8FjLXMNSW/e5MaJqMCsLIqVGYS5jbd
d3hMI+6lDZzN6jQQtLRRcte7e7VyF7VHiTgIX0cxVsR5ecMutrLh5nfNuhe2eZ6VaP74zXfvVSOM
z9oPBTtDko1QluRPiEVhtLsAkhTz/vugAT8OgdjSE//PXJewj6qMPMGBUFq/Xxe5UKENlimbeS40
nHHLSq1CQIuBCeEusoJSzRuxnnUFUA/ClVl57QaHbbWIiqbBhREke60yky0pIyM89/bF93T5XQmT
T8VInUdij+M2FJW20xI9WiE1SZa93smVbB1jq7m9/8L3U92gJm7WsynJK9IMdHPwgN3nnMnWlVdY
8kXOQ/iC7MXGi5UrR6dW2wer4hOiSOUjdYMBdDJZrz5+m70y/d47tdXXZl1nO5+E8nccKYeiAfFc
JggDaRu9JoMZkpHkmdcuH81rVA9ildl8TSlxEy411mJDf4c9KDeaNXC9/lr02HX8xFC3takgdyLM
D5zNsutVimbWwEuLpvou4xplmBP5V0OAruwlaDVWNOyATfX3kJajfSKB+D0pIYEsKda9+2H8BmzA
XPu9657tXKkhQFsxZuJMKzeeZLJGB7ktyDZmYZJZ2zBrp91hYWD6I0sgM9UdO25/rZCle89a8gVD
WfV3VB57z+ir3/CSPDHfnKKLLjO7xGtDXMkoIDZ2oDVvSQx/CX8298wY9alvi59moT0LNeO7SLty
E9N3rEx26qodZc9Vk2xzJ0/enBBtWq1EJrcFhmNe51siqpx1B+KTvTcFb/Lia9LfDIxmQ/UWJg/V
j8Ovmrbfqiy0cUI0pndSKusF9rbga+yib8T3Tu09NNClScZA5iINLs2QCNiUpy4rjEBV3V3TjQQX
KObwyCEK1p4Jw6yKn+bblSmoojdt158qz+1A+RbE2wji7UvjWyFRxmeB2x5lZI63pMP2Tjz88OWj
Q3QoIrxmdT5uWydId7pNiig2hR6HkL0j7RqSzUD+UBCXMbJAepORARXZZYua8z8aZniF104kd4Bk
5UkXB5Af+Vmz03LbWMVvnvc8NUO957P5MPYLbyjBsZpdRS9HkNsXW51zxaJQLVNf1ptIt53rPDcf
PETn4IvROU3zo3sqoidF2tXdoZSkURl6jWKLLmPaNIt5GJo0Kh3lYCoWnZNRFjn15bZd+ZIyGl+a
MV/0HWU1EYz+zqnth+g069WKewzG6NH3RZFDqHaRyJRxczal5u1bYdfHvNBANqNGIZVBTZstIvr+
jkFi4RUQgucD6a8mpQVcfujE2XxSFllpQ3Idhlx7KJGmPbixkLoTPpfx4AJA0HGT+txR12AATNZB
lrqXATWOUSbabRSqvlQj3/qIjP7cEwanyeTa1eT4YXrnaTodsoHeph5h4W3RgNNRtVaOq8gVafVZ
vPZIdRNRb8JOaIPnUem3MCzLXUfBb1EQTkbHx7A2nZo0Tzhr8eJTWnTroKXgQ4AtD7WD42bBUkG6
9w71wFxVRp/v52HhKKyZRnUHHRVuZkhISoG0gUobas0Evt4SF4v2r2HtBvp+VvfOL56vzkPMfth+
j01JVs6q70P76KpyiTA+OHiZZR1TGHHLpsvf/SlZSwVt3yY1ttZphMRU4N0kqSNDJQUopRBLRfH/
uWpUodiwwSpX84s7K46BXLrRsiVP+daMWX2zVA9pFBu5tVCN3kVSBTdHVcRhvhohlHax52GWthJK
3bGZUWJyfXSMU/Ki6RB9hL2rPcxDl1BxbLf9cpg8jkOc10/A1YotvkKilCL7XoEIvKAYCa48Vt/x
ZyQoQYmHz5OKT1aooSw2R6zCAEiX89U6B+VRV4AUEA9RaamjcFXmsj9Tg6oPhUh3JaEQ5/kgLGnx
h8Tt2cedFI683/hMcDbPZ2Stc9Flbro6NCDa4qaIX6SMv/sJN8agI6C5Ssvo1pSatw0ikR5kYSZI
BAeTPr9nP0NMoKMaDxHmLYnERyhusFL4Nx65xzpHr9S5tfOQgxQCsMkah/7T6Nbd5OWk5R1tSJlK
9j5rrpWEVbUnw4RY7gzyuTppvvVpKKfh/KlwucOyRsFgP2kpK1P+RE82bGeaxTzlmP24GQYwBK3h
OxfpS2dthF2BqVMD8zpP1tOVyaUEc+MCYMS+VIMOeb43dqMGjV7BYkTYDH0/6jg1i9zEuk1WglNP
5weGRla/OHXLJsD+1qqAjZwJ1ejbPtKI3PzWysjYVZqzcny32/Yj6zWyclhatVpNJGQ4PjIa67eG
SoPAwncgG9risxaGnx2RZovYCN2bG1TWJS07jc0OF/wiVxaJEf/QupIPGmYTarzxEmZKsDMmNWdF
5NQu4VO66nqtvIQN72ZeBPqb0NuXfqraiJGvLor+r4C15NI30vgpwOG5VfhjD0D3vlnSF0dpWjW/
LGJ13JFW3XxoMdycaNZBrO7TTYeaeD9EQsELJIofaHHHpis/DcDvmST6ifgHcCKSpfmRTozNPhin
PXoDcs/SIrg7CLW4H0Ghyb0++cTUpC+0tjQveRliZRYSfWXsp59tkw/EwSs/ZEShIsqa8kmnKHxO
aS66VGgnRHpGmiimICz1XK3boHyiSA2xxtSNAz5Z994GEZCA6tsf+agxqUmDMiKj0+2pXQo3vArH
2c3wivkAv0aFz9hoSzqJYOojlY9KrnSbP2eZ/T+Mndd23MiWbX/ljHrHaSAQcD26+iG9IzNpRfEF
Q6IoeO/x9XcCVB+VqBrF+1CoBBJMpYGJ2HutuSiGWVDxACdqA96hyTtgesO1VrSvedxkW0rk46nK
XW4yvTH1O5U6PtJox29hM81qB33Ceci7tq6zHd5BbQmrWN6R5tHeKuVTruM37cb8cz2q+VHQjj4N
QRxviDL9ZiVRf/FpUndMBz/3eaduY/JMNlpfWZ9bL1lzrlePZNMYhzB16pU+be8q80s0pN7eyb3m
k+7G1TkQ2D69eaEW/T0AkSklNky0q5IsmYMpJyvtNNZItChZKI5in4WMgLH2+as3IuR05pHp5F1a
Uhapzkyqibeks7DTOkc/5MDSN9BtAKNHzKTMWAaTbRqXAJ2t63nVtZV0lYown8KD8mWrlcm1ZdTe
uu2nfB4S5u5N8iFaCwJoWlcDcYpx8YLROdrPCslZHBkNkhBec7x3Ak0+lEYYbsu2x2WGpua29PRq
4Tla94IHZO8XWkkQNHOf3tNtOASOf2ktPyJHizx2EkIWMvWiL/wSGo3g4gPupvEeDYicS1cNWFOm
aUp0f+9UlF0ZBYHbBf0RRHSzjtO+B3LXhCScFsilVUdbRGbSX1On6/6yKL1EbuwwW+Iyp6dstW20
xMmKqHFSUyQBAMECj/PkLs7OVDORsXZF8pJJY6GBN3uGl+4zGVUDbrx6uQAZgjnR1vrH3I0ZAvlx
femlCoi0crsrQx+LvYe+Z9PLNPzUdelJHxP/hWLLhKJpBtpYdXqgzk1meSD6p85ItvMeWB1t1GFu
ecFhER+nCs+aqq7/HMdiOai69xIpHVWxCZ1JMT/5AEr+Xk+pcZMxSBiHqQDESzfeMej8oHcRfrZI
uWDsHCmFeDu0uu0Ry7h71bsKVQXZf/lAFvsOHwqY3rLBUFi6oTNmM96LOBGlVbofwdXxnKJDRU6a
ux7CUVRq427MNHq6pbca1RIZ7zQzLlIpPkCfz8rbX3CTvAVLx28OVNfS8Zf9CpXrelNLjLJXD4VX
4u6I8zsoWMOKkCCx4S1nd3kv8CnVza5opLlnRGcv3VjXcKXSDCSYIrgMWWEu22hUPre05pwMQ5bq
jQckctUdJm3viIYooUpgLoPBh4hlldwz45A+OmfRVsvAQDhozfd+rquPxG1Qp/KYgY1UZxZeSEYL
AJNq34tBfUx0HPxjGIdX+bWCumyD0Mg+w7S39yqS9qXv9zrOO1u/0nIwlFNJllMDG0qMCPuff7zp
i/nli8NphaqZ3w5GoGO8/+J8FIJu7eIlxLFrbLh3h4AScViYGs0Sp0Icilan7c3og0zC33GlmuoI
QfiEoauaTpP711+sUlRKHGVUH0bPm6jsjOc7776Gl7Wo6sbZUL5TKVwtKG1ZViZW5JbIT21SfqTp
nsSjv34Bmg7aTAq8PA5v5x2J2YpRpwm9cA5CjaoF0mlnb8hWX8eO6XxyDLy+TIrUzTj93J3uPpLg
2O4GA/h5QIbLeVTpT2iOZJyUGv0H1PLf+YPAME1Lw/WlakLXnXens3BtvLV+kR/GKI+h0j/MomeV
Id+27E3vTQNtheQvRFm47slRWmZhZeyi0SbGJRkF+VCBPMqG/9q6vQ/88Y4/NMh6I5I6YzqKQ8Dd
tUOc4F++dJwWm4rW6UMQGJ8oUroQNxmqCzjt6MkqWLvkSP3zAfjbFQuPIekaUAcR1SMBf/cREwtJ
daS1cu/WvkeER9kfwUXYIFVyCFiVOl7BefwwBPq9pFjjX4VOa6owMQEfy3d4WsM2ReQDngMECPGu
KTpqXVnnbxPhPs/ZV3plri3XsKjO6ugCPXqd5XQKOnFPrTzUhrU1nZZBkUaHkutsvjQjpmZVq4TX
Y6r9WCiAbEVg54eMWcMHvNHpi/nlwOUj8Ak0kMMcGkRh/HoCWaP6g6M5k1kJssednPvaWSrNMPn7
qg9+KFC3v/2L6JJMC4wwWG5pWe9OWQ+QVekQQb4vqiG91IEN19dB+FQGxs2g5gW4iGTj9AiXJiwd
jM/qph3hEdgNtbEw6SYmdv22atFb8zQ1Y5hPdTjM7O/CiVdFP1VtR+NTYg1iXwakcHK9VD43qnHu
m2VMRpm3kMQhvhKdDRSUmssDnsqtZ/lbbOQ0YSoa6JDFKLAO+rgCMTV8jaiWpP7Oav3ykLfy1vNl
+ZLyoLajLbU/IuUZbi4ro3BvvDbSuESX1jIKScYhZ4kEjzynt4YrawuJyb0yctQXBVyGfSHGclUl
aL3s3N3LiWro55Z/nh9ZukXAuuEk65IRxFUptC98MmsJBetHlqQ9qsae7tIdplXzURMlN5FQU6ms
SkGINWW2BBtASTjT0a2ls0ym7WPkJAut1Nwz/WKSOkmjol9TVI8OTaGqHcx10kAv7vqxfJCt4WzM
nsJVDDbrAbJetGtgWq3mZ8G4tdC9/WFZpuBuhGZXx36IAxSbDjqlsUYrGzj+22rGBEZGsoKuqLX3
XUVKwTQeOM5j05g8vQ/GiH97qAFeBRxvgCMlPfrdwd2YDJEJ2SLhGKupoob3eZHVt4MBNyarffPk
5r1GIKp6VCUpdkmTAGXvUStm4fmfr0+/5yQxoFFNGEm2o6oqwcO/vpUiLr2ysLk1U31rNnZrQGGe
Fhh5fWqoMbYMPagXShIaGwN2yyffEDtmRdpXPiDxnBrZXnUdRiduxILqk9l/8XLcuUBZorGKFoZo
5KY1YkBdU6YmQlV94ZRmQaqIm9wWY/JYMrkAXWROU6fBWCFVyw+WF1mPQVOsBqckFT1owcM3oX0w
p0U5mNbbI4qnya7Mav0S4tvYw5qMVzLkcm40tfjgR/v9Ss7wi5w9kpKQWXNp/fWLQnBBdwlb4eHH
b0bZ3QFQtC4b1Vl3bbMegV18MPacwbS/XAU1DfoWyAADtrfjvB/wKj0EzibGu1AGzlovlE+arSXX
KRzJByr61M5zPTrOqxGYzFXJNHuoz0VO60DWxRYj7fCkSu9admZ3g6cyWPWtnp8TdYqJMYh3dCkV
30iyb5cEIatfbZvgiIoyrV3bdxDmK5qAqtyEisn8fRJBcJoqhyHwH/75MBS/Xe4ZJEk5hZdIR+X/
7y73epSYouawIIYgpSrtqAZAYLS/NOzy4ZMXOPuWMLyvQ4a+XQXOcqmHMOWAqeF1+fX4nNPLHgbP
2XFxtjc2qdc7N6Nn3cpWPMyrekzHCs9htyr8tt/xjWxajupvQJ1A/zime/nnj6Rbv2HzNSENc0J9
T7NBgHG/HjFB4Yeun+KHnnJUoqTCxauq9ZZuHc0a5titFWSc82p3EQNRetPmVHL5nffKpByeqIVc
urHBEWl4RCVkjLVFFDONH9Z53UQPsa+FDwaAkV4z41vG3dGDL727TvGVa36zGMc5qDyvUqqredHr
5te2CfVtF+n8yCFYuJ7JPE/jRXWXDPuylZ2P9dveP/+OSXZ9FVOZ2xJY5y98uVYhVlAZLvo3zQBA
MNh5UjREJKAemHUETF+BCOihxicuDrORPp50mQwKr0fEFqd5umRlFBUgHKzmH4Nu2aXv9fhT3mLZ
bnAWdWGfE9U5QAeZHHGQabhTJuglOjtOEBOrt7NxLhob7Eyco8tE+uGR1nyyGOPa3cX0+C9ABspL
Rm93582Jx05TXjwvdq5zS1WDqySJom1nTrmA7hifUrrPd0nnTTpRUI5Mqp07x26ta0oUV/OT86Kk
vU/dNLie15QqqdZhjrFVE8BWinJSXulq9uh5TLxMYE37Gkf/owgCCcosMo9I0vLHRAtfSwYV1+Rn
vTD7Na9EHe6pR5ZfJjAS7Kw0OzVp091EvruuVWObi+6RyppHQQnO0bygYeUAqtP71U+Ukxe0hBtH
4tHMw2w/b49lbV5p4a3vVNotPHCMXZQ7wer5Gt4cFsAJ99iDicSa1nArw/jhPrxoogCWZSSj27at
n4iose75Tuyt4ffJLs3D5GiJ2KxghJlXRp1OVT4lv4KstxicXl5306Lq1PjUl2V6Upq8O+XqyD2f
o+6L3SJ5xEtyz+Q+Pyh2CyR12q77GLzCGPV8V1pInvkeMBqHS8Vsg6dQDs4KDKG78y1WPSor2AWH
W38EqE+y8J2s9XCZALZakJ3aPwhcZFBM05OWNYA/p1IeShJzizuTU2oq7zkiFqTrDBA5U4BUXlEp
+0jYyn2QQ7Ypg5iO37Q61nawBZmnLC1A3b7pXw+TdZmIrTOo+fR7Zri4FmX+xEhTLPnGu5u+KozN
2KPYS2Rp8IWVEYkvFDAGWn9dprsnMfFCekwMZ5qG66ZNP6OciA49+d2HvrBXvqW2JyaynDN0tA5N
ZTzrg34b5ob6qKRpcAJPLBdFk2iPraV0u8Lq9UVSDshqmWXPCzNI5dVgD/pVjyByo28DRBsKgy2M
M25ZXfmJYV0US6cs5xZUB5N8XQyB9rWKB4RLdmGQ/yLcUwlCEJ0YEQm0yTHSTSY3TY2zq8yi6jQb
3+Zt8wJhNlUhJFLrUi/uwb34j2UdXDyk21/ytugXhZKZD7oKItwpgvAmBtayaTz+Gd4yZPEMlXjj
NIDaSg0BJuPEJRGB7ZXVGAelDaLbxhDhbVYZxCdqjHHxyG2RpSiMHHSyWJHmn+o8/t4lYQUHKYmu
BQ0P7oUs3Kj11ubgjsvK74HVzxvnfTjuyi0QmGRhOTLfwKEk6q5BHZ+qaXfvR+ZG+FmjXzUW6rW8
GtemXjPsgC9dnNyYBRRu6E1jfBg4VQecYRh6I/NQGXlMxdyN3PUkR1mE3HOIfDam7Iui/7Hwp9V5
G9h9fIaDHa26tL1YZq48By3yJbwkLQ7RcbwuUn6/+Ql1rL+jVbZu4P+gQB1jh7F5D70LTooO+ykm
uSj1NmHuVotZDyRaRd82ohPcIFALNZQBtyFTikU/eOi+MndvhZZ1cjUDmgiX9SkWF01c4moUhH05
rGe+VW3Jr5GuiXPc9PaitIL+FmB2skWS2xz6LMJdEjuLf76r/j501qSgMcpQFWAto7B3N1VFTZEh
CKxXte7bMMtlebKgouij4jND4Geiw5UzwRDbuMs3QaV5C1xr5UnP6Ib+83uZp9G/js4oyVFYUeEr
mKqtvgtdaxLMUbhnxcHIZQuolRCjorabKz/O4ofBc9extOnmw+Df4Qali9+i5e0Lh6jcRIQACyiK
P8v0NnNTAqs9EOARmWjHeaEXXoESESlzOQUz1HM6gxXddflNzUjqDQNu2SNhdBRad1SD82XiRiq0
AVTOWmFwYI5oy+GfjWqPwhvy16dSD/yNgod8mzp6cMjUQgs++IHE33wrULMpuFmqpJRBMMevwx6Q
lZreao131ESToJUEPY3XvT20TMKe0BQ7TTI+MWazubQ1Pnij0HmCmW0tKGLVV6Fd+A9R2KAIYXuL
GngXxtgCRmKxn/Iq+ariHl00gZtvXC4ItMAzFR5VcXDb3A+XWS78Q9JLpMtVIG88hV3weAbboQo0
SkzTPrg+iONzhb6uwzzceCKlqdyG8TmMmviM9/bAR6iO86Z5YUoZn2GfoFmIuF/EHIKbIM6bq9Hp
ik03jly6RgRiaJyyB8sskZ/XifU5K5Mn0y3cb9aYrgUg7WChq5fKw7Jjy3GKCN77WeSfmNyK87yQ
Q2xexZq/1EOGu2vdL52dS6rZwp707u60wL2IZFAmz2Y/FkQrRGV/gGmCsbdJSC6rDGNve+RkT6h1
1e/CowKy4+3RvO3n6vws2v6/7jdQrdo0QEsXelkPF2bRwyWLNHdnRh3RztPqjEsncsxaNNgiNx5y
1m4xz/fmhQKn89BkuG0jZDKreRtSuBuf69ZJVgBKC18l5bLJ8rt5YSXhTZXiYZ/XpgvVSqaGc/Ab
zTxJMjzfFvTbgC3lg/ycWscwMpuvjqU0q7SHpShs/QxGtN4bRGGdTGuMaP45Px4Rp91u/QVhFVCa
iomFaFiStPb/rIalcl0hYd7PQr0kER3XuBC426Tgg9ylrF2VtqfhKe6Nj5f2UFmkg3nVSEFlWgS6
UEB4a6RB6umPbR02bsiqVbGb/2x+woi80wj8+wpatDKFyJJKMBWRUBaQrsCBMfnMGuiIe0opIrmX
bhotcdKrnyNZfCaUUt6ImIjL1irhl0yT6TF022WJ3ePk9FUHRmuN6tjeanp6N38WdVIezo/yHGvV
ItdqZ+u3Adrz4FbXjIxidHALC/3tgfHbln/Y5z9PRVrdLkLOgW0RNk3GbZfjzfJ8ZaEn6Ejm8PXI
T7eGm31Turbfqmaj3lilqd44kmQuZYL+pZE1BEuauZdGa6oTBQKVSFQgHllrMbAE415tE/CF/LTa
fYZ4GC0NahNfzy9+Q5GhaI0rrh4hqONkY0xwb3TuzgfNBOLOuHT9esEHwUXjSXUcafzeTmDEn5bY
ujg4rSFsLk7hkV/vZM921TK9DvDoVApl9nqCrqmwzAmL71ogq1aMFs95a7QqOXfSUJIwOO/mWimO
Gq55FLYKhnddt0zyeqdN+RlMLPSTWivT3RSktxOX0cUI1XRFWSn8xOD7u9Ho5skQAGKTvCIYTiIl
aFXwUqEqyy1e+5aDMuy3EW6tc5ZO3TpPjLd2MOqka4XjIyIAAu64KCxqrWzkkrtZttYCgelnguHp
wjkHML3WAeiuhZdm+qH0e/0wP/q5eLdtXtWzwloTMFktPfAAex+awEaRrflpEN5+Bkmk1BOBBgfl
xZFOdQQJnK59O7KfuzZe2KPyigtEHnQamud5oaSdvsj1utzO/pp52+y7CX3mIopfn+ZNMvXVPUgU
Zs8oywtickgxj3fz2lu8S9OStW2E9l+fkMEDsB37lKCGXrZxYF7SEsBzVSTktxqldyWtERx0pSt3
ao+UjqnT8DVOs03VqgH+GmNc+tPtowzAyOhEPOyIFIcYN99ABEANIknLbN1VstgUZu6uRuGT8yv7
aCUVt/xijfU+c8rqMUsKb6n4ZXml1k0Du3yI4T2h78wjN1zSo4TsXUnvU5J+nTfDpGwg9tTxKvDx
GARMWTe6D0Q5QDG1D0D53RYVFGIDg/ca+8VwCy1e2YKC5pdRM7T9lcVNrS4Yx9gOGJ1wqPWVL8eS
d8ciAQD19gh5rEObX1tW5X7wCd+o29K6t3yD/KICFde8CsQ3vaqr7NvbGjacG/rLa9ewa3Ia0DP3
3ZBCSm3bLYKxrFjYGVQhQ2RY8uaHdr3nrq0c4mko9LZl2uPtUfSl9zT3qqyxtNkuPFW8Ky0J0NjI
+8bTH6vW+6aPeffdKBddnmivUVzv50sQPzcJJPPDt0Vay43hy+yu8gtvYRbCuiFym0lfAAqaKB3r
RlBCuRl9R1l7VY+OeIrh+gluchIMU5UO9+bntoBu6sTRFEudG9m+0lv5YOfKzhwyZZqzrjSvfI51
27vzJ/1aYwsgcgStHCJe7EIhcOXBaFiBZvKvdDUfYMtJcxOgwGRgqQR04joV1D42zKpN1GvyRfCN
ALGVvUPNdJ6Do1l7DNROHLS0sp6um2nQhZhHpRGpxSvasc4TXXs0ELa5NLjorjXyVw91ZI8Gqjse
IidzD6VXvPqOhyLO9MMbhtrfhsZQPwem6FcKDKl1Sa1i0YuYRHriMZ7nJIVqDJ96B9LavD0cu+FZ
kLDQFAHBl1GuMVBPsk0c6tY+d6PmVkcSu2CUYHx1VPOeO0j4IECS7yIAFguZJyqtsmCFTKW9taeF
RMe3iSxyXvoQs0reDMhohPI5R/vO8cEezNXlFcxouOOsidYTGypdEZzZ1jhiDH5umlyJsS4J1G5G
iOuTaNhkGVTmMsm88EKHor31jMHZSxwEi3m1pLuv+EG67TDE3ePnpfceVV+g6xVL4eneddvVH5R9
/6bUbErdFjQMVRt81Lv2gJYIe5zUfoe2SZpLNiAmss2QvC6jAbeSiqMzNRP/eTKj/XZvM1CsqKZB
rvb04P3EyjR7GElh7x9yA3EVWoN8NIl7KwFyej2shpGp99bvbItRSyWvA/8jlcPfvQNL1/jg9OvJ
/jHfTe06LepaOhTK3mixY6U+sleG3F7vLomI5tCxKZZKd4+XdNE71v0Hn//3nqlAU0IUgmPaEpXJ
u06tjU+lAhyh7CWXxlNUOzd2QUK8rq49PY+3gdLTjRChdRXbebRuwJTgF9dWxqStNXsmOh+8n7/5
PZB8aDYSIoGa+X2/AcePGKQeK/tKlJj7wZdIrRnOSUngy9g58rYVETBBoN267WCUc8mw+uAt/M1x
SDEeAQltIZK61XfHoQMcIesj3QTvFcEzid3opPlJuphbVJ7fUDs2rLsQyOELw5WLR8KT0pQngT0x
cZFfFYVz4+dKui1BSKxA2jebD97hbyV2Q9BWFwgs4LSSq/nuR4MWD32zaM29qQ7+PrY9bNYtYlMK
STdCSXRoN5YCv9bXtiiwab+2an9UpPlRxuAsAvplZAgun/muzoxXMDt8r7PoUTkK+pPBoU75yTJU
2Ti2HrsiC86Ym0WTk1SUUN2KK7u4I8srPedGvjcL874wKQsRUKVu+b7I/Q61ZovrcVVYsbydTX/T
Wk7Syiqs8n7L3Zvcrc5X/GPVoUD+52/0b2Kj6UqqtL91mGTQ697N3iPuMwAHIQYldbNs89bl1m2J
y1DF4jIGlrMbYTvjkzMNdyHBsF7Sah2VtSQmYtqPUHV/IS24DfQVrZMxwFtlQOF9SWJSVxyys83Y
fGjHF6NqDZwZtX1lVwZKwQACzjgB/IKJSOnQST9QIyCAILDDjWXTCqc3EE6jOHzh02oYZOJQadQN
5lX/I62Z/l7Ip1nccKnu2JMYgNNwOjv+kuSZ2MQq5KM2HNsJTmRiNLpYktY65gsJrHpXIpnbBZ1T
rcK4DzehrK0bSuzWTd+4xXTv0Pb64J1sBR/TTAfwR6VaahFBVkJx1D10hHQbJWO+TsI8pofuGuhQ
oZMNZIOn1GQBJP3nkSKLH9t+PmKf6YAWH4jstL/54IQ9O9K26LLZlnhX1grL1h78Vm2PYSLNJZOO
KSmGn7sr/PSeVKNzrUhjSs6phy31L7nLMR68Ta0ZbWOYbHVjIYdGfZPB/ddL/9/ea3Z5O52q//0f
1l+yfChhr9XvVv/36m5z/z/TX/xnj1/3/9/d+nb9jztsX7PrL8lr9X6nX16Uf/bH21p9qb/8sgKd
FBbSTfNaDrdgnOJ6fgN8gGnP/98n//U6v8r9kL/++cdL1kA85dXIFkj/+PHU/tuff1jco/7rry//
47np/f/5x7qmnJQHjC3eXuz//uL1S1X/+Ye0/s0tFHGBbmhUJ2mC/fGv7nV6Rhf/dhzHnoqoSNRs
Q+OiScej9v/8Q5P/RiWmmg6dVYD1UtLkrrJmekr/N1e2qTHLMSFMGvzyj/97Z7/8cj9/yX+lTXLJ
AiS7f/6Bwmu6NP/likmYt0OLCXXSNOqwrfcapR7pRwfghW5iE9OPsB+K0r8YQVEsyww28xDkwSb2
iq1oCwo7cMelXfaXoi2ngioVB3xseMXqpywzrGsybEIm296DYXzTexG9aDUiPz9TvhdSXUVwIKau
5ffGbAUG+oMz8V0YRDyoXQ1R0nQJKiCh+gbnG11RUTdroSX1hj4zDlHsQtwAzRZILMWHoC8w/Tr5
p3mtzvX22gmDvdfkG2cy1DY2AzXoyhuf7tPech/wnTTLpG38zUjMxDU0jM912NoPVAxXlAq1I+Zg
Look47RdFl8pookXclrVy6o96VBKF9PfzH/sNPQN1YwMkXmPMvKHBYpRd6MVNMO/gxemIgaGe5+I
2Dr0oqYI5Qd0IzsqK37Q3qhkWHV2U28F0uJOV/orNdbIKBX1OWsb6wpFD2Rmod32WaHdWgFw0sD9
nhaVt7Un56kqc4ydVVYt65IJZ0ssE+Xc5NBm9XfB6647o0BfXpV3cVqb8K694HuiBMqRrIPmzgRB
swvHtF1mNCvPWVDvyml7kr4yR/Bu33Zy1EmXDYkMQsjBcvPu2onExmj1bqu2ztktwdrnAg1j5Iyv
+ki1dPQcuRMO/3xu4OeJR53if2gTcylPbek+g2aKFkEHFyu2BUV1IM6JGYBg1RQSrC1S7XQbOrne
7Szi6Q4Q1oJtS4BHrmHibksaCxaGA6sSMYzQes3AgqJZHIAUNool87uXpDf9Q6cO+7DbwQKG5UaA
IKw0wpC7JwLq6QyH6ZQBis3MCCVWP4fpcqfqqzAla6xTXxC81AtDw0pWENiHc5/s84CEA/tMqhi+
GeBGRtfQQPSem4wxKIEcy/TV9ixJseFRWlV8xDBCGIXwKuyntMx8v9iMuD4TFyakGKHc1X2+i1px
0wcNgWhmcGvopU+WULBIYuVLGDE+yrX0m8dIqlbon6dk80bDRSpY/tp0zUnZR0l0FflMENz6EgV1
vyy9vAJ3VjChDP1PiWyfONO1td4MawDia1LZxML062ZTGYxVfBxbTGUmXL5JpXDKVRKxHEFaqDZS
3GTJXWFdQwhdjl0IaK1TvgPeNAsbn90ozvjjL+noqIcMhowMME2b1X1mxg+V0d319EpJcFlYKgHg
SYLWPUiab6bt4Gq3LqJt7xAbrRwS9hYxNptKjaPlwOjVQfxupt9HP0g2mlkCrx+2VC4VbCn1wUv4
9S1qPrRgnLQ8QOfvmJoWh6iPEdgXIClz3Z7ifu4RGNeL0jH4NK6+6d1iOeTVc5Rkn4HLYOu3hX0/
/WU6khGWxjtXS3fUcyLzPss6Z20I8eoV2SpiVD3oxqpWrEeA0Ib7QrzbTjNe8hq+CWmZ2qYoFQ6C
JFkWXGfWdos6IVhppm0sSDlZEVCEncyOU1h6hEhh2H+o1OKpVvJ4UcfqI8h68ImhvYxtjG1jgrm6
EYj6K+3Zo6e6ysqUSYZRL1OQUBYK7bPRuRffAYwSl8EmNRJtPTRiWVotABv1pDk+nCBIszkwupUV
dDoQU2DQpGlB2QrrtaJ6Vy2G4EUdtE+07CdmS3QuW++26cZF53SXAch03YffcmbktrLshrbdNUG0
zUv7tRjlnYjz4xDVRy0ttiQCfvXUK7Nuth5yJtT44QJ+GElhnf2SFMEtHqmH2hruhNICq3ZfGHYT
PGuvkp6MWY699ZjzL9egsQKsTx18u9j7WvXjV9NzLlRipzKnAypQh/PkPuQkJmX0kEUyPHZVW21d
na66CSACn8MmNb2jAngPXeQRg+tetbv1IFvU5nDQMRbh3FDNZ9/4no/GfSjt5m7ou+dA21PkQwWC
MmsLe3IpE79ZmiUBAxXC5bPIp93uONTWmgoSRyfNgOTFbqAPLwDDQp0ng2Z4RiDCOSLy/tXupoyd
FTOG9smZEMvW8JxWJKR1GZ6I0LWZfRhTzi+BvbXTLV2rZ6ZhURgxuMZi0h13sh2XOaqJeNENnM0d
zbVVberpMZZlfsiLp1Edk2NDzwksQEghrUlRMvi8uF4Ui6HV8kUY65jwzKg/WT1XZRdh1MrXl2aB
asUM3ad8LKsTCEBKkTVvje4FJ3C4bmHT74ZM0OlMCSxSUfhVWOhWriTpzIVJFtqOvwy4R8E6wdZE
gOMSVNonlKsTAykQtzQ/xRrCQr8OihewhfZt7t8qFRtVt/AIsq2XRU9DopMRLBE1uEMDjinnhVRB
ZdPixSFilvkWQA7OtfwgYhUhSiLDNfY2wVexpvOmLsO0q/ZeluwNyK7LziS9lupqBR6aLPGmbmr4
hZ236rQJTxNnuPKHmmSzHIBbmqXXuVsGa3TCxdIB47OuumCK2AVWqjVjvHZKBh2e4Wt7yUjCCpJv
TtLVx9xNVrkdDLsi6JNFLYhgiToA8eQ86UrE/cCE81bcmpUyXqeNWRLUCk8IiYZjl2tj1J8ijM4L
c9rfpajeVmLknwpxQUZZw7W33IoB4Eg2fse0tA4T4O+2C15+CIpsDfo5PCi1be4M1ypXJjoYZIrq
Uy8hl6sUl4HuB0vU2+WnPNeQFka+tS+hgx/TUQl5l+M324396xgSxIObNp+EHyjXuV5Vp3Qa1ojW
umdCbcL2HvOHrOC2YA89/b5p1Xa7G1xM146ZExVsBi+aUdg35kAboqnGfCfJi+r1Vj+jJMpvxsZO
9o7PpY2Y1HVQ5aCTg0K5xKS9X3zDezUNOz5wTYku/OuEGVln4Njetu5i+ACO3vGq00bKCMOiN1q5
Je3YPudyrQPNuRaybM7GAMsDbc4xDtASLKxONOdOoIqNleo0r9Ho8Y99NNCOK67zPDPXRa1R8ExS
k7OWrFyCP73j/Ghe5Cm+m56B55FbYbhyEsXlIin8YzPN7puQ9IV51ahsztxBajdlMiqbt12mZ+f9
fq6mCtkEy/d/Nz9fTi/7c8+3V/y5Pj/SaktHsQR/6+dLzI/e3k4ccTAw4PQa1T5HsJfWNTGbN4Gb
OqvRS+vbOnPzVaVp+l1dCrnM0Tg8MA6dAFFW9xjbyCNkY3pPbTCh6X2Y4q2jgmIIy/BLlvnPQDnE
17RVbsh5qb+R2nbMuib83vf9Jg5cwKtmFS9TRgckUkcn2qAOY3ifYezUyOwR0zRSNj5sY9osJDN+
90x9D7vN/RY4xGkIJX1py/QTInj1SyCK74HrMJhCCY9dOu6eOiURC5QlHqzICE8EH/WB0ey4VJUu
vs/JBcYTn5i3+UCoc2LE/Y3dgibMXCW79HnrbZIwCM+pNPWNaaOkpzPdbSURySdkzcXOLNHZt3Bc
93FkGgfU6+GhKg1zH9MBOxYRWECJ//n/EXZevXEraxb9RQUwh1eSnVutbkXLL4RlWwzFHIrh189q
GZiLAQa4L8KR1Uey1WTxC3uvfe5hPe3xlYLH4h+xKzOflDdXTdtcz8ZHr0/QwIOeuMa9ITdLrnzQ
pBw4GuaE52mUIkydbnlhLTiGVKfidUocESQMxt+nArFINsT+jwyOPlDdVf1M5Po7m21Qtr7/UuCM
ptqwHlwu97+ajcAZCzhpgDqdSlMlkEqHz7wCChIQLPX963fEe9vjeAyUI+4Ghg4J5UwESG8tfwtZ
PdBper/rtXjxwNN9DrH+Wemx9pOij2RYUWcfeQMhq6/VQljIEgfj3OdvHUMocAKZ+cJWAgK3ZrbP
5OuoKNbyFBK6n22GUbeYPHnmJpH2/LiwKtsCrOgvwiJPDDNx/QCjPdnjCiLx1ejdvbvMxcl1Busg
SRU/+jkrklXF9SH3dXLs6ND3eQbskAfrsrMVFYlBa711p0FcdGfMtunqFdd19vtNOlXDTdQLedml
azzVTkxgAqFeL9z+eujDzHxtZ45+ATHmLeWMCqAsdT8ci87QnDLvw5mRmrrgpX95U8oDm9Mtr7rr
6iT2n55Br5476qsnKchOCqTD47ICDIOGReb85t/vPZMHJQw3CzKwp3h8UzK14zv9uq+/fOEfMbnM
f8a0odZvvM9cFB++7WLE11HvloBiPriL+qBEDv3DS2o7WCtbfwOJVYWi0qtXkyD70Gom99kW1KRw
V+enNiO1WB+r+gaQQ216O02ueqMX25b568UaUWraVm48cMUYO9Nc1zM5ndM+zu35xKRsgHCrL2yl
JhxvhFocqDGbk838eq+5fnueptHbzUWHAmge890aC/q+pOu2qOuMxwnVDMd67F/ZVSNRLNfyiQSD
IUp8Sn9BcEGoq8V76RrZ0ZO07ZumVqCLjW29Y/RFMAQt6SOdKYiREbs/h67/RUKE+uzK4jkuRmTg
3XCmsnL+AsjdzbZDbqWCalF5EkLvkD1J1gZ5UP8yV3vJA6PNSeMU8APYPTKFt+Kv+8TBnYFoG6kG
5D+efktXvCYTfO1Zd//kU9f85KImKBhMknpG6bd1Jpz205TlT5VyjS3RZQTp1crfTxNcjwI46LW2
omz0nd3Yrk5A+WtWnncz1sm78ZCjWGJYA+OMT5XWsr/t+s9eWYQPANJhoCg2udSYjMQG5vQCs9sh
nw3n5sawTfyON0JaH0hGfs9DBb0MmgKXHlClphDnmBhBZpfsYjTjsVF1tfMUiI3h7iOqXbBtMfF4
hZx/2DhAwzV39L1AgxTY8mHqDPuxl58aUTc31AveIXf1lA1zm91SyCcQPdydlYPCmWKr3WBkKzfs
6tRVxn/pRkOiUVtCP2r7ljo65GDSygNFp8UhObBDhGrX1AOAvvhvzLKIOJDqRqZYmJVl9ijqpL4t
qbXQ1xJ93FN8OdrWIqon9HweyGKGVT9VJV4JS/61/XY/Z118HucObGhR3RmZ4vr9wUUAxdDAmPZI
+hYsUvlbqy/xRqsAzhf0p1QMViTg3u6ZgVGDEfj7pPf4JKz2V+as/QF9EvBY1c3nmWQofrpFUFlN
/t79g9dNmxKxCfLh3DnIuPstynovm9J/YHPK4eOw/lLOo9uCJLF9t7jZgFDqxiNOZTK0i9azFlPd
tG3uZG2PZjvIdGQcGCHyiOEBzCXfuaBeIBrCncfIOSjehU3GXXfTLdne7HhyUKTwBnx/Ws9T89hS
jrqrKjZTvgqY2rw2JT0nqJZx2lNn7S0UCjtvnDjmXa2/wYYE2mIszXZWTXbEY3wfkzRomhIxh0YL
mZ2NH/J3G2WTNzmh//0r6ahFj5o1/1kMYVwstyUNmOwk0d9vgkGbdm3jyBCGngynvJ2RW4/ypiEU
ubuPa4CKJHcCL4PY4XoPupGwMl7oftV+LrT0Vkmx7QAahaRh8NYbz2ta+9thWK1Qmz3r9v3B6XkX
82FOt12z0VVqXgfVVDdcKiqaBBOM708LUi1PaKlfXT9vQPzzG7NH53FOUu3sUW1sNRT2gTbhGZjc
JXAmB+eYDjOHV+S31DTzW9XNLefQ/LOldt3Y/3v7Gg6iC2w1iEAlGeSWoa6IjuKHyfMjNA7Ltrqf
BndQ+W1xkTsJrzp2e27heFeb8/tYdw997aTwabzCBFxTN7syYZolC0WqFh/0RIH7dKenutAixpPc
rh1n5HGOKaqth07nZkZyR6g4NJLWbhwSG9W+ABFvZ+RapRnd+5yzia/lpU6dBJv3rS7IjSdYaZNB
JAgSc3DOBScTKmSgAnZRbR2eWId+ZpYF/CL70TNBC4YkXt+Q+lQho0KGmeaanoUn9BCwbvpCyoAb
FnE0pPMPQfbHZRgJJSeVoX7rJ9CJuvTTV/wNx8lyS5igrsf6LC0BgFbrdV56TunkZOf9lnqFcYns
fk1GpnboLxd+7aY6DklHcqICLD8yYHKuHuJtwgZrFaRuY+xTxWG0GMjrPfHMI7ULq0XBQbaNBAmi
9eFCP8m7Zn10LWTqPOQyHFDvrOivBkrxcB5ieiR1bcdZPpf4IJG6w5WgQ6CWNHKczS0Pg2Ehka6a
o3SMD72vzQQjNP0ljafdzO/4fnnQzOjkyOUz6TeGxPfk58XGyfJf1SSKYBnFl3R9bWcqErwLnVk3
WWQbZB3DZekbAxJA6YGfoT4G0t1vOO+sh2/F//d/EX9JNyfpsEecVBC5/W5To/YjezH9hcaqRqS7
YgEAfkaWVb4vR6m/DS55mXhsllM+1/lDlrWgj22FwWyyYP83QEfSlrGor5OoCdiwb1nFkboCW1p/
Lct+bxEKga6++itnCkRU8rTjwJF3iPCjtZDPpvbbd3X7ScaN/ZQl8msGltjqYxto8z3R7f7H6bLm
gKbYm6kktp7E/fWNmb5b97+rTy4RylMgMyRqVhzTN0AE0H0RMkEELo8zBadnnct8nHZONSSX5Di6
s9wyYs2ekmzQwoK8nPdsNmk2smIHT6Tdd3P1U67mHwkBYWu0eFiwjbSncQApu+Kdu3BI4dLN4LfK
CeyInzjD0/eHwSHVuDZwqGS5ijRz7R4Fw81oSqxxW8Y1WVpAjPZQh4wnJnK7pilRb1rZzxSNJ16q
ZnhkFczIiFz3DXyLM1Kgx6RFa4U8dqf6ZI9oBCBdhyBscS5G3HN+L/jhSBu6gNWPb2PVRCQQGIxO
WoQTSSATgseRXGdOoe2wGUUelyHO40KPlhiY6SpdmFVM8ALdhpIucPWQCVXY+8L9XXYyeZk0KtWp
A2m4jC1zGZoW0yXXeMkJ5+vwMjMcU/mea7DdgU5lUdMxR6prqicvFm3ogDlFnhsWA8DykW5HtTGA
W86LYMrs4cQZJTb6YI2Pqkg/x8IgDTojLyGPGaxCwDXzWJDElw4PtJ5DSLYlSwmGhfQW/PpjXBg4
OGIpyIIXbXWs06smSUaeBYnLsf2LfJE34kXEpk/lVY22+dC03E42faqwmwtutDv6fF2ZsRCvu/DW
bpKyoc8DT+drZfxQIBXaNWVfh4tgvpbxbI0bN9t67if15Roai50AmCOT1iMyo8+TQ5wn16z8BPiV
7jAdT1HXsnKCI8r0ZahAYhVvcP8poYA/1IaeR9LKtEDzyZEvPW8DKJWBnEGtnyylCkyJdF8pZqal
XUPg9ZbpOjN8NdHIrnrx+E3WSIX6WVasw7I4u/FeRV5Sxr/J/ETvMJgeLUNK6FlhH5TReNSIB50L
PGgbiuG5WLM96LVt3pl05139LmNNMJWGhkAzCf2pxAjjNTVBFzKPvBoxkGJjxKn3u0opPLL7lE1P
0p1Ve0z1Wydjg6Vwiw2s7tJlGI7tfb9gqTtqeB123bygThxyKsYPJWrshqLOQydTjAEaP8xiB4g3
+6lVoahxGKeH9Xgzi7I98CgiCqnbjkPJhsOB/doW/SYW22lMyr2rs+GbrfKxHWxIPy56YZEp1gaw
rcLVTuNjAgU4TfM/Mbk8YWk2u4YjYqpbLUQo12zG+jyB76ySiWNRaFMANdUMS91/Xbaj7qmNVg5J
OPnV66hK6K2+GQBmLEM6T4cjeX5AmRBvkwb4Xv9Fe4Flt/8qkcNdNMBPj0Dfl4NMkid/Ii02S+Mt
Wt1zg2hck+0eNf1I9Dy5zN30NmOwC7sxfZyEFwjLottIs4eu8H74dmbQDrNHKVmCuO6in2Z/VuEE
bj507nkTZH0cE2XWexs1FwkGmTufsrxMeeoDqlfjnZcfy0MzsvsQLvUYcZzAdq3xmNCpHG0OdVhU
6ijW3j3jsoxwHTonDyMXsKuFIG9oRrzTPI1zMT4u9w/lMB/sBnSjMSyP0skASaoM233SVOj0yw+X
CSgXTsZyKfbOliCNnhbzuiSDdyjNhBy1KsPePACCyXnAJ0VyGEfAn2Qf9RtHUyQvZ2VUw2jfYRF9
M3rB1pAnvCSLMFpsFXDHJFvbb5orTsFtsWiMFhgdh8C7AAvAdxY3YWZ0T/ZvU8vXFzcuHxwFS2Rx
FqK6nDs9M9X2XKxY6NAY7cgC53rQtTlioxafSgP9EubACpBB5AzTRfcbaEgeGc4UOxYcm6M0fD+8
x6ixFfSfDVSFQQo4/dFtPibXao8o5tx9abrF1sldM8hmkUTpRByFn+ATcCdvP5fLMzLX8SoL5y9w
d1ZGRblfZf5kVahZjZKXpYZLhGjvYgRmTW2wvQuAjkCAIyFEW91HWROwoZx36tH8g+nxh+2VGVsg
QXJPZ+E/JVGL+rWkaR0dUpxTriQQX9WBVge7A6AEnlW9v8txgT8JlG+cjYihDbqCQNMrmnIOKx4s
dhwD3kKLemjz5FcF9Nejp2XWowWAJ9ifAOOD0l5kl0IrdQyADre5s9bYatDuIDjW+mknBTbvddDT
basgxHK759FSO15kLGt3ZeOd/HNyIYu3I31I/YPua+mH+U6H3374Y74eFCTAqLt/mi4KLbdrXVPO
z3//8/efV05hR+hx/YOXVumH/Ekirf9GGMJH2/jnFErx5fsDmWbzJR7y+aIVxCIComeOdv/q9xc0
FgiHphyonLLspLu5eWWWr16dToPHumLHu39G3fch+6G5qEKp15yNaxB3rnz4/rR2xBBwkaTnUrjq
lbEmA+dUT07fX8VF1YSuGpCrMaaG2VgPl86KYSZaQru2ONojP/fSZ/7BdphS+7y6le+xF3IGsirt
InByp/1lTPlrurDz7OYYRI60WLQRc4fTgqfJ3QOMq5bJKeZtwKvGX5PTnXXvVjhL/wXLPrS5bRnk
QQeGB4DlaC3ordk915PtsZZU6cH3E9YRs9e+IZ+It1PTWRv4dd1b7li4lVYNy/P9q4hamYOBKj3Y
gD/gQbE0zRmLnb+/mjnze4W/9HFExhsquJCblNnNzuj1krVf0r6kGsTF1Sl/J2n7Q3Sr+8KajrAX
AfLyv77Apk99SR3xy1y6//c7TPcfEZf+f15gWKX78p+/A4fZv7/D//0O//UF33/JeJHVf/6Sg1XV
pz53SqY43rDV5s6JiK3on0H7wpPXX78/+f7g2sqmQWXW8/2prSn5MNrTv1eYbt8/T+QHB/DkAZPc
vwUKc7EnQEqGcNf653//lxdHqegUzQl/pCvGOlkv1P296ZBf+M61L5Lo+7t9vyLLppocL4iY36/o
YoFgzfT+fH/x+8Oq++9VY7CVGbk0kYaNp8HxCSypmZPpI3l3kigjA3/I1TOG+NlbIXCnC6BtgA7x
M5iB5Tia5IRSI5M22KfxszVGNlmxQZt40ylJ3CE0S4v2ukA2memjTqQ2GJexGLuN75J2NU0vrjDF
Vs+ZOwrZvrT+8KwnPDZT8amp+G0q1wHNBEZ1668s8ZmQpVEf3NugvA8d1D3tRjnA07kHCZS/sBY/
VOn6MSSuFqR9gnSNOzFYrQbBI0DC1l82bMWvCwHUAXkOrxiig7pAsbEY/VNfDzbMLNTvTVJOpypD
otiSwwjtgHpaj/El6PxOB2kHS8wkbhS6HlRjT08r30wcTgQEILQY+uw6kpTcGfMtK2OTtpiYTmU/
sagxT6yL9WAssG/wlIEn+DzzhyrFTZuMREx6nQdtoag3/agxhC68jKfl5B9Wm0RhUkhTbB27BstQ
UFnli1idZTOPWkr/PQwH7mTYEPKvZo3zRumyo83fqZUilc6EOAnOCA9AbOh2q3mom0m/DAy8j0Xh
Xr4/c0sPSsdCbeKyMDEHOJFC5j+VmW2K2BBHQUBbRT4OvV85TB+zrTNO6nmfxWd6rww71A1sa7iE
4Dkw15YEOHWpwT4YrWFtIInpeGc1DUmWO/AGud0EXsltSUNQvyBiaje9lLjx8vhplbex3lZa+5dC
GiVLsbWn7Etb5RvxIB8NyUJOiy2chKcywVNpErpCHN4XxeG+nNUrpEEV4cqIIYrcOtmooCFyBFBu
8cNAuBBYkLyjajHMPT2NH+MecSGFIhshDhT0mB/PSFuLXzKX10HiBjARZkCexSiOwbHvgHs6Bbw3
r1vCGWBwWPldEcTg1xtHp85y/APDTB8DnPumSbazM9dXlGF/D4XNr96IKtf/zW2zkDGYBrYYXToG
oF5Du7QUtud09L8oUOJN9wEiJmBtMn6u9900rJqKf3Z9ykxe7qW0NcOaoYNDO0tMrXey/XVT3XlN
gzPUm9kv9S0quwfBfiyY0hnv2tzeFHx3hrzsaese2NPIrqWMuzAlnBuIrobE01HwsAoye8YUhnnO
TFwgidUTslFqqoe4Wo5lJnaTzpA6gdau7ouM1hWbgYZxw/IkDhKykFDnDZQfOhTFZNxSyryQl7Zp
UrAmuUy3teewbSmnEHEWS6YuCzVSASIkOow9rIlfe/vIynjXE6Nzd1T+brpwhbkUeWv3iqzFRTuR
kup0LL05P+OC+gGuyL7pVNKotzASo0yHDuqgeA2WmreadKqXmii5AKPirijSneHB/k4mphhtrj25
mHMDrY5DjBTMWyaNxoOx/HPjX6ZVyk1dJdxYpQe/Gk2z3nHB9Kl7s6gfTKQ0R1Ngw1/zzgt8pW/I
I4ZgUHM+AhEPPAF2oOMfhenOAADaik3n+b9G5f2szCbBYuU5AaFO+Lfc+uzAlNiY7nBP9io+l5nl
jluRcQk3ezvnbC8IMWz2raJFm4fyPBhcRoAir5reYoLpGc8IdLyew8xsJCK2m6EPt+CW+mW5qSU/
DkZvR8pqBI1EHm8q7tVNzrWwkuTD1uwIHWxhxkDdrNXJtXXGB5w0iBLM9oMAhRr1D4w7YLX72fKv
ndD3NiR3V2PuuST0vG7NxV+ZSMVlQXTyWD73ZJKEejll7DmMv1bJYyOdjZJnhxGoO6wQPGG5Gzx1
6KYE3K4GxSD1meTJDr7H/Xwci88yG9xo1NZzXKNmyUgWDZKhNYMedXU3I5lIwnbVvhiwIRZL75Cc
mhyF0nC3NdHxK2HTCEIpRIveuVLAGbt8Ve+qOXYebhR8ipWeXTKwhdEMaH5LUOMSuMwwLYIbg/xZ
Ncu4c8X8M4ZNqmoi3lB8Bx6542wCrLsYjnd/UgzKhSvNEG7QdM6Xs7TikxiyZnuHMKbAAkhxkH7I
QKMg8g+x/Zd2ViNPunJlFztvwaLTZKdP9h2bbhgAOwaIhwYYa3KW5ovnu1fmE9nFZ8zrX5jZgLyf
fEmUK+osTWzShIm029+vB9Pbc0Rw/haPySjLsEopqwvRvvdF92VivakIrt9mWbIpdaMPOtMfg24Q
Z/IQ3kU8iKhxciMq8O/xDFojLUtu5TzhFSs54ot1Z7raJ0Xmj9U+2FV10HX/1LJp2xuJ+hmvwNQ9
+TeuOi9MGcM0f1C17+Ky+YyL30vZMmBTtkfs7rzvTLDly9z/MYtuo8ZrqWc5+iJtQfNB5rnS8RF7
RjTXhmBkXk5PjP3Vvhvde05Rj83L0XEQG4tnHPzExTqGYuvK2RYuq0zL8C5/3uolstZ/n2sSqpRg
rPP9YmPVmah63vnft5oNbLKd0anN91e/f9zSouNIpGRtyXefiSY8sXT4Pd3/Kt9/5E/A3BgXJrt/
P0HXkL/NpX79fonboHNGJaoFxffftnfLOLAXZkvf393M9OVmqIDHxj2EiovITsp0myAoWbwE0XTu
/Klc9aeJ/eeskNccNY1PRnCz/Om9CXiz7aZBIrg9E9M9+mypg6Gqh6DGALRzMx/2RGncE3sTOxzc
6imp5HtcZR+Qk6pw1hyTTWcoJ/kzd9yzrvOON6X4RDp+D5CvIxTRMkJNnZ9ysi5jxqmPgyMjuyo+
2OH/yJL5iR4jip0DG5CcWDci13NJNpeaDR6YEZD1PgAkXL81bnOyVl+8WgJpH4yym2dusTT/MdFJ
V409wDcvfzQ1ypN8eAKq8OJL73VcSi0iD+5j7ps90HkS5pwwWX192+TdU+MvT0NKrKjdTb+G/r2e
dWZpVF9Eh6jVtoNev+ulBFJUTToHAicO/jQNYVrFFMykH8aZ5dNljeFSDeXm/h8kxOdbX2NH6AgW
D22v9i7Lg1SXHwlyWiZ6/N7MHtxFPBAkNtpoT132hX2GzGvd1lmNoLzB0ub5P43eeCfkpgvv0Kt+
NjQG/hCwsVJ5SfdHJHT7dtX9JFmmDS3smZtlil9GXrzzGT47BYpJw3lziu3QanOIDfPar671DIDI
iHp88i4T3009E3I7Vuq1sb1PYVMm8n+5G81pNmlud49DIj/xzKPGgD2VVVO8Q3cYM7rTz9Ik+CjW
6Crs5JlUBnHoKv1nXtjcdYp6MfYaM6iBVm4th+A1fCGhC4wfXXkeiXb9aGbxJ55AEmExMzlcvTK0
70KuGtrTXQbSExzLstZNrQ80hIqrA+O/NNAxMlvz/dzdCbM9u/dlVGHrj11Z5Zv7dDRNUEK6ZfMx
8lhmkINLdm4CrbSzDeSZJEQ+RLhaSRbyTPwRaeYlZQobBhJU9MvqNCpKFn3a4rRN0dLOSGlBNqkl
e+RidgO+gxapk8lYcJNxBmXlfdY7/fQIFQpkKl9GvSNFyaheLDMNUcLzXC4ihyCuAAdPFZVa/J53
vYwyYb87RkVciKex60mLzZDaJ/vBHponu28ORjmiKMqzG8PK02rKV+IL+wbNZFOG8HWK3ToXD1rv
F+fR6H9hT2ivYgKUZNrVQ5ysQenK/hqTj/1EBQM8KLt6/KnAMXpVGe4z6t4zo92tMoX76NpV+YzI
o+DiH3ZQCcgjs6yvnH7q5jIQ0mTxWFWSe5GfkrrjXkz1X8+xhmiBB35/SssXj1Mey6zWdVTU7bNR
5esJBNdrQaPhOxlorAR1oZlz+eFCJuilkdvKw5vgL96zAgCtIX1OZMNeHmhaQWtysLobsXukiS+V
zeDTf5sa9zd0lt95bdQn28P60U8kaOJdAQuPb+QK8ckPfadWW5WnfihZ624xzrYPPFEPdS9/1GuF
IYCE8tJmFAkK4QZOEb2yXRCgncuL7Yn2hYU0DxEH/OlM0kWo2tbayf5Bl8Vr3i3dPltborgf4szz
sUGD98i9uTp1ZvxL0MLtksbVI2GwxOAk5FmFypHkaCRNBYycPdkHz2PlZduB6AfOIPM+s14iKXUn
ahRZ8+xTUeUmBNXIxHusMQTsasRPtAQxmXjyVzfmNeYNM983dmxcSU35ZQ8FSSRTNe6bqfwpmUn3
PiKcochnhvF5tnU726LLKLuL5ICoFedMZ2liP1VF/5IVFWcZzx1nqSAuU3iGiM5W3ojG2TfY7LNe
sxAuZVY02W/sTxkM5PIDWzUa4O8PeI22+tgTwAMXrCvA4dpdp0Xl3JUhPyvKEY8dJp+Odmh1IHWL
ykJIV4z3TfZtzkIXaldLKJlMo0cG+tESP2t3tRHOxM6EdSZpw+yWB1v95GcstBBozwwtL1pWnAxi
y5AgBJliaeDNPDpMp35dCwaUimdGYLgj7azjcTnlhEZXsmBDIw/DoMtN64+IrlJeitbpizKYDsRG
R4fneJ+m/m3FaRhWOesTlMDUpbk8Oe38UBpdSQJq/YjcuHpqdSTOuL61YDL849i19cO0ejRbqsq3
i6PIeJucHrXO0nB7WB3KWf9hzcAStmDdQxParQGEMbRinTPElrsR5jRmijzl6ZBeNAwtYHHPY0eE
VOnaGzwf70MGwi2ZjoWvs0IsHA3dFnsQO54f/d59bTmBoqoU/o8Zu1KQaAkikF41UamQBrWp/67N
2mkiG5TgQeJjZxt92FxSztGwcd1io9xJx4H95TPJTrT3hPFy0MZWeq5Bm9wXF7eZooVkUWxXumwu
EALJubdJqlRwe4BTLI+98nucrCZRmh8K7cp7TTIym0zUWKKb3EgmRGVXVAC81aKL0tVCKB8neEN9
H0SJW/+JFfdPZdmPksCRjfViCmgZpVWyTu0SeBHOsJWLmn/EU8sMrFvfaGad87qhqwd115vuay+r
Ymf51OTZlF0zsxIhgX2c/TXtOL1gf9IRj9wT1gVZ7pjExMaTy0NccKysNm6zrksormUiQtSOdOIF
KDTWSW9kZxqPVV6wBNXLN30a0BS5zmcyD4dhyumYGyYOKrt7PNb6R6b7jPzm9mFOuXln0OBIzAFM
5QrhD9pCi3jBjS+TrQ5sY5O0rkZ/6cqNj2NnN/XTb0YU11jq8xOVMgG4FQl97dD/LXO0/3bbks5j
s+YybOd+asTHKXnNSZXc9GbMv4rkvJD8+oVmzYX3bcaPytS+ehLbIsdc+53jyT8Ozu0wBavaJ9xB
R0JOJV1mS/aEO767cjG3fek6R2MGBsuDfo5kJcSxXvMXvZoz6jL9rEG7g84Q77xsFEdTdim9ptXv
Br1gwz1x8Mdon0JM2e3ZqtYbJCDtrSLFdjv2dh30JR3MMHxNRhqZtq1vqhlvzsj4/CG2/FdrazFy
fF8pLA/9SJLFUOaPRtvsOzGxoHa6cDaZiYtmSd+QITKCjO1PXkjdj1yrnDVBQhM0JBIa4EWwee7R
3XUT3JCMMZdninYHRZw9MM0W4Kg+fvSp/45u6QQD2boasxDoODy08I1hDIgJKTcmrXzSWDul86od
p6I4UGW8ggrUGGOlikg06GJ+9wmV6+YPjIvsy1K10EO89eBJbQzjrntqvbu7UYhTKdbmYbBZUrnZ
8mqPWKGBCsbUqtyWxKO6SOXFlTf072DwFteQhBiFN1E75oiY0F8Gdj2Bxxcqcr3eo5Csz2vrkkUk
3iFHJre4znY1XYikJLNNLvQSSJPBD4pMoZrtco8UIwMJAkgnrvrI7VysCASL+z9Etfi0aPDBNJ7z
+EbqS7nXy/jOGyeUeZ6/yrL6PXZu99pZ89cyGQ6sEjOOMnkiAsv64dfsboh9jYZOWdc8bV9JQHta
gTOHHYWdPzfWXlrgI7w1H8KpHV5aTP6BO9jOi6pI4yND67tbganTRImEiOsUCbyjrrgQxZYiZ70K
3oWgJxXtQc46/zyAe1y02dFs6w/E5/YViNqlM2BN2+s6fFDEhrJUt36012thMm5iweRsEl3UIYlC
xjmmiA/yabp4TfZmoYN+NHtrfTNKL+i1tERX5BvPWpN9FaNn/6zhfKLeyI5lxf6KYcGpS+CyaL7z
I3QWIlid4eB1vtqZC2QG+roIw1B5I1Q56kamGKnusQW/16UQbq9m0nxZTgNyc6E8bcj8UqyZfAsh
TGNVFKQpcep6+1CvSKCJ1ZkP90SFkGd3s8lrFjhNDkAgwffgtVVY2OySALvYu8qpkqdiZfKJly4j
wZawd2QJCAbnJ80qWCB9wx+HQWMGNHT1XqsHpBOOl1IpzijbJ90P7CY5mplQoezE3uxawbDcB+62
3NtEI/+TraRa5sK7+vfmRGlkDkoJkHjKS3XKNEVSlYYDk4yJo2/ET7rqltOgEU9i6g/QTaDR2+6x
8Ir8gi5t3GqgioKyW/WgbxfWFr0YiaVneqy7lFMfI7++HW8tfXOviLacqnfLndBdm16kVnDhJlGf
qM/UJSsnsdNbvYH5R2G8emWyKwGgh0uCpBb4Qbbh+PAixpGIc0g9tRJ9OCcxT3Y5pGKHe/d5tU0F
wWAynsoGDa3tgACqywcmRD08rGmNLFwvQSGcbDc89WZZnK0hbs6YGpqz668JHj5qpKryytO/D8lM
lyCc3q3vc7Z207YFto66qP59HQkm8OeFQMkGqeTEAjA0PGM9ufqwnswcC9KcKTckuXBCX+daJ/pd
d+cgdjiqlrmghdQ80jwvCY3K8qIaEw/fxekiZZTJWfUrcOTEvNNUFGE1DZ0WGW+xD2urpYFhBkoV
jbD6ZImi2QA4a4hKrMdN1zFG4yawj0vuGNHqI7qbxvF/iDuvJcmRs8k+EWiBgL7cBJCysrK0uoGV
hNYaT/8fNGnLmSb/oXFv9qZtZrqnKwUQiPDP/fhwxGE7HH/9NVpKP9cMoX6TL1PNbNfaLTPxwZB7
ZGoGyMzrrDk3dMqr8erddU1MyUj2ClhI8YsFMoTebsq+PhsT7FsKMb7Zx7Ohzk91FL0m0DF50Drs
UFTMDngV3ZYnmlul+aHVP+1Yzru5Kh5otXojc7lrY2feUJzwqQW1TmMIX0RzkjSWndQyfqMmaAWo
3+ZA6V0dWCuSMt+woNl+arBX9Drc6fmHq7Vj120UbujaZv7E8WXf17xCq/wMTd6I2jn0jPS3NANx
4NNGCpqU4gh0HB2OuIsOkIVkFaRfTf8B/wQLLpLXCXVm+5JgRBrT3ggAUoGqvu7I3T7PPhNrZA4P
5xlfUosoFxG2IePSlYuP+YQ+6CG6QycwAWmUyFf5reRFG80dxoCHSnuoqOLY2BGYK4fKijGxPwgU
3xalRL/I0R+doiPdV9c8M7Cdz8OOXc8n6DXsfxRWoizBssrXlKi1IFDX6j1VIb6pBupmVsRFn4sP
0EBkpXNkI8BVIR0NKNvhTdk01xMlAbukKWPfEjR0O9qlLXHuDtjtUgMfdUMY0RRYhAZQvXtNtrfZ
EB6JzFqcf+xr6hH7bAw2aYtmpRnMUOqEm9xWScF0b2QtWIlk+Q1czdzQrFGZfL/r9Eiu/o8+2Y7h
tK+IUfoKxiUdD9cG9aT0tOYJJDkMwXQ74tveJK15tzqLXBz/EL9t50SBOAqCOm46MdhurY9PGE53
qiOfZjZ7vu5c6Eyq92kfP8JtdnGnXaI0fmjrPvbY1p+buboVPQO9UsPEqPHCCivjUpf9Pf1inI51
GkeHXL8SGR9FkUWajyH6RWFvbGOoSHRsKLr6aS9yV4fKLbnprWVRvqEHj7blGH5rDy2BYvMG21J8
jADeu0qYUpKAMF+VjxSjX7WJ0p3RxdXdpL4DYnxQxLAvS+sz1NlqpX26M4xa98zc+iypxN7AHT9Q
Kl17lIEyNtXEPs3Gd7gz2AOzhA2YfR2mGb6XfsPeAT871+gmgVhc6zqLsxLfZwbbDRoPaqkf9DBG
n+fLYFO/MPFiWlUWI8ATvgpWo9IBr9VNpxRlmkDJcD+zBWKHwUII9LZ0p9l6CkjLpWAg3RknXNOj
9y/GdBdb3b1JENqW2WOjFOdsNO5sYzHXp1zChZKwGkccQQ12X1OjX+CxgmbWcav3tEUAAH5SMucQ
C6zfLBvbsrWpMUuFp+fwGDQpeg+zzz0W7aOtms/1qOOyj8gf9Kde8Bx02mAbdcoTlRRnw8xWxiRd
VTMKcpPfJGb8qsDu2iZW+8jQ0sVn/5QVUeEmXYpI7QCGmhpjJkPTfFBxs1EmDOwOh1OmKfgjtU8l
6Wt280OFqjg+gYoA9clod9NGTXqi1uK6ylrQav290l/3KWXPnLvLTaNYgMvkcp8MlUqWq6IBmXmQ
wmlTUfFz9v2IaacjlkJnq5epRbGG4NlOVYJgU8vMT/mW2PjbKTiunzFbLgB0lKa4oxKAfST3VlrJ
NURDP3CI8AUTIIs22UaUWC9LH5+wbLupydnVmjgoI5aXbqW+5glJJAOHN+ni7sGwr3ptBIdsEttQ
roeB3XVsuEWaMORWKOGsk/t2Zr5tgwzH6n5j2tiPhMrOvlQ30Tqyjer5Aw1kvKR5rW2ZCqi+1LN9
PCv5mTa2nSOtZ573hxFp1mHKvBE137D6SKj1tQzTg1aUqUstI+hgiyUxaIExcvjG56rruAgVxfrs
7JkvYLotY2ZPVVjs7aT+cYLoS4qVVarkrhMyAwoDr1qch1qoF6cx4IC0D4Yx3IyK8tQ3ONZxaHje
ZC4vcyOQ1NjXc6tkXzzhccgjZAHSxJqsFd0BjoOxF41C3g7fpWWfQ4xhXKJnUs+MYWYSOoGtnQOn
OlCoes7K5DGMso9Ab084iJ96xz6W6ZlLxnS7hdC+wyTAZeK8BRNTM5pNiItl/VGNp0PfyY3UiSuZ
Kjn+kNReXBKXsCdC+gpZ/pEMK84QVXKtr7TDyEzvNJhmC58yprJYYV/WtCSMBvZ96xGgRtKIgzNH
pTen4jg+LN1FzPFdPGPZGGz7vMjZjWT6BizjI6fasoPYUJnaCzgKklXaVTM0Z/KLaKQgMgUdvZ5R
SX3T2CiWWIQ2EykqpxOPAx6monLORNeu2yLYqCEo/iTZB81w1VA+rK9DlWjYFxpQxVS9cWT7lndv
pNz2XdQ8GnV4F0vze4C9NQMq99KSpZnF/s5aW3xHDU0/sOdng0kXFrUJalWm8zomNfxS5uInVZUn
o7YwMMhHdVaS3UDBihv4Y0Hwu7yvDc7atn7G+/5mZ90JFjsEtP7YQRRAsb+o/Ss0RJC3fKFhpCD8
FEepx0yUJB0jSZ9ea3N2wKuOdlowzYfxdqnN6SZfPqEPgv2o1Seob4ULW4ahnrjqCv7oqqANTfxA
2epNCiPG03Re1AzDcKuxE0+c0h30/DFEgAcdFTiegn90om5hs16h80iXD1dx1jnn9TYOEziMwXhK
4HGFlKZw4XxpZXmY+9W1W3MzhInhIXF7Brt0EenP4N0Im0/brkUk4rly1iIV0UOS5RDB8tyBBCGv
1hIpR5KvxGsytKdExb4OPaUojWITi/iOsnSode0pKLlOlyS8s0KvQkRRzOgDXTzxiTj9DPE5pziP
ebBcN0TKq2iktWmIOW3kMhx0R933PIEhp5BFqJy29MbyJpo1RnTd3bwYT5iAv4aoP8amzoeoTKC4
kGDa+tBJQEJhccd6NnqWEWGIC63X0Bp3JHI0F9GyoNZLuTWj6T7r9G/V6d+KscBDQvMdqQKkAqqV
60bzdLHcMWwWLbd1FJGCkV103ff5j0P5cA2va2TLRi2SegWq3o0n2j7CWb5llvbe8tYQbKsdBskN
PafBDY8TV6kGUKb9bsEszlhh2JBlYho+0Hg/pey9UhAKPOQIJCwU1tZ01ZRk/Ofgln7cA1aYwgOX
igoBy2aXs2Fle0RNAk5PUyPHkvVc3tma/HH21tjhoZpxMIbqbu6pXBnabOssBV5/DK/Wt81TSJV0
FVQlizWnZ337SKK6OCvrdtRJv8q0YgiYGfA8KJRkjGcwN42d6zIH74HlMN4iGXpKiFWQ5UJi02p4
5G7NmMm8jc+mHfEEIrhdUSb8pgEyWPdKajsxdFFxBjV9u1nvh96wfzT+ttW/aG2cmrF8UmIUwV/k
G1owXQ1pKtyKhkBzSVIsAs5LSr9vZm+Ip351SvVWYibmot1nEYXtjF1f5gWjizlx/xvq8xSn13g3
vqiMTXwpSZEW3CgzQU/FYQFnw4piqb3ngTWS2xf7pQE2oMsapxjzKVDLwrcnW/PCr7HTESiN8qBN
GY+BGzttfxYKF7C5hMx2HG8k+zF2cIANjdA8SJ6a0h1GScTdBOGvfAbWQgdy4E1K+TANTNulzQ5i
TACtz1xndp+cBmm/dVkFDMMBMW99B5F6L53wBzWRSWlxiZ38p2yixyYIrwnZES1ESK8xpe1mfQnd
sFq4UpPNmAvjKEh+i5biT5Djqdu3BOCMuRhvKV1YPEsvVZ/RSeop9NT7VMcyCsNhoo/Cr+LKswfH
PJT1mPn6kHNgr+OTkZWktuvmMlBWM/VcfegimzImjdYOFwVm12ZwlpcO6yinoQzx0GYmNL8E5bgl
vnNJhPPSq+lxoQoRI35i7LTqJwmMC7Jecwg4hCCMbcdIPGZA7rv0yZbWXYQKypNsobhiPo0x2PPC
edchmfThdApjdty9bl2MmjCQjPE+leHj3Mh1RHaVR1cziG4P7ehqZmHI2ukmWqpL1VF7kYnnPhy8
qsRbPEqm4j+Nmjz1qWb4WYp2qq+RGeeHx/RWi1kZaq1aNkmiKtDDkndm6h9AR7gwFXHKGbRXw2wx
Ta0OTK3PvaMwvsBmmFJKFDDIb3TbF12jnrKKVSSgR36Dsw7JXzGbbUnLkSjseRNMYA0sXfEmizRk
KXPHb8hqecYiXZkGCNvxRHdbEZDURl3S4uSqN83viNapknKyobxDuat/SoPM8zKfh1FVCK9AhQeZ
5Nq5dWarigMLsHOnw7TIiy9VSNgZ5EeQveZB8JSK0FtC+aAkcXsM5jDzKwmZHpc4Z+Oob70hAqiT
t/fjMDL1MwA16L16rzqFZ6mHxRwWTHz9S5GwCUxG4BJLHJFZrmmNNJ6y+mpQ823apbCkBBNJvJ2p
N8Ss71BDNqW+HhvNwI8cIu5NMtwbvXjTGAC6aCBOdSrKufBSvNbgrY92925mnO5KZ7rBvVhRma1t
EBAzOhrqI8fCjnM0HCMb4xlHaLnJi+hJkHt2l2zCsyXPdW08ag2rss0JyU1k7uZp+RKazCZGlDSm
o8ZVp5r0KbFzH2v9bhzbhZ/NLjPLgk9HghRxUuu2cvlg7EO5StLUNVIRsVN11FoCOO9aLx/MVLuo
kMLXNNGtNaHsmqBvwhy0LR6orazqbTnk+wHbySFsi25n6MWHFpNer+xPFT+f5hD86kWvcKviWWwJ
9u8pAoK4pmj34ewId2WaiHB0XCBNgoSNOe5GS4PCxGy3YZWLlmTYhfjr1ESHeNA4Z3apW3SJN41I
iVkvpy4zr4Bkrss8m6dJdN8TFuXFKr6aDnapGnldXkbXQ2XccLo6K86wrfrO8SkG9ophuQob1VNH
1jAG7wc5KnsloDViiiysoS+BkV6gb08b7amIzZclVpfdEIbtrrY5wukfi7ma56IEB23FSbu7X9vn
CvRdF+z3G6zrgxSqzQ4kbl9Tg22u5mQdFikz9u22SHd8oNiwRPMaKlqxy800IKzLn7XC8DBPiXyw
2xR4tqaswzvNfKmrjVooPL8FM28a6SkiDOtXCiPj0Qp93sZLNtBfX9GN3M59/yYnnaH92GtHU+P/
BXQYnYxQvCVY40FeyeY4TnXjilKHRo0z5MBFehe13TZqeGNdL+NbuzS/KFEkjq5v6/yxKJS7KKT1
p286N84Cax2Xb0CQHCete15s+v2Y4u31UIeml1Zkg51oBzOAdXOSzH2rxjjVVgwTS1+NEkN+38nY
2UZtpXlGA680uSnoqfMiBctoYJuewI46yxL2ajOugCEWLKyyxjTulDlQ/SyHQ7/gSwuNgKRoWHoB
Of22melY4jhcldr9IuinIbJau3VnW9temHemk901SXSibHePr6LY6on+gf2p9aJEQQoZWcaxmaGD
Ktat1iKW6+slVF5oGW2J/pMPUqYEJJZa+CSH7gZTMiPGRQAJqmVqF7fs/NI3gqQ5z8OYZ5L+IFsW
HhmK1LW74SVd7oqowbBmCK8w7gGl3IqYP8DUMnADxfHZKZ/jSpj7EUCVGUxsqaYPxPLciyZxMSlV
a5EnBrYGGZt0S5jxVkNuhMhd+k5PwwJMD93tGsVrg5AZ+HLfmCUwkYSNIYtfrvJMH6zD0hXY85LH
Ti0+jdo8OCuAOBfOSL+Z52QczdPiUufRncVO7hQFd8Fg5XtZhXuZN4DmzadpwGkRT6pFAo8lqS33
SsffwaB68OoQaVGMRwOQftiM8O9bhQV8aec1l8ZUHypbZzfAaQPlMQ5VSXUAVgcKdzHdvgZTFWyb
IntzstEEpRC6VsURTIj6GAvIhqgxvbvPQ46tOUP9cMCyM2GvbTs0m0XmPHFT7dCmPfYDpjR+o2sH
W6Cl5rl2mxCWJRBP/iSqR66PVHukqZwDglqmcB+Sa1xt8Olz8YIF3fRjJqaz23ckIJs4J0Nk5i+5
UTjUtHUox0XtZZL1VdMC0BGsjMdBMetjDnuAOycZPZYo7Th3SsHmqGK8kTgS+Mu8+IKmw3v4vOR2
MLcq8i2ZmjNoHdrauvqxH7Xox7TCd05F6QsDbN2F6UOm/hQk0edcVW/gTAoMKaQIRZdldIajQBTY
1Ka1D3XAn21CFyIqq3wbEclrEqh3WPEzlktjg9WQmwvvyksSlaEbwYl4FNBciSB+C/YBt0jm0CVi
aAPZfNPkzsvS9D8IrgRSFas9YqDhAMekipZ3XEzMkR03i2R3/PWLyTHOyU7Z9AJtrKbkaVvrOe7H
1VzBMBA0OVEjSqaAD3i0onkgv9gDqlp7nJWeX+qwO/7613/+AjD2qyGy4f/zP4n1j/36swyB920r
BcmDwsAAOxqnX/+EIzbdR5JDS15Q7J6NYeQzP/xE9l2Oueha+P7Moo5h3S1HCErLsRibZ76bZPvr
3+IFkA3QFLaaE5CCRN46MwkZjRnT1q7ZI/eJEZz7YT4ov4q80wWlJNZv4iBjEBAnzFzj4SuSp7Gb
uNdN56hlgCCs/jYz2rupG0KCoTSiMNTeD3r/gi8XEsw3O8Rg38kg3ca6yQcORq/KGo44pfmulI+k
TekZweHNZi0JnhnDYHirS6pz0I69JsEYx4nEsAznQJvKAwvIcBQOdYWgRKiTovyD9KOm41w9i3yw
HoGd+gneh7dY0fknEuaHorf7Z0F2hGcNhgNMA1mzL3TV9NscpmgzFIhoVnWtJI5y3yLYXM2rWzjI
0+gt4ZGMyjzON3Yhze2ckPNQDCJWTjNHb4EWpK6FDc80IRgQ7fYr/rKDjiiLaGodHGvaKwKLcB1m
3zD9oD+m9ZO0FEBLLep6rRPgSgMUvlLVXvQ6mg+yGL6oNeT2DBkmZnWT+b2kzawX5aZIAckGoTCv
R7pd6OUa5VuQ4cILk7C/MbgLrtOxxbKvgPWAj1HvpvXQnJp2dosaOZzzmafkr/9NoWXCKjQsVnNl
bww6M3y8Z+rff7Mzq5chKsnHOCbsrxg+p1nJ6jpbergB7+hHGDEz0KlAoXZWRNahXSJ2yHg+hzQT
2yhahxIQJFgeuq0e9fVWyvY+q66onI58EvFUGmTDJZFT9GyOOlvSNNVBbptkE4OEXLYVXIzcDsny
jF6y4jXjBlZcB5wDejt6W8gjZpriERHA+LZa7dJzS2A3QXuxrgacJiczhiOjj5w5Rde/R0jkUVtG
wBKFn7FrwDq1yqiECwOmnlZSDadf//TPX2TZP5L3qLZGZVh0Lg1XwjCOkWj8ZNROtY1+XPGZXmmN
cmmSrPMEfgwCg5bGxDNq/GLGeqjb33kQNl63mKwvjGUWfR3myCDGOckqEVugXjlseJxjCQSPMdtu
mtLAdbNB97llpslDM9vBaawudJvfz9HwlUoWerVHDgbZjllbxw9pe0HATCLkBMPizNa6w7Eyqlfm
kg9H5vjAqwpKGHOh7lleWahWVGE99FRsFjBRwabEISVILVt3G7Y+36opng1lH27rCBubjZHzyFas
8TK7dRiUVONRc0J4DTAVCoqMgnOZM8iipe9OOAI8DlWGcfnFU8qjz7Tfa7Wj3o/tpB9nw+o2Rdhs
Be63g+izmgoaSofzneHImyg1G7augPtCDuSYrX0Cnr2v985nnaPsLIxGuKDAZQpwL8sa5SC7tik5
SRrJm9CcL6Va7G1fHO0+OtuKtI7qTOBJzMZ3EzSXNu53ZkgebmCHbPfqJomUnL7Q2DgQyMQdVgz+
6EQPSUH9rDku8+NSorYkmifN8T6Mp2zX9AjCGXJakc3FHveX2OXx9BYHS3BCbqn3FFA+l/NoHPMo
7L1utXgMMyt5y+xSmtVJjWOXPuiBsZSf1rPfBNY2jozXMhKvY4ZxLsHjV7ZBsA2KRJBs4ReINzqU
jt52W5WHztK4c5AcEDIpcGPMcdRgHWyEsqTbwapvlpqFWenJceG6KVxA1sOmWFKGoTmxLS2et5FR
8iKW6tOquOiQ5oBHnH8B0v+Bav8Th/yz/F8I8v/PgPg/Qef/HYd+fRl//LH/eFn/Pwny8Nv/d4D8
/1m+m4/3lSHzR4Q8/8vfCfKG+JtmOZaGS1w3BYsjv/N3gryu/81aMc5Q4HEt6r9+5x8EeV39G9Ev
E6q7/o/faPF7r/x4+2/USVCR4VB57xiaqv03/Hjtt3YUafC3aDBGbdxhtsXr+3M5A7f9ZMkWA52d
YuPGnrvVtPlG54ZEWKEBnN6+aaMOZueWIgiOUTueNCO5VE1dHWaYiByb0eUzMdGJpaSVm7CvXCgQ
ozfIVfTqrq7zwS9qa8+ILCI1Y/d+r/BcVhIII3V8RBoDjALIUYbT9B86ONTfChh4c9JWha2qFsB9
U8rfOjgWKkTSplQ5ySrWq1XPhNShTDnWNSzWd6n3tFEnT0HJlEE21icL4ZU2Va6p9a/O4nz/4ZL4
xx3zR1K/xrf8J06/oa41AbTA6AJYNlO/P3/SiaCC00nTwlfq5KW02lcOR2tT1hVmKigF+j4zHSiy
MR3N0xgdo6rAcjGczcL8CVOIGoSZPgRPH6K2mPntpXIpEudcm0QWXBpOc7CLNiZQgNj+UiP7WSMf
4vfkTQzdM8qFPJ2Q4MsasOkQY26VhRhysqYKzez5r9/q+rH+sZHAkCzGNu9V8F6lKZ0/v1MMIZpQ
7FDAAzOCk2TqttPFE8WSrU+mTN0oaaCdyAT/9U/9l893/amOwX2ka4apirXi5g81IyRIMU4WhfDJ
oNwmETIgcfHtvLAt+usf9Fubj8bb4541TSEAL5va772sVpnJGKFE+CteWxny2h+VeDoOq4oSqslp
safA/69/pCElAp2GL1/lHf75vZl5bnRqj6hcLwkFf8xIXQS4W4eHE8KoAf4qYVL61z/z9xqp9X0y
LLINnRZahw/1t04gtdLYtPBcR7fWjWOGECppnJmL01hlxCvoHTCXXahqQEV6U/X++qf/m2vI1Ezq
mkzNRlf7vbrLYmCcjEExgYvB7FxN056AzyYpUh7rifYIB+I2tIrtf/9DdZZdQWOHSnvXbxeuEkB3
mc1kZgDcXjiR4Fo6IcYiwumveL2A7eiYB/76Z6ryX+8Wk8vVMoUh+ax/LwpyAmoC0zadfVOv35Q4
vG7CX8IxmiYZDa/NRxJM0ZWtZtRUrXzYPWfE+D9c0//m5kF/ETZPKZpJuH/+fIFV0gqs1sT9rMXT
Hos27t6M66uMv//63a6f4G9Lg8UPsulGWhtV9N8eN5ANErHM9Uhct8I5N/sppGd92K9XczWIzZqH
qyVVLf/3afxvll5D/5fPGEcNq4IqWRg0jQvrz28vBBMCy7Imf6RjU7TLiEJjJT+lKuG6gOm4gcFn
UC2KUNNLOhVfXJEYsfWoZgLTfSg5LMR4wkJbabupSPZAyx7zBiVmDDU/HwpGZdmjzKNzkabYlEW7
H3rlKpoDolkhpr9FEY/m+9BrNyvtleyl86VWzFGYucWpAhEILkfx2ajpqxbnz4zaXwjavxHavtiG
BxriIayNkaHCiGJGJ2LHUHKCi9DS00XKeSY4nqnvFhNl3Yq2BIGfSM78lDHj3qbMb4xl8Oz0M+K5
O4W269jxi1QyqqHi23oKrqux2aNuK0BDUH4P6kgyWzUeAjEfu1ruISGBOE782sDbGS9EK+yLxd+B
hNTeE33axAFaaj1vs+iqt8ODKvGZq+G13ji4k6zmXOn5iYninFiI5/JhbGCGysCxtuRaOQLo9Qc8
f0DOk/Iwdzj9jS65merI/orGJtzawm5OfIZ0FqsnWccqAh9hqZml65AFyOh19RiPdX9FUwPxinzN
6tuuFBSS0MhOSoBWRb6EPr4iuIGXWzN+Ru3azKt0nzPfhIeLq4ftgYsEeSijIbuv9KdA58FqjOF4
1RHFwGsI028Ofuiq2NiOlruWA3BLJWOokevfsCxyYtUIxga5SsHevGgnNM2OGB6GgtEAYaeTDz1H
C8TIkMoarzWDx3Q8SApNOOzIxh+Fcq93crwqg9JLhtX/lFQaNa8iOBqV8mKF/c7onBX2yUTHcbQd
c7/qRJI+3DKZxRpgIAsCaNyHGO3CqDwtqXlniXi+UnA97iUWopid2AbPTX8DfPnAW9YAHonRr7OJ
CcUSP+PyfHHM8DZdef+cwImEt/4y6WQHEgGJMSX+Od5r8pGAUXevmB3ckK+Q1AwjAxH4ipxe9UWf
j0ahiZ3ACQkpIhMnypc8o70eeg6y0L4oZBvMn5qq8FmEGJsmSu8qZ8HFVGPvIoR+obHGAcO91+P+
WrGYGyrEgRbHMFHqNVJkgYUFQcYQGKrHwpm/OEA+pc2s7nOmVFk8pNyobIS4V7O4YyqxcMu1utXt
ez6ozhrGo7SDdBNoRrZLhPrudEa4FSUJa5b3y7RBLddu7Y7RWAiHoolMA45qW2wzdjrbqoyYFTJk
3dOeDPJfRHBfHdAay5zv2OLgMtXC2dfna1vDwcp6O59jqbpaH0+vhDHuAgsaWJ0gXQdlE3vCGewt
VaEK1yxFCRyydyDtqj3Oi/6ImIEuNce3Kda6UxGkN3MFUn8Qo85YSmhcuVVBEI+eEubypDKYSdlr
IjkM1deqxIPWHuQQvwjEMNqgGrlT9OaV6C2AEB3jqCJgm+OY7M4jTuLjMAzfEVxiz2zbN4RXanrV
qt+36JJYTZx6O3F/eEak3jkpEonJRtOZyvcCjSafXY1XjMTRQY/JwtdrO6MioR0w70DthBwRdni1
sbuk4nOF8gMZDv3SKe5a+lhdIbvrnhwsXNBogaODgzSYfmRA0+7QGneZ2QCPUE5hx7KMhuxs4qRg
yKHgkKUheGeCGMs7gB2tkI5rDMqbVWU39ggAVQLd5IfmZ9av7uBg8531lynPznOxGgFe6E6mqSoA
Q1OqPUeW+aWsVJJhSwelERPtAynWrtW5kxV1dtErsH3LiunfBHK60u1drNYfxZT8DG2V3DTRfJJL
+xa94QO4DcNrrrth46TVQ5cY/jxxwnJOMq8bv7MxWwuz2VnlGDJ44lVFekIcboaWGLJq3Zm5KLYh
a35I4NC1RDUdAOAvblN1b7wguI0xjFNjMqFDMmvbwF0DZlYj9xhaZPkhxwQ3s83yMkfQrpRgmbbD
2IJsmLJtbJhyH6Mq0ZmAvWlelDtHKgph0oahUiV2QxeHJzlzQJvFZqjbaDsS7Ag0vMAWGUfPfi5q
EutFpYZomE62TyaM2xk5pU2q2U8y7LaYjp8D1a5dheUOPg2+BKsh6J9K67t38pMaFI9zi9/J0VC7
4wYl2iyKN0rXuQI2kYMQGawM5jG1Mprj4UTrTgyyScrRU6jgZoS76T77uD1P8kujCuEazYiJr/Fp
YSfAczpc92F+A5+UEFW+3HVJ9TwOwU5Vovs0UyjJmZjGKdl1Md7XMPn8Bei5286k5rsEFFs0PMwY
0PZVZkFwINFeJuZJNbX3eia/66TlM6A3x2vrPHON3BKHmuAGKAX9BqfiZtHu4y6CWL2abmKNMzJt
93iSK9ZvACl0OYw8FJLhEmGA2oR6+6a3zknt2kdNVSsuE6/Vzeh+xNA9FOlZNuT81Sz8qmyGinI3
14rAkSBfrbFwTbymFwJ7oK0DnrJ10vhmlpFf4ymJCIaTzmzHY92lP7E17HVQzJwyPmie8GHLKzkW
sTj5MJ0a3S90DsUqYdlD7bWZySUj5u9ozHu375mKMKMiXJjKB/yIxv6vd2m/N2aSTxMcGFWVGlKO
G9bv5yrHcmJWjqjj4dOXuz51bjOzG7YLE6UVppphwaZwoGnYX8D9m44YviavbuCN9tl8Nc7ivSzW
RAjXHHwTHfDf0O27qp8PVmKu25QCDjt+ENm+LH3R3gPw+8gFlTFBddcxRkQNza6Tef42iawd+yK4
Ci3rfelzbZtlM5O9kg6joKsPMWGv6/rlP7x9w/5Nrlg/AAQLxzRsqZkOjYJ/3qX28NH1tLEBP4pv
NUaJrDnRQkqx3ss8wcebTIdFyk2QlHA6h/pQTDx6dQ7Si9DV3ZgCZAk5lLvVEK0W/eE1DAju9lly
FSqMvZrc3tHX9zNZkFWgqF3sUZPbsmMgYWvTeKGRHAcmuqmDlW0Llyy6mvQCFnEuBST0khwSVe6k
32To1xN+ptpI7c2FQah1NGKcLIS+mZrlFEPLNq7v0TV9CHzqfpT2cdHT3BsS+oG6XF0wxmUQXovq
OJpbUiEUXyGEgQ5jruRQUxAVpQaoNAz86qLgvcVdrPl9a+Z36FWv1VLaOC6wvDUhGIhOj0Z0UGn7
E3xr4KXJiypKRBEywae6STBR8LiHJB8/F0V4ToM18jaMy9HIcP7Zccj0snulNCX2poGHkbEo0734
LoUYeK7RItukA1MC4rYp34Of03uAP1Rc5XOuH+pJP/Vj+1QzRCEljAUv4xOlKIArVxid7s0t+ziU
nyt7eiesN2zDItH9RDr1DnNnuauUPPXMjtc0sn08LbGCaB7MxwhNa1flbNjZ3KNM42ih9Kefqmlf
RuNb2YfZtZKxWxAOVXILp4wgNos9RRoBKNRx2cEgfmt8I2j7fTFic5gw59FZNAjXybjJQCDD0ZvD
Q6H1BAOSz9qy6eaQ6WGapxsZtfj6RfIFPR2zTGl12xnDqEKgLxim0GXgaCNBRG8MWhF09Oxbq8Bf
r+qAxGi5U1fkeGFUL+W4mu8gInp5ztdkglPyBpDIdB4WhGdjrJxh9j8cncdy48gWRL8IEfCF2pKg
F528tEHItOBdwePr52CW7013SyTBqmsyT46KpCbyhINjMxve1eCNWLuN124c1J3bIJXfhRnbgINc
rvgCEx1m875b6c4EYihKuIJyAQ3BJARrqIj3quGzXWJq8QFVYm/s2rA7eGxuRRuER7PQvozCKR70
yh7xxzjoYHVtfEjs7jMjFsZHmgIw1TKPkH37rdlQTy0oqhcPJ4FXsKMEfXwaIupDJqvxpbQQF1SV
PKL60F5BQ/q9TLMz8by8cXAJVuk4GrukkK9B99m1od95E4k8JrENoxftEALTM2TDgKuaun/yoEmN
isW2smtyq6zh3LOa8KPUwDbRCgPNY94eLI3le52LnGgf+964quPzRZso82Leepb9Myyxt5ZCoFxk
qNvsZIKLhPUwMYZDjwP+ptwUr7xDNHeh45ep0pNU8/BANK25olRfNE/NsCcICcHvdEUE5d0SW9u6
Zl5elOivxYDxUddAbemi2SUBC1L8P+5lyuUv5i0M4uA4DvX8FTSld7Ii+4TZoyM0xrxyniZYFlXu
FjhjzMcqm6NzxIW9bcAEohPGDThWxjmc0OknajiOw58xpsUtgG+IlJyLyMZvEbSsRKox/66t4Fd2
1jprG21feYIzU5+nRXpGkFlieduK08mPuQBXGPgy3zBf695eac3wzyzDloufcOW8a/9lskIEggie
7UvgN9W2scL0NXUGFC2EhW7atl5gZbhhaN0gBVX7MIueMT4805vZfplGHRU/69JWdGfQyHCHOgOv
72IdnCuw4JPYSnN8z6be22Q0q+xvTSg/KfDZvKZ7QSjxqbWEfCUWP2nFE4FqV1pvcYIKY+z7c6fx
vQsFp7nnZqfItcuPQh0ys3TWkL4Wqcfwq3vzvybkdSJ56sC28CFAeYZpf00BuOFOHr5yg0AjIz9O
fZMuJpMEsF5n7LOEVJ4i0zf11E0w+Rp8U0CP0AtjtGOb7mlnYF/pc+vNV9d1cBu95iHgOKAs54jH
AI3gyNaYgqni7NhiUMn8GSsCgmHOuEYrd3qUaXvTxmQWLDq9gXffnIjBE5DvAf2zCLNRdUHwtE65
5xZ8rxBhB8jA9rPjHZQe6NsUX/q6tXl2imVLGYXYh4ICfbteFA6gafpw1P2El12yJCgf4hJnGhXm
vyINTnFHPuAsxns4fQZoC87JlAAlZGGIj+2fg/upnoZdoxSmoClFx431obLgNZOihrGanpjwgvci
Y6QBlv4epOkvgmIb0oWa925WX9xeyQMbunsZUYDNDRV/ZMflja02TDktqg+QI4pKcx47NNvXYfwx
gngXDXr64XrwOOnTcpv8B2Mxnk9xOOFnL+yNg2e9yiBaO6gB2TXxJmQIYsD8NzqO2tzGf6YNP2yf
9M040iS5sQQ6m3rrKvJ6jBt4bsPMdNamAqIkC0rnoLc+lOzWimOARsI+suImcyC+s1R5wmY4rJ0W
iWuGeCOAYeQUzRW9r9hUbbcwCnBS6faT7arLbDLdsQeiw2a3/CxspF5tDxfbift+y5i+RfEoRoDN
3VExO+nnZl7jgUq2NH0nbKrxVhbUyF3Y6asa3WAnOAYHJ26PXnIdi7LfQHEbeXwWak6AqUMzXbGG
MTBvq4amkghflq8Da405yeTDKFFqDcE2RTvLw4FZPsNkOiBW3oiM5UOQNOTgZd0G9ZdY9xDdrdl5
YCqQ4tveCju1CaUpjn1r8HWs03+AwclNNwgZyqeffDH5pu370KEttgv7VDmlcR4D63kwA2sjZhpS
QZzaWutsZydgzAVg3g9z06wsmx+nzw0E0AC2LAqK0mnmDQOpYgvr7haKJPazbvzzhoDDqsqPMxif
smUSBR2oWxl8FVahB2Z8mDL9TI5mvUaqhrygjwCjunwIjgNRruPa0bOgPOcsF8EiVNirbeO36xih
z1xol4KpoBnG6PiKlXR13M9sa04Zrq0gbcpdKtPTMAhj5+D15l8juRJJlO7zdZErvtbWQ2gR8cNk
uiJSCLmHnynOvirJ/mXlHo1IvOddh6Xb0OBDJ3bgdtKYwssot5kXOefSILAliPA2CkQVXYdcAOJE
vyHNTt/QgD4GIEyeba/cLs5crZZEUo2AHyYnTXYV+E3aUPzS8A6w+uktXjA6qlDd8tTsLtMsElJ4
XXcB0G8QQ3lbZ6yA8hXxt4lP8wQ+i3ieGCqQLW5uHOR3ix0h6qrQ3eqEoz24i3NhiEtYAxpq3WAK
NB8cZXS29eyAkJA6gzjHe2ZlL00TWjDj9XwfVKO6lojPemtfECD7ohz0+UXSngLNcM+zjE0ffAfq
rip+V9LYadAg9mGIonQAx7WTQ+RtKl47CP16Z7ceYFWcDxuSd0aanSo5Y7NEI+xcTGzhWYNDSRHC
FPUa2uwZjaQxTqAa4FxNkUttjK4SlqOFHGGOtn05ymtbLDqBTh+2GDbch9JRMamHyp8EQ25Nlv3R
cVkiZjlQbrpJ3Jr4TbH6nuTchFtrzlFyiRB7b69MfKvdaz3P73k4J+cZaP1amsgWnCpH9w+b29Dy
hPSVy9w6xcWwoemGdf5U6dOwzpOfoLUYBePf2CQdsY1MEJfbZ2XNtXMpSfFaOeP8MVSp/p2mRHjB
iMtl2dxonMqVOWKE0Icm+IY9r5VHxm+Er2ICPWcm45u0937SWjYg3Ndlyz+ll1r1HFvlY6QhXywQ
dm291HJ91ZCzF4Olf2TF1SHEB4Cje8UVoG+zTo2s3ilBdhAEn++8qrXvBi9d3GT5X5ebPtArbQXI
zr4HtXyvAqN8lzPq18iTtxY/9WmEYfxukfemWxoqvThAWWhpaM3yVVaglm6JdVk1QiCiE8NLF4j8
EHlPaJ4INSmA9A1jsEP6tyl5KVsIv78FDinwOFUGVuJEtxL5c2C+dLMSj2HOzKXOKJkiuoitApbz
IlQfMFRkS1jZ8akelhnUpJuHMHOoq6fgwaM8qk2k5nWj+ak2fjn5/DzKUPPRzv5EWF4zXHFTpeNF
r38zQfMdDNEMnjdTkFuY0Loz8BSX0K4TIhmu+qGWK4XSyiZj+tho9Q3RYLPXFzfLIMPvcIDkYfKy
Yqnz3bRnotV+E2SbR80sX/IoR+QMxICGTrrrWkcLpmKcASVJ7viTcuZccM9XI90Ga+wedWMvdorO
JIKLDYFQDn6kjy+i5/92i7E7s6Wh1FRAxDLYnFjvrwSMJMSuEgPIoHmfD+aI2odQbdvCnwsENDjp
RfMvcok0LGyiCnn7ww7rhlmwG4rm/MFlWr5yjJqf12SP7N4RWEsF5Dlqno3Crv2upqArxgVuGjnf
WJzzrRtOTLXwF9PF608mcO5WkeNpmqNiJYPMv2kIgcb8QRObfvWN+uRaq1ckD66SCRFZPE3IwtyL
R5nMvyobPtDa9Evsu5wOddIDz1yG5xbTVLiTVrTVSjwuYcsqzZvyu90x75g9D2YisQWO7h7l2PTr
sJy4rQXXVAa9qwmgdkOze44qHNgp8ieKWO9P50nvcqm9VsMfkkKI9uLuCqqJsMhx63BVFFOyGFyn
AygIgJrt1K+8PEZur54qh5tcU4wWoJRBcyx+OxMd3YykDYl+c/UiYsW0RFuzhqUOdH5Ctt48dVrg
D+TdMHNofgl6ow/z9HFZs9EszYxdDQkb0iOMGIDWmK/bzPxJEI2S9+PbJdyDIkcyib/gQe8ghojq
dXJruffqaW0aDzgw0MYJP4k7MuLByvBhAl1E071D93omhXXkd54LH3I7odW6be/NdrZ8ly6McDcm
2MYo1wQgB1uuxTulsHumThkRbQHwLySw+xQRAEBMcNcN170RVewPCGBPcJZlLod1W9bTA9qCX1py
l8Yjv1iSPcrA3sADYjQxuuK3YNQJsYmu+ktg/QzBSKL3IERCEvMejiSmofTAXcrApMg4Q1DguwBa
FOg6CBPFpliM+4kURMUE5k819s8ExD/kRvvGSu2rnIi8nwOAmyMKHJgI0baZop/esfdzT7M+Cv13
nLE/1DidvRk0BRb6RRMLTNlufE9UnyaSbyxRuetzofOlFSaD0eFMXfJpVvK3jECAi6BZiN5EOWAw
CK2x4Xvg6wsn2cDFs85RBzIkrZ5dTDSwX3jhpCjfkpJNYGYzu3EeQpPwJMfF+DbGONHaDFNcsusc
xqNGQSqtGUD/78/ChuFKP8eVDi7QtmzCU6wnnVc/y+KtdXKCq7uesBCExYS/PXp6vE1CpJr15L4G
CQqmlktWX0IZLWtZo0EvMLu9nbUCuA5wDBwA+d0YgvuoASdPPLN8yBn+02J9VsAdCZ/keI2LP9Kh
V1lUY3bvByptaW7xn59kAIhvTLg69VT8goNjWYeuf8shugtnzcJENIW+56wDl/uAnhTxb0SijDes
yZvJ/ToOnyWn0UMmYG4B+1jpie4sbI6cARK+6Nz80MDQoAGM1l1ZdX6lMfsC+QXBEBOpXfU15mp2
MAKrIwYa33YFdq+OMQMK9w2jNA+a6Zqzi726sU9HtkRg/ZEY1X+VJV4WWXQfm3/xKLWVTN7Thgg4
GMimj33secrmbD2HnGygOGmVhttEub8NFz+/AbObV2Rt4qCstl41AmUMf1guj1vBM27NaKWXLVEb
AvoKWMOt5iEDMsx3gcLsGMw8dwNmBywL+S7oyKLUnKOTsvXIJt4LmiLG22mTbTxSR5RoxJazyJVa
yCBOG1YQOVomMO24TWfx1jXhe0F2Q8CQP5sTQktgCgQI7tFDbAcL/3yvyR/HTXrkl2CuZojVGys1
gM3NOGRq6IYdg5QkC5yngsD0UsEIICLtCSN7daoGHWTjfGVE361xcbORq/9cthxFGm4K9N6+aeUL
9D4/VWKYH5NyvPeG9q+F/8X82rJWQ+s0r6Li4oaZjfIYfnEu1PesYbSuppI9nvGFBgiWFaXZRdwm
OMwuF3vAhH5t90sal5gEWXgjO2C20mk97w0Pou6gjEvBX1yLWrzyL4KcP3a69z7J7GWcgVwZRJ3o
FVCmqXwrDKcgAwERRlI8pClWY1nSuxUWL6J9KxtQysL1aKJa1qEfSO6JcACQDKOpk/6k18+ZBGA0
yRZD1PCTOOTPETy+L82KtaNnYT/W73odvYixeMmz9uaNzY82yi18ToyOxqtDY8tF593MmAHXrFwc
y0b5mfbzKxvxl5bjIS7FqbGHXehMx2oqLmj5X6X9WJjUscsUn3KGyzPdz5rnMsP4LEbCD7LwWVXm
QzPKn5YxMqvI7uKqxUhmn6Tsav40ERp2fCaIkyr4wiSHG60G7mu39SMZPMxLgbb0s/1owtUf0TwE
Y+auU4E9rokaqv61C+d/yN/tObp3NmX+LAKSB7fsKx5ENuyUnR+LPtuxptQGm24NcwY7LOBltXMk
Y/ZIY4TCSGJIFdBu2WDfuyZ4LL3wHnK6MV1rwAUyP5yHwfJTnNSpC3bUiRaIQcFfTU3X8QsrWdbo
xtHoW6IeLHblWgg2mW7WzJNhPQ7Gi2AU1Mn2e3KoBVK9XGfTfMERCJ+6Q8oQuKB8E9zgNMs50G8d
cAGfqb0LNYOGteg/ktY91AUnBrxFTK8TNqw5vFrmzJoFXGU5E0+g22LjTlgUYpEfB0N/CIKQKwXe
JI08xBPOzLDdu5DVdAiEMoKi05HYwjcyi+RXTJQKEwT7ps35a9x2H3APT00LxbSYLtU8fqNa5jzu
n4qZga2evCipLhRTRPhY4wPURX0tLAH3hkwqE7Rkn007C6NAbQqMe1Y7rHGjbSIljpXTvBU6bJrq
Rbkdm/FGf1dh8NRFyXGCqeyXJcP02sIbMIJmnz1rp8b+4tG7gNkEwzrO1qYqrBG9LAvAyDZSNklc
Qkm4k1PwTsjLj2X2F6dmUxcjfmEfKtCDx5D4baADkVZ+iyQ6WgWuVKdgEiiXVKqWPbi7UNAah0M2
ib/ciMa91bnrEj7rpEEVR/9yL8fJgM9IoADN7jPPmbZIv+OLNZCYyxrN0Ov61nON+nTNml97rHFZ
X2lvYmTP16kq3vdsP7dlWCwxXNNzQ0g6cOzs5JQqfFPpNSbtk/9qnssKXILba0fhjo+eTIAjjeoN
vk26i5kBQN8s3wKx4YLMvyKpP2RUTC+TQ9Si1pBVaDbNLg2n8Ba4819m8XZrVrllvy1U/ehZ/Fe3
1W+5VYRrR4YbPaMQRk/DrEB0iFghY0NifkIAOqPmMO9ZyvwCx1vDZo8gulITxONVzr5XDzm+MS3D
f2bLZ2gWH6hT9kk3XiB+cXPhHsbT70/REykYRSneCRCL1+UhcJtuPUr1iaCYUsdNQe5Jn3d0HTUx
MUwpWFGSGkmL0tZE1pynksEfOl9Y1gnpUJEjDlOrHhPpVbsybF5tYUFVEmwkW1MxIpS9ZAuenGBw
EhglsR6QyDfU/QLTSH8aUhp3SbV03U35hairOPeIuFSP+Wjon6s3YiaBGyDYQnehRRvFwmQ1tQQV
R+aY7FNnGTirYlsYLlJhb9gqnDUarJyzJfH9ttFwJPmT28Bu+Gpg30nbnKQJuFEIlKjGgR7bQ3pQ
pNVKbGMIIAhDRrbdWLxnDQxwJrdn1064Ljqcj1qYbxkwcIqRnVTn2iXK9BeU1PRTbvBviNVTHvSf
jimu2WQ/IFN6ThvUPvQT587TPlRH1dwF6rVaPs6Ak++AR5zELtBbU7C2I0WEgOW5Bw0rMQdMcwi9
V8voNnNkBPRlnHW6PBhWdQ+y8JFptQIruLYCSnRlaaSQkv9g41bqzPf/Uf3LL6Hj5tl0DucC6jTD
blIUS5ON44R8mMkgwo9QIZ+v1EuIX4eMT3lMenhmfSVPQxe80KjgjQXrt4qBMUIj24IKVLvUa6CE
ZNY7e3xiW4YO2fFIMQtA/jQY3oHHGLk5YLlVFPH2z1Pbg0cfJNPTIL4YRJWQUojqEktwMSL5HqOr
WEBzgiH/qpUXI2K2OHCD6t05bTOD9aa7xGDOPuE5BJQQ9mNKW+wIsIR2wcNkz/2LNRr2oQ+734Q9
v/5u9A26F6G9lrCW4RH/YWvnvIDxMIn67mYktxAUc5EmdDhAIJ+MrmEq5gMr13kI/VD8EJ1UXwGi
E2YfwD1ySSKNGRpvPWzbCXoF5BDBQ1Iz9us7eaVpdxkeucUOhP4+amBWJsqiU633Q2X/KRfxkNaA
MwiLzvKBEHORuPpPnLjpJh/+CuJ/d6CUemh0LRUg+T+aE/8zPftAQsZr0KLXt2g7CbWiNtQTElUG
6oht11g3OQw3kZnMHIi9FE59U61nkXiRHXur6h7Q0pEWWpCkKSU5H54oL4FZ7FO9ty+o9FaNO9y6
vv2V9Tium7DeZmoocHLiebWROmalNzIqtCyOG++Pphwme5XaOzESK5z3v53zGTUmBECrfbWj8R/X
0Jbslre2qf45tZSbnu1nNE57UXug9XskeC4p6IgwsJgVBqOtiq5AjfYv2sPHwcs+pEuC4TCzHDGb
8KxRFnQy3Vl29cbmmyejMZ90q8SuVi3MU60Bl+aiKnUz8ayljFBFg8rJyRlAhSYxacZzHBEoXmbh
yiqKEx9r6guyfZGhDhrvPerJDL9tEsN7JO9s53hYj/tbrrTPboSMqWUsPaHHMBjDee5M7203vtrO
vuXXPNnU5HmGf6trjUXYyq8FbvoKttQfwBiAYGwrkBL8qThgFE4nUo1TSrhErD849YsNZKka7CvT
m7TWvpRNokw4Mp8vT0mBqRSk0rtFyE0kaKMNhRr9E/G4A8GXhAo5mgvH+Jzaw7sdK2xZWo9mxUAB
lhQG8wSuNT/06N/0mRDY0Gxus51fVMmkKeCr7U/p0VKAyfMxtXHSsm3XJ2WtprArtnXt6oyitHeG
1g9Rbh5btxwB4sLbIKKSd4qtDdBHg3CAj8Dtv7EhfJpBdbMtiidZPAlc3wcmD+6yOd7ls2Tc8Ce9
bNOgWe0VIl7kGUiNMyim9fhvrmnQw5qpalF+RTX3YVpDialRz5VoWtciw4IY5MoXXYQE07xbY+Tu
TUuta6fdCx0DoRvCDK2NdmvdOIRYr8UEkgbEkfCp9idTJhBEnPGtH8vHtAVm2RsNtmvlu86wT6tC
7LoZXmE4DkBvmITEaAIdBfEGNUfpExITY4t7dFj4eyzQANVJkN55o3ZeLu6tp5tvZtITQzFN295d
hl4suIidQECfqqZcIS+kvEzrcQsSeQOp3j3Jyn00vPGxj+afMbPZ5QMoi7Tqa6ztvXT7c6FFRKl1
vX6F6eZO9HTapL9RX94pw/lWeNodiSfTOMXlFTdMY+vCIZfISeHkUWS4dX0JM/AHhhMcKRqfq6kv
NmZA+1WKSd9FgkqjlNwD0xKpEthWDUBKHEjPFpdqRzdl3qf0BdEEliW5MfQenWbCsRqEy9XxUUv8
jlqH9X2OWY8hylFVdA4c/RerAm9wMalbby+43nl4+X/CU8agIRw+qK6M5gN7+32DMh8Ed37gKNDB
wFp/M8JTBHlsP5yAOETJ0Qj6ZUFBKjy7LawFuEoAmZgFgZQYMIgGTX22okX1QxZZKIA/jK4db2pG
VBuaQKiLdRv7IvW+pcfgWNAhXAMgXNdwYnelonQ8mqOxnVqWAEmkHPoLHX+tih+M2s39pewk8Kze
gTt9lIzJfNJacX7j4MULa3M6+ViaPwwDUDI6aH0dkpW7tmV6E0HPwThwEyy+14hg23G0vmaWIknS
VH5Pk7zKtfBJgNhY69kaBeZyuGvBHvSQz9GGScuMXm32BeTyIb1ds4+Qq4ZvxKrQin7P3CGFvJE9
qGKwsH0W39RkhAszxgzIw9lkEfo3PGDCFH+adBSFAO7mqIJJLh5jBG1rN5eK/4F8lq3NRtd4VD29
IJ4IBRjbrHPVs+9WKHejlsuFrIGNpdlfvZq6jZsbtI3RmTnPu13ySkmNhgK3LKlj4DdT4x6LSDwb
OkqGNEw3ZmqAJpyXIVv5oHFLO9wKcM0wsTqPGgZsQvhIhcGKMmPR39k2k15p3MflxqPndFbIzeOV
q/TXgDE5uNiL6tkAVh2O7T52udxLRBJ6g5sZSu4mLkcGTSj2kYSwrGEwxpcQ+Ig3pe+ljeRxTJt6
S231E86h2rWtfMu06HPMSNiJR3OfWpIcSjf6AhSxBuFk+VZntZCVhhdDL564CMu1PQJMnhptmxgg
GeZofCGrNVygdcneLI1DY7Qdw4/i1o+Dvee2tKnnr3MQJzsnY65quGl7mIQX4Dav1wQbvJZ2inZK
xjfZNmo/YoyjPTooaE3rML0mU2HvIss+pvOwHoAcnlErE/PVDvewbdUhVsegxsgSIlp30v5YhtpM
RewWGxeX/qUQ0SaX7r/ccLRdg+r5zhxgOiduBqf7NGsIZ2d9CG+SiE1kFVDTAlNdB1HWTJ1jGGqF
/jnCfM15khgFXmMmcy5Y5Lbhqmrj26ysJ8JmURjtLM2hnmn2pt58guFy9jW0xSCbXxxb+xjc7nEo
CJ9K8rPTFaxyHeO59YrdlKe7EY0wWC6bv4MIzPdaSqpu3GIaOcygSuQ0wZsRW9tO/a4EVhPn9csv
PMy3mkQ95jmPHjipivDj0rBvqTdzz/o1zmZnLl7xZrBsL8S/yexepri7uyOAkmKCFgQRTAQRmQpW
vxZD8NLohEU5fDGyiGwgURbfacxPG5FysAZ1qYzSbuAMB9ChJdMPOhfUBNENzomWgKrIvFOXQd60
xSPRpFfg/OdUmDsdwHMfnLK6PwzLL99bcC95fkPrUzrVzjHISQjLP1Yz8Bubt94rP/sGNkw0XJVJ
qCDlZCIHYqXHqxXjh+aYfJzd6FsmFItF+mGAU8Z6Hmo28eTta1h4eNo5LlcTXy9TTm8Be5S1HXIt
Mf87gJG6D0U1+aHRl/64Ra4mWEx6yN4JYfUWJjSy4ZT40fa17vr32orucgx3fdGxoRADjFRsFXN7
YYu+n7tn/Fpn0BuL0O4l5q3r+ws7gYc4SbYByOYUt0V48drgK1BE/EQfUslL5WRbs3U2gWPc9cB6
9RaBC7OmIX+hHvK1pLIZ11XnRA1PxrI+BSvY3aJ+fpLBq+7kYCFdgNzdxzgFR/2i4vghA7gcZ8fc
0o4O2VnCSPbFrO3bQHty7fB1KG0CH+1bLXEvNQdWace6jh4NAmxpPwzADEQ7y67zvW6M1jErFNAD
34EDrzKx39seU4i5FYG2h4V4zR0SXpVlXlhbLw/rdQ7l2SZSoK6ZvjBjGjNJvS//OKrPYjiAG9ot
OKYK4dlEvuNKdcxHUXzALNx3RnsinPQEfebMxOUE14gHZt6y1t1HHooFOo3JfM24hlc0p+7aaTLW
fc5znhrnTkcj3Q5XFxJ8bNuHIZ3WGqu72ECHw1i+WUuE9RWMoBQ3c5A8lw2TE6U9Zl35ZoRs+9P0
ac4lU755rycsrObpCbvCrl7kOtr0GAfeO73Fs1DeK6LIjrWLSHJ0RSkE/OisrPloLahNy3moKvU0
vXsq5CFgx0wT2Zv7ac42osaZ0mWfJniDahCX5etsAj2j6QDmpmC+CAyzZBVrRpjC+kZYY4XPlZnd
q0m/ZXZ5J41rF5Ph6ZoJXIjioufOOSdJKbPyzeyoJ8e13kh0fbYtfkKe7fWOczSbToLLsWJz08f1
e8pN4/el+axGOs5avynP/jfgPWuQbbTSfNO06r1y3nQDMnaTU9ozfac019uj7VKEBM5fTUqp32nj
rUV4R/wtzgChjz9W1/x69q50j1HXvZt6+63omIJC/xcxwgOBOi8r+EXaMj2UXEJmPvzTFq2uYmGf
h/amJ3UzbMPT8kGYTNenhlo154zT6yLD1aUeIgIvphEOt5mdl7ew7edz6rZPFtbcqjGf23MonSec
7F9ONDNW0Zmlp/sqdz69EgOE9dIX9t0Q3fscGo91qjP/Jbxd5Y/CZMcY5c0rawlYE9XJi8bdmvgE
copstmat9act4+Hlj7iMTyV3YlZGm0ADTuuJn8KJPgYv3nvwn9gabmI0hEq9OIh9NT26jNVrnxZP
QG8f9FDcZwrBtQiIOvZsk7qTpZfu1T+V0E7KmJ7hSX6XqGbswKmR3zOTTRrnKw36F4K/jai9sdk9
LPrbCm2iMcTbLAyhxo371uhPwpH7juSrIs/PdkT0i/hM4uBDDxLfaolJxfEJYzgSX8wmNxkDUyvV
vltL3rzGe6iK+SzZsyvXffBgW6/rqrgZDAbxbh1rtE9pga5U3sIh2TLOoxB3xl+vjYh9d4z3ura+
poSHJa3GM4GQ7Ez2wPeYmrVbYmnPZtSdUl1ekMhtbHs41CUIytJCxdpTU8wfpB9+WK31M4P6zNPr
bIltzvxnga8PTE5QRkLJzz+w6x0koxQ+uNEvZ7pAphGsr+6xxRe5jPdWBoq6FccCkI/QDn1nnxq+
LRWOgxUDLgSVxcG1HhhyMMvvCFIrT60dH0C2VXN2dRIWp618NM34PAPNbpnr5dmXp0OcE8l+OcBc
Luh55gUm9T0tvQsSOi+2GcdO5D13kAeNA17Ny2ClH5JzcnmeDCvcJdGB3zgttKepG89VND0Wk3fS
gdgScYa2eBvF9i7TejydSluXqWI2pB64XaS8hCXmEgWJkheD5XCXgxBThEMkeX/oBu3uqebalcT5
RZoOmih6YsnkT1rwgb2UokSiwMhLfGbCwlKR/YnZfORzO+Vl5yfUKnGe7NULOWj3EFkgkNM1feqB
HfI7df7dUOWPx5mTFGDgP5NBrZf73uim66QIuBI4QpdkjC557cFNlrqA+0RTO9Lw+siBAbdGq6DJ
L1H0F8zFJ7ail2hobi7ZcgBRRIvUea4RUckOl99sHQk8ande0G4dDF6bGPbgZ4d0vck6lARZ/1mo
s94qX/WO96hK5HxxE6yT0hpwPYphU1YM07hTXvGKASVrfTXC+5lREJKYEwJWIwnDLrgeZABExRUR
8h7CWu+z+OadZ9AeG++BUU9oQWkTSlYuV5d0AzvdN+iwd3Xp9XuQvGTNbKbKCm8T0911UhdveZUf
qjjUdq1opV9Ssqymqmb8SxzJAajYUcw2ciEkI+Bw1L4DfdTH3TFKgApHzCrTea43RLB9znZS3gKz
ZHX0BnOJAWCggwdsvoiLKA648I4D2UWIVYDHhK7wDfaVqAmTbN+N5ImHPTB02YC2atB6YAuq/KzG
VdAOhNONTXmkC2a2lIBQf2UbQCWbTx8R+Fie7LjYujr7g2lZbwAZxGQi3QEMmDWvib9xdhMOhiUs
zj5rEcPpCZcBoS47XSEXH+Z9UKJPMEZFnHkMErFBce0zoPgI8ppwpHmeXxAM3+2x/BUyIiGphWcx
2iSIoCRngG6UDlEK0cVtNULFgn7fu/p04hMQ4a6rKnFtaBj9dgQElPbYAaaYy6djvV8yCd7qoywe
GjFedfxwp6SK35TD7w0BaYm4ZgjTjFctSYb9RFzlGt0NT3I5gD2xrOt/1J1Jc+NKlqX/SlmtG2mY
B7OuMmtxnilq1gamCEUAcAwOwDH/+v7AyMqXmfte9FvgiaQiQiIBh997z/lO1OXpe0b56ucuW5+8
r4+lRQdWGq69IldaPAx4860c9mKs6+QmdYakw6cWcWMQPBlS97Uwh54q8H/LMjeoE5i4YwYT2ptp
Mfmhgqqnof5RWu5KZ6faerQh+yh/z5ShXXN2qaJO0z2qPeTJDXNdSv99M11VGWdrLdJfjNR4ExWy
g6S13R2y6l3j1ONt6sXJLiexaNxpWveVdeTc3oy15j70GoM34bSHTFqbPkmPcWf/arTfejt9sBEG
9eJZIGEd5KESe6DCajm28V7oBfcIj3ZD3EQ3JLH02bMfDvUR3YvsV+2zu0KR3LhaBYfPw6wNL7NS
zHzrLQFqqHzIaTZspALoXsgoR96KVTQjoCEjtCjFRULXJrLZPdop/lohF1XC/7OZ0BZN445IVMLY
eSC79APE2pqYsC87QFRh5B3YsxHZRuW8KcnkB/PEUqjmecpolEeTd8KSB2u6t26DpCjGrPjlzsnT
DWxhPEe8sf5MLAXNBVoOndmSj1GtDI8oczUDxy0hNjIkfLzQxCpg+7BIU8DiIs4d5qOIlpMcA3fm
kr/j+EsfOcGsLdJQ4kSrUo57wvDO1B8rgBb2Q9ozBE98pqG064r5XUUQRzoNkXsLA7KDQorCp3zM
ArNfmJBi0Gb6X5gWBIkWH3liPJGZxewgRgacR+2Kkyk5N1m/TlpFRrjDDYCzfd3ZWrVo8XtrbUEF
MlQfHb/HCTXerTLrD+4XV/I6f5RNtdVotDxwBvqE7glvASTtGFY692FV/VKN/hG/Es4VrlXYvUKB
O5q64DcJfhcF538k3ZBYN+2nA5sCq3a8m4ixYCYaewIdlBN+S4ZiIBQ45Zx3z1mPHaHcqvoMdSIB
mxi7Oqlk+35ynvrB3o2VGS4gGP+sZbSbB86lNA4Gyaalr2giOS2WdC5Nu2yfJnrlhUkzv8cMtZQV
gxqRWe2aBMsnDSYls6ll0xCDYTmz6BI4rYGGUTFJXuoip1mFCRr5YvVGiLy3jbro6BYOEYwOhvFW
YitMCA3pn+KuqI5wiTx2YVuN99QGuXlKtPI7rkHnC59N/2w2L93vYdR/t1F4TScyNAu41IOKudjh
pTkal0k+0JRuA3xkiTrXlnEjXuNkT/V3nyGiSK5DXsIWlMdGR5YXojbadCTJ7NtWnM1ubumlpAAi
d1uyZ/n2GbalNtJ8mxOGthjSSwCKGMg4Tazce56q8ZmhPZh15JyIxM5MT48p8LgHGDoYJXqxjWYh
UuC3cpk7MaRbfgh2WdaDlTKzRVeTWsw/DdLzaBHo3KE+Y5fAlSj2vksr3+U9MSGBYpdqt49jYCN3
+T3k9PjpOn4SspETGvEADv3F5R+n97yTNrO+85SXZ0vPL30SLhqt++0Rv4LqSGBAzI+10/5o3Wmm
FnznpX/BGAPg8rlyhzfW34tEUxrV0NdcrBjUN59Wjy7ZdjeA9hpqf9XRrMeBxvUDPOYhq+ksloPA
CEm2MZSHTWik31NqI1bpW5o5E3xFrE3NHLhwcTv5VMvgq2ADwVRfLzAImp8kXXHu2NGZc73euXp/
EnwO+IqY1DPYha0WMPWn3xNqzbXCgTfY+sqdgg+/7b61ROw0mT4HogBZ0fA2s57H04i0AQ9tTKLM
6OhHbR6uF8WxdK2r6aa/0jGmCcGgH/5UXKNcKXpWvUCH/HHvDfFGhHr2gsIiQvQ+PUVxdKEp9ork
6GaLZq6BukWXoVGNiu/OjA8A6181o9zqZfg4hiU3Tgi32aaw3quIT6db6e60oh5YgvyC7SEO83NR
Q7O6ya7M2FdjQRKO7p9QuC/9vLiZTb31JnBd3qWw8nXrcyO18JLmxrl18mfHxkPj9U+VTbsoVMWl
8IOlrcP8VMNzDrPyoXGND1qrb0pnE+EyojJo4cn6q5H12hdwuFVzs0R4S3DVczqOb3lQHthzbbRE
/4wdc1UoCYcxwLRkJmqd9vhAHQDkfPysaI62jriDBsEIH8Wq1AKNSIBjjMuxkThfLNCA3VLGxVOB
uIPhYrGEwMNJY7lXxESjGz17Zn2tCt5gJ+VEGboVkLErQ5q80n+GeHIo2av1qJLHOPIYn0SnpmbV
IwzS9dmNex9UHW9WPrzYXB/5FO6kPqCFqM9msQPqdvV0BG51E/3wpfOTX9GsvU83Lz6zEdBBHf6S
1V4P3W/VVS9eAlOewOVnq2d5hhicmvlt4pMdLGrzjExLtFLycSzcVe4xKLcj99qo9FrpaKDSkPhd
Q0s2oMguSAxgCArtR9/hlRX265iyZEMj2zX53CQPzTehmec+HBzOeAYJDLEn5K6P3Ie/MOH8EtGu
5uYaDvYH20dWt1b8Bm5J9ou+cWg0OvP+a47KMfgYFv4sPqUbH9Q/LeHSSRKswv/LH5BY4ATMV5oy
LzV6GXi+aIUa8Kan+8FvNeehQ0ABLhTHqOeCgaXPTdjOPHEBouI2jyMMiyW7zW6v9FxbaePsOOuT
Q+CuKeS5fMg8XTTYadj8YYZjDP2qJmyKwfTHsP532uD1D7ZI/ff//jca4T8//O//dxDEf/ln/j+h
JCK6+CfT+8xr/I9fRZM04/kr//Vf//k0Ewz/4//8rpOfEJz+vLL7/q//vP+xP6xE6Ia6Dg0RsJpu
6B6UjP9hJRru32znDik0TceyDYBhf0claqb5N8N0MbcxWTRt/o+x/u+0RM12/xb4BLx5uq57ljn/
hfdPNPol/+UT/uvxP0P80Ln/KynLNzyTnp1tcJ80TMOx3H8z6duJcnynw4afGEO7B1K2wWAbPjUE
Qa9HlO/c15sLNY5DDBrb7eFi+3HxPPQ1TB6RtexVzPGTXhmtyWrYGqHJpFlrjeukD/U+St3P+6Oe
4gsJcgfAHojhtirTX23shpteMX5mFgUNCY8js3PKMa7XhmIy158a34324xzW0N9frjBnhiTjKfpW
Hx099kVOigWBI0FPvcu36XVhvWiZuda01j/4yLETW4+fiAaL8cJL5GPE0j0VuqFdKnjrAIbeG63P
unMqoU5h9Ql3vi8R90QNYI2etk85+tpTa9qMuEg7OUqVYWyHjPzlD97iPtqroBROsXvTUbAjQ3QS
dLOzmBXi6nVKi+LqY0I6Zlm+FSRa7uvuLbfS4eAiQD90g9cfmNVVe6qrh6Z10qOMeiDpzlitgx6A
LIpqkLvmmBF2z6BfAXN/ruPmrWq0+Dw5o/NMbky26BCX72qtdp/9ZvjdhV1+wphCdsCc7anp4c2v
i+Kl1yY2w45zrut3BWniYsWmIrDLCR8a3qN1B6B2aWCuXCeq72/eWK4gieFMwSGK9Y6oINZ4ROFw
mH24FKogocp9x/pU7NtKolVLzK9gGKsD6O7q0Ls0pGc7dcVdO3JWrtEhcLdPBM+FT/eDbxpsi8oB
sXNk7W1bdYuky65aX9u3sG2SS6/Edzl9x05GFFgP0gf8IZxIfuVVjbp1GzZdvOni0P9os6d8zs3O
PDiNXZQ609IfcbOYcdIzsLK8UysDSmOAaF5C7yIstWRrDsXwWkr9xUc4oLpVS/jljcEEQJXWcJjq
niT7sPNUon9GnCreFT2srKR/mEdm9ZoYlIVQmrGZzg9zi3/fpZiGppCcjLpo2J/y9u3t+aC83Ntq
hS2wdNPSfCzqSfEuuBt+4hGbGZmm5McTTGO1X6jGUQzJip3WfBjLiUMeFwcdXe0ymlBuzWvDKiDY
Da2D1uFV7wlwbfuuXP3TY3o4hNn3ab0nL/5paob6ej8McC0Sr0/PfpXX14wNEmyUE/W0T4e1v42h
2dO1+58DRUR/KMkaPNy/ur/w13NtiRFW83+1XZ7ssj6mCw1cGCgFzcaqoD/k+ROZ9Moyl5mrNmRJ
D2SXOwms7dy+1hqVDg4ZbrxF8tVaRogjm/2/zzBAJhVdg/nAPDW/1iiK5wfdLNkSc0dhtIadyiFk
siAXD45Iq6NS1osR28Pm7hG/P3U/VHpT4ZfhOzgLs4031R8TWg/FxDiI18gHoAYBbEVwMF+DlBdy
XOtMjJORSYU9Y3vM3iRUWyGyCTH7nwXTkT9fOTBeViAR9EWlCgc35/wyctr83Lr83UVJXM39uazB
UgtwnyAAG+wdNWQIu2IQBTnJyDuX9Pitk109STZRxLr0j47VxnxqE7Ktlm2uPhq5ZCeA/OUfrw7/
eJUoWYIAc/nNTmM804MNTmay6xOoM5r/Dm0M3ddISEleYhACa0++B3usDpkMkgDESzwcpmcwGN4B
at2Rblp8rlyvYrRfsK6DXRZO7P+wo/HQoVr8kCUSH/wR0TPvlrEWTuAiwx+jM8mBMHuMz54aHA88
WFYG8STNaBlWT1fiomsa6JChYwkcFRXUhVb4aDcxXMeVcM9+EqMJ92jnxzDrXcYItThk4Syf8PsJ
hgjtxwBay+Cp7jmpne4ZGPcu0sr0en+KECINg44d7yOPsVuQ8/5POFZPbVuIk9YRoqIHCi/Y/PCv
F/y0MrZQfs/h4MYHMYiEUt2Tkp3jP77M5WQsCHOZPdqlQk8izR1plW8+EpolqHjrbLTN2ZVNcU31
vH2xyE2rxxTBqj0a3sHVITRlsbPSJqk+CtS4PfvpH7rO2JYMhubS+RVcP5vmJAq75stHXjauDD8h
ZToxDNpy3njNhcvDvsHaUpu6Tey2PtEHt7GgZl24bzpUUXOYbri3cVE6i/uXgOZuXk8bnEBL8+QS
LjNn/iVI9M19LJt8XN6fc9FGnGRodytWzWTx57n5myEPMicPuCmJHi8o4xXbXmvEiKJLM5lPOLE8
KqxFNrftiyWQQbdDc+tABN9wQevrxqWJ1cTM/PH1x7/7Hj32/VUV6PhTjLAno6P+xEDtPuuim25D
Ksh3dJzn+1NGqnOKJukmqyTJWfOdi/25utgVyFTLohC6P+e3LW2puvXWjqdmW9KkE/PhjBvc3eA5
rAQDoUYHIFQM1dJePxlelT3aGGIxVDSE5s0P7wcSyAhBM6txc3+I+2gfN7l+7HLKflQk76TQdOuk
LNvN/SE1zAm0TvoUoayLNFA2uW1/m4afvUc2N4kCsNhagzb3LlLUnhDomgsdrv5Z75I/zxt5Fe2r
Aq7N/U8FHbqWqrCbQ0U890NawMqZBS6DKKvXMbQEZ5kGn8KDhhcEOjgzrPaboAmSd2ZkH5PptVcL
M92TkWpbnSbqPipznzID4GCJE/LcYAreu1osN9Jv/BuzMOMBDgGaT5NAdrfdYxMiOgOX8bk19V06
lqw9ON1wQ0SmtrlvqwjGC849rw6WjJ+cCmhuFDkOOOaSXEm8xoc8gtep+4oOuNVR8mVAPqKAmyg/
crsboyF8xk16DSHFfbm6XsKkGsGxDEQNJ7QOFv78Qlq2z7RGcb0UOjN3tkErQt4Rr7sqeK4l2g7T
+nQK3XrJeFNW2LHU2uhc8yWngU5EZ63W933hXw+hj/39m++vVvi6b6wT66LS5GJ0TedK5RduKy8Q
2xBQwE1HUQZ1QiHy4Uwl3nZLMKG/MT27xOzZhwfBJPvWWmxkqXHLr5F4xYe0caaLFtYWQRnimHYQ
TBJ/ct41UptbA3rZgAkjJgPxh7Jo1id+lM5iEPzw0lD7Qm0ByoQApZxm54YWlMc0VHurNYZdNOXN
wW2kvh1qoJ4mKuQNvtDpNPkFpIgyw1dvedmanAMcDNq8ATKTSxgiOUzo6n6VvbhNA/kvRiX8ndLG
fCmAPj0mpLCuB12Yp6GP9O2YjkRmRs5wcFRhbiQ7XqH7cm/FTnfoSmdcO/hjb+zg09Ek9bBSat/k
jfUK/phtZEXjHymrpXCDcTmM77qLG4S8a31nRfX4nk8eHEXffpFtxjiC0GKWIufDL18dEeZfehMW
dG13dVFZjw1tnQejHq2f5pRjHeqjzwoB1HKkD3n0cpGek9GIlqxaNromCKGwnPsD4wp7MQwVU3Ob
MW1plau+SqM3XLVql7fTj5I58QNmfflCHzwFaBJpvzSLwYtZfZKoCrzvexJ693Sfe5R+BGukiUeM
c4xBRqM2D3FOY3CYv4UoS/CEZg4AgTlcHOzcln8AhgNjaSfzTqlfO0c/y36nOkI4o1DdI2cE+EBL
epfU5iQFk49oPS/J1GWCdCzSjDzbPu8OhRk66yQcyFSuvYuBDfx8P0zzV3rK5cSJiJnLHT/x/ZW/
Or1CAWTMI4g+WYG2oisbOL+AeRJe0XTjImmFujm6H66opMaTBzVnh1CghPCAn9VvIg1/wuQdnDYm
fC1svbM5QuwZ5JTfZFmECz2xgpcgyo0Hz+uiT9NiRdSD9tvyCXJyOomWajk4AmRTa41rN9SN70Sz
3jK3LXcKjhDSZjAtKSb+M6QKcbDArazp9pavgaG/EsA2fOPKPHUike9p3ee0g0RHWIqRnuKOKZ7P
GvZR9P2uRpnzXZkCvWGrXjo9HGB+qW6Pg6Fjlag64CcMPAV6w8++Z0URhRWcZN31jygTv+UQy08T
nAxFJ83qsHPRIdXWYwpB4rMzXX2p1465Z+XWX1SElnh+vkJ4Ru5g/90DolyKJgxfejxhUljplxOU
aD/9JGDpM4h9Ij/4z/MKkwmhQs7ZFnZ8yXqbzvmYZV+mrv0aey++9XNurLKo/ULxadeF+drIPGHv
3+WLIneN13pqdPzWdbW6v1qEVDG2xlJ0f1XlNbtmVzMP94exDvHYUNrl/siFFEUjPn7MjJoovKLZ
srEC6ls2Oadp7u0zApL3gGGR4cFX3HNWZLvKMe0DzF+oB3plHtsQKX9lOsZJOm247gJuIopOFNyy
TC8SPCWMo7Cq16RnZ4WxqjshbzQy9F1cRd1DpcLm2AIZw0jpUY+ErU6EllG84Bb+2Suv/yafaOeA
A/mQgQV7qijyUzgEzRHqdL5KO7141wxxGtGvLGvPzwDjMA8iGJAaIWrMQxQBp/MskXFRXwj3Cj/t
tLJW5FIWe87b4DaU1q/763bA6KRlsHpzY4NNK7AsO0i0VSz09hAXwjxo0vDWutcZj/iwR4LNnfDd
oZoOfakQFRMWKlnpawB8LhPt99jSzUXcOfVjbMqYSWnVHpJOmQfJB7oguO2t1qBND71PLHOU9acc
xemmIYTnaGuRmtmH3kEKPd7Bo6PxVytrF3qkgCeSBThmMI13HnuDL9Ngm3ZldLTHXG5VLbD7Whib
JE6aJ6uO7c0gNfvPw/tzDPyW8WSrq6Bd/+R7cb9mx8Vt+qtwgvCJSJ/p3Ab9Fe518Qz1OH82RrEu
qIeuLeS0Z2vCIz3Cn3aN8AIssdoQkWHAA+kwDTDp2WpT55xbjIyrWjfHJ5o+GflLEWJFp8MqH1a/
iEJcBJ4kLA3j9tKoaQWj3PlBfJvxnhCCusCEmz/ZgdkRBsDKiOPB2xSy0zb6QE1MnCAWWTLZtzp5
12fC9MJVoHL3MYSmvXTK4JxUBhWgF5d4+SmvGZQPLVo00psWHgiJzVSyphWNH7Dskyk9WNpFTHH/
bATN6v50C0ZsHw7WOhq4a7sN+osy0D8cZdc3TVj+cezZuDd2nH6qW5nIfG+rYAMmUgmGNWa3pc5D
OekHkDvd9tllLryBpxYjDeFtPd4PkZ1de7dO93y48dao8bLqXdpdGstpL+b8lWuG8cbFsY8ojuf+
eoH1NFv7IyTbf3uhgki+qhqP5RgYC9v26ApEOUdzA9V25Adb3x/eD2M5XjBGxSeJ9fFmBnTNGD2g
E5as6PNTqcGOCgQ3nzj3B8a2N5LghxuGqxhxTajt788VWtOec83a3R+1mGNvKNVgHZFvv7r/gftB
ivyAJzg93x9pZo0nJXAOuueHRyTbWh0cp2QK/xyKSoxYZzJLWzUo1Q5KOdsU6whMRrLBHSaPAYrc
XVaIX0brGiusWf5e60nYHRo65/yUzd4ZdACzY4vWNw2GfRpr2gNrqb0oICqtbU3jQg6fkWbh8gNX
uewiohj1sQW1MR8AuQDC+vNl0/jLRjKD6cYZm6WIajeiCKQK7wwuVo+YQZLN4s70t5glrV0HE6Ax
Y9B4xG+vHbQKD66b5pta2cY+aIbVZEavsR4YzHwG/TGZ8PbNMXUPXs/EWbnABftiC7d9EUNMWAIF
YvJjp2wmdGJUyCuk8ZY8c3fCECbKvRs5NJnGWe+JDYPwNHSIDFMsudItzPHovlmE+y7d056DbxnL
ZTUU5jybxuQlGOUjXTvrTH/kFL5iWVCnfEGS8iqU3pfPWdloNglUvroAH9EDDFCWAhvkeie7ax+b
ppA7DBKMZwFjVlLRK3AeHVkgAU+7TRjkcA/K0F76vm8dVQ4W2NbPg0kT2MBejGZqlWuesbMFnZu8
ZeaaF+5hooReJjQpH4aTNQGbLzxT2w/Jk0K5uxfQ00wKigNolx9YrIGXaWrJpeptBzXEG/IwLzO9
9WALQvh6yyNS23OwJVW4IoF1rCbINcx52kfAWY/3s4VrCQ2fX4g3zGzxGloj7R/0bZQfnewXMLGc
vaf4NX3asFA5i6tWqXr/56AHNbZ39OMgdJe6HAhLY3I+WCOg0TRdNKYN8Cma+yaqrNeC/iiZoxYi
pIeEQBzC01q1H6oEdpYOPDZt3WiN7u/d0dtxb/veD/r0atH74cbPykuWwryWxpdCl742BmZ1JtqW
MIoOkRai4oDFRmBe+zBOffdolXJrAYk9ju3JoDm+Gu3+pRd0e/CF7zCEmA/ELXYrO/MfaUNG2zgf
js5g4D4s0aEaCimNK7GvpvVa4zT2GXg/3g9k8DprJw9+0tpZaTGJXA1IeNuuViX9rAUABBcqF644
LYC5gmDEJcszAV1eDBpXNREVsm4ulV9RRHXCeqqVY62sAkCrnOd4FBs4iX1920C5WTozawAv1qPB
FhGWVLfAk5au00YypQv6/BBgoPQE5KuULLxHQ3b1MgnH7oJZhP0gsP2MnlJQJg6QqJE8gCk52g5t
Y2kP5koidNtqLSaLHIIEFSshj7jI6B0TWZb80N3U2BZrzjK9Tghcnf3a/HYgBXGEg1VKl04FL0VL
obEY+CnJV2ku+oAsXarfgaOe0rT0V35lfth+mixDQ0DvHzy51Kvs3UkTeo0uHWDNW1I0CNIIuOMV
EueYlKF4KLmpIXKyNkQ0zgSNzliagX/ytOnUQ3+n19Q+WXkr9l6h6hPeilggf8BnGSw7K8KmEVs7
gq+DQ2FdC1WFe6IxQt/K2Ok5ZNJW3ZYVtuTOzSGnmw/Pplk3SUqZ0aUEws0Sh+lh6kaEbrafr4Yu
hHBWRMdS7/u95cf9Eennyk+q51x5DQMHbhZkybvrutToyA9vVcwvPFBjLhX6u0rRfXBgdy+xRa8Z
oJgXw2h+F36xM8qsW7ZdGm8tUczjVza3rmB7WOANNVj73rwhwAZX3oyePAB6s9ah1CLks3TfWxtO
Se6n3hKv22aCtfmGRDuCxBWL4SDUkF79hEz1XEzPMRueBb3lII2qh7CtvBdIvOtGOcZGEq6yWFcZ
XuyEfdSD6VW/A88CBJVnOsopt15ZTc1Jj3HBgpWdqGRAy0I5gbdij0EQG7/v/+qtpMamj0mq02nu
tM1LUcnqlIlbhbQRPE0E2TFFPeUjvMeBsaODmNPHK09T612NylznHhiyom8x7nJyZLiv7U73ttJy
d3Xf2A+eCpPv2hgeOuTdX6gacbl60bDqG0RxgR1SwkEByGRiLvqS7dJQeTvqrfpSo8ovZ7BFa7GX
EsRmwBVz4GmpQ+s2DhloIxiCyHrMpDMusxzTaVL5b301G8npQS9aXewdOgmBRiCvZyHICKaXuu6/
awfTVm9PTwjF92nXTGdp1hszH6BppNyrOnFNY+FvAJNzkUTdcwXiRIuCLffFcGFJCiELl8+IDJJ7
P83GzJC3piNQGlNCQFW/KoXZ7iAy2ECyRsGQD4yMTlHQOs5PRb/fp1ReqiK/Ob5RrirPM9eTyqJ5
6SKDuXc/MKSv7HRQr0mQu/uk9F/0DhVEFNTVu0qyX65JG4eTnegEbLVNooPxmdoljSCQEuLguOiy
uKM9xPPfKifCMQoMksR/oJrrsw/u0Q+UaYCoAY6tCro73fBUKQZSTDx/9LiVH+JSGI8g6wBYejDo
zGjaWEJlu2QC9Nm2BMl7brr2BMOeIKyeXHLqpzKCd9JOcjnHn8HQgBLs0dSa8yykznhBc7xy5yVz
9K8NW2nopbeWJTA81CGgBRDzXzLQW72XvmqB+Gz5b23ow4aKPVxH9BXQqi3ZjuOxNqp230f+yg2k
IJdiGNYDjfk0s+mCRs5JtzJvqfeEtUujeDJbo970urPXW9/ei2Q4+Tbyd/pe5iGJ33qrpQU8JwWk
gBcR4BEb2sNrf4jiHkuyXxqLqrLzRQlpy2EGtEwbIo27CkE8rc5NGWgL9jzUh0SaVB9pgLk8RRD5
oDUuFKmk/nCD4OIR7QjsInrp0LPsZaOxtwh/uyG6Wpnp71YaHxOXT8/piCg3ppTqgTeH5QFbMap4
4SR7gsfxNk0Ap0eELOPeqBxYyMGrT/9pIVuJALxQYlHFHmzcvnw1s9DFVZq3y/4cAJjcgeNb4RY3
d3VdQp9umTVA0lyQQoAxxnunbFVbZzsMDv0qFpklSnhMo/W0DiJ/y5DuV04Fn+Q6e7JMrESO2W/o
8GmKWt+o1vM3kiCpUeGuaJCA4VNceUkf8akVyNrKiCyJvLx5MO9xUhq7kJ1OpfekprVMegVSko3p
Wk9JN6L0BrbohcbaSTUX1aLY0ARkL5VV4FbSjADQuFxnaZdvB4KV8rEDDyVQDhWOvbPZkkD7ZZZP
YNqKPJkI571OhJgmIDeIYzW15sGrMLTWpJDoBUYJanh4IFI+6xVzapowsMv7H6kF18e3om7ZWMHS
irwe13rrsqnKzobHQEig5+kiZ2f3F4GaaGdwhYa0jTe4zl4qZt/nMPFdJN41GSpefdDyLl24cews
Sy+0j2XgVeu8sa84dtYdTa9Fa4wDhZ+7D5vydwgo/hGoyrEB5VkkrTxnNTnNIrZPkOGXDHcxmXtS
fy8TnCOe69FEI883QTNstEZ8xAyUnciGeW5b3h5CZlYR7Aeo8MwSjWBV6IgOfWX6B4nIC5pcuI6j
F8/RtQdzcjww+JnYJCPKo8mF/U8aG0CJLrwCqwOAP0FWDrhkQ1Yn/0PLJeR9Hf0cZ73hG8XHgFBk
xwO6h9HKlY6/wTsACMQzPno5spWaq19dhGwDXKYJFr6MwMmfsjwtDq0accNK17sAc1lH5IjdGpoG
DwZU7mXpIwFNE4Rsg2ZHuIlpZKfmPsmqHF4CB1X8bDWuclOg562REAJWyE994r5UhAtTHhzHwnSW
U1uR/ijM96YZymWa4YJBSvouDX/a+6Gntn2qJWdm5h5xKNG7WbOqoyX3H7Qc4OvUwmd1e0Hiu+3t
qlYSxl7APsOHfC679ljphs9uqVhxwpcHrTI+8DG2ayEYKreSGZXdSDiTIXc3s2XzXJ07p1xBBEYX
67nVyjmCPkwOyIEBXqqRe36d6ECth6WmufohGZ9Nhlpa1ubbHPvRonsiygOTQdTXy8l0iysnSDla
KFmqwl1OPLXwlAvUHxa08tKWyYK1a6sA2J2wJ2ok/+eg/TAD8KtF2d2SJPJnEdhWn4rvxImMvd35
7eNAYijXOQ6I3DiicUkOXWB+tkFXsftVlPFdi4BsRDeYxFznbWY99oMwzqE9cv8dggNC65NV5fG6
xP+J+XD8WQ4u5TlggX2PWZVN4PBYB2p4TBgW7WSIPn1s7OFR5vmqDIDf6mlsILabYK15xbAuLzj5
1oyZ/Ecav0RNKnR+CI5JGQUIwdBjTUBOssnKGtNSEBC+4hB6miSyOljW9IoEr3QE1yBjKkUam1xa
fKhL7se8DwJRXqAIs9f6nouy9LbBYLEbZIOQYBNFm3P/mQT7DHrGSRk0J8Mn4xg7D2bwIsMgsUUO
BeUozfOtrBKUKf1z3gTazvW4zXirtkJPWnUwjExtuiU0Sq/3g6yYk+c0Ffh74OzSYftsKciWTQTA
OyPPHcGFvzPAg2Ernvuq08ZzmkvUu+DHsTiPSfAQNy1GEKWOxXQbDdESUGMs4oHOQ5Z5yd5V0cxB
fxymhoET+JW8Hb9akfYYLMTN9Sd7FfbAyjrT0RZeVYD9Z8V0kmnN6PWz6q2C9HGqOrD7nttfEVoF
u2nkNkaTxKb0ZtuB18hKHnWzfQSk3BwZufyIRdXtEjdb56k8ei3k8CpOl52JBV0vtOVgeqR5wI2j
yTY+1DYftRmCiShpxLaVL3buezv2jKUzsttw5wZZFOw0bmCRj2DDaR4hCSCDTpCkMr1ERCT7Jbwe
9tKdONPlcQEJ9rhCgBJBj6TrdEuENLCQ15cmJ5p06CxQFeHEJQdeC5cKhF6zsB78UuFr8DMNiWr3
2lQCklCdrOo6bFecHMc+8/sDs4mtElq/T404Z6fMbkz1lfd/2Tqv3ciRbdt+EQEy6F+TTKuUlPLm
hZCldxH0X38H1efcfdDYQKPQqpJNkcFl5hxzO8qjOTFsExH1Z+QHlA5MmaGkbnMw7sxJ0jX2mis8
Jyi818CxwV+LheJSHRR3bGtvK8Cxo1GUu7IUxHd1uheMgx6AvQ60bqHkZ4YZ6OrNnUUHKIpaxJGC
2phFS4gd5JnUeePINWqwgVuig3RQzGGkzyBqbrNOa4A1cdU3K2EJISCkNDWE/oD5cKW8zhXLTlY0
O6HlglkN5nAj3XWk9FVF1eIOVg8Ap290XbJaZzzOg5xlg2fE+0iRGbCoVyaO0cn1r/q+Tq8qgHaL
LuJ9g8ufwFNjg/SXUzTVb7CdQhjC05sPb3U+d2GqF5hQvPHDzHpjK/rhHDfJjoj2G81vuyuyWBjf
r/p40mvCyB7x3uHYxC3/KLKZwWvCXeRr+TGS0xJYfJ1zR144/4eu3JAJYm9mIWxnSC8x/dNcQ6Oc
/IYk+4Zm355EQcOBkRDBxjMEqIRQPwZ6GawA3QXoVZQY8WKLF/rvDw+NHvwU1krCAnNqN5fKYP5O
Y0nrFtUnRGloEMcI11j+jX4Wpn8LeWcifmRAhRXNzokl8j43nuseaYTnNAzUcsTmKaBmvMMB3OOt
tYAQiokp20weDmv0fTWm6em7itJDvvBNzUlG+pvrPpUR8cPkCryvGXIcfxN5mCe2v+lRYyNAZetX
QWWS02PDk6dWoe9HTyObh8jTUa5zeOhMDnzHfZNavI8z2MnMOsECv3gLblxPQ3rePnlK/400aw8W
ZN4spcmFIUlh6UC8yqi+mK66EI6zr5jEW9LbDzFKxXbUnzW3MwN+qyNsQnc5WMLe97RsDK2amQQs
Hm1LDxJiqJOdqWMaiuuXbvBvC0StAYOTtyZb9n7aPY8GFWpnRyWvs7ebH9hzpC0wdjnbr/XEKZrW
fXVYZjbhGv1Q5TI2gPU0ayH6GF5f7Ljo6rlJi/w9qQsYdL4x7Bz7pwA6nEQzM0Dp6fuJjpk+cBfb
sJxFaTghRtAHhr9Uox4xao4eXTm57UJyi4/eZKuwYg18bhLyltzoTkfaRLoBR/M4w4oyU5zJUDkV
TvmA6y2+rNrBNn2abEhUnq23Vw7pDTCtJx+LBO1XGzTomoLexOsVwSDeUUvtMyYHQ22S95SLe6GV
10Vv6gdkV+95ggP1qvTHFqPg0+jZRP3Bi7FrxtiNjtLFTGKsaEt96V2k+TYHuNcaDGxzUq0SsEgF
ON6dHKQKz2RsGnComQVbevkzuPXnqJvjftKZHpvoPqcGZ2Ejx/ckTt7JqvIeFsIOMRp8R8BYQaoY
AcvKOfSzjJOWISMjbIwzI8Mi2HUER+K1sVuGSNIob3GL2IRAVTf1AvXVr/EFqXil7qxGuIbAh8OI
hHxj0tWSTvAm4uyDtHN/x3bfAWaz4a7STybotCD34jagrvYp5obQKJof1WDKZSQS4CyLdkxYOeox
C/uAKnQew65tzBervlVojgJUHtR4jjbiFNEyfHbyoYNasJtKqbb5gqYd0Xx1KLw6CpcBYiHykbM3
LARmlQ5secVIRESjClX3mhAetrXl/EQMLY7edjijOPGZXjQc/DEuGZmT8kOH2BA/inAVGc0RbCEJ
d4WBLTHL98hX4O3M2b2Skwk5CpSYnqD71I2V6t+ES36yevHhWYgiSg2tAeCv194gv7ea8ZqUX+V4
Q4LGZwe3Z1/o/UsXC4Jo0l5uwWPDjqZZt5mtn3DEPC6lg01M9ilhJDaYwsG/q+b5EYntVWkYZ4oC
EgJk/4wC+oBHDFqe+ZiW4pPQFx9YCx6JSJP7qYyPrmQomA0fGU9GXKC0J/pqI7LtBBYSSLyetcfo
dq9QEjkHea5voyHyN6YLLt0o02BoIrVv/T7eydX65DjtFy+9tYsVyH3lycc4c6ybub+zcPjuhG4f
7LSFV3la+AM401bz9NdaXrv8zi01aqGrt94W9eEXtL0DU247LGf90KxPtGL5yqbhOs37dzYxOH2s
+l7WM0qQLj0LxiuhbaZnIm+K9XR/8moXaLQJzS8V9XWM2y8SQxYgA6L65sHvzVeIdXkk99c6tk0u
Dx9lEVkl+qpWFhRh49yLbas1TYDN44CUF9dWkTOK0fFd2sv8kkkPH57+Ni0G/HB9pCGL06PI3/MY
wmAdTTx74A5tBok91OzJA4MQfLIawMwynV5nu79Dnk/vIr/VlD4rAl37+tXRGg8piXko2hXQ0dQn
i9SIBsUdug28IablHxGspgF4nJca+Aqxd837qAjzAiZQgNjV3ygkj5a061WicNcZR3aZy3Vlei/T
yOncQo7GUMg4SiF9aGwU5pCyjl2Ps9FjiB4oTX9JTFTjYG5ayCukL1p9vO0RXq25LJu+af2ttB/N
qW6PNit9QI6gG5bhLbZz0Irph+esNF1PA4uNqw9750oEsA+1VX/Z2u1STDslVwuSpn15mY/vJoKW
kpV8poj3rRAI7CaP0iRr0ZHkH6QBbbV6cPdp5l8XhrgddPXQyvhuACrdlF2YZ913P8DTnec2Dc12
pwOV20gc0iT/upekZki2buNDRy7vvuBuHgVLlfp7UGo4GMtApiS4o/aYofMCFm7+jJxldOtGeios
78GfBQ7C+MvEqrjR7e5BIcHikmRj0iQR/nEVf+AnI47JTz70JJIBfH6SO7Z5kpyreHgfnfaR3czA
azd8+1350LvICyqt/6j4aTctZKre7ldiN+680ulfDasEEyseUW5/LHKBFMXMSdO6N1hcX/mQX1Cl
m8xB9G8gz69V3H+6HZgVQTc+WmTRwQIh+jdZoX5BGi+3UmlXyDSWDzIpp40YBa7T2b61OvDwOUkD
Y6kFysbWqMbKg623Y3f72gw6wmvQ1vEF1PF7aQpw5ubtlErq9AKD4tAiWHX7W9JNCdRw44tXir2b
2OuzVMcst5g95CwEpI7xAVCs2mTDmr6cIHjX6+piQkBHqauGfaM104FkDG4UCxLy3MZhnjaPhgJF
mw4Yz8ixSbMkPZpZ+bI+tPJstXZS/yoda/Ty6MXmoVvmnhoseSzNMUVKwBpmdh6ytiCNInvCGObB
fCwZFVXRHWfVdYabhP2ESSoBeBU/KU40G++ytL/t1Lj4PTb2sUtP5jy/0cKgEkmr+8Z1nq2WeYTR
q7tM45aZ5bESlnuDz+IweK98yas53Q2z8wjhjvVMqsKG/nOXNQz05Uz+X74Aze58U4a2nrxr6cCT
j8mj5+knFkmfY9GlrMOA+AMkZwRRxS82cUmBtEm1dMZzCnwoAPH5ljE46A2fc6WDS0aajfTHM4bW
Hs9lnG5HIRW6lRWqxgBNFEkUqEZhSiMszah/kXQivkjK4hKbFQW4u6s0q91Po/6QeCgVkFZHjOCb
m9xjXL+QMIl3HQSegjwHwxTlcgy0IkuyhxqaO/sqj0sAyupmcdkUSwGjbDFSY8PMKVrZI+9Q99Sm
VNEjfgcKDT+/BvH/oWacvmit+VEKcrCZjh5lb96Uwrm05QRXzjCv1rO1sgz87JDTYE3gC0KEH22G
nL/TGl9skTniLaX2J92H49PxpoChE4664dRmeFdya7gTzbsbOxy+eYNS3Jt/0UQFyXrl+okLu3J5
yAcWM5FPnCXL0Qq0jW9r+taEJcyTmmtLK1mETzBr2WedK/zdG7+rHjKaXXID3vDzHGis2mAW09UM
W1eLrYMDz4mGvSTiintFVwiMmbxoAAcHvLaSs83Cx6GM9KlHMMEONtmxeHgqlCV2St2BShv2ruvT
fMifVsImASq+qcz8aXHQvHDd7YXirGXLtcMtyhGhABDHi28e4vbRtVEnacP4PusQbbhkrlB1tWEE
MDfy3Gqv57a81+euOZQlVnjZq6tO7Etb6F/Uiwxm8n5jI03mamimjj9gJxaQPDBt93sm8LAl+B5y
+eR65tuUtkEkFZFaMt1HUTvCA+ibK3RbocIIfG7LFuHNqiFaHJglNjNFbq60BaWyaZcSRZTMr7DD
v7Dx28NWofRYv35Umq3LIKozD6hJfpsJdVt1cNOpCpEu08WjW5ygid6kytVvLDVdY2mgBucZGVgd
RWjjjFsMlRDs6p9cz8802KS/4nhfqcUMN1N0Q0yaNhTUtPGtGWqmgV9/3ItBgY7K2eKIks2XYY8s
2zICrbNq3xglS9Ep3fW6A3QFxGTigDDUG4++DZ4K9DHvkGlFdmITwK89xr/caP6+bIYJ9CI78Uqd
265jCtSLR5nVA4jIdQYnV9tzW09XedFAF5iRjoO+RpekHTCGl5vWbR4oXu/IynODbkbP05bY6BIy
JC8CTqmhI9eF7TU/aRXb68IyQOH9PdO6KlyaTL8bh72tuwETrOVumTzvFPs16oFe/Yxd1rLeRJwz
NUV2U1DXmYAo+qQl8dQDaoVJ1BTNS20gN8+XwbjuEprbvPqJyaa8xuddc5TyB54lpn/NusVcppMm
dJfekixBvbP3uQMerKM/jUcTbV09XOwhykgl86jFk+Y1Ae6wn8eWBLmB6OIkLjFBmRNgTUI7NcQ5
T5EQAtTf4v/zJiKGFKWRscqtWB2g99yDWTn2cw+9FB0sPPKMZx90+OeGol1LcEFN/XhG2VrsufE6
tAQYyVK0Gq/d/N711MJsWfy9tkCY0vTeCaGSX0FwOGcmb8zgRzotXvtOordLV92KQhtv8kY1G7ct
iS+TTrNPoUMGZcsSezVxg0WD5kA7TDqt023nUeLXlmqvpFcBoZPOxhodsumcR3ifmAHsK8eLsAjm
6X0x4CzymwvtXHxIO50LLcHLmxLhPACorKIVYN66P8BEio2pdMixU/8MfWU1yF0WQkdCB2DrhB4h
RSR/8LmrNlP9bBfcJWVPeJVGcSgBeJBJIS4FdsB5Yu9eo+4nHQM0JycvUITq1kqi01ToH3E/d8RC
tm9g3TtGTOUr5BkAauZ6KbBU1P07Z4hh9MQeo8dV/zm5sMJrWWzXAiNR+kdUuRepJkDKoPYDTa52
DGLOduzk3jnFf6Z4GSF3YRrISzmcACE9OgCxSrGamuN7NNt81OR/9jxRkOMkLCaHZZdplbObBNA0
F8KnudJzkH9iIcWXDhCIcI5RlDzgoK9CeMrJmwEIzKvmuyjUx6Z7yCbyImoy60tPykOzfJZ2dacl
PNGNCltdyiI7HbEJDf4uTsqI0LNCHhK/M0NGTO3iGUc3TkLTQjMwLHdCL+t7C+LqyRYEvEbfNiCY
bbPwLp0KsiH/HgWOJ37PTJVcOirmHwwMwwkUVJn4gVo6yfEkNRgA5nPN2ss0OjDXZHZxLtCB8J23
3XlQ7T2sURyTgCbWBJuMmUUz0fjrWsZGlF0OEY/swf3IuGhQRN8X41N16WdSvVY6coc28j+9wSeN
Ck88s6aziehpIw0bXVL0OkB7jlockWPm3yCUJFDHnX9m+4J3bU/4z3U8EeGTIDimUvwWxh+h+IUv
f69N/X3BKdWu1AB70c8JE9fANkvG+El2MG19pjjID2QA36PbjLd1nKlNH3nHyIKqXXf9ETMWCasg
IAnpJESe3SYrJo235mPeRZRMs0IoxgUt8nyn9TyM6tu2L5KzBMkKMt1jfN2f7VHzyGKMr3k6nVsN
oPCYkHE4m+8WJARuTh8CDKAaxPCYSMq1Lx9oBiLMsypHKeiq2A+G7iyL9paaGiHSvRZX2xlbStCs
LBVAHV/ewFLVGV4zG+NaGcubuG+vZ5uJDRBIJ/Y6ZFnry+u8Erty6ikWZTrSbNcla4KZMAboBNE0
v0vLvsSx8VuAFqgS7zuuGl40w3jwRHHb+U61EywRPDMTgZLuCx5TIPctuDOfcEDH/6xZJE34xXHG
jvXWYDaS0f9nysfKWWmrX6LsIavpv7xcAZMxLJk+QTMmu0N/9t1Q0nmSBNilA6CW7HtMC1KyDfeB
YmAMCFByR+qWhCWuUQA4GIlcjWtjZ1grz5UGXJnFPo5/EflTngmB8mjSthXnRAZAnPghnJkpuVWt
eUEUSWLjKxLI36Y3HvK0D5RRT0GFnjZDgjaiSV8zgROdpXndQRC3xVWLY4GOn3PPRm9mQmiAzDKz
MAGmK2qyJRztc5ZywDvNBs+r7gC1x4fZAaI8F5EKW2XfLATBn6Kd9BQOAN9B2Jl8ZTq48DJBDRbx
uJVlefH6+bv1YvpzO74XiD+kuKtMBhd4qndjxE7ANorLFAdEKjy4dXMhBUBtEe0GzbCcOul812uB
CActDyudV5fi+gPlKCWng5+xuhYKnXjVwExrbmfMU2oyrubOf8UbTGhCI7hSh/uk1v3AhySJ9n7X
L/YTXl0GYFUUmhpexbQ6JiL+nVFjU+uitUCwgKaHPHtDuXtAmrltoVh2tzn2LGw+CGE6HF6ei4Ar
0X6Iqat2novgzY5Y6E4qPw1df6mx1IRD09ByTT0AZasxWDU9Fu76JKuKhdKSsoBB8Q/SsmuY9ufF
Fe+QBsKMD6Tex284KOQ4Ag9odPIJ3kUllB6bihqd+cQmLvHQx40xHFC6M+ykAostpkUdpSCyNFJ2
Geu26P726P+fZw/R/7rssAwuKpOcopAZpp1M9nXvY5ia8ERDGSPDc3HfpnHZyhRxGf3Bm/STR40s
042NRwiYn7P317cShu+d6D9Ky38mIWTYFlp9RXA5h+V6m7Qek+WZEFVgJjG+kcY710NBKg/zbhwy
cMw05DYE1NC3eNZ31OhvCrFAQM3SAh1rDppmnun4aI5sswuBiW20Cb9sA8BTNQuhONZdbPEdMaci
U6YkXNA1locEhlsSwbQhq50V2x8nqdyyKCVqJR13zTo2jPvoR8gnXMQPJfk15Zi+pMwRHI5MPame
8S6zz7feMzBRt7OW82yA5V7U0RdggntoIGjGcyn4dvgpumenKec9yj4YITs1o9immm/Q9e61zMOR
vUYfLy0iypQ9rdbO2wytCyph0GtZIk6e5bXh2vodWozlaMf0ByfujdPsfalGezEdy0UVNTE3N6E9
zhmDJ/KTE7KMOT+Gh7gZ7y0ME4xiM6bZZXZbcq0xIQWmkupjqJWMIr1mYAxbseN0ns0xaHQ5bv0C
I4ifRp88vHzsuzOIQcv7YSO8b7yFiJFWJ/25kfshQU7sDNjaHbququ3eJlp7YcdIb9xpDSVM+NU3
A1YvMiDSWnuxbktH/tC6og6XK3EZWLAT3zVJ3O/SmekXKUcOna4TjhlUS9bd0FiJpcB8nO9s+eQ3
8TvZhzye0q2bwB2a/RuSDbQg5sXYJy1zFhsnVkfY0FhP+2TJvnvYfqhus3yrCPdoMe2WA0UUyeBm
0GF8CYUgktyq7KeetibIJNJgTszB9rFVJ+qxxYye4fbWI5Rs1oDWAwA0KRFckUhHyl83OVQWB4wF
eRzRtUqPeTt+Wa3qdj6KZMdC4TkXXcONP90nnU4vRisdRhbNaGc9wJcpXIb14F2/K7e4p8Ai2IVy
tXdYT0hmOYsBZJT82pHH5UYgJSrXqVjuWI+Flb0Rv3KcJxbNokpnYEk1+nwqDfjXgPq6nm2ZtTeF
gcQ2QWbOej2w2MQwYhPurjXLg8OFQz9kcn+P9lWCAn80C2+XT/mr51komWYi4xyugEi7bXSERtS5
r2AWGbRFBMiZ1ljtmAtHiC+/pgh4Lt63iIucnQfiRXIOomEIPZ2HV63HV6LNX3VlPGZzdvYRAzS5
0+8cnUk7OA+KQYqlWXGvDd1Dv/QWP67/6oWW5P4wSVXII7ldLLmwVSKDqrJORuk9NiM1kmUbgYnd
sMFFJdp+vJ4HOEDk/LDDHF5UZVW70gQkUiJcgBEt9PjeyCwKMYSI1WxF17YmQqz1bz0BX+xQvsaa
urnEbcjckiqlScpdrRhVS8kZ3evadd5Pakt/vjHs8lQWozjBuKc5pWiK8tHYWlkFwHEcYEbh3euz
CnlL2W+n1L5jSNRvcHkeSd06Qs56mafyBrknassMvXLG77AWWEBqixZ4zTACRQFUvRnxOrrkf8DR
moJE0hujokElggBgxemmdsiKy1kp+NuqWE+SekB+7mBa0mhAZ8S5HozRDe/Tn8wuPTCpDAkKuEZG
ohCRGVHo9+52YhMZjnPqovWb91lnHCZLArjq824LY/yUKO5Bssd2fZO0AUo9xtz5Rx5rD4nl3+Hr
6LZIcMuGHx9JfkEMTzBS8RUOSGGbCuCKbpi1j7Afq3QKE8E1U6eEFrn1Op02z74FWFMwdN5XUgJ4
EPG147Cx7mBoFAxREhU11+uXKhYvLB0KZ1vvEJeViseARz81SfI846h19vMMVRvjRxT2UktDMAZh
W4xfC4O+s0sG5ErBS0M12PSw5U+1eixmdyIbMRoJkmj4hgfD3GtumR/dFjIuzBKyJXzXCkWL0Ksw
6Do0ou52dhV/zKUFHqBClNBTCsR+qrgqJ6QdSXzO6ocZ0emGPDmm5hm3bD9etT5TQ6WRGSUtNK4x
WfZK9zYiRV2uHGlvVcUZlTBKoK0/52X2WindxidiQOVjGGB/uK2uowWNuaftRyKTnrm/6a0kD1pS
JtwMPZWEf/owOQ1gSdAbrDW2PNvaUHuvcrgDkTHfgcdk6OX7eA4KVKgREeDCe4dDsGJ6ybVw7MW7
ihn7bxDc3sbbolBMB2thU86J7qQvzNqIhiUy9N7BTcpetvwxUv3TnFH0GrMGu6J8cEG9MQH5XBYP
wq5bBDUX8tbeml5lnLCBQLGbhL9HloB/avhyYeefkGC++B1Iu9KGGmhDpOTKNsPFmpD6rWlJ6TN7
/EvSGr9JInFd14jvGYL0bD5e57Q5RD00whx5QD9NPaP89NqbX91Ccy/K+E1JWbzxHAwaVkTitzlq
xC3JFDPQX3KjlT5oUVzdJg7qXUJSmHWtCuqCxE7AgCGos2fPutjcyndj5Ms7meX9ycrye2WP6Huz
duP0Li/88NHYxZU53zIOIqC4/5oEwnYTL91Vy2aH4Xb2ge8c4Y0HI20eND0QgkFlbgDQL5lHmayr
tknlvkOUPeBMes8ovHblSrE2AGMeDHt+acuR4hVlOxdC9zv4D1Os5XvDi9+V1KJbnzGpjo4OOxHF
28DfbTqwzQ761Eg4XSg849tvvlPCxAImwdmVqnmgVPrKUCDIeetI/7mokJunWvtFtivhknYwxjXX
pJguJu1pAv6JXbZFqG6M6o94S06uUZG/AlNzcjXrKFz31Jhyfw+HkO2sqP6sPIcKOjBj5ebLyNG5
JJDBoTbt/SIat4VOfA5hHeQoJcgRgAzPtAf4YJMQIyVEzDHbIL8tdrp4tQSBzATlCGYi8Yc7Gdci
K0/dHK2IRFlibcfF2HXGI5Y7oLO2IBagZH+5GP6uoYcy2GG5Lq2TWeFZm/9inJgodoXz1bb9fdc1
ejDp3zw0FYhTvAq9PliBtviMER2DIXW31S0Xf7Qw9nqf13hGPHeDswtOKTkH4A7gKNu/ibX8jpZw
TlPlb6mWl6tSZGzBisQLM5fCrDId5pRufrbYieGMlSJFxFD0n16hmKlg2wxYXLGBG/yWfJAG7YQ2
Rjzkl2u+kLEuQe8jHfut1nQkotLXBI00AzrLhcmv2Mc5k0oSh+gQRMlGWisRxCPU38xld07t9BaM
hhNOrXett/pPxAJKEk46xpYdSOZpbDXzXeU3D1Njy6uV2odDjKyb4dYdvXxHL0ze3nJCR/Ax+/AR
cvnYR4tD3DbP/xkFbddeV5nP1Vjjd0Bj1tcL0fF+GdZeMe9YEgBGwjWUzeWvodd4BojKcoaWQxyo
EKIlGjdiWx61wb+JyCIWi/vMQn/Z1xpDedaru7nMEOpMBeFHFgHH6bfZDUgWiiMrgZdOeAyfHWeL
mvy6z5hmdC76JbzU3tbM0zH0VHItUOTvi2h+j6FJwVHUbgudR0brYB9KTART49phlgbDaWIHB1ii
wuN+RVcTOGS8jeCSjvpU/0xdeafbenq0tQUUPfyyFO1YOzBLK5v5pfZwusZpE7pehWFzaH7LvlXh
WKO0XvGDBCtfw3pwAfqnj4CDjUo8FThJ71N5B3Yf7w3+GWpjkI0+CjXdvsnGvW2vCDYmsKNxaBt2
bsRb36D9xY6d51sPa1vAydAEc/0kuzIsFzRhBkc7D+CBQrjUTTaKqY1UQF3IekbxOiZPlV0c/JX8
i3fa2uAtxrISL8vW5FKb0WqDwWOcN7B16YwtA0rvasEVEJHkPKxIIHKqq474q9roz/UiLn5RIh8f
p+/Z1H5tLeE2WYZ1sGId5p60R7LOH1jSDLveDQcecMEi/fe6dd96kTsbYZjiQWJmTuluA8z16ZlV
nNx1fTKFDTsiI33rXP0FQ/iVx7IO71bgVsUJYRUUSIZlYV7W01Z26TpBgQOcr1sCjvixNfZRPt9T
tx88AmFIvbwx2ScseR6jZGofB31mIgXRjSchtFiH337hRT+D7wa9PWj0nDE2Rfq6BcbKYveHKk4m
2KDqxerbeeMvxUHReIaYg781MsBw7M28cvVsnBqUYMdxuo7y5CaaM+PABpn9ZblIaKecKqPnk7Lc
4iSPDv2ChUFDslJK5NpWMw9wW+Fj+joJFP7sHVRtXwqZvDnmcDN6z5GRsu/g9CVYEp+j74h3wuLu
8/SHagd5qphWWSfADeLJ7lJpMco07Z/YiMlZj08eRjbkTylzRA2sGNnzHal4aUSHYZyFbfDl5PSs
TJpkj2BG5Ye5udyCYLymcHrSSzLBU4SP8TLArG1vciHwcvGSZD2DwIK8KiehgHbZdsheQ0SIdHzR
zV+VSG55ZvMJqKbCYCwwT+JnHJ1Hpm2Q+IrdOCgtKEa04vlYfRUyP6N2xeLORGQGtmEoj2vRDlHO
Escrq7MYHBUoTvdQOHRoSOZ4USoMVJZV7EzfhMnDuZ+ppwwBPaG+i2RxSa3GiN/ZTx19mChbbJCa
3m6QACYnr56BvMcfhTBJ3+zjEUhRDHJpRZkPw7yHArvlNPa3Djo2knXn275FQFrm5GlbNdR0PJD1
1/qfOXE2ev574TJzahGnG9O0Ct7LHimd/lJY/SfKwwa6Twfqgop+jgDKuBi7KuKPi0FPAjvH9Z+t
uK44gS1lSwuxiVjpITYT3jnaeSm/MTXqiBcM+74YVXucaBCn5pQipL3MUje2LNrQzI2HYsCk4AAg
27hchZ6d/S4911bPC7ctlXEvSvbTeop2J8EdvzQm8UAEfrGQ4S7INXTS1Wq6Hkn3Ya/Qnq2y0Had
ldencoK2XTJE+/u3xCCtmWcx7/b3h/+TeqDdcZRxsBUCPYw3pwAAjXL9jHGx4154SFZTN2VIdcrW
//vPm27b3gtzuUcjTBrr//8u/t61Ha4KYBBHwojq05L5tyqL551cvyVLdvUpL7zq9PemioqRzTf5
AWN9XSimRZu/z1BDNdjMCHVCJjA4yFXxP3/EMCBM0uX2UTOuRnLN4R900qBMwcnz97F/r8bfH//5
tv71d//8zP/tff5+yv+89397l7+/kyj/caKuL/y/3ufve/jXV/4/7/3Pl/7Xv/99iv986f/z7v/t
K/y3v2OvwPfjGJ2zbzVr9+93wWNcHv7+EkUFsrr//LvIPDxSf2//fVMWW8SFY/R/f7C//yvL0f+f
nxbvbKZAcP7vZfd/Pv6fD/3Xj/b3pv73Rf75/OO0lIe/j//nx5zNLaSRTRHD+q0GghgyDMKjAd69
o30vs/Qphn21LwWCdLtD/S7SnBDV6OJpc7/HtfDM5rygz/QOfeNpQJjee0xUgUQxxIoaFYXxmzMB
pYFHdbRIEgcyeqvF8ghqYICZGCm28oVNJgpn2xxWc6+HZxyTLRuWK1e3bUCF4IvpejczveLB1Guq
ljr0u97b51ZnHeqK1QNSZWQC04SEjs+kVn9Um3+MU/prwoJhtO/+JN2U37BDeKGgvjFkSok1JsC+
CdmVY/6SK6qGshu/c6EZZ3d0jnW8dKjWM6Icv9XcmTumNSo0C/K0Bb7mveV7W5jW7gvkKdp/XZ54
ypjXsxv9TmrsTh/xipopfGJPfOOLNrUfxk/Ufwzm5vpW+pY6grjP9hCyGbUU9dfAPtjs54TcIiwi
9TC0N7Yx7hDA2NuY+xfS2AVHdQMPlF1U7sFgx7lFrdKpT0dy03aYdgPT7EeILN21JDNi58lj76CF
JCgNxcUQ9+jf7YOhVlVEMuIJtl3iBlwcjIaNM4yvvpGO0+zaDD3toJxpNe7jY3Spu3KJfntc/Bem
ajOgDfEZ5wVIU0DtdPTkmwjG786UEVxavPsNC6pesNlgTcNklLo6MPAmhkMGpxcImgTHuvMK82ci
kj7t3Pph6YubIhl/2QekTwXyFGI4HUXxZ3xFJqr+bhxwO+jPcr4lBaULkgQrKLh+IkCbSzslGPJy
xrGsR6H4p5ceqhg5NO5wTic9oM4hN0KuMdMu2+Qe8+dg0KlW5yHHM6zrPumBw3drab+l04gQyNxV
SzhpaLsTKwKTpG6TUA4LhxYvxKAhwxc7gl42eh+zdGsphzv4Q2Hv1CYzIK4sQ+gIXKb0C+Z4dmoy
4Lf5mtSA2tK2GciPK+EcQbuBDGPapDFDPK6rm0lrBsyN1ifYuOOiR58Qb4dtY6HgTtJPElnEQWYa
kY1pw4c3PX09U9elZ4Trew9a4nnhiMJyGzGVtF1awbQAiNsuoDvxr3jB3Oar/rUl17Oj5a4zqR1g
6dJfkntxpeV81i6TKrCXdfPS0yZq+UEfy2ca4JcOFNbRjV5YZ4IrQpmxicb4RjVuEVYRgBNdM+9I
Oc4Ca6nw3k1r4D1Osiu73JcJi/56gnvRdJl/1pry3h+7ZAfBDfcOjIlYvuMZmzCN9fu6741b20m/
LWV3ByyOwHIdmCb/j7HzWo4cybLtr7Tl86AHcAh3jE31Q2hNERTJfIFRJbTW+Pq7wK7uW1lj0z0v
UQxGVDIE4PBzzt5rS8/DTjIy0An4cKEFvfsOa6/s5YNvkME1lBNEUDNfWGnmLgc7weB3mhyqn5Iu
0zrNqyc50OoadPGEJ4hPvnrHBQuKI0Qnou3ABqAh9FS6lNW4K4JAO3SudZjYqyyT0SPMCF29Bofs
WezjlOHDCKF4HaIDa1qEAMyV2h0TAwKYOWUH3/ppqIaUSpxbmGmyI18nn4cmN16NLiBpaKMwr4ik
8b21pnolqdpX1Bvn0SeDKPWwdiR40aIJyZsgoqt2aaJoVfrAHPqZy3exMAZWN4Sw/L8hk9/ww6U5
l8Yl9lpzOlU12ZEVxsjlSK/HjhWRyKQa0tojWr2x8n2KlGlpUCHr+nD08xeR648torimnO2yCJuF
xxY8DrUtUOSbuA0+OiC40Gv1ah2342nsiKgpaarrjv2IknxNe7pE1EV8TKXam1JUz3XtMnQfARHo
TL63MMPzZYRIKRX61hw6QnMoBghgZTFfs0Z4yyABN+wCruk3gGbt7dSmr1qT5CcK0kfHse/bvqBE
oAm98NeIYOagak5420fipOqYS05s33UOoVJksBEZwXhFx//BdMg9Ip9cV/SNt7Ztkff9Ogep2QXt
+RlYauYTDFotfKiKfgMLxF4XQ+4jHKIzlCTTktb9tXOTJ+ERPeeAuNuWMdKVtEEdqsvHjhYHki7U
cH3bvYal8HeDUT1mSXJyLJSvNjPRaehfLXkbOWJCDMo8ZgLH6KQpGcWajc+qpXeUzP2xpDLWRkuq
RVRE7jrQCTkoe+LjGOPXOh3vDM2CnQ6bskqHQ4nAhkMdlbatrWPDwneT9Z/ScG5QiPsjOV4qZIjN
F/FUGOCWrEhFSw5zB/k2E916j40xxVxa1EfqjzvPtW45HiCjWdq10tudnW5Gvx4uoVPmGK2bcKkY
74yGTg50OmuCKZVLhVe+LmMumxa5AJqSyzh70vzwGVhDvw1ks8hWcrSeMtHb9GkoDQCe0PfXorvB
se2dV9mbLLBGMHE4wWhkrUqDQvu+Enp21HwCgzLtJzMsGxEXLyOX5o+XoMXT46Qt8z1FQIrqrGnt
YyESRrxHn11eGOjeMmxc2FXx0laJOsh25lizY2lIineIyXUlFzAs7bA+su/0Kj74Wa7UwIU0RRxC
zUianYVPhOGt3BcjiR+0tstcMPRIIBwkZGOvGqYRwmmhIDYrn1Eq40t3qTAZd/7eg1K/8EoEIaC+
UJP3gXPHgMy0zcdeuIwLosneh02ptqqg0+EQucDgmElKo9OHTXRp32QJwlVd2yHRGmkGJ0spbCIH
w55B1SB4Cck9jMR3x2Sdd4KPgYH+ziK1FGkk2RpTSdJyWD+MBMqsm101KnWUXQ9YVwMHYXmIZKz0
UwblqRqde6yJxobs8Ir94KnC5Hq2RozGeh3GG99EdwA3aVFPRcGghLx0GxXcZK9JkYYjhJ6lACts
duRMOi1bK1Mc7AwHRK/TvnhPmWoTcXtl2sJgIXTeppCWUDXRBbZMI1iV+ngXhwlxHQ+Bg3RGaRvN
IcW6Z2RehR6TCgirGEfUq5a3NxyQV9gI80WGKt8JsTOazTYcsIxrQ3MaZJLsW3uO58qNZ8yLdhUy
H7JqA4sPI1ZNiw+t3d8gVSDy0GMIPFTQ8k0HdAr9lIxneazusfsTalC9sAwPQqlh+hxpXD67hF5d
0VF/gvNQTBYQZbIdiXWIUp1PInhGSAnXXw5oxkt1Ee5yx0IfwrzVt1uxc0XwXVhPnRM9ieaKDJtW
Wp/fBlYMwM9mqJ8b9otXBSfho2v3RzpA9sBWfWrXvvsGnbBaJG7YHyMy1JY+Wp9wLF8CdzpprQkv
e5wC+GsI+NJ8ZXuIk8qQhuOQkRBA0OrUyx+NEC9l3r3oEzYkx07QQYfajuk36quSHSYH+CYuaUxZ
BTZc8muYAq2EObKHtBGagO220bbgx8y059ks6wxchfVkBI3tEo9mV81WiuGOZpNNVZ0AMU/ip2TC
Jsl6SNuUwbdJQN66iE2iDIrs7BCRtRO1jVkKiH0YTgQk3XU55JFELSdPeCQ94Lbq3jIfUUzlO/s0
Ga2D43S0rQZV3sSwjJj7ttbDBPAT001tH9rADdboQT4Do3aQL6hq3bkhQnlryI7CS7EL+gyKe7Z4
Gw78Q1zS71169BQ4dhv7UBl+sclaBHrIhogb9X3vrq1cdexyHbmYG9eviVZvXRVoT6ndb4vGJmBs
6LtrzZjkhj3IvhCqu2JcDW+VGZ4NLre5F7LJzomCIVy4/ixgMjKdLV/8mYFGCLu7rUVirQyT9trX
DS0QfQes5KA7hLa4EcpngijEoxXiCZJWo7EUROZjXuS/320DozuC7qPZjv0V01mknzXH6p5LxYHi
qOdiGPxz5gxUfjEzel/XCUSsk+JOBS4j5U5qWIy5S7OtuAOQVGBACYH+zL8r5hukCmLJkWFS7HL3
66ZB/bdCtUTT/J+/A2U5YlczRqZ9/3helZY1BgD91uCE23Twea91HOloXLo3g44G5i173A9VOd5Y
WmNfTSeUK0ESTmV0Bsl3ZY9sTieGev7JHbIXvip9/6fft4VzIGEBwawtNxMYvSeoCwREMvfYeGCM
n6rWsFbkDAU7Y360Dnu1LGydfqMvidHzWypjaQaXHBHMsZ0dbvO9ISeVWnnao6AHyNWcShKvu7wr
kvJHYRHs2iNDByZrqgM7S/8p6xv88+R+DppRb/xqIP52ftoQr/uwKl8mRsQ71y8dDIOhu+FvedTZ
ZXzyCgswE9u4EQ8H+aqlPPu0L9caWI9ra+lsu8gl+DHHIlR0CZ6AQT/YErO4Nn8ptueSQzDfhE1q
rc2JDXyLs6PrZX21s8C/evXf7zh61lwLxF74X+IUu+SsKsqldew9Lzn2PsKXNi70W1MLolUW1He2
EVq7Uhrlo19aTzVguUs93wtjvGmlp4zT14OAiAEeVDTPuAZZuyb1QzhAAwP1QVfHpBq6baar+Kbs
tHItO8u5rxLUyGHNJBBcEJVjyDQxDsWtdJ3hPsO+RnUrHTz8hUPJr1CllNNHhdOmHKafgyOPRYPT
z6TyhL5b/qDT3yBoNUv8PThpR6BzXAHZcExl4d41EU1lDIwdjcpYIh7L0JqbTrNjJUyPplOicjBk
ufe0IT5NMbWiRhYTtU4v77CayDvgCCvL5irYkVyH4Up2T3kIMyYkggocutxIJUZit7mbGSi5WSsP
KQYeNFCivm9jxhCkGkSHr7voXt1tO3YfeVA9+0kMfNo0GY3kGrVDMhgPSZAUVB0IPGuP6ULM8WJk
OitIeiPo2z/oSE15wfVPfLPecfKtcTtK8x5srncMK/LD/QabNctVdZHzTeoE1WVSPax3icvl6wGn
59qIZoZHIFEcCTmMXvtu2HY2YVAxmI2155vDqetM8mGGdQNG5ZQaE9uWLrsTicKGWaSlBbKHH8M+
uKkKXLnEKFyivCzugqD7zG2opGDKFVtLUyOYjeteKVUOzFc8tuY8HC5LNODsvs70uOx9XkW3CVS9
NbU9MWR5MV5cQndWLr5M9rRuxjgq9NYkF2drvw0xLnCdRGwHCWWRhFy/U0MP7vO0S/nq3OKNSvlV
hEZzK0yXlTAZuSqWECRUGpu3yr1Lqzy+/7oZzMjee4qhbB0h/3TD4vB1wwShOBAWVBwUwwDaHhsK
b2fOHgou9WhmNIbD7uxpJsUN07FTRIKPjH1vP4IMPNW8IcC4auGA+jwLQtUR06SbEF7XiEuOaDKN
9sBKw2D56DF/ZwxGPRGsOyzHN0NCQEVpMql0mncHke+TkRAqxG6KsQPbGh2489ZwffPR7jKDo9M2
UL5alAdDM221PIFxFQ3iZA3F9/gr08Ot1ZMiFXWX40i8TTm2EwfIHGQQJALhyPYeqNJ50txgR2tK
HHtL12mxVN7egSd39CxznrPgSmrraWv4rIMZMaFLvsj8zYgtdOmF98mbv2YheOyK6bjpTcHN1w1U
uhfOeKrM1tHukLMQPealzkf/XIzDgJMScWYJMOZuzHEjsNFf0mmWe8u1mzOePqqjanCuOrTBhTnE
BkC6pjwW8w3/+7EZxLMqC/+xcJW7sbURQVzQaw/YPi+SvSnxfSzKbhBuClNPniq3sA5BZRyrMXuv
Oy264KQOxQqL+MBmgW2LPw0XTS/6OxZIsYvLxsTq6vcvaVLeDdDLVwzYgIKRbX9UNEQnLPZnjOj6
BsZyf5g64V8aN7rqmeE/1HWyZere3kAdIuKu7+ynMcz3lJjeUQQwKcSEiYv5MkW8I9EOpAxpYVNr
hzR3SF1PinwD/ES7ZxeESz5EflF38Us0Fu01DZneJBHprlYW9sTQOHBgtUp7yDTD3uHPgyymW9pD
gUIlqf2rMfA5+z02Y8mRqqX+3P2CzG/Xh8p1YOhMun2EYUoJn3JSNShvLyASLfINjH5Vk9toDZcg
atB7zjd6b44XLPbXTGTD3i1+pJTfKZqtJC3AhkL93dW948Ik4/RCy4JGlUP3ns+ThkHX4iUiWsnE
ErJAcagulaWnd2jaPvo81JY4Nn18wSklmC8PcRZjsZtvSLheKl2P7sY+BYVAE7XWDA6z0Q9v6Kfn
x9zE4jL/6usGgzWc/TQ2kGr3zunrJplY+0KDNMavu4FfuZsUvTjKyVg/+F7x+BUgRTM8u/26MQMk
Gn3uDrsK0vTR1u1pffU4yW+miv4eHQBya9Gdbx2fUNMxSvZ+FbAhx1JDtIvTnE3wMvBOogEvCQYk
i5SctSLMCaUISQJfP9HVYcfr44XulX8eSk5gxzXdDVhjSkoHZ9HaTGK1Nsw5uJNx5KhRLIop1e/T
smj37QDM7uvBMUYl4QwdplwmOkchJlryXz9O82qUE3AMpd4CtW3pzqWXVryvh9LcOZWD6QuRXw3+
1IU5HHSrWEXF2oATcJtMCQpGH8iYbRY9bexMAXs4sXvk1I094whk33s2OoQ3kB8eZRd7tNwFMWF+
VV0jKAAL8BL9PvSK+Diiql8kpUxJ3GJMzsVj+D40RGUj4wWEaH5nIYcN2T4PkdCg8CYNiYflxR+z
XdR75plsYtzqJZkq4CCscz3lv9/EBBWysRIjxcGUnbUmBSaAdWmfeZQDGoVEiEJmVyE9Wo14tI5s
hqiLWzb4U1c/uq6KPrVpXLc0/5GpM8m1KABRzeanIQ7l3WCV0SY0Q2zjnXMDjaMAqwog2QQsftuX
8F9EYVngUMbe2MoOs143Ny3Ys9KSrPINlyP4bqxHI1I06AX6SFFuWszHs3hvYank4yrcAzJZbduj
KLv4sdixTXojq7qERVrSxfyPsGpG3yaHCJYhffY+YHOLYsamAvSPHMcfqWmgL5qiHdPjV86qagHb
XayqxqN3gnGTq+lWjk61j0aM8n1Nnhj4Pwp9bGWt2Z4nvd6bKq02vTs6i6xDn8pe0kAxeaG9y0Qj
cxhmtFtlcGbmU32qBqpTE3k8w7FVXbHkWr5N7JwbrbAPgPY0h5QOF0eo6YyPtZiiE/Xre8YQfmMl
1mEY83yv9FGeRoFHhLj2YTtzfmuHACu2qdfB0IZlj8Vy2eTs6uqcHxgmmX7mHAy7eOfA/JHm43Os
TWDl0zo65e3Kid/iovKulrLcY04TlrKX4NN+7hWbQj8MNCfbqHiI8D4moUvX3UK1NpF/E7r7zG7U
IgjUyU/TaM38BjVz5r4HLRs88kPf26wF6kB8QBeV1jEX3SUw1WMdFixhx7o/T6bUjpywyboD6Gli
KGy8CF+L3hB7F5RXLQ4OiY6kBWQSE3AymNq428USGD+az41ReuaWbJePuN8Fo3lfJgFKYkTAy8Z3
wIfUdLSmKdbWkZTBuZFCbYYBPVRkmM+TTBEgtg3oYgfQRyDY/VbqTmTWtvEhDDWpYgrRRB9Z07+G
7gmfKGDkmNlWVlbr0na2lUBTig32FsuWDOT3yjEkyjaXFcZCFEYr+6Rsn4aVpADKLQr+2IcglBrx
0iqKi4Xue4uD9YPp0H3sIPXRQNnllbuXDd8cyKE3wDO7vi8eHL8mf3qGQMT03f2j5rSPylb0ROt0
0abNa2irNZ+3A1kuxNGArZI2FdqiSbf2JYlfWBdv+nPsw4FDUlYtaWF2t+Wyhkt7o8o8X1P0NeaI
hdmhZTw4isPHCsZ9lA3DPuP1n/p8OpU1QcQGm9ZAo22SW9hc0IsMJnIHyZBx4UbtEWD2hr13dqty
NkYROsBGAosuaM/YRjo+WDIpzsLK3gKtPDV93x4RQNBm0+KHsE/6Zeag66pDmS9KH5BK707a1my1
kxvpxcYd0n4dxsl0jiyk3bS5ijXB3q2Vi7PmigNIiRyajn9jJrA5fB0CjMzWeQDWKdXcz5JYzgXw
bUwykU02kjDI3AKqKpWxRWRm3Q5B8tYhWp86B+Iu+j9UFptsJP1bdP53V7/Hld6nbC78prqyylxk
hhawEXQN4pvQqEdw99pLnjfv+CZRW4cWoWxw/Etz/n8AFzm1fESdkS9Fq5+tIXIgCrSHHNs9UJ1J
j7fdMP7shujcV+kPhfh1r6rmBf1QwJQifB++U3Ez/BDdtPVNplKew2cUo7Gjk82YzWDulOpvMoSY
WNoxhvNKex7Qziz8GsRgGvwQ1viAeYLWrgEHGj5cpN4KzQIhYtGyyhvau3IQ11a7jl4sF65bcb0u
UN5HAWrhqa4XSTFs0Sxlhtj1bJl60rTWdjPeWqEIN2Rg4IKN/EcjrSTTBj6lvisXZcn4ydCnW6mD
NreaGbqTcUWD7BToZbOhJfjC9s3nnGdtnwczssE24DLM35CmF2FPwSrTdXCUagzunUdUcIqLWNNv
O8+4kBj+I5q50zVBACtmXStmnmxFxo+iHkndxoedkdqWdVy2Nc8K14N7n8jcX6dejp660OdE6eQi
QpxTDruyrzKY1od8TUlpc5OTFdcvE+Jg0tOGH2wyDi3uGHI31gIqZFh8Zm0d42YHascF/djN0LfU
7394RmrsnA6ARoi6zCE/7YKuRizT/E3vxg/kye/RaLDOquQ12IxRAbBEcR7lozoOVaeOfdB+RCF2
PdrW4cpubAI0QmsRWNlPVydjilXjHcHdUyMSA6M0u2OmnhIqp5HFwBmRsSRxWy+bqlonFRackpmS
7sIMT3Uq2FJ7Jlryp9BxZOXNbUQK+rqZEzeMrPjh5/kdm/hn0eMINiMQEbV38vXiJObuo4H3vyzt
zwDvMuT49ux5l8GK0CAXu6mnjiMadzUGer1mEob4noGuXTJ+H+P3PrVfhaITodX6kvAwHHwR6vRS
K783oXZL2+gsVUWdpg6BjEhHuItaF7F3Je7Zj9i7aig3sNwOCOcCtoLNQ+1GJ0WTh328EfjnoLQf
Rs8/NAEE38jFOkIawiGtUiShDWBjOOy8H+YtdXgXSsVxAq5ablKuZBz/EV6vsSbdfEyRgnUXaiIo
GwnRmfKnFrB8lG7mrtSWFWofShTLIQ5Y5Pu2gwkYLVk28xLOpArcG2gdW4VUXtpcioJBG9eh8F/9
qu92Rf8Qw0aB0G/BPepwLtIryUzrGJF9U0YgrGJEyag4H62OYW0u81n8jGUVMOWOaeVFcZoxAsWT
qN+7KHSJmOkPMnV/oF8ql44HslgxvmZih3+qz08moDMQwdDGRf5BTndMCrB3yiyftvrQciYGZrKz
ovLOqt2XpC2vZYSDOm2YuWSYJLsMvS2g6MWkF7t6Sl7b0GTdC1M0db5z41fL2psvtVXIuE/CPpNu
i5yY4DxfMfyj4rSp4LZ2ZXA4g9jQwZ9VrfUT27ax1rgoEWG77oxk7Sts9WYDMp1IwWWGymePDLvw
nQ69ucFOizywagoQiMjkgwjjZSDFWniw6Kpmb5tIWpnxbqsgfcG1i4ijKvdJ+KMtvNek6M316Hev
uTZGy0yQtV4ndkZoAMEdbbnHxQHyqnQ/6rz/nPeSbTM+jE7yo7DjdlUV6BSjyDsaxpMWo1uxFXs+
XQfZ1HCWjsCqucZYQ0ycYY9yYdKrT2vUvVUtiEwMrQ4PdnSiCXDUfai5GlPflDxEFlMtxwpGGFFu
pnthAqtEz6dz6dr7E3nIPb0QLqs6uN+KCR+hO/m6MNQnQsoCAIMAQp2zTWkEmTBKPBHwCJLSn2w0
ld1aZql5QuUXO4QVyaBai5LBU/zWmVa/iZk2Y4tDczEU+l4zo+carbgHPUtDOzDrtWsNi0et5bdT
YVpkBjzkPX4xYfRXTBawukEMBiGGgbDUrmIUjBDG/LvuXt1cKxABqaU5tPhwYFdubP5u6kzXcCoB
QTYKlKefrEFXtHBGbGaBAy1Pw6BS1C0SdmiaB8l7V8C3DohmJmU99i9eWQKUq2O8C48q1c6FUxsM
5OCccjj4fvLVfKzmzRZk/6C4JBy+2vdSyEWeZy6k7+OUGeAgXRu6Tu2+ViXLY+Dgp3UL8VLhF1nl
AYF+WvQeIqA5aErzaZGNTN+r7G1ki9DDFOAzfXMDymk7fmOH0N2g6OXy3K+BBSCypn+tNfQG8z2i
4pQQ26bddmN8Tmsn3yChqBdCmPe6FtSEhsAbnXrzIzk7JSkbNjE+y8xCptrX4YWLxcKJ+ZIbNo0A
ebq1CpJwZ9LZXYJZS7/nRCiVRXdjtOpOdt2nznrGTHPe3zWYn5ErWU375AyokrxIbnWbaqwAeRMq
wKdpwESuqfGbQ1m4lUVUsUtUGtOccVfRvlqZODBWftutasK8b2vTvWViBbeb3iKXDf0DOciGLTb5
As20ajw1rPwgwMId0vlVUXsncmM4KQv0g/TVG36LWfUb73Psfvi80p05hfmqio3nXg13WI4Q8gw0
l6YEOoSUp2HeuDeF1WxxxyGbEumyjsg9IJcFIEA86Fsop3jrLQBZ5BWvbOV+OtRsLHHlYZqsIxF2
R7Ytp9rX3r2oOWKLXNtkgnl594GmodhbTvgDAY9+IPCCgyQOlhh4gz3pubS1u3I36djDVZ9sbSZk
SIXZaCIuOxP89IyAB0kxGV7FVCwiahlCCuhCN7CiKtfnlJ34lokKRgEBNSOzN4N99eP0ycH7kOjX
AsHDtozSFy2kWiottQPsf2iAhO8GUmzq7NlPEY4bXkWwggl+sQ1MHOYVSDlrLLbQmGviMLAsV+QT
pM17Rp4YhQCCItmJR7pp1ZKsTZI0wJe2GUaAGPpsUo3EFNjw6Gt56Y2SgJHxAYfX1TB7FJrs2GgR
Jz5Zg094A2XQHGQigoOmGT+SWO6TemYaComkR3VkUDIRWIbN9DTS7kz76b4UdA7jCfmxDSQrm4md
fTOnmKps0ToTSncxKxwSI1qTY/5olIyGDb35mMDFMtjf62FzM1aTs9KlvwNbOR5xor+wHG5q0LWx
Nk6sV4wMVKTOrtViERvxTudxvnHckUFEDapS5N3GnMyHPLZfnIYDqQsH6k7PdVelcg++gdp98ICL
DjQaluaoLyGAGlsxMlkJyPTJIBIkhIoQdqdBUas4cbX6kvkQGh0Jjm+aauo2w393S/oBgefxvcLi
cgQ7mAoAQFT0FMoVQxhgLBTf+k9JBjUCMm9fdM5PM9bQGCMQUAmOgZzuHpkrFziIz71XEV1CaJYe
WjEf64gLxGEI2ncoN3rO/njOcwlFs0bKf8xI/1k6pmJiHNbYQgAXTJ55WxLXx78aUCROegPqveUl
kE/VpJjUdaCVAUEFEEXUqfea40wrr71chz/oekCsDHrO79LIgzMSZk70p4G0SPJM35rCdWFOIZYc
POvVKrjg05FGPDNbnviSjeiSVrZ3aNExdHFbHcUIGFU02MdCoNm469oVADNnZdf2OnYTZPR6pDNB
p6uPrW3IWQ96nSm3bD1ErxAix/7K1lJAzWHA4K2F82aTQbshEtVfVgPZWuhW8h0iywV+uH4VlQoB
hp0/Oow297U+Y3k5r/cAMdZJswjioNhWFKfYvajpXL7xtS9WYZ49B0bT7ioF3yYIEiDSFiPC8dmz
NViWyFUYi65MmKNd6t65XpyeYnCjqeHcDhWtoZoyz+7b+C7GXMuYb89k/74jOqeoycEzvdtRy2f4
UPUW+JN/cEh8FoVsT3WXkP2DZbojpmtj8hZJlcrNhWGTWZvpP5jTgGkThGm2HUJCo5j3CMKsV0FR
UJnJkLHztB8LjzFDV92npE0kcCZpt6DINQIknextSxL2BMe+HsDsaF0SehleYMFyNnXmJTscl9fA
dEmMS8ylrvHXReYetDAk2wA66FK+MEcguCNDnyiava9oPXE401mqJxyKDeAh9AY1VwQNikLYLyxN
mpwjerYpMimpAcZyWdrWufAhjWPrVDi92mfDhfRWxfsuGsBDF3MTImdM1DrRTaV1RM+b4vT1h/uU
DW3lWNSnCEAY9BR76hbORFy4CtFDAUwOSAKLLyzx+7GItE2ms2kxTetVlMRStuyKWBA8og33gR29
0Ba+BYUBhlE0RMDrYbUIpYAQMEE9ReLF0yPaaN/+8p9/++/34b/8z/x2DgfLs79kbXqbh1lT//ZN
2N/+Uvz91/uP374pQ5m6rgRltG7hXRLS4fH3V6hTPs82/gPFRB9L9BTLOCjLowuQ4xIBJHVtWv+M
eIdzAFDRA8a1Djr75Gk03sRk0NQ1iVUzK5qZLsDfsEcD2Vewo5HumnvS8O7luBvaqLrpYiVvG8fi
TVYZHntzlkl03s2/eR/y1/dh8fINUxqWbRq6DZNf/el9qLGPijQD9Q68ZaMXXb3D1t0tRJB2t7Br
I2C0Vr4STOHvyih+hiCBzDitz66Q2qVUnrsbzOKtjAftEqiNXeX+KXHCa6TUeCDOIAMToZdrjG9Y
TzCAKqPXrtLJvIsxZjAQg0au/vVbst3/+ZaE65rCFNRe0nSsX99Sz/UAK4gbrgGbRXywTNpTKgxm
OOHR9xL9Wfetbc/2lTigwFzB/pyouOo7GJLJZ9iXW6OTLA1pfKEqMAfDuvn/N6T+0hYIo8dSJlcn
adzT180EhuJEu77GpZcMVncD8pAmMEr7h7l0WpZ5YUPmB9bUdSQQ9Skes6Ee6l1e1MuqTpvbSh/9
hcUOfj6bkkdkqpRZUk4HRnnJUyE5fmhAMI0Oh30j2oJWcxReWoO9UxKQNfV1V2Ys+pOdIARJ0hs7
NdU+9a2Hr3uJ3fr7r0/6P385C+qvs+I9592HftD86e7fduv79X/P/8c/n/Hr8/+2/cwvr+ln/S+f
dL5uHv78hF/+Uf7s7y9r9dq8/nIHLB1Xzbv2sxrvP2vGIP84jedn/l8f/Mvn17/yMBafv317h5je
zP+az5Xi2+8Pzae9zVn+z1Vi/ud/f2x+g799W7Zvr39+9udr3fz2TZPWXw2TNcN2TclKQok5/1ZZ
f3Vty2YVka5BGqXBkZwRtRew3ph/JRRaCZ2DWNqKWdO3v9Sg33nIcP+qBAJ3V0pH13X+8+0f7/j3
hevv39H/spCJX84W2+YvmMJ2GCAbDhgfNT/+h4WMqQWDB3OOU5JU6pqN/D3xQJPH+EujhjYBg+lx
iy0cxjPw3eWYCWcVNX5Lz7Y0LkFfDE9DAP2pSZ0e+zvbgixv9mFg7WwGaqyNVpgcJevMv1mCzf/5
yk3TtJUwLcFonxDfX1857KWoNnuXWruzl7RJKOFGt1uRFHUCNqNWI8kmW2no3RZ6U8kA3PFureiC
1CBbwqwH9DLme+y1cyCIJNPqxgzYkqg2eS8KnUdiGGVWXt6Sszk9Wem0qhwwsSJp1iQJkb43Py6A
Ca5H1V/RghJZ0dNB/cMh9O8vNPP3Y/LmHC6Ijq10Futf32WZ5Gi26lTblPOLKkdRnAoTFICYqmiF
wRY1ctGuqyiRW0fHKptOMRJbVb8nIw4Dz4CxWDVlvpdmcS/DilwqaJtrNp7wb8phpZtafa/WxXyK
+RWoLwDiScGR8K/fBgflH6+XX29DcXzpUN6F0s35eP7jYTbUoZNOo6Y2HVJeGOC5uwFpU+x1n3Gn
r3CXWDZiXiore6kLUt8mOFoVaDLT1IybqMmQ59ZxAcrdOolZ8iHShLYKyLJh8MaHSMXsHZVbLMq0
aza2wiQgq0A/jS66+EZ0z0U5ljeR5kBmJHBVlaN2iSzo+36syCa0mYcxm/w+NqIBuI4Mll/ijDi4
or9tZh5WZKNbwY7Phj1i/0EFVP/Q+hwpjamis8qmR5O+Viub4gWKCnJi/lg17dmY0i3GhlCHALLD
Nhy/984hga2yaAavOoXBS0Ay5gPDrKXtDNOJAZ2w6CZozmdrJa9GYwQX4v9QB+fYNL2qgu2rRczz
6mafJeTbWeRsOKFuXUTh6Mt//bUJ/U9fm+UayrGUAcRG2S5a/l+/tpBpy9THHdSCAn6Qr/t7THEK
ITsu3AAlERjiUZ6Ftm3Ch8ap7SOf8BYun79m4yRA1AykTHGo2fFMVvC6PS0e2BMME4vc/TenCly9
P71aW3d102ZiD9SYUPuvTdsf1jKDpj+SM1zJX2vZxOqw1btiPJokngitoF9RlKW2y0Rbbs2yf2tT
bbgdc4JF9Ax3kz0cZASFx+9H+xwZ6f8j7Lx2JDeyLfpFBEhG0L2mYdrKzLJd3S9EGzW9CXry6+8i
e4A7owE0L4IGI6krK8mIY/Ze+wMPhyR3PEeM7tJEEXPQHAvt25SgkIpErPmRMbXX9cWcbPPrrPXa
zmUltC8DQhSlYIkFQeCSOI19rDNBcExAqkehOeXJnMaPNJ15oxFM2k3gMmkb9QsvDpC0hY8BZ4wq
rCbQiT8txh7Uql1P9sscoE+ZnLk7s6XGtqKT0BaKS+wxmxtYGk5jgx4plGernNUesmjHBtn4SkZU
f9ANdlPWFGHVD7UPUTpItVnMXJn57uxqNLelEzU4YBr1KPUFUTe47TmC3OGSPf5Evf9ORt92ff1w
353txLQuTCSsSzPaI6wglRz6DMMJtkdye5kmbVMDsqnTxZ+T7NPTemPYXUUCF5bu3Ig+8mLAk1Nb
5qUuhMAlgbXEHRMP9UqaLVh63jQTywtESKdFqB1kgGw1ec4BL7v0uvhoonmb0PnRCiWc60Ui9kkg
p+MwOwz7q4DXSi/Ql5DbwM0UW1cSyM4tB8gUifGBYi+sKve5n3BDtfn0S0ejQWqN81yLEfM2GEoM
Uvch5jdvZNV0rrvsM7boaGsWUx0gRa3PAClqSPqVcOXBG0sCGaNS7XERfHXjHp0KyuFsKpo9sX4k
uAysj5g+Nsf1luncBUXamu+a9Tm49C+eTFi3Fwdex+Di2tPNTSXpaQHkm/VXDY69OQC8ik+9nr2v
Bxdpa81Fa4O7mUsgwVEVf+IcewnpSfcs6SrcbQk4YBuoO0wx4Xsw+/ks/dVuDSY8gHUetcx+eDVw
kDwm2zJRGnRXL/7MChbcXeGoA2P/dqePBcLkwkaIMt/EZEATbDWev+VsyAWzbHbt06ZibgDytAWh
5LRx9j+OJPH3m4SXnCpF4tp3dMcy9b91XlPkpum4qI3gyg9HJATyoI+gnXJjenOmYHr2DGw3XnmS
LtoGC8a1BYF5K7rYwnxpslZfDiQwjPHBGJm94RriLYQJHMaL2ta1nX3mYfZOep6ECDS5aXWQ+Azw
1puu7ygMEoD9XVQ+GWnx2hIYVHfEeEiOz+PsTG+B/lif6tHENf8/juOldfn/rtPiGvWkbtgurSfM
G47l/zyObcmEOpzJj3I0oAclaZmkTBY+mgqde+LciiE5E82FjAEzD+GSTKeNLT789jGMS0yCI5zn
WOQIm+IBo4E7kgRQp7xt+TxvOvyEzNBU9RUc5Zd61PNrPuFT+ufPYP3X92eYNgWsZ5qItj10Xf/5
GUQOzarNcQFnAWYHtwT/YE5HU8JNzLXqW5arR24684kBGDKJzhvvaM6ZqN1LxHwvmZn+lL2hmMXh
5oujOj+Q0vCeGiG6GoPoq/UIEZVtHBevXUr/TNCtfiS7+7MGNYGbI/2NpRRCJWuOOsn1C5P6H8xj
gDQzPVXOgH8DuTUJlGxpW3HxvFRH3Ez9qiU62BiChmuT0WCBHkCTcDGibkxPtQ4FxAmZBLWT3VMO
Rrg7u4MNHNXvNE4Afaqe0GAHLywDo1z/X02v8fcngxsPkRS2oaWQl+bfLmqUkFHopASu01+onUoI
DojlSNAl9eMh6aZ9mweM+jUigDpDY0I992+kBsOk1NQL0URhXl9qQ2KyJT7HNxWCZDklTMqRcF/w
M8Kwlo2TSRJC6hccIehCDPaiVXeHNoFPeMALksufPUb2VwIjyF4vgktLfsHBKkfjsBadIcynU4Qy
gcuKY36OXoWXDnvDtAjTcFrniXn6runGPVrw4qDFeMX6LHxpB/Rm4POTHTMKc9/D3v3nR9JYHrn/
eK0Mi2LC0Q3P5HAxvKUK+re6wR7GqhtDU/guxfgFUcw3vKt4pxs8feg+zG1rmOe10knNVyVmUgKQ
r6aMDjG8noZSiJNM6r2OMv/yzz+a+O8fjVPO003dsS0yT/RlDvVvP5pjMoyAXi/8QVuG26V1zSJQ
Km0v/sKJeM0dkLR8NHWi4xlpRxBp8qTablw+lHyQnuDATU0uERfmZq7m95Jb6jx6bwQkqWcjCL9F
uA3RycWkBw5IPWQD+Q/JXlnqS0iU7vrK7Pp9PYhiq6R+G6NRcmEnEqdATKbyovYLqOj/+WPb/31I
8MmQN0vPtvjL37tSjKBV6xSF4feqeq3ajFWRU0PDMgEIkp1QlCPqpWWT3nWIXUFFZgEqpDk03pkF
10nnV23gHVyiD7DUVgXaLNaog8p/qri64uT+bsTJ8NArvaMQxO0aoXgDCz1Dtdv2srafxpYxtC7b
PcPL/gLH+MMtKGXW08Ujgxp9L/Fg2B/fvKn0myi86HruHeMGdJOVuUiYe1AdZBcgu0DP6TrBCa7T
w0uLct9VEo6eNy2cL9hSYUvZBvIVbgCZjc8hvlwLMZFkj3hbWgDRs9gk3MQ5WEn7XR/m4mIhch4n
NR5svOLOBLiyQUBw/ecvwVrOjP94LRg98E4gtGYUIW3nb7PBFKUlQTDslnS8oz6TAtJqN2MRiFMQ
DhULjtA8Ym7YEHAGViHIq0tYlP7AvsOJvP5aMMYN91ZmA/XLNfcwmKN1cevyXqTdmyxI5c57NlNp
RdmBQAqCBSNVVB4NEysVMP8lEOdJ1gEFi4Wscpq1ZgsdkZZNJfi0If7vpxLIfq8FF8d2t6GigiwJ
XCETukRrauMyQ58xRc0dVOYlnQrwX93Qb7BkKl8L2YiDMHUhLBLzShQi+DRL/BmR/ceE7N/nxPZ/
tST8DqVt26YjJJ2tsTzo//b+GloDCdlC7sHOBt+eVAXAC2QPunhNZtg6JfGLW6APH+wxTZanJXOL
IJInQGFBq13AfrI5Ie/yYCpFLJnZVv7kjnR8EEgwRjevqRPPJ+Ac42ZMYWYRF6D8pm+Kc9Wg/CCS
1YQyNYD0DyB7yRjVdlqh2vRizUaDF5g7rRfzDuZsQOUIvSFPgpeqC0himZ5nOeMHdlp3Z5gAxtzy
nhTdz6HKfDvzkHeGXIMVIcVsbvmRJeLt0qHp0LzinZ6R73fovnYh29f//9HWWlEQSb2RjJq48eO9
nfLvBGr++s+Pr+BR/a8HmCrZlYYUpm3Ynv23UmPAVjC1FGc+qHFjG5YIkWKEb4fIYBkZpQScunEK
3qkJGABzbWJcQ0UsoN4ZLE2unkDJjoNMP5WeNz40xlDnyjSDW63XaLqDLjolHY1PJafxAbo1JPM5
10/kAbhXmZy6wMYiIyuATMm3Jm7rZ4L+QHLHY86ZWceHbrQlIwF2VE0wMwmY4GsNYXQAOcMXNOlc
fyO7qpmnnH56LqGIt4q6Jix+IFPSr2V9kVauXeTCLgjHnHXTLIoOMapzXX8mpddEyRYjMPtem8+6
UT7RNLQvTWM/EVYY+Jkwwq1eOfkeJfSAP4Ho2XICAl0Lk03o7Dz+fDaYaCzYXVZ6rBN2Zk34X1EE
RCJMrHWckpUlDc4joH7M555sqqaJ71IHh13UM0pga0yO62+0buS9ZOt5jdnrAMe8CAnnAhy+eSkA
eRZILa4R583yWhZqrr6ufwdMdN6vvbqEZb/+eodQrxEKy/BJj+DaAEtgIxz1eLRn9XX9jE6i70mX
I31uIBCW/CfECksHNKDFvwd64BzW/1A/lW+DcJtbj/P6BLGa5X86oXVO6z03UHoNl8RcSm6YigyJ
fLcar8EU9EedqQnmlfGbXlnaYZyT3XorymyeL3UaPvD0qyMUhwCWgUV+bzB5f76UUIjk7MR0I01r
GW9VW+VnB3C0T5YDGRLY1S5hhqUbZeCWipM8cBCOmOz1dMs+iSns8niVgX0fzP5HSmtL4Jjx0sby
eVKk3fa8yRtL3tAvqN/esEks82Y2g3sd3fK3xJTGsko4LB0Wiz2tGqWE5OoZ4yI+2Oa9LSv3oOn1
s4PNc0cLdZ17UvHKUE9OmlWYfuEW5RbH9vnPTx8b51DO9VUrmIytr0lr4ajNGwpClvPfhQTy1VWK
ONI4hp3F01fQozXMK88OhOodRXm2kyoCczYxNVkHGuy4ESC3+PS8ZDwNwnFPFe7kS1uMt9Bbknyq
L3yNNz54emd5RWXujI+C2FJ2M+wfmXDwdi1faNNweKUmKRUhqxvegD5DI5q/dm1gL56TkRTgstiL
Kg982Q3JReuK5KI7HVL9GPZApzLnN8QDIijS+Ulq1D1glQkbqWzvkAlKed3SThMfa+tJxEJuD8I3
cm3kw7W62lx469flpjUiRQu8fpqYL9WY7Q2N7ExE7sZNx9qvi/gSqyl4ndJjtjz369PY0Wf4WG6j
va2Ih2Tih0lTH7nlJhPFExaz1pP79T2pdBQ9RtIQghy2MEDM5s6DezM6xl2GAuWhalTj42K0jKLm
sr7Vhl61T0xjOOKX403MaC3mQdZXkTaHieQjE71qH6FW7O39+o8UvXNv0SE/p80PqT/1USVgbhOQ
5k2Sd7pL/1K42HHC9q9G5mjHEtHqBgT5MRK2ePMgo+YDDTiWU7lvZErj13a/iLnOtgIO+6PttIXt
EHyxFvpn6VJYuZmo4OgskABai0NuMVRQYxmzG5tGUKCx73UghvCWRa+d0L62hNsTrYtv5ugFTnq0
3B7kXAlYXLOri42+ZVeBdT90NhPn8RiYLRYVJcIz3lT0prSsvleQTqAXTr6l/q82dmN/KI+hGsKp
8jlMve8AMt7DYSgvzpLwlrNAf9Tzr8yVS5zzUJ09pXRspvG3TO/nJ6sifGGB2LhARwfkcgAxmJGw
BzziZkSIrim1w9CNHTIcw2PZmTy/GAi2fS/LvS2qT6PTo+deIHCYPTidXLMZYVzqr15YpY+7f9wx
lggugYVUrGMEnDnwLsCFu1erhvYqO/0KQfa+lq7YB8VJy913zE7UULBIdiv00BON+YxZmGRlXu2w
9yKcYNHUP4ej9VLajwAT/g2DR76b54E8utrW04uL8yeDHfbmsM9HthyL53V8AIdVAwiOXc8dM39k
r7GXQdbcRYKLu6mzYgGD0QIXE6aaNvYSVLVMHaAjGK8Gtk93jK4RmDVUkUCjtTT+Ntba9z8/lC5D
b0/UlHnDVHk2Q1vtI6vdNbQLh9otHcLBoJV4LUYhVNMFinIOgCgnZgGUJJTb/g2lfXG0I8unU6YA
saJ7GhNYnyPh3DmhCXSABcL6r9mEYO+6Bf8ch0dTfyIRejq1JYqEfsbC03npFyPUj3yxFEhCu8fM
/o6jlurwd1y1b8z2IDINwHLbBzc5A2fuzEH4gsKdn9AxjibO8W2V4HpoqlE8ZWr/50Ouh6Alxt/J
EinUo394KQb0b7P+XiWigcA678KQ0Y6DYu3glPT5SEzEqdCmEjjZkmFFnPGD2jl8Yvd1lCNmTr1Q
4HuZSa3/qdiOfoxDo/mhxnwXOeMOZvmiQ2pcxEB8G6aB58CukXDWsTqie9gyst7ENZK8bK5+NTnj
7LF0FqVjw89tRli8lhw3Xe9Bm3eQJl2z705i3JZNHh9ghFKeAGfQL9QQ7r5EfKdsTm2PbJuxJcEk
G4dqB+VT25UDilrgwMV+VlOL9IrBfZLDQ9N08U5d2t6cqvhGIvU5Bqj8qqpa0nU0WEbHlHQQyL/k
DtFwBTrS7Ewcc6CpH1OSv64fDK3IZxfp46N2OpK4B8qqPG3eO43QYSEqiMQsNjYdjuddRBrPdv3N
Vq3nbjQTrVvZBOGhNPmkRtp9iQeKBaWcX4UpPnKZf9ULEe/WfyUrzQbNMOLLocdO3xEa/zKm27Z9
zXXTeBtGlPwYnlM/IYVxK3USzprx0AmFNY1bL7Fn7WSUAckAy9loSIkVPOKncOb4M4JSi3tt/B1H
VJQcevhWlRY9qKId9JzmzxyM+KF0hmGnaC52jD1tOEvep2SaM1VDdA6LQvNFNXMZRf2Ppih+lin5
A7LXPpLeZ+6OGoFx1hfPJXU0Qlu/mS3pXcd4wk7bkMjcGuUXBh77MR8/ORW7L+HQAJoOcjgVaYr8
uu7sg52QmJaHySmTzvTkWd875XQ4+PruJQYNYDpVtW/NiEM5tPLt5JbyDDO2xYKfweztj5PT9G+w
iNpDjc6xlKD/CJpqr1ntRtjVOH5NhXQ3ZJq1JeCMMbXJSdSiftjgyRvBstD0EDeTPIES/7Di5jM1
E5C3o+OXJS2LLWhEeDGmjXTL/HuZjHcsGpJlUTpfjUXEXLZ3/JD2N9MMt2kJMNRs7fFRBh+lzQsA
KyP2MVjFh7bC7Io7tjgxOcHW0lAXRd4vO8imSxyx1BwZex7D2fHjBH/oPEcxQmHZ4gA9m4DYElU+
jGE8sM8mrTjqCHRDUeV7g3jxAN29UpVSV0fmE6kCxUtbW/de6+prQ3jOn6M+nrpjaoxEebusCL2m
3oBHiSkS479qqbs7M4LCk6UjRCKMwYDImo3SkSF3s53/FHG272xscIyAzzkbhpNZtTny4ci5hoM8
I3DtTqUElrv+rzBM/xwSJCyHRqK+h7RYk3OXdi5PgOVR3jjjGVITsEKXyCcnNuuNV+EjLzWogjr9
K8NxWJIBTkWbp2hb6BYDglrNCFW3GhCXL0XQ4gsMna+hyr0rCNlfrvgWNFn5pGc0Qc6UjrTLSXhj
ZoCDRvHOjp5VnmbOcAYPBZjYNKlOWYlnLO3lsI8UvOeME3JXJHV8nmARMiDI9lE23wfepQtpybiK
cvNiOB08/5G85YFxmspgerSpVdy49N3jYDU/1lNyStI7//8CR+C5T53PgXPrSdFnbwFw4TIDPLfL
QsfeuewGdnEnzkr1zUllXMECthcKdpxOrlOiUFtyjh039OdlFrT+Ez0jglO/fCcuylGAZbL6mtGg
bjutrC4zwa2YXnI/FRQypG8R+k7O6MEC9kB0zpAek3zJzMLoArnbTN8tVHdKT+rf7PeZq4JrhmSU
WvKAt/o7/q0lkJfRyPosOW4GM8laslpLVaEh4Ja2eMNju71kyjPIWMHhbMMZIAVj3iXQwuGJJF9m
V30JxwlJPnoFrnH+18oBnKYGQASkspE/A4vOwrVnf1UZev0qmNeUQzRexjb7yFpGFjQukrguoNAi
t86eBqoG2fTeTNBM9WgjD+xfOH8IjThUQS1Yi0W4VQxRZKe0wuUx9G50zbXhg2HqoSL14wQp/D54
AW7/pOIhqb7moDNf9RE/YmZXLA1lFB5wRLG8lYg4ol9rqURilS7H73zgwO+q4aNOxvgWEoQuFQLO
tATOFArbO86l/RSaHbf5LO7M5cJROp9jxhBdyBfNTD/a5ZsUaK9BQMMKS5tvzPLZSFD8rEe7HGZy
QCybgFbMvx7rDBySnjgp6Axjbb1OjTiu9UhLcu9GRwxP6IeOZpbnKBiK6Jag3KGUtZ+sojHfJpyt
b2GKDLLs3PwuGCv1iZs/ggh+z1q8JbKZt9IuhnvZj3/NbW6datsMkDgkeKwRcC+1BOWzuoSa/axc
3bvUKCY39Xxffw5yAK6kl42+SIAHblrwByf9yOYwuJbTeJwbxThkqSHcSb1jbbO2LV3ouZfVF4JR
KfaRPZ3qtD1kYEwPax+5DtKryl7EE0O6tydD7MNgoPxcphrZOP5LnzToDmX6bFHchP0PqypPltSI
snRCZJKGefnTNynCd6ZU/RJOiU6fk283pk13TmaEt2xrDoFTSaD2/ILdeT5rdjw/tbO2z3WgIqLJ
hx3dQHnLAMCt3Ztm6uZhxSRYQzz6kEQBjirP2WuzBD7TJb6ZKBPO9LzrJzP7MjQD9MuA9PEkk+Ke
eQZ23hlZCzMlW39MbiTOJCRg9EXCwvGSwcVwDnA557oKvhS9POYTQ1ZJHZOSmLsPROHxWFuYPyq6
JJMfWZn594XhXaIG+BqOxY8Q6lcyPWQwdDdjkfLr6Wy8ma32e4p7lsKIPDZwzzHH2LO8Iap6wJcL
Dg388EuuGeXWBhfTHEzJjAtcFx7wAMTCUkWydYYTGlymjjvRVHin+6FpD+WsS1779vdgxMOx0xJE
M61uU7IIfZcDCsC46tFA42LDFzQ9RpFv1hUKFHr3MPXEIwXFTcOF8lqljDDdFrao21ucLmkLGmW6
0pQyU9CKU6419tu4/FJdN/2GfXG+M08+TQ50DI90aV915IOEPcSMkZiYJ2duPnNPiMN6fPLnUpw3
L464W06N34pNMAA12FgsRXZOqkeP1A3AE5JgMGHmgQTyC6W585o5EDO5PkiqGdI7+wSq2dwhzaEW
khwLVGR1UgheyMo7AJRiDu5VxZs22r805AiWGTZnNb2JjEVDTQ3i56Akaz9MGagTWVEcun4SnPWj
OHYtyRcZkWBktJi7ylwERVb0S7DGvVceJ/q/eh+T4HIsB+XBJJXR7zl7K3YoG3B56CdKrnwMk9nd
aHRIn7SzjaqbuyrKX8Akm6uu1z5sVUaSQAb2bYRlaSrnz25opq1sQ7gqrsWbV0kEYDqH21oPlLyw
+xJBM+Gmdu6rzNOYDrVwcruRgVExzdbLSHSS4A6wahCQuTneXFrVfqj6o2aB0FIYRwsAsa3dmaeh
pUUTi9LQLpa6dNbGQ9oyYCKbHoL8ogZp+zJ84Fq/wUWIoBffi8WDodWEYhUJ4b/slUngM5sMUcX8
fRj0Q+j0z05jEl1Xc7UFQGhQ/BEsYwfudzFSN8ccgM+qo2aOq+on0ZposGEEvY999whs/Ghj8laI
yngqPByEkbl1O4IRkjy/KfaCj7UdM3W4tJFmfS3y2TuQpXFL7O4jQtCzTVYMUsH9ZHHDbtbbQywC
kcytngfQaKfRqVk4a6RGhq08mI2RH92cuIY+8OkDz1E61Meh/dobA9VCJF7HyPmrmCF4dKWq/XkY
8IAqhliNoem3viLUAdXO+mvMYA8sA1VZMQNelUiFOaUvA4ynAkSY9FT7viqwsP6DVLULojpmM6E5
huyI7oTvwPAcIGcSb4jn0F6kQfOOlYxCbqGlrpqT9U9MPVJO1m+ImiY8Jl18iWpfid66eKh0yBl5
FLIatxoK0iATtF+sFDInP1XA2820aM5VNL/XKrBuZegdi5mw1HFw967AfSW60tywyqie/+xbv4S2
WR0wD6nLXNEeGVHHJFeFL26ZdS/diBHCXhJHlsC/OR2/ubZ7d9LUJorStnwKXsYp3bLRactnwI4G
OxhowOoZT2t86HFegre+CGNU2yoqjUPbjG8r5aZM4EgF4ANQl+JFWyYEjleNDLEgsxIyM/i2ZZ5K
HaTKWJjPDUkSB1sJC5jiIlVSdFO+JoDzVjApuNqgVidaRNtNj8OeosbBiknITKYPwTH2gTLqiyH4
2Wz+fCM0P1Q5PHM2PNfThHYnschfWfVeWWs90XBgtjYDOFlm+zxgdBkCGR0cMXCo0ILU0On36EAA
ebC3Lr3lNcjzkeE4eWixjJ8Zy5MYqGPnsPK/gpbsG4vWE26YSSC8mZc3bTGMtrURHSU5TXePHx+K
ACO3RHedq0V9DErI86cxdmDTR+jcoBodZtO+2wu5Oc1dSnYnEyQ9TRhQMGXKYZFFLI9Uvbx+yfIi
knIG0KziTQmxYc9Vbt3qHFNLbgwP3tfvjGCRoNQVEy0Sq9D7RBcCYImUZNCyG3AhH9AHPNq6Dc9G
qF1KRtZHiDOsamplU52RFaSDnjrKljLHMqXatx5eM1kM+H20IfXJN312l7E+HoVhYw1tslkbi/Uv
TtWXT3ZuvWo9eVNO46LWcuZin+ThtXMDeflLjyvvFGmMPkiiCpbsiQCasVEhvbH4O5RFTLE5eRsc
76o7Mfny/LH4JZehrNG9W0aV33KVH7PYD7GlJhizXiA3EVTGjCyXu375iDaR31sTKdx5KCXcq5S8
kQzLcG0NsNwlFu8+735VbUQ7LUR2j1KPkDUNK1eakTcKOTHbjoh6N7EyrIslq3d2J9VB5LRjIqS7
dzlZdtyL7BlTokEdfjFPE3kCu2bQ80OVZg3mXUR89kQ3HCF2C4+jPfioinR/Ys/FzLzUTnGXEIJp
GOU+16ylXs0Qd1AdGEGf7i2vjV5qgofkjzQhgwbZ1sY2Su/e5aENdQZ+c+AOjIyq6JSKyR8c4Bzh
AO3DCcwR03cGxqOAoz2wDt4X3iufh5Rry2nejGTKrh6D4Q3O7ObNMgN5bgv9LwYOvmb38WedAZCI
gopEJ7ONWLTjdubiT461RzkY5+3CMEdnaNHUoBTm55kH892oWmyoY/vTUL1+SssFvx9Yws+II9tr
KZbe0Y2sp/xXzGhwM9oZr8BgD9Q7nQYjXKhDYEC50ZC0MJ6AG+5gIN2oPokP61nSNPDfXM/9FbX9
20h+xK5PSfEskKPvWf9k4GP4PthSHNY7J5UZDi3cQr4c3iLHTi9DlsT72Tb/PCx2AntcWrDb1285
t9KLcEznLAb5q0yH4NCp5dgj6yiunPiOJfXgOgaN/6IDCw0HwHBYsvuONCrNgAx13hicQAVW2DzB
gohQNd0zEGYPIPZW7AznTi+ex4riix7hnsewveykanZGHxzXd5uBfr9TYRf6VkvyoyQy4YiP4V0q
/ayFGRSD5ZzRy/Ketlp5LkbZPq2XWiMdHOx1+WKXrDxVHpKp3dOZ8jfnJnZPNLzNc9hoOzWCVPGI
1kRUMaoj+bS/6x76gCbiO4uFr1WNOCPsNFbkRgg4AmC2X8TwVyobPkSbAnNuRa74RwJ1sPL2qI0J
dyKIggtGtVtd9sEF8PWvAb3HhgQse5/nFuZUey5ubEyQVVVx85hzOOkVgnMeG5JEAPJlNI5w5Jmr
QiFq9M9GTu1BL4kRCYdkYlOa/q6UGx2iZB42YsJY1ankaX005niGeDYbFyfgA64i2Vq5Fy2YjfPa
R/U285NBObvQ64zLEDu/8P2wY7BCDNXLdBWiduejC/rpqIqYV2k8GMZD9IFTNS0bHQwo+/UUVhYl
ZNbC4zMkLsD1z+pUK6+FzYI0io3wyRo4mQl0XADBSxQx9mXqBQ3U17plwaL0BmBqIJsDu2aLIccn
BpNI06qqaHn1CKa5jZB6bA9jXH9DqzD6HFPOZQIVwbSdUU1bngp2WyBuoVSbk0UCataqO8CUe2It
UfGGB9mwEflW5qxdh1ax1pthk7Lv2Q8OssAsVD+70E6PfDfRtiMhQ5e8Y4ZoP4yAV1iKq4Fo/hJW
aHuJGGVsiMLBZ+DV+2ncCzbDU3laJYR2LcuvneyOkWzUpZbqrjJlX6ssL8mPKj0G9/braNXGq8bT
vJ2M5rWpxPSqbJ6meNw7nCmwa7ovNiDyDDHGBoEmFGlLO9a4as8czpcmtD7WImx9ZMkx8tOB5hqu
a5QX5QWqNkkVLiJNmzttPSjge+R+YcaXwSg/cag1QNjTHb7YdM8Eqzl5s/NWoUnf4035oig9bxaC
ll2ZBL8dFix7TjQDenb4ZTDtbTMm3xFaGT7IPG+H75mAPlvH2zJbu6rr2ArYGu5+DnL0UvvCBLtX
y6g8M6TifF3sImaXv4aSdC+YGtNLhUZw2yvPW+4VdIEaXPauMRFIRsn3iBApn7E9nMcpMg8gPYgq
Hayf8EKrez/OmyafwMovZhYYKihvwazAPRnO67PIydmf85kh/LKr92LikCvO19hz/4ptmEF1icIR
aVVSeu09skICqiLyFuVnOTv6zfpWT918MchRxGdAQyqC4GlIbHVcZSdDCKUORU3CJMOyLp109Vss
QYUMlXsCcJ6d1nekjGPyYLV+ZzAX2q3fWwlVgo9eXdjIQlrJq6PnBdYPljPToHZ2I81vbjTDCxAM
XKSXP9oZgSsmfiZMPCRbs0rdWwgcsbSStzUzJ1mCc5oRBDMBSdck0sNb7VyQtX2GrDBf4h64fp91
1rYH/pS+1rH5uiogMjfCyoPyLaxCdrE6E047HWBkNbGvT+3TqnEIWnt6qq0vaz8wuNB0SRuLTTqE
tWdgSLCIpfI3zW32o1os4NfItpILyFh8tZ0B3X6pZjuG/LdSH95M1cv3OlyYx7yLgD+jY4c9fmNj
5tmE2gi3Lkj5F7j+be5KrkFCXKu9G+rvFCPqCAUzuLaLdlrl05c6wZ1fMayJvVScu6kFAREbbyn2
rDlq0l3Xdb2fWUJeKX2HnemN1l0zuE1S236kZK7c3K6N0TZmfkYDcCPt1XCa4kmZUElau9J8FxP/
Q5nGtUk0YszS6gX0cnchKvw5asWSFme+91WngHyDQSYVFnaAhtY1COtLnNfvKhma08xyY1q2HGnC
coq6bMx/jyiaHutFZ9nMnogHeDHj8DmFlfNkjsMHjr1qG4q5vbo/p8R0nt2y31iNH4zgabD4GkC2
Xgu9zvzQtCi/Fk2XyuQ1moceYaN99OzIh42FrCXENlyxSNYmTRHSGLjHhFnbEMw/11U8gxueNuJD
W+GhVNWLPXRT75esf9Zuw3LDrT7AbxIe2C9ugSTaeahzzinnyqadZ4+xAD+pQv1EKix7NnQkDxhN
w6kQi7Rp8CSed9L56II+JaiYbptrrcAG3PVbsayqqjGvz5o5PRlZ/FqtkpQZRAkRABsWgAuqWi8f
UpOEoCx9cdw1T13kfk9dQDVJUX5F6j6TsJwFR9twIWDOjT/PDstxSeHh9RMtdoosy2EXt2WJ1Oyb
0Fiub/FXUDgt3A4ZPeb2jL1q3gZOIH8y8THSV5oJQHW9w4S7mfqHyMLmZBNDytKzZxhF+/+UjuEp
0SyGVGlOFIwmnKcBVegGJJdJYcEdrrTK3sIXJ2Jlqdld7uf9RG0Md8yOto7uMgNyl/cjjo2rtUns
pnigD8qLo1ULdS3+j7kzW5IbObP0q8wLoAyLuwO4jX3PiNyYyRsYmSSx7zuevj9EVo+KZWrJ1Dcz
MlOVqCoyYwEc7uc/5zuOlF/acCgWspP6KdGx02rKiL8IwJEQw6Pmx9ip4BF1KWEMtEJR984ui95q
zKRYt03GhsvkLEti0d/EMoLxosX5xZTAcgDo87gvONJmggNmyQpKWdKj5lIJIvrWeDeBhAOfYZnH
/mJIcExT3cIsZAQCH8WpfxDfoZd7DPJLMWrkZ5OWGs2JUSU/feG5OcZLU5n7+++vRgYZ0OLdh6E9
h36Hd0NPPlodEwetD8a7LGvYKMlTijHplLT6kSDBDIge270/BI8wzGFEgTXEY2fitoSWYnWC9MGs
hPpax/SXoVb3itVE3XQo49sWICl0Ll4ctN33Xo3B/n4dBDGH9qx0kn3hxpjUHVnuRis4Q4c0z41o
jYdaLYI8OHr60D71XuftZ6+038Ya4b5yWrYxo6me9rewz56MnggH2dqfvBNtW2hESBqqPxMFX7sL
mvGkwgxeZI59gNjY0khZ8O567lRzAHStD7OvBlDfcfletv2vjnPX1YrYP8OcMjeqQUZhz4rTklj4
zsQgvKSfNKcTBYgJyStQpzCk8dR9TzVKra1g9E/ZRHFUHZfJCu5OthwQLJ6mBCkl1ix/TasGn5MR
H7HQvvWOLl96kHtTN/P9M/tBoRqOTOQBGFo3Myq48ogcHELiIrs8oJDVrEZ3kWhCY8kywCdm6sGY
F8HQT3Y8r6y9z0Ata692cmqrwT5XFY0mDhUrSy6FisaSyt9Ds1h2ReXAAiqgm/TPHgLkpenSYZFR
gr6twJcKY+pvdsjgciYqpUN/KlNAIp3lxw+lMa5UENanGM3o04tXIqjsDfSxIsEhtaoiUFtqPiBE
lpdcGFSNZvpJH3ZHRr+fw4CJUc+6snQqA17us4Oeo8RSn3N+HdaCz4s8cAZmYwV0dss1P4zJpkak
sPRXssQKcp0rlrWjXu4/C2Q/oTLPjzf6MHBKbFNYmOyI2NzenXFhprQNvSvGkfugXiD2TeuUyjOa
NJOHse9Rb0ZO7vAmuH4FT/xSwwgTdnbyoP2QjobCWKlHhqffCj+af9KYI8JMzGE7O37KpNzSabkP
s5iGMMAAfHeqMjAXoIDKMLzoXtpeLc9l7Wcpt7BtPmtwB2sXTTSrnBPiBDb8eU7YOwC5Ej/Sjhaj
gVe7YhBnjyzdNUzJDh5dK4RJrmzYaa0DHEVTL7YRf9oLyG5Y+/vOU2nebjQj+yxhjbK82viQHXRK
Xzb1xS+4ImuLNdnvPA4Scw4go3fsC3m6tE+fXWVfc7ui6pVdwXqoyCI19QhuJTDM9X1Ld9+f0L/F
yV5guQZf7ODsnuqtPv8FOfhHOXjTQxgbT3pO6FcbSAVb0mbWKi0Y0u7awpROBTNxAEa47oPteNym
s5PSHuLHAN7GINMPo4leinbEc+c1+zqgwMmvLO5kz/3pitZ68vL+CEvPe07dWQFlATdhhPSmP14j
IjO4DFpxGRAOQtScIir4dKsjrVP2eRpUvXOc9yirP5yYsoSmaL6mc54Re0KzMK2h5H1MaX2A9k0e
FlOYwKObF8a0jMeOUUH3XpCqXQcW+BUlp3BBc29wyLro4z6z6Yx8uFgt7T9WaWUU/jpYCqybBoBD
610svxjnFtlsG2+d4ofG8nBSAWMJsw6/TrIwbpT7fjjdzynUA2Bm9SGad0tNwyGIQvPivZHTdpoP
hb4XZly6kLrpYFmmPcrTCL0ky/sfDKbHfQ9+fNFLKOw0EkSLwkAziTuWNVGhjN0FiiJN1En16hdu
LZZXJsUYfkIKu2fhdOy0fN2TWKOVDRMWBihgrZnH0hDshpjt/d2FeLdutiI9JvgnyVD6JUsePjGv
kPnt7uGc8wGgS5cxN/0p7+tN5xjGOYCaezMJfOUhFFoFcnLdjWRpqWwrtgi00aqfHReDwsfjg8nc
3B9jfEW3BFC5FXMgDZzkNvWHdLYRVzDTzl3ZvrGEmgRRJePJu42SkC7wmQATeWs23REbbsMObbbM
+nQnLFKsx0eUihxTlj2C/OBCDGe1FKQCP8dpzIXupgxNIlquQlNlN98/Gzr03roLDHYUjC2IS9JW
j/cXTO6u9QAQYXRyPn3kjovXwf3JesjhOK8QpebpY1vg+MF4Ve99MzxX4IA2OA/FV6DnCPnjTot8
b5c5wQ9cxCTUO8u5juBDFnETTVQ5aeFZUJu8SIygfrJL8dNv9O/CcaKLGejmCwP1764+RhcHSpfT
2LexNdr11DgPmcCZazYzwiX4uN9+4lJ1JHsTZX7X7YpSbV1neDfvPUhF6esgG14aGWc7REUaKswy
uhZ2+WSWjbvEFf5LDkNMMqN+6jXFNiR41LOUw8FsqK8jsvrYuKxLl53ud6aJCXKeBTsHx0ioVGHx
0bgSVZOJC5Cz9PP32fi4xGQ7m0z5Az01TMkTtuLEKmxiZPiIFx3D0FVnt/gr7i90Ug+MIDDLa+8V
lUS7FLPDJjLM6uDqLcKg1uJhn79YDPvdyZtHllHNGSdyF5kXaF+zeHj11vVg9o+VFk4ws3hl912H
SCyJT4Nfem3IDhvCtCl2bddYB8ojCyyIRLAFYvWhHODa3t/32Gv4iHXVbgiWLPyGAGQ2tCt3nurD
hHzXIm9DHdjezO3iVCrPvlYOQFQ2c++ZbNNFrnxuAJSkM0ch8Lgi6kDYCeOY97SumhbbCUoSYIf7
JovpXBkwDdFb7vjJhfGhsYj1bjiZpLZzKDP3x+rgat/1YaQRKAuGcytGXB7zg6oe2DGGCTJnU9bi
mMnuMWaje7m/DaNvqcjgKIffmkm4D3L/saQYGEKzJH6rFn2atZs4sIFYTjr0bGUH0J47KH5RIFY+
1d5XMIb3RzSdDNiEJuoXHAa4fdrDGjcTYsp2vYu1VlxzwirhqP0I6zh9671VONJjEoqmeApLl87B
QYMeZ5m4JyxXu8SR2y7xJey7Bni7qxkvZkw/bciRVbfpu8vny099dxg6XWPRMwyp8GX00xPGKVyv
OqlJ6Zpnw41+zf/thY0jtpHykQd3dXN7iBailxF3AA2H6dSU4FMQQco0OA/qya/N6DrFSNKqPLGS
xWSO03zbTs4awTk+UHS41rTAeqk6AN3ZuC375AU3NTM7h9AEAHXjXOewJoeigrvqTd7eR2hRgTjj
i282ueQwWNCbDht1OiVRk5yyT9WDGND0Zqd4rArvNnmO9pyWAf/ImtCHAaQ4+i9pWu0+NTHkzd5M
H/ddhocUrkF35vYoUCtGY5VBeoNqDCqwttr02dHLU1/gaVWYH/dpEeqXKsxfa2psgILHz647Ruc4
gYYdxJxlmCZAR9fax94i/OMyidviRaEdjcnfxlbRLSal8FwEL+yWvWMdifDPpIbrbu4nA4x79Qov
bghbaS6Du1+LRkAQUkag8jt+xxJXFBp5RXlVFMczNVvb6ywAn5vDlljBRqvJsWcGDyYf8sC+Alt5
n01oaqYod5Tb5v1Y3UCycpSZr/Ye4z8NF1godJeON8PAT3NfLu2GZ/H9mu+rLoM3ThidAY2/dSMr
3mJNWAON+hpVffFopBBBwKSc7lsjx3Occ2L2yd4r8DOGlNUswOXJ89yCTcVN2m/DjnQLp50XULpq
w9EEMnsAF85FKpDLWs0pmji0rlSTAj+OfHl26e7Fxdbu2OA2qy4pv9yLeFyGXPcN2H0hs97pS6AF
MB3Dg12xs5kP8KpGysxw+mD70S+0Jxsg6TFF6Zg7Trr3HqnU2SQVjmu9DobN/RBHsgSoNorHLXTy
N4nbTKm6OZbByZk0zC7ROqmV2kvdOxmpbJ7YP5wRVRbtHATRNYSXEAMaQz4XbGBW5Fu/OltA/CHD
Slh2JnKyP2gPsWZoa6SUGArLoUmNb/etakq5e6SlFGvBA1u3+iWCfXuyGsC8VD/m85jwLU1sIixB
3QFqC7gRs9G6yvw143G8csyAuYfMnsVgN/h8C3tvppazIAhS77Uo+mF4ov0+l/1pDqEpQzqPOJQQ
L22YnCQTflI5mVx7pkvh3DhZWTUwdZDzi5pkWKgN5cLt62xDjRIB6HY6B5Y7XTogdquAxCytMArA
ZAJ+uCbnMPjPcWPGN6UdGKxdmjBOPzQMJQtBg9CxaUYOPSl70YxphReF/sNQavVC98SvsS/USafX
YjEM+bugPSkskQZ0TFC2nQyHKmryFTr+e5/SCTBm44ni+/ITTfAndOtPUNHf4F9/++X/HvX1Gz7s
nxHF5pfx8RcE2Z8v6/8lC0yQlv2fWWAIsv/n9C2LfwOCzb/lEwjmGH/MTC9dzYiaTxqY7f6hQAk6
aCfQuGYe3/+FgQH8spRts3PiIeiYpkmI9E8YmPwDjoKUrg0MQrqMcf4zGNjvaVVSvtLSXahipk5k
knDX3xK/FPGiyw0c3dwcLYey+J3ZYZOupevDvoApgB28ZVgePN9DD92Aw9XuxTKbI0Kx5m7uUdWh
jn/lbiuPAtx5HrzPv27zypxrOKpDbSQ8A4rrXz7ePy+/vwZtxe+J8ftLxzZpK+4aNpb41H4P2sZK
A1I9iQHkDfL/6Bv7uKMzte2zxV1mhWRERkWSxJnYq0Rl66xKw38tZDXrNEWJTzB5JrhH0tbNIMeo
vN2RD0cNa/n/PO9nEaBXhRorcz93wM2hDzhCaHMxnPYsLZnE0SUKPpSwNsizJcz2aIPIoqjGzgsS
szYf6ZM3EVdjJcS8kVLfCYDoa5r6T2YTv1ctCRRj/rwhghGq7q9GDY3GnYPB//rDMn+nCvz5YWHQ
hZME7UCpmSbxl1RyjW/FjUxIC3VbWwvq4J8s0ET7vmqee0Uxttv0R41oLV0pObWXbnjpzdFbIV2a
y57TKLZ7lOsssF98Nf5yh5Zz/gy5kPCzlgamw9yh3VMIKDztR4NuDxzIwGxHm8Ti37yV3zO+n2/F
5aXwH8Mhq/63gDU7ijRGmu6ZWUzyOJEqrGTz2BHG395T5w51pIu0JR868XjTvdreZkXa3SoqBhda
Kq+oSUrLYujUIYjnUhMLQtoWsIT6NsTUjQQR8tRo7tIOX0mebPQA352hxT5jXnfd2XZ3DFov+Dfv
629Mivv7gstnODA3HEPxP3//isx4fn5XgKCgy+L17nm+QEuZr7qg4OcT8lj0wjwZ9CyfKErkJB/y
+NSUvpvdT+s7cwTAf7dlT7351585boX5p/8DDcCrUyTaXYpuhGLBMt2/3W1GFA21MqN87RHi2siU
VveMcFSYOQevUtsaAPzrYDPWVoWxiuroK601EXDkefBuJcb3DDETBZRzaIBaZGeJu62qkFiqGZ0z
AZDmbqCJ5JE5rfOgWnoTjVC+3oUEWVAVr8fBYxp13Fe9f0i9a+H73aUtrJMUfX1LMn2BAfPBkpq9
wg2crxoKKVcmc4UN6Uz/YPdfirT/ngFEXd7PZzL3KJmazTW9MWo7ROscIDX6m+XgWsmq9GcqO+px
rG7atVP3VqvS3cbjIi1tnIo5ZkQj/d6F7LIS/L6HyfhVtRBdfXs8gtTFiiIHuFgqFMtkcPRlYIl+
FYjK2hRtxnZxSIEtFs06bcx6zQmWLhkITTtFVxZEdgKnmel/9yl6IyPhMgGl8arytX1WiXTVIF8t
p2FOS5XFlaP6t8Q2rzWn/J1WpD+jFs+mDcJu01W3KEhgyWZZes4G6P44t4leYH3ofDS9MvXefJCi
O19Ln4KS3ObAjMJpbRx+DRMHyb9duNaRzCiwRLf7/AJQEp5MIkHrvn6UGvowFTsPaJFQIiWwHDVT
aDA7IwApPaCoCtitGRd7NfPGrPnf95Q64cJ5zIn/bNnhii2oaM683jbAcLVDd8g3ZUWSNMYPCJ1D
0xmTuRAcEnyuHnrT2Sj6x1xKxHAhTpEInINQVFv3g4/lsXvrZdVd0sYw2GnN+/3y0vtvLXyrm9Fl
+B0c7zgwweTWYs0Dc0Iie5V6BIeAKx1G2bs0ynTpxqNoOUwhSlBOueEAXXTmcL1jHQTtnIuUdmwY
I0O6Daz2nbnnN5VJLL8ZOMH756KVM7jb3eockFpQTvj2fUS5EIGn6IeloIzkFlM/awpln+jnZC4+
vyY7xEzetdi2poZ6jqLibVRK44yrTUeNnt6E5g/QIRjYK9v+aRbptB2d0TrH0qcE09O/15ZBzWuZ
n3Snqg626JPXKHCaFY6M7qi5H16V9zRB1w1I7C4GQd33RJcHFztxhIfFr6qnWuq/RLy1tXDcj63t
7j2Ixws6CKpNCBjeGFrsXirJLvSPLpLeG2s29vWqaKbhnOJ7WYxJV226jgShrrRzW9T2BtxuvwyL
hr41NPdN30HbjjsAFzFZN8jNugajX7PWIo387ZirE1/scDVT/2tBDevR8IgFjvb4TaRCHvs8fkbL
eB9B3+2xoLaUyMV0L5l4yXPRHiOjTE9hZjjLKCv7+eBaAh9mEI1qQcMexk6HT3sxtE6GHvJDUPPQ
4EzdY/RSS/yaH/frlT/uGf2Y7sD5mwnHef2Zr+N7LCInY1o1CFtezrXBc5M1grvC4NzSOgNYnXUX
KALaLo/cO1QDtGKz0Kv6GUA/glHvfFDsN/89f7AjN6fYhwMhTSes+/roX/HKTpZY8kD3UC7Sm0ER
PUpr8ax3lnFsBveQ6xWeWC/AM1s9S7cvtn1HECry9XR9f8UTxigKfWABxW134JjTHPogfxWtWz4g
HjzQsGMvVCpHvPzDi65kcEbRT7iS9uyMPnhlaqkkhLuhpT36LvraJg4Ir0mfCjY8G6MCf48Lujv2
pB9TvmaE2nbTZFqx5S/pogP6P0aSghq02i6tdAgoxktPexFARvOrZxKtkXp5vGdQKAT8WiV+wLMZ
IITZ4zBCR3S3UT9uOcxoh/vnjl0HuKTrcrlJgqIoVYfAANoUzdsuXyN+glXofP8KipLItJ56l4bg
1mZwQ3fbGXW0SXHqZZ2z0ik6iq0EgTVyv8QecV7fxppvu55YpzA7tgMNGEK1b3dGi1FXNw0v0MLs
XW2NZnu7f8gYuD880NJ8W+wFE2x+jMUJ0vEUpZ+cYwEpM58tqN3tG/ofr9jBH6OUflXHy91twOzZ
Z6vPtCtvLjntJoupDbBZ4LU5jxGSPSfLYVVE8bSc6D9bMrE3dyKnFlAL/Wpd4Eac8N959ZSRTdLn
aDLVMnEyXOacSIOBZNECRPjmhT+kYfRbwEHpLpwiqtSrXDGDpKPcaydmKQztqGoM33Ir2bdKluuI
wg2CfvCyTSb2C5SoNT788WnyO3a2ZbwJdHtv9FiEUh28YDJMYhGnsM9St31MGptK4XLWCGmjYwP/
YERdQ+8E7e6JWwdLim2G7eSXBP24jG1YTHjhMamBdr/fZIzI+gWDd+01M/szdVj7Ko2r56RhhATJ
T1+1E5t6o+eXkwPj0hq7LwH+znesKWcd148UZfUjTxucJAmKvKmGL3Uw+2qn/rlvenwHWvnNNkT4
yvcITioPn32HlAMju/6hrjREr4o6yk7OIXsioSNlMllIepFM5owZoU+iLlh9JBzMtuLzspGbN2Bh
38N5JkWe4BzR9gy8MH0WxHN2ZgXTwPHdb+YUYz8sw3ZJhMZ9nYiFDtz7aezHr0pWpPHyFOC+BnEk
m7PoMBtavKrbIMvircsTYlWzwHFUESdET0DxFYifNuMqS8FvQCqZewSld8NUAti8rooNX7O990I0
HkX98zHg+dvQJrHzJrltMYVeGsKKex8AVq6rZd+lBYCw97v/kP4z6uyBMKEHFxwVMb4sVaqqjRDd
tU1aUtlMBulUuN+rg9l+ayLsy8ptrF3XRCxwRLzjbNoPVMcvQ6jAVDxkPJer7GYyx9nnGDu56HGK
W8Ymj5l3gJvylpWw0UHIQtZ29jDOeEYFsIbyOCgbBd1ihvAw9gOJYu0qcC4XVAIE2GBmr5cr23NF
y6nbcBYRGu3jzGi+lpbSKAkPLr3mZTiqvC+N6K29RiAR9Ep9uG+2shQCQpVn+5IpFXdlWTy23bgX
Ac8pZiNZ1ad7yafJmXLek8c5sFsLDwI5Uc3NTwWVAI8eAXDs+/Ip2caBOtpgkm7AJnJcNbRNDhPa
JU7oTc/afstSCHllmfzKCXlf5tXcL+Sm5eZ9ygP5AJ8aoLAOVfi+vslRJ1s8FvYZCuG7yiZjkwS8
NrcxsptTVg/Z/IdHY6H4Ro3yooGEW2I4XIwyd15kRPg0lo63zLxMLFx77B7mamuvKWxs4q2Bn7l6
UN2UbXKE42XZ23JBaoQutRrTn4MHhf7FVIBe3KaIFPt7XAQL70F5pMKSziM/C0XxMYmwO2nuqiow
z4Cru/p0lm0GmwZbLQVGQ7cubsTZyfPa6n2GO1gcxkZdfB3FQCVBTjgkr1ejoCqpHesfbD8Ie0+s
LZNRfoGQhH8sb372uvtYyUEcCspx15KG520BKAnx9D1B8Nzb7L2ZQun2mlsIy7Uj925tUHatOi4b
Mzb2Tdhqtzy0qO3yX72qZAkR7ZtOBSVlbAzzeerAR5EZBjXNPwwBXTh1DmBOppS9mfSy6mLkDDE/
WTwDy1E8eVS9DUKnvsUH4NdMZ1cD3Eo9l+bDBip1io5NME0Nx+SdmDQYTrVUUFb5zQkJCCTxnvIX
eyYT+oV+rmepOBPYjgg+upUm2GGSfQ47g2Rxxfhmfp/IEZjKdYc9+VKXnGbvN4EfktupnM5YkJSY
s9BUn1thmPPHtD7R1QxEXVw9RXlCOmewt36RakxM4oHYjwUQpzG7rXC0W1ZTOi6c73mX7ro8r5+s
xjuPsY7t0TwnYTEtyvnsI+j104FrHqRIaMFW1kGNEsNs1hKgTsIL6T4GOr29x/6+KOLi0uu52FSN
A4AImnRVp1tnfih3sXzBqunsPF7ZwaRAGK/yNsGBtw+M9DFt7C8kW16GoYwuXlAR3gx/sl+QazPt
nsPE028pyAR65X7ZVpycDdiXGKqII9//CCIbZALzcDrSPpVhVZHWzk4Y3ETK+9A6BokLUT9UFiPd
3v3lALOk2QSsSd4yogXf8D4JvT2k0MNAN3vbZpidQX3E+GneftyPkDlxnMwEQtpJl5BanrIjwat4
5t7atuqQ4/h5K5PIOk6htdDmyb403OJ7l6fYvRxrHvmopz4Ibz49weukY7OMiyo4tbHBTFn/gNs5
vJN+xICZGaBFUncEmScxd6UG/bQAbZbxFCA26Wx6eiJ9S1WZECPS4utdxwkjsZ4Aip/dJKc1vgge
upb1KmjYqRgmVmqekKe7KFL7HHmMQcE5nBwUfW6KVpSs2jm+USfbZYODIyrRV/UgX4mR4ukphb6L
LSwopDmGDYdRrAMoMvGk1CYH6LSNGvemJ+JRpjiZWrWuBop2tM5hnl8axdIrx5rO24ayCxKuy0H4
FHZ2prcoDStksAnXmS3MHJdt8D6NZbUTVZzRdTeuDPror3hZ1iKbxMqJia46IWN46Jic60u2F0kb
022YqkN9n+gLYcNYq71b0kwxxLXQ3IuBXX3fuxvcKu62l0ClDScpDmYZQHeegzbIK+bAnkM2bKFk
GV9HjX3qPdA8z+Q8gQVk0vGMAANb2cI01p/UwSjsF72f15BOiEp7M0k0aYx91oDzjyf/2qSZuY9B
hSyk0zxVVXV10tY93LdCpgd/UW/8R4xk7dKC5rsaVKsvsBe/3De6dvxu0qt4+NyQ5pBleryvXkbP
WU7jdwPNim/MxfCnevZn6DkEg1nR2de7C9lGvwYSv/fTaqGMLwp58oF15JUOeRJZHhLlnfnIhQd0
ZfTqNQdZvjRK3J50kG84luOJoOb4DbbpYnDAuiZhYy/CBk+r3habNKCklKAnoW3iuZYghcb7N3bN
EIHdcKlBNsX3onP7jasndGE73ZG3Q5LGxyQN542u38/9OzzfZGKq7k5zBaO1zgb3A+xEhrHoSRuD
cqWlZgmPReqz44zrB18X1lJHy560ulLHuizaS1JG+jZt6k2YVF+mNh4ebVH3j9hDy1URcGQsau0I
94O9v0V7B6x7DkiU2RDcoUR0ifVyvKis6jgd4LPmm4yuVm6kWyMIAJTQHrvMMSjjPBzjM2z5+Fyn
WIxqFo51S4PRsScrwtO8gWFiamxe/ajYMGX2i+Vk1tqn7yXwA+Nk89Sn7lGncLCorjp2o0A0Od7W
vJzTjVAMTd27BGStVj0nyKWeTwnZW9pYR8esdoz9n9MBg8XCLCDczN6HIdfaI6mfNf0Dzvaevbx/
QZ0I03VN+/VZkmlYKxBQuP1+9m3iXdlatNvI9LWFC5qDtQKSlU0etcdgqgXhxTZYtEdzspdJmYab
+72bKZj/ROaW9wVnIDu5XO7jwXnwBh7mnvMTLfGXZfIba/R2wiRBudEFeWKKTD/fmuivOAfSX4ll
7Qr4wFedEMgsTauNw1lYdIAFBhcEje7TVpbqqLsZhs4rYcIZZCKSU0TzmE9FlBQsYBRSFE85JHen
MGzGuiqBYOpq9FoX/o3z5arMzo6OoKH5g3VDgyd3MMlL3PPqRqgry6FH7/Y188oshfKs+YGfjbLd
Zbp9QMHRWArGbH//MAEna1t/TH7mE66z1jY2nIt6pzSeRWtHyGSaBqHHwrVTe5tIADsbyf0vpK2B
/FAXKIbZOQ6qx7yriYmPTsujmOBiJxtjc/8BgxEBTXaoB7K07vb54PHaA3Ee/v3ZfVK0Lk5MKphY
L4ZFYCCyJFr0qy6SYCO04iYLSeshoMidX5MNzFOGyEPb/IxoDYQujvcgq634MAraTiXFvI7HbKNG
gKDVjfwA7vwlb+XCEs/IYBDt1ql39HkUG0aP+8jIxi9okLLDPDTvcDZyAN9VBvBiHdDlA5atXY2D
ZFsiz0PCJZlMqXO3vk/7TaB584fLoeVqVtEPvUcwjiiwXFu6BbO0BVhlzSJyEKIlVnbDwcezqwdU
FnJcXUqhOM+O2LNBMznBSo94MBAR95Z+ZFVQhTufLaRHhQA6wV0m/49Gov9smPnXWeb/fmb6/+FI
1JDME//nmej5G7Sk5udfK5Luv+NzJCrkH7M3DNa1behCMNb878ko/0SnO4mZA+B/AQebadafNUnE
gf5QhglHXglbUqBk8wr+HI2ye/0DD7fF7N9mzAV+9z+ajVq/jzwgYpjKpn7Hncdmkk7Fv8FkDVvL
GWYqh82iuZHlF4ntazmU9t7J413T4d8rSD13s7gqOL+CfGpieEZJ2mOZY/YepgvqYTmgqkNb1rBT
Zm7DdrSaDWOJLYNfyP0+Rv0Sl3/2wuyFGUCc/grG6MaA5iTq6BjCE8gh+Kv24y9fxD+ZnlrzYPcf
85z5zTnK4DPERcK8yRV/G/w2XmJwK/YOssK46/SrLrwVDeNg+KKbl1kbf+KktYqSmrq0iNnD19Gf
ngKtfE7j4iCq6EXrbXrrvFUaJFshSN7AhfHYKlK14/S4maMtp1/XPNqaQSB9E1JdgL1yZenJg1XU
17rNOe/R5TlD0fJfITrjv36Hv48J/3yD4KznCaEh9Dvr+i8Tz7LSfH9y71I1ARQzvAak0JTdnkfL
PWQEYxkSXXku/bs5nvl7g87nD5aUVQBdYZCn/33U6nXCKOqhcBkdveY+Zs8mO1Y1m6uBsEv3OmGl
CgU7BNpEHVIYYaYf9dQ/pxpRUUciLVYHE3ix01560YGCfvrXn4v6p6/PsTAeCG4+5+9z88G1A7qo
2epD2V3LengrsZzRnNs3wVmO42mwreOgwAcOQD/CYOPY8mzX8VavfpidgcmXRPbQYDJ+gyixC8dk
2+YKZmv7RlbsTfrhjXc1eUTlAt3bFc0cW9rrEQSVwnouRxcpET4mIW/0rHezZRA7tgO9vdoXo4uw
f0XgMjQIjgkqgTh0pg2qu1/bp8nGgnTJC+vRYkMOPDPYKF19M8P0C1wsgqQOIXR704DZEFp/cVXy
oIf/BjEt7N8LOT6/XUa06DI2iwLLwu9TWt1JtQlZklHJVF4kcpAdcN8H9kGL27Np5MdGfG91nNtd
iIUr+4gC7yuw1De/7x5AL1t58cxW5UXqGymn/aTbq4l9XhOb3+eQnYlvHW7rSqdBGcTm17g2tuFs
FhI7r8DrH7TI3QW16nIzbwiYxR/FENKM2q0bFTzrxiq1AIbVlIFUPFPd6TlQ3bcoDl46Iz0Kik4H
hKm0r3cm2owfcR7ok+lZ5RHVUixduvbutM7Gz7+7/Uzqtc9wLEhL5Wtdg1YYFRdANoeauseYS9Vr
eMafdN/ekYI7uSLjWEd8x3/XfKx5tclDuAAkKhePRq5+yEotpTutBvTuOpIbQ9hUTYPD7ds9zr+9
i/PWxeOuI3np+ZbSF/qGuj0I10OkjO/Itfw6hwEz7OxMX5o6QZ763PftQ0jbUlDB5Xuzq+5YB/km
j4IzOv+2b+pzPVENjBfRdtSqkRH5/vyUhyP8aRe3g1iLKd9s2A2sfAP4K3Q+ZgmLQQcObiPXhe6u
zNOjE44PEXlmJwGW2iKgcHD7OfXF2YoqIqXRtkexFw3z4aZsz1roUF3qfXMXVpadGzu8aYF5Gsz0
CxrCMTJXek0wLMghDRlqqfUGXBPnmAwaVbPxtsv6depXByo21glUBs3Dqtr7LxS3rNzkBMPmAAcB
sEi5631/7Qtr8xO/w5XDGDg5ey/76TVS/q+stXde8igQExcGoVCzy6+eRO4ZxNabCko5yU5YYmt3
UC4Jrt3g5y5hB9DlG/2wO7UPWH9sF0SQQX2EEl8q48UvxC2VEHhwxMRD8EO1cjuOBl5bZwlB94RX
PVvYwn4uS3mJqmFh4y0upviHZpdv0+CtJ9N5HudVl6OBPdn7rv7SCnURXnuWRva1NotrPqYnTtMX
0sdxTnTvrVgbBtcIwyQTucQlY4HIxPicnS07v43NoDPHLliV+RO2geC/2DuT3ciVNEs/ERvG0cgt
6bPkkktyeUjaGEIT53nm09fHW9UNZAJVQO17kYHEvZkh+UCzfzjnOw3r0Nx5SBRSuiW/17XXdYKG
8PNqNfFnp4qXenF3qEb2aTHfstZgdTmGO1wiB1XmSHFBYiy5Hy3iRtjPoazzT03SQpFu62b1C+ui
bdhHnwZzkDzSDkaqrhSsn4kS/jo1Q3j5KRLnAXcq+nv1N1TutXL6M9KErT3rT01NL+bZeGuifNc7
zQGTIBNkCmGKczrV8qVxTRbW6rQ46evwF49f6xdjhUFRspfGLouIUpvrB/ohDB6/Tl3/5Eb5Uhfj
rSAtmhmDxheXexWYCM/ttdLS5/HOSbXPCY2D1lhP04TtKxvPbSQf7KZ+aXPr1vw4jtRgGTF/GKnT
Hyyv++PGHpHIOFoiiEyCZd6CpDor6rcyjr4jNNno4dNXRr39TubDAczaHZFk19CMf6faTDcl8IVQ
Sdjp5SVrx20T63dDnH2UUXbvlPZDHrN+AkZXlC9mj/kkNMQtnVeTjrEXGap2WR2xlLITt2Y6/7WU
IFQjSBby5AdD/GIiYwfVFp+qsZHumOymyVtQzhqQnLmEUHoYz9gpb+sCnq0yNwjqGPlJEqQS9sFY
kNJNtIa9ZS9N2xwSDz1ra1hPDIyBH+NWEM5OVA4sMoZYFf5vws3H1DhqHRyDhTFrkmonkWknY+KE
cV12uMBg2+RmOmxV3PFQoksJS4zy5jMEYT+RCyszkPsKV20DTNn608rkflqaM5ANdtrZhvXzCcqP
j7TkZrGos8PhaOjxn1Jb6LyR5VmAvlKLmOvJ/cMc7NeKwUnL+qnxkImrcJucJ718rkIYCqJBr/LX
iTPKVe0R2vNVmh5g7OZOMwc2Aii0Rjd+aMyUOHSPdA6Y9HZyiEeyCut5HzOBFMw7puy9arHwdDxj
hjh5IxN9kTzH9nBYTNzwdvZkDN6dbvHWElRZt5hkkb5XsXsYVHqMjb1ilOZ4JCRUcDvUdDUy56L6
/NRxD/zP5c0/+Rr/XtjSOOjolVzHMt1/K2zziuznIhtwPyYiUO3NZZGshseCre3SLBsDl+6cCGBn
yLoHM2DqOHZPlvgctavFTrIK6Wdoef5/U1j+N5m5uqDi/O+bwj2+l59/Ucn+83/4z55Qk2hiqZlR
96FSdB3CHf9vU6jpdIVS8C8syVGr49v8f13h2hRKh25wDUvDbL1qRf+rKZT/h6AnQMX/aETpHM3/
TXYu8tx/rf9saZNnSvislCB0LRM55b/Wf/1YM3JbnG0igKPFhveFX4RtWFvhgBeAsLCO2xunARqR
atxkaXUYVj1Qq1r2UAOuPpTkBevR+yXVWRsp4znMXbVzx/qv59gthzweRJ2ADTf7DaeMAMvJeNGj
8q0cZuVzPz3LHBqhu9pOzWbjTumr5jWvrqZdy+Fv5ZrDZqzb4wRMztcbBlVEO2xNpzlZlYjuO/ZG
ffk7GOFz6AqQKdadPuPiTupCwy/VDFgMU+FPTBR3hqXK/YrJLQCIBAaxNGquXvNZQA2y20cUTBUj
5GbfOhXzobwfqe6miejB8MVx68esqbTjaHe3LGmeTExZFyw6LKJioBgzaKYlfIln73EhfAMVlroZ
RXaJ6qtml7+hWZ1qyDQQAcwWZCCTPbyTLxl7LEhWR8RTn46sQ7rTKUdtsjBCjH02R+2H1egfdney
Ql70ErIBMYuQl0zOlzZGxxCPABWD2sHTqygksN3jlrkLc+M21wkwj0RlMJlLAi689ABMfIOBP+Vs
t/5SOuvkFm0S2bzmLad3Y39P0cbyLOfY6AqDZaRdCvcQmnlzbszpbGJg1RzENVNNMmifuCe769ET
1rMjT7PZEu86dNs6zL6zmV6xyMEzozwdDjlu8Umm9lNk46aLGEEXlT3fVWl41Y3oO4SQc5eomJSA
4WjVgCNHgel5zDIT6muPZg7AFry5PCRWM9PPqYy4NDX3Y4EI+sDyBhEJmQhaByEiA2JEsvOeIe6w
AaR5G0b7Y53H7F3MJYXoi00p5IHltcbMkvBHTej3Y9wea/K7XjA9m/jfu2lfiXSvT6ietEJ/8+J4
8LnfB9akZYj5CwjbFIrusqacswu38OVUMMys/tf0QD8ovBNnUI+SF9iYiIxhGwMnk+k2bgkuQ2x0
qiZVbYrSFXs8D0EqIO7oszjaDl+lNrVAm0VGdO1S+9YmyxY+IT2FPiDrc/Eys0+4dxnmGq5eICRQ
2UavvM7H2JYFS2QXPhBa1BTMsDdMceo9Q55vsEE84ZeQ0fDOmaoFbn/Cwj67eH1l+GVaeac8Hi/x
zMrXMb7qdiyDOfmKR/jMztR1vkZZrLUqOiklAqJHvrG6LIcpQQO7IMjwkNj5YyOMo+HRCKR8jid2
oXh0gIwV2MG3uM/Hiy68Tacv6CYcfkW9T+8ECqOdXRmpP0kF+L7UIXkOm1b0PZV2+MCkuwoygNEb
K8mPegqmMEVI4Rn1S5R79ba0QAHyWKAoukVLM7JkxztXALngUbsmYbXsrHYFL7L+MIyr4a1rA725
a+L5DBbxZYDww1sHlDoZtK2EP7Qg8O7dBBG4ifFax5fWizzfhBYuGenW1FgZqxiDOI1Y5l+VhrWe
zTWgJaxhfk5yge8m/B79mL2hIhh8PvT3zgCuhtSjXYVs75JERb5nIib88WzwKMA94enpZkTpjnwZ
KzBa/UNVma85RUmTnRSp9uw6bd5Y6W1KrNw4P8cNTECOMDG+Ss04C4J7oyXv+CgUgTMLXoVkCh0w
Sl8tjTiQ9iw8QZZEvgpVG3xC4MkkCoZwgeEhq28nHC95RYpE2HwAYT9UVlUDW8kJ8Fj5CGFEba4R
Q7DrpbuAGJY/OcSDPRJemoAQnEhq/EWhG1IsUvhzTiMKQxzJqXFK+zjauoU5sfC0t17ESp7Wud8U
zoIJTdancpzeFahnRkfDL7OTCijWlPnpXUR78TBV+rUb2h+jK28cOIopgBY+VQhvtAXftFdP37Nb
I1qWw/aTFsUkPJRfFn4qnVLHWhiQ97rzYFF5dKY40LOWJSHfVzAIRKxZV6+jbUGiaMULOVZkStG0
67m1YmKSs+UsD4kXQW+zVppVgtZqB29LnQSBMf4EvDNnIFRT6xPEED/UdvjROFwxU7YfcXvg1PWM
QIn5kRC/k2ea91BSLnS6r4KKvO/cXS/iR1I1W3y13iXr2w4dlvGomZs6zjnjtEtkYoAW6qmWVcC3
s0CzTdFsR2SYifoyz/CaEvWBNrjx1/+SdOrdq8l+kcatRWrqtw7EqrB+Dbt8I/uWOWcvt8qojijV
nyrHgB+JINknK+COhSJZnyzfVnf+pdpUGNkC/vhGa/IzVZG5HnyHOFpQhYAuA0+pfGkaP0uTHceu
Oo9FF24BOV1ICWFqo1AglqGJkStGP4SUE+JDmhmzHwpSLmANdwxFupeJZ70DUBMWxJTp5d9pwPg2
8OklIgmUvtyo1bFwzEkQDxcdwVhQZGVQaFZymAxxtUznPscdLwfst+NsPLmSTV0Cg5QlFDBAOcq/
MZ5wy1zl6Kl9EcxQe8qSB62HGt13HCN1zbABZldmlRnL3MkLPHXoTOyDHVQca37UF3zJw2pBxNbQ
QEN1tpriMS5jLKJhPNzKaG5PIC/eVrPCUlfGK6GOH2Np9Pfs14+qyYsdKBaUkZmGZMzuW85+AYgM
F0aO5I6DPEgLdZ94f7XF/i0XaFHAIoHAOtmbIIkjqGT2iZ3hK5t71Gmd/AEq/5WF+YEcDKDYPbux
wdNHv90rtD4QLo1wO1ru4zTr6DtXridWXUTFG6+c0m2pQ42M3PwWN+R/k0rtN3bxJ6EY3TQT97iY
KDikQSJMITZLW74obUZWYrq31CJLHUQnS6eeoReEmM1YNcdyYgCSdPVT52SvZPshcRfua7t4f1cN
EzGRbrDYY/WkIyCxIBYGJCNoe7d/tPT53KYh37mJyeCip4p0T7pzyDegELAnMZ1qp8bdV9G9XQy3
rvhG6Ezdk4lfkRJvmk4cqegwwz58Xs2ctVM8cMNu0hYGdOw6X7X6yLhDaAkbyiprqIGh9ByXjXXf
fcKMCjqjviewV+3ZfGOKh6mEnkXZ0MkbDXpqInMKG6w07pJnLFF1QrohR5Ox7WuWd7GqFMMUak9+
4oyLcrFORb+wfJ66+MBSJImZftd1CoPLDftzOls1cmKxj9Lqo4vc5FJg61+6hNygeeYhjPsPSycl
o7JubmjtI2UUdyhLg9hxYPlqGgQmfpCfhhNHNyGFB92NYQhM/HNTqOcel42X6MMhyUxSpiqz3M9t
+W7WmGlRv6So5XKkgiWzByPWCAm2fctqfisHsMhMphFRy5jshh2JRRIemr5pgW2eCtNhHIgdakZE
yhR+5uNItp0RjnysLiuS9geWFkOE4WloIOF0eM5OlhdipJYb3GR8kSUxreBmoc9N+lP4k3L1bhFd
pqCJcQIrzkenDvWN55QziPPxp0+bjPW5dt9YjfCFXMYjupOPqO+yoKtgK2pWShpTNO/7zpKPqlio
i1apupU+i745WnFyEvk4k3Gf/QyEZ/osdMmdap1dI9fxkyGbfazgx1gQjUsP07Njdy7xFPUvyRvf
Ri77IMNcVWBohnKCBabRPd+xcQh1hX2wCohqWng/Z7eB5htDwr5N1IKmoGuwIEzkGIWDPxGtth+R
yTt29ZM2bbjJW0jVXoI2anFI9rC7V6td7hdv/GR4+iRb7SUEETB+aVr72Fvv1bQcC5G7QOjp0BBE
ptwGeHlihmiNh3hDWC9c979SZ3ms4FMp8Jy90e4yr+OtmdIPN7XZq0tNbIsyerPLBrhTs6bDMv3x
Y5ufZoztN2KRIZgRa8u8FjQbDIcZFKtTp49PM0TjLVh/BNEeOzxln1BdUKRLbeva7mOyAn7IZ3yk
1vI94hKYmELc7EPt1W4ZjtcpZ63zXcOjW9armETgcEtLDNOxoUBqvxpv3Ec1qZJx1x0mKSmKJ9hZ
FcSppP9Mh9xklsMLj6LkoY8PVUHfV4+YKshHJw9GgEleA98zT3z16NSXbL6fbQUSos54qd7BILML
RwN/bTM/jh36njkN8V50CTgO7o6q00iAsh+m4Y0i3O9w5y/aFVaD6yfVIDbZaMJzsd8RmVNK5VAy
9OIBNfi7h3vfIjtWi0baTUZsq8YDh7v9a9TElSQgKZlq/qXD+5uoq+4N4a5bomCkGFaFwZ5sPOm1
c7IbtwKE4nx0Kt9Mi90FNRthSEvFdbQShuzlc5fKCwxIc+OJGgdGw/uE5tKKBzvIFZarCfAaQZ+P
xMDiVZHZMV7tfhhreqqGbuP1yy/g4hGY3YGCx9gAKbqy1PLjxrlNRQdCN4QbZ887KxtBVg4/6N/m
8nOaeWDTyXmAtrWzwZ8za7qNFnNruCB08/h4aAHTtynvhQ+BBna/uVIHa5R0TKVkQ7FKibmkLWT9
6pOW1wjybLkrVQWclsoL4GDqz0AczZ8utc5jKnXUG3nkw5xa+HIcQudLhvmxXE/2SLs1gxkdxrL/
Vvp1sulH0RpBv3A3REvN+0Jlh8qmnRaw/mB33NldFO88k9hvicDC6CZfaOXRsWw+aNIupEY8jJde
48L4oxXIvvp6E4k65cse/mWfP0Fgfmr08qXoxsepbV4NKCAcGPlbDwErkNZwE4NxBu5yHLzhXbDl
+6LU+Vsv8W7h3CfJ1Gt2iPdoZ0xp8sZ0N81gmE7ex8tYrAT6KU/81hpQdE7yl3S1YWukR7UQgugA
2gr4jxVIO/OOc6S+zHpAC21y8ugGCCuW056nPY6xccdTw34KxCczQhSKCDz5GUTmhNNoQVPkrogJ
Qa+skIxekTFbrqTlN7POFZXUOwYcVUBvGm7nMON/Qc+7VTPe4XrI9m7VTPeuak7xitfsUB8j1QkJ
CeUNtLOoQIzJvYHhpNhHUtG92khYimowT5okQzfmE21NVE46Md1Ege5sPFLgKqePWFYHRxImKDyS
vyURPgNF9Gaggyji7ikUYsZG03WBmRM1WKGHrcjTENryOxa1OhYW2VgmSFi/5gvd2wMdbMwXR0C2
odI/Wlm88ajCSuZv3LZMriP8bW3/5Bbdcy2adbsUHStlvgqPyTEBlMTaCu881PWX4zHZhZGGecsO
AYPMXEGa3SGNT4Y/aMF8DzMLsIz7QTrZMXL7Xe05aSD10dvr5DJn7ItoU3nASsMirS+Wz3HOChhy
HI+YqOhBqiPCZNR2jvcYasWh1/PiaYVTsEtJv9Mm53ZHYkXoX0VRPbhPYT7v21Z/bAztvijnF+6D
nRPN6d7U6zpoDEWguxkfTMMmYhUPigsgomzqeeuId2+ik3SXXdbzGCEBnTeS+XGW91AtbMc5iXgJ
8rDNtiyBBsTV+Tv2W6ScbECFjiwqsRmEjami3Uofvdkh/6tk3zQV7nZ+d8OyfhyMLfZIUuIq9SFZ
PQXCDetNYYO5Xgw+bijob6lTb+gIIrKKv4z+iPFeBDPHWc4NHDArvU4AW32j76lVpcp3Yc9lyUbD
SqZsM5EyxDRygu9ba0SUJijSlzolqTsjArKI/44wW94wa/hiU9VNecmloPvvGmojtY7Ceprl+tiz
4gpk5iT8rTCDSxVru5rUYDDz42feAzPSxnkbtgtRfuq3z2E1TzzvQSO057oYkIhAAK5SMoQ1wmcs
VldIyjhdR27jMnlVc3GN+d6wTSHjM23FR+1Fh5VfASl/JzPja4nmdbvJKZdtVZSWB80s/ujNuW2r
yxwsS90wF2M8ms6vS61+wSpZ226IbsRuh4CBMsaz+4VuKov0ZCd5vQG9w32KqBACY7IrLetJDuYb
inFAy4PrV0q+ycrYLkMGztwNp43e8PaTqjHgGkcLlLlbDCqaoT12zZCS+6m7fp64gFCi4aVJmZPq
vU4+ctIAlkfb0bBNsetin7kYYUcD6rbelde5xRhq5ezHPGkPLHB0yEUGVdZc/Cij+2ybGClAFb3T
8QA2F3A8MJgVDiLPDh6RwZwxaEJatQlzodAprSpAV/hYrJ2Vjw9WHR9cG9GbLgxY/+umR7qJIHpQ
lVvZTddIL3/zId+TEEsYQpH8GCZ9QbgpiM/exDrVjKNVarMUzJMS6zGfPBNed+oXhXUO1xA9LEbs
VULvTjgEsCq0fmvWwIHW4rNd2gsGoF1ZbKa88wBt3yQa4iCyAgJ58K86/clJcTRMI0HJusLNJGsS
+nqL/C44lPZiXRhIV6y6imdb9Mc0bwtUJBANiT6gYA0rv+HKYds+JePDZIsRVxnqpPhgzYMAFJa+
a0ZHQdAS72oV4ZNlv3j4KA6pAGfMHjnS+UKbLhKnfnpDFP48JlbQDIKzOYq/SEEfd4PGFKwMAxIA
FqBziMbfh7nMdzmsCMuGeEOg50NjMQpeCv1CNsXOSFHIFN7zYJPCkCbYZfMM/FFMrd80CXrxtLrL
09RveIbWFOIZ5BhkgTiFeNlDSyQ5OcBWh/Op3SQqUpsGLFMt3cDCf7JVoDu3UwXGcOk4L8vWWokR
IK/Zc/nEzE9MUtuTh5/KH6I+3NexqA+pk3yn3bdJCjyPNNtJ0Q6Qq6bnRHXR/WLmx8UZGLcS5LmJ
RoKPw7bGdkpIrMXgAdN6EVLxyNpfkwbCbt5mPcptXdlvDs4D3sYRpDL85b4dN85EaFAJnoH3MCSS
gBTho1uVnoukOkHGbLcmOZcji+VxmXdxy/K4T1uLZpY/AD52G2VPCr1w6kDPrxZj17nI6RiTXrrc
u6PAxkyZZg1BqMDxEw0zcKpM8BTUdqEz5lumP0jjB+1oNEjPcWilGzOxduiEk6DvY3VfJ4wolu4y
1c4OADDdUp6eVQq9Kxsu9uxdPOdqjySpWA4/IKR9bJbuNRviM8Yo8gMdNomTEuSfmPtOU0j3UrRv
28gz3zVXW6ki0LHBBJ1t1302Is3dT8jkg8Fpr6js7sqC+aZnUav1un4YNSyJU/xZENXLRpoJN9yF
J2355k48zRpGqckuTk1vaLzNFA1a/DjgUtmZ3hrZUoA0d+tnw0wPelh95DwszMIex5oMbeFht4D4
8acMX62RdqWx5ruF1qdhQS6caqW6cjOVyyduEVAmOd4jzcFyFxtb24BFOBoQsKrfFo5bgK8n3hDp
TbxM6PFAmjELH5lv6A4o9ox+JjUJyB5w+XFqgiHFkDh287tSL0R0kI1XDkTYKPGbeuVfr2BWXZva
DO2WOyCRfxqq5D7u/uCUYnA+hnubxDukGn7NYHINdTl7iotkKqt9nWEG1fWa5bdXtLt0BlTs6LX1
CCfHtzjXEPnELL8cBDdLEgb1NHAk16GFpufZEs2TE99In+K97juNXCyupbALOSNq5CIc1MjR1GMU
a/ee/TR0RnXIoDY0jMfNoTp7AlTImJR/pVlfVY9FzW0gsCW4+StLrHZllvITlRm8e5Kafvrxrkld
8hiGYjtlnrXT3fSPMuYHglNSn/F8KmL5mvVrTTQco0lNftm28TZNi7OZdRd8eZyi8o/Zcto/L+kQ
bhyDII5BMEMLZbHtQxl0i85t2UfsOGjFtPRPXpM7objFTUIvNgYR7DYgPVbd+sOi76E6HIwpe/Gw
NBAoY+3bqnvADVZsIC9cIrd9Thtc2YPT/eQSobdZjf22zRdMO9TVvbwy8drLrnvU3XJrph1bJSaD
obA6iJyjTdHd/a0650DAZjeVgd2XeDxMvE1zK499yKBs6Nn/VdR5VnPo4rE6dL33ZtjybIGerNnq
6TM4jxVjLNg4cHlNFY8CDF0/K7snraDUSprlRnw0x+6jazkvkGF/M9V+4c2KzwQhfZQ1bd9kzwdL
dURUaAjgW7HVBoO0Do1ILtYOEIyLeVdj+nX0W9F1X3FSk0YnnPdJcqbg0sC3P2UHKL5+S0e8DRdJ
cB+6OhN3d7nCRPLU/RGtlWxnp+OVhv3jzLnvZYkbtF7zLKxbsSQcQ9YCHY+KI6vEwqcUoyODE0sM
NuAhWZ4nb/nDhpRdxxS9hE7Comas9WAiYcyO1D3SfWIskpzWMvswiCcgjuJBdPOv9Y8Cbeqe3Wj1
Cdo/sCTkXPOYMmLtPfRuRsEKpCJS4uQK7ExOlfItMQT707hBmgd3w7djM2aLxOdiF8kJ/Vbsa62B
7FAhElqROOM3eHYSW3to86Tj+EbZMb5mq4CMt98MxMxtzE52TMF9PU/VOXMLfAwAiofY4GhYnHxv
R++qAujgqkjs8Tn82CZz2sGNXxZ3nI9DU6R3eZtsp75GNqxpLyUhJPUqhB7NZIMPjLF1TqVaDOdC
no1q/iQvDzObkcFQbA2el8n8yIfySmR4fzBByibWS1FF8YFLiaR18nhLW5302PlaKkZvrDFc6g1z
Ow3GR4H7Yl9H4QUzQBrh44nAoO7ZwGxRZN9NJsLvZIgb8BH5Q9yIu6iLy8B8KIrkbsCFgu/ceGy7
9oL5LcZwFwsRn1xmMl23qi07ZvQsyAkwWWFRTh+Qe2xPN+wKkAyaDBjUSBuZjsex8jZsafCwgSOM
SywV4rMa4RhacXjtNOBRfPw3FXZ/jKtm6mKrhmE3a/O9baN0xf9LeDJfdVjUZ9upn9uqfB1z9m42
iS0ykc8r0gfVeoqr0BqxHivzk2O9HqefrO8/M2Fw198N9fIpZ/eS6HEKM1bAo7UgjBZvITEPfjvX
4K/G54zls99L4COQII0cv3u7eqCa/nshhDGJWAfJvj8OScMvJjb1wOqqiyAgRxFplyExXZZyLnD6
k61to/KkkkpMRlIS43t0mTRSjrJiYPKUDp8O5zjewYa0LmrRysMYbBtMiAZm6GP4sTjNyzqF78ax
eiBT5wEjIvk5KihlMq1FfcUoNNolQH44/7kcOsX935A+3RsGje1vPBIwJnU+GNzD/LresYngZ9Mv
2bvMYSGmOhpKrXpOWhymNEEvzUqYmSXrbOgM3D1OfQTEAh20HAL6abdX3F4tW/ixPoQGsaFtM9ub
ODGKwPNgO7tlxKIW+//A35Wj+Utd75ImFhnEenno6u++HvDR2dcuzi4UOziOUudDdyAFrRQXhTFq
O9t8q4fw3cr1E5lKf7ZNktFipTYjNMjeGmI8c+l7zONMpxp23Y6L4tzwaJ2bX1GE0E9coJRet8tI
CgB+4n3SEBzkmLzDxfbVIugxZPFllLoVWFPpQWXRvqB71IemjvJVmHLzPBaBiyG+CzeVOzbtJ1Zu
D3iS1QqONIMJw8CmQjC7ddZ058Yx7gmbeHdqtNE9kk3SKBWMKtoHwu7BnYj4oXLszyYzU6YT0T0j
KcFnwnOq0eFM5ramWoJr3vqVU9hY3OrstJi4CVhhDPqpdkwNFA8wVZube57xZnCkvA5jROfWpd/V
IjXiCWFeknL8l0E4AgDGnZa7MDLrnjVNfCkIQgBU+V7EEWKeoeqRRBRpEJU/tdJepozkzBFD1VTR
AGXGcJzZx9i8aRupR0884sUmHvVNl/AYOn3DfWrSqK+BT6yWfIO4TRsAA1gjtZuoLyLtJzFyYxsX
7yXZjTRaVB8aubRqKGPqiW4nwS4EDkpGZw3LST3yJAjgiVLGJoPo/1hxdm+P2ZkF8mcKvXQbevpm
qDh+I4UtWUj7oR2ImFqQdbQGnXk97zTDqrbSWh6QJt1xdPHXGs0no+sWOVz+6qDuV9bw6iJnwght
AH2351+I3Dzq5rmbQjr15Ve0mFeWsjrFtXbGMvanFgOrY4DlYzaW20ac3cUm1Ss2Ro5x3O+eIM4u
K++Lmw4MA2nHqms3VOzbQyF2S66gTaFlPHiTDFqjBGxAlpARceYoA7zLVNLgSGdsb3HXsmt30g8t
md5CS1u+bOeU4P5/kj3cjKiJjizR9zkBfTsp+ZaN+hSd8DRSG/bcJ/lqumzuOhtR6oy3z/d0gpu8
tF0OhHKLPTZ4ZPwho/iw0sNt1NPU2zXzyLi16XCq/WIbvPSwa49JOO28MPv0VnkztzZKQ8mCuam7
nWn0+LMH7gz8QKK3qvupNqwgkqQq5fkPTE/eTzPXA/Y4pp8WwLYWmVz/AUnN7kgANmgem5KNavkb
l8GrWzPyaRz6T+46KR9aA3NsWlJezUjn2b9a7qFpu22cq53wute0WDcdtd9A4GUdIZGRXryRXWwV
2696Ov0lhJ35NORY0vLYQg0vuh1BqzWw/uP9tpTyx6r+nmAU6GUH5pkTDFf4vYvXkBfkYOrmsE4c
VwsGK7kLCzBDMbmKcYh7tJzjAwllmK+BIWYuyNxM2icu4TeidOUD2NeBmtWr9kUJE0UDySujhZzZ
Vkynf/6IxzTfM0l4XCoi1lBPCBaKcODrQTkIIRhsMSAkt+7DTn+LuXXuUtNYISQUiGTX7geYSXvl
9k/zWH6MGboyFTnhxu7NLVnO+XmWHp/MAjivh2ciK8Z3VVl2983YfTMaLQ68kicSLZ8iEHgbxBns
cHBh+/rcGUhIqu+eaeA2jXqibUMrPoqRkdVoQiI74xRhnQmsgp1m8oZw6mg1Pcqy5RLazovsWnRd
PYIjJ49IxyRaGxo4973CCwxdkOMhJImZCUjFweZXLZN5aTSPahhjv3zVsgRyRh9Z2yRCzAWj7C6x
kGpPIbNMvtjlgsA4jnLYPFhILKN+t4XZXAHIoS6J3sqkVz72WvckO9Nez6WLWbu/zUK1ys471wDG
sIhOSPBNX2d3ea0SEe50I/6eEDXDRhfXCPHXVmkrLjsRw0s1WxWnHaCEiWYWmzY7SjP8HOxSOwsZ
vk8VaJParC+d6Z0zhE2QNkaG3WHy0NJH1ehr3JQIdFYWSJ+HjMDAFuhxXoP1dtWRaeMT8IYiYKwD
tsB+xG8OWLxpjlJ19/ZAGkIYax7mB/N7yYgeVnMWBlbr3bQ2OUkuZVowABTp0rWvHKkHght7l9Re
mKW+5iynNgxPYdyne0PXmJqK9r4ZoJjhVAidVj8aQ5dvC9WjDMN+sKTMkBhON1XWbQlkRwbAp7Wz
jfBqhRYCIV2UW73JrliZjqO3RLu29VofZjFdmmSwaUc1cSztxMaOsofRUFsW34oxU+VWr3R2Orr2
5DaiSUOhRdajVXPPgqOXC2ZbrMA7wTSHOmzgiRjeioQzJB+HgUlc3QRZblaHGaiQWNSryMQF9xZO
c0nUcldXf+EGvsEhxSVfPmW6wKsR2StDqNjSQyNW7edb7ExoDwY17qq2u7cM1iuaK95Ks18eFUl4
oFa29bDuESzu2Jgkj5PbqQCN/cOkaxnLbebJlcY3kERnLISmQ2L124SDKmDPfq3G5G4aqA1ofyjp
m0As+rThhHgf7fQqpPsVieZVEyX/rG+2mRG/zmjxYNw1FCsGQ5oW7EqZxefEU0i3awgI2DpGeTfW
1X+wdx47jiNrt30iHpBBBs1UoryUqfRmQnSaCnpv4+n/pTrAwX8vcAZ3fged6EZXZVVKYsRn9l47
zGvCq+wGYVfQ1slGaqqz7rZDiO99Qveo8Lleax75gHcPgnkOE7RgJVoSSZ2wDPLQhKNH6tGKeaYz
wtSvnwf5Y7ATW4/96K+XYhareMCy1hk4tDX5On7V8YdMEHdym7AuZvQq6h4XBGj4s4hELr13lc73
vpfyTVWa0hBQfMdBdM4DhsyxGe/qxhPboeYUIoNnL0syhLnF9o2SL0NTQXyglxsB1HCqIg6LypmJ
EfvjdjIV26howxQ1dHGAiNsFzRCKKURMSG6KAM8mu9ip6/bko25aa277dW/1wylxxXCian53OhMs
LoULa/F+zYZVn/5+KTuna1bjSLqFP8KuKbrj7HFmrf7+698vmRrdfeOMwLXcezsrAL1Yxquh5xZm
IKtFL7MoZru5Wdt2e5mM8afFz4SAt2ell9aH2an/xL2atkKRM1GBXAFhKtgXxN9B0DqAOJqvqbCM
x3jG9uU6+6LiZLMNmLjAfLNN6rRb4Iwuc9VC3E9cpJsCisHKFNTPccu83cLxIq33xDWZmuk42tpU
gQJFIkCR7C1G4GKmAWJWM3rX/lNq+stxjNSDvsErsGUY1Qh6MZM/0dB8DAucctPvVsJCo4R4622W
w1skJ7DbhYt0o82/W9PO1wbC7Nhf0j2OwScQscteIQkjQYUxVotKqkQLFC5IatZOkbywagsTU96C
4QIUcbHzoTrzz3jbSRnC56hBdFSkfY0+7hH94rtLXCxUrn+iyT4lPc8DE9UMRqepz7ZmHz+hmZgM
QM0KyF+k3lh70WtP5teYIrUUwyX1hIMmPP7htVwUzn7XWQ4owmqnYUratXz82/l1nOd7uLPJ+raj
YUWifieivEZtgV9yFuS3bBZW3PleGCtrCNPKIwcnsuh20NLqqdpZRcyCV1anYUD5jGJ9PfIqD+y5
w3lW7wOxN1xk88kOWB7wRkAZLdepD46tNCTzxICbhD/oFKfZXV7fAMJdjaxBkRthpixChQn+5t6c
eN7SymDyP9r9WZOrMYPiLWum0UUMdseM7T8lkiShu6eivZXRAwJGr9JqG4P6wsFlhx08Q2+wDJhW
o3/o5OdoyPGuGn+SZijuNPC/U2J7Z6sakE0EBL80W9sntHoBSeS7oN+Y7d2MiEl6ckf2ZSb94IZt
sN7oCEFLpLs3G3T7jqajvBgK9AJGZMiwPvA7QJUolEmP4m1BNuHWsJSoSWfbyIgyj4623w57d/SM
o4+Cv4EZuIKma60XGrm2doK7/JaPrIT/WQFKXIPESFC3VV+FgJ/V6SdA4znCG5fhF2FvhZMck9Q9
e1PxZk/FFwXHm8GMMZIxWi+Ml8OkCF6jEpgnZgYtOsi2lMc59z+EYW1l5J1VgIjW8IZ7TmRcltEz
cbs2fzEEzJX+tgtnUyE7WzVd9Any87MbIAPPLuTb5rG1Y3Uj/WMynYajQ0TmqrV4WJhZ3LPG/ilt
7wn6X8ORFkYWlGbqn/RF6OINbxPKeVk/Fm37YCUUwbFR3I8uv1nNwx/wxUgTh/Y+r4iCpD1bk+fK
lIOI4tYjpjESGnUs4j72Kz/o4bO9vZRPZUvOyjQ4G7Yt7aM2y32c63YzTPWmXcyrTJP9wlZFGmaE
99Lbdu4IPiKpOH2y7kQQOhGT88kJkoccG+eWnxCUWqR+23j+rNxU4rVjBDAX1s4uGTxOtm52IiaN
iHXn0Wz9+Eh58KhbePyDE/YTeeKyJdUKWDFagAHPPDEo9K0KDu2y6wMWidB3AADjbvWtX9C+j4j3
ip1TeWpXT8HMfM3Pt45CVQ7DCXhYY72T43qxiuHZc+L6tTSr+KI7H12CbSIH1q55tGqmuTyn6WMR
13sTJOmeNcjEksaMrrnrXozS3zYAHxuRrM1e7s3JK7adHqZj2VnVqh+bTWJwhNgWKVej7vfBktyR
eVfszIEnR/QXVjXesWB/pB3F/ggOAYFy/rZW9B5Rr+YjIZO325iEgyzx1XZRhMeiYjhKBv1fPoKc
bBzkh9JVuuXJlgcCZKunvvVeauPODeLpmQWkeCiqIcy8KQPswZJx7ir7EahMG1rk0IPq5j+TJDSX
3DjP6ExWIyqf10SQoBlPfLrSSsmj40BS7vkE7RNz5DWoUffIWQ8b0Yt5NyWRfGWKFa/RwYNuKwh5
YgiCkXMMdcTb1sDbQiGEZFP5r2S/KIBaGcqzkcshWDaGRtaTw/YZBY9bX9ZXgXrzYNZLdkQgzqw5
9mhCk+Gehl9svIYllpWiECIwp39gAZxv/oKLlpKTow4axZ2UMm9d7H9qzld0kH9K8neuPfCoglw5
5GBL9TitJ51H52EgCh1gjNgldo0kKxdPMqlTTN9SPquIKGfTyV5aO8e9yqSli1jfKGq0rZ6DdKfM
hLQ3e5IPk9+jOw56sIoO8NnqZI/tfPLGmgDAHGipMZi/jVqqp78AcqLcuKEqzJhe1V0zdI53jTHD
H6zi54mM+FXV2jcFfYXK0hziLbFnxc2O0z9KWC2w2HbE9Y4vI7V5awanQEWXws3HiyrhykCfpAud
x6tZNiVq7vnHysp2zV+Od3cU7oHt5UNwgzOR8NpzvhnellxDLCF1gy+ym35i9r0nBeKmFhetc+9K
GC9b4RSoNjMqwkchFgzzUITdQDqnSmxol3Xi7kkyZ9WDQguQW4BnAZmvc7BuOYpm31H4QO2zaMg3
hGF6YSKLFViEFxhz0IAjl0XuIhXpw+KnrIXCK+D8lrKIdoL0u1WDsmetM9E9tP07Myj3OLrloddd
euAjYpKaV7C+9KhAPdtElt+gdvMGfgSQQALCUzqu434aTxXGJuTifb/FRBKEqRu3F7M5BrCen5hy
ekTL3Zu9nxwGmx0haebNzRTO0if2TDYLJjqifGSpxIftkCY/aVs+e4jrM/bEaUys0m1PZro4L9KR
VOHRZHCCPvldDWIFdPPGNrzdw4UD3ofx9aWJRH4WCTWenSV0+175Ulc4IHIDtyqqzHAWHfPzJqax
1JrTIJidu6lTRJ7P3C9q7v7hkjO3qhmZAyF6CxPb+PH5RsjT7NtUnhxY0gYpDq1VWwdiLy2Ec+Ug
QTrOdljeiF9Thd0oCtj1ly0ox7S/OeShBWDLx55ixtPyJPz4oce48Yl9Wt7W7v8GLIlb4XFjmq5j
K9PM+EqMOU33WiXVfF9QTtzbZfC+IBmsaqiyZtsAgQIBFmZCtBs12QaTUY3wK2NYybWNwkgM8L9v
1ErCjMpKwgexOufOSuZ5YwzZhcCCaEOl+rywutopXNNn/vxys/BZXyN2Mo6qte11g9qHIzlhIuDE
wda6oTAmN82eGBtpKH2VuU4j/0cKr38uUuObpaXzPXExohALXoeC6RxLJuTDU/RWpOKaKDP4MU/o
9K6pPUWPhqpYuho4GmyilHDZPCgZ7+gqnY2V+9YOt/FrTFLw1zgZD4nqupBkekD/WL6PvZ+N3ESU
vChMH+OaZQvtSAYP6qYlYOu3dgBl5OPcbOKICrqILX0xZHPvNvdD07s7ldCezl3z3CBoRuBnJ/eZ
8H6aYWwOnj879Jh5d+06dMKEQkLYcvqj9ggPArXHmV3zYJYRWUSdv3druKN8opk33xCmhVtPK1Ce
jDr0TZtl1kSEjwpVSdlpTkKvpBar9J4mj/YLDQBO9fnQLNAaCi6sFpA/tTITLdJSrr1rXfqk8WHL
eTXJuk6+628Z771PmvdgGO+LywaMjjS9gkNL2ix+jeP4DjTCxCAutV+yCS8mU9pSy4AYC9KhJ0Io
n6fgqvFunDhi0AUHQ8Sapo82UE97UgMm7+JN08OsSgSnWAw3i1b8wDAtz1nWfNiotcIu8clDmpkA
DUN/VVMWbIclhu/VKfskipbGIN5aaJHPnlN1FyhvG20xDZ0NmW8Hx46OZZCJIxoyQ6qOs79Nd6NB
fpGobTq9cmeU5tkuKjgQIyuJIUMQO8sk7M00OVX24W9qYScZ8LLf0uuKePtL2v6x5xoRgM5+GfVd
pKJMEa3FPL926fqLHFUMEjazUm8jWKIVUXSGTURrO3G3M4IpV7FKXo24rS6D9ZHiLJTBsqxZ6t4Z
nfeE89IJTTN3SSEk5RVDElZG+ZKo9LuyWF4GDvKygPEu4MN2Y2K1OJbNS6Qr52UpM+SshvPpVDMf
ipjMEL9XWJsWVKhaeQ+OmgG9jDbM48Y6FLb16USo5OsK8ZUe4T1o5xPV0rI2W7TPKuq/fECSK5G4
6KMc/5Iuer6Z9VknwbgPq6iFpWRwWmvtHyJwln4lIcMNfL/eyfuQAN3tIKN/DAD9O9qK4hwxP0LA
0Rl7DpDVUpnVg3DGE7u8czzkC32tHlCQMswel/bO86PopJ16X/ozm1xgxa56iuzMC2sL+328iI1f
7LCkXJyAiR+95bKuMlKYB6qGBQSA6L1HNaVEpFYfZtR+ethJw3RpWTXbF2thIR3NwcEZ2GXJiLjw
Hq4J2af+ymUfUZILxLKjZnA8SgorJ4+CNcbWh6YG3awxc/VOszYDIhy9wn7Pp+SPYTZfJNz+gDjt
V/KmbiuD9DkY2g8jcQnMuJmkvTJDAmYC0XNZTnSB+aR0n4UCe4VNgDvaxxQeeIpNsuGRr32Is3rc
uh71JKlX2WC/zuPyDoHsPW3mp8HlV891c9AICTEkURnGRrsvo0jhDfAvWK+Hm6zSr2v6iHdi1l4W
I+nv444iIY1lEIrMfc90vXWqQa4ADCNL0v2d35jrJBJoqxvSpMnTs0lPLYzlq69jVIUYD/ruuXKJ
1LTZz9X1uZT+JYniCww0WPiCthJJsLcF6AejhmRUqQGK+LO3R1sEsTP37yrYQxTQfZgNoCNn/ztI
FjskOOwTWcoXQ2RsH75/v8zFU96IawvHcBzElrX2NUmjMwRaBsFVd293iFkHvo8DRW3t186bgqwY
u96hLzD7mONmakDxBlztc0Y7GZkOSldPrulrSKFrF+BD5FrXZNCakzp1c/dJzilFexbevr1hVWcc
8iMcTp4fzpwls1aOZe8tlrurAWuBCPJQyhQ6tKjuu5SjEbP2xkjttVoOgTI5LRaa4tFK7zzHwOW0
kOYpCoTNOY4JbZWPtrB+UDH0a9fVFydFL1hnj2wfr9PU8h2MD9JZLjEyKN2qx6Dd08XPWDMsPiz9
TzmAaM4GdDW5AD8sVy1i0hW6Y4y+xmifWrUBTsHDlvgXdmKdY2NXQWAc2m721Fe6uPv7RVvmjCsN
941VhZMEtAI0+O7vly5GUJdiyKXvwlQ0TJt4YujL4b4C0fjslLEOW2uYTlMK4RFyB69vCUvaGwlr
LFOf1YVxo//QwiPoQ93c6S3sJOd6Qy2SI3mdvJGUS9UDTqObG+Jl7ytytxM3lqGw2FijhbOunTvf
V2klTxhSrCtX17yPKGVWshD/tOw3uAzrzeyRURNl1o3r2uwqYjiAJTf6otja8AiXSTgJUkOaJj0A
Vi+4HlkZWS2D17//iWypPDZ4MFYWapR5YgfP57WBbCSZ8rcOUqM5CO05mmjv+BK0Ni9Nx+elFpZ9
dBYFGNsauGLcytgWUGt9t3/2qoWteme/df1kHofbl3jKVWiUM8yc9Fsvw3gEHDkene5XUogeGgcH
rl0zpmcXQj7Pygv6ta6bYM/GeDnapF0c1G1Da5CQ7JpNd1x2qrSeEDMmmyQCRmlqXm7LIauMdwKa
crXBwZrxCVvc0EMXenDTYa/Yi61tkTGcrgzCnpssjDrLOGRddmzK7JuNVnNxtec8Ln6+fyKg+A67
dA1ii9G0NOqMZayX3H5shwkPpoAgQdjuFXHIWzrSRNU/ZTNgqWbRgLS3fhxaM1rx4D+XS+tt0y7b
ViZQKJskZKquodnNDiYuhVphNrNLhgMvbPAar9NarmTJrFeaAI567zZNmt0TVuGLo7/jCAjA1AQB
n8fGOs+XuojjTW+0r6UXbJue8EJTgQwW6InJ7RZP6Mms5pWCID4M5cJbhljP5iq/MyoktnFTXIj/
XMneeeevfo9XrpM1Y8R8WyAl2Pqy4cwnyCCJsBf601Esy1PF2R47tr8J/PSnC3D/OhYZxTikKHxM
fYzb9I/PUmlvq185scT11fRPU3OIOTjb8T9WP66XHTwUME3LZWGo7I/ZQH3qB8Rht/rBu3oQDooa
ieOco07tKEELE/Vt0qs/05DAteO6yqqta8TkIhBfEBp6ufSxOtKot6sBzl07MRwZWqweUSHe59mz
1rcrZOfbBaxqCLizf+nx56+4yqFcT0628ZHDE2Ea5r5utjAdSPDqxj+JFg/NPHRc6Sg+a6us9haj
7JlEA2kqfy9Kl3YhWrZu3T2jMn6wSgd0dMEWCbk0gh3WpelHpNGe1KbEwdCb70XeBpsxY5rKwtlI
s41RzROhFFevLFwq6f6j9Qx6mHrBZkLeEJcGGpNC56epzd4bOvA1kZMdzga+SCIW0PbTpDeu75A+
EZ2ymJgnnNQPogmob5fICEvwZb7pedjJgzABabBmvyXdyXq0y/GIcXWXokQI5wTYhS2ifyx17w3m
sInc9BGj7VNew0irT1ox//DcSOz6qSo3DpJhQL4mstviEVo3fsm+eikrr15VPbeGVSzP3aioNElj
xvjelxALgpr4LCRNcYpwdVnI5q6nZGdV1rsF/Y6BeL/JO5OxB6ImaHDU/ot+d/3qYBg4W+jUNHhn
VAlgPVGZ6nULPGg9lLbaeY2Y9+6CgMucm3mT1RKkNzPi6MYU85tz20cgFoR3mfocPckIqkx1bwZw
qjX/m2uzDpAKIl4LCyBgtjVReykfvDNia9/tPlqYbJlJO0BINoHyKLX1xCJaqw3+MiJ+G+T4xZdE
dpMmqJ8imCx202JmWxZQDd5Xu7TBjtwnSNm19+LB1Rcl/BKXikYMBXnPycwula2WvCVuLC2KU6Pw
NzGaEiQqCKot45cUPIYxW+B1j1w7CJdZq3zSd9erKBinI+EZL32c75dAvCdJ+yW7/nVMuXGNG5pg
XqZ4x+7LXVXyH0dpXGqtvgJbeWEtd2/i86/66UVMwzmweoCO5W4u06+aQJixcK2NTW657xKI1fCi
4ITEKY+oBc8FCrv4j1OCuZfJUdo3nkYj/0RjfEoHzZBgfMdEl4wGRqYGrVVbY8vGhb5qjPFexq69
M2TWraakZxPfgtNDT90ujbOaE35yxjxnD1ff1eOqNHLhnVPNRLLicZyc20qiKh75BEV8ou4marGV
6bbBSkRltC4G52ka4kfSt+vdONBMRjTOxGBWNZz7ilWdXt6Gddawrs4sNK/ggY5mCvo4T6SP39FB
mJtcMiXNnajm94T4d9hTycpcsi+JyWzBDj5gmiBFoESoGFnJ51jgNMjiz66/zYV16W3VTa/mqQVL
QFyOO1eOT4x5T21qeWANixGhXYeSOAcegyQutnCwmXVh7mZjeqP9CpjKTzZEh+hUQnhfBZ1PQJll
hiMx5+FoMBdC0oXUerA2rZKXrJC8liaEEifwot1YqLUQGF2MuZShHS1/aoSzecALRhgGTv7oFTUE
lv88ZltrTPck8XoUSO3bMjC4cwWpdkvGyWWizDaQSYb25H5PI9O7qpvu7D7B1GHVezt2L9Ai5MqU
5T0fo4vo0F2J7oqr+8pqZOVNbbO3rP7kFuhS56k8xYOdrlUTLQfkdodu4OPsFSzciLU8zAw902UB
AQfcLeLJWeV+/rMQtWLn7Fil0PdDj6ycaRiVNQnV2u0hcVQ++65h/qlgf+SUuUwYbWoDCZOFUJRD
hA3TtBa9MZz8PvLms6MZM2B+Y4I5MF6OguqzatOH1HZ8xjr8P/gsn8rPHySxDQzTiCWdCIcWXvVK
QEO0Yg/N5l3Mv7X7aLnTj4ecgP0fpQDUy9UERIVlwJHMtDqskEAc/Th/86z0ErPoRmKN5NmjYFuR
Q3WJ8OUKwS+03OBIBJm9nWnP1hkpGpsFB826SN/hn29AtCNyszFbLsG0UTShTKr+OLZRXIYuCiu+
p2sHbOFQ98ZoasYsIltsoebAfLbuKvE4KshLsravzEyuE36uX5lY3+nYHTTCNpz5Vs4M/mbXKKuj
1vrdR91mEyoFYSj68YunAkcwDhRkpTkZLWUHp+bXZMzUUG+dfAfep6xJINBtfawyQbRylJycXsm1
s7jWqjFpvgphmRgm2Tz2vnw04CiHQCBelDPcp0uw0o33FbvwyrGlCZTG1C4++ElrsPWh65CdZUIe
JFzg1sYZ4ZmiDrvOvBgMMddBl0JqAITEbgbdB50WgVAFuRoDqyxFyPkiZneV+c1d5NGN5kX2W6bq
VXuoiVXT3sdTx3Ay2xKVwZzHg0ufVd/JuHQcndUrCvi3KLdhYdnVO6PyEkHcTU7Xn/tl/uqLjD16
qdlKY4J3GTNuW3D1IhjrHbqSep+07T3sUnufxmZ+ssk/QO3G9VKDt3CCveHhNjEt5mhjdZu1uS6f
cOzY2P/O0WgArzBVCOL6AbkuQ3eMNLM6iiwzDm1bvWIYhR6QAceLkk9bjwA/gw/L4KAregYtN+tn
TwrTEo8PJKXx6bS+rcQ8t0jpWlb6XfVQF/MhnQ1YSJ4F9FWC3rJd01ttapVh/KyYaymmFlUj0jUU
eJCr5f1YI1ZEvXeyPZbEzJrY8VS05vO2yBizU7SDwXGuDJ/Bao+uvZG/ZYK1wV3046h3JfNEXsye
q9GrNikbjY1II1pHhiqZ3MtoJJgnfXGT6KPriQyBxeMbPHVRYtY7L6YgmesTLF+S9OIfi7c+uk0W
DMvE/gUff8BtS8bFtPVs/ZbIiA+pgebK0a9dRUhYf69Z0TD5H65LyeZQNjZ1RDXtTYNN5JjWl9s/
3YgfEZAaGJlm4rZOocSMecZh7sT9auxQUFhd91F67ZML0CaeQPIYt7JCMW2puHrXRWl90XGegPyU
jAUrveZ13ekIL0vvirsgwzEbCPBfFtF/fs5dI6zrIC86S1+XlB+oVzWSYtDXECrclSrqaO+DnTVu
GO+1cC2cH/psoeJF+DJdazOIQ4azJ29y9+208DZQ9Bxq+7LUeYMYu+3ge9i/c5w/0KEOALQa+Noj
75CrodTY1R6OR3Rs26tVuOk6g5wVDlVwcpPiCsDi3BXIczyC4xlqc5FbOOQquwleCDNYGwC/tial
w9qtcJwO1lvf82GWdc9jkeVvcN6+5iomnMKyD0vVTNccJalptQTgBNZX44I7C4qo3KAVoEi5WW+W
V8HAIhy4LKApDfoKCzg95n0NLqu/jnH+p4yK+7YjBMOsZsoIc9kvTpOHg3B4mD2u2snng6Baan8/
ImXYsNI96dfllq0WBwSjEdfJX5KIN7snE6MJ+qMrh2KPyXaXRZTFN4qf7fmMqSxgrpbaG8ub2+Ne
jGPnCMHhNZVMsua0e8YQc9W++O7saadAr0Juplhv/d82RRc6LO9lIy+LRszTD/JRMtRdd130iLQP
HpK+TSWQsdG5b/9WbmkqXrkjBPgvhpxemobsvN8syIJssCY0P0jCC680LgnwD7nIfs/a99UHPgQM
IMhSmMZKHqoPLyI9xojGE4IDLyyWbgvgo2NjPbwznxmOlZVQMghIyfQHq0EKBl8aPJavI2a0PVbB
rP/OctfZLDBepT+fav866WnZzbdhNEy++2Yut0tE/c1gmk0T4hgWgNdCtucs8Z56vTadZto5/d60
xI8NKeffacz/n9r5X6mdDjjN/07tPP92FfPv/yPK4fY7/o3tFMG/HFd6MhAeiyDb+w+0U3j/MimJ
bpxMPMo36Px/mJ2Imf4lXQ8EL82iJ33+5T/QTsM2/+USuyB9lwLDMZ3/J2qnZXn/F/Pe8h3LBUpg
Smk6+BNsoib+d/w50KZFSQ0yj0F5ejvyBK5elkGuy7bdN5N21YDCIQNYEj3Zz6h204+0V+6BWRcZ
daGILeTqjfePthLMIiySCN2Ln9BI1Lf2w9tmsdq3SEoPTWfecQ8cfCGYH0XshKsGk/d847jQH547
wPCH0U3vuwqetF1jMNIOxixKpvgm4R3N6c2kGKB9jVnxLO5FcBqurSTx2SR55VaRFx8CyaF3vOXY
jUN3S7xqAfLgk4n6AOsVuHhu8vFAehBrdAI1/Y/JZF2FUwGLRRkcmQjZq9wCGZnY+NaYgvU3Egg8
OXdLwyjoY16s2FcQqS30R/1Ect7aIUcIWMZkbSfWW1uR7qcFLkScICf0MZjgFO8rzGyZANpp1vTc
JAw6XK4kwC7F6IaF+blgELwmPuJ3Vqs1xwpIAUNQ1/lGcSxYH56TOEOU6KkjGe9fmoJjt1gPAP+Q
oRE4Bezz0S2r4kBKgDMN2UMrjA9GGZLuyr/6YMRkPxTntjIeBNJkaFah0eKuEDq+CxrrDSsIo458
PZbo+vLOGvaLrt8m1iM5r33D33LVeBOyflbaO0o+skM30iTvsTW52iWh0OzG2xdjYD0F8Z2ZE9pz
p62ZUfUMRPMiQJI1DsVW1N81VuuN6wCP6rHhPPkpWxWBJi6sjAwiC51cNwkfbcLKQlW97eKae3AE
lDZXaKR7tEouFZqoqdkiGU07r7TbU4HKI6oSg0YAYMkAhwG+5MivbeNboGHk/COUMMIZDAGy+fQr
yE1QN0v2KjHLIgaiXDcM+mU0IQB77Nk81h7c62I+pYt/VoXmwk/lWZpVfgZrkeI2HcNUR/1l8rDb
u4PmBvdq5xoHbGthSEubBXThMHCsBQ2ZPWzMThpbp8E5bi2W3uB+/o37pQs7/ELrQbp7MI+a8B5E
cvpOBYhDg5wM4Y71rpMZzJJH90+WBxExK8vWRBuJbj8c2wg2/a0mJ+Np4wl6xtai0M1zCGQT0DFp
qW/DZmEovSbYZMD9kUAMd4a5DDvXWHjKRyV2VXFNhu5oLzlQOoSMO4dAaAt5zdqygBWqBY+aOxhH
WHxB2AHJXnkoycM6kx+eK5+B3G5TiBjrJRE0AKS+1caM0XK5AW3jwb90ARMjCzVI1hdUj8xqs/Sj
S5rlRNmzZ6rmIkDu79EdHmxkZ3M7saknDMTX9UvAQAQ8Pk7agcDuFW7w26xp/mCNh30kXwqG9Npf
NUX8WU7oyBzo4z2k/7wqoPbiyDOEB+67Axsj2S5C+f8sBQhSYxmOcjg26k0T7sRoKFUrQee9c23n
qbKXZ1V3p7YK7pCwISf1ZnJJ5HuRONY+N6jFYtcN/UW2a9txXvomZ3k59mrde+O3UGhB2gZhLzpl
35P1rhV0BzFNB6MjMov1bIQ8AfOmc2oKDTC+vbdv2+DYYlzR/A7K5eoDqe+0axvx5JqXOCteF/kE
XF1ueXAJmrR3c6E7/i0m1Cx2QzAKq7GsSMGYOX3x7JzJi6fH7N9yf7qwj6s3RDu1+OOnfGea4qza
2xyNnlw4CpuQyOJ1G6fv1kToiXQTlr8ayjzyT9fytmbVsYjqT70yvr06O7tjBXXVOZVLcwQJBn3N
D35TrG7jHsnyHVaIdZPN5s4ijZG3UXIS1Wh1TK0+B6xcsORA1deed4ZrhRAW0Tk/kdrO/vxQdNPb
1OMZcatiXwnI6WmTZQdapbWv/K/AwY1sV9Z8DtLhwUwgAUdOSRKRtudw7HUYVxE9TORvF2H/ODY+
/UDm5IrawbUHe3KNWla3jYrCLm6cMFHLvlU+D0JNZ8Ndcx26bFqXQKg2KbfVqnHE1pJJz5mGW3Mu
Fqb5w2tWumQH432ikd911ZygXVl+BVm9C7yBqPQfYE8W7/AnoEHNsFtUPTGxzmiE1FAfvJu4oCPV
1nFp9AECI0Si7Sou5mT/gDFLQ4t9DMYp+9HwCxBt3c1rR2Ie5IVh1/ZescurgxoWnsG2+UDNF47N
Mm0mHMjMm+97mX3h8kEHWBZfQGY1s4OkLb+A0hDxFUP+dIt+OqrsGxxniw8oqW9v0EdeB+iAm+I2
VwIhGUh1IwLT1EanuiqDfStQffbGO6MHZJJ3BSN4KWsELMiK8HTuqrECOYpbZBsUxmV4sTukEOzI
2l3tZuoucXWMkwp4U5J/yxYSBb3PESH5vTGDTvMTClat52FPli49qM1br9HfwmN46glIq1K6THLT
8IEzoYh7WUNHfHKW6t0rujbsnCB64klcOxkCjmEY3pkwP1XcTvsgeTZrtDq+Kq9klXAsoZZBqcuK
ubdYgIJfS98sdzlweBJka0FCnGxn2uYkKAB4RvDbbMwJO5h/MGZfYDIeNl4xylWMjWSNtPyVYcNj
rGmFigycVjfzJjN3+a06cpCztEBXrrlAnTQpVhWqIG7Hgzd7aPBsgDhTnR8gYKhVjWg3LD2KBCAM
OwvfzapLqxPWijNN/t6fMEuRCRKFo1/9OhxKKzn/D3vnrSQ5kHbXd6GPPxJIJIRBp6pQWrRWDqIl
tNZ4eh7MkgYZQYM+je3Ymd1RXUCK+917bpJvjZmM7Bgy5o/aE1loawFVw3TO1mPxgu52MvnOI0kn
3YZbzweBu6flVWqL4Zdj2E/hxgK/R0FFCqzKBf5l8/uvTDKEGKuazzKpJAFh+zMU76VbHNywNz05
xe/2WMw7U2Yb5dSYXKxNZBswmhGV0vhHwxy0K/IYwJ81byuqhSmXW9utnhxKmL7ChaamoVmeBsa8
zN69hmOIabi6lwv9zyEKwKoo+EbpP/q8Q1tSa81eADxO7W5lTihnxq4/1REzY5/VBLqSE5k3ZZAc
6yO5hOrSTyFKyEjMUu0aLI3TPsA/gBEStyg2XfWoGvddxdV9E8oUvB+3+Hlgr2LUdlZEz2+dgjCF
8cBOBlZpilzccZF98f/w7QUin+IZszL3I+gZ3jkWn614kJndYswH2Zfl17Dm/joBJ4C5yzyoL/Qz
mdhnv+sxosQAL8ryVvitCau5fWl0iH2Z3Kcx8exqeArrod+jRn4S755AJFqs8A5aTynEndmaDy5d
JZJR9Nq0cAJYtfkSRA6xygpZxTy4u6qK8BJkus3dGLNRfwo1ZtdJ1NP0mYDgQ20ZFhAoYGxn7Wf2
ttiGFPUiO0f3cUnUeBkINKIkXO0mB7w8x8itMT2HYHOmTju4kXzCAYwXPgMEvW5dJLSgfSqn5eJt
MdNoyq1BaIhRs3jIe8XAtsQkHr5FzpFPcWFXVZcxciGGF29+vdD1okX1htNron+TZzI+oQJ+m1V7
aWsoGeUEdigUjae7jkC/EpfWB5chIvjH13iguNcNzO00Gr9GOq5lx/GLzeA8NxBxTfO0lKoTW6lg
9CHEyexDKQZtTIBcb6JHtAuRJ+viD+Ni7fvjhiBKu62KcfcPANLUNRySDlVHgAOx9Rx3SsHKTMaP
sYuKiCCmufMikvHbEToUXz/561u5arOedV7o0YbrIM9OVf+4dBucCOycMmcssM+WDKq3AzHssLVc
knHl99xPP2nxVcGeWU8kwK9WIHZkVKGW2L7Yd337Ydt5vpl7B+Mx7qGCXWtnVtkvdvEOhLXf2l9t
Px2jYfyYGkqgZNK8wwLwS7FvM/XJHLpfR5juWCel4MIXX4U+LJTiCChaFkPwcx8CzYy8ovfrTREq
YhjDfdEslINi+okD+AexxKkCIjfKcTplpfaO/HK1yztHoNNwqaJ2PoQ86wDvyJt6TcofErMRO9vl
SkMcnGOUQUYCBh7npkK+B4KwcAUQm5MrGRw7rz1HdBeKJe7qivxeVBDFKvLyUbWZzWjIfeordHjT
6COCSNMdeBLlFXBu7ULfW80RtsVOmxdpKMZYYuHSQsykZiEO7VU2P0qGoEEHjCFcjGY01zHiizlg
pBdDp3peGAGtrMNTZPiE8lxsnK2xkj7tMkZIV6+zmP4z8eVjpblySE5x8gE8WPiwE9JdjxdmJ9l8
1umLkwffkMk5CDns1T0QRnAMH7YihCD7P0FNQE0vnPfeuGynS2OO7MSF17lYc/Z8Jka3mnp8yZkL
4kLkxrVzS7aKov12s+gDWNa0SW+dMcpFwQdnRMvbUJSPpq8x+7QhMTzoffCWTaQ2VQd30rCyzcSV
jqojqgtyjGapeadZHBFU6gMWtfm4EpObdsCM1VWsHpr7S7c6K6oOY8cEvlbNhZdlwa3I3IIIo3Fs
mWETvF/NHD69CEbHKkzS+eKM2eA5sWAd6LSzxQq/m2wUVnC+xDUtUgPYV6jsmLTkCdrx2a7z7hRo
1Rlg3tfk28XFXEbcBTaOxlaSnG3gYqEXB0YC+V00W9tyaE7WwGsE8nLaEcG0N9LVX/JQ0xio/ZY8
dDyw85mjSnuO8nE8TGY4HXo/LBl/hZgx2Mi4d+6zISKq3/jRrcRm0UG+qv1qnaBL7PqL0tJbGUwn
TXNMMnhUC7luaOF+AtJixPZlYglps/ZzSPEtoeqs23h81hLtOGsqPtL8ME3gVqv8qRmNPcnNL0wJ
aHe1ewg4neQxKr4edA+yiH8Iw4BC6fOrFY7IEobdrXOctAl//40NRHKdtMlZmIx5UvZKPAks71Zo
v7m/hg0EWloRH67aZRX1jtJ+DeA1rTahi8lw+Ixk8BOOHFKUIAgA/3Pnl9Z9BbjGgwq9NjtCn1Jv
co/p2GuaMxQt0a62PeOqy2jmGgVf5NW6gI1ooiN6aeaKeFj1B0fuZ9H8YDORu0HAo6cQ5Npie/YD
i9GBKMkGJpj0GNARBn3sBEJ1Q50773+z6qL0N0kchnDS1k71QMb+5IT5fSCd59zor11cmacMc3Ob
d+UqmdR3q5slj6b2XbmmYmSdcUcNnXMGd5kbtHsYSVLpS5k2Bzevh3zaxuXTQB5qkBQ12UPurmnJ
3eaUbPAim+4pLmvIXMlX3m0CMBnnWJsNvJ7TK6SyD05Y363TU47O5w4Eu2KOU2zoEKgg8JJSMFq6
ySycej5T3qwex91owLyyxWSfh6koDhLhKXMsY8u1/rs2Zn7/aXgW3QB2jbBP42r+Bl8RC6YM1ENd
45opAtw4EspNNQ4nhm/NOSvcI7LWDmrOYYbXQTbu2tsUIaLOcFyMeaHTrq23k2gOrWRuN9fNTg7S
58kCV6B1eB2aieFNuWNIq7gnxOPG6ghrBX6J48jNPjEE7Qfd5A+V5Q/Q/5Pj4pbqw2V0KAPzP02k
/19L/r9pyYZFK9L/XUv++My+ov+tAerfL/iPlCzlfxGTpWTJJeqiOAVT5TT8Nu1//2+G/l/8LNgl
y7IBMCiJXvy/WoGd/zIMUwJ4oeCJxUDoSNP/swBK0x16o+jhoceXODmFvv9PYjKa9v/RLKvTPkUV
kxCuMvCp0FX/v4vJKQFRKg+xJLQDHoGay4fv5sy8KArpwyWyEoT3GDb7g9CZk3SqlmtJ8nolksk4
WPDZ44q7z4T7rTaHB98KuawsirIVv7pFvmvLsiRwuUxx++GPFlu6d3Apkb1FyUNY3lmW/qcSm5oj
WKSAn5KLNemFNwswMb3lExUrcJFKbcTbn4Tnwa0+Eq3GcONw/spE9+u0zoaLVHZ5CVLy0VqB+750
6ifmmtu2seSpr4xPVYTcSWbDODjK17wxa0fPEuo+L280cN1MyEtraCTszzoEGig+/roDIAAiOT2C
P8k8dCteey6epsKFz4wm3VSp3eIdKPrHifHqyg3D30Tv/K2GiRP5i1IZZrpAHDgupWWEP4ZSHkwk
7LHmpHt+NZjXqZDzjpjgsJVF9iVMJzwlQ3gHdgBvmDlFO8RFLLBV/BMKQCsdZKBrPYjnnMqdB9uI
tyXsHY89cN04/NosbaOb5rIBOIaCryKpwiljyrHKtSGmcO8ENvlILi/4+QcH8ZDwJJZfkHeflsgW
DivXJb0eP5Y4XDgb32CEOsBBTnBtyT7Zua8fh45r4dwG3zgGnEsn1FsT41tpBZt9xV5PZ8IDET4H
MI12zUXbPIeZA2dg59T84Tn+zXXvV5TmYlnadEy/dBxmOYkHkLLYD4oqKnYdHUIINx0DPDcDvumY
W276rIY+TEyryGugrT7mf1V0q9xyjA2aOYLMHO27aOzOnOEPUtO2ZeQzlixRO4rCCiCituEtCytg
Py569Txl/iq1bLL3LMe4p8XN8d3voC0hSBe1vpYtovvgMm81Q/+A/gzBOrJ+rZF6WT3vPmcS6xsG
J+2ZIDLa8og4EHbEBYyqvOsra3jSI9y7/W86ERB1FI6m2UVaq+xNk1jdE2t3fuoca+/7zV1Jwy+O
zkw/iSivDzRPs7HnJy1Yyn/j+kW6hKma1rqg4ETki0ICbWyWQIbY0Yd9aZPfcACPHHEZ4UOnl6fz
ERUD5z2uhnmPc/g5iY3mPNXFj6GMybPHNj/goTbX6LDRPQRD0gWwXI+V7lbnIK+qbV1Z6qEbEMkh
xEVvMhn3oQExq1X3/75ERQmXR4psm6TYp6t72bgxl3Iqv6dgMGjXjVHr+BF3LTTWLKFnStZ31fJT
/37epnC0Tbr68p//g2uGn8Yo9OO//1G0BU6VGiGmb5FB8hqHN9wl81ba8NCGMbBPVRemb71/MaPw
wwiAFJLNAvjEaHtNYQqgEs6OzIG3gqDkLjWDR6stxys+pINdhr+u0djYMUiJf1RBRvxl0g0vHZJd
lGGdZS4NMQjQCyavnAA+sSExMbtqA/bvPtvOMyfJPrXp/9ZDbxrUNuw0Tud5/h3ZzTe1QQ7rnpgo
3YVP2ORTu4klmpFInhjWf1rMYPaperF7ULGGVZFVkUS4R7fYM9RbDP9y4/+VAy41U2IESWrB0Vun
gslBX0tQDJXeXmUIoDkYmE7EuXF2uqneZ3l7nPQWLcNqZ++LHjmFpyfUD4M7bSBK4EsuO3jyQvxy
75g9kPpiA6IBcNYpFEz409ZpNoN+6wNAS4orEmiH+z7MPhMDo0pqNoeEXGGehi8JHvOVgVwWx23u
paHYDwZQAeC0yD01GMm6vNMS3g+nau8NeGO4bKFQGOGE6dVJtjyu1j7uCLplilQtcTNfGi9BAbui
Ib25AQm0DRIOwnGjvWdT8psERQRnzarWKHl31YSfjKY2/pq6tu9sAM1gWVpSxusce8O69Kv32szM
q+Fjy8y1aG2YGMAjp6N3Orc4JSu2ijZ3rdscDTdB1srpCu0j6pibYAp8mfNCnhJtAMw40U6c6PfA
tnArIg+UBe8kK5fX59broMJmR482FYqRS3+1idw36k3nsfk91llnMUAjEsXR7FqjFQl9RK8rSFUN
YCg27LLBVXOxPW9c/VyS/1oDnBhWeTc89VoIoBI74xwKokOYh1fjyMaIiMklk/YHrn97hzjmbHh6
MWLVhZIUEQp2/XWahsNLDF6+L6utOyP+wHig400NG71Sq8KkHxFC0fKkx/PGcYlZjE5FxTfSKqkt
DLVutuBMJto6TP9VD9SZo0qHNxSKONdzHOkLGQg+R6mA2rh3vm91uwqHJorvDCqBhCEyFms6ZmZr
izUovMOK62DC8kiowaLucUnTS2vtCtUYl0QZL5lNP5I2VgctwWcfi/zgyIhWx5T7eGgA/S/rc60Y
gpFopqGoI6O3StkFkJeJuLjIsDvlVkhQ+VIhfkZqPQ/ooXSOOPm63o5t8UCc/ri00ZzaqC+Ooe9+
mG2E9Wui5i3qKCFQaCUa69WW+oJz5CbOWsvw2rQSiCBFgIU3iPep0MQhkNLyqgixTTWOudFSDkKV
/pTNfu31PRPWcHL0gwwLWJlqUXn446BMrAWhSuaKaPJUhHCETzAw5XoI1Ni9YqWO2YY7kgbJMo2v
bePZmoofERJJh1a2deEnIOvBEOknlDhu/7iUoPVBVcYYG9/ZGrXUDWkrJFGu6nBmxsIA6pbTDRjp
KsWGqNaJWccvSdlcuphgPNayGKhHdbQKQRQiMn5pbijuKKm7M10N9fpetTqqfKxeM+NUVcDTtHjY
UPyWYC+w0GDGMWYG5ioos4K66dT3kpYxNGsvUSnylYVtl/chlx9UMLrYrf6Y5cUl0FNt35hHrVbR
yYJNFfEw530Hd7gvrR0xDEokM/NOzlyorMHhdan9Q5u6xzSHM+nQKoBhfH7p/KS8cHwKOxpvZcXi
kQUB3+WABytCFckyN3qXTcdKTst3rz+zqexqi8qsVN3GjGYZuA5tL9dNFAwbWlD4MtjewHSm8GV/
0Kv0q6zgilHc22/h7j7ByeDkUxwa/kML9Xzs5ifo31c7beSN5ZiXq33F2lXtEdYZV/mbPLNPTa2z
DsWfGOHtzWzEEblCY8baJQmO5mO3nWawXTgM6PIL5LHNe2TIzmh2XR15tu9P56Ip6FlDmu8zVDFR
5QjsMTyJbj64DKZxnniyag8RBtMleLwJwSg+NuOQEUeNg4MMyj194uZT0S/bMLX0duOss4XN2STD
A4eS/AmyGolBjrMqgLijmvgSE/GGA+WzMzT1ki7DSifmTDxk2E6DYqP7FvE5VmuSQytdYR/jj94S
oZjubKdHhmiB4cymdhnoaygnylr/fVnyBJwH2veZOAAA3Xih6MaPGtDBVV2PgC8CWL8VS+GtWb7o
DkGieGr6nTCbe5PD2VEEdk53E0sxO2NEMQxH9v/8t4pz/w3E4HyxuWxYuX2A1KS8hqadVSQupdAp
VEg54TH7VFG/VS3BBtGQSwuTvgGu7bRnGh1uw2Q193aE4b+ocRfW+XjkKE8YghK7td44DxRd2Tcy
Vc4twLNwm0pOORYVUXQq9GaUX/rGogtGp1ub6hBJMlBJrOE41dP89u8HTY6c6jvmtIshfl+xAwaS
HH4XcwjUCvMhAZ9mh1wJeBIerJLSD+msQLXtOWmah3pss5WpBTk3mPhrJAjxwtHwjjYc7igWY+wZ
th6DDzd4CcBxpGKp4+3s8KACTTzmCY6AIp2PTmldskC6187G1Z4pxg2GHhzM6sXJpvw66JF9jcyq
oaSOVYU4CsWsaQmLiqVrZ2fRCFKeEzAXpfBFS4b4nFe48P79EDw3HIO5trZIe+fZPsCMmO80Zfxy
PUbuxW1wBaQpDryHns2OgUKXnSY6jXJlN0+lw8Wu+BsL97lrXB0GSOlr21jN92zQT+Dz07hJD+jJ
EzTeuNxzAMDik9jOneteuCcSS3CCmJfWoPFv+TKNw7DrfcYUCUcBbeZUV3NQ00ceriZSW0uR/VOm
cM6hCUJVFGyeI9RpeiAduhj47EeiXVD9uyc/DbsnMDy3pG+dq23H9ZqqrngNPK1aNVR27spI83F2
FvLRcVr33ucPGeziGs4x3wpsAve1rl/dlK3un2+9CecvoVwg62X2q88DtY+qHXemMlrcNXzIECU8
Z3LlQ6447ttR/eJrxBexTYb3Q1W0B1Ohhg8Uj/zzthwy6lkfyiyXdwtVOgh+xuhMZkLbanm2T0NO
ArInciSGpnjISN73fjlddDOgcN2t5IX70vnfj/Lw34zHPEQJvJPl2wvBCAxry1NCFWCHWYqBduTl
UUTNaDjAnAROaUWE8MDBchwAnh5TbXskY7PnvS/gAaThTjnlSUXJmT4cuwzCt87lLBcrnrOZMtiT
FPvKSSBZZyElUYZBTjNg6I3hemVXkEVoY0AHVrDNlJGc9Sh7QO1ehwRGDwAIQEv1uEUJRG5dE8Nr
5M9bhpkp3qpuR/uxv54WP3deWmu6l5xzFfbd2uefk3MlpFyJHFgaBsJTfXCxsjjdot5MSN4BFrh6
XA+47IAouSun/XCd7NTG5nOa5dpxnGHiZxVioIbAsQmN9JRHA1Ucvnpuiv4DS8spcsdoP0T9pz/h
vHEjk3JoPkNiQ8HAFevLHtQC/um+EW1OCO+LeJt4HWirYxYosABqfgsY8e7iwAHflZNvaSnDq63x
Adhs2uN8hZb7nGXWhgqNt7ruQq9O/0LA5eeexPoKmuZE032bHIygeXnis4FfycQSF5rhVZi+qpKZ
wM10SVLLwEX3Yfi9KV24wLhukIUDZ8UezDRHGMmpbA6KhTjsp0fafoTHirwYibv9MESDV9VZSxDO
Z0MnujEU9VtMJyuKtT/nn3SBIrlSo1mAYvSMfk4YFmSKXLx+idCuKfbyh40Yr0JQGjt2nPiTUdNW
PQ1Q2LipuorseotcPLb1tKndlJOVnt7c2bpRXQwFRkI+mZrqw5R0S3UVIno5WQr+s9z0FkUEaWv8
mln4JOE4JiO6uFIz9xi9/AYqtp9KHT+/EzwxZj1Yig6iIma4HYRFeZqWoj+ohF0F2q3WYfg4pAIE
icBN0QAlD23AIzPDgMxw7gClYfNg6rrikDHuZodh6cidOOj5NXFE1rGx++sYDD/9AOK/kM07ppi/
zB0fmuOQM6PqTB0+nRweXGuZ7PqGs1YDNuyMPE2TdeHd3PnWLfefcc28Qc4hndRNkRfoeC9cUR8N
23l34YrRGx6Fu7Q3X5y6fJ5tVjRTWh++SQJXYMgXNRh/1PKDEjkWssTlSMYtyOSsUDM6kc45IWS5
1jv9Mmk8aAnm5nVlhncG9a8iAd7d0Cq5DkHSFC0mnNnvn1UA66dXdJQ64sf19WTnS3tL1euj7EA9
5iFf+A6TZQn2elNqsJ5HuUvc4C0B4rSqQ7osSd7C1Fs+JU64IMmVZw3PuFNozq6JkLEr7yOObnDv
pxRbKUeEGKClrZiq65Z24P5+afvgJynwrxIBoSGUuqO2DN4LicOvkzsCADolvcEpTtsPWCnJEezR
BQSy1hhfkiOj4EC3qkLxlnbBbSzI0ThOt5wxR1hOi/02zvTHYGlFCZW2EfGL6TotBqfqyNu2Z1KH
BIVDQB9N9/ifLylOEBspi9MnTRmmLIBN0e1AezXrGJ3BK1RlhEBOiIeQWHQxJfG16PgHcE3ypDV+
ToXDX5xIydpqK57/1vCm2fzq6+G1ZrxQu/Fw87WYJFAzUAPYhmBXWbgmBpREZdP3ckE8A7Zn1MKy
08fxJ+dzaBAHjjuUdczWd0vsBG2svhoq+qmLcFv54ChMMT/RrxhtywpDuyXOYqjuOyWnQ5hDpZ0j
bMl9Rr+msSmNvF/rQ/tHMSYvaJhdzeyV2/jetGcLtxmJaT9On/DyAYCxNqVvHdPE4PpqUr1o+D7H
8kDIu6Bqv/JIXTuj+8WD/Tk24JIwDgMh9GOgAwK9TEYhnt4ge6v9hvNowtk/NJMnultHAcgrS7Sz
jGS7w22rkExUzTibNvhnw3a/eg1gyShtf6+p7N5KjAe3NJN1XoFvious93r/sFAF11UEL6fTrYem
q5tNACt3NdTTM5NDx9OHpebR/iqj6BDGWILHcCC6RSVdMDvAjwyEUmTQZyHfMdj88WE/THS8s5Fp
PJMS4pQF5xmywSXEhCIRofFN8xaOgr9oOOZHKx8AowrOYThCTYdq8qaMAAhrLRrnwpxMw2Mnu+jY
5e0h7SJe67iCsRyHuyQ/u3Kc2Lg6MkJ6g0OhkcjDI7HtIGbKjSUHDNeIIDAzj4I4BAg3mOhb1vyz
QwXHlpwokRM9Z3VOk4uY2vmUVgzOtcGudikUOL1geLn0ERdUZh7YEemjEQ9WyukhaqCLFK37GZXj
M9c7zC/QYzZTEnn0JhNQrOAHqAZnUV0RnTGvaZEvdXIaiX/a6yupAENWkDXzavxqEn0Exc+gLLA9
WGP1vokGn9jfC+D9yCk3FFmFRFrOMXT9daDQZBKHSIhuogeL8lTUor2P8uQX2tZ0sf4q4jh2yTUA
xzAsYRXvS2nlp0Hy+qO2rzONYm5nICGjrI+pX84CzB5suJ63AcSNhvvOU5XJ5W0JpacElzdtZZ1E
QMVSZml/smF3zrdUHuDzNdMOXRDxR5fFprZ8+aoZm6nuKk7Txg12J5MEbSOT5DbipuSWGxaLAxYg
RcO/TK+5B89spm1QxjetsoiwjwNGOOMDJ3lyRE7UjhYmC2064eHJtu3o/iWFLzaBKKx1Mdo4X6pn
BoQkHTHE7nvWTbase58zncm5HibCfVLkn1lmf1doLh6AWCcjrONDzp5tQXBAhhf86XJPtddij8X9
QHXOoVbU+P17fslkfjTS33Z4Q0LIhVgHY4iqAjpD0VDWoVHI5YzyJ1p8WyU1ktRkcsE94bBkMQqt
76KVkC2a+hYrpDZ9LkKG8DE3QFw/kkLoqEtfyRUbBKYlTKAZM8XJAKaprPB7SuxPKFhEHoPxnbHc
wCJdoxAWww8caUL6K9prqBYNuRHpQ7jHHknaIGIJ0QW9hXgLN6FAW6QqhwavLZVbMT52EPBc9EDZ
GiyyGlfh2P0ou+muxbu9zSNku9R98RWil5i/Wr/3JD6he6odZJ8vLwGRCKZ99nYe8NLEaUVJLEIF
/RvGs97Ie7NNM68lx2vzLJ1NCzRup62tEQRfh70gEuElcuW1SbUQjCNRiAILUxQppkLOG4bgjO2P
Jho8DeveUFykyy9opBPybSGJ+xM8rJjpuwaYGKKOoPUorlf4k9PxLp/MdyMeAoLwzrNO/ft6oGtt
Z2tkzrCbIXaaDItUiBBbbmY9kB4DPWyWEdxylSFAdnV9PURQUR2Wx70/TQ8G7smjqUyc9kV9IkzF
VM/6SsHGcVgb10rrKTCtX+MOnN2ULrG/JHoq5wSCreZ+jHP1CrbZXHdifC1jtF5EqpWfaS+jH732
jV2cBY2IHqWPBMjAi6o0vramySpo4YUerHZbM1rfUj3Yr8v6APgj3Ouz8agckMOz2d/TjlxH/pOo
Mndfxhxcp5wyzRyAduWLU95whRO2ed8Y2Klqa3okJJLe9QMRs5TKQ+bqa9LKIHsxNU44FPhQ/WxH
pJIYRz2sY6V/hToniAAwVFwbh7ShaJEA8UgRSL83aF1yuAeGc4tC7XKDFW7zDD6QuOjwhZWDRsCW
+1uBsYCxWAZw2aZ9pk9Ne6d11ivK/5MeZNHVbZ0LygsC/owvarL9LRxKQYQgtLZNa0K2cJ+z1njw
Y2u+UX4FfwALZaPb2KnKGeCI3xsbiDAbW1QGnkBaZSvjvmzwvFZEJ2EGNbAYiyr0lNW81c5I5rLS
D3bTbRtB3cjIUSZnOrNNR5TMsXns/fklDRKLQQDWZ11VTziRbmwvMX7mnruf9kJbp5dnfEqMFBOS
H5IyGRDT+8bO921LFl4AYN4mQzPQG4t1NjXvTYYb667uPFcDasMYKsLs15NCUXQETpH4KOnA4mI9
rF1+xqOzGjkv0U6mNb+xcTiLm0fCucDHUb5YyQBFizXarJICptW4MuzyNcxnTCy9HWEiqdBYNFyV
jv3kxNQCich9HJWJ6XMegEKUf75JW5MhczqP7NDecMK7sQ6UIKcgMkvjUPPORCN+rikfKBgnobv2
W+YmPcCKwR1m7k/qUXcG66UHNOX3OERgp7xC0HyYhnekrHCr+LZuSz8wsMKnZzpbwLwMx6qloXgZ
h/HaaRAaPHsauaLmc74RWvPAFQB4umkW9/RBU6CL3p1X7BVCU7diyqN7EmLUy7CBFS6tMzJ8TDP/
Re/gFA6htdZLCvDylMVeddoN7hJRp4Q0WciBxAsYwfS1emEbhF7nS/ykZrx1A1yVhP3/jNa1dyC8
72IkWdShVseon1FXB1IoKC1EH8bJc0MvZp9B7cQpm809ya0qOGEs39eJ2aKbQ9qfY2DkqfXj0u2x
JuHMo3ytislam8VEpxQ0ZSenqRse02tGUoLcAw0NQEgvgdkC3jLTE9S4p6TUa/LHrKh81IS3q3Ed
g6PEHUxINarmR5qEnueaq7oW0gqMcKU8qnUY1tTmfebvrcJ9qHmYEAarv9R8o3O0RY0n0iluKsPs
08sJ0i9CMd10YwXASMPeWCffdaQB09DqzTx4yp9/KSvkfAuGIbQjH4QCQIjYieH9qfJozOovSoxL
Koj71xhHNtAX9jShWXdVMx35O8t2srdsZF8OlQSrvF9qKQYdBkyhXenngCiuYaGrOdeShvO3wVSn
O7IETNZgz6XtU1gQ4fDn7CCNfsQz190FU/amNeFvoVN7mFcbWYXFq7IeGN9vw4YFv6V3jWsBRwPd
ii5VbJMa5BuexDQnwVFgQjpWv1UHNLWL201JpxDH0BwaifY7RrnyJo0Zdt7h5uqdztmihAynotN6
Puada41ApgPmlt3LRCGpnFts5kHz4hYoRMx6s1MxZdvJ7t4SiXuzSGF4FDx4o8BbLL8EpnEABwNm
LDSJ2YrrbeD0D7IjVjIDneMQc2yIuKxjfAl7HQnVbCzzzuiILhS+2vlD2RBBS4RnFyBcI/vAaBPf
V867uVTpGcl4niICW7b5uQDIXMtEFm74t8RS/cB0OshuGJkbzyc2fWuFDKVv0l4kp2aWkMWIHa4B
AtxNcsVsqLpye2Yk1yXxVufvsSqN8mfKAe5a5UdbE6mBBjFuHKPcZS5adN9T5z5U5C2NJ0GpomcU
U7EPLV6cIR+pmLZM68ZzsJ3D8C+0C/65PUjfkhYvDnYEapLyGZufk8FhBLiLbDlBXez5eV46MnpZ
tu/zaqIsWtu1mDx0ZfzRxsbEn6pmOZtea6PC4ygldejm+6aCBRc48r6f6XObNI2l3p00CiW0Ezgf
pC0XMUKnUsYHB7uhLvBcNxH9QkO6aUU4bSi8aw7BOH6DZRs3Eg/vjt9pgvoYxhsxHHrZvwZVCMIl
NSqgPSyg7Uw8w17Luot2nYioBZf1u41TN5fAZarUoUi5Aqpa2zdGycbBmPSrjs31kBvqc4SBQbQr
WzWTAgnjUy6nx7d5PC8hlnVsWM42z3H/a+bBiZC4qKErLO2IXbxZk9ejCSOgLdOmOxMn0appJjYh
1IG0zS75HD0BIfCPnIoD5lGzdfZdMEtGdddPsn0YaxDtWUiBcZpV0FTycWk1jQxIZnPIqRF6P+0G
JCPticDN/Nk0Jlu8mB5BsXKdSUsNfd4UXpdjvwIMQcue0+SrYfE81EoyujUrb0xQlTC1MpP1aRPN
IfEZ5wIlaUW2qzevJPXCPb0PmyjjO+G44OMLZFzsgekdhCP4hLELVgQRBNnRxp+K+X7d4pHwzDpw
PTQB/MUCnFujiofZ4JTXpczn2STHqah3So1L10Qf4XPQ/wdpZ7YUObNl6SeSmeSab2OeIBiSIbmR
JZCpeXCXa3z6+sR/jlGddrqqzfomjYDIAALJffvea33rYe5BI9Lr3Gqh1M6XKeBEyg/t+tHJqMVH
0FX1LrcXswe6koH8OtxvecELQroYD9XUb/ANkbWSkZmQy/ZztIt7+gz5QcziLgtjFKcm41y7UL8Q
ctJ/QZ/eSPHb7fVama3c97Xw1iVujBUpPpQHA2kV9PQP9jzgsR/cYpUV1uMkeS/K/gfPrrYuCKS1
49BqDvw8JFWswNHYPs9meaeQTG/IMjqE2toboke0nLkAbUhuNwvnbKfT1UkZj5XF46SdXehrmwIi
2CvE8fhruTbJLWlqzr1dCBm4myFvWE0Iwed+QDMUIs96Ek314NRBi1SZlKnBSDYMKp7xZcKKNjYg
U2E5GuXIIU+8DYSJFV5JKF+VpTA/wsNUeLcAVCS6fcPaOP5R2T5Ke+ZiK/5gpJbr6ZWdBtgc7JYE
l4QxDRehqUbnifnAkhDGgNE7G4lNtJogzGZsW5iYAYGuKsnJHpxs5pDkAqXldEqw5D1WnKeAjdOp
rFMIICCuUd9tgBLlH62PgJndf7kbOgG2GlEzd+18EvjdNmzYO8e3SuT5uryr83OoBe6VUHV3MMqf
IWxYSFPMAB+izeoniQ5s45RhWK03acOSkJXckGOq1PuAc85xA1LE5sgj6Mf29lE6yfu5Kn/Rukdr
kj18/VPFyQ46U7ALbJhnZRATTjA2Pjbi3L9EjvYvXx99/RPLwtr6GaPWv77w18OvJzv2hx3Q/vz+
718f/fXUhpitNZQJufnrC389GU0UBL653X4/Darbv3647899/a9eclilqzbt/vrCX68Z9bneE4nz
6z89DR3xf//V81SdKo/O0H967vfnDJIncYRyDPr+3Nd3/etbfz28wE5jRfw/3+O/noiZHy9WX5OL
8T8+T5FRchyM/PT9/7/fn+/PVaK9DwVSAa3dyyAweKt0oYt9PZ4ibR+jFmbw8tU8t93L10egjUi5
GAol15z7zQ2KNG8LOpiUl8BOnrSXqo3W0Eu+HkImXgkHoYrRSeQyfR1umqDAik86FjHd0Z8ofZiQ
yqKdqqA/B82BBJZ81w9PfjsWdx1u3D0EWvdsN/18GpDEOHMebD1dJa+GqXbKnfN3VeONhWdqQb0q
7Fs8UfU6R1hOCorx5OvGwmMky1sXCNhjFiH8dAV34VhCD5/m9kznJFhF9NYQTXnPCWeoTTPRLs3V
QKhsB2+lqduzMz56YRp/ZgxDzKq+DL7Ir7VDJ4/O32GcymMj1JsfwYZnVQ+iJZzPejdoip/9uE4o
vV346g0ESNNO4WCl3vPB1fSD6AkdCE+aNixrS2en6J7p2qLvlKswA7qgvSXHLRUPEFnFKi4ZgeXV
sitKDaBJf1L72MdMUhMgvSEbGenFmBivwE4/Zgt+jhrTmBoXCqtNbxG0EACxRfkET5ZzRGqsJ4Yo
q2mcd2Lo3w2pzkVGQowhiDlHjLwUwcrBRNxVK4S+0EMp/rboPqMTY4IJIjpAX6EMwgiw7dre0bHn
37oX4TYyTZxuDAW5qZWXkpjkdzBEq3UN9YKdk5yHxLxP5oJ5UmaLLSoldDg/sC2YhIqezJn2Bu1S
dHkfWc01kpEitsMGtzVJQWXW5XYHuZh+JeIC9nSKkn7wziNmev5m5hYp2gylDwgiKGGCuob21fY6
3jzF/GCaWnOj3Bg9b1dAIwAOEA7haxOxDsctLHG4gG7xntqCOEOv4nCVnFwjPQrbP6bMDMDqkYxH
1/VEWRbZaIJG52zQeTokEL8MYb2h+jDPAVkk9I7QO81+vemMe5mNjHw8D6RyE+9yJjXm4L1Mpa5v
fAOBZeqSN4KN4W7yUYJ0Ex5/1dVyNZkYib24gMnGrp6F1FbsdGwya0AEw86K5teUuMah0WoPeu4H
TvgbDooH9OCEYDTebwx+6DdSZG1JY7QYYgIQ5oOqt16sh3M4XHNDVifbEj+qkjNr32raEySUFyVq
IQfQUhFbB2rxVVj1eiulD7K5RQOZp+4f3wEOjEYJszQQ2nU14qadDHPNAAStFW4Y0lo+SHGqj4kZ
P8wNvw/I800+C+dKBVFU7Kw4mCoAkzCGLWfbpqWFX03s0UJP624kSlcyk92mln0v854AqzxBMNj/
0e00rinzUFBIK1+FZlOchMEtUyWbMStgJlSpidm6RNhi/CDIQK/jRhS71OSUFlfVD6uBi5DW1i1m
Po4RapZbFDaL/Zw+WJYP4Q7DC4mydbBSbanvms645dqu4LzIgx5aJuh2/WLOTMExi9wWLol3yqPo
wc4k8RbKiAusu5jkITnMovyGIMzKzt41tsHeGPDgiJEhO0dXj7agjOdXI6Nd4ifUX4GnHhqye1cm
EYG5Dcd/iIVY76VF+dMjqAK3mb13nfoAakijyOburidys3WWzqw39L5CxvTTpNtL5b/6yDJWKXOg
w8zUfNXV6POJg/3oOm3uu2MU+/5NV4RbGHssDIGf4uzV7TnKH7yxmE4dvZoNrT5vnceEhwK/5MQy
H3rH+ey1/qlpDGDPJkSNaDxWmnFDSjPBgjo9Fn1hr7xirLduemMijz6iPn02xu4lH9npVWfjsDKA
RPYfHBY/iG4cUT4RqRuEgMcwmQcDEvRgSNYAqmgkE0TkjV2wrUmb0yYDwhnkboUBP3eh2ziQysyB
hJTc7g2Clra169vU/qTFdQvj4esqq4epW0Ue/NOpbn8vP0rnVS+Omt8AnFWLoIG2qcVYWdGfy+VD
mg/pSRXDRC8ZWd3c2B8yNcClpdFjNNDpU0mwnTM8rs1DEmAOFHH3WBlL0xSTMfcgXOjIfevc97H4
HZvDu2Gio8dWhmoMnalFLJVd0h+uGHWJnGve12hDpelsSfoGMdzLHVGcBEjb1stUmCU6L90eqhiZ
T98sseEZOupE0+b2sh99mDz0nod4VbJM1h6iArO9663xecpLGkwmTGvaEoxektdcIrgB/eiLXt+4
dUucR76NgJqQmDZitvJAJcq5eLTrGImQJV7alBODgchK2x/+oN5aktgZKWMaiMdozywB9kYf/2gq
pi24xhHFdsEH8zX6S6536JfeVIZrsUR/gMzhmk/KP8OqLNeW3TVboLu8F6E7nhXMnG1cZUfFondQ
RbeVrf2EjbjbzOxxG4GItKBHzyOXEsNs/wjViC2z7+Li1KdxQncR+gwAEH2tWLEveSytgzWeaAIT
/tHD3hv7YA9odklR5EyII3gTGIBdnZBkS+0+BhgrmLg0+VHNnLTk0pjM6t+cLjh5KyRjwFU2fkKU
adLCyLa5SUlM2kByKmgpQiLShNtYQ/8VJHQJa7lP2wFcSockDyEqXUfktEHTkdji8/52x8rh1N4s
8EMiaEBCkj9mBv5+njSAyEa9lNzhGxPgLxiR4RDTMIIAG95loDGYuEecQsb8MnIy46w240BiJIdH
gr9v5657z7kib+RIn0fVOUiTJyN9Btycs9wlrMuDWlqz1bwxbLTIRZMbN7XPKASV2FtQJPbeCw3m
aQ3t57gnS2Sx6rdkkZIEb3zWrvkuCxHh54bIooRL8BjScKwoC1/kqVbpvV24b8saP9M9AYgXGwek
Wavc1bel5z4yVcG3S8YdRzEm3qmiwxExYBtJId+GbcU0zXBOtTDtg6P8Z2NgEND0oEQNKS6pQGYk
u9sYFfzahqbUM1hbu3kNUJo9hnxrWVLNgQTZu9jIqTm6kIGofq4ih8xFuMHq7KgSOG8EUXMsRtqc
Pf0vyuwOmJ4+EgF0m0cuawV4Fg6sL4XNAX+cwCwAtth1c7csLfwQGMMP+DWO7O8Qdwr5syzJi5a9
+zGbzWsQLzm5JBmM/rGMGZTUSoboUg/1QhAZEusXlwRqOv/e8trxheqF+S/YxlUR4zdnQkfbLpx+
ZCjdGweqi5JabnViHkcOhls34e8ujPKRxjekGuIZfMZ9e2Uyiqw8eQv6qTtnvMCaNvSI7qqzE9pP
RgRTgTY7bRL+HnVDd7aMX816QGedC2clR7oKRbMN2kJtyf1kj/KgLaGxcZ6PxWPitVwyc8EsrgM6
0Dt3CG18/J8QLRQuXGx3PzUtflgY/dp025C+Lil1hPGidyHKKun2Rh/eIgQ04rK4k3V4n3r9az3b
AiI0JZZH5q4bFuVpbCPinxadzGSUQKxC5+6sJamNgZWQ40P4nz/eGWqGqGM7RNdrjZvd7a4Ag+K9
gE7EH8Y4BuaezC11R6sRCbzYej7xyal6yKqcP4FVmPtkTBmoFcYG+yghMB5QBvrrGr+suaJNg2mZ
Unud97+aFrYwhJJnkXt3NiYIeGgOWBgIpvBzfzK0GE+9oXYtU8VDxG5Q6v6YlC6W5ZqFw1G6Bn0Y
4guEs2Gj/z2laVOfvj4SZIMcA4bXy6dtw7uNdWAT/25IsGJWppdeO93ANulPNsPPkMrNLQLOEgSw
0K9l4rv10nQ4sJNscabTm6hAqviD8A8JyWis4/L09Y9oDACMswviVawpY0vC5ld2J/5Uumt2FVG6
UxwtbZOy37jAIKkLC3lyqG1O1jTBZRbzb6NQ3tabw7e8HUyaX9N9liIfLlKawcGEwGf5L01uNv/8
kxVVtxIe02qNbvdkuf4TJNVp53YgpOvYz7Btp+1m5menpvZpQel5Il8b2XkSR1euDAJKCCBnvsKb
E0b1eCCyZd1wIJnALJA6QZ8IUXLNQuommQnJDB15Ci1zGifiVdOOkpnWypQS082M8aTyAaT/oNKj
tgBEVwFzbNA16SaKTJbSBWCX1SC5Iz9cePFMZsaQlTEiAIgF3zdQstEWQqnzPg40wsOp81AaD+Mq
GzjPJa7PCFC4aB4i1jGXamcDWQeFSevRPHJhAAocdjnik8zjCFygYU/S4iMrGdZqy/sgv/1KcAym
E3z925gwiNDq0Xl68DVrwoNShFRHMQInnCi9g+6ATVQzZDq21nwx2fjLkDUxBu+bQVg+pHG3cxP1
IezkgY7UBwJEg0JXvRAHs8auaVKnjiysffFc4iuchuy1xE9t7NOubKlIKmeHj3RThN2nR27W0TE+
O6617eChm0wl4dEBhHSk7aRXQv5E74i9KcTLgKcLPWNPiCNT9y0eQGJ+Cd3aQeOgbKV/b4Y30Lfl
Oaw0EiMXD44T2dfIAT9jcqWsWxyczIlD4PzBZsidh2EiKdkZobY6RtlCH9lG9cS2k2qcgB03dDeX
z9XgbcCRtlDcJ7lepoymzpAGdcWPJHY+WnEhfCz/+j17H5fFDL2L8JQFCeKy23bFoxH4z1YzU1pQ
D1ateEbiD2/OHk71AAtQaPvAHPg5skiSMAIBFTVOb9AixU59xLdCNwAJYUXaB7QShFou2RuT5Ldr
lL1VNWpGFtMBxl2BBzZBnk9O3871u98dAuMNbOZ9ZpC2MIdNtI3LmGNir85G0Uki26eb/lBMdrb1
hfkRFxGi0qjOjzMVXl2IHzE6lB8WjdpmhKlRw9RwPZ+lnLlG1Q6njGD6ddrwa3qB/6otwHL43jm3
truBkN9sLHwEdyRVmYD3N0RXyaXCG4sHPXA59qnDu2+xUXbGCoFLuHQrUqIvYmPbBC6MZUFYjIRf
iap7JabAXTUlzk3v4vr6BUIAUyZFdpAEO2h19CFDZKD9Mu50mvrWyLgsrQmyBkqjxvL6bam05tU9
2ASyOsbF2ZKxz8zFr/eUPKiFqLl2QGm5kCAarufWgX7IsQfRM2SAJnnuTVVeauOhqEcC2/Ls0gbq
N2qjR99La/q7fxiQkb+rOF029Z0SxRs6eOZMqfvWOIDgY0cyMi+9VyZ0eBRNpiC6L91NG+RIUEF3
wuDGmxksDaCgRIqi8o2Taq4kFa6zlh4LbxKWg1KTgOrWKHxjGND4c9MOwgnGrUOXVNG+Ged9azVX
8nHdfUbSHrHR0S1nreBg0IXbuPg2KkF0meTUkxH0vmqY9nLhg95n0bHq+ifmc+hevfaBdV36ij7x
InVl/+A9HTV7OOTNvAu3trSYgFLYs+CWwODJi2J8G9fM2x2PQ7AdNJ8tUVCTR0Hl5QRU5TWix9oj
VKLNmZkUBTz4LKASXfJSs5HpgUTPVzkPnbBKAusodUl4YnUkagAaTnsAlDXeJQmY5hi1KxOMc4Am
b6Xt7JQYlH51iXPK1tATUVnRQuSUcO08Eg0bGiDHBhlVp8KDMSfH2Taa/dCBH5tKhCick6ZNPDrF
bnQpQsWQ/o6HqNo7vTOxo82KrpP0b9oKBX2zxKJ4itycAPr13rDAPvpAbIFkWeRPuGxr4tFiwhGq
ANnPPHl7CvZxDECl8WaOmcPQBL9Xjrifmoukm7ydriAKw3W7SIXVXTGEf6jorp3NUhFVvUNmezqc
HJH3u85qCVx2kbvIAGRobd6FgmxzfSYTEY1s5qF7tRXowtEKDpYYXxfHddr1mCfZpAli9A7EogMr
VNWr69g3WdyjbU7tozG0b5J9+4m+DrlB2pyvHmlRmB2LDVPSDRrE4OgaDTweqHymNKLVMI+PhYkZ
xzQKgD8+mSa+fxfk4KiiGSLnCxQe80haDqUFp56Z+pQ9J0SRjzLFrNlBVXWI+MvfuiO2XJbKdR/a
82aY6z85uY/U+8UDrYuB24izH65Ql5Cdo+2QIeb0d2HgXPMGWYZR9hAyEyhLM+ixoqSJiH2qLlLv
gCDrgEETa2l+JY8BZV+ZHfpJchvECtFqjb9gyOZyryUquBiReziyjtfa+ummqt4R2LANeGFiybtj
2/mPWPtvu5Gt0Axgp8/mhLLaGUCmsQ/xHxa2JyD6NLmQ3P04Zc4eSZS9ycyXATXyuqOSAciottLN
GV6Dqb8MXUap0jR0dUfjPfJQUBoes3g6Ng+0LPmpZHlOeM+3Ti8/OnhgXYcK1BbWnbDxIEcxG65C
6rSiHMv2bkuXO0RO3OXis5HxG9IEgQnRodKYMK8qKudxj2F5gd+Qm6Co21DxgBynzXDpRvAGapw/
Q4OOdhKOWCKJY7j16ulGipeJOI6NB8qASLIslTlI1Hpcw8H6XP5kXeqzxhYcrOAD4BnX6YMXukch
HGMbNWzuqY3SKC8QmiOrRdv7rNBQK0kaURYP8y7TzU1Ximrt+src7KeUCMvYIo+WAwtQ4jdvRNWm
uETXBcLVKVHpbRFwJTWVDrFfOE+W06oVMUnWabTLlxpm/BHWHJ2MHCoW68s5H4trXNufoiv5PSSU
MI/3jTRCbvkw4BBpDb9m7e+Jsw5IrgRGhYw6LxB3Y878pU2n3tczfTJXBsEOER/gTp9WcSsXtUiC
CnX2aAf6W1jDDOQab9xhKnIYSuCFDuKwoBfFRUff3t4Jy83WGnGlVRMSJJyQSDtlvg/94KPoNBCA
GNO1lBJ+Gu/oWqDw5gDNet2HabCv0itYtvJmIFcrCDGAYuIks5gnd3JvFSPZ3KgsickqoJyRW4u2
5CSWgv/rn8id/v1wooGJ5PpIo2MG6TD/mssR10BivfNnz646tdo9YZzDapqhBxFRxnbbsyuTw+kU
RgOIt/tdWdx+zuj/co3o1o3z6FBzW0Gg7tFbsKkEHCmQ3OwaFsRdXC2euH3c65KRRVVyKqND6in3
MBdAcrDU1KueEwJNZXEmdhktAaCrHRQLElKHCwitT1rMVz+3F1iz86ZMdVM7ASy+soLCOUVwCX61
oES35D/Ua6frGPOjhwm0AYxtWhJZxINsjBeinUPUEEa1NT11mWKm2GaZsBiPSzBWv5vdzNj2bJbg
P+NjjdBpU+BL4tq+aaEr+o1tbxK3TFnCrd+jwyAUxwcxNPPwy5DWHYSRG2BRH5aafqbh/DS6cbRz
suKSBXi30h5mci+463pn2aUi1MSG5R1oeYFbYRMQ4J22Mgm8i+zQaQi6Q7OejhWR7FijMYSnqAVr
E3yKEWVrdh/yQajACG0XQX4EP0MuVZe2mEDkvWO6f0DpIzAexFNbEa5riPxHF/6q8iIFBYJQJ6fp
zuTe25YcEkmsbJ6Two+BZbnzhpvq5ItT4OOV6UcgL/h8L6XX7sgfBzn54TtIMSUURMS0P4yIdlMZ
DJTzTrBMCzYM2ZmPVUZ2NFsqfS/RRKYN9rRTCRpr+lGrwR3pUJBqJCr00VUHzJMTEsixU2YIl/kw
3bixCe9HZO5bHffMVWivJx3Kw6C0wz2oE85qmLnnGfPRUD1AJ1uqfkZO2FhHtJ5+u/xzznpAj5Uo
Gwr41MORnRabhPVibTjNXaKanDTkcEezrLhNWnlwF2lrosjuFRgD6r47CE8ZB7+KX7TGwdoxH9t5
/fDSON1nZv6qbFZ4PGYBe+19UguUufl9bC4e+IIFvWzeJoFuSRn2z7TU5qntB/cQpBPxDlAoLTST
lEnVTdaLfFvRKx6mka3ySxX20BpDd8R0cYmNeKJabdEIODo+s6nHZzJHgYj2oMzU5PmnEWOS1Wbd
qZmL+9wiRKE0vfMUxD33rAm/syRdzMRFKYUgboTwLwdnUVpeJcO2lRplekrMiUNv9MPOpAtOreFu
nqaYaEOsN4Xh+2uiZJt9VicwfuimQX5Oj7nrPthui7Wq4UDejWiR035YjofjK/vxUxZZ96VA8DjH
pwFlDvUvGd623VywhbjbSwwitU46YISTAYntzTXK4ih9MN0upzAJRHENwOlJVTRowiJIlxxQeG6U
vuuEAmS5wzEGwmAJBGZzC1PGiCVpk4D2pv+B4KLzPrOgeMrJ7kUXBk7THez7Nl5HKdOsVAxwZ+J3
E03TkMFyjOXwUo7cFzVsNWaAxtoeIH3JZjjaunlBG/Wn7KPqCPrMioaI5Jp8ZUWtAQmYM3RoE++J
ey68IcDc9MU9WmVsRQ7GX3OkqWZ2DekX9lRu021bTnu4rrTSVBWtTOovZujpfhDGym9ls+tTDwp+
xMogG4/4sYku6YSNsrKtIwRqjvWjfXBjOLxqGm66xrsV/P0YJYY1rmwqIbdHa1Yt2bzmyKTPndJT
XuFVKkcSA4qYExnkOtifJLB5LqJ5kpqZEdswHGjCFJXAo84aU2aIBoltXLvRItUKKDfNish4d/yY
Fo/oEC0zcGaSaZ0zGG1Qzhhx8uk7UC7wRm3wySrwqUS1s+SQtEdf2YKqJFW8i5R6G8kZOqSQbCoD
r3aXT0/9JF6nKD2VfuyxJ4av2pYdPABZnB2nAF46lmeYPngrEClaEyNOjX1qhT3wJ4a5Q1Hn+lD3
4Q2GlnhXc7usYVFtTJd8KsJct4bVQHVmQsm42KPUxGFA/vvFBZVInN0+Y8BI3UltVYSouwg8KMg+
W/WeYAo0zBN8rvAXPUmudzzfcgxeEIB6YDkYDSb2JW0uGh3zZkg9wnQXPB87lxG1EpkprRuXpVOK
/g1Q10NGgHJVV7eRxTGBPtRtbh68iDyjpGLZwAnN0CK7sXLvphVTdXAsAlcrxhCdizdIi+QGWJM4
A+El6qfa+yyqES2sEhnvwa7iYuO4OuM+pz41mKAbPR/oRG3xNMUsxxYuTq5FQ6NNd2aTznCGlktM
t0RqttsR0Oy2yrHZD9aFtA1UQsJ7h+aq9jYpNEnUnTrrEYc8xpI5OrUWp5g8RZFlhOmllMU2zBO1
EUFyTLvgYeo0926a3C2MW1bVChsFN4MzwvooXDbegtjNjG7HchZjI4yaZ05u9jpos2rrh7cTc8vV
EPMlp5PWrjdqLj/QWIVBitpEu2uwfgtMdyxqK/zH0K3cvgTxFW6QduC4yPpxy+QNYUDXjZua7j7D
Oh8AKNPFqVcXOwGOE9bBnVnCaWnx6aKtx0Vpoe5OrfS+atu3PCwAb3k2XpjobPqduYsmkNIOobfw
PNvtkHMwrMl97lEzH2iWPzXWHO7A7kxHsqfn8hpW0adLq5I2AkL8LKkedUPTqmtmuc6q6RpwsW0N
s3z15sdoJNI8rH7PWfJWLBdrZFoNHRJ6F2XOdDh27lUADVTVC0bB2Qwi8Y9ThC3dw6vktbSL/CTi
7IAeJCFPfT3DUtrIKfnlCqATyp5DUgr2yQyJa+qCC8ygz6yRz9ogeawyQX1SwMk+3iMZxSqgcSMn
TsHsOnjOwapieIL1mpmLT1rnahPF1lPuD0cgXNU5qn/AuZRnZ67uWw2murJB3Uf6KgIUuBEaoI2Y
6FzK/oHp8XPkDz1s6YkTNrgLQn6B5JQ23g/ODsst9aMslYU9Ln6hhBpvWoyfowuraMw+hBpRT1as
ONFU2lfHiXbR3mZXoSo0w51rqWc79/J9aEqK+gZ8PhOH/p0jhIRTfD8h9Ac4BdgzYJEtbSbduZm1
jH9rworSTRv5zppQ0GhbWvmwBLHv8YYw3gkLBmGocuH3TDv4uepgtHixQuxJwjTiA83JFPlCdK8r
YoOF59LwPFpaNucIdLL0ZEb4iH73jeA+i1JiXKLoYKUtsD9GjbRNzoPnzcfMSddgTa+DNTx4WXGa
S+jJWWeaeyc1D25a3AY6W6e5YRwEFSHnPBC1Hs7ESeExlKotDrHRrOpZ9wep53CVdyzQuYO/myUg
QZofqjNi0lNGbYyFxN33FIgreCsn8ChENvsRXQh7JQCBNVHL0RJ3iBOhgxw507Kx2HDNEEJ6ClPn
bM5g50tjXc2tu+NwS5KrgDKtfzdwjzZFm2KLc+o/oUh7RD/cYb2Ij4lL57OUbLtuy0AmwGmyFu/M
Jn+QobrYIhgw+g6hIC0/mJijYysjYr0wLDMsTQ8hpKsa3foq1JuAy/afVzFzOKLYEOiMllT3ceXO
68Qb8Y+YvO/xtYIqcuTkidod2yt2fd5mYGOlH9LQcyxuVsZPyK1dWb5akbTwpXhYr1Pn2PfzY9rQ
hpdeRKQCnqVOdojLULS2iUmumoYF5PSM+Csr0CA0AoR3NqkOSOfhPBTUBCFMG8wkEbthjA7d7Lwz
sKxFUvuTwYF58D12AT+diQMub+iyonczh6sKg2uXweexJn0d/KG+ExOgZJM+FtizVcnqPTdgSyKb
uoV9emvDcIyMqdkm8xUgxVq2TKMwfr4ETFx51LJuaxTsobEfG3Im7Dy5pQlJv0tCzWsa6jfQBYz6
KO6qIYLmkDqHqnaZ23zye2RrYWAozMMoWY+/Ynkz0KajaHWKe4deSFURKDrUA+11A0e6thp8VDU6
cls2eJwAEAch0wjCqDfVPI6XLA/vDFQjVd69T1P0M2tbDyGqYWy8YrovExBbjO/xtbbcfNCWBwg6
pyzVT16hfjDiA2tLstqOrS8i3Ch/AVheNDRUErfd0NO3qGJlQKmXf3KE4hqQ5OCGKCdXKkZLMQYp
OQUNm3xRoTEnLfRiUQk3A2Mf82AutkyBhuYw5syySb/daz3hc7dhIDG03vctm9pgInHBn0l6ZlzY
WzgVnHA1oQAre2BEIgGWrc1eHNIgxTHeylsM1fQHU86Tyj2Xs+meg7K4yliZy7WgiXjpDomZZycB
9ocfzC0pRh21n+n8gSZ1jhWsfqcGPWW1KIQ0K6tpshI7Jv7EGVid1fnOiexBg+SK/q1JM8YJ9A+5
nmidJCb6W3jg+9ahe71Y//PEXX4BCnJlE3or2uisuKLaJLoTISSMEJh1G4YwPMwPDm3nypwvrW/9
Lh0qylhFpyD0+G+xMXKSbq9FmMhN7HjjaigK4hMl1F4tn82SVhTQvIG1Vb8NSnzW1h2LJaK6bpMH
H9hhzzMORLetq0ODQF/4yBjraN9WAhGEMeJXDgWx586EmARC57qY0cfI4yA563e9/Yrs7I8VVRwR
Jxq9dknXsWXIkUdbFWrcZSS6TwwKVYK4ZsZVsRnhC6AIIFZeMhKRyG/WGgTQLp9tmzocTRTC0FXT
lW9+kGfHyJ3RFGJvWKX+0Jxr2qETV3yCCoi3D9C0DC02FeYBFohuUcS3ja3bU5irPxl/v1WipmIl
20itUxWvW4/tIBx+JC0xGUNVjDtZ9D/RLTL7tK4p8R57G0YS9sJ2TRMI5SaRDawbNs2rMdl5glbY
bD0Z+i314S6YM8qBysNPPc7TlvzX9770tx65QfTWYnzrf4zUJweYfj0DilVSO7Sjk4bpjnHO0Vut
yziwb4S7nKoq5yJqdi+nYDd1mwp/tHqwDFqwfcsbaNYMf2hTrnVVPg6TdZThLrQ5DklXnca4VtSH
w78+apePvh9+P+X7eX895esL/w/P++u/fX2Pr88ZxEPgA1h+jv+fl/l6gX9e6//6rb5/ie9vt1jW
GUH/7+/Ff/yJ//pW3y/jVhunmIIjdkd6kKQMMbZ2HQbMaWBXp7hgWomQyrHkDpzQbl6+blpldXKq
YumqL4/FgFzp/PXZXtMzImGKJ9CLJ3346wn/PPfvz2KhQ1u7PDWJscWyQ/378T8v5faFev3+ZIM9
GVhMcfwarQ8uEoGvj1Rs8C2/Pvz7cQb/YP5nFP8lKqXNy+OvDw0ETf/6X1+PJ28ZEvz9Al+Pm2WU
//36X0//ekiAwr9f/p+X+/7SPy/3/fjr+V8Pv3/w7899v3g1k0QfxMO7FaQkCrdwDZgle/UpK323
IruIDy1PIir++qyGlfmvx//tS1+fZZZM9FsxtKfRUtHeM3R9RjD/E9nya5waS0qq358iukYa5mIy
zfwZln80mT3/fBS6wQmYCBPzIOdsEfZY4mtsTGUNXsIbMD43zoV4p1/1QF2Vd9N4M3JMVNDgsuYP
miW2QQYGLLE4haeKdnodMZju0RUYXvs5zTYd7oVPLEuI+kyJqk2MmX1bFdXn3M2PqBPPaIyA6Clm
7YxGptWQ1AOMKbymGLneMTqZK6nXQxwI3ELFfQzllW+H5sMWjPDgnaVNh1GJU/umyuOt44MuSFuc
f0V0i6PYQvy/AnCvV1I6DqfIa1n5b5AcNoWq6qsqije+4V04klhraDtHm4KQK8l2AFvMJ1pDkH8y
WF3mplva8ubUUhFKYoAYajaQUREpT5EgZTl8HV3L3akxfkDMZTNwS39m1kycRzVo7J1tv2n6LYjH
p8rJ/4u9M1tuXNm266/c2M/GDSSQ6G74+IFi31O96gUhVUloE33/9R7gtuMcn7D/wA+FICiqJJFo
Vq4155g2o7EeRcgY4fOt8c1K66RPyA2HKU6B9TMHz+tBfzDF+E0AuiD+GvORbdIIiQPtuU8dktDr
5sN3SR+VxGQlQe+8hHNZmz30FYVwY0aU4MOfuqmCA3LHcFsShFe2/m7EYoQXWP0gMc4Xbdtj8KaK
9NviFI44gBBRi4feJ+vO80GK1BOxO+kJDTWmARZYe+hVJCFhel2ULaL5YsTTa+XMmRG4Zx/K0x71
SpjI6QRabGfAEFW1/SL1E2PhuVq+thFQoErRVsxaPqD5qo+wfCH/QTwxquBfiuk5gf3AwHNBK+sr
IW1jiUTGXKLhn5hzSvNrHEJ/Zfbzwq3SVqF0zl5nfgltJpFlolzqRopKt5TO0ld58MuvOw5uLOC2
ZnHTVWhmTV2+Nwrbr+9EJ9rQLy4kr8KbQBFKMrU7A0ID8RIjJwrDr4OwivdIVg9Yvxc0W8ar0ThI
YopJPthVluxCTX146MycApehEfrqGIRpBlp7E4cMgVHo0EDoWVn3Nv1kqGdPiRDDyjOJ8HIzxvWD
N6ue1KMltR+CZkh1BPbxQDHhw7k0bmPqXyNnU5NTsmD99ZUJmtSgqIdFBehZwbS76pHkLaWPSXwn
4nQcjA3deSo/NVwRDYB1enUiYkKcmnIjHmoNI80MaSQF5g1VFc7Qsv0ZsuqYatnNM8N0mcTdi6ze
zCSKlx5VuZ7W+VqmjIuV3Ol5hdIJAd6M1piVQbJmJqu2SVB9ZjhjH0iNSzcNc5EHpvLM8P1m6ypI
OFIyuGnEAc91tkjM6Bm9BB17k0a4XydfBXnEjkLbNZM7ktJ614zZh0SANL2AHMNBLh45ps2HtmME
aG31BkTYJO29XhWI1A0+aW3ACJyJ5dBxotVgBCy+E/olwaUu6i73JXLdTWKdMuFR0okO+UkXfffM
fuCbsw6flIeYBNdiObC0a5h5CaH4nQeHCXGn9DNLi+mMDV0dMJFt65mPH8Sg1gZH2saSEO3okOB6
ne67NR/tmbSN6ei304KkGsxB0rZR+M0P75uKtjNAhH95+v5NDdfEPBHdMRWz7vjv5+Zv0qZqiyTf
35eqIvlGyBa0Ztnv7q+wWczVlPfHscAuZMBn8AftHbgP+hejPdS6iXE/gQYr2mM3qZsL+XlbG+Yp
qOWOjg1XyiDUl/B4Jz/z0MEBq0wHKLAY/yCTRLgCz8kchZRhR5pyWpR0DJkwewnAC8Pgp9k7VZD7
hwvnF5qdG/LraKPNGkkzrMxDqkCwmiTN2QKrbeum+FS8fUeze0Vg69XoZfqQsximqIbGE5J5E4dP
xajzwRoO7VeOnwXpOyMKS9vhuBoGKuOesNYg+gW2zJ/97r9bG+Z9AKaPxSx6Jk5wEE4miqsA0ZZY
6wKliUErWXMgRIzMF1he8AWwdIuksjc0EIaVL8SV+IQBwIm8lehxl/Ad0D6Cc+as2ZW2/W1p01a3
czQn5dQz0qjeS0Ohu7ObLf9pi4zOQn7osVZ5xf9N+keiTrwHv9rOeeb3WQem9W2I+MlzspPVSVIL
IzBG40SAULotY35BIb2lV6QXi3iuJrK45Yw5PJzQITNqOkEMMvdd++yWUNhsqEb2SLZ3RqznmDcv
eq0QQCA7DnuxEhJRr/QPZjVpWOBPXktvw6oM2gEa9NKIpiD1flMr/FOhd3bo9M8jSsxA5mNfdvVK
l+AF3ZY3UYbpzWfqR+CdCpZOaxs4wslY8MdhkzX0AFqydXbKpUESdcCa0Qiz8vBMUHvJj72fTAQ8
uakR+FOh72xYpDQmaRFa6D+Wc/LMYKtjZz1XDvlQPmVqaoU7h+7IKBH86ya/CtETqIWDo2jbHWfO
T59Dt2n75LduiPUMBWz0+jfxtgHk/PY1VtVNZvrRTf1PpKFwqwpUcrrvHlkYPbBkRoIY5/6D6mL6
e1W364L81gRJtyo94xXpVL60ffU+2hwiBqXiqhqfRWpjR65PsPGfCXSjIXMa/fAXCoZ9hQtwEToS
J08HjBQB5q9GqcMQpRGHrfAPdjWcG9LHSKxw3vooZdVo1S410tyVItshaj6rPnsxx2jnmNZPpuJP
hpbmJm0q4s75cGNhH2wH6Gv1bqc06DUdYgxEWjW1r8AGu303cffPCAlqtG1qG1RjHqVw30CC70IU
DlEJw8XIckTlG3IyOR7cX2PylNJJWZhduZsyKM29W+wcAZqSTiAJo4NDwhTHtKBdsZpojyz9LJMP
soi/hxLUlpABNN4QUxq2GzRoRLw6IYtkAEDUXq0kdRabll++cbkydmHndksUdA9+6L6Moduv21Y+
aVIctZBopghcCRwQpmNI14t4x0gEuVzoDiz56WCNhsuCRZWzt+PcQgRZd608yVRiwrP2gDiR+7tj
tZkdWyRRIuG3d0mvTeRscffK8x+s84sWNu66aG/6mPQkflBVwOXsJNk9+KwTrinobs0uWqreeWTl
AJ9OnOpgDLGeZyv+SOgI0BgebNf9aQUWF5+PPYtiYxvmwVILO9jl3rHI6bvnsU+vWjH8GWzyUkHx
XjX4g1kKtVZoAdZqbS6RLERFlQ7Vqbb6/Tj9nibzYUL/CfYDXGQb5tHCI6oUeXixrAuKSmptRo2r
mASIhZa1j7pBVsfInaXDz+AiYQwrwbshDa61tlwq701q/rfl+wFnZ/E65S0j47b4MZPqpKYZlUzx
ORXYCNVAT7p2HslvYPRiio2Hi2Bl1z8BJCGduQvTiI5U5kGcEDLCD3GKDUmFc3XfLVoH5lfDOsKM
oqNscnLtnOx3Tcgrb3mywllyHq2iXVX9AlbdPhnIp+ZgTwlIqAloMfDtWgFuyVq45Squ8qMnvU3r
3adjx9CmnA5kBPPS5Sogg9NQ68gqmk/J7R6GZEMQU0TtDygJ/Gm570xmsdAhN1w0gA/WNOizMLto
JnLnwh+g2qsbd+8C8WD5zQiWtS12tAwRh035Rs0dLfu6/OlanDaeNYNBqQpaIFAPgCRAkPsIvWvM
8nDJkATlw/MkaJ8befHWT4hkxva1DuQHl1Pvoau45ATJQSCXo+vqu5xCuY1qzJyY97/y55+LGHTP
MIZ/XNw2M0FnneGQ02aQupZrP6QsFpfKDLdKl9epM347DCpII/0dGcavqUOZxDiZC0RFI7gJvF2V
Ip9kJrgXZeVslFVom8ypH/NJ+wThyJBx5hVweeUWDmKbd1ZF9i0oIJ1NAUNczBwrwtgfSFBJliTN
Eejhf1f9kKzNkhGS3gjB0PCz6PH7as5A685XNHqI/FJlduRjSNd/zSlN/z/H6v+VYyWke3+Hfg//
FXzny8/m8z++Gec34/lTff/jr2P0Nf4fMVb31/8dY2VY/ylMYUkdMRpGRE/I/x1j5f2n6Tq6QZUj
dJdQOclXACE34T/+IvtK2B78ImEbpmVa/5JiJbz/tJApmp50pHQdU7f++h///e/f6wpEP8iz+t/2
/yNrgUVEWVPzH9s6P6X4+4W7P//4y+F3Q19uep7DT9Nxclt8/ffnY4SV8B9/if/myiSJfQL+qA2m
Ou+h3k5jqD9NBdHqRs4sm+yQvGn2cGuafWR6J6NwvEsfMM6ByeYyyoPUYqknOHbqifvJrhkifP8D
6dt26yVveHKpGYR1Hob8acQzeLOi8qyg/OGpG8x1GqTW3hUDwH7rMiZjehEYgjgTrf7YW+6Xbvbm
k5cnR1l31brXi2+DFz3biQIsqSevg9Vl24rSZf8O0AHNnoESSE+CB1eB1xkaWsVuKZ6trhKnym4/
8srXn2MjnikofrDpTH+VN4nYjhCwl4JFxVWLBSDBLDsaSfvpAbrc1yhkcqTIUGEAcRxqCX3dE8Ye
r+S4LkzMUIUnm6XVRy4O4Km7Tazad0pDeVNUOCsNOzfWmud3N70p+5tuCfUQTYO+QV/rbBMyrZYQ
1p1FExv5+wTdcgGlavoVyPTioH06x51IN3Yn2qWwk2GJ8rPetdS3u0R1NhF6ag33IHjNPLivrEeR
djkdzpMaZFQyuum6q2z7qmSPDqSCf4RP66yhwnyQs3yRSM+VEPmvMVblu0TfA5EGDzGEG4B+pOAS
dvSZ9P6fPtEz1rAYAZoaDNAg/N/5QNxLYAvm2COINArO8pKCfgW0Xd6I3Tk2tjb3H/xtJgd0wCUz
TNtDo9ejJMFEH29GNO2PhhfQD3NhSyqs7cuJmE6oZs6wFYn5maVGsnWlxh0z7557ckBd0jkfMTld
4jxqwUxQRXjkYt165VZrtP5MTeLqO48KeCyphTZJuVy3NWZt1F3mSo54XmNLQ3DVZ8e4t7tPEjRK
OhRub2GgGblnQv9TJMVjBRwZSelphZEvFCN2Ftt8rHU9JkrMPWekjhvjmztu2mwKL4NlPbWCs0DR
sxCu01DeS1KqpQGIWAYOzClK8HjmaiTIYzCtMgaNO/+KwlTu496cE7bRMLTcgNc5OZUrY3A3Ydqy
mm1dMBqyYJ07Bs9DE/a7sIC1bcIHF7bPbNFQ7RqCgyApd8zeNMNeVa5yfgWPSYD8ENF5dp34lwsI
OflsWAr7vvyoCdZZOEPaXuPQEVdfFd8kBTNgzxg1DBbSyj7wnvLhEyhqs7PBLJ9q7PD6QI6mTmU4
i6dNw31ssIZscyCxG6/VKFz0x7ZMsBvV4a/OLUDKtHl3xsDUnUXYxhwo4twG8o/N2P4RazXx9K7v
nAenJiGp6Mqt7qjymqTahtSbz44r8aMhhQ4S59tQoXYAKvKMaQlIYF7WrDn1W+dU8T6ug+4ZWJVa
ayN9naiWBwEbe+syxTncN0idmFQ2SJFbQHqrIBpgELqvoUUzyZ8s/ISSRxUeZXIKxnwNqgEDVgYR
Yt74LRtd5dpDPTAkrwgcOSCqVMsefvODDCFRJlNQX6Kw6vZTzh+GTzlETmCnDUVoOrfKjDxoDiIU
2ON5jnHvNTe94WjTHHzCqA5/bGT1ct+trAQ8hhIEh8QOwBFNZlfNojufR7wVekgYSWnoCH891nim
Im6mLOBZodaFpZq9tCE1LTmxpLkLK0sOZq2eASuwi8PKPGF6XraWp9aIfP60gwmioes9YEBeJTD5
Rz0AFiM94TpPT/dHYt69P6pJGsKncsynyOFi6yD4IgHCJ4kdu9fW6NLs6OkdzYUhgbsW+yr6zEfz
T95C+jJbG/+FbfqH0GFDuvJTXMj6IgIBPgUH6NEUhb0cxpRBmFmJI+oHUiokfV7gsOZLUOY0kOPX
3Bq85yRC2hENOuomkHOV2b6ABK+2UemRjCAib2c65VnqYnYFt9ZjkJQEDBeNedQZwz/0Et2sjXru
XLVddw6CXu2mKXi970knb7eu4xBFNB8cgD7GrbTox+hcE9HFNcPa7fIKZSSjwLzjW8WkV09eH6IW
NXGgu4gLJsH/W48qvLbzxhy9t76R6T4dMvdkNEzckty6dTrRXIwMiDoeXHm7b/pOMDluhhE+LALD
OtP9jQod7aqqeVFIHb5txRAwX+c52rI0rYdmpKoP6Bh1o9r3ujM+VUNMT7MPHu97uhURvz5hvJOG
mpaF1nKTmgyDpFZydBZA9HHDVDfHwjk0KP5L7BDuuvExR7j+bFfsI/MdFf2qTvvi0eNAXSJ0plB2
Y3s7FvKnQbfy9xmAVBEcUZg8u6kTHuWQm/3ajVnq8tp05c7rLwCdZB2VJkk9PtSTM3hF2uJt/jiq
uPxfP1BOhPTVHZW8optJmnQqUITrxLtJwWozTJxrMIBus40qefYiPl2ZxuZbBNlzkQxy/DTHhaCT
5KGCu943eZr71zC/6p3mX+7PGAWN5ik7mgHrgnLo2k1TFJ89aj+KkN7vjrSYwhqEZYyV2TRJcxGN
AWVf/m5VQ8vbMFGru734Mjs3ZPoBFnZsgFuA1OXzgH4GEYPd1gscRiIo7O67+AMO3mitAtP1jo7i
IjvGKaYdfPyb+27Okbx32hoqP/h+nI3Y3mnaP0pulnB77WHv59Yzy4LhknZa8op8fBtMqX2771Uj
Rv6STKJYqO4lttb3Z0kN1g5aND7qffzYBIH1FeVQcuECa7c6VWofMWdZW6aTfKQA69p4kF8yBdxu
NGZwEQihj1ze2+X9W8sjQIvxq+v0aRl35B5qFla6IjhiJ9TWDQLPa1ZwiwgTbXjWO58uqqP3H6lh
vRMBHH7btBGQLXOmROgtCGYfGC3V/a5P+0dJPNpzQ6TkLq9anRioqfsU6T7Qp+4XImZIlkQKbYkf
7xG/cQChXFjKoBrfoSs0O5Em9rIqvOEdKxvRjm4gT2EpmhcwiktgyStWw9M+KgfMgbJ3wEHPD+8b
lcN6r4RG5cDEcYBwifo9r+QDU6Vp9ff+JLDFNMOQkfmIvCdPVEwcXRp8Zzi8Fz3q3RWNquB96t1b
Y7VoYCR2rSnDBllb2lvVAaVUHnHj4aAH77GFBAQblnGYMCcxBfpBz7ZEoKNdfY7BJ6OGCuR5Gn32
uhmezIHaAzvL1eTDRmIHXMTBoHQsSB5g2eh1GxJROUZBOpS+117vmyoqumvZpdMC1XG8vT9nwvzB
ZxoipNflbzNIp4vlt+0LZ/XCIEXhzTZQt4HFJPpv3m1FOiIGrL1Nagzm21RMv3W7+79+k2NFTNVc
8DOF/2EH4tnJdO23LHxCJ730Rx/lKkTZC4EKPWUXtugxKADKtI9JV0Df4o0plg+jWgMh9L+dwTyi
STYJieucU4XaofOT5rXBWblpHA3sYNlZrzRR9rS01FdS0NeMass+Y7HpT3aTIkWbv+B1yYorfvVW
BCfIcSazV2AMiIPKlxh/9RHFXv73LrPA6uz3+fv9i0TCVtcC8+h9L+pJ+0pQX6mkT+BH6yBqI0En
5u+t7QOnngUnC46cBHWYXx+dhDHAffP3a/5lX+DDsz0CSubXYel5iUdUY7rIXhjlFemKPimq0jFq
kLEZ1gXuv325P0pV8keVgEKrKLQv5BjYFzECGkgm+IJ8XkRsp934ywM0VvVl8KqPbbC3gjJbCScY
fzGK3faDp710EbNE9P/kW3XeiJ8/2ZoRgNqwtI0tFB0MbjQv1oVTlp/DFmB5+qk1WbVuLNPbusLJ
X5Nk2N2/zEqQYZUxqSOEJXHLYmI9qvn7qpHRKIE14ZVu7HQCPHrFiPiK1WV8t9IR3FnhFQdO+/E9
eTGqqHsqzOCIXDSHGILZJSmYSCJ0o8uTNuK3CLSTFCp/Q3lJoecTftHTouc8ZnVgixFhFjjEugXO
YgskyLJ3wyuWwH5NrgoY0Xk37rPoen+kd/mjRw9of9+7b6pK13bomn7986lQDzd21Yd7smoKbpTC
erUNbvlVSCw6+jDrNRICszs0gM39qwBHOKvL0NmzWL4afpefPKModhYBl8wjKoTitUnQhgqR4k5R
HpK/hPKqpAc35jB8dK0Jt03GbWuBZpTKQ2PkGTstKRE6qEmbuwFDw2qvGmKyFmhaTbRqgobUfV+j
97WORCsf+nkkIEBu79RYsAoSyWmMVH3hD8qu943AbLJKtLGmIVf5hzTzcZW6NELbYohPXeLEpyzF
pdB46eH+1D+fvz/SWGj2QVWQtIszVteKMzAOWqhMIc3daMtfEW77iz0fuZ0TrFRe5vVHz6+01mdj
DQbq6XB/1HjjdIj9UqLuY8z8b1+4v+S+sQReTxljXGUYlGB5Sap6W4TTa5W5/UlmajjdH9nzo/tu
Chxua1Ti71fcX1+VEd6ACFhnUJvVQ61FMBHnXSO31IG1FPILumjlA0LDvWqd5FLjhX/So/wakGi6
0A3yAAsC4N70fNbrke/D6CgmnSXxFjDXPCC64Xgjnep8f5VZ1+mhHOfCxnqQWe2+kdxBD9mPjGdj
mo/XykluYG6TdYRk8yRYGBHKTHXvzKw0ZA7ZO21/OtNa7RPjKRq8qcSq8jR2L/swmKAG77tAMerl
EPn2zpFO9k724poLZLIsKFk3k+rkc938quNOvUb6lDzWk7u574EoNS5Ak5/ve51rN6dqzGYZFtrK
cIyMNSsg1lhpJ0gZnfw1MWWsE/BDQb7ypzeQ2/jGSI0+xy2OVSDxD5lNsTVL2eNLxTU+trLxarH+
udrZY8ecd1kYMv2q/CVJFvZXNBLqYbEePRnc986jrfXw2ijtS9E9aH1skq0C1sL0S8fEeuEyiOw5
kOeN9NP6Ypr1uE18FLD3XQANNT5YQhwaeCb4OVMmtXoaYMSf4qtSmvWo2TEOBG2qdySw2Y9Z0Hfn
SRpAS9grokpgaowdVtUEq/eGTE6F2X06HaMPzsTk9M/nwxkoWGcTuAZ8pl00osJFr5LrY/fNXOSp
d93i05TM3+G5TM9Sx79kjLAgQt3ZtOYYvKvJeKsgZ16znoOwFPpWTaZGUofhkJ4dIPZN0+CdICID
z1ns79s2J6AnjKY14CTnlNcVREAXZawtc+fEqcSdct7cH92fg7q174tC7YVjf5fhUOz5jMRjJ+d5
YwhzwBj1GIvgdLv/Xfe/0GJNsXXy+un+1//z+fsjhT/GCFSYHnsdd8sQ4S0SXpAw+4iQtkMGfTIy
rCaJIvGNScbj2BQR7KfhIDtreLxvihyMcu9X0yooS2MjiYSEphLghs4Kx16hUGeMWevh+b5JDdJI
/BA0nOJwP903mhmSlAu4DMRNXJ1SzyJlt2RuLDxbd3CjrEbBirwkT+riiNy7tFDVN/U8Pp7ur3A8
clWw6EDrY81ysk5JOBYnZC/NieFJe3Kn0gIVPT80Agvl7hAgyeOVhTC4lkPkDBy6C05SuIfS1gjW
njf3XQINsYWx1vnsJ/Lb/u0l99fV7Wzw67kToF0PL5EcIqRg+eN9b1AOhLj7QzBMaEzkyJ2Pl9FC
6DexYTCHblGENU7Y7C23m96gnh+c1ugfDaMXj3bO+B248Bv5p/1+6okcue8aBFsuW9ToS8TvGLRa
9ewMg7+OOlw299081LqTGwXvEdOa52TeNEiyJ9JNH40aJJdytIumk1QMhFjfQQsJnjUNGARsGefB
7Waw+WDjAqTGGNEy0W7oxi+uf9Ox6X9bHj9xCGt7V1TIqwiqil87YObbqoKJavpV8jrWSlvrLcj5
HmHHLovQ5BoGsLAGBmYL/Xhdqf1Y+/o5IwwbcLj37jjvyGqRLBXMiFRmf/B+AR4bmYux5i1helqM
IRX8+dadEVsEcbsdc3nWrPbaiujtEsvoLiuyoWk+B/lVOVNJ4lhs7OK693eJ0bO0JhFv4qqIxYCg
Ih0KgOUV1c3NWMIkREDsfX5JxAH2KSadvZYkAVAK9rqNFNh4VZJ8AOUUztaYczXKzCQyKQVyOGje
cRo1fvBkiYdWju+69H/IOfcJ7Ux/KdK8EhIjosAV27LL6oMJVgpVvrkpbPoERsccD/0Ssz6/ncFi
2pwCbsaHIcmBSCTOpvFZySd2+hLFRQrdYU6Rif2j15gfhWFhlbDyCaUJYobe+yLSJXyxiu8SRsj7
ENUlRMgIQGHN+pqYlxrpIpNiHa3qxhHKQdyshoOi7xcnbw3hBPDgkmpTBcmyz2Mb1t85yVrnTCH6
U0vMYlNbdisi4Id9De8mTto3W8gXB4vjLqUHarV1cw7zPwCc/HPoMUDtap3ctMBJr3zA6ho0MN2m
EqU7gsulY/fLoq7KSxTp8WPsYXYcbOO1F/Bom6pCpK91Z1IO0n1DK3KRGvsq60a6ssCssCRwxjXn
HPU2ZkpqF/T1oixLJsbyySoMQoIj1pdR6pAr0ECOK7PiCd3jK9Ld6ApjXlt7pcPliYSeAEDslk5u
smkS/5QlE13YgQiPoqYL2Ap3o5fDpwhi62bJGDFVkd4iTsmUgTBc7Z7bd3es3FJeY837Iv3xVU9y
neaYz3CWyTdowMGnZ5D8FOWQHlPMuHptMASNHeb3ynSRfXpnnXiRlduTiJ5M9rX3CmY2/rfZG9GO
AIel35goQ512fHAnVnZ5zR3U0YO1wjLgefpOdGaz63UoBKbyF1I3D/nUDQ9FmbeLvPyQjv1HmQWC
2TTe+lEybHqwnIueTpDyDYBXzK1BHT1XZHUjG9TVuU/NmwLuisfIiR/SqnlN4LrbRlyuDVuDMVSD
lZ2oNnbcHhbYX82Lln/DoHO3jsxf6SICZJTOoudGxXq8qnFqOR+qafRrF0SwIHN/WNpklRH5tjML
RCWh2CgzZsby0HqTuNSEzlw6fR/ZSkHXmvplNUa4yqEVan2YrhlyETHUwZ5oxizb2k24YrVYL43U
9g8BOHTUImvSjemOJrAVsgDBhMrx9xVR/tLL/svvwxEQ0nRgzBAwEZrdAbG+rVExHqeQIKMxsvG2
sioVYUDsJeI70dZiNZAPszCVA1qv15aVCeQ5d6l7aPqe6L5sE+KuZIaaA9hWeCV6fd1k1gEJK35B
T+2izOfHinaRpWm5o6nAzCcgJTLkHfPK5MasT1tnVGGlZwXrgrYEuRkw3PxOAk8pv+o5iaDKasII
++mFbnhyTqScnrWoAk1LohH5Pck2ET35obFxlZgxuMrkx3S40TzdmHW7kvjKbnPEGIE0DNBkkgF+
ZQrkN+XJtUr9ainLugzeMR8Zi1kNRxZjTfoNjbZz4vyE/PFDmxBYOghI1sMsVHKdqwK7mAlG5C1U
scgmaoJC87EZdnoRbxEw5+uqmqim5LQWg/2T6np30XVKKkfq1c5lDNdViD0NIh4FEhg/KcWmC9Y1
2aYLslODGZSRPEyBVu8VRTGnO6ofCzgj8zFzFcvuELZ292jFODMbgAY7V+nFhvQ1dzUY8glM7XCZ
PElaQeK5OyIxl6WNot1vhUHjN7hJ54XwW/h4Yf1chfQtGBKusSHgLEGl+9EQoYQWiATsbPoMMbAs
MCONT8oAVdbDQW/ImcNhu+gss7thChaLmPKiiNM3D2nAQbNROJZdv7Mxg5xihqCQkSv/0pYfCH6A
7k6l+TTIZxhb1t7KhA4ZLhBvuYy3U7KtTVjvToIJx017RANl8NIHIczcCYRuL8Ac2lmh7xOgkavW
ndatZvgfFDsERZZ/xpmDbo/RzajwEPU4DFf5WKG8a2/IIauFn6ppp43E15YBrL5OJz/HFQfe1Ysu
9YGYo9CDt5rBYsYJePIbFJ9Z9Sud5jtGW3t7WRRiU9Tl9IAOKclICHSmiwEP4LGAZaciMh1LJYxN
q7fTshwQQwhLv9lDle5az4Yu/6xn6gtPa432hitzXFJvNtbHRENDVWSCEPyHG4l7TpDqqzQp1Jac
IbCU6HhhZ5ImwpFBlAuXWIkEZeH3xnffgzLDwYdJvApIt/CDD8+vK+J0u20GZ30XxeLL9xkmunmP
+10GpBn8dHZToMVMnQWGsq3eSftoiG4ZWYE6WC6ZNHoDddkv5LZmGH5ietivu2EYr6M09eWQiexZ
Mtmoau2VoYobjOVlSJLxIbeCY6SJ5CfGO9s4skXh6kG7S8NhbUNKVilJGoaRvVfEIb81rfmF4+7R
C7/ryXKBVw1PdWHvS8N0r5lmlRBLCh3TvGO8jrhHH4zhGyd0vuu12HhGfY2FrAfyLGzwYIhzolcT
7gtkz7zfRvPubM/jck/GJLd1DoTskvqRAmSuk3ZSJ8Ymx/rw3MUEK43lPiS9mdwaJHET1jcTuGwB
Fuy1KkS5iMZXj+E5hniyX1FZIlZLYv3kK4DSUMYpPpK2ONsapix3WAe0yRjRtuJcJIHJFXaCV+qE
JnGT85N9ikZLlF60zedd4cfibEHM1zs9OrRcLTVpYQuv2nXYMCNOcnGkweqeWRWVRwU70+8H3YSZ
YZ2IiYHzwDRjT2LSsL8/8h0eRQziV4M0YaXXQ7bNnXCvzJzEOoUZPY2e3FG1+9LBrADpfSaCxze3
KVA+oZxbOJO70JPa4k5jvWK8BVkEQsIKdqkkJ96LD2n+xCDR2BIm7G6Kznxl9B4dSrdI1+gg1Yzn
cy652/xUboKfILeY8BnFwS5LwPp5R1EQRMER6qhGkmbbrAcx/R5RYhXuOyb8q5G4GYpTv2LYqLUP
uuTSGOTIku8bq9bgxpqI3Ugoq7ezC9GPNfsyHg3TQDsfpHzoXurvs8DzsM7w8Zr1gMjVd8aTW0ko
rCRwUiXQ+zc1MPNzl/z+qKFxykGGBBzexsq2a/MiiV19KsrpXLbcvauCUPnawW6em18adDVo0dEE
GXQevRvuCx258Rikl2huJeS0rhi8IMOqhp2RtcaNZ2o8/1a82TruOB5dO3+iI/smZdetR8/eVy3R
LIgkRroyhcSR584cb7vfe4GPI7wiPdQdKGEo13DDWDG8ftP5DmaVftDH53Lm3E7fOT1PZq21g5EW
dH2VGhE8gXrTdOJXjRM7iSD+c1YN27Q9WiqIt5Yul7pp+UyoyXbH3LKwwUQ9qTQ5OGN+Yyaf7vr3
ghgKZNMdFY8JaTBkMAZxnF4s9/yhuP1P9s5ruXUgy7K/MtHvWQGfiVd6L1EkJV29IK6F9x5f3wu8
VVHVEzH9BfPCEI1EigQTJ8/Ze20weOkx0v1LZJuvk4jBGBvBXvnSW+GtDJaa9yOK7XarBAq7MvLq
dSaFNiuDwYw5P6MQJHepGF53ATDgRjQ/zV6rYZGV59iXt3zu23hAeKQ+0HX0J3IcOF8cG0AdPWHr
r2MoqfyFu/eN6p1o8TnULy9WmTlpm2EQ3GR9ploLcFSKq4mxCLFk9AE2+owL5pQHBaQXhW5Wj/Mz
TqSbmWryQnTlO55OHOmBrta2k+zNykyOhYzfuoqVxYN0y2mGANpB6pthVjn6SZhe0k6QWT3MObvC
hjRQVK/x4Gw6zC8g03BRdebdtqv0YibOTCAe9kxFV4EYM84ocudnBaM3OTxGIo9OUUiuU+Ll7hYg
lbNKy+aIe4z9jEFWH8LT34PRey/6kKIHIFrNhp9mxSXmbNEuLMztWLeB2+V+tKqN8DHGBCMx2HxF
w4PzIac4wU8FpbfAn72QKWMGx1WonSeT+GdVb0jLbFa5J4eN5uz7tP9wRXvTkhF+X8Cwb/ANbZXH
rdzZw/jep133xiLyiw3ciePXPDo99bHUQ2Q+dvTDTYyjnVv6m9u+8QIQd4LwXtSdxb4qL85sfU36
1GbKMj4eA6qJM/qzDRFO+VsiJyizSkDOG5OjpraEv42PyUCeiYT+tzSUAQSSbYPN4Dmna74MyS96
NSOIWSPRxmR5gpSIyGPx5lMrne+d78e07auQ4Y3ayBSTiAh7yU5Iyps0jPehY4s1pVBZPSgLblPH
eIUELf/84Nua9jaPyLaEAqAxL13aSPVHrAvgJg4rqBqbbNs4gIwBxlAqi4+cAy+0lbapW+04kEgD
6zvud9E4d4LMVqKZFfS9AjRTsUNt6HotCe4h+/p8NhsPzXQZ/Sy5sDYDOPVQWkSkgGFmIsKpi/N+
j8NhLmwUFvh6uNty/O5CPfjZls15CH5rxkD+Y46zpbsIQms4LaLsBMKB0QmGMygWsvTaDqo+KsHH
kGffgGs1VOoQnOIkZgBkVJ/YhVN83np10nWtOssIEbSpog+d1M5jGsAoZA+HmwuRaKC566DIur3Q
+nQV6354oUPqonRx6nXj5fknRdQxTaLgjkscUCSQhXRCyaYKeTFEPx68sdI2wsnNO5RAlFzZWL+7
pXFuQOhYCaJsQm3eDBqaa9sfHvYQy2Wv9N8TtKhrUuOGoczQfhrmBIlFN+9Oaa4MgsYM30AWl40s
heZImBg8cJazOPnVTTAcw0LHfU65EYSC3J84rvaQRUltT31zr0vrxVC6dsLflS2k1vweovA2uSTX
9JMH/KejjR2yeO/H1KP1PHjtYhCzLQzwV8CsA3bSt7Ktaaqw668yzm5mcNLC4VAM0l13of/eyXHt
mIl5rKFZlMC6aI01/aIxqnblSrxIPTsklh5QFCiPRy8/UPmx9U+Enh+y+aIJ7iW+MjsrLhX+o5Wb
hTfarjLYmY4kImok0JDQgNki3hUH1GIp4dWt9a8f6W3OOX3xQmlQSUvdb956hj2ka+NNpPdsMYbU
fkXdGJ0nExeZBQwVEbTRwSY0ZT/eBdybrYa8Hh26XCWFDjhKp6KcSXqcYqdFYbb9Nre6VT2WAo3N
vy4aCfo1N6S2rC0y3Vpny8JNSAfeqb0eglmo+6y7zg28b07WDa+FnrTY3WJaf2nJEK/sGWIkzc0v
exKHq5y6DOvRchrl8N7AUASYU37ptu2uIQ67uzws3wtykV97IS45mxpgg/7eYnNU6RRFKgsZwLbx
im19ctIn2dGscehK0tk8sb2gnWlAUpGA9vTOMR4jMfSdWDOmKtZI+oyrim1KJWom4a+d3mlY4tx8
bwFNWUinG65KmOTr9SC+sbHROp5Y4G032jS9+csdQXVUtry6QJFPAR95QtNr71W6eh1Jp+BcA/I/
irJ+x1aTN6Ac4jfFOO2NlQYXLhOgbetZ5RK8nrsJiAx+CSpC8yy0wcs29XvUhanz+rzISdJDDIrS
wUZOLsa3OhBECYTDG+kE095NnRN4wmwdxudUhrtOK4+IlyhuZlNqHaBG1bBBaLQMEfkCSMqQkpS4
Qj00D8eaNoFFx5yioz8nOhioGCdnK/pr1iXI9NhQbUOk+/SEyhdVxmTyrvh3I3QbO7r8yBQYJYQ0
QFd6JrRDpOIvSFXVxSpQgc2fZ2CaPbggbUvbNdl2rmY9Up2pWF0E30VE5F+VNS/BmBkkb2CBwR/1
leez5MsyE3oeBU2t5ui7okeG8yOKQI3C5CIusqhWbc9QJgNitla5xADhXjqP2KXQmRMPClWtFFst
jBbTOmjKYzdWwyLzYSn5NTRcuuMRU9noRyZn/KfwxA2GwvfJy9Up10dxm2gSrFGvmuvQVBrFGJZL
O/PEyZfDV+cZCvr072B2bhbDJwp+XHHUnMuecOEQacKqBFzlxGxzLYu3H7Zz7+rEThZyRCbmvBuq
NHfZkNIZK0giivox2vo1SI4i9b8MfMRLYXn2Mk3Lq6yb7KMpTewXEDS1sj9D5j0VmPneqnOkzV9W
I2NHWKDk61uzWidfJBPwnEmDVywgYWkwKUWCiUdawiRiTnfMOYjnd2h3wdGP9FNhGPFDEL8hQoV1
Jof7bHTsR3yoz6GBrAKAPrsONuroZjg/aNi31thg48XQtnKJHbo9ay2rqVWWP5hrM/Gsxc9icoYL
27SFPlw9n/0LDf1vzMDbnZH2R2geAcNbwnmmojlOZl5dRMGiQvQuhyodDr74JT0blsiq7rYic+72
PAiOKkKqK/GABGtsHLMoL2Q2lRddJEQCHztaVwut8ud45cH5DIhE2GeTr19ik/mPtLFaMVJ0FoEB
d4u1gIG1be9doVOXyOYyOGlzYejUXERanWs2gwc/NCoq+LZbZnpksavc0bGkyg9yzN0ha0HZjmeZ
jiSeRRpWoqoD1cD5RB/Et9CEnBiqwryEjnAxUsWELpi272CVeh84fdbD1AKBJhgyAyk8Zj/CgqnZ
UBDHMprGCePXdHH0tNq06PoXs8SenYanfQ/jgo/QqDQkZNNXxwr391rV82K04lZqBUmkiYAryhQY
RthxiuUaPo4RjhfDmazLVHrWRc6az6Fli6DFQU/2DnFUvUJZndrRje0UHe6+4jtq98VBePLaCFK1
khTYJ31DegJOQ7IUNuqXcHTbvWZaH0AtY5yHQ3GCP8qGO9e2ZofokDHoJmVIi94viDgXtN/8oP6j
pUW3DUyjxrLZ4AOMTNblSm/XKHL6tUXohmBwXlhxtWYL4HPaKo7RxGIS1w+8Vs0O9WfzTlLKgnqh
/LS92bs38spK8rnYXJTNoYW0xhiwzK7CSMxDnZdLKw1jJCuQCiKqkmNbzjzvinErRalVp/pW+THg
KIGdKWzCr1jE5c1kRZRBtU0zG2+elMOZ2ipbsy1Xj0KBd8IlXfwBFYbekD/CKN41mLw2ofNHVmX1
3jZCEV0GOQlI4DICcr5OLPzSeWpcG/y8W8q0llHQcKl18X20oc6QuEEPGLmYhUfnytL3PTApIf0s
BtVXgmWXbtSe8yjamJVmbQOPDYBdR9MlRz0AJlBYH8Ibdg1lqmYp4HNeK4+OGhleFsRdCbxa+Lr4
aK2DUMEvMdIJM6tq3xPLSq5BVxwDzhOzAATj+MrKvOhuhka2wso14cQC+8RXMDtiGorug+0Om0AJ
/qvCoNnr0tKbkGCv0lYvDrjh3+IyeZ1YnCx2Si8RCJx95DWIi7Elo0C1rgVBjncLZtCCsC1iY63m
y2OTEXrucIEDDVSjtdbpGFEdtGZza7NjoeU6VB4mSrb5pZdXCJvjDfKhfg00fWWEyXBHCDOSz0cP
tSClNfOcV4Pujlk10aWxQgnHs+1Wpi2jLTvB8BDyXjB8d8xjm1IODvyfMhXea5GF/dX3kTIZakSq
LS85jWEintJtqfWvrDZQmei6jlCfij6bE0nSo6gNcaM44ahF/gZaAU3ORBQFjEQSbejmrocOGrKi
IB+1CotmRPcwiZI3P8+bO0oGJ8i7GyqVeNcW/deYwehPHCZiVhifJDRevWsvsfLyV0YOp0JLvg2h
vPbzm2eGlryDQI2xFii1wvoi764U/cGw5Bpy6ueo14e5BH+xoQ7eW7R5fW3fR1dYd7sNTkOiuQhu
ko2Eybfx4JMu8wEnXFUH5TaJyY9CWnoz1ehu+Q70nkH9hpM84Ji7pWQjEc3N7Jqx37cyMoAmw4gk
vKMZH8jyNNX1SxqgGrhSHk7bFkLYfLBhZ2SwyukEsk0oNpOBPdWyP5kPIt7QHCDGjbtyKse8pKF8
yP5YkOq6UEXk7agM87Pjjeij2bNOXusfRyrye4Opb516ZPYAG67uTpEWR3BN7NiIH96z9rJ1YiIP
K6XZVxZuVzzPEv017kRNsMfqDFp12c5OlbkP/fpsJ/ZpMkb2KLm8xwZ7uByt6AipDg3rRlhjt4zc
YrqPbZQRwRChDeQaUkhm2yb9b2/tAha7Py8mWjhsU/rLiJAbbiwDQ/DJBJt7W0PYnGIlkZJxS5CE
Bsx8H+ckJxm2e4Nc1Z8NgtOOYxJvWYTOsR2M6xIv+EZSCN0a8QuZe/2m5xXDAmlG+7Er+Ya/T9Xo
XtyhSO50HBI4Je2fBN8iQ6Xv9ZwUZbgO8BVMwptgftlhbDm7gd3UsiaOepS5vTPm1+R17z57tM2k
WYeKGV4G+VxmFHe9Bl3ZJYvhNoU/jZ6whqUsmw0IqfpaK0O7hKI+W8GLgcKCKVJDPtqAyLoM0zt7
OZvagzex9PTkrvxZ/h7DqNJLIlMCl2YrZ43Qd/yz3hJclXmBvU+1CZJpQFbJ7KDYNW5mnMek++U7
ZXi1tXBv4+t6FQAtGh07b5cMPeLj6YK4Mb13Uuz0ZDpNTt8S8Np/49whzwFmd9M03VcH3uujal6g
CBwq9LgvfZO19xhcCpsWNAW6mtp7NugRizCGLcs1VuHsH7ETNs98mivdYs8lLDh2EGTeSM5dpfjl
d/ZI+wcHVvfqZdMu7fP6MobgVB1zuOsoLZZBXvwhSDpcmmhdauAQL/R2D1YbMH2H+h4L3CeGBO1d
JC03JekryoT2xZGM5zXOIdAmlIVbhDur2lq0DbSUWo3eHnKmfddNs0F3g91Bpal9dyxFAlmA6sLR
4EWwzHE21svhhOCRHO75Nzx/ekv67EcuKkalEwJGTjHibg+181Jz3kUQuokMJe7Cj8UtwEGCxOb+
vEDYvxZZoV99u25XEZqarbSoicJcnb2y8B8JJ08GVHwsfj5At02b6WEwF1wyj2ko8aft86bJrKmr
BsZWejN9WkavTrUDzTvrk73VMARHEZ4+LCfoVthfTXbW2AGft8WZTW8lD38HTnBrgoDmaGZwLlCS
M3sH0iLN1AXhv/Ya4OU2al+7WeobRhj/8XyBDgF30OERBsz/oeUk1zmMKihnQ30aa/zjHRZonOPb
CoTJkuSP9EAp6T+GAlOeAnC4nRn3C82fwoWm+95KhYr6caDWslu2QlXdkyvRKnMBYuiITVi7W9Rk
9OLZAlbjAL8w8OWOLWB5HLXi7M+ywJRvTkP4B5jo3L1G0AhpCuNiKyzjhJ7deYHy/WIMpxGk8j3P
6L3kAO3cEG1sSaW5yjh2t6FnrmVXhW9RN9WPOmhPMPYqjkq/eeCHeySxbl6k3zSPoEBsHbhaCqec
h7aw3hddSXwtupXm4SAcI2lXNofnvbENGaZMcmQi8+/683/qKVtsn3+4dD2SSYvcJVuGe2mo5xtz
ZMP//N2uz4ttW6bB+vmXI1zOO+b6GQYBnjcZy2mfAneETMrzhnqjDkQ+z6R5rio8iCfhBBVbUx5c
cpo4Y2H/+fdF6bJ4cfTy7//qFq33mnjG/u9LStl1Dm6AjZs/g/OyvzOgEUmkDcsqQtJR1PfnXQ1f
YY++6tvzWkBjJwgy5/X5BKkX3YhDSF6e18zS/OW1gfb3/cIaAR+zbZLT8xetCnqmkUYgDua3APMu
Aoki6/fPX/V00EIZfcbd8y3owjla2XTS7fNetEP+BkNBunne20dSbLzWgvc5v/bSm8KdRvzJ6vmX
jaagm2HlpBkU9TvyEvChrunvKtINV6yMPW6BQp/lCvF26OvufWBcRiDYaO/Rf2Z0DkR1QCuQMASH
8THWU/tQHfukRIGhwwq3aZB/v1cDZb4TTtPheXVgh71AT6Pg3aL3DLSBGQGfCK5PPz1pou4eOmfR
BUG3NInnq2YJbkmzo+xQEDBLXtf4lvfieyOHY1BH0eHvUqaD+enJgdwN83e9oazBYHLPopoBVtHd
8wKEJsEwiEhMTdLyz6xHn0TtJps4uio/E2/4QgnGoO+R5pa/sSz4IENCNI4i/1CHytHn7IwDmgcQ
m2PEBg3iwiCt861WoabtE0M7KFpb66whcyUuHf2B0LdmsBRsJzrtdGrdD3M+KwQBHxqSDzgnqgNO
Tl39bju02ny/EtvnVR4PGRbJMv2p6JrRCnuJEr7PRAMs3Alp+N+DoefLoyMW2wbzMU0sJucWLTk1
cMzXpT6QvdqNv4XD24lYl21NNTBRs0x5tGT3Wxs4YaJ5Xmod4dhGoBkPnebBMqFsOExJT6O6wbfd
xv3vjHxy2hB8SrYOjor05fToQ3YkW5Js4amx5pA1mnS0ZKCYENus3Lje9sCdZFhr+zSLsMOVPL4r
v1RaoSKUUwQ0xXKPhC/SvbXw2dGQRs1o5QQcBvajhGNSKGvYhyA9GIFAXw270bu0Rx1MK8cknJpC
3TMb9EfcWSy1fYXoW9LVSjgFx42+Nya5S1WLKLOknchJ7R3cm30ZJ/unUoOxHX1yu+Yk4snywnNY
8/ypQcpBU1jlaczcZu8mHPFNWXiP0GGfOiZsayr7jMDpHI+m/y0MsvUg4fPR19MoZ5HrB3AW98VE
sNJoIdprKZYKv/TXcv5CUTkOa8hxiKbhdmt1v6sHiepTh6Dmg0dbZQ7xZ8UY/VEZoKqhYT/aDrVL
1jRrfizM8F23HCagHqe4oIv+uB2H/dQ5aBoE2JYmIlIrHY3D6OCsy+3+U1U+sozKO43adC94rhGt
xrWgpOWpHnyh3EttjC81YUuW3ixIqs7eJBLZfYSKAvEYsr2QJKkoVmAhWgvmtTK77RB3O5PB3MNB
t3LV3XBbZHItBqe7kdIYnhOn7Jmd9jvdHcNXQTD0anLcGTxBc9C1/+A0id9BE+R7TCAegxIrfleg
r9dBrB9jsxGrUiTJu1NoFQw+HCLm/B0hyiBat7kzkX9DhYBhFEjUgCJE0aHcB0GTvjOJBt9TfUwc
0Q0G2p1sRHBN7WZXtEAyxjbNz6mt9STRA88Z1PALy60MNbUUuvruVQNDxPmZ2eWeS5IzXp9PDEhg
lYLkZ4ZQomf3/fSdgBovIgMMA7C2yiT53EE2x/Q4Hh8F8251qSq9eM9TFWEOC08Rh1nUdeV7WVvj
Bb3uD8cid951PwLsrecmpc1gR3Pjelpo8Kre+8FaZnGvzeKZaGXMNzWWMW2alvN6jVARxJLWLNsE
OGfVDNRroNRX4byAI3xz1q5SgFIY7L+L0G2QPMXTLkuC/N10q2+qxwtR075VffqWTmn/MIfh51Tr
zrkKp2BGrotLzDDSq4OD46nuhXSE/j5yhDAxIIoqendMyYy88V66+dSQosk4RyVAgrAR7buHT5Gz
CtsLBJ1goSq7u099ZL2ioSIvta4X/58YUkD++Pn/JIbYzv9GDDl/T7734X/9kyIygzj0+Rf+IkNM
+x+u7rCdsg1HN0zNkv9ChpjGP9juubaGScrUDVAd/wSGCGAijsR0ZWm2Moz5p//6P3XezjARoct/
zI/9v7Ag/ysmhN/+D0iIYlPh6KZDCQbFRHc0BxzKf0JC/FG2kt1BhhMkRe7n5vldqIQ1hkIdcpvK
7mVrdy95bx+fd6JJ45sPrDK1QnH+90VG2Mo5tB0sRzaw5n/fEc+PI/DBOZh6Oe1krV1GYH67yInF
YfLzS1tO2+eCqZHFsUNAlq6fV5OSFCfkh7SPy9q5OzM0VKTDZ4A/by9bMGtVHV/+47P6J0XlP6kp
hpo/nP/5hqgnKwXMFqNbCx/W/3xDcmGUpikghMalAPkZzZJSHOsMsjx4+Q619HyREPCxYdN3LSka
Fy1ex1Vv5v2hbyLC7WySFLtw30fdR27SOVEy+l0Sau+jpFu7loWfit4Bzityevrky4rFI3IYRDqZ
xky1PuXShaeX/YEPT2uwYsVrR/faEmaQxMbKKGxsqhPjpShhRurrhEXoNpsN81M0Ja4NSBpVbDob
ukGkrxKyUUV05eHaGTh62QORvNA2i6Eb8GAU83AR5B92BWpF3PvLJGmPAznQO9tG2uoWKXFhVk3k
Bk3gYa6osLMSpQvkfyzbe0VW3KoOMcFV6wnxAw5mE9Nqu8NU1y9iq0nWnhpXETFpKoDV7/GPN5a3
JmjtB3z0eiHbY6UbOfS4EZZHyEEHrWydtkTkhXoHcDSXWxLmolXm9Qz7U+hdQ8XUSCESFP6vtgLr
l+YhwL7iZGjWJ8Yw0CxUT1UEeM4SOd6C0MOnJn6GqYn1Kv8exS9Mbg9RRNCAadNOJoguzzkS7fES
IcrOejLwjPqV8faACHNEpAE1E90hEV3vpgOHO2UPsYOrAMeNvldUERQE4di3G4iIOt3GsW33MvVu
RYIJeWirncKacNIYcBQJDvmwcOGBAtUFWBZNqw5BpozkTx0TAena0drpyoSDRdHV0+1HP3ObS0iU
C1JzSaTuMwZWHgKwObFMFdS/HnmsNonCCm5bYTbdNiw8eJMT3U4iuUHY5Et69YR3qIBgCN1cQ8cd
9rrH8zEeymBZGZQe4sXWUEWjN0HW5xV0H6yATda4DplXtI3zhoxULadIf5cYmVuP9LTehPPIkTC0
WB8yMyZirHpDcmWi+MgYRPj2mZm0tm7pFG+tvAiBA9j5MjB8lwXkWNA6wQfXcfgxJlnSi6euk/s4
rvcWmWSNjWYcEtBV9uW5zuMCsgH6Vc/Nib6gIMkcq/sGI3454Ui1RpXOloPzPK6jdI7slU/hpGvO
ytaxOWaotsPpBRYIPpZiGlf6LFKboIl0efIrgaGxsiLmAzUYgSnU9+BR3izGQZxWaWKoapeBjUdR
Wv6SM+697MNpr8zyToodh5lLFe7ijwXXqRg6rbSGw2jii26iNKIwpuU6uGciMq59jPwBbfQjGeRR
uRxMXYwk0YY9oeXF1emLTa3Y7DSAu1umrAnNBZ2Mos7eDazEpMDFD8xZoD2BH8Y2f9i2fRBwFPLL
pNQOeUG4sGUj+MF25Q/agUjqS2vGPwTNMXCAdMkilZ+sqkaRiF5xJ1rtXWduPPGiznA/by1BVL5U
xcZ2MFMNjMZIxj741niPhVGtAKlMCNkgCcUNUYMjgH27OgE4Xg/ooxZDafxM2+JoeNqfPg0RU7Qa
pU176zvF3GXhw8iwrZ0W8nWHYbIMdS84kkD7XS9N91AZ/c8O0fg2NFFy9j4LL45e9PM4khdRYYIt
TQFhmDaecyxWZP4Q+LHTO5T1kekec+Sd8xvyr3udzDRWkxDoH+YHuxAV+SDwRyKXyXtmgbYHOgg4
nUzK/JQiwTzZ80+OFVlrWmPA6sz6W05C1r7qIU/5YeQicZx3V9aPqhymjRu6m07cC7/hPOUX1cto
ThXME37yMRHVrHMoBwwAofNN/76QFlJtRnYoaUeEuLF/UUiGzpOHN5KW0V2rWe7btESfOl81RiNf
T0QgEfXAVWK6HnliilVA7blEfmbc85qhaBsWP57X4MrMRAnC4AxXvzddjUZ68HAbRYFPb0r7gcNf
LfsM1CJBCRneQTM7PH/691V9BsuHtWHR2aTNRP0Ahc6pjkViJNtclLeq5hDUTM8GiZMt/by2f6vA
/4rxor7T4InW9B/QCErlrJwYoDUjtmqXDCQFEtvCCTNAlUXrOI9ykF2OKj5Qjn8qJ87/0JO0k+vY
hukvIyQ2gmmLug2anW+MsCQ9L3Oyk5bbsKmJ4dmafFNWpaT3bLWx+8tuL0jE0j9Nr/2sg7x/T/Mg
WBMCVRyiwdsnddKC2CjoZ3ljjD3bXcFupQSvJLpSBo+x0jSMcOa+G1lXeukXb3ro/yZKU5xsEn2Q
TjxSRNT3wHMjFLRFfhMYhtZWY5GSnaHWRndNoqqPhpMp78XNCEpzR4P2v8uGkugq4wu0z2pAMEGc
94PVsPwafri2ZJ6Xtr9QKHxk+fQ2+EW818jWWwSR+Nl39U+aCMk1Q8KwaXopjkkzWgcD4NTWmTO7
c11rt5CWHFgpKe8U7eF1FjqvcdOumbnm37uRnW3iTcgtYw5m5IfewTHBywq2wp+ibLeSScpPPkzS
c3SjvtKwAiJVYQBzG+SM4YBMoPGti7IuOfa1rZnRJEFtNuW8Ubpo/NVQ2eJgmbVNeBhKoiJHZd4O
mn7GlltsGpIsXvtWAYXwaG01Iq5WbLtnEaExvaU6WjD/S9HZfZ1SouRsIzAu01yr9CGd93ie0rpF
uQo+Ep8cGGOAi5gMI0jgicnwgY0qmzKZ7KfIMQ+pF1qHJIfUGLf9R1qLb7U5y7XMDrlWYGPDAY+3
LRIkaxSEb8RplqXpnPMY80+fFXe/GIDWrDSiRy5F0VzKAZ9kNPxB5f8QqE4WeSuIEHbRlaQsZdJw
+mPwE5mIeMnx9UDJLCTqJM/aOR3BaX0IVQkHX+z7B1Ex6AJDHwO5Tga2tiFFQohnfnDzaZ8P+Iz4
XDVjFsEwGkX5hji7JDGvmvoXPFxii/sjoXV3nsIwvBDBeAttm1Fk8ktNqt52Vv2ZOD66TIwdS6M3
ppuuqm03EBDZ2gnKBmNqL2Maf6iurFeOXb5kpcMw0XCw/CPd7UcTdL/63hROtcuZRo+9z1TedWbP
SjWsM3QX5ArNEOnrYHB4QD9u77SlsD248RtpSq8uxLHXJIUAOKX+Dc2L/5IOMPVqkyN1dEp16c+q
lQTLJN7NF2hgbMeel8T+VR8ozuA6oNwZyFdQQXhtMu+DARsyvrl4hgSlvTwv0EGd3aqY9fU/CHZT
FWWAcW+0WfIYoUHTFBkQfHAfRYq4nr46evpSVad2Mhio99Epbvi84Cd0m6AWksFOGZOuU7dHczK6
W2cnwEd7hcsLh+RE6vTteRFKC/hMeOy7xj0LM7UuhLnezM75iAxhvvoMJRnhpc3WmsJ1EQ8NllOr
vCWBzYiX4NR1ZaX9GxN0exTNNaA7l3Z5dPJT/OUZi/XFiYofFvJ8N+F3PRQ9tDtbF2J8T9k6x4Gl
Zimv+XxhlhlhzYwHcfBwJmEbFu04oPuzJ7qEUqIgs7eNyrWfdMfQDy4J84AHnSQ66GHw6fMOHW06
bABnYNYEOiJWcszs/fNe0U670HDHmxqS4VWvhs/no5jVWttWUHP7GhIW0JX2piu6/AIkOWdms4n9
DDHOfMXytLUkperQeXZyxsiUnEWaJueUblIQnY35huetlZfrzC7mR5UWQQ+6Qlr678czyuDu5/W/
jwE7tsBWZayft/29+/mX//07oacvUKlpx+dNEqX7USmOnojCC8qQPBbzxfMq3VPkbnGGq1TVE33A
+Z7nY4JoQj3/zwdF6u/Dq5avrSjxGD//SY1ZNUl448mNSaUkk5h/HL9vflGZ/HtHc7N1z3+FiZW9
QpQGkWYAKDTi7PV5IVAkwkTLgz2T2S0JEM0DLUt0YxxHIAXXutgw72rclk5jDoR/ns0p7O6lncNF
063lzInTAynfwtBRpH74SyRh1vV5DaAK8dWdh7NnvtNi/d47Gbnv/ny167rxRnoHegCSX3kqKtGk
OfNNCZlFeeqH4R8UkKY30qsC8hD3vq5Bf2OsPHA05IWwFrHbEBTipl9gDpZlZd7y1rrSEmT05Fs1
BfBELC2ui8HXfnSzID6pl7qtXaRef2m2f2bDD+XD+CSu21p1TXCZ28kL8lo7eFTK+T0iPGGul5Qr
WWesuJ53aAwEVDmaDLty6z2AQR9HKzofh2Y2o8P00AY9Yw1epSZjD0VStO9yt1vmbQLSeSz3pQCW
14rRYbyQwjU1zHWju2RatELiqbFIYSIBlA7kVtOClyy8d7mPhdAj6LcswCGjc/p0o/pPm2BI7Fvv
INvyFNtdw5LLAJ0MiCO6fR/poHsj/ydYZClLAub+vdeXasca3Vc4bmTToJj1dThvnb3oeu3WkA3U
1G+cdfat3X/IVPtFR+KHRRYaWB3wfwYJoSRS7gc4GUWLlwW3z0krk61AjL+IHRKmgjE+BCaCRgRS
p5Ed4Mb32mNpp/mqks4SthYYqsggSoyoAp/IqjX+6u/P0ocI2GBpaPUjJrgFSSkZphHzgRQ7ROyI
bp34M5ITkrVe2B9TThGBduOlbVHOlUXcrr14usjhV0IiAlywcznSIvKmL2/QgMoH6x4a1dLVv5mZ
9gvXxiJ8HfWiWUSqOLhB9aXj6d9WSEqMePptRPlvVAe/nKJ66AwTCbJ9sfX2t8Fgramo2wnUfXhh
9Q0K5nHKzWEzGuQK2iUJHQ4OCb9Ldi7lN9le5sUJIHanRHmu/pu989iRHGmz7BOxYUZhJLdO4Sq0
jtgQERmZ1Frz6eewZzCNXgwGs59FFQr1/5WZHk6afeLec801P5f7niSqkC03C2mkeQaLgKfaGJcv
/PC/4AI1Hlv7lKHcykd5kS1vCGqlLMS58peK/yCFfcNfT1CcA65e94xz8WPb+o88wQoXI/BkG3zF
FUVEppVg4Japdbao6MXMKVCZD66G2h3X2hPUNPjPkQ7NfKjut6xGcy5+4qH+2lQq8VMwJJCRmoNN
EbXpNspjbs8Pg3gOhBImrWajtU4IuoRnd7rOtDXXkWlDiKGWcD0Q0dQPgwUdKvlXalAo6yr30pHX
sMHfXS7tX6ZdiJuymsp0qNqgyexPodJb5HrpoTft1ZOr4mbMxxDjia1t1TtBupU0WKzL6JcQt490
HR+6vmVST0Z0UdoJgqqXhKlVs85oZbFx8lHbKLS6jQpN66+gaxUuW+Qmoz0EtiBTyHF4k8pe/Ojw
ZsKGxWu/XkhcUg9i3U4tcDw/B3OME0C/5Sn9B3D7gt5iwgAFOqmwMLWnbMr92iyJO9D/ijmYR/Jn
+lQ7Nl3+pxFay8AqVJO9hXnlbxQjAYouf9rEfZE/CKEPYVJ+Uuf+a12r9a3afSqiU+Lo6N8ATwxZ
ZgURqSSc6JV2YUf6Cr0OTYLtwPCmzKUdxDwUs33SNEiI+dgdx7V76TKzuGrGcL9Vjc4EQLstSK/3
tEhv39kMku+cvRqAyP2GpFAq90TdmQC40IfPhcKay9CfU9BrGaX51pac9KqNr8U2eVtpnMayuge5
PiIBQoGp1ZDoau2atjjiRTdInyxtvBajeECfZR+rpfmHfKfnvqDeKnqdwh3REDzCt5nPBeR1CcqC
oOu2kcCaZhewCpjCxsJVZqLlaNKS7A7bfsvrDvaNSeyS+eVaOjASGBWPeWreQ0zhqUqdPf+ARBt2
3I9dSeu3af1TDryRIgVnhOabZLF5osvJ8BuqzSvmSxMxNl704oZGTQ/NCpUmWKIkXObPkuCeQlb1
O/GUNyzlvoQzqzdRWM+Ty/QR1UPgDpt+SBjXghLA05oswOLbFl6xaejnmmS2UHcfLAbZE9ke/s7N
opSEoAX/91+bEVJS7D7xTnee0YB6urReYLnTIGdQK0EsoL5lkFnOaL2z5WDAQPLdmiDWdRsvttKb
Nx0Jf05G+6URAYDnDw0eY1USB4ddnhyiZZy9oUrvGD189fwbiCRTheAkJbJC683j0I0BnICYp77g
8rSZrPW88hPRrj1pA7g3uCO33D25tcGPtucYLcs88RSRxRj0MntirSjZVmnYMoXVvuSsx0mtyhWj
t+1t7p/zBQq1bbtVyPLu0AmWioqsgbWV5yp2rFtT0TOseRKMcT1BmV1lMLBV9RQVPkhMX2tS/TyW
mZ/NLYaCiftKSEZbVP6MqLHcRw3MQFzHT5lSr8hAfVKToI1WBS8Mqb+T6aqDjvWAVA51u1h2ciea
/mVLzXcmuPYRpY5goJ/t1b2bEDNRc7uPKIY2OdAatzjzWbOzFfalU5ucmGwBiZQmeu2kue1ySiqH
2astziuyxgPpx19avv0YLNg8Bz2aNhrlcXWdOpSwlMTMzC52HETieaIdZjxCbA4ferU+D3oWB7nS
HzPCOb0lk+Jqz74aeyNss8qkfSjdk6bsl7IMkU1Oj0OtX5dRPIvZiU8FGsUsg2qViDysZR8mim+J
5S3jk44s19llGoT7WkCzCDZnqW+GLX4n2eptyFIGIar1BrG823a/E97a90pzvxiysUPP05el6CuY
vopwqI6kicn0q9ReiA6mLMjVDxNXouE0Ep4VP3wjyy/RND/Zy9yeWPweTtbYdXfF/gszPURSwGMA
QYlZcMb4S1pEDA2YRwpeGkUnNLUpEHMsPkh6nFeZEZtRruanJWgEePGi1nL9jKw5z3X1sGgn1N7i
ERWzgSbGXg+r0/yMusUskXSpAqc9MnH+v4X6UK3+C+exP8RiOIvShL+3d/l1m9yOXf/UTgLHD594
Xq4TPuSbpMx+Z3SxQdPJR7WKV4JV9pTFArsrZzKCPex/UgOn0Cm2B8o5d+6iHhdnDFAZ8OgA8S3c
tzKl0bc54+txfUjdL63gUouMxZ8nEwoCah6MvbDMyi1sbXit3OEPU83AQTAzIXaE8ODKhQDEo3NS
hvs6JDPT5QMjKTQUy/CLVgUfkqszvkuWzxyjxC2q/m8Is38MrMks19mef2mVfOzXbo+yz97tiaay
2eSxHpN7AW3jnFq74Ljv7qvB6DHZqj90BuDirnVipoEGcslvHXi+i/HbaBqRucArvAUXVc3TzyFC
JGpkis9+dhm1yK9ugp5q1LtaKrfPEOFHxIpKgT/IiQ2eslsDQ38YxcYLI23m0Bz1RaIHQIP/5Kr5
npzu0WABBUwXwsD6SGF9MjHSnJyG0qBoX6uFqgpogPKI9xF+v7j/mB3DnZYwcAePq5a4ZhKGwWp9
dbA+SKdRmo8yMbtf4wj7O3eFoEP1zY3Gw16SmgwdHPM6LnNH80fN6g5jJe7XkqHPxkdpF+OdFSPb
JG0vl2OuewVlpgz1niyvQpHtFis01YwIc2ZA/uZwRksdm66dGwbmook+NbK41kZKIzeH2W1+9d0U
coCx0GeV5yHDuJVyQcEOqQXsaxVAahvDtib28Fepbr1tp+Tv7NTDo4iROZtAk0kGZTK8f0Mpkiyt
vWlNQplavCW++bO4b126j470vuPgCJauo8jNJdFy+viDUaX0GwNUikkrMOz9VLIvCOpKv7NxzWCf
woChtxcBVtBb8jSAooUIBzu0lzA7rAb3m3EFVI6CEb4pnogj5nktZkTRTCIPxMgFOf0Au7MWZdTK
6mEd4FgXOQq4DtZCu+VcXET/oaW/qTEvgdFOct9YObtASfrgs0Bw5mviuZ2lyCM3+CdJZPtEEXlw
EIHQFd6sUZYcKSrInBrTr0iOZxS1KTCh5FJxmpMPNl46YKYHA22rLxB+YQjcvFQbefhrNmc1aTdJ
ZZdBB+Pc7Yq7wplu//P5tXXBxpBZ76FFSg3f4ylr5D/RfDqp9QrRn7Sw1akCzRDI363hdWDkQz5f
fNYxpeHuRnrTOkGcza/1xrvqVCCAosV8SuNZ3ko8XB4cMKOOp6DbWMQ0hchZQYqnzcofCTyKTp0Z
Qxmp7J94dV+LDEqyZSGJyo9mijWkyrVd4ENazZ7gkr+suU2oZQT3Ldqyj2xmh8fPKEW8s7OQmxSq
f0m2TZJa32XU/UWWg7Nq+OmJfsP/oFAedYRhLvXCIpYp6jSNINOVH7npS+rMTsBOWXmdck+z9WYI
o7hLZwaiRvvPrbh3sgg0w1QeY+KTCCrgxiWu9SxnjGripm2L7dQ4bRpaKJLaduBtyONwzOJfzVLt
XTK3weIaf5puQBgIdvgsf+CefjfD9oPQyST2vk1h42efNJWmp8MjapQaQ0Jm+QFBEOE2pcKqmGVs
2vBOj/1jtJJM42KF4w2jbXWFcSRY4BuxAANNBR6jVekdY+sDMSvGWZdyz1Pg+4usFc1cykC3o6PB
I1fcVileTUsYLBvF5F7+828Td1iknNiTMSTVrb0QxjKEW/bGla/52kw7mJXyea4YT1dsPG0HD9tc
i5HHNL5vEvGxKYQzepejft5+xujQqux2jUV+SYvhyzHiazs74lJizmNUF/ZN/JlNeWhrTeT3OR+A
tesfvNW3Wblq5w4a3cHIjFAb+0cs10WYWMSZ15yb7jI4Xmob2zllfbcRU6Et0akmSm3sVl6LiEck
i8nJy9z4Y00W4yj6RjvZ8cnF4X3gxk6P+sjf5ql+dg07dCKJg8QRv4wJTni140Olo+mVC7exYC1s
L0SPD/vXtEu6lHbv0N1xszM+sOR2K+SedaepG3yY6oAcyVaS5tFxTu5WBlSi7Vlo83vOOgoiEsaz
0vwyZFR4sN5fEf29mewdjui+TIy16tOo++4yw+JQ4E0Dp9lH32by0S2vEEURo1dZ8pAmbPPcojgh
fXboEEvY2sYMp5Lt7FIh3kKtCJ5p2+Z/0Kg/R3pykCTzb2dPd0DE8yBuNn4B2pOqZn2e2ybmyo6+
D+4CyX66eqgUtYbNSTGXivQkla2+Q4fR07+HxHs1rCNc9o08WVFUE/xgcC9YXONaaZ9B0jHblYQy
yem0yOaPsjZxyicXkSUpFrCU6Az0v53bxj6LAp9mzTqVJO/s6kEg/337NRqxOlgLXhKHz7xJguPd
gkSUAbWMa7OKsbuQwSJJem10zhaNP+eIcjAHCkHK+h2K2gVyuFn5nStvt6yk8Z9gDVSSGaqKbEwX
OLV1eMvfM1az9H6e6+7D2HUoXKYoz1iTzM4UCG08EWwf+8ZWAUNq52fJrLTIz60Y8munFTbODftA
e8NPc+rImWNQ5rORZ5JVQR6fnPt8QiELcm0e9cCqMhyNXCrP4DbfUjrTM3vS1R8Fw4SYjeRNJf9N
3BWBVauPolT+mkyvyUSlC8ik69Ty1MbczoT6BmAOGRiN3H/W9oE4gNDPRGYXsgADtSCbcCz9KuT4
R81W58f6z2zG86loiY51UjM+liP0/3ruv9u+TU8F1CEOky8rsl63RlQeKpErZPXWL1o1Hjg3uNlK
WnWuxFfHKa/28DVv0J/imSZDAS9lPOVnCBy81oI1iSrlJk9igTgiaQ+lYnro0qg3yQT4Z7Gdm5Lh
C656giLyBvDPTmS3ReGnuaTMnwjWmQoVNgJAvxkZeD/d5LwB702K+kmv4uKmr4dPd0laDyQFeap4
BTEfdMGi6zjzypy88KYeQeadJtnXVy2fCG50WVvA7k0+ajJ98JaZToNooEiO6B6Jqp2aE99NfEHl
SyqQRnBwyqqzp97A9gOmKMMDzRDGORgCDSZD3oeim5FEUq/TWpiIkOfxZOTU/NlqQL0xp5feJrBw
K7TumA8aI0qHnrqdKxip+E+TLHteAb+gcbRALWTlae3St7zPyqNqih/sD5lHlIK3rCvb9TG9pRd+
jNNNC7j0aD0N1gVibNmwhbUWVRBXpMZeBZ+Ua9+YKDMmq39vaUUI01Sk2vmbrvZQue0ECfDVcLFk
Yl5sDMaYBos45EClccnq5VU4mFSsieJvddyVokILjcmZmDZRqq5ucuy07B/4xSdNy9dno8Hwmgyu
F9nG5CvW+GXRpkGkuRtn/FAHfe4hNTN2vRM1KRM/byrHlsCGabiNm+qrpAsD7ER/vO1628KcYk+4
gEf1HeoV4YicxO24Tu9j1T5GWCuOmqj7oB/+QmdreFKIOV5YfpLmrHKH55fF5EITB2oNOECuV1dr
lgPK6RwteoSkVDNaz8LK4dmIPg+FdO7rVP1MBclWXHEOcdp2RG3T648FfSP7irgPTIj6EDy0U2e3
16LRgkK0pFNZ6sVYCjN0FrhjmgJvafOrzG6nUdhk4axoArfiijfqbIFMOtIKMGyViTfMoOadjeJA
Y+GTakXy08cjObjQ0+iN71DWXBMSfk8xynlq1fF2xR33UgPkxCozY/ucFUv3PLsC+X4yFPABCBpw
MDkS+7gdvcTCOGnBCeFNI0O8mQmI1Pm64wqmwsaUTyCsIyupOL45kQJSPBNg0tCtXvmXYBrhb+mj
c8pt56g3jPstu+SLA/F2dCvTPhj1J0D3c495JRCF/m8mL7OmDPUZn+ReN1otLYTphpi0SpIo4bvl
s7yfUrh2a05yVzK2WViZGepGVnTgn36XzZ7CLXdOs9bFB+KMU6QS8Xsiza+cRiPIKFf9VGORrOs+
bpU9XoYRhDaY/6q1msNtNXG788R5Qq5XErjKYCokz4Zh/ZZFATmRKRILRQF04FTmj53TGzcIIQNT
RbiSS8LG2FbJQ0I68B1v2e9obJdswwJFggxtQGNRhiKE9zpbRkfMWya7XsowlV+jOL+fM2aiS2mF
lYETQ8Ly8E1N/kVdfs8EMSNv2ekCvAxkZLOVVQA7d0ijg7+dSQ7etYWMKuEYBJc3huvxZDTXUTwh
f0L3hwLf7vpLM3HLdA0rbTRXD4uqpxBYpuRVa47tDOlWQRQsU3I4BtRehyRmBopeRzt0NbOFslXq
YmnaQ2GEKzmJZNGSvrlG6mEygXwsIvdH0F1VJjSfcr/xl3lPJO3yd5KuWhO+6yb4rQ0LMSHzhx7s
Wvc4T16fwpvIK3oHZAwoCznHD3R6Rcbo2piIIJrFLS4WqZEkRaa3c+SLwraI9UdqBNn3Udt51po0
z5E2h+zLjlvEMmqNsG+LSf+I4voJmiRVXd4GhW6/jFteUsJ/9WRIcUS7TFDG7cIEqTbb85BPyxG/
Oe+2sk0S1uLvbBGczfprrsYcVI6KmHf0Z1hgoctCC8v2jj42I1oinerfHLVb6ECTv26QP2usIvWC
Dp6wi12zTtR04sS0Ru7HtpyLJfvXttubcqGVDigJmlLLuZfpjFS1uylyyENpVtMRZc9J1NZBNS7a
udSGaw+KZOwnedqqiYo1Lp5ghECDAEt/NAaV+klifsYGRll0zGGZ/xi53HwKwwfDoC4e7cLkGoKq
CbLUgwRx1br2ZR5bx6/6b2vVP83xQ+GYD0zAlixjMnp+cC30S+VTuwrdi0lMIUmYujGa2lt3++op
r/xyEu5RopqTzL5O0WL/NvrySIKtJ1U6hrVRPE9G812hmMPJceb4GZjiyDbs7JEeXJI5NKz5w0ii
MNcR+Eh7qhh/uH3YUfflOFP9bLDRGE5gonTSDQy7QV1QSJiJN3ZDClCqGJA41vBPUnoCWcpwL1vH
DlHICqvpYDVMHjr5J9rEdILllexLaPLTAp6/7GTTxHlyEt/lUjxXs5uf9IVhtWAWV86QSalsFhge
LnYNf24JSVIJD3AH3NEt++ekhQNHejipJdWO+tPr6AKp7UQd2HIJXhzm6DwfE0sUNCRj6kBpEg/Y
3pA1RAxUyGvyNCaPuKF+4Rtj9qJWDvL7qC7SY70txxwkw0w+MWE/d6W+Ndic+7Cut6/F5n7qzOeB
m6tATuFXFmWGjYjc1yp9OuD3YTZkWsJXQWL37yhZqKWsKj322KG4u/NwZClcUPgcyhiyEbTQr3Fm
GrLyCX0dvephtTZvw04WxmW1YmDqH7sJR2mB3LhY9JsR8kRnjPVlzdAKOFVr8QZLXEO43W1WmPPE
VjKfnshIe9WxuBx6Z77Yw40xoWghsbC4OMbwgYOsgP+nnjMM8ImkoItntw7NhIXFH7zyfWjTxJPW
hqeGtvRGFhn7v1uN0Ht4qOxhsp6zXdjGKVLlk1gSXtgYpwWBypOLbjjaAV0VfuomW0O4dgMVZXK7
biSE6IHeUto0XD+H/qJZBi97QmQ4CJPz6kYxeRlkVrgW9yMTXHJBBMjchsgoGiFfw3EPjupvNfrO
QhHj2OOx0SowaVt/1JrNOuvopcoIgWtSNE9J2tLNMOAyJtSLKqlghc9I1Afcr5s7AumQ66Wu011g
aJ0GnbmZLJ8z/KRkIJDAkxBjnGFIZ1enQhuZznFdqDfJT66eVKXdjBMDdulo763Dgidhzw9IgB4k
7eDh5fMQsGfz2KIQp1AgJVMNrliL67LfoXRo5FnA8JeLeCnqoks7cHl2cQ38hQIMEx5iZ50IbWTg
KxkFXr4gLpvd+Tlp+gdta591GbPAMsDNsWvQS1KI3Wa9ynp5Ki0yxoyU3b4zchW449e40mRisaUv
Rxw2WH+6qH+xDfNtdaciYDEXWDrs/pKWix4eKWBDcGWSUgKC8iUQIdFES3zVboMjoLhWw+OWbDex
XGskacUQlALfAmsUmOfOD/Y0DNx0iWtDLubC6EFhOjIXbrxk4RUCjHzI4sQm7Xj2p5XkO9lJYlva
42Dk57XA/81Wk8oHpSFDFbNqufeQTWkNURJzYhJR0ok9C44Au83A6q4qfS/Nm7NqUEFlaQ2ddnLA
fsy7083Is0PrZh3b3/klGz8MzHleLi3CDoz672I4faCN6Tl2WqjCnX5ndt7WdUPAWrn0+2TFosgo
ia+qdFBwGq/EVwI6X0i7NMlX7zL62TF+YJkxcZRQ4NvDhqzW6q9lVvxqrkOeaLz3lhKEx8p6DN9l
iKr4p5/O8U5hh4XFhZzP+nIswVmtbfez6vM7As7xus97SRX7F0XWeBmm4c+KFO7QReMQmJniuBhS
oHyr/mGoiSyreA7ymh5HDQwxhJQkiHLWLP+5FdRyjOyJkV8Kod9MkU3HPmP1goDuSa3aqBdZBegQ
FLTE+u0s95GZ6GORZWziLHlsqyx09JFV0k7UZrrk/39P1f/FU4XLhpzq/0MK8y3AuT9/6v9uquK/
+J+mKk38h+viqXJxThkC5oX1X7aq/3RICaaCSOTQJ5umZfxvZ9VuxtJ1E8akYvro2gon0P8yVuni
P2yFD0vojm3aluWo/xePlbSc3UX1X1HMFv4qlz+fbTo6ISwW59B/NxU1WV+3rCn/bmiZclZNzdAz
8bLps5sGiWBBm+P03uZM7kgMFhwSeRCNU/arLxIAmmYI6yOWT6tMTXmTl3LsrpM+SXV23HFiZy1Q
5+x7oc6N7hMzj0oO9mIPZYlZBl6NDKXsm8BQUsIasfQVkE6/Gt25EYJYTI7HeG7OFi98yQA0J6OW
YRLE3JK3xjqacuNSJaenbUgjVmtLAkJSklrSz4O6WTlAN8BgEjAXuFrWmRtkVTtT1l/cFNb6QIoG
8Weijy2U+bEy46uZz87RnLIclz+IFxaBlns/Vxg/tFiy68pLupLJiv+WLSX3oRTZ8MC9aLNgqIyX
Nl24GecCYIM1aOut5tDrq4QXmtUB0WUuYUH1GI+n2tLny8oEFtUuxV/cwafCZzmfDDtHhWTz5sua
1NXDLOsiFGaHBNXO3UctMY1At5zx2AnsqiLLXF+TS/+mFVt0rFZ9CZe1t6+9jQXJiORws5D0d8+3
pQUS6NKOVExyrD+ghFBSo6RgOzUys5/zU1eNFDAla941ggDSSrslT8Xd7jfYyZ+w9dqG3bpRPBSF
w5UyqSpcY326K2K7R4o0yFOz0NXHY6wdC61wg4L27DQb1vYwdGZ6tud6X73o5oVaj8Egwy1SIPvS
JZV2pd5Y2mI5d2uTYASRzdfiKjNIVVbfubk9NUwYZH7BG76eZB7159Kg3uwHhqXA+fr5tmfG46cC
5ZksU0jSQ2O82JZoAjdL5LNkBYBdK8naYz/DUBBGtr5hIerOW9RXY8J3ZpAXepncHGBQmltQ+Lus
Gr8dPmu44n1DAthP6rAVS6P/uuxB/pqmHe+ZvOgROKLLsn418lKlL93cTJgfbAbbLy2U2OpBYo1b
n3oUDzhOUgFUo7ac5GrGbXeOywlqltZbDBMQF+poDsskfTALWTRUkRsgwALj3tVVBXKkjvAA6JMo
958n0Sv3oFWW/mnxCn02tiLTjP8Jl8cwlAfDmOqfNXZK7EfkW1HEugzPWpdExpAQje3fXPdwYwSj
jgqPR49dBnAZfjLm0/VvWTdUMcx5Z/nZpWnzas2JETW+0evFwry+ynFccAqgi9H0VSHgNh3I3uDJ
mAhFDLsAyLkN5fHGT+N926o5DyMVxc9Lm01oNFYx0SkAgkjRQ5RApUhDrY/5NqXloY5ba/f3WABv
EZYcco03CNf/NG/etNoG2/65ZrKw2XP/2urU5kVprUyOzWXcaLccWd8TsawDWW/Z938ZgLe+qSMu
aWbN59jE/gSVCk1yRromFPzstl71IjCFy8gmHUV/B+rDRyNE3B9G5RY/o5Zc18gk+tEZXvQEiRYx
uvFREWqwb8Lvk9p6n6V4qebla6AIP8TUcKHDse/NZUPaTFZbXzy/TJrb4iOx4n/lLL5s1EnAF1xS
yDfK1R4XXcAukeCIVh+9KTPzu3k04yCtUOTPUQpMnXmwOW8zT7ITvWmTpAggdvekeANndMCY17I7
DLP2feUgDLKjTuiBKSOb8RSzNIxswEyzJzXI5smqkulF78ftzZ7QyoG0d1Bjr+tfkFe/vQOPHIIE
lY9dnjZErFSEnMDknvziRS9CN5nL0GUZd8hI5L6Alige2zmKT3lvP2K3V6c4yV/SbQLzVZFDhhHc
Oc5FVYI6ifh96ul2teVLlrsvApFazmDfQPt5IHc4yCVbJaeWSNQWRaSQOtVJ9cC2mDFWku8JKvE3
kFVA0AQrAIy9jmaDHymqpA8ONtwKlrIFSvO+Ni+mW73pmX2a9eitdKbLOGV/+Lb/GjNDIG3UwzWR
THHQOaT1DVXXSW+SP1ULFtmUl7WRYbSpzyba8I5VzQdCHowMdR2YPJhHJSdUNe2k/XZFlzJSSfg9
rR1Wal10bJe6sNATr7fAgm6m2QgkjtJKDTemBi8lk5dMh1011QErPt/GIiF4knhswfBVj3pnfABC
xMy6lvP3tkzFsUpgndgsNbAoEYB0AIx9g8rpqEPQLQo7nFnlRI54zidmbJbrug9Q79aLEoxtJxp/
sQ1qIhxzuClM695qt1AQOTlmhjd2E8A37dlgM+st/eI70cBsiXSOuM+f9AbMWyb+qmZY38jpbJ9H
SehT0hJkSvIeIQ0N+kljWWo/3ar6OStZFSrEz4eGJ7WDGKe50CyVjOTPujrf9v6jX1WfHPKpqj+g
DyikvOj8t9CM0+qcMPck5HbyBidP/hRM39FoN2hUqYCrIEEBG9pq+Uny7WMlruGu0vMvXSKxw3R1
Hzlzf0malRoYzqA1caZU1Wsm9NcK5bRXWr24qKaO7ocVZEnYyjz7aKZddojHjEBm323fM2n7IlX+
KPlz6g70hfKIt8c5mOquxlySx+pslH9BtyHr0b2xaelpihuMVe9Fd+ua6V1a/dn1I2g+Juculh8Q
1VhHWV4eZ0eXEALEXBg/k7PL9qgu1FcMKR5QxIEiyENIcquTHgMYOOq+i/yr7j/avCSAgGoEDa5X
We5bKutA7t8L6A0WnT6hyPzG9DdMPou0Qp1Hp66xHtAj8oObIMfKZiXZTWnPXreMb6OVfNejwSuy
fBJoes5I0dHr7WVeWDmv2huKPI+4xVOMQNsg2LeMaXlFsND2RHiq3EYPjOFqweirhiQs3ItNI4Rm
70g27qdWG8c5YeaI7kkKAaGUOOvim02fVxbOa1ZB/uq2l31oazroM6EEbvablv0qm0ATow+n+aXW
jE+362/a/DMXtcdc1SM2mIb2O9tiwDkwchEc0LMF+ZA+WB3uLp1FjqFQKbI8TounEtWMGi06QoxS
triYbe0rUQclsgI35YLZsRRNt5EUJ/kpCYTGabUGZhKDtzBOtcDAAm0aLuRhAbJ/IUKUm4BMx0Zd
iRHz1+iyNARxyAsr1+xQQSNK1O00I3HL3iGXnoyGlagxRX47MCdQ2/vGXLhgPteTpzIMIGrnnYg9
oIknnwK4YWuXfux+r3N+S1wkjt/R78TPthRBUSMcm/2N2WMiSSmNmhtoSP5s4Qzr3O2vNbPtT5IH
Z2PqzpXZe1R1ZEetfzNyGpYpvgWjeuVMp0VuHnt7fEGXzY8Had2pVY2LjPqcsoEc3pbostGyy5KV
d/dARcpWnAd/nwO25ovRdN8qf2fReJYscsfet3iXa3mSxfQgR+Vxofum/TA1j86GqxNRucPUTEca
ROY2Si82Z+mrpGgAVhpYps7e48M2hbe4Xw5+xamb+Z5eN4iV5viUZ2/cEUCbRBBtBCQRkDh+sf3D
/74wPKYAmNAkOMiX0nsXmZFrg5vEp2E0rClH7dHZCQPWXc86LLIBY5B73mMLWksUHeW16Xu/AJ5Q
CJQV7Bp0MJ71rwHmxGamPfXPIsNZ3mp3JqiaZDuQag/d56LL9tEF9evycqmffiy9iuW0Yd2maEyW
0n3bxrO03oBKHIS+oOJDsetEYSyMu10na91xXID3cS4L6Q8ocQNnoeNZGdsVTF7R8iuKwpLByIz3
EWE8R7sKrBI2Z4z+Evd4v0030UpoO7tcIr8Q83POgd80r619meT3LsJVvLlMiLLtvtX+2RLjvaoP
JcPlKdkLFlaAaY6rlUQVXT9BP4cZHTZkts7dbQpdAmsbRoqfPL645nxj7RrT4VFHVC/jqzW9Me9H
0uUeLIvETPCdnMsnxrYHMfzO6DVxFcYO6wGcw4nLR9kn8+aB6t8jyowhVNDzaRZG8fpwOw89KYjl
MXfsJ5Nre8ZSOMrNi0vmtUi99kgAJ/4WG0fHLg5M/vCYkHJN+EZ7rxPYrfjDK+c1Ar+1o2pLl5l8
9dsSZ6K1kdfE7/Nm+HxZRCfBmkITnIBgQA8XuJ3DxvhJa2c/NeYT0aq4Ll6r5lePez9ZNX6p7nGV
9LrgvJX5keAGnKkKLcObOHydqjp0Dlpp+0NUd0lBslCLueobK2daVhByyZkVa7AtaJ7AY5fRfVER
Kdj9kWpnycOC4hcR9Q02X7RQ7xgng0i9pOavhehdw5mwKwRGI2ex7ng628ZNDa/69DAu+xPEF1fY
P5oxXYuU5z1uD1uiX0odOx5liGkQiPU/eDuv5siRbrv+IeEKLhPAa1lWFYvevyDIZje8R8L9ei20
riSymiKlUITii+9hpmcGBZc4ec7ea9MA5BG0LX8hMaXY8TMJEZqDnLfcpbqDGKs8R2S2HNGJkSKO
YLnxNgr/PcfDTY2MKIywClkbiBoLwe9xnEfb9x7y9kXP/QNjgB5ZD0iMRcRF9dNLbbhphmalnLfR
+y29F9WS9pekKzW8Q35qTbnTq8s4TlbBEJIOB4xy0K4TTIEmtw1qM6MH47L3f5neL0o2LYqZzDnx
pgyxrxv2mUR3b+oAx5Gb+d2vAIr1RMNOUbDU+Lvdeg+U1nHuegZ8efTW+C85suz2qg2PJmmfHuYs
Jx1u6Q2vybC5I8XhYX7S0ZisfFFTW7XLvsqvHLs4uvNYt3EYN6HeJGuN+JRYf8qLh5gpgYXx0W2G
4Tq1WrGSqYuHpYJDvQXxT0ejvHGV+NPWfr4GzuYvm0odQzb8i7SvrW2kR9OL8KytgyBvbNsQASyX
t2IDu2uJ59iYaQNmEZX3KrCVTY9+QrnakcbekOmEuiT8NchZmhjxK9hZIohK1JUcg6fEm+PFkrUC
SmoZMt0yrk6XqbCZEXaufHDHtLyrEt86TzrGd0kROveGrsWviPvPk5rgaSym0AcUteiSQBRq49kL
Yefmg5t5R13kmOWi7pKl++CGAbOMBCBa7j0HHckuwyRuZw4yQci89Q0in4WjNTDiGuqYuB8uzWy6
Dq3QuNF8cmgALL/HNh0n1QvrzveS4VyjmX+09fIsJVw1rId8I3VgkxlVIa7Z/r7RuRmNluANq+5r
9KeAotdmg5iuFPvYMsBoN/KRfi9PvoWe3e5e7Ymfag7NQtdb8rf8Y9W0u9kRTbrNunDgtfog09xs
+h113YSoHx6ho+Ouo4sCaFvg3K5jxIMI+NU+CryeGbj3Mk7ITqYUXxgNflQg2cZqapDVwnsMMu2G
IYzgYxBtykr80pvxSeEtRk13SXrCxhuJVZ7kcqQoTEffWgLIewpb43fIaIpBHh38yeewzPd+00ja
xq5+jQehIyRkZMREsPOK0Dh03i4tI9u2roRrPZbD7B30WYOk8SfvS7ZH47BmU3lr1vafPn118DjP
xvJ6ZXVeA5S22PYgDNJSEL6UPXtp/FzlWf7swXBPKGgrDDFO214Eoo/0RZr52aFj0KigfFDP9a6J
cZfycWXDjLjQdYrouKiGg6GQF1eVY+18j6ylBT13tcSZsI9HG5YqTnVctRmpWpE7hyhA0m+iZmZW
6t2BLc6Zb3n0/GmFqWAZ65CMwp7EtXQPDm4LZ30bmMMZCHJy3BJzo5O3reyBEHuBQX0p4aSdxYTS
IXsJn4VW2Oeia/BTIdV5ZMjT76VgDBXTzrjKE/3R7Or64NdWcN6MhAflMYquzCSroy5L+1m58XRU
lIN+1myoZWsC63TBXKehDVMJAABe4T0rKqgtzYI/9Ka8pY1xEvl5sZFuFW7prmVLkZl5dObq6nok
jGunC0OuSW5jaI1fFjxC6G1HMrKXmktNzssvN9G8udVV3q28sTykto2jg9kDlpLp6CuSgwITcwQ7
9vIcb6A466v4VZfKeNcjf+0q+5AYeGOX9N+WI2yEKpy/uNFEmcfLildwq/tsPwiez3LK92ZYOMqf
H+9VlHXz6lcsgq7aOQ0lQhSe5XJuf8Lt7EpxwOaxJ6MTjtuknnMJYMDLzkwsAmiJFvz9FUSQ7diN
L3npuTRI/eGgh1W57VocruxR8rrfAqfGe0KcCvTGrPNfkElMV04+h80PmAhux8pZafp7LwQKZDKQ
HQvPHcoe7dnki+ok95l7tJL7xnhUFNFm37/GyjyL8v66VQ6+B5O7hbyoScKtn4172wieIM634TLp
5H1C9ilUswVi72VoMwBq0fUyLK2D5s3EP4WMV+92ud1eJZN126tdrf39il5n9MhKlkz4BADLjQVG
zHO/TG4ijCT1BAQ+m86KLkX/7lWHgVzVKiounHSW/VR7M+7wHUabICAqBrNJ0DdLBYmCzit7kP6C
Z9HSzDuXDb/TKEIAquzFgUEIfrkhyxBXcZYPa18f5EIrZ8lg1MGlFnBm0M8VtGwhvGrdxAtDmTH1
L7YdPXh0nvIouu6ETlQGTD1pDrdFNO7x0zzM9yA22SdaxnmtH2JsuUKDlVGS1+iXF0l3O5InRuLS
fFeJQNOMVTKIs5Qvb8AyV+MROxhlcMh1c6vmrBecRz7NeN/4U6INGuu4I5YVmmoSoe1vi/Oida4G
S6zrJD6X6HnRyFL1USpLa4KhzroN78ZHO4FNdxnSxJuYppdo/gz0a0qXGPSBh1DwZA01KTmq3kg6
hMnOPHaSrdn2dxWqmszDR26w9y1psTntpW+EJHdmbxpwRhoNK5fSimT3lssek4KKPXulOm9djawl
RprdQrZZ4c8iC1aUBVPeqgLyxRlEaahj1GXnXmfdtBsCpF92s5uCDh1aA/lHrBo2QjNIDJM+kTrp
kYJs4wNi0fN6z/xh1Q53yq3vSiJYXCRUWmKsuxDP+FRAu8resOKDTaoDgjDCs7kHW1YItg1czKE7
2zosLC8NaOEYZVscUyGPQfVSu4ehM2F3w0wgc6JP+XINfY3P3hYs8eUERcQwyhIniarjEvVhgDBk
KOkJSzAQQYsogy1BSTDxIrGq3kQvKJDxUejEsZUDG3BqOGdOgEsVGbLJhKFcZjHSMwj4ejDgLZFa
TPJbFji/9MkxHrORORY7onKsxEXleawEjdYlHSzL3Gizy7aPh4R912hD0EYdos2u/H4gq5W6PNi4
scTrMOW5H72aU5j4yVJM2kgsFgoawacfGJTJXHv+bnBFGSRsehKULIijvRuzqxIOHZbSj5gKLKbc
d1mhCPZqpzPWSeIelmVeB92O1JGc3VLQ2tpbPKg5TtzgibmWIMaNRRpqA5AOqDDRbGkZBsj0GAoB
1yvhJzdaQtISG+NGMqltRtFrLxai+ZlyZwvssOupHxQf5poAc+PY+ZolUhQ3HacxJ17XrbUN8Dva
t16FZ2jeipHVtdJd6fmPtdbr6ly5IEPuEi+FtbWa/E5ndypQlAzWwqWQz7HuKUel+WrwJwv9jD72
2qF1c30A/4846kqzHcqrD9PML6iDOMM/zwcd8P2GbbmmY0kXDqQF//EThVErKU+64NUEyjJiLOl1
F2lDhN/QJ7syvBSzy+rdbpJR8iWphowxEi1XriwJJOiEgvM4LGwfsXFbuhbIQi4wliL0RzZ7ZOoQ
/8qvdMNL8OHx5JY7LDoeAoasEXkJjVUzEMaVmhiN4UHKkmHdqu4N5dxGLQMc7wL1S2ID0jB7E98A
8mvNHQjPSYLUBAZflYmsaVO4hJMuZVzZ8bRsIz/3mHB2Y6BiJp5+ICPSQenHtHvftFqIk24BLw9B
d9Xbydmg1fId+cD43tAw/+u7cybuoNG35nvATDC/yPlFE/U+1Cydt7t2BgYbum6j7DFS5E+Xg1+a
6s7v2V/t21iMNWY6qQKx7EMKoTdN2Uk86wGAPrLtCL2+f8fWwUaffI+8cbZRpefBbW0rH/lmi+jX
6gGKvc88jyTd2l5Qd9rSYCGr3iNEBXSKfLcc8Vr3DpYMVnKrPIraYJKb233Q4A5zvTk6IXZou/He
kuTrem8lqgGUIpoeEfClNUYobxkhsKhqVZMnu7Y1nPoYaBJfuJ5oon+tA7B2NHrCGvVXEGjBBe8S
x7MwrzCuyUWU63fsI3t9JwLHCq+yAADLuWcj215PNYYHGn/KK2E8Q/HbmJryQKghFcMEi+CJ7ycZ
gNikx0pp2R8o9aWHcSxQo/k2N4abpxrtDhuxtsQo+/9R6fBfkQv8KkoU5kHYAj2d/zr4Xaxe29dP
fwH2O2qxJ/6ux5vfjUrbj0KD/9M//E+g6934rZDBZLD/v9cxLH6n0fT7o4xh/uf/U8XgOv9h439i
LZKm6+lIEv4HG5aH4j9MUzjS08EcIOT6X3RYw+Vf4l/zTPAcnqebyBv+U8NgiP9wXcewkT3ojocR
5f9KwzAvQB8EDIL/uOdyGNNyPQeR6QkmVuEjI5hMb2B2hTBM+rUs1R7Z3ubD9fhiJfxMoxX//TCG
JDbDtZFdGJzOx3VwnPiumRMUENhabCixz9vhJjeyfeWcQa5emtNixHL0/UHNL48q2HdySEC73slR
E07N8E1kcw5f6EXaAcNu1JPXDPCZkMh70V5KlF5BWO1ZmeiLbLE/XAQdzWCXKi4jXZ20J1pHGrtw
8zXCCwKY+0Up7dIf9Zuu/GUYyaPXBncQm3aaTxKv0+xbMsC/P5G/MpJ/7pJLQ19Y3CnDOZGZGL3l
m4M30ClxY0ApOBU9TqidW7nhtiOuemGlxLaSao9ubWTOoKxrI8HAD0Do3FY5jX3sc0reBU6N5va2
MulZOpsitmfCCt5Y8DrRQTEUqQdxbcY3VrqZL4OJiJIJbryqZbGViZ7RxBerH05uvgunJ+cZnoGi
QMIpFvM39NfrTUTnBsjyfwltUUyJrBpgd84FmUaIVNkR1xtLxndlatGKjt/pcV5YXOMihdYQ98eO
/MBuHn3ZJdQXieaXzDxk3GaqNm4iwZhk53aujhOfxN7doxS66CRDIPLLnqMBSHcyHPpRXEQDQdde
/Kz3+Q/EYV7DL07Lml8q3n5Hl8bn09LAubCV4Z6ZOYb8GG0L2F3KQ8lUvjXUhSZK1CiQHK2ZxZda
R1RqVy17fh84q60b0E6SZNmb3fr76z0/K/9cbqnbOqJzvE5yfmk+XG5duaVMyJjcMnfd5tLfuaH2
/P0hTlRR9K51JFbzWwdlEFHU6SEIDCsSK262TNMy3T2osWE2fNeQEZem4yZBBfX9Af/WUR9P6u8R
LdO2gGnD6HNPXhCG8sxrqU+3gk9jZt5Nk/7MWPi2zuIbcJQbNBPPgXGtWoDzkpFZfG2lHiw49qlF
ei+j6Nav27MCXVYRZDduV1wiWryCEkfyEAp/P77xMhILi/NktLeiUnugEBsv8A6GNj6glIoXNpC7
TqgnP6p+fX9y2HdPbtl8dgYrDp8EXdr87/MtY4IBuSDBudW5WL8bQrswhU4vI9F/qHudHaCq88hn
jgcJiZ02ovIUSzHmNcz2bV2c99mtRpsg0q0r9u/MFgh0M33q7XCqdpicQ7KSbZLfIhxkKZOOIq5x
vbGbpZFBDI0OijQ3MNECIkA6a9TvbUAzxeB9zF04AjJXN+7gPsvZvkDWK1PfGteQY5yHac3z7N2h
ciZVw4Lz3IbBxeC0QBNqYpqLaDsZ7ks3ur8J80bkPzcOBZpqi4A/gWG8i26KfKKfnONVyhoGmOyH
JTR/ylFgFDR8kLjLB4HRqTSSlS2z815uqBv+oAmuQzZMyocl0WWSREHUSV3eaCt9HLZT3L0mWMWW
VnvTO1jHU6cb6Ea7SFcHDedMnb3o2jbJkmMuTaBBjKQ1NVwxIg+xmTi/REct6zOoo97qaSva8WpC
Jtah2w2GFQa9ibYwYzLXid5jFT+B7NK7nmY2ue+2hy2jMh6GWHspYg/9FTHFEBAX9bymoZK678M1
3Ml3dp+YtG5lbW2a1FtWVnqvhBLr2Mkukyuy6koYzhwpdmqgvyWVoJ4gi7aopXHuGdqtXUmGofrA
w5D0x2oAoYLwArYzMi9AUoSYdB2E+JgpXBNe+2n+QCm78slYIPxp3u1dmn024B6K8yXAEQpqvd3G
cXlofY90b6fYDWUFHIDtDwSGexK90SAzbeABk7U6amaes2XNz8ZuAM2rJ29BwKCDtgcP2gIA/dkI
FCoritehg01Bt7zQaTSDHDbMZDOYxmUop2DpUhNHjxaO06mYhVJRgXmXx2us8an0ZnVjaMbx+5fO
m5fn0xVFIFtCdGoYkgLm8ztXZApaftbU27SC+VD0+e+kl3srwnZY0MIuUvuKiUU56MxmmOU5Y3SD
GgO7gh8nlAGExYTBGbQHxjp4/UDoPRkOrm0U5cyovEUe58csZYGnc2gNuVhh+b6dBnXla8i6FIlY
TWN7bA6gR1KfwY1AEmGlzwP5OjjUDNL5umIVdNwXOpiHvDXve2V5gL3CV3OG5DWAkTEt+eViQFMF
w/7MieLnXGvZrFS/aEvgnC/6IxkBvxUQGIDxLu1C87nuuaakstwaEYzIJPrjTeJy7AcS3he1faOk
PANRESX+JYp5fiuUHu8ikUAdev9ZZEAhALxKhehpYIqDSIABG+bwX1MU3yQRL14U3CjBdHcs1X3M
rIN2lJ2a257P9NTALi4llzOr1f33N9Q42Yr//SgJB/EvYmGdglr/fEMx/w84KOiGV3b5mPUjI3Ky
NNwDobd0pBKaNVjGgWaTcMW1Nr1jTyc+c9GuO73YQx1tFpXLyF+lv7//ZX+P/M+j5jG70k3+T1bQ
51/WG65XEwxRbxUKOfTCi6LW5RKsXGKtHA9Wit3AWKMWoKuBssQg+s/bRTW9cqZfq6zOxyWwsX1u
p8wK2jMMG5dIMZ98i9YglBZSooHJTwFgHb17UrbnY4NlIKy7yV6P2UtjuA5/+CAbp/uK+ZMlTZIW
+BhbDp/kz+ekkyxslG1Zk7UCsB1Y51kRu8NS9Um9aFOohhMY+GBa+RRJi9RhDCmL5EXznirfD5YK
5hNu88vvL/QXT4Bt6jqsCJuq5J/f5E+NaFEslNspd66EIrCgTG2omg04V/sKMv7798cz5pM8ubHS
1C3hgKJBKT7v/D6WWoZXaVnrTQxg9OIXIVFw9yxnrzfatTLlnjyFe780jnZiLD0r335/8C9OlmM7
uo5EwZwfrM/HRmcQY98AmQYN8wzx2r3GPfBkfG7PjCzThh/3/QG/uuUgyrnjDvMYk7Lv8xFp6kHI
TypuuVP+bkLauE14Vce4NRDPrT2hlvHgXFAwIEkbposp3TYWMy1L/EZS+bvJkh/qpi+vAKJmNn6O
6Zinr5Ws3M6pUalvu2aPzkBDOUEhtbQb7yIOx80PZ29+da9t29XZ5Ns8+Cdn76kUP4qf19tS6M+J
p9ZxX5xbrCSTq71PgO4cI33s++zRzcK3FmNNiWx/+f2PsOab+s8D5wiqeilcDAmnDxzwxGmo8Rgl
uFcoZMgz6FT3noRnZDRAeZdMcJLU3FXSvo0diB1MgZ04f83pN+PuhB7RxTFpSaABnFFHZ1F6q6oz
bhM3fbSZUWC3iPc2cqsgQJpSj0c51SQbp+2VFY3OdgjSDYl0LJQpmlwLrSnkB/XDSX79nEFZ0KUw
nX939VJpJVF8xEIHpX3rhHzIhty4hfHNuP+8V3S8ix7pi40Y1Qb2RW1wB0EZwEawbiHTFzghf/hJ
cy3wz2WnNWeb5PxAvZ+fjQ9bKse3mIL2XsXuI75pvX7LJOGq8k2kgcVz3+J6gFMzSAInvr/f8zN1
elwo+y6bHpZYefqOj1ILdEMI+EiTt2ei+Ig+/IdDfLGVk7jLqH9oU5nG6W4xkDHj/6mvtrQsL9AV
I1Fru3xZhU67amS+Q0TC+p1Zux/O7Kul88NxnZPvR+CF+cCHrdpC03idzS5g/YpHt/NbphvnbYcI
pAHhu4ikcRnF6lctEatFhgD8Es2cUIvMxl6t+zC67KzGWxY2aIaCYfh6RoKgK28XGTI3JIyosH1m
sFka091NdwwWXhon/hUFAc+Q3YJR9y+VyB7MltKvXLrFeJ0YM5poaLAb8F3zixFXafr8/RX44gNK
XBl6E0GiFN25k/YBMA4SAjvFq6zxjqbDsbeqCxGH198f5qtH9+NhTh7dRCHBlwpTMa2ZG0IFK6hG
t8P0oHBMRkO+lqMkKkGBNvz+uF89Vx+Pa31+ZYq09tAQcXqi665yGk+DvyaLcOOUMe6hWdFU/3BB
v1w3/n7/HcC9HtGHnw/ZYwwK7bTBP800GMnKvmjDux5X8sLdGoccZxHpE5dN3R0DWTwNvbVNkvKs
cxnFOCK4+f78zS/2F1JSiOiOwLz217/2cc3oh4hhECO/beaUS9WBImONcrT+COUQRCBMcJX5B00i
O63QhqA9x/+vu1TTI3Lx5byytQnb33bKf5cxZkszO8yvP9LM++9/6lerzMdfevJlK9oIWkoAhW2E
u0K7GPxiev79If7p1FIucggEgDafT2Ho82P6YQXNpTKHqUS73tniLCdZq2l1OgZJdZG2+TUeuBt0
YWdO7B+s3vodCrY1I9Jn5mZ4W44VaM8SLUYRQu6CqQzWB2UfYH7AxGBteJFrQpKnyoZw3C34Uv2a
X6RKjw+1ffX9mfzT9vt7Jg7Lrg70ht3GSa8mHka6GEPGfS2NFxacR6GVm9LMN2FgnGdTdaY0TBKN
vxZTvUzE+DJ6SEMCi8ZOBcvNkjV9A/OH6/vfO8Qnnwp6kJ7NkJqfJuXJw19EPIpJmZdbsK7BGo7W
ZRjQrx76xmFW5VzW2XjuOoWJiHq6Yt7FGoDIBXMi8Ca3/4PYQYej520EMEnTJnwjr2ayX2hNwDw2
COPYAneNvwht2gEG8ENY8uVD0EDu0mPmwF0NtsUvXiCo3YL/LVZ9zd8NbH0XmfoKQ1OxGNpBXxC2
iM/ffgXA8Irv81dsot41fTwotDXafVUbL0JkSMYZ4C1KJ+twhSBkRnpWBGi9VYH9HXJBh78QCtSm
qCW0Hb1fhoHYEY1DEykuL8jmClcJqbTpdEyDEaiF5uJ609cdn4FVoxXJRvjZyjHyQx5lJqFcXrH1
wOppKnvGlrwtVX5HgICYc5rEopVcyaqI+7Os0q+moTzqIEGhRu2QfZ2B07stbTz9Y01xZIdgHXCY
lelGiBYPiEkGtLutHS5pUWX0BiwT4FXzJxAC8NZMOa/eQY7gkL8wVXIR5/KN8fBGD3GCsWSlWniT
9yE7CBZp6OFP2YRRxQg5wUjyn1OjFYO4SEGAOmrHOoSOhhPG8hwvut5FM9X7iIIR59SVt5MRf2ap
jgb6TZ8Wf5iVX/JRWFW1+eYILcC33W18xs73LoqbvHkwJg+InVM9Yz7hdsrsgWH6haY7h7bHS+DY
obfuBxMHu3OwmgCSJQEhGdOFxtfesEG+DT0cYZ+cujHgoShc9Zxw8gkZeUETXJjAqSPCACE7sBVv
kd88pRWBUZRiOmYEQsIEMWgEya4a1N5O+G7MqEo3jC8Mze1++GQZXyyErm7x+jCVY+6rn3wrB4K0
/aayym1kowovzDW4RMq9DJzDdGM08ZWedUdLPdAXvnVFfPWKO49JDa/Q92vM33HPyctMJ1i4BI6a
tKj0kzIfgNg83w/LrdeLBzZAEsLYeMnW96qr6RXZjXhjpHcvm1sveApMddaU3UZMTM0FXdxBQ/qv
qeuxZNTfOr8aCRmzSqFdYFB96P0K9HSFUE/2YmmR4OCZhLt49EgMsatKEDBu1zw7Ni+jDU8tF85b
SLdlweYCkUrsLyd8PVGJrmWAaN2/YxPBGeGdlW2wsZLuFUXCrZOINy9pn8sZf9C6459b09GeMnFp
JXgRor4h9y4Dmb8CDs17MdLBMrscb0ri7jt1HzigkvVVOWzbCR1q1YEAZDIg6OzO0X2Dt7KUekQ/
9y50ax2Nclh1UXX7/V0w5tt9chdcne0ujjpDpwg/+S76cW4BQxnLbWGgycgc58Bm/FCgt6jFgRzB
vdE9F+DdRkgms4BIG55++AXzon36C2hnubh52Xmxgn/+ajquM2jxLBU0e3EduvFL4QYXZWvfGV21
DnN/A7n8xorK977Nf9jv2l/srl1cckhaLDZhYjbZf/xi23UIVZzGNTQZuOHkThHFF1T1QnX6la4G
gEHlnwIJSm02f6LIxALjHVLJjWxeRx0508wBfcZAnWxlB5uICJ2OaR6pdySF34yd/BPrabIaRH1T
oAYFrF1s/Ma4T83q3BgJDRCp+uNq5S2IVuvgS+vG17t6bzcIVnKETqYMzuuKBrehAUxxyZ3DquLj
VWq7kriV2D4SApJtRMwoeu5N/3Bnvro6MO+o3/UZQ/D32flQzxBZmIyeF5TbpswAqcXvtQ7WGjv3
AmLACzYVHnbgJoKJ7Dg9ATfeazgB0V2tvfIQDVa0RD73lnLRftjPffXDhM6GwqFLw1Rp/vMPP8zu
cfUi+Sy2GUJtCFdo2RTBLCHw1cs+sMYfLsQXuxj0YnMZ5HE1EAB8PpzVlPBIiqHYaoG7g5y5riso
M57107B13i6cvgkUNhLsg03f8XQHjiC4UnGNY1G3smWgokNhJPcJUMOEMNqsCe6nqTsqSwDzn+xj
Vu+c2oRX8GOd9dUbCWCCbYYQlgv16vP55kmcetagF0RTgG3yI3dTD/UVMUko5K9GnLhjMa67uuXj
GXc/jCy+aje6bBddArVMR0rn5N4mbu0ynjGKbdzMOqpgOJChcUE+zLozjMvCxobgpX9yLbu1/f6H
g3+xj3RRkFjMlNG5/NPDViPzuwHLOTwyeYUqCfMN9i7mQofSKQ6I626tChRTqL/88KZ9dcXRrUjX
lIbDXurkCRM9UzD8xuXWCWI0nPpDlIIYgkogI4tk0gJdK6xiMGQwS5Pk8fujzxnNp8/d3O1DN0P3
xXTs+Rvx4XUSqS1Lb8AWkDkB6Nq0fWgqWyNzLKwXnYsTr0xLfBcZMEF/W4AoWJWp2MUlonFDa55b
GnYLNDMHvWwh6dXaTrTos0GhvNVTvp3ISTmaTHKDlpVMV4q9AeEdkahxrSeX7Jdeh3IuZUv49y4j
nsgGZg1ZVOuwc8HXJHp32eWUBUbrLJVTOz+sJl/tdsAsmq5r0fG00PZ8Pv82gEuagKffWiiGVWTu
EzvuFlV9z+QpQVnGsLeKLnR7fCldEH+DlDcluUZID2l5X5i1HJdNlmk//KwvJioGWhIEM56UEuLH
SfMkJYnUrAnq2saZQ8XbWBdqoNhBKnk1NjRCcUW9VX2Qo3vOkMNTkeQ96RguA6J1Nvp/AIYfiVV6
6Hom2uNdyD8+Dc1tbBuYFGS2KhSXUk/crdn0z5Nup/uua58NSatgeKhGVZL3orzV9w/bFw2Muc5A
Z0yH1/J4lj9fbDQ8QeUoO6e722LvUcDOCqIHs8lBBR3Fm6SPH+FP4F3lmoPAYLLb8TQhNnlsU+sh
sjGm0lT44WJ/sewYhk3943G10fGcrnmFklXruX2+VfTZUtPfGhGfMnifMwSYh1/fgczKSZCmWP+p
jfRvEWbpuqtjc531Xaz7c5/pwwuIlisUoouKrbtPVcmAZRzXhr7vMdgZ+DWnVu6aSpxnwrpv58aA
2/8wVPqnkXXyA05W/IqmY5ihNgb9j9UJCncZqkWDCbSEYC1DsYPn+H/7Uf18yNNJptth3nSIqtkS
fXaMUTMlOUt90fxQ4hn/LG7zcQyA3+w0WN7kSYEb6JlUFqCxbetXOxfjBwGOXFbSJiASrzNbwjoY
Ht1e3MXQDbIIR1xnnxGctAIV42nk3KTFvUijZa7ddHb2/MPr8OWVN13UzQ76Rdb/z7fenIC+u0bM
Nz/V9i7I86ZGTVtTc5Efk/oaCYLaugPlMNVks8ZnLAWr2pqH28EhTCABNudZ3my85u2HH/ZP0TNf
N77+puMYFMenou+SWBTUFkGxrXD+5Mq6LlvIGkARwqHa2RY+BewNuVgaTXRXtdXOa3CYNteDTO5r
OqI//Jp/dq0nv+bkMsWaBjqaec02gJopPEowORxpoK9Dfw/sfGVJ655OwRWyxT2a3E0YFWdVBMX1
8P0P+fJpsg0HSRijKWbdn29XkDvD1CdejojpLRzxSQEKaI11EVykBl5Cjak2gofvjzmf26eycD73
D8ecy8YPq0Nr5EAbOiffVhj9OtdcSLIHewGWGJvl/9uhTl4WX4cGbQWktTTwMYHqLQOSjIzuxvxx
ADZrf784K2F4fN0Mmy7y57OybFVWEhHMdhr4eg1uu4rrYV+3yFurVysyLu0C0xvfIMwWcXiuZdWv
qAJDDANC+ZKuV/asd0COHbGxpmfKuqUTB3fAcA5NC7Dz++tizlXnP/cALSCNbhdWr3vyLc5qNvuI
DvMtQpKzwSy3wJV3cPo2ZaMf5kWkr8Syk/oh1LZO5+zK0F+PKRu3zASnlv99bdPQv4rz7jFQS4t3
CgMJ1Hze+rSf2RxavNF8f20pGm1K/fDV/XKV+fDzTx5bp086ZWY8QlIwO6Td3CwloT9dl5/lOtkF
hK58f8G+fE9Yccmgp5b/Z4wej4zh0tjPt8UIFRQ9ckkqMyTLfWlZ5yiEVxnzgSKJf1rt/xlIzO8K
Y2MGhtjy3dOnqkGrhaaLE41GdgpSZutwWhlwwCcfnLZVwKqk5SKeaHADegp335/1F2smM0Zbd0w+
4mxiTgpJ+AUVIk4W814AvzO6ZQBmfNJ+Eht/cTdnIRBaOno2UAVPHsYwjvS8AVeEJkDhUxLrxiTU
G0I/G+FxgKdg/CRN/bdqmztPqHr4UM17U2e+3x/WILuQPZxhDtkHJC3C6vR9l6k8xOOg2oaEepeT
3HRmduUCBupJ9ooK99xJ8CF3b5M1rr+/zl8VTB9/zqkwp8jw10ctF5rNwaGsaPBVNPuT/KL1gSib
joGvn0+qjsPH04kxh7nTnH3/G76+Cf/zipyuCA0B03XWh1yRvrq0ABvGzy55BsZQb4AsX5hDu//+
gHMj4N9ViPGSy66AjQp0w5OvYEevM9diNmpE1xNKaaI+zYtLsjqCRSsUdSOaFpS1xpbQ5wUkGAAC
jnnW8H0scQsHdnWnWbd+V8P5gP5vlMJd1Q2Th9KwDjgM7Nk9MIETlMRyVjv4I5dt5V6ak7/SIe4t
+EdAmKbMGrOREboig94J77U0WHUDGX1eVZwlutgUngd+Bo1aS3hvAs3eIlyhsMy9IepLhET3JCFS
7rir1IovSmVundY+RJZ/XWR3NN1YC0tj31RZtA5UenR9iCB5Yu/pRTBBqFn66+jOzpCJhmV4kdnA
qU3zgXiucGsaNk3hwNrJQX8rY9y4bKlHTL+NpdydXjYXhTIf/BHFtBrd2xF95ppsjvN+BrP3ON+2
wXBMwRMdkyY8Tj3I+DAglVyRFMUVf6/7GL10eJtBbcBlbxHzoaR+TKfht9waZvxiaSK87qrrVCT1
cqx+O7L1CMXDhz1G5D5q6S9XzM5mqE9M5ali8p68J6sN6Bqucz97BXu8bjX6285QxJu6tq7K0HZX
Vlq/VYNhQksnakFV7l7U7U7A0LnMtOIx8gecVgRv/zfmzmQ5bizLtr/yrOZIQ3OBCwxeDdwB7+jO
XqQYE5hIiej7Hl//FhRZGaIHS25ZNXmTCFGkCEd3m3P2Xttu0DZYo5azOiOmyTfJBniuBvHqWOqD
oQXpDlLRyzgOZC5T6wQ5na+cqXmHeYMzco3ZN9YcSAOpAFzDN9fojR2oJl6Lm98bO+dHC92iWpJW
ba9Llsr52PY4t0B/zaPw+gLSbVVEptv6466bx10vrNdWe/IrPneLT80f2T51tnMd+bTpwcNhrh7w
bKfoyngGXnNouJb+7ivjeGoM9dXJrC8xS+J8ghqpFD/KxL9u+/hb6levyk6b+tuaCKGowJcbRS/h
8BjSoVmZOYcLIt59KSeugQSbpu07mfCscFixJDnGY/MICPQxKvhCTcgBy9uHSPGvwdEItyz7F62k
RYILeHKnDpHrlJgHIFEofRePc0ktnCCbDbkaQJ5gBOStIPOIN2M1JbR9sxkwCI1gtm8DTaFAhPdT
JR4S/9haRGDbgTa4raPtxwEoXFa04qBSGEEzuTILPOiEwrJpAVaq8bxURDyZKuy+KI1efFM7qk2E
brJuXDK9kcM29Clb3hYgRYDZwPzb4RvIupkbCRu1EjdWhiwgWGOVr12+NlYmjcAVO/2Hzg8TqDSe
QebvCj0DkhAlf8bcCwIlGZ7avCMFefLUKXnMo8WNPefraeTxH5ymXZlZOuyriGy21n4YjPE+N7SH
SVgvznXXQw8gvyc2CSmKC0wjgzRvhjJ/yyWbekX6rw4oahBvb3leHCzAfnTDCYeac6I0LWML+rpL
M48EaQYjbIyklJ5+isEM4hlWQc72vFsgLXnyhi+3Y2OOCFNrh68oMtFoVhlo6/quD76W6J5XASmc
ZmAfKMJ9iZp70Sbo+iHjh/mEWD7lERiz5EEhNsdqEZyxB75mmUkrN02hoxIGXGj2QUq5K3s1PxlR
fqUFNRTIaQHg+91tV1/jxSciVc9jilSqyyi+K7OJxxKVj50ZgDDTgUsd2yvOcjpVCnUWh2zlNfrG
tWrLTaMRBDHUt3osAAU9Gjurq6Aedc1VAPhaJkcAG9/ScYB0ZmcVNeDtXAeEI8tM28g0uyOrYkSG
61Ln0FaFvg/t5FgMvMSa09+q2N5XQ6FcDyaPUPVj7DVIT6ikR0LOVljb+j8HDz1IAEjtAXVC953L
Z/7/rDB8rhQdkRxOzFf6BTstYiw26pfezS3tlXbojTVh/xSls9d97clox+Q0OJ6s1MfChtgLrWIv
Heutdux7si7RrDYkxfsTNwYrjYywLhBqwI5KeBIhj6s3NkkMaPRWTdPflhFoomSKdpBXZ488qBVJ
dcto5YCyAg8nQwoVJkGJfTO7ZWextradIxBEesnLKDOOolpZRU4Gj8O63KTvGUaA6uwvTUUSkK0t
IYa9dKlPBmucJUoVgyGB0LqqyuJqlt20K4fxOgKtphvEjRlG8gbQwXTjpvZQFwzbISPK24S/52Lj
1RGqZzBDCqy/XcMWpmg1jX2yo0LQEKS5LtnVzNCQPKY2OWGqVrwklQ7jRmDfdE7lEw/FC+7TuIZB
FOqLwQmWCdXfdRpHo1cZg07PkyhIZpWDDfEjrqb3WQOx0WS08jOiCXYgwEmaNeR3MrWYfiRvFuVP
+qr9U+yLPwolfS4S9LOGSexiRqaBpTdey+MXcP3CIH/Lgu5LSfAVo0Lypme8fEb5Qzrw/BdXijre
FAM5R854KnMNlktQfyl9FcllHi1ossjZNGJ53eA/Wackbm4bbToRBHUkPn2lwrtwzCnzfIfhqtbl
Si2mk9Qs27OU0IPeTs6mJd0AeT7C9QiZGzSjrvkGMp1oCirx1MEx5IunklrtLjZCAKLlD+Av1A01
BmSt84AfdOtW10kVKdze1++ijoc8YK6E/xG9kxVuEk1TMsIAz1knJDcVbQLul/mJLrO20Yz4ZJH/
tsCw0h1K9dVQwhQdHO2P0Rjtq6hteKbfEE6HGEAcWMQNqQodhOctsobXXo4wVdK6d0tQsPshmq8w
Q0xHa7KZHFUKrra6ocWFuLWu7+Kw3RgxHlJwO8CsEnkc+Ecs6r9MU0uRpbZ/wLnZGwZUxXAAnQDp
lDzsgMzV3HwqbOXWgixCdscEtJUDJ7rFG0UVuzbUF6jPM/YE4lalldyQNcHImZZ3agOMazJUYiyG
5rlu66dWZLsIczaAVgBcjCJNkV1pQ/MYNCyukrHyJqLA04FsuYygYhP83qb2FagZMn6UXfE+8LKs
Vbztx572yTZTyXyNQIjn85JHFg9HX0mP0szUw9xdaXk4HWpb7HOaH2szhxqWhmubG4G/pCD4Da1E
PfWPYZA5KOy2WAuZqEVmbYj5hQ4D0Qsdo1iLvESnayjjWobFu5OND6CwO94CwEAj87koF4AtAMOw
0CyyFcdNM5faNsKZ6NWyPM7aMo0A0QIyWP+AMpetB6O13fFdlmCQ8FWhCPKTZAf5gPpOlR6w0Mwh
95osAmViEpPgbhEgkZ4wpy91+ZY2ZHgAujJWug4YCTYDyb1AIPr0FgwBv7myvupDSsp9mVADwIxv
2lXjOSFL61DvWWVYdxYoCzeZ0+9OBRSEafqdYM9+06lXgB0ZHIPp1owb3k6Z6m6CIZk+LFAFC1aV
b8bvYyOGta++m6UVXkPdPbUw3zJ0RCrO0/3cEWNJ1Q6ISQnSqbU6BFKO28c/xQjCpeGLGbcnKWLq
run3dFbaErUgZ9gaqeaOzhfJO4eapT8U8ViCB0WEMzc1h0zL267w253NgrclFJzBK7+KkCStnCQ/
WSFU3Ea+G47/UPYh0sz4uzo01gozHtWmcJyQQh2cOjkMWX/QzYFAvED5Qqc7xgmEwo5N548guq13
qrgt+3dF3vnxVZa48wwnAP/XCrbNWNxW5WPuPwNVnIzvBq+l77SQJsnQuMmGh8B6hZC5khnw9fJN
H2sIJyYeuwQxRuBqOOECsIrG8IcfHTG4WeQw5zNW3ll6WpCd7C7fT3m7J+1hH1hym6r7uGlO+PVc
g45Z3thXzPLX44DJip1M4UBj1/WjMuY3I6lJc3kDl+Jg+co+jJJtaoEaGs2bIGWoa2md09Ie78Ca
0C8LN7GIqVPrJ7DaJy3Vdk1cHEnJ3Bo8bHSGad/oe0257frQm7poK9l1UewBgy4PqT7tc2AosXoo
NeeqKYBeCwWT5DvT6YohYyNqeEvMqDDxWBWOHhF+mzInvAUqNihqV/jBFVHdOxZ0CBqsh6jHb5uT
pso6h+33zrdHNi9i0/XLsLfRNXNHFO/RD5rH1nmQXfWu9D5eHeOG2KiHtp9PWuGw8/PXhuyBkaYH
UYUPiYyvpZot2x5vIgwDZAWjsXlypume+vSRtJclBHNYz4r+xYB42NXw19v2JXf6B5Y2J4ybZd+c
AI/vszBF1wTALuruhVVdIS/ahEK/jkwIMMG+5SUzkwAyUrOzDXbEln0P/uYEh/lr3mZ7aZeHQPgv
c519TXlZtSz4ooBYU3Gh6l+y5pSQEhBhBimm8eCHyi5lzvR19QlbzEFVh0c0CZKBB7hkvE9n+e74
6r42jW2VzHd+oezaBugU8441FYxGBFfb1AIpVfuR/laqtlvGhtfp9vXkzO4UBaepC6/mKLyjlMhU
5qPPuQFF6/ZwYy2FEMEMEjQBYElorH1Ren2GcwOsUsVYOFroXKFQVRn9g7Zd2VKiK8jXNa41XRLE
Sc5vbTJmVoSRih+mfihIX6Mjv0dlRDsu3qWzstVqforVp2jFxhHKFxJiCHn0kOqjRVksTgzWtuEN
GlG3enWVlMy9ZCk+hLa47Ut5TVxrhVahC5X9MJRozSShSvMBloRLCuOjcOghjFvfKcEtqStdIr3B
/+eD1rKt16DKt+o4gleQpGvqHvi/fYitskVKkxTQZyI8Y1Jxc+p9dBtdE4ipQxS86IEnAVDPmTTS
IjjUUm58G8IiE0JNbViECgtH1wH5otXyWiPk0wIvQHzWPi70qzrZ42M7OKG2AYkIkFDZ+jK/Nwz5
OLOzrk1nPzQKLDqOyGqsDQJmO+TPIvYGHKxGnu7yaLqxSpaSTLbIv0wyEVWqdOj/GcV85sgKaukU
tXsr6XZWTQymlu9MYJsTTtdyovKhhQCqDp2z60iWs3Hg+HTkbAUQ6o8OUlLHpgKl+boezM0SMRMv
4bOSDHtwo8j73IFIbLvWd/BuNmoSe+rRDpdtrOIawxKXNWwzZA5rM5wPdc3GBl4UdXq8qIqLmXHV
928hi4OE43KhvQhegooioFXY15YvzUBdzQ68uQ08M5o9eiW3/JaNbnTbkYxnK45dZciOsXhpeNl9
bnqk6iyxg52UxtqmUJH4kO75RFnkKuEphJ7Gjn2lBy+TrbmZ3MnG2tblsClZPvsgTO1WWWdaui70
+7RLKck0yt6OpAep8cnv/W1H+G/f0uDup0OWTsgMlsR0xg3KkSIBR2QrcPbGVRpjZWWBOlfGJgGb
Hgfw5RnOABK5GNLD+NGERkUqdjwferx1wHy8qvN87BttvgVW72ozVz5K3LzU2cSCfM10UpmoHE36
N0rCHkFOhDRUXDO5RcvzQiTorbqJJ6rs6jUDDTWf1q3hIBpYoLtc3/OLIUUkcPgUljtAMIDrDvS/
u5BqYpBt8RIYZJMrNnIbH2GvqrmYwtzOya/ARXkOxwIsxKbFovhLUmQBcowwxRgoM5GtG1tJNx0P
xVy5mGsg1ulrYF9G5nb+22S0y/PAdEddD9uvP91r+Td7JBAKN32AZ5MUPy2+6sk27XLHJe4Fd9A9
Jt+UrWo/kJD1PSOdPZrMXQ0gtCOPjRAn2OnZJhxLN8mI5JJsQDk1hHarPBxQIAu3woeeJkDJ/Xmr
lqS+k0slURnPonUDI9rolbqGinwoCS0hD3vlj/V92hDB2/ckjiaqG8IDHNHiJVV0TIL5Lqr0rQ7Y
pBP91kyiR+jVO0PX9i1Jy105vsy2dTOgoYvaYlUO8fIYbBR01I1gaUs+cqJuK03dqGpJcxEvaceE
RyfKb6NtrcnVMNm0qXNCK1gjcX6Q6o+kkIIc1FYV7ABZed2crTV016lIWFjhn3eISGcAZZV51AAz
ASNcA7XCg09e5aKfRtnrJ8e5Crx8mjajNKCgbHpIlar/Y7RhX0OXTFV7M/maK8bSY6noZvA3+y5y
ewnJmnHdK+3IU3rrzlRe8AcdtAwUmi73TT0fmyS6Insa5BjjPWD4lMGS7APa2JELXJVEhHImyo/A
31hPDn1dPEAvQ1mWqLgQ0vU82e+ppGAcj9cUka+qQgUbw05RGXeGiNBQ/1GG9nXSDS4ZQF7gExqt
5ruUwA8fUr8+CLIl78IZ27u+g43iOUN6qtTwqpz1K/Y4t3Gj7ck93vXte4YapOyzGyUx71jo7iPK
0X0feWXCW9HlO79xyQva+KwxkiUsNpn2Jdh/6y2uhmuVyxYwFw4lrXqK774Mb9hkq87IYmnahDcw
MohkJO30hOjrtamGx7kdl7hYL2+GbScg9zWVJ+x5W5M0vrhPfGYqLQZKZ9wrMLYHdvQdsdC9QaQJ
EaNtW25inHtGMVzHE/v2eOjum7qsN81Ql4e//lMnagmkLXmAF11t8IE1h8gJ6YEtf/rryzAkXZGV
9n/z7Z/fOPsnP3/NlM///IWTrg5IfP719c9v//XvLnz75w9KvO6FmKw9BbL+ygmS4ernn/76z9nf
wdrDxvPz2ygB6XRC9Hf/+hkxD1Tp/vr6v/09Zz8i9Jm0c9ZnZ3//y+HOftWfR/r5lz//TZRW6p6Y
CUaeD2fy589RB2+LoEXVkDLbWeGxEuaTNpjd1kyV9qh39V1jYP+FGjfCE2x/EIHyqA9U6H/fzfmk
qU8Hi0Yygk8bO/eZzBFgcjKWOYIGhciBlEBBn+YvFUWQkt0Fcc+nh9I0MDwoeW0k93SVfundEbup
gWujU1U1FrQPE1GjsQubhBw/ecmi81kHFCuY9ZP0QurZmVZBoBBWW58+ObsRyiwkfNSgVfEYudj3
90aFDKfKvE6hXQHmUxHZsQqriAIsSRatfEj7+oKo9tIHOlM0dKIUgzoi2KgiwglIkhHkOwKWuf/9
7fy8I2mi3MXkiJlVP5O1Eeo+WxHtuW1P3vjKIcRILcyYjRjRx5KJB+3KysZ4Y+vF1zm71gkybRg3
L3yKT9rfC6LNAIcmbdMUZ51hTSoWuFqUjEHvH2vA8ak9sdV7qVkOjlVLHFJD+GfpBWLYkVpw6fCf
9Cdt0FcLIA4tHZfi45OmQszQy7Qttn6dLejUlaX2YKvSZ2KXNjKfn6KOx2+u0fOFEll9YzOjWPKS
if8T8QFHR9IPFNPh4ywf85cHPmfRnefwWLaqHjlUNygvVJXzTa3TY9zlDx1YTsOev5ISdImV+XdD
JBl/aOURBum4KkjV+3joqWz6aKx5zFNiDjqCK3UFXGEQasnatrSA2clNCmxmRmruGlDkCVxEsrds
GnZLOaafyod5blnCUzvKRHzbAdks0xwVLbFNsIvDCzqNT3RVv3xeTT17bIlkRWIguVSysfeL2Nm3
xQXt1ifDz6ID4alwHMgC5w9FMFtVCjel2JpTe5VbbLyvDUW4Ji2e3z/9n2h0sF1iC9RQMwv503D0
y23PLKcO/YElj53UNH1gSCXirqBRWTXBFRuKC2KPTw8HDNBCOwyN41wAMLOdqBOBZhK41npMT1NB
dtD0hS1bgJrx96f2yTV0dJzkUEiEQCa+jHK/nFpNzPcE+nvxqbBOJOiPfOCVCVPSFHe/P9InD4Sj
o5ZEjwjCC9HHxyONaT6rJS/GdowAI2T0mfTWfvzfHWM521/OJtBHiFwOcx84dvYF2H+T7MJQtHzM
M70Wp8HcauLZQCdzNgRgNWI92Cv5tnXUJ7uIvvel2IXqpK5+fyqf3hg0GYs/xgLkcHa5ejpxo2px
nFzOT30Wv6J7uV74foBE/ken9Nehzq6aFLDZzZKZrExthWhjAmJs+7HKgn9/SOCS/XWc5bn/5e4o
w2SMsuKUVGHeqdK4U4DRXrhsnz5lJgw4A4aNY+pnl60jLxDq8bL6Id2w8/Ud3swLh/j0zuAnI3iV
0hZWx4+nUdqTjSaE06gG8rEFyWi5udGmN7aQF5RAn0w3iLZxqgC2NDmlszFU7Z08ZYBA6zan7+HU
uzMGbhFeQenMpPVQNdlxdi4Z9z49PYDMwmDJof1N1qzVfmrxPOQwiMqHaqa7vNiCjNSL+/6CK+az
Q2EGMiydh4Lt2nIzf3kgplQHwkNy5bacnWtHoTQRaCgcoTvFhXVhufaJqspZRGZAFyXgH3n+3hIM
azqFmpMU+JR12hXZP/dyDm6T4MJK9bMBQiAAk8JcvLB/U5BpdWEFZr8IFLNjPipvBbvxTEYXnD2f
HQaHK/Bb/JXcq7Nng+ZMZpOYi7VEQlcsxnVVB5Dv6/Xvh6HPVO7QIDAPqSaLL+ycH+9RlY8MdjnH
gTNO4Y+CJsey/IciHa5xhoAIS68CNdr4FG2tpqIAZ/2gUNALY0vsxc6uMKxr8mowexcOyoVX8ad/
4Xw0doREsYgcFOjv2ZAyN+1MTA4PK7ESdzOsxaD0FMiasjQ3CsVCFJsgHk0ETRYdFjBqzUuCKkGJ
TeQA6JZSgtDJICPDe9adbQIcHQXgoQOXPRrBIae6oEiyEFApLDVWW5SbC5d3uU2/O4GzhW0TNqbd
LHiroMeqwsKWVqm+Ffr30cAoZOgLTcATen1h2l+uy98Oa+I8VA3cnehaP95VRc86q6h484zQXtnz
kuzCpoke91i8S9TZvz/Lz55V1k//OtoyDvzynmdEraVlzNFEp/NqY+TsJFFoD78/yufnZFBNZpGM
9fbsSc3DpG3skUs5kn280KNGNdwG4gjXgew2eeHR+2zsAsjxr6OdjSc9IqS4JBBta5rvE91laUxb
U3kK9Qtn9fm1w8GjL6ZFMDMfr53f00bJSupYtjJ5Sn6nEjiWgMT4/bX7/Gz+OsrZe5RCOm+kpecI
HV9wwa/ERNjjaHqa+F+eztnzDmI96ieDA/VIpu3sLSViuNIvPG+fPgkY3EgWMFX8/Wd7JSZtu2eM
XxY0zVYZ3g0Lqo1CS1IbEa05Fwb8T6/dX0c7ZzFhHom6ZuBogWi8MXDQmcFetXWecvvCbfr8xFgP
4OqhGnD+MFiVWhqqNTHcGS9dCGPjOXxa3qXMvmRd/PSxW1Ye/zzS2QMBHdNWexrL20nqbjQc7KJz
UYheOJ9PLx0AUdbTTMoAWD4+3E1uEJfQ8TS0xd0yv8BC8YzqKSQk7H/wfDMjE0TPf/7mvw3EJHNL
MvunweCWBTl0Af3gkNVUdmEL8vdbBNtZo0aw2D5RRpyNrE3Mhg6uQL71FblZmNwNbPEWq6Tv1jL/
txeIHAz6mMpw9xOQ+fH69XoZap3OwLocDInOU5+W21ALr0kU2WbGUW+ucoDFv7+Wf380OChmBEtV
TR2IwtmIlMxOiiEK/22RzJ4qn6H1XhMkc+Ed/qTuxWFMZidLZQ3MVuvjuTkaolOZccvkajRbLyvQ
dAGgjv5Qj0hMfGc/ssRIaGsR1XBBEP/pGVImAFFAjsbf8AQVTDEzqHjNWmLhNKhAKW69bBi9/8GF
JDxqMWfaOFnOxsJBFEoQoPnYBiQSD3TaZppPZDBtfn+YT6+kCQTDMSgcQVA9u5JJovuO36dM9nqL
eIjuogLmZL4v6lNubNU+dGfqZvJdfS6qf/8UNcwdDFW4SnDnnh061ouUfOApYzEMWrxQjtxpwMb5
hSH4ZxH043oG0wKdeGEyJ+N3XO7oLysMdRaEAiZ2tq2CjMhXSMJpX9IrHosbRUX6gPnpJOa53GGt
6MESURETETHRRYkeXY91JMb4yNtofosMOC2JfWM47XPacF0accnC9PdRjw/LytNB1Qul8dxlE+R9
GrWOyLZdrN+LO2GWLn2CW92PLux5lqt7flVwdOgICMTiWTobXmkop0YqjQwkNa4B2+SEI8W8MKP/
fZOqmRqaFhoA4HZYTn689K0d4x5p52yrOxNv6TMxTchF/shUhLJT5emoR3KRv/7+mV5+6dmZfTjo
2ZlRbkHFiLaHPTjAfLAphjkgTEUrwjbEqSK3LpqX3x/yk4EdTyHvKs8z/P5zVgdSQlXvrZ5DlvWa
uJCtb87bMKenS6xpPDeXxr9luXp+irpgHrEgg1A1OVvOTk4TDrWaZduBhPhGkxtkLSsV3Lc5Vx6m
1bUkn2Gadt0kAU1f2vd9dra/Hl3/eFc7q0xm6o5Q0o1hXUbI//vRi1CKBLg4ksz6c5z4ZzTN7Z/n
RVbNWXTNr1/+5867936G2fwr3Objz//n9kdx/S370fz2h04Pm8fzH1g+xr9+6f8fiTkLWeY3iTnf
wvpblP8ambP8gz8jc0z1HywsqNYy6/NEQo/5r8QcvgO4ZgEFssJlMFyKkyQPtuH//Q/d+odhwLOx
Qd+ym9cWNu4/E3N08x9LY81ysHFaFhEKxn/8V1LQhxtHxtA/v/4/eZfdFlHekkBiLk/GX88tiJPF
QbbALmyBkBrN/scnR216FUyVXTGm4QQhnOE2JXgc0kpALOaqNwlV9rFpJDoxVuS+bsavQxy/xTVZ
nEH+nKI9CZfgZxXJVJp9U1VyBEWPNVnrT82AoGh6GImS1BvERAJgclWhDQiyP9IJxoAgDnmI9gL5
VZLexoF5l2Nhb9HX6bp/uyxSFMXYdjLbSZMuvei/GgD/VuTBgYhfFK/xu6BhmAT0kny6iU3zbGlZ
uWJvu/3lfn52mT67SrRpmfwly1HzrHzjROng+5lVuYSb3eVjfjRmMHa+Ila/P84Z6+PP2wF5RWgm
YzNxRsuL/svMiH+OIGHU/JAmXupA94b0FvqdV60KVsC6FrmVNW5k/Q6lbzWxBI9QPpC9lq2qCRY+
SP3Af/W5GQrptH7fr2vlOUQxP6E+EeK1QDlRtF5BDzLRWIpp/R2a4t+fgvZxJPzzFKi082RTUIPO
dDbY11WPjYMIIbfQi1NiryfNue/m4FokAlG1skkc+zGxLbTE8RHO4KWq9aeHZye0oISXaKmzWzXE
tE0kUga3QsDli/hdOq+RXrxZU7evcEXBukN7Vtf0pJFTeaUDV5B/0q6CWbtqcF6s61g/rDSDAt2s
xS+NVXqFjaeyIYtC0/x7H3WMaKLnkndEF/Oami/y+m2JpXCd9zdWjVWx3oVEaIwhWietIrmtIpMs
7GKV+nZ3Q9drP4UUsWqtudTvsOyPE/zPy0+pWy7Dhgk86Xx/27VFR9szqjCecZcNlNBJT3Ro3A1E
4vXhvR072wXytdazfazksBZLgjPoga50PIO5adygfIVeFjXfyBdCqpM8zZP2UAeYxp2UFPfy5MQk
RiEIxeZxV/fWouHy18mofZlzQpOTYJuW5Q3q/l2OSYaF3tofnZtWt59iPd3ppbOxy3ymPLekX7T7
Xu1v1JlYIXinymqk2bk0aDsHE5vV96U7Id/S6iczME+YVY6loqrrDrlSFpH8DIPyJHrnLrp3Jrth
ctdxgEg6vgoQ/mHAlxwhFSckIFe0Z8W5H0p/Fyrt13HUbyDK1Ej9BQ4UcU/kZ2fOD93QAuCebonN
2yuRTu5FvjJb50afCpIT6Og3GgikPNxh2r3yW8PVDcXLKkxGd7Hjnxg4MRV0+5aj1hkOFbP/Tjil
CqVgNWjOTedzceTs2vbafiTkcDWL+qYln0aK/JpmukvS5p765kHAXqlr5SU02yNBnw/E5G2YQe5q
276OuuJahN1hyrEm0mJUUU5GU7WD8PkYVqg7+/G9BzoofOtFtxHAV8G2MpYntNrEnYLXhjwPAjkD
GcDVk4exgfGkOM95ml2bQ4tsNr0KcxXeltzUKrnXKPVkD4kkmW4mAJaYj9I/WNojoA30Q53Ir8jM
yAVFxBvSEJi71LMJwcIHAGglsq/jwLibsEU7jXEl4sxrIorLZQmIZfBq/1YHpDmOGTGt5nEMTLBP
/Wn2SV5c9lejgiQqm4bnZCBeHLbjjaj6dRzqCa5hvkX2006m/u1chFdOam5Z3rq1knhGWG2Vlmda
hwMymNucP0cCjq350OcEUZAwOCj3o/5a1fdE96FsVJ8qw9z7FoHY6DHk0kXxy0PdfdV8XuiApXiC
Mhj9Y5Ujq+1DE5LroQVGghrTuU2rBvVZeNUP+l1Xp3+M8ocM7Zs5i98VA35ZjIHB14vXJC0eFAJM
GVncAfv+NvGdlcnNNcW6UBD6Vk9yIb9ofPh1VqJ2x9lya9TWbmqsjVM5twtwwsShbHQxJgdng7Dg
VpsZaBBeHvQ02KiBfSwFOvi6udWr6a7Rh32aNF8kj1tgzeT5lvN1ORv3oAOIt1zAXvCldlUcH1Ml
e0kn+TiMMaEWko/gO6DGMibsWI1w9Dj1VZGrX1snpXEf4FF1WulQpOOjLLOwIhWvKoa9o9gLtx4I
uZGr9DsG5PK1QjJv0xc4zepmA4Oi8Go1rTFiOb1bSB+AAeVzs0Bzapsne+pOGtFwcc79y1ooiGzr
mf58RUWRnYq9Aqq1pOBelhiyWJgARCniFdr5/WJLguW4R/q7QYaCZyzH1Ksmch9ZtMVWmc7UZJrH
cCAIyhL32hw9FYPxpWkCrxqxJqk2zLEoe5EBKVhJmx57M/Li0roxvaE17xI2Ts2i7BARug26iyuR
N28tVjRAV08qapoI+lZdptdx1B6mGCSONl3FUCB80yJya8DouXC66mLXh+Ln8sau6307FtvcsfaZ
0538RRSzVKPavtgZCUuazkcwn9l7XX4NYoZNqKBZmAfg1uh5tB0idcWb+/jRmttNyu54FXhqEB/I
yc1XVSTuwny+Ilp2lYsH0iVW2mQfhqg7xbXAnV+6RJp+U9LosbfNQ6QPmOrkJgnDO8k6ryy757wS
PwEhbaaxRbyXYpM12JQVY8TTJctukxbNm5yLcmsE5NGpsWtIC1JWzm2x9oXOS2KWTDe8Lcjh3SZ+
lfFXcgauOwv3pN0w3unb3lIwryiseci3jRjXULl2jblzeCcte8Sf10TroJwYkIZjJpRbJ2rqlVXL
Y6akaxPNYhsWD+WzCOKnAjVdE2I2NYudFqD35QeNpzzj7X/W0KcuXJYYCFRmTDdljKNgESDRddAL
+BlJJL5QzPqa6vmuIsnLwfhuj/PLJPZWx+n5rHgXGJYyY99xYtduW6DRBUHyKk9W65XWV8d+KIzW
a0yEuuprm1O7oMphkMOcVu1mGsotZryDQg7Y0q/tVHPf6M9507pa9eqYxYth2GBSygdjLF8ipdip
A/FXUb7dGrzuIeaqtV5zn8yUJKRUbjpuwXKF1bBzW4CNAyHyrDuORlfs4kohvsP3Chx0EoL3YnSO
WClatYlsN34MqLyAPOC5v45Av1KGWJEiRYI3obAo35c7FBjZy/K1OefHcbI2iY0KmLTNH3B276wg
v9VNZyWM/gZkzsaq8xdRhKucNxTPutmJvWaMHsVXJkteVnM+xQ1Cp56QkVWaQqFpUdWuWj/8HloF
zgvjy9AFV8swpgf9YTbsWyWy7g0fKrZuHqFRYQcNvw2K8loQMMw6A94vQ0OYCmoKo0eNdeWE0l6p
8XCvzOE2f2bFvZ6bHEc6VO2R3EXtO+0SeNraQzD3zMbjDVnY90Zs4VDmFazSYyFP3IdvNu94lYsv
Sw6lEppuxMXU22HdVPUhb9/qWdsxOTD0d+tIrM3iPYnUmwREXBNzm8kIIi7XU3f0Gfp1Mz4Vcb7H
wXI3qdBZmmqXWlcBCummzZ5BX+t+tzeLcKOPbN5Le2fO0SvgVc8fAO4GocLFLHxg0+2qGxjN2nU1
pCxeA9Qsos0AzNdg1xVV98oSgHQo43Bj5wEOPkfdQY9ieE3qb40dvSfWdxKPUlxl8omFEkblFFeA
PWX0LyVs5PuuYKazOvvkI2pY99381iAzT5YUYegIW59+HXLoSHUFkvYswZVXhF5YkiKntdna1kZe
glp8DSblW14ZrxhuakwJmrKnvHU3duRMqF9sfV4afX9Ekj/EwBfxoDo4XIPwoJdJ44ZKjRlhhjWv
MMcEgkcoThovrBlxu6n/HjgapoZ6m3RzuxuaS3EkH8t+rKOpmRN3icYK9JmBAurjTsxJo9gI6qbG
JpL8yP4fe2eyHDeSbulXaeu9l2F2YNGbCMQcwWBwFjcwiqQwwzFPT3+/YGV1pVTZKbt33YuEkVIq
RocP/3/Od4p2bYT2xmrDgzU6vyn5Xg91P53BeSr3il7myO8itfqldhRACxcpaTt+U39nCQD57fie
KncxCVnhb7WJPxfjeGMgg6j8cUQAPUDf45cjZiRHdy7bvvLJFVi7DTmDCtslOKQGYkFCNzsMfnN6
/o+P8pdn/KXmiHYFAWY4VH5GJvw0GvsEKQxwDJL1ftc5+kV4+a93RyGD4sm1GfbL6RP6i3LhmrDE
Q4md5Dz6qNtWRn2Lu5uR6jwpDaaiwvWDRWso3FMXkxNUbXR3fOwfy9DZCMIBJmxVNN03oZGs6sH8
zff9c6H3j9fIZgBtHQk7qCF+HlrSa/R4SNlGet2zsFo8x78TPf3HiLp+4tc0Dg6AyH+da9XnT2WE
TqtrLHiKTzyeb7FjLSbdvUvMh4GK+W8Kyn/5VFQsrodONK9fUNk/PZUIdVqCVVf5Y7ZW6HUQ9qb6
E6wAQlDG7d/XFq733E83yvVt/fu5flXRUEGD6zG0le8mUHQIjZ+1adsnv9Op/NXTINRCPorUCdDV
L/fjZAUS/pxW+XHYLnmB6wYXmY3S8u/fzV8MAypvZD9RG4Th9KuYM9WiKLtigPwe+5aq2PTP6T8L
tRRI/7q891W+++UTo4WKbsSlpeRREfh5IOj9VBgFdixy7+Vbjf1F2DHcs5NLaqMQ2TaNkOeb6Rq5
Nh744TYJytdo0H/Toft/vAzHouMjGZX/0fDxOhWSQ1NxmI/IGcrWM0b5PrgIb7poZvuW1woSk7ZP
sg9ltAdQRIdu/N1N8RcTH61r4BbUVL+qnT9/FoZwZGu0ObddpD/Mk3kz4GG6Whu9H922hyf091+v
+RfT3k/P98tn3+TShOTNbQ7G2lkUHbNt/kHlZc1WxOdLedVj+2lq4tNg50fFJ1DHkEaZlJUk5I7w
DCgzcK/vNSP3RZav3WjcRj2mU1ILhnDaOpm2ku1wb/fTdqqhyevGk63iZS9A+cQ9bLa4uORZ8Cwn
tctUutLH3/E4//ItkkbuoArUqXH/skiWcd3KUmfzoEZrwUZRNTtzIkW2+N1q/Jf3yp+e6PpC/jTL
uGYohsHhieSY+4PTwLjL/b//vv6jcEZrz7YNKIUoUfjvl8Jh0E8qjTO39COOiTgNbyAiEeQRYoql
1qzPL7n5eKWt/v2z/tUbI7+amYskT2n+eoMqxw57hVPAN9oPa3zGOvg/mGX+/AS/LIi2XmsmwQNf
T1A2x8753Wz5pfv8dY750zP82mqj2ehSO+UZgDwfepWRSxwSQyXKmsKCOjrh/BCa4SlKwdMFo75y
5NEihbYS36vAvrEKK1nU2vQA7PgFfFlNFtrYvLS2dtYjfZvKzTWk7O8/dEIj/3MlQcNCs9tiiUTg
/ssUb5RIDAWJHz5AhYVeE4Osyvk4pG1HXjTRIlnTAiuxqEbpHNM081EoJVdiwHsq2QPr2RVotkY6
f3RwWxeGfROQzVh03tqM7tq0v6sbdbTi5H12VLxwBjyYkTzVpAPh97onQ2E14bu+3s2lN9zqtnFu
TPMmJC5H0OquoAsIQqnnSHG3Qx3KNCKj+P8tMuo8RWmjeB0t+8ZrxBFDwL6tKRRWy4wNOzEem2AA
UY2xmtPfpmaytQGogD3yrw9nj/PKCCUSwvEp0OWNLbzN5Gm3tqmOvaE9XGfkmZfWpvZNVHin3JIn
cmhOdWU/4at/yplHMM5FiyqdtvCTLXkEsndu0ogMimKHchA8bbKm73jpLGNd6fnaEvq5VQyERvMr
WR4Zj3cBEVaJFS1jWHa25CSj6tcs1x7cwtug2N7odnJqcd5q/H2tfZhkOdh9ulHXs257GSdz0aXN
Ekz91Ye7qmT9hpV6BZ4E47/azYSGW+m4bfPpthX52rOJPipe+2y8JIF5I4bgZbJimFZgYsbgRXK+
XeQ99ePOoXsbFcObm7vAFcG1hBbZvgVGITz94tbIqSfZkMFLgVttjrADRkkL3qf5NGvaWFc7BrcC
FJtG3aSJe6RI9jG75XML+7VI1SnD6G4IMvis+HFw2letuRbiedBW8drKTVHmh4ayU0u/DHiAtkgF
cWntFL17Xbhp7NdpaP2hc3ykCiPFEOSwTpPuo07127wLzdU0PDlm9emm00Vd/QFfN87/b/yqrmjr
6Q5kjPqpj0si0Z+mFv+tfftfnwBc2una2v4///sxfCs+3v7c+P36B//s/Jr2PzQOjlcHHJLs6xbv
X51fw/sHcz39PWyfeKK+esJ/dH6tf1xXAgMULsEbVJyuHcA/Or9C/wddWhSSPBq1d/wS/53Or4HP
/adJ0MWWxgMhWSDmlVRmZD8/L6py5iUA571zOEFDk+rr3Tzrx1rln0Jp0aqxYszWWZr4eee9SxMn
p2OUz4bb20/O7B7MtrwXSUmZovrG4fjgTs6ZZM/vs2Zuxy4E1yfc3RUpvrBNCNW5Jx/Mfh/P5WNV
TjqGn/xtaK3tZJQ+heeLUWUPWasVS0t21io0kI3V7ltE02lV1NArNONHOhv90qs7VpmFJPibu+mp
LKzcj/TeWdqtfhomuHqOWX70/S5zq+9mln93PaNayEQM2BANZzHL4b2or7AqZYgFz3g31NHF0TC3
1GJeZDO9QJmoOyMnjEsfO1gT8AxHC30gmPWu/U4YMSUoIzt5DVzI3AsvSV5ZL2ZBJyiGW6XZKzGa
5OS56UJ1ol5Fsah2+NHn5TiKdWY/DnX9Urkt/CrxWfFvYRHoqP/aAWloltygDIt8c9b2mdaDUaHJ
Sq2y3Nj04GinNcRqwBpIlTsDf/FAzYVZ4wPTezWo0+jVTPMKmyeVDUKrIGIFQ3vp0rb2o7p26BhA
3evb5sOwkmIRVYAsxsKDAt1j8f9ujSCwQi1sAFVoq26EsBG5xa20snNUgtSR2idIzZfMYtdMDPQq
C7L7DIG4VtAbTeubvgiWojDvp/icFTCTPFAGEVZ4T7bQgD8H3ZxuOkMHigEst5D0exK2WGZJAv18
GlurXOpeQ8lyLF+r0PtGjrjBctCfrCQ2NonhvVLhnZeo/ch7n25Y2A2qwvboW3m4jmQ8LMESkS6Z
GbHvubBpqEvuTv3Ulvs4EbPPoFwFiV3h6LduXZ3uiqNPD9JN+LhhMohZe+jHJtq3nf6u6HAvAhXM
Sym7U8VG+5h14b0xT87e+r8XN7jyEKzEAajRxisNyuFSq5yNWRvPeePt6jQHwUFaNXeLqx2UZ07b
wEq3geqLfXzleVS2cSojDbhL1dT7xEj+fPn6s+D6F/FYaivSNAhwT+dd2dR4AGN9Vag82BPZssxD
z1rNRf553UvGc1Hu9UmtpTOlWzV7Il00faj2xGep/ddPxmSvEXuJTdY47Z64g27/9dPXpaAvD/lh
pLo6jdFhmlhvSWnIfLuZKpLSSi6ENuypHQLqMCp9Ebh0ub0Zdtc8D3eRG8/0vL6upZyNNTqWC4Od
1Tqbj5Y5facx1RzGs5wDRZw1rzbFnr4HE8U+dSBbJWz11JfzhcAFvgX6Tns3DnN/pJq8EOoUlz2Z
03N4qpsJDzl1risaqocdXxInOOrN89cr/bqARK3owF9f9NfvOEZj39YHczGM4eh7+XxkSn7r09xb
FNmdJYvID5MgR0TNd+TpebH/+jUliY5acJYukxzTh6fImRQWdKw2shfzdKX0lMxvzfUShOeku2Su
HsDgSDa5m5An3bRq318vXz99XUJdG1eqzMMFB+L3HvjCQtFSXMKMnPYynKd916Y/VBtRRK7Cdl+z
4u+/fpo5bdXBVFHEZuuc0lQpAZ+CTwuHvSD3cMYOvQWC9BlkHYidum33Xxdap+1eJ0eun+GO6WZD
z5bLdH30f/+aambjKzXAhtXAUcwCWoWmBQ2d98qu93ZXUeRJYQYnyUT/xiz20fXy9dPX0B5NL96b
H3OqTF8jzq03KBjncKqdNLgEc5YvsbJV24Qvtm2ntyQNrM3kaq+BbcTrSXQNiEw17XTn0Y1ksO6s
4QW0bLubG/dYBYmxirtEJy5W3oZCd4FXmW9VMtU06/NC+BgvBxorBJQF2igJYkwIroNwuBx7Lz3Y
SvgNvaPt1xj+GhOmyMddY+X3ZTSae8655v7rp9DNilVrk35FXJGzNIzaXRba0ZntblM7mFXMhvp6
/nWdinTYF1nAH+hk/tZCb7Z8cSOviWzKfWh4DLaYVYjPEaweaR31HoQjR1uCOe2yOKSkv+xTHdyr
uGK8GIYyO0ZeYixos/Vk4mrGTiTVqWdHqJVRRqeHnusU6tlpuF5k0XUrWmzEB/YQ0Ns+A6QF2bXA
oe6Xt3ZbWDe4RjZ2CLF7usIZGWUaB3btYLXlbQZge1e29O5KotaxD8wUv65hoIUqVro9sg1QnfTj
jC/PbeC7xAa4aHIQEpI2jfmc2w4OWyH++VuKqn7rGfLkqD65zLr5IyyyZD+396gHKihGCOw1fDJS
BtOm1iBeKglS3i51a4VTb2uYpffWm4hWJnWIQVAj+RoP0Tzv+gjeSBWJYiUUX0xjlYBszRyMeGHN
u6JDWiEaEqZZuuRA3OlcgjF09RsqrUs1sjKSgj1GfbLSr8gxpJpP5pxGPmC7dpE5dgbCnp1QGo63
umrFYcpcSVqkuNDPc5fKE69hnbdL3aBEbDvnOY7HXeakHxgxH80RX39dYSSx9JoRiE2HxQiYWaom
jguaRFuT0ioXrkHq97W/Fu+BYVOr5tzZSLiawBLmdRGFxtKw7YUZ+AYH5lPVVu7aytCc27Edn4dC
bocZsrWj7A9NZBujZuPfgmFCgw8MmwzWZ3ZIdaYW/VxND12WkKwRhN2h9IPRwZHKErQIdFZF08Ct
TLu4ATe7SD0Vr8P+bohYV6twKBc5sMsKYrIymYCsagZtRApoZtQLLW/GbZLIs2yIRDO8F62BBDoo
L14pmiaJ1rPtgwQea71C1YLTsBspdbqBLlgvAU/0oPfc6FTbYCtnW383QH2fWuQ2Rcc2B4yu1kKq
HsMelNWV81kE0jzInEZul/QQjusTMQf5A/IHsK/tLu+L6oapd6TS2bhbLes+SkpgU2yq3djaGw3v
6tmA/rku+5aJ3paJ7wyeuRTA0oTGGClagF6QunZRax+9JNi7XSUftSGm/gs5eNExNq+Klx8xqVYr
M1TxQUAO611ihBqIgYuemMylFkxrz1Td0aqHCa4fMsGqcqI1x9CrGgISu9N556CiDOMYCc2zENJ5
rw2sclPoLcfa0XdTSe5fzSF2GUV3XuN+6oGZLktCJWGX1e9poD6daP6QiLXWYyDag0BhwP6rCTem
m1j7GHAaM6C5SJAQzFXrbO3qW+1xjxXoJ/2CLc4ibqYz4s9iqdFyXzIorRlKrKPUKRHmI+g56veh
1L5lo/uYZmF5ZwygePBsFmUXAqPOPN9wZusYO1G5HGer3I5B/sMSY7iQjWUyyWUnq57OY1w8qage
SEKxj2kagFkORtif3IaWsYtFHfiqKI5pBEayN5+IaUXO4QA9r+WhlC5Zc2zrF83Qu5vesqrbtgNH
SyR1vOKRaRD29OxDLf9mo9MQXvQpm3gA/T/2K7BtR7uFICWQeUlLt5aFq1crgNKB6OL71EtppZb7
zjAryPD2R6dFD1X8wkdgn8dWHevOHZ7qsrXY0GXPKP4UTUgkq0PBIaRPsub0dcEh98dPX78Gidfv
Bmke//3npizYFBow0OkpwuxtCQu2pUR23/wgfby7QwQ77Gd7U7ckDRpZc2HrFu9YMF6Svn6IvXE6
BVW5N/RErhy9uR1H5/uQRMG2su07I72O/qzTTun1YpRqXHde3hG/2bhyn3sNE/ocAi0Ls6za1IOc
Vl4Y4ug0xLvrzhAWbcCDafveOYP5DLbmsydW7lwb5kvjqgctHc1TBqRzYRMoj474PRuLemsmsCOD
mog5oaybPCYXzNTHo80NOKSGWEorlNxYIejx1IA06OQH9rErPY92qYrBXDFJLxpHfi/N5LtOzKOe
ZXfaGDyPTnJOnaWaS+8iSwPhBGIE7mvjtZKcMiaWwtsu9NKbTgycttLEeA3yDktBEl8Hc8RHPVvj
/usiZD/uS837wSoNMjd1hqOdPGTKQW/VJKbvFYXjN43xMFppvDSr/mOoXECyrbbncRjtj6HWFAfP
aS9uJc9ROn0b2hrkozEj+SxrZ5U3VrfEn7tJy+tJzJ3ZAyXBbhThk4IzNKGDmiWKDZkGpyQsmWfB
/nJkPUVAmU95UrRHnTvZYhEEsrGa8vltzurmJpVZs+vC7K7ENe4rEYAxzLUXbyamb2b9hmUCylTN
AeuEBkp1uPQpR6A+evQoH62n2hv8osg+B1P/JgwXeGwvrkI6csZVCrd7Njja1as8ac4yIWWW1hHs
9HSw/R4eNfzcaC+q2VoMlTnuVWO+J0m0slIVrEYvoyJaWXzP7LXQJDdU8hKRsLVN72VYz2dD2os6
VugWajoUQ+NAJ4PmvKy9GOZPFN+kBXqqqbZQw5YHhu67oUa5gdHKNisj5cMd1aM+6PEyK5XPB9Yv
HSs3927YIb9zg7VuSHrlabh1xPzdov25qvgcqyY4erQf18Z1I+G46brVWnWoK2EiHClc386H1RCD
e614e4dK0zcpCtedXrn1MTZdP0bljQSr9rWOMt4wZ8eZfjBblWbaitHTD5VF1hrEVppmh2AcVoYb
ieXYaMEuDZgF2X12xWwuhyaVy9CDOj4J9wTIzKWtjkrWg7oVqz2fYrZoK2IL7ADXuA1KVJvajrAA
mKkxQYg3FFVu65wwB3tb2kl8onC629Xgq7j1rF0ZegDHO1utGiNlbIAAXSASDJdidFeQC6dF7RB8
AGp7V8nwc9DENqytS2ei5iT5JDXC+6G8EqGuMvGR/aEqTHa2hJg0Zn1jhMzgYWAdlED2Dz9JrtkP
hSTqGheEEq+zHbkbC+kHwP4CbCBvkg3gVMqRo4q8CdPpLszLXQisYuEysy9TkjB2oicty7VDn/IZ
7fZkOmWIW+221bZTdltYBjlUY1ctlDIga1O7Xg78Vdg0cDUjSspm1n4LONzy/pHcom45evF2RqWy
7wv4tSTV2gvI9u+elQG1nKe1sKZy5Qb4fDAH2Svu9ezKkJSVTXPRVEthTxqIyniH+u9FGsP0xj9g
21bcjV3ePXURMNwq/iw0T0Im4xykzcFNJt/LXVohvc9HYhhtWBmLtk/Zp0nI0kI+tQHsaSvplG8b
q7qHuzqXM/R6dGHClvT7YFpX8J4npbOFZ74IcvCso4vkR1qLqs49iuXNIyAZ+sHOj7iY23PfByWg
BGa4tLqKWJF074dIPOl9+iG6wXnKsvBRURvZjWy1FoEJ4RQCQv5olCMb8OFIqxd8NYuBXw8GgYHo
ZyujGg5Gqis/QpgjynL6Ae79YisjfdMGrV9QmhwenWk9qFIQK+rYF5efVmPbeKfMafptYTvjfiZl
ACr1M2dNKLUZSTzXdK2hjknNDNILESH2qgjZEebmSOWp625cEIm+7SXLUXoThYSh2aUkVh96l02m
WXvdYWpfELO620IMhMn2o0sM+kSEjDO9wjUHqKzarQ7Vdst+r15kIR2ArmHfxQROH6ZlV9UbADCB
wm94S9oxRMi3RN7pLoxpfAOPMa/IXoBPOxzhrduHr0tY6X/8ZFc2WNJeg9Q7qwGsrqujLCyPaKN/
FPNVXccJXauBQGbtezs08SEOV22qFXslkT0PeAi+LrJgNi8jpg8P7C6m18JaOkl68hxZHtyk8Kuw
bPzK1ADtE3FL/mn2CCR9HyUUR4rYY7ZwB3GemOWOuTebvlWo6TuZOlMdrQUVwcMVZxlZw/08FVsn
wEchS9lcqpQ2TTXbL0EsmnWDPWRTjZn94njdkc2tjRkA5H1TA7l3Fdx70YfJudN9rzfHc1WCK1bX
i10EL64eBytjKnbRaPmd1n+zkODtZB+3QMH5wkGfXwn97J9JlHsbZTDvg45mV8n0t9Lbst/FM5DM
gfSLlLCEVW3IyA+wPy37lMVnSDN9hV29P/RG2x8ax7oOlvGHJ7N+f9s6SHo9l2ZvZzABLPTS9U1V
NPfzbPhFlYSPZRGLm6yzET5zt77ovQXPj1LKpqxE53M2IPjE6t6kmIrbOraH+9AodkHUZy/g6dgW
D9j06FT5lhZu64mdBSkE6WKIbPykafUum+vevmrJVWk/ZO2Upzp/jyNHHGMWK/ac5sWRg0PTG5mi
c1e47XHojZtSw6Y7s9vZzFX21mLM80UX/shVcGMYBG24nU+GVbEM1maRanujiA9urdSCMh7HOeBo
tSMv9mguxxS6SBGGwbKdUAdH2aXN83LdJUG6mqJuN7hgpr0g/lbSDIpizq5dSt9p8Io3Dvrlfuif
HYMC3mwM6yAQWxJXmnWcfbgixphCbPFywr5xgtaZnIh9/RjHgKi6nKNug0ICcdWDl7Ym4t40f+6T
6gIxV3sZUuc4O9URO4vflaRRR32RochXtzF74iKW9tukrIsbwpRxPWD12zwUT7kgpMUtEPTX3rya
h/KuKBvUyA7VunCR5uJ+VPGJyCpu3uQs9OLd8oKFbUMbL0nA6jwxHXsF1L++moVj+3byepKROlJ0
TOlbU5AedPvFIvbI7x0mZ3Sb9C5GmmgeqjYZjHhMvXqX4CFTeTf5rvmue+GjrTQIzyk+KttVF3Ak
FKogypDATN7CFHyb0uQhLmS/0T12ETUVNlVmDut9smsHL9p40XA9MoM7LqKi2qP0cZdW7MyPdBW6
2AyfiG0211Wq1dQgJAfAuX2eI1T0beKpZQYO3s9CygWOS/WWwOatYeWjX1qy3tlTYz8LISjXuO4l
NoR9pzXWvpHRfYm45jQmKCAk9sCV3UPsLr9qm9efvn71XOMOf87WalLKvjkNbhGM5yZjHR0HQSJR
bu8Ula1bNaA9VjwUutrMj2hXbWa00Uk1P9VQpDNaFMB8m70+F37S0x3onWdNcjQr8mVD3WLf9vqW
O74K4uCRfAC6/fk2T6+79Ny5SdMGJl4in5DSl1h6tl4/h3s7ai8o5OZVKdVpqvSQjsSIG9nO+bqF
QczD7Pkj3OqsEr2Pjue7Q5V6RdnynFjurUtZpetpP1OdKje1cQrifLijwnWfm+UqnnKypGmd+W0y
nKSHWdDoq+QwDIl7N5gMJkdX8arhnON67DHR2I5p2BCqrDEsuuguT3S1sobhvgEf4JGbtlTRHFM7
iXej2QwrDQX00nZL8phwKByTRrgPjmIRl7Dx0yIX/jQ3vH0rGO/70P4I9RuLtw3DopfLQW8om8iY
mplMYYHrsqH6mssMLgL9FDEt5zAVW+5wIP+zsw0hbTsVSRT16KdM/H5Iw34dmkIu7ayYcGOg6k6d
CMmzV2kUUfg/7VgerHBkwOf1CTDxdC5T11qRQaFD94+4vZ32Uc9HlLgo4m1ekTFmYldkt22o6yfm
1CebXJHFRWtZpd2gqln0v2Vt9GFCg16YUchZgdlwPXZ+j9f+yKKFWSxkyxNH/ZMWlN+EXusXTjcN
1c4Y+5bHvY3Fsw4d45iP9rOT08QQqg5W5XUfHmdveotNcB5DRkBHcYEDO57G4WqWe7DNvLppPbmy
k6i5SpQJcdSnfdHrG0QALGdVOpwFEgBGP59PU11yvThoXtqxY4PNwCPL269LPbGJmfGODY6j+e1I
bttIt/DgCOr+5l4m+kvZsORnaOMX0cQ4awfNXNWJlR3IiQMc3V5jfSzjXp+N8jZqwrUxQfUfS5oj
QdboCyfrOnif27a39knevgq5M5Pmjde5T2bjE5E/nlaAaY1FXc2wzl7Zb4q6yY615b26c0DyH+nb
R8VWczkkTY9KPxRHb4ZQ3RLU4keF8VDoOvArz2B9IvNhkL1Hy9PmuD0FD6UTX7TS3ld6tfWqYVxm
mKDKaTD3pPTQO4paqsnppmm7h8AW+mbGkYBcz6J/5B1GUj0PSVp8i2LjQU8ZB8KphxV3as4JdQCa
nVW3TU+BosE5Gkx2uM5DX7QI/YORYKY+wFdfVexN65yQ17rZ4pBY5BVpXGZfnxTJNDh422FDqdMn
ozLd6wzVybspnHQ3VOLNCzgwJc68jfT8AgViq0Td7CuHjjHVqGXmXHfIY4ai3ukCbDVhTlpGvm1r
IDSBMRNQIrxl1oTY69s0eZEUYYOk7l87EnrWvVl221LU5U3W64dkWhIsNOxJaCWMR2CP78qkOycG
bLbMsqaXosuMFVbuYhubVnuDZAezpky+g2nxvCnyyZfq10BUdcI4qnipgJOsExmFt4ZgY5VOTgbt
r5+XoQi0p6alIkVz5oL3eXz+JkVWfjglmHipjd1tLXCdtR2hCmHU2Q+APz8Ix6o/9KjfNQWNMLtx
L6mp03YI5GogvdKyY+I08fZXWmx+hLzmWKMF2tc5+2h9vhYNI75X0zoyUbVHApEIJ4tD9ew25X3b
VMFHBVc9tuLxxKkDqH5vvNUubfPEScRhHjwD3j3YAJRCC9ETWWmWZf4xL8uYF15K2LARpfJbQpjx
ICA7XY9R2T4QYGJdJ7g06bsHFDIelV+nPmYa6XZdrqMm8PR5hQ8S/01tX2bXmj7qbLzVQvJJ2trU
j3Y0Yf9k5BFA18S7yQyTjR2Do0014Z5j1xvITrPHc1cErNnoBIY8kZ9TEn0L8Ew/xbKWS8vW9t2x
qhN3PTjWY8nsuAz1+YwkgdqtLvKtPo2C0FoH4bXeLFvyF0RYctt6tGKJsVqQvZXfEcp2bAwHN0Xn
uttU8WVNJQT4znImv4rB4lMkZeVqql09Yszu3B9UEf2xom6LZz/bmAbFgCqYyMZS0YvlReytiZ2L
rMpgCydYdfpdmEXNjmbZSMfgY6DMTGUwRgjVB6veHgs/a/tPJojWmY+kyLHwqTU77pQxUCIZF926
vD5kSuKtb4nhe5J4b8rKbwodNzhd3GNYG7fSseqlNRsU52ib63gsoKe897kgO7DRPilb32l6t9U9
3k1MjDzuiumpUa+NY8a4+dhcC9pPtEc4gePtVe10DM1u3b9ZUQy4euADi4b5k1P5dspRHrn5xeGA
Qm46GoqYc+nE9sjlSwiaPl2TIkHwE1lZRMHh6DPVoirND3iDxznP7shG/CT+4GTa/SsL02pUboDZ
jpZyWeuvvJa1smkHjaq5hzDQwL9jea8GPVjKC03A+9YlQ81IAYib+H6Ncv7Rs2kwk5dauN+60C6X
0KQ2GfWVQmYvTUxYi01ahnfRuvYw2DjjkeaaDYtQmL5Sf2OzQS9J6/alQxxXJd1wn2EgWtRt9TI7
KY3JjMk//miDYuLuo0pVG81TWBi3GUHH+B7facbsJ8BIy1gbG1KU2JeGlnewYGjCrMF/U9YfQRKq
27A3l7Psk7WdeN+ZjY+13gYHrZvXZaea89jMC9llh7qx3TXtXjdBEUzmD+tWYN4LTEj7viTzawoB
NXjatzb0viKETl2fzndDkLzkfex+9pz1U5byM98MhbsaLH8+Etk0h/WdyHJrW5ultUl071xWQH+B
mZpbol0eNWTJrlNqN4ydY1C5uA2dcLqRKXv+sQnTFRCeeil1ZQPyTl5rwGAe5NO+tMW6Ipz5PJfm
0+DE0cFg/VlEacCW8RovKyVb/TBsyHxLFaVGyPdeeI4jI1zWHaFWcVRkOHY5wLtTvYD+pPxysCw0
OwNLi64RZBF9h8xT8QCB5qfesE3KFh8mcb21+9zVMe23rsHuSyjCXFloMG9ngmcXhqDgFEz99wEa
pQ/VMYUIO1DfTNLV7E1vIcIZf85WOTwKahptt00D596jNkAnj+7jVQmNV7UMDvQWZj+wKfDTuUlu
rGT44+KW9PLdsbc3//yLJgvpReJvWNqkmTBe/vV/f/31WITTysgH3vOIblEO5ePklIDpSstgn6LX
GIJiSqhdHv2Y6RUOKk/WVUeH1yWKpHGRCWnwZ/wQsryADUx3Wf4Xe2ey5Diybddf0Q+gzNEDE5mJ
JNgHo28nsMiMTPR95/Cv1wKzrrJuSfc9XY00eIOkZTAaRoCk+/Fz9l6b2aERH9Jh3mmG2Ll+8ul5
9MF6hB/UAjA7jNCkMzhVge9Q6hG4ajBpd8ukOBulzrIfd48GjZNNkRGK4wu/odFxoCGBAdyieopV
UPoDXprsaMU06iI4jpmlfweuE21cFpAVyjdCNv2DTTtmBYmeZatvvnmtxcTVv69FJljR/buEM+am
mZJ407k4fY0lvdYqv+pFGAVtbltmxFV1yr2vEiui0Y7pEzuLt9YbDmCEHjl7aTLW9aAtl6I0g97v
xZqRe7udxHDnJcPJmrXNEGNYLfv8U0ivPJakq01d+2An5eOEeGOHjmRvMGc9xjk2+TqFGlRFpn8o
tJANdmKRlamHPa2Y8nNiS+8gm3ETCdQ6dkacjgnrfVs0vsUazxOdF/qbJL9zyPR3Xy+/lERJm6BH
iM0cLywfrjKXGZiNggw/fIwKqm0uYX5bxsaLniakSWb1zSxYIsskeYTQIomQGlKcjuXD1NdEQs/d
Dfl+0AZIjp0701ovrkUyqd5EXHya3nxT1/WTPTKqTapO36PyWSkn/WSQ8lMohloMM4zbWMsfDD/6
Ki2eMzPktVaIdlugfFMNA7OMzDoasH5+Gtz8Zy3LclvHaJHi0N9YNpGTkVDbUfXZKfcj+otx+al8
evM0sBCAVwZma8fPjk2/wsPtB2J0CwTJLEMhNbbemeHaseVD5PYPqZE8u+b8pnPGXPtFngVOCc0r
TM380iIhhmA74RudjB+iVFtiGdGgENHFvIcOUWwUz2kljsIw3kev5/kakoe2wXne1X4VqJ6pDDLN
oxTJu7KGzdQOYWCqJ0F43UPmkj+ga8ldCU6NvLmNOUUEFaMvWfUuL9n/EtDWCGG//ysBLQLw/0hA
ex7kjwKfbhv9VUR7/aZfIlrnD6CCC7zQgJKEP8LEYjL96HpQRn9Qw9qoYX2Q+MidF4fmnyJayEp0
Bhb/poPZCIfVbxGt5f9hYQCi/eT6lo/u1ft3RLS2vWhk/2J+EIttY8F+QVLD/va/BSfMtR1TEYGw
QL4JOiRzCC1mN+yZ669k05wSI0PPWE3BmDkVmxYTtMp/lfVU7NM27AK032ptxWNgtQqaO7KfbWb6
37WwfeUglNIrJTqvC8EqkXwL9MQPL+HUMvYXuG3goaw0lRprKA3fBtq/GBg2SiM9Rum06GzgL10o
31sDUX4tvqK6YQoXhxcCGNqp38YNMyEcaD9L0Z4QAe+9rK8CnXJ+xdjvPFreNz0kbNzQjUM4hfc1
1AeHrhfoh4mk8KR77lze40woADWVcm2HNSf4edMC5OCccIFimG54m9461vzuu8klyX0mV+SnMYQr
yvFGMg/RlF/e9qETRDaxvEY5simE0fvQoTumplyHZSBL5P+W0vpVkYCNSMqu4dj24A827fUKRYHm
Z2vWImqOwiDwt0QYEM7uWtb0YsD9fIFLIDoOsR2SwnhehwTE4WA2ECkIf59p1bdhYpjgmUsSd0t+
bmRXD1G2KBF+5smwpeH/5M/iW2xaE0P66ZAZ2b1JpOxaH9bTYnEY4DmuRxcLuBaT2KE6CAF9F33l
g+yCIaYeFZN0oA4RSljMz1aHmDS9NBlnB7+03nIHqXERX8YlldCLmNhb8U/XFd+iiCa/pt0Sy3XO
kubJtXPkQfr01EnnRRQRSaXL+s+cOwqiiGOJwR/KxJUlcujPGaPlNixvE6vbtzQvEoWnzogCx3S5
gIUtQB54n60ehF8Y9DC113G9cd0nR5pfWiUR+4mp4ZzrvSZW+0m0MZfHrZm+1xYheUyRbY3XfGGo
6aZc5pWq8SxC4XC0tgM5kQUFARiz4Rz2lOt538H6QPgWTe5zKXJyxh2bEz1opYpe9rbNSCi3YY7V
BunRqgaa3DQjzQ4XxxDdFZdrLrQPPXszCqwWLOovmLi0fWyY+iYM421rHSKyxr0wOSYzcd6dXT8M
UufUwikp6qkdS6rSQREg7I/dyhTTTkEAoDChoGqt50Z2BcVZ+2LO5FCPY+ys0u9lPd8zHtwnfkOH
E40relhOV+wQYrBfnAF9xAi7ujDDYzP5Z09mDzl9MMOsGAZZzUZrn6aazMWE4vK7PeH2IHeAtrM8
J3hDV0AkqSYN52Ysu1cPyZRbNC++0W/yeNbxAM37JIwYKYYoRNG4v9oaT5PQrMAymsdOp8KYu/Gm
R5VOWT3Ar28QEHbfyhpHibscH0qTMwW/durRZmvHu1Bwfjf95r0jqlCa56YhFZgtP2xGGgB59t0s
FO2QBeiie/1HRCQml4feYvKJqmOFTog8v3CdDJuZ+axXMPRlhh1FMxHBvv6tHROq3sJgfGEFWlQ+
21HHTBLVD6EVZEGln6gPyjXwhe9lHiNI8BEkoNZumQQ5i+LCv7UIbWmNkpTPLLuxq9FYgqcPvaKB
aWFad/r5LZpQ6UUSaQmqE6ezLHT1+Weqwz0k3wrgmSTgEc1ngFXgnZgdkCYJ6eWrOi3Gu8hSW1tr
xv2IxcYZXbEdNI11ZFbn2TKOsaKhg3g1CmBv1itrsm40K4pvda3N9qnLTLzh9Qd4/dT7TF5A0bRc
Epv3cU7cpBPTrD1MytG5s3jTbhLeDhwDdPIBe6r+ePrZT2Ds/WnJE3eax17JmZMhYdrMots6Okac
kQt6cdteSkRt6Z1s0We1HlP5bnIMiiHmn4ocAZpjZVvdD+jFLCBXm2qqCBSvf849Y9+mdNdIe+og
RB2djN5HJ+z3LIq+se+cQze5ryRlUj+pJzTN8OGima0GNZRDz9HaZspyA0aTA1AOGKyCEOusJU1X
Wcisq849aXWlVjaD8DUdw/S81totj+W0o3eIh55EaUc8AjIgJDGpOWhVgp6PudO06NK79cos9HSl
ZRTTndsdvBI1FQY0wkKzldcQ2B2L8KGPWZB19Tmn8kkHmrzqCQNcy2GKaRzkb8zz8g2aC1gts9qy
AoVbLxx3Dm1y9Ei8piz8F5WNQ4LRBAcgnYglL6mGC4uyhhouOVvZ0G1oVTMSRB81N2rTKy+CaJNZ
ECWglFBDbpsabtfisUJSgphWInNup+liFq53NE3SZwvh7bGKkfvjVSBbHYgn6AhXKaeEWy3Xbc5U
vrHR4f/YepiDgjHWwsRMJwZ41l5zHEygTGChy00UFevxPvSSO7wR6TGO63dO0a9p7MD8K1H2NVF+
gJ32k63gIqoOTUn1FBaKvk2JWEHmOppU+iJrw/+Myu6W43Z2aw5t+lLl4WnQhjs7DL9U6t33Gb1N
NeySxMduMaRvUTOBI4qodZNBPUPT4nxVHyaAGzlFCzgmdlKXI4pdm9+TDi1xkpUkzjMaJS7vQQmn
2Ia9OqHo2hS6vPXR8jSsWkHblT8BCpN3htiDKDSfng2T2B3HzO+pq9mbJhsrOtef1YCOV+9ltE9J
N4+it1rmDJyclwjAENvyeBOCejP8/lzNmlxJHyASKMN3WsbEhAt3CFJnesgH4xen+L/cbv+yWLex
iP1rzunN5/fP6r89/o+Hf6rVl+/5VavruvmHY6LOtgiH0Q1d4DX+Vasvn6GOX1gXOp6z62f+rNUN
A8eb4y1VOoU89To2+X+gTo0/BLNAML4GJTtZev8W6lT/Z7O6ZnCqIHeMw8I/29yaBDeXlGhLtMf8
jn36qO9JA73YN+axvMgLzYAb/a74T3zd+j/TBn4/2uI8/otTPZvcKLJtbziV5+GlubR38rH6iB+j
HSqkS3sBpPRYBjAiL9X/6yMuNr+/PCJ5erELNmM46bfiGB6dF3VodvFtduOcvVv7mF8wLOyNV+9i
Pv3l2b/7dcr5KzzWXez9vw8/v//Gv1nlbTHABPT4GxNmgWpFKMvg8wbXRrxOUTncoyY824aGUi5F
NUMpbPf3sjUo5sil56i/JTHVmAAvyZhJ1xAdSUass5+iWSIg0+ihNK2VW0XPMYy+rovPg1t+ONlb
muYAZZmUYp0zqOVcXVub6pBr27T65iKtoAHwKE0XC9qxb0wMxGjk8/kdvewO8ueaeLFjXKOEdbZt
y5nFSj9FDFDNRrjs++9OlL8X8fh9wP87WMhAjGDU8Xr574vvmwHaewxOapWPD2XuI9ye6cFm27qB
MW0sBx+1m6LhXNThY/jqe4X1WImpPXIsab/+/SbCa5Il9Y+v5PPv9OS/wpP/++VzPLDI/v1rlhXw
/zfC8sKo+Y+WHrq1/WeZfP7T2rN806+1R7PALLsO5Hr0GbYugGH+Y/HRdPcP4TDMJgvTJAcOl9z/
6hQY7h94bYWDEoRFBhE4b54/Vx/d+sMFCEEbAY8u6xaf+jdAy8vD/+W9wrxNJ3xGN22BpZe2hPW3
9wxJm/RkY/HWt6h7KpSn961pPRRGwaTJjS99Noy3JU23lcXZ/zPWo68o1aN9IRIDBj/z4BNZA+Gl
8GP/nPW4EjU3Iu4jfDRGx3i2a/cSM5W48+ZQ27pRxbSlPVSTeEm80DjSDaEoGcLTFC1tNDwXxNcb
9bEZjlWc6O/1pCGAmEJrYxJzeBRm4WO4mz8dv6B8t2/LEakvh9ruP2FuWL+A87/XEK4L3j9dX3gb
nJEdMg/+efXCgxvNLmdf+n130nC/DBNEPGKwg60NzzKO5rU0HeZoDeM406Ftzax2Z3vj7WBOmABS
7g5142SbJsTRPjc3VdS+Ia67Sd0suZTe+Ow0vrPSNSydsAiz2pPH3shQbExflsPxy0hfGwNvmNeG
cpN2civssroYYXfvAHi+iwsuQZNBcJeFim+cEsV8U9EpdWpmsLwSUUumdrVyXEr0Vtb9uqwZ+Lra
rdLTJ7czxU0sp5Ne4npSMfpIZnLbQiv3veM1N0qEuzhV+WkKgSXGBQfTVGfSSCRZvFX18IFs99Vt
aU1WMvkWTo7LAVcCzJjX5ZRkm3jMPmWcv8gmhqZ/N6QyYWWidez0L/mE0QZt0riaQxB/JTSFCKlZ
x4x15cov5XgvRYKxg1786JWsd1brBePgjqs+rdd8Oj84sb4NmXwiJZBHvXT5KegS6G4zR6x78FjQ
yXpz2us0fJkAzbQXqI9txvQkVujyUI7dbtK6Y580+rYxmaoPDqOHASn32ihpAk8tosBK0QObR+Nn
PiQ0oeb4Q4TesErtUIJe4rrUXojCfvb9NfVo2Q7t7bzYeXpW2S36LwwhWbsxKkCttXrVO7Gk303G
fjC6G5W2eBUFJp7aQJDPEG7Vso2gzKdVQCMcTKn6lqXRvlTJkblZt6t0BcZRzAhRHHs/DNthqhAZ
qnpNPDd4jzrCuVHGbB+ofnkRPHRENkS3XuaENzVGRWC2F3bjbucB3qS7wN+bA/yA9XceBBR1iqNp
NSXqWzsxffUcOD4daGZoPitpkrnmj7u2STG+SMZWPTRylKvBbGVbO8GoJSQHjaw06ejrxrMxttGG
6eIiejM/BjgRe80sz3TO9cqpYCh1ihEczUMCF7xjETn5jjPzxRujds9Cui6caJvqOhK9RB1wjLvr
MeZyYsOtA3wLxdqSs0TTQuvNSU25McYMvHri56vcpOvnIOvY6IpuiGHWxrqejXMy19Gz7virSp+L
IE4zbTeG0Cum5Gxml2oyxNuc1W4wiOKnLiMQmTVm8yyu9z7M3fOgyEfCSvYxkK6GJGKZRrihh1IW
u6fb9D/8OtJXNEbdWxapHVyiYROVToR80CQpJSmGU5cyym3RG5tWeYf8+LPF2PGZQVde+ZOGWSG7
uE2FqdWPT1M+D/uinQAhJ5y9GwiFw6QfhNa3xw5GcGu0933i7428FVtngIrbaYO5GdzBxZ9TzDdp
RkdLQzfRexY06jGsgpHW5Jh5p4E4yNWfFmL/ZA/9k2EAUQyHuyhGx5QhRVzhdF2bec1PxAZDv8t9
mYmKn+YKuyepRBuCxzXWAm1kBs/jQPlao2nBLW8tL+oYF7LtMBazceqU1hOHbLLbh2CWIXwZonaX
h89WfPvM0ugdRhlOp7zwX5qOFWksbaTtXbICdodpo0BSG4vbELn11orsY1eWC44AwXjBKK/Ppoem
EOaKbsCpKbON6HN3gae3mHA7YLSWOhY1TlCE1p2gs9J7cwTUarbWk5lsC0RqgwVboBkbyDXtxp7j
nwP+a5o/Mej1xYenObcdXpZZrxl4O+aBICZqAsLXTQjtsx+tc9dpwJNWejDoUY/xs30rYnMCOqVt
/cxd6Tg1d5FJonYS64SiTR9QZZKd0FtkxwjJo1oPGgshiBOZdNg0AwCmTBiL+SvRfufMftu4c3qI
m5s2wYrRoP3e1r2Qu6jxXmPRaHs2+HvNlbtUaz/dXiKb5u71WEiF6emttpr4qHLh7Rq3OyUq5Owc
hm3Qh1+GNvboaMYjhaSxyWpO1hjpE/Oj8hlc67GTrWWImCJnUH9QtXPxU3M6t9Go7c2x+J4V5e3s
ez9ndtEtxTGSmpWK8CtUbopHJ0yyx2Zk0DuSKLSG9LGNMne42LZmXNAtbGhcdpeky3XQtflN2Nms
fLi6y0Z1x7Se103atIdBIXUwJON3RYShqzAcygFihUirQHqtdhoYrTaFdrRng0aXoMEHoGdeV6be
M45o77SxoDOeDFgtcR5Ig3H0PBvNOsxQTE2ikIHHULUkKXk1lfa8r/T6E+8OwVRSuPuOnbFi3Zoq
F9FTPBdHo1AMCgQaV1U+qeZpcht/5bnTTxAM2iqtMYh2y0KKltzTYv2oaGgfdVRLyF9Enu4HGM1d
YzoHM/nAQhACnEUyZ+nRh79ADX4ZYQUwT02G2EjtpdjhZFLkxpFZ9bQrckQxUw+rIEx16gFuQmyE
FwafgdJod+ODU4HepMalQrB/7sxylfLm6+Doap3BqajfVorlofFws8KrJvnaokffjUZ2Qn3xozDh
m4wUKGVYxm9xNJ5RriOwt6efdEv3KIQZspvgpjpzyI6TqX3F0sdsItdmAgy/cONVgd4tcBuu68zi
cjGqtrxUTWatG83X1gpb28lO2oqmEEE7IO4gYPDOApJur3m3cEpyjRyZmp1V0OSHFziH8dZA90Oz
S7jvrRXxpGjmU75sPv8gR1wZEkWfvRY4ZoIrTKKSEV7O9oRtcWCbj28anKm+1gz87oZUR/WVCy45
E/Q5QD5Dz2p5xOvNuAARGi1FUzcOe8WYgobl8tkrH8FL9kNtWYfrByIrnnILRxPZ6ys31DdNHqmj
6VfqiCrDW1YFzBloe+shb7bm8vddf/r1f2LQ38oOhQkxZMq+J2QzC8Dz5HSTzLdYs3cE84VB7jbe
Rsv6ZWIAjyJZbn79IjVMlMqVL6Vnv2aGrDadmO7NRAPAnKR9um+VfTPsJzpaBE9wxa3WLvdDmR7E
ZLxI7K0IwBsu+HIzFcNzniYYpAW7u4XAy0GhvWMP+M2QeI7yBWZl6Bzmy5eybMbj9Sb0Z/ASpo/o
13O/GQs64wrRaMaZN4LpMmlIc3DKCTqDuh8SdL6QpHJSsrgHbbPWErVa0vtYLo8OzB6r1azKY+77
eMgbh9bqP56a31fwep+R4VhvoQPhq7fp3TOsWJ67CGgzdZzvUg40s7UarYqPo+7SDnWLWA6jc+8u
JNUZtmECCnn5pr4AcG4UCFed3OsEES5caMNmUDENhbu5fghbmu3WrLAEZRQc178+yew3Lx99MFfx
nxdEN4BL+235Aw0KQ6Dc+1E48gUplNpqunRxcXeY4XAVrN1iQn50fQaKGtlONcCFnywBn536AopW
pIOjuN7k+KV+/c+w+jOHxGccBPeG0LO1ThTC0UBufIzMj7B37E1hes3Kxd/QLUyUK1QiRTKIMp7q
ZrnrCnVBh99RD1xvc6Hz2xXJWWOAEfLq4220uISGSOyo7871QnVpLd1f8Z5F3NsJebzehG3tb3iD
s5/b92KnFTMSoCudIzXxShY1oVO9TtdhWDAd1//Jhd2BwMHYFCFTGkNm/SlxuvcUe/12xo91dAob
WZs1cMZo+nx/XQ2uz/ivNw7rAsPmEKutc1MvW4beW89McUlY4cm5Pnj5fawUUId6fsNK92xpuXvJ
7RSxh1dDXYoipD1szpsq9MzLHAFkWpWm3V9UiOpwQqQfqnhfLJ+83pgDcE5XJ91e99I1WDhUkIx0
3bpapXNlXK43Waz+/F+dBPOol7/uDpfISPRALXp0viDG4Rg4EVOz64c+ydVN2KJYKszpEjvddMnz
7EMTg71XlcMZ6voJmBvWjZ2ff3/V9Ut1FcsLHXl9Z2iUY78/6w2hhGGYtxTlnbvTLEntqiesOH32
lVsZ8I1IVQ/Ky++vdzdWXuzs3hK/vkrUzos/5s29FVfFfVuK1+tXtXE10ylzIP34ev5mLoOKbQNz
59wCAzxPvqjPLhOav3x4vQ+c35+fpWL6AkNmbq/fcP3a61f87fuv94nZ/5J6qW9dOzwwHEfZ2TgQ
QGKxqf3+YFIE7R0Gbzuntz59O7TOmkCCHDNhh9rqQ5MxhvQMM5spmZeDe1p+C/Yr8heEKhA11DqK
3Zexb9DYt6Y4l1oTEW7g3S5d/Lwf0iO2Oqml+SYpos+kt+4at2ZbRbteGPMDlhhGin7YHHupratU
ezYToOMGp1SVoedpEu2YJu1NEdoMJ3IHStZQBXWY6YDgo3RrJYvVNQsfzDwMd2GaEvet8xz/vmmU
9pI6jdjpqbmuQUftS3Dyelg8eFO36AUjug81PqOV9DwYPWY1bhJ7lST9l+1oNb7s6nbM8A1wTkFD
ddfgkz8SzboxJXt2P/Y3hkjO8zSBy89NNBZ9lgR00ncc8n7g7toWlv0x5HMa1O3RmZlGeaMFxyA+
52rKjlQtG6OB3DhDP9jOiJ7OvcTkG1ZFMCnO/XEaPYJJh7rJwKrsiSm0i5pRrb8PU+szn8mRKoWG
2bCIEfaPDNvlFw2HBXLqk89R5UHNS2dvls2pTs3h3C43XPoYAqoMOsdXG9DVGst/uK8LvzmknjJ2
LElPEk17YGech63l5akmrTinoIfPkQbHPYywelJdclIYmGJiiFnVLiP1CkhjmrwVhpute9RaeyTz
Fze2zHOG4JVaB8tMznCybJP72IXVqzStW/ML95sKN8j5elP3VULCKC8I7jHNap+pyApQXj+YE3o7
L8UeoCskg83MC0NVdnRsgYJPE14KnNk7hPTtudMwtalCpQRGhTzJ7prfMjkZ7BxSt54aVWRYoesM
/Iux6TQXBu/y6sYnXp9E8b3Ute8C7k7Q1mUgkqyGWxQevBzPN1Z3Wim5OJpzOnMSkDSKwJpMEsJQ
sjx0OpvtuVl+ec+AwgBCeU39djdK7XH5l3VztIdifpkGv9vbw5TTPwoJT6j9p3GSq+sH7XJdVdn+
sOTNnIwNZWHYbzXVIayuxkX318ITkf2NmzPy0DimudT3Z6dvsnPKghn8+ikDgCOdKtSNc6CUJebQ
nPLEdXnKZamXG83/mD1Aa4I3OqO/Ig1K5KkrZdDZ0JcbwEbIfWR1tJdVKdPqDkAcs/U8Kanekfmj
qtxiAyjXCRxGNOzpz5GsFTp+SeD5Y4s8av5i/rcjmaZFgxmtG2tMT4hV8fGWhnF0Uq5Ocq9C2qSq
lHhYEcWsKFhoupgZaSgdCH3TCcrlOotp/uYRYaRAN61wyL5GrclpcBh/ohYKu9A5OUj9cMtMmIvG
Z68AwMvL0U/LJ9vA2ZmiNAyquAHbkoonZdJ8GSom/tmQb3wqQE4dIlBiWo+m350BXnVn0cXZThnJ
S4Zj2slzVo/I26eWAWpgWXkEiAoTVekGTwhyYt5sQNqp8QlpWw4UWpM9GpFzS70TAMr46iYcqRGM
g/DF6AWaYYhessooEfAppum4JNDV5JbIPVJYID2D966F5i2CiBB+FEEMWjk+17J2AJAhTuEs5Z/h
iYW//hd5CgPP3ITr6ydsqBhrGE2fXj1/13t/PP++EUBqzp6j/rxPLZVyaWqH319BewN1d5IdmoLO
V5R4rxZudlhuM5T9D0v2fWCmLR1aGDqF2b8WFUE/FEkM8DGCjY1JH8TB7pLGyQ45rrVLrPSlyDKO
loKMi9Bu6UDNKQ1I81thjTR+c3xhXvdmjHFDpth8UrqLHrxusKAU4QNag+xMBIUd+CbCo55Ze+wR
Jmhx5UbwIZt2jJp1bbECYCu/C40sPVN12us4LFMUfISGOSjuy7GlyRs5ZJgp3TE383IhsENNZ1ck
SO/40VKhQkhH7XFJgrEKECP4aACheMVwxBFIcAzu0Th0NhFrEgxZa2WiYCbfY20LjQ2SGCCZmx9d
MtTbtkPHMSKrHyZ0GVmm6E+GipQm7PQDuL5RHPnHT5odDJg5HbcpzvdmHT1a7mtqaPXpurMXXgfS
j1/HyBpz44hyWHeiOpEHQFqPpV5clNJyHOXRicpo24ZWgxZl6mkblj+hOJpbp3MwDk01/T9bdDR3
MJp0JS/n6+rs5inBHzL5KnC6FDXojTAX3bnoMnOrOWz4Myu7GOStZfVagMpX34hworFtu5upjiAa
4wGxit4hBUxnB/L3Or5PPcKJxpkd92QzucilSFsZ1QIBKegY9NLD/pO1Z2S95Lla7o+I7VzP+sfO
YGcZ6cUGjUDx60cfvUO7XCqQjOGU74teHOIYOWPSWihatIj/Xj/OCqoUjMD+xk7LUwFWqEloj/tz
76+vm5dOLXecBYFZs/jIXfz2/GKLmkmrcOoln+WQ7ayWjXfS0cIby/OBceyx0Jmu+D19cqut1CbV
x6AY7ehsu0l8NmzdwwTSzKtupC/TpAc5dluro0flJDkO0JmLTpixABBvJjfEJPMyS3lKaDKhjMmk
EzhqyQqrSDvyIJV2CRApfSmqjBlaIKGAq37kneyUw+eYj9q2DvFzp3T11kPfy/P175c6Yvu60hMI
q8nHzBiM02F8kQN1Su1qaC2EfODkti8k209nT5c6G37GZp+vBHykdeOp+TyarGZjriHyjtynRNCa
0N14N01wv8vB3Vk4u/ZO4tyQrSRW9cBTOWkNcaBsy7PRx0FPrAuvBzwy9DQZifXpJlSL1cm0TpxO
cHhr9loAskcjSZIFvVWwKe0QcEwCsTeFr56ieBnpnlp+9pD0htqHjazWXv9Ux9q2rJHIqhnqlCX9
fZTTvbLCr9HkAk8qPOZtjfK+A5aZq5gx8tcQc0bCSBuu7WXDIa3xLUbFuu/a7D4eAJ6EVg4RIk5v
cqy2B/oY66horeMoo2IXF833ZWu0nQ+SUr/olhisDP1NZpFDx0uDlrUxBYciDBcuhwyacDzlsbGQ
X9lltlajseT0Pnb/SfOBlkB+c5IFmZO9uxUH5EmjIDcbogNp+WxcYXdEo1k5E2h/U+sNCAB3wsqH
bM3QpHOsFteYTUfqCNA+IA/ldh5ku9M6J+h1guxqZqkbB4SvzZHHWS5jW8Oq08xvYxN/+uYy9euZ
eIx+8iDmzNhfOQE9ArAtr67vABjeRDTbQZOHG4BStD/j+IiY7r2hNcM7G6RmVq0VzxGKZtphXDjD
01FGyVCd0qll04uMHxMTBgxyHrvCwpDzZokWLVKbSKnvltmFHH6meYsR5uf1VTtPAoPQEOGi5sHP
cBFKLHlo5nw4PYd4qTen0GWGsNxcP3RJP9pCi4ErtNw3ollBfhA/J5oZnmsqqq0qCOdbgHmnOan9
U450SXf903WJZ3CqE2pEcfFr2V/2xF/1/3Xf+/Xf66dkXOwzUU/QZNgaEKhxRvi1Ny4fD/4yP/Fz
qE22Ylm47qadumJGiYVCxSBPYcrboCAbOh1znBptL8G4+365/d2O+d3L+tt9v8/q1y/5/dm/NXD+
5dddP/H72P/7B/ztvt8//vqTr1/379/3f/tov3/870f7P933H/8G1+/4lxdCOrODgJk00mhsd4yF
YCKz1AVaK17wLHhB6cgKVwgzzSy9mK3WHKeoao/t0mMpdONdTph/BFMZAqnQxz2kyp5vNHprj1aV
3Wl1rN6jwjGCnh7LvseI+VxqZlDjOq1q+S69aKTBj8ElbkC6oICy12YY3mTmiM2ny26yrqZMdcHu
pbrjvju59NejjX03tRmz0Uc8xM48MSfBGxarGSAHyIzArZW+nQexjpdvonG2TqDTv6aVXh4HQ7M2
cgidd00QyCqa+mGex/DGFJ2/ut5P2qa/GqAM703LfwQkwJGjbYgJZYBtwZB9j5Ku28OF4MytAcaO
XyeohA++TnOJaeVLZtXsc+04rJvQ8d4crcLglzTF2ROZ/hLifhfEzOVZ17wNZuQHnapXxLYKmiq9
9qZJa61XUfFiGLJjt9dIulvun/ljiXzV03OvqvnFo59tLfd7E0mtMDQw/fCOAqOP3kervGeJMvXB
b/LpMtnoQf1Stg9Abh9U6seIjRGpDsCuQYVm/rs3CphZrvEqEwIYu25IAo3c04Zc2Ce2YpgUY9ue
M5FTmev5Qxlurn+ZKKMavbAFx2f5QxWxoy3Y/Vl5t7j5xa7ztUOP+vp/sncmy5EyW9Z9Iq7RN9Po
WynUK3OCpaRMwOk7x+Hpa0Fm3bz/Z38Nal4TDAg1IQXg7ufsvfZdO3pPTq+2qUm/BAAaU3krxbxp
Zv66MqBf45MwcOFh8e8H7SV128fIaRJS2MaGCE//M7Uc830UEKya3A/3GhGm7/gwTvTMrKcB88Qd
moUaq8M0UWEW7aaSP/uOf1jl2vEpCUAEkQgldloHzkynzwZG86DBh1vH3dlRUM9lTu9XkLPH4CeT
b0WGBN6NiMrqTe9Gz+qAzyZ5FzgLu6Cgg8IUAx558l35HtMxKfJ3UPI/Ys+FXDZl3ZMfOMe6r6ad
O4fSVegD1iMi/G3ikc4ZTr15rHBtszKsKHaUhxG+98m1ihKIWgI7sRoRaNglAMTBAwgW58O5bG39
zfMelv+1SSv0mE0ESnii899lzeAnaXPdyczRnyR/1eikA38dIRFKd5n7UOrf1nHyDaoXOLgwO/m5
kN+ska6wsgFOjHLIjvPItO489ycN8r1gZnkaKs17z9HZDPa71gnnBESD5Nb57OiDpi4dGa2Ttqu3
uj5ZryL45lhh/g7HoT3rlsITMx9ObotX2FFqbyXNwfeo5vmBtsGO4z/7bp7cO05CpOR8Hnd3v+OC
SfcdbHfsjdybKpcfqi6TWxMH7pPTRAcm1uId2rcJ25QO+KybOBLSg+WncMj6oHa1jUZuh2Yq3Lca
5syQ6eWLlZXq3hDul9Ar+caKqs8HfV4S0WOjvPame/xFIi3x4s+H6fA86i1mBpt1dcY6ahNEDKVM
p/SV7uEwR8xbHtzGQCtf54KMi65jLm1jEu0teaPE/6QXtCH0ITbupshJ3nC0256nVmOaiEvQ59W9
Jqxfyy+rKnADydzcbyceCnqi2W/UIHg6S9u8WKOy31Lxasdh+9qpIT8nQh17h8mnILX9rY1D0lfo
V+0GUdEAKpRDnaWxLuN8GJHjaBJqmsj82U9Udt/Y/q8+nwx8LeiRDceEdT8flnEl1qNt/UhwxJMa
UutvKTKHRikyOIYuuhRhbd17pf7p5xiMUdJMe93rko0lqeLpifcW+TQ2kmLmZfDEftPl1snD/G1C
hH1FBIt9IkbozeLGP2P8HndOarq75R8gzLpiPd8Vdw045FdTQolT9Lk8WyMLoMfakHGngc891DDQ
TvkItbsZhNhNtQlhVVknkv+sk5bPULw4Id4LEwM4oUbPEVQEZGtVCm0CLgY0t8UpnwqaIWrWJ3Rg
HfdmWOwEYjhmgplHDez3/vL68vXL3v/vcJx/2j++JCfY9M8P/8f3LV/9Hy/nEf851yj2YT03xGc/
7bLXUZHjUcZG/nsvjPNYXy8nkazDErdTh9q4Lm/a/GeEC6k9qvnNrFevsOPQb8zQ+27epDOffNlb
zgU1Zt7SZDBy58ZmQz3nhLrCwxJAlyaeG0FL1HBDMeFg6XMogsEsnid4c1o2FH/+7OHYfm+sydsm
84vuTMjv5q6Pp1jIlwYVO5J265OPVQQXzIiWYT7M6FGeYsusT38PkxaB6nBzK1fuEFM/VIVnnvRE
0QLua/vehxW0M4d4hISZ0GKTLOcJVxpPVgkt3kfhvA/C8ILWMYcD31ZkvvM77Klh5Gmjj+U3/v21
fw+Xt8dqvKBJflzef2MDy2eQhPiz7DY11hqWOKBzRQxGf+5+/d0s51qZqR1ulhtKHTKsRH70pW8f
nVbRDVzeyGD62wzy7uHvH9yP7c4vEw1LwNxUmzeeDlwqVbBgQA1NRB7MHc5A1tO+wUg5zs1Ddw4N
WPbw1BMfQDmIhz+19HFudQlJGroMkITMGodlA42KzqJAssQyl1g/O4n8tVkD+VODD4HP6Urr0LcC
47HKT6Pj5Kdl7+9GS8gDYOx9xdnsbZcrLZ4jAryIGd7aqCpjE7Hah3fTlWtYVw1l6mRuP7Pp/r2H
m1o74snE5eGlM3wBOXLf++N67LFXiG4KN8uPdpd78+9v6Q1anFaU/lgu4mUD3ZNMh7/HoLRXlTZm
x2q+kpdrOnB0c1VWMt4or1d/Lmqijz7DSd4qB4QzqQVc59T8/2zwLhJClwsWZ3NbsCr6kwP94Pee
p9l0Cd34UqI2P/pOFiLSdnSX5WWifbmuLPQtbdbylBe1AvKddaY4Ak1e0Z7GrT1viMn5s7eco+6P
AnA5+Y+v8edfDVujXhkM15vAAgm4bMaemIW/h35LCK5SrMRLQYPcaGkKl6bd/9lbzvkCPq6NTcdL
W5yOy2OmVYRyi18WQGS6trnnnug6u4hH6OgMrXmYYrdu1M7O8Y7Zutmdqgzc6CzqCt2GmePYvBVJ
CLs1SKoT845gNwb5bXQVHrJ/b4ALpisdxThhWL1xzkM6JoSbgNJPo7MyzehsTe1DacyB2XVLNyE3
kLWUhGTk7wsScdlUlQn/k3fyrjB47UCMuecWkcx5cpX3e285RNmmb/353VllQ91FE2dj/ook87xz
NG+WveVFK8muNaFA+1b3ENORW0KlzAD2E23zaC6twrr/CYO63heAcx6YU9+SLvoauiHfwxrKNkMg
hoNG13Qz5XHEm+7Si5Po4SFJWrpwkM8QlQH4sMovJUH70Fnxj4nsnX0qI+1mUzvnTlljg635mIWG
+fkhKLToA4uuuxmAb51ZijUPk0Nyj2MMNCWRvx4EpIR1KZP0OtR+tIPS4+/q8exi3j146H42KlHN
k53nX4VuJBcKcRKJmmkC7XQlLliN0BpP+bvlcNmMTn8HvkBD7YZWhdDP5hAWUt4vG6PUpjskpKio
GUInm7HGznSw53mJUreCNh2P8L8Ck4oEs5uCMBmv3uCkfenHeCAXuri3KOkfXEMS3TxU0IDcUVXb
uA7SC5SOP5vazrOLobWfiLApoM7n9VCgf6rizd8vpRwzrDGJpUip6vaizRXXZY/YerIoKKkXcxPJ
btUTkuRh77DEQ3TIBviad7YU8xivoW48TinYaixpOCJ1FzpP16u1XdQJoFVieX+fDFEhnU1tY841
y2yuXlLztdYpLTXQuclO6+lzJjUdxZxMgyCIjjVwZ3L0vkGHbrbUWU7mXFTxWtM/2zEeyCqhDgqL
i39k3BxHiWaKOmCSSW6zUMOczFuKyZ7C7ZF0xlfbGbgZE1RQc+dC6hTrYoN8JNdA3CTK6HuZ1t+c
prcuvzdZQpODbgeK7RDxS655gE6gbHRz3WcedS9RlzyAqH/X/YwRMw3U701f7MCTiJPbU1uzkN6v
WLuR0zL5O4qgUOTM0gJ332snwx7MfeX6p2oOy1k2epdEBFkpvaDMD+8FP/Q3dHQzFtztYIwo5mnz
nl+aF13a8X6ZWNiNjdSXqhQgeh692pxu83fGsZwbTAjNhQXLZplsECL+n9OO5VCYZb8NUoy0i6Rk
mXL83vWaotlPaYqChGE86G1wysuwTicWNVF8+8uLjFKG82X8XvaWTWybaydtpgMjMQpWPBXfGodH
bFDAOpxnN/a8UUaHx99RO3zH5BAt35nbpJba3CkUaw1CvZkV/xnV5dSsDTnlRwuJ7YaCJnKJKiYS
A+fs1srQvBpVk4Jc1mhvp805Mxp1yl2DvHG3/K7gdGwjr/0JS1CdxPzasld0A+2bZNojg2ZA1eeB
+/duiwPi4DT2ZoI8DMRqHr7LwchReM9Drxbt/AiY7d8hNphnkMuQvpwbiv6AWgxclC1yLvn51WXe
SHPmezwn6ixTSQRnLIhCB1A7NgLM9V6mRxtdtPgzloF4mVeaiPzXXR/PZGobsnhUu8im5s0yfpjz
6O500w9TNfy75o0x/0eWF6FNpxhdy1lqkal9asXHbpb2yHmTFLP8Z5n1MINxj4l7WOY7+jwPKmep
zrK3nFsOjazZVFo1HMzQjZtDIbvHNm66XdF0HU1+09RptrNreUa9kioFNUCfKo/nEXA+n1mM4sve
cq7O4R94zJ+5VHlh2bQdQ3c9b5ZDLfQpUI/ot+qOLt/WVlmHpM/boEiCZBDV9/+YmAvk7mmSXgiz
fSwCXa3jPq5uBvSpkW4KVQCzvJWs7qJIyDt3st6HQBlnU/o8nFDztJr/2NN0X9t9660pdkHkcQtP
34RmgO9cG58rX4KfscJvhknRWPDkGWiVHVtf0SqLOmJkiNa5LhtIahfPxohMPU9tk6i2blXVUPhj
yRHPorl8FtEte3rAryPg3aRPCBB/gG8Fxg4dCM4ZQeNhOEyW/e55FveslciDX+fxFWX12wjv+ND2
U3kROrwg1pdvRHj86KdgO4TDJRRwhYa08U8pwtKVZUu1lkk90C8HSo9om3msA3Zdga7wZy6rbwwF
othfhTscZEL1GT11fDMFel6UK8EpnUkXQNO2uq+95yzeD77AwWbosPuQfyb3cujSx9JOSf3gEYsg
DBdcNj4ZPtQ98in8eoMc1b+QWP9nY1r5d9sFbUbbbaUSWOmxPlFr78eHlFGmRVj91oc9D7CCtlYA
xLLJHTz+Y6UBnw2atbIHkGGtRvmyH3BrJ2qQT6oNfoyx6C/LUTr04b7L6bX5UbR208l7N9sg2WSG
Z5+sOvPe11yMw4MZQBXWtXIFNp9HX2XoB3O4+a2HPDgb3zLc9a8EmCi66qF3WQ4xI+xNEXiPXGji
WeTQ9KxBe7XbaRNoWkOrxDYx+HXFPulH9QBTGGJiVx1q34vWJc/OdYQV8ppD5nxIY+1Di53vkZ53
T1ldIghOPfniOHG+ZeLjXbPeDY6l/sh0s7r/be3KdRr1pVupKz/nYcJzxFIuWReSFFZs3Q5ahdE4
iCwUZxIT0wvY7bsuTh5JU2NVmyH4Dmxd7VShq3sw40BBAXh/F0Q+kgowvaYpLSxnUPVrFmSXPAau
iUWsfo0WeLfZPwPgOMrG6a8FKSG7EvM9kt/OvBl2Yt7MvhOXcdSvpfbcGDYVazcT5DMp45SkKc6Q
ypm2Y/bMaGi9SLRYzI5cfeaDwZ5wC/NcT4F/DrhidmnvrpRbvNZqJP5b9sEr79UhFeU2QrV06ka7
LptwQpQrFH2zsJPrMTfT+8EJJubIfoiQtced4Wdoz3kKPwICfkSFHW4mRTAXnhv7jkzNlU/x6FhL
CYmmCtR7VEBrSyBQbcJKBqxZZPNAM5FFkHlN6K3lrXxM5cRfMznlHW6a4agy/M2rPrZ6AKPKu/os
aa7jc5mVz5Hb1E9TbaQ75bf5GZQEvNMURXpelbvSENlHYJI2OOWfLMGRWed6cdcOvnsB2SM3ndkN
z0kaP/lg+kvPpigdqOglMpxnGejj3XLEEIpyyW6Rvs4vdnmRbNoe9bbV5U8U3HG/p104p9ZR2B/3
PWIy2BijsZfSwbti3QnTLB9/X14T7qVt1Ghqo9e+cx66qWN2/yDdLFpXuDCuaryBH46vmR1EvzfB
FP10Uzs41eIHBgltJRMjOYZVEz81WSaOmacR1oHisTD8+MNoo7fBLR5Dq9Nf7NF98hPRPPluq51t
6mAb2qMYMZDSN+NQbCy9H9cWUiwIHQEjSmvilcOf8krmQ/cgRx/Z/aBgC9LU18LIfx+8xNhMTaGh
S2dW6/KpW72ubfS02gOmCJ68MFp1cadezJaWiIOxg5nySwlK/kXKre/1+bMu7qtcmke+XlyKAeNa
X5BQabpjsc7DeJ8QlPuwbMTEAoeCXD86N2c0hhcvdTdd3w6PbpuoF6MoDrRH+ofltTw1Lm0/4Csv
xrPMquQ+GsP43lQunRGvpD08H0bO9OeFXIttihf6dTlPJRi/R4/hTI5WTkglm8aLYEBhcONuaeaC
toFbicl8KGhaB+BrHlXzgp6je7LnTTcx3sTehMVq8NqnslMO0gb5vhxRxjO3o0LCCQZ/ctbBjM0V
oQt7Ukf4dfTpvvcg/U+iHXHdpOrqjTBEIA/R/LbtYbood+IzDA5elA5nzZoUK4h5t8y74bzs6Z4r
wbOYv6wCFU8cepD6eYIiipuEd2xL+/cRfYzqvJyPHZVsUhdyoxA9IojRb8erybT0qhrrlZiy7sB6
arxGpfrCvV0eR5QbNzfpik3Z1Txq5sMpT8ZbLEvzZIfJ23IqM9wiXOF9Orgi1y6UXjlcvk3J4c+3
mS6oVaM0o12mWw3LgyTGLdR1T6YeRHcZLtfQ5Gg5Zc9+SA+x5Hk5Z3ALAmOBS7m8upxDLcpcKpS3
aYy7p8lkhhAXHRWG+YdIylg3GM/b5UWgOK9RzBQmsWM0YjMBxfGvuh14T63Ipk3radpuiiz7GPRi
9ri0xDvUlKyWLykb03/q6KBPvhwellNV4JgMeGF5COLafzIzNKtt5FKeJjzHFcGVzkONxgAspdQE
CsCUmEbbyIYj9kFJAx6Jv1SEdMlkXAdpCs6bBN6bwsG0IxEES53CmFaYnnekoW++6FpI5rk37YAm
1Tj7XP/OE4N/x5qfJXWZy62ZYzuMvOJchnZ0AuMaE4hO4iwWJUVVVHYTPGUMHvgmLNZfhcrNbWWN
X15Y1tw7KbXvU/JLCvA6BFF475kB6twUdbYx2uJVeNaDo8b3zoCTXkgk8B2Wmj77KZikr51pegwy
r4VSJB5xAdrZeGYuqOFuSU/T4LwGwhbrXkNgCPkP1CL/S7Duz66Z3ckQ5WpIeNwKfDQmWb1B7mW7
xjmCBT99IlF0CAGuzU1/8lPvdahre52hBJwyaCaV/eXk5q7K0b7rfU+mWGUDqsRHUXBxToX36Uzx
dADeU0FRUZ+2ioIDqpR2M2bl3h8ceW9NWGWHDqNoQic2REOIVOw8DkZPKdAtN12lvnwmnbPKMtxV
NpZQjbnNyhuyHhtiuvMTm0TU2YensV7nqdufjdCdRbNlsyGZmvJWdSdRDaIbzdVeHyISOvwvo/CI
Oratag2e/iE18TO3gOaURVqAcIlr0Ps3q6A4ktf1GkHWznHjo9aGyTqVIgTSP1zprX2ONaNAoHmH
SHP3jp89paMT7JPGua8SENkocqjihYjq7JfBqlCR1yZ8nuEzFuaT1KS5qaKMtlIwP7YLGuejT9+m
RFqeONhGaoS94ZsjHYF3zzpXE3oXnDpWo08H2RQfWpdUR5RN5cbFlN3zz973qfY5nOOIpBxWGMBj
1dEO4OW5lpYcWrhzK9+YNRdYL7rxV1lHx7nzZgx5fY+a7YfybHq/hvE5eTCCAGLezE5QmiUe5c7u
nPsyxK5HVR7AX0/2cwN4bVOZ5U5NaPYqfNnR2P5KZNmtyAeM92HhnImVxTg8CR6PdBsG6gquiysy
0b1qW5vmvTOAHcOGQyRM8gwgr9oPff1DJaTtDo47rFNEKCT+eXd9DtzZzdKVF9mPymelrOL4Pi+6
18HrkyueR/usPNKfnKpGcgx+3KvEA4oW9Jb3kj91X2bVRxURpOcbuMG4GhYziATAOxZWwHp/XCP5
3RdtesWVAxStFUw8Kv95oNW9KlAeHXqnfahc/VmU4JE6M976wkWFSAlb6HeDle2VKI58imLtmfpH
WLN8FDo5QxAQH8VQX90GlrIz+vKktd4mlBiFi5L7xLNxatdokvj8Sfebc8f6DR3Nu6yJ3nPQAUdL
MSXowSdrmYopDUkKlm29L50UA763jUkK2CYTCaNFwV+gzF2sxQjI/fQN12+7C8Lo3BNuYan4vtAt
bRtULBMAPIcqi55SX72IyZ1d2Ey/TZIR6dWCF8ST01EEUmLA7wSOfYPZfI+n+AD5iMtGYYaqNSTM
PCDvKvOXrCrrISLxC6ZTVuw7h4aJ0b36HgB7F/cjeDLi32bakddoEX2D8TRiEyQM6FtSDDhUO4rK
eFrJuNRJLbE7H6EU5SkSx94Ho4Lk/eynW9/h0mfyQQS28bPKvO9R6X9qCNuovYgXQp7AtGHR8ICo
NlP3K1Hc8njS3ou8I+omwZGjy/FcShevM/hGAlLJL250a+M0pDpa5WNmBeOTSo1zi37RvDO0Amwd
M1dqhd1LHdyVudYyO9HLWyaTH8zSpT8xeobJ2eaToow60EWUPJJsOlT8wvsx1xTqTSZQnkpXX8zQ
4hXRfIQ5kODGd9dkfDK8brMGCRhAjo3VBo913H3LMbpfYAH8KFvn3uysX5NmAoTQiofKbz5D5pOD
TqUDxVzldmrrjnmC5H9681zeF8uvONfIC9Py7E5g24ZQk+xBugerKdGPYrJuueFseyBcW7N0cU51
wSoniNxjDevAodSAh31NHc8v0FZSa2jkT2pXDOJqka0d1fa+dlpUc/Ym8X0yv9z0sVLei2/RjBnd
Y24wv2xam0eTDhQOSRedYcJWlHs1y/RHlOgxKC3x4UU+9Gbnzc8JuQlMG4J28QyacleMmX1vT+W8
Cor2yC2Qe5rTD7uwybh10etEUPIM561gUjXKkmDk6d6hjj3VFRdPayKebrN7iJGZydhWuTM/uPeg
+LlzBnxI2kyQd8YqI6giNFm2Z1zlUte1Waa2iwBSbv2I1GNHUPU1k+yhEZdcN7jKfWvthlQoAo2e
n9gYoueeN88DamkoIVzQATBiLOvNmYo5ukXhnQlHRqtkHihHvDml4tE82m+NRSsAYeCvAE8A3iyE
qm1CnYDPIpskNPrIfSXBbPCafZYZDCYjnTUbd3nroo/uuobuT6ZT7/D08hD34be8FMY6arxhbcWH
RCXPlmfinkEiHmryOVDg84FEcVcb3p2pQzzDlxIy417roif6j+AYL65Jh8gDYGjjFFxea4MJJ9Jc
Fi1lttFN0GOTPvp4uCGTtDWP9BbR4YayEIRG/NbUgXbBGJ2TOGLtk4KGiwLgjZmKPlOJFxJZBoOY
9UidDbbpEM46l/hMyeEJ0SWav6x2EGNPH1HgPEdRn6C7PiZDJJ+j5ikx/WQdVMklLRmLAm3lMBPR
gFgihEba3pPPS4Tjl3A+7Freewbef+pMNuxzLBwtVFgf1VE/OA5m86kE9Ye2RtPtc1kjrfUH6xeN
xnI1Fu60VxC+qbNXvyjJ7iZ/SI9JibYffsEUfcFuv3MmE0OOjZYi1ZoNtV1AV9A4a82h/N4iPwga
ZkjgAIj/iPZMRuwdpVlQJL10V3DsSx528nMkvmOlZxTMWXCuLDyQucWcrQjWqCoOSiO/pPfPLMGn
LQyNcxNsELtQxo3reUASrdoPpvsFvP6QGba7a3UeZYY7/oQWyFUROnLmlJBW3XxIZRsXldOaLsq5
GeqnZ4Hefat52F6KNGpoUidHPSDUPIUvCiSE66CwitfQTr7rMY8tn4paSMVynSF6bfCHbfyp+hxR
fWFMvNeRpgG6i2/2pF5y13q1K3edFTlM/C74ZZnx9ynlPUd+K7BacuV1IDdBGpAHG1SQDcPidXR4
oLVxfi3wPWCRTu4GOdgb0dun0jHvo8rrjxK/0jbTvS+G+9uc5ZFEgbFuSvy9ettp67ikKBC5czMc
dczKL0wfLO8PEwTtpsVDsyZubyIuM91YgWns5CQeasvYa4QiItJL5/y4TWQiXq4NAFv4JnXc56gu
mtR6tVzx0bjt6wQq36cXnEQoAnORdA9dw7NWSXs2YTAiOjpU2N5SO5Nvo/CbbiMdpKI5IbRGKbcZ
yvpnUxdnRwyfKJmIdy3FJk6DehckTGtLDYpjMnV7n+QUlEDdAX0h7PuQvAZfg2pRIxXek2lD55EU
8GaMfyQ2vo+JzmnPLUZlfbpGHb86qor7gbrg3jHKN8REm1Cvd6SYbzrCR7GA0bLK0BikxX1fS+9S
u9aprkggKjID+yBExTnDat0pk6vGjr/R3gAWiujYFPplTFIS84CgK7LChnEVlzDwUaWvG0P8apRL
0VCg3BHyO4EVmit71JIF9P/JUA/as8Zki/CuAQdRzWSpLbkPiohxJzfwI0hXEXce7pQwX3zH4A9B
rcbKKFoiIE52ykK0VVgxNbfdgoy+1+z0MQfY9G5FVA+ltUcVRjQsM/517kLuLCWG2JIp9so8YFLK
mdXBQZOSTmrvD4SDYM9gbfGizLg4Jd7PusEEATYP7avNzZABq93QryHhB1IMTVRfXLVNJFauTTS8
5j/UyQBkoC9++YRzrabhR+gNz9kUvekGXBjZWZ9aoIhXH4vphnLA3bu2hqPRRafT13m35YooeJOE
8PZx8ZyER0OCZS/b0NlkafQ2eS7RrvoAz6H7bkQs8QR2jbTBVuDX95FLXaVRVxX/CjERPOnzdVkF
Wbkz5pmPgsvgTHp+Zzj1N9rnYp1PTbhiEaiIa3slVGM9xZ1xjAoUaKQp5i9AZHEtJOFdr/SrLOwN
nrJ9ODmvxKEeYkwBK0Wjq6zAPYtA1BuenkZCYkbVjvdFMO78oW/XTPDqDSLZY83VY43UpFw1S9PD
vZ7rBL2G3ktfifTIqr6iROM4NHzcc6Bb30nxRbdFRT1l+iRdoh2Tpv0+Y4Z19FC1Zp1xaxLFtAp1
69EC0wQEmrQWPXd3vU6R1MkE2nGgOSUyCpK2eqSeCfZ4Wk+9wqaVhxSuq3kiiTetyNw9zQYeXY5H
uGgY0jTBqWGWU7eN9TkzhZ9TOz5TquxU22TVibUO+havQfqZ9WTeMTol+yBuJ4LTpL3RfWT+Minq
nSrteNtmz4IhCoWBU6xFGz+YeaJvRQS7KmgfiX/gw0f0QNPMCzapYE5OVqRGYWjOzmq55o2jxpo8
D9Uvu0S/xwxq5w3+h65sQs7lKPZleh9pJcE7jv7VDeS/0oVHZtsSJiDjrWrQKyynE/VJKWSiqptq
qyEbfkRtoa2FY2agv+zxGJjcMa3LgD0S+ZZWJ0b3AZdF8YFCqWLJmJLF4I+7Qin7wIL5sw83sIm6
fWp2RNjHfA5MHpMVyGi8Xb4DBBVOr64He+GH3zwjnQkEGWkT7nUc5qJq44Pvsuiq0JmKEnSbGY2+
Q2TrIZowhkMtq6NtoBgMA61gkCJDckpCa+fzgDsibcbaIDXA6DR0+oBHqxwkDi3dw/+eFSaha99j
XZHrBwIpbduAJr+7tUeHspUOp7i69sBabopkKHTiWMScSpzKspb4avH9eiwn0HZ8YLntHkcwWRXv
SIZ29ZQFMTG0Go2Sti6andH4H1WsRky7PLMCY+UMUOXbQdgbHnIM18Ow8RTROlPja/dVSj3Rcqd1
nAjzYPbt0+iMzQOMoLWM0IqqPLpJ3S42umVdvQKEnRoE97F/JfzOR9DLBDCc++1m1ndMrQgYHt06
Owiz22qy/gYpkg9wssCs1G/ScJ8hYA1viLyvLbkReeqqN3R4/RnqZMWSDCNtYH4sYML/o8b+j9TY
mQv6P6Mb75LoZ/MPbuP8HX+Ysfa/XF/HeQqX1dZ1qs7/jW00/wV93obOCFAWeKJv2v+mNkKThRHB
rfPfqEdgi3+ojfa/TNfTrcDzHN9mpeV7/xtqI/ES/y811rN0orkD10ewbvmGo9u8i/+kq45OYTV4
VJFgWZcGGyZRpIipvPqQ5OC2zDQt6CbMzfTSbm8obvruNiZ5fvNfRoAQPLO9MT32KhZqr9KQPn5b
EcGp4oZcnTa8a2zmPhq29I0+VSGRvQH+5U6C9EZWVbwlEQVXj4GAJAaToXNeVVv40WFj40saki6+
LJtOmjFYyDE8dGI69kliXNwiCMgMDFjtKnPYi7xrdmkVorBWSKGYfDRqFaixPi8bbKox60mc2uP0
PcXK/2LVtrpF0fSlilhdJ39yh410G5vgaFSAINLKK8ImQkB7jeVWmB80rzQeRlzNLM7hrGPuINfZ
Gu+tNIyu5mBuklBjFsgD+ZAUVUSBT5nh0epYjzWD2mmYGbhdmdDhf54RbkSLMyM4kdvLCifI3WQX
onNGtK6pm6Np1cVFr6TD9w+a6VZlZfh741jEICYDIFx1T6JdcK1Iebh2VYUCez5Mm53ZYs3Dsj5h
hFd3WWe0V0r3fzaBZSfXKliFjYb2y3NfLKt10qvMStg4YuYnuLBMtqNgtqiJ4YsLk4mR5VA51bMy
IIwNfqfhacjDSuMAJS7dm6M2d9SGU5+0szy8144QPdEtAxrbyMCCWFGzIp7a/gxEdI1eU+IUyL7R
HiVi1vG6g29N0S2ioI0lL6e3EcXEpxal7u+0UpR3y944diXZ8bFYF6P9s+gDeS7dfg2qV390WVZk
Y91f5lKzHFJ/2/ROt5vIw+BTH340LWupwrOeOi0acCwOL1oDzEofaxK04XfVhKpsOyX0V8fs1abj
dkGWUjdPMrSukJ7yY2vZD7IZBrBiAQwzEyRmQbyj0dM5Fzp4lSlxqX2wSqKpTRYwbVa4lAOy+XYd
1+hNYozULA18DIn5vFhg+TIFndhiAizAKVHSVnpwFg1u4HGYjboBs43IETWBh/iwax/ZvkhJDzEi
ffXBiqSgg8O6zurIMwEw6egEBvvEaVKbAQyfVGDtmjaOdmlArIGjsicp9J1uOcWOttmlcwT9jWEL
vPNlaFlqVED5U5ZBDUMyHlve4xA9EJucbQMvvaQW0jFb6E9Wb1waREuQC4DpfacJfCxqmoG21PN1
Xk6XDqmMNocV67ltAziqiNv6gp9zk9wjKydmvYqfkRlYeJ0spnOhQ8yDsH+FFvHu7pThsc/SjUtZ
uWlNEIE8gdZGQKx2HPXvLG7WTZP/F0fntRw3kgXRL0IEPAqv7S276Sm+IGiG8KbgCoWv34N9WMXM
SiOJbKBM3syTjzSynSiem+vcfcD8uHKVAKLYF/eOPPLeEQCMCUEeOdhQC6mf+Dt5W2IHf70o0frU
QP2XWn5NeMZawtzEXxANIki5CBbEi7Sm4bWARBB0KcISYwQaIkYsst2LScfbPWy8+DYZr3ZZhA8L
tKLFuHPUxvgxzMFbQEx32wbGTxX/aL3Ut1FrsoK6cityui2aGCjVLZF8XVgaya0b4dtn5TE3A6Cb
cXx+T3G8n9phrlY22Ve4zqA1gmYg9xDzpUK8OZg2pIlifjQd3gC8WjmecgbCQQwcuuBSDfkF3Q56
fuHzTzN+z5M0KWl2OZrLodhjRg05ucd859PomT6KYt30fJmjYDgSEVDbEG5d9OjiWEeJv7OYYOg6
+JfgDzlE4AzdLPqJcbqvC5UfEq848ZDc5OR/hlYyEPFiMlZOixWnkRBVfM2BCytXQgulKqL/MF+8
pn55M8QrPmNk8aQChAAPjuArrmtNGYnGAvLdYdTcuDHq8lIvM89mty+zpSbOvKiOjvbJB/0YRrna
gEh4qovePRlT4u5tmye6biXLhx/JvR1jD4BAu0+d+at0umHnUSm8oVx9F/h28h9lvV8YhtfNaNe3
yhmtTe8R2de84+7SFypQbO62EyGQeRSQBhVvmklZ19qc81eDOta7PSJTdBxllwkTRkkijNSC+9gb
u5NsvezUeFnJk2SJPezFmA9+YdcyU1+JPMLQX9EQHHZWsU/jXRz3E5DE1Caq5dw8rb5bp+tvrRqt
9SDosAPkcDKtxynhL1oHIAhH+mNkbkNFxx2+43PEg5umLzGV53E4CzosmXIROtwQrKvXIIjaN4OI
o0PddzEFI4OG8jVovbc8Zr4by88Wwy53psSkzLkNq2M8BG8tATPbSS3+j+S97tWeJfsKIa9kOtH8
8wDwYGpjLVuZmObSvGZ2y4CaGVy7lUgyQxrs+xjmD10W+Vpbid4aUXeTBoEOr+rXZmNnW0otSTlZ
HbWY6c5aRpBGQF0L1rXmPqYkytLFiegUci+d9iNLzJ36Ul3wVpVE4WM7WEOb7PfQy/8TEUqgoHwT
e8K6i4un1u1hMrwbSyeVRMYq+H01GK21GKwQBS3XV5MYei1ALmHpYLDCOCMMOizHAX324SgwGVsT
urJM/3LX/xNjTUVm+uvWaFypEniJqoOvjXmDNzveZlOFBDyew3DYzR5AyYlVtUvclzgf9rikyZuA
wm41TstBM7OdDeT58rUERDYr66HDHjyFPZk83DD9nL9oCLQrX6D8tlG6j/UP6xGuPwn2fdS00YEV
xAG0G3z+GFOpZ4uWNyC2XBSt7Mls4IwOCfmUbqTOVkRnclws0MN4YD7jbmrA0HWGENTHVxHhpTHS
gFeXnXcFYJoewLD69Sa0skn774OHS335Xe22/m7EoaXzNcu7Q9HnH5bLRb5wYZVqAqxR1xnrCa4G
Qx7mIBNkipdrBVR5J1xcfAwpYEEIFSBm2HgsEwg3npW+LjNep+yStYxNHidam5h1ljg38FJNHEp4
kykEEejLYZh8G/ExGzXRKrh/ebonIAyW0NpiTj7RAbMBW33XHi+daayadnqhGHuZwEXHghqibcG7
yfTBuJi1tZ4mL90qbnHbGm8qc98Wz3jL9j2PgJqT0ag35CnuVup84B/I92XodjsoTOi9bh5gqwPA
S9verqeX5cnHqZ/Onz34g1/D5UWoyMxTdlRzde4y7OTczSZdoW4J+5n8pLlPJWoOtADur7UxcJi2
nxP2BO64X0Y1g72wfa7tMs/PLXLVypzQnuecx3hE358dfnJZXnl6ym+j4jeYPUoL/Ln+5Ra9FBVa
MKjn9gQP7Cvq7LuysSzUwcms/RtfFnd7iUlUmvS2INz/UFdDGsZwXjMD0HZ3IkeEk3RGxk+OuTVq
Wt7Em5qqO+PneovhMaPMMHvtg/kaBoRAQAn+kxZuBaOO42dHIcBBXs9WA53SoeWfldtRLj6jcgUo
9GVhevDFqne/L29wBe29X2wRGyD7sXGPmYtkMMJymSfaAOof25Q2peWL38q29KFzsxqZhqEPtu4r
9UX+mjU2wRibwt9LPpMwQ1ml7wpQms/t2bqNlnA21VJD1MbcVgyvPapJ0aaef1oTo0PsJ1XBN8DN
/FvgYCJhK8Dn647hg9cuY5XEZHoT2Hvhuvjc2pSgc8QTP9GY7Erz0grCdL5NkLoQXN7j/NqYtdhj
QH1Mk0IeDKU/QOdGzGd4MdQUHHCE/Xl2Jja2eOwCNtm8doA9xYLUYj2sSF2wvfj+vWQbbcm/H5ow
VLdZ919ctY5RnxPQisezYc0bPxe7YcLxYGe1wMYwX5iovTVF/KeUekttOOED/csddh5YXAj0KfWl
8AIPtLmxBgvPOYw9omGgm02Tpt9himnYGRg45AxvKrxCTHZpucIT/zp2omDtDk+dMT+7OQMOSEl/
xH25B9Xfy8uX5BuRBJsh9L6HIriqmenxjGnayCZvW7y2ViM46ibfRR/iwQ+tFzbwZpPz7V8Z/fwc
DzZzoHZMnxt61WxLBZek0Te9oLuaCF9L3KJVVtxBclRjPaSvqkd0hmWyK8f5AB7x03QJQTcGqk4y
Bmiri20uL56kJAOuciCkkPLiulsNwyRvdW4/Gl27zJ3E+GxiU+fWscmDU2mbF5v+plV/GZPqMYBp
aKkjV2q5JqAe8DWBb4wxOq+Kas725RDaO9pz1552Dr3ErQrGZDFOk0PviTwyp9IrrpdwUEJcNa4C
jV3KQ0bvXWb0Ry+o7rFh3iky+rB7ZlReZe+ChE7lNgrybdctTqKSE0jgkrjEdvvGGQ4d2G94aFX8
V7YZ7aKiPpIROui6fmbv8gibsDiKQu2M8RrUzrzrAMlqNTMMTYqzLkglToWm/myhuFZLri+1vI4x
UdatZaLNQznme75l6MFV5GxS3f+GVY3RkOuHmumhc0lmGBDVDTmN6OUE0qROFp75rcxbKMlW29AE
QPVwQCFseeWznzfSMkt2IJpxB9RZLQKaCAa6JH05pxvhllyJsle00gYje79xNZA26bIv1RXIwJ3y
pYAY6OabKZ6fg4GkOsXiXBKylEc4Dn+jvPoMqw7So6DZuI05b8ea4PDArK08jaa4JoNLmXnr5BsL
oCERvDUFj+feKsfN1JrrjOuZ4efPRAuNM9jGdbnkXnrLO5Y9U2XORW9zpp5GcoMrl9iznMqLnOkG
j/BCZ2H8PMdqo5cuO99iP4vN/tfK4t/WV8PeCRbhU9gYtgbexlGwjHLabXTVIirygdIvhrGd1kpj
8spVHc8v5BK5iHsW0IvBBxfn9oSZJec7q5jOy7lakJ3iuvLdS4nNUqPsjO2HBkbLccB7sOxlPAwx
nuW2+UCRgdiGLXNlNg9R6TWbtnMwAXoJR6nKYZJX1CAIWAnDpP6QRv7CTmefizjbivqCfv6PG9Jn
ntF4PdYgH3U2PEmPVBxVvOcIKAhG9fCisugY+4aAVul2+/DdBcpNtMe4wqI7Cp7w3kcUigBcNlF0
M0aAGdUs831Mp52Plrz1FHvMwt6A7ga/JOzgznowgWJBAK7FBRjm5qHOSSzkA05MLQ5WHX7aTUa8
wuZUMRWDtw0xwFON6d26QpwgjrKlpQlpBflty/xLx2Bp0jq29/1Fl7W3rQcw4x4kE0R1jkr5czJw
fxPmtcC1ciRrD36Yk+DI2Unn+aZ1nU+dNGqN9/BXFeJfUzXFmkWBum5NF12Ef+MBJzMnqtGkA1Va
f2CtPzvHi1YUSYaMIV+0R0Ov536PFXHZUS+L7Vh9QJNOmlNNAfszsD5jY/h0gAKlB4PpmvtZ8cvS
HpdhG1m7WNT6LMGxIb8X33PCvhejZ7AuOQVziPDHL5J5l/XBvW8teqOXD87jCYKOzispJOAR6kmq
RHS83MlA23qW73MmWKgX9ER30qDp0DWC/UjfEL2lHAnrZg5hUQ0o+w7KU8tXn1O/Di1uLRsqWBDk
wMJ7wJt7bI6E4ZYLa/GpXaQ42XjnQcs/ZaTPXU+LIjc2Vte52M8CbhFF0OQ4wE5UKUdKqWca2WKR
cLMqSG9hiFRJY+9E5v1nWF5y5I54TCEbkwTlhzpYAFgRczsIHRtPu5cC70WQMqcCoMbUmYljQ8a4
n0hqprY1bkxz2CZ6ov7VxQnbYE7btC3NrPB8j+aItc6Z5wY380AFaXwbwzzatk67nTg1UPFpbyBe
8zOLTbGOFj84I4L11KrboINm35EWOATcxhHWcPy6HdktPairWWZsaN2mtQwXUnzAAt/QRutke2aJ
2dmu1Z92/WvU0EE4Jx7ZEG6PnSn/5HITbZzwrVTRVzUO5MaIAXi1+sdXxcITca6ea8aIvsleYScW
rE+y4YFXPo12eQh4TtdVlH6YSCGES1fgGrp1NxTvU+39mX3DJaOD8G3ghRkCPW5KxznUXlCcaS3Z
jHiC1w20WVz3JauNiZDSNP86m94TjYd+EzSBuZfS2o6OOJSEjxkFJRzmpfZPzWD/FyYw3/4P3fKl
2Rx707xKex4eKETw1kaMuhjU2QHMGy7q21QWrA5hvjeIHeBtofW9IWlecvrdusA/wdI5agfGi0gw
13ajPZJuwXOUOTCcuwfG3rwBiiJ5q6jubIqPbfGlhiHaFQPyAfyti21m/wkwiOtU4zAEIdZx6IRl
b7aXoLafU7wnax0gEaZWd0IxX2u03TXjuZmKzfFKwQTCd9J+mFH94NmJhjSGMhezhm7ZklkKGZKu
qXnHxOlt/QGPjMixFhvM9pEpnuIIImbsRB9paX5ZtnLWO8ce9lmTe6AXgcUSHU3zIGAVBuxDEu+S
xWpLYPO7Cmdm7s9F7j4NZLLWWZoQxVW0nvZsXYlhst06L/EyW6a/QG/SxgiZrdeHtlxKhjsQgW48
f3d8Jzti/fvSTHgwbesnYmBxd8uuWfedvcV0B2bW5fDOPXhjawuUKslBULnYNBfQhhXVn6zwjIXx
jegehcnlBrHqO+rTcFu0mPD20WgCxEtY4e3U5NDY95C/MUipsuxRce1ohWniQcUfcZDg5wEasEo0
4NLO+zDaZNsSCFpHmRg4eMp1pvFFTRC52epAVYZJdQ2EN228EkOQlY+L6rglcw0rO54OTU5wORP1
NRusLzURU7CSZEsPiUR5lLuiaj7bAClu5tOpuGoSafykeibazk35oChK2LV18F31fryxev+56bkL
pk5CiQxkqDEshgOj9lUzZGJn0XGzcRsrP7ZQgOak3AWzA/AF3NVayGZ+WK6OtTm8d/LecAPBz8eR
HlvbQ9lG/2HZMFOhtqR8bLB6fCi4boIgYH5sdWvXxyVbwI8YuD7bHXu7A2+UNPWrTCJeFpwwaG5f
iJLH0cUqVOIO62yMlXIQu8axEi682lwrViHbnq8+faekzoobebk19W5Gjt2pLxHohe4xVoTk3R34
tU0i9tMzA6wZPEfzl+Z/8TSnO+WJf2Usy11Llx21cfB9W8+HlQcK1wTMgAglX3sn2Ve6fKnHxNuH
JYdLP7M52xCGg6L9m5GBXpuxeE6t+qiiLNyWQVis+SPzFXHemzth8PHTFAZYIO5pmgT8LdO/kEEu
omHJ/bwpN5Acp93QfS/cXN4AXs/A5R1ynR4PExiIcEBZjJdOsJ5dxYxC8FfhC7Qgc2U5/h01nBlS
QdGsDIxzwJyKqyEdpUT0Je637hixSsDzK9gv6mZHpe92oLNm7xjFd95w40HdZblqGy6SI8MHxYlg
Hs9mygtgy+E/0ikfgQKta3on2DakTKzoGRDkL620J4yZT2E1xjvPyT67rIYsoGi9rgqXxT169qjJ
5ZFqnmcXrFAYfcyKWu6aGyOmru4wYFkK45zz8xwBuZrsrT1hRw3yYG2b6CZ8e05KbBl/362plCtt
Aqv1/DeCtd9mre5GFT+QecZblJrmusuoDK+sT4Nj1WxUT6iv+lgUN5lxJm9CnF2Zky/QraPtSIe0
KQm01NbLZ+8S+tAkKAu2qGiEj4AjCWajLsiXLdtS5yabsuL7CQecd7tuLoF/RRN8mjyJpjaAfI6p
gt06uHCJNCWkUfF84k1D1QJrMniMzAURypUflL/zeSq994bPd1dW06uXaxA03T3IXphMMsOTR23V
LD68G6wA5aqi4dzExv3SN/F1rgq9DfLojHc7oomBcaZuJDpl0wHltXjBba/aEv8AdhZufYMxfOt4
b91ovEVxtu/r/lq/Firsj2Ft1vvRV0go9VXX/VMIj4bLefuItAIiBCptS8FxpW3OB5gdUO4wKIcV
R0KLe/WuZ/QpofWDThTWYxhq7o+Jc6VCq84n6yhKAuRWq7z9kBQPhZIP1LzrB9/6V1LUdKxEwjxA
/DeOBZMNIDQtdo7zhPnLLYenftZirdMYrdymOijJBARpnndz4PhVKwB1ulhKyWBk0p/C9cPGAxH2
9J6lI67y3PqA0EtjDDqYCvg+UmxXXoBm2gJ3mF08zR2ubZY0en3CMmXAoYnrSmMpuZ8PHb6aJpZo
/vznU1aSio0Yu6T2sKpLCDqmiC9u35x6FUJXkWwB/QDgNfUBOnUKg+U487gYcf1EkdN9UhVJgpwC
v9wReMCjYN5S8J5smWeTFQbcbVuJWEuEusGjnypRjr8D8vyuTDxElTF+lzWePFKUkCSCveN3HwEg
9BHZFgEPOnTYXmprAONNWGo35fVLiHZ69Zf2bnGvbe/DEZA73Oy/boRvD1DzKZIdXk3W6mYgBVTg
DpBuMjO+waNtNMYdz3yNVMdXYgNPWU4GMf8dwIeSuKtCKDronpJ4hnyVjWDNZP6aVAm9Pq2xZXj6
nkpeyWGihDpoGrXyiDKESfDj1zFTkpR4EOIzthrmAcwXwM9NA7R45mCO3I1Y11LvHzlNLExv/PS0
7ypxlhIEfqJSbzvRNlWTWj0xJyI4aX1GAit/YIRnai3kyWn7Y9D05SZXzkM5MlUTY2Zd7J7HUld3
YVjwFOfTEGORD4L2MJSbHsT6uki5w9uMLuFtIAOUezT5Q7AI5qygJr909lamyP4VqDN2NZLCUc2z
2VvJKcF48/9fSMn6a+gJINo+PQpj/G/OA7gDXvRRyOnMGbSEavAxjGyLWQWVMuFRlmPEUCMgxoKV
RuPiE26zKWv/wy2GXw22z+jCXR8J/7TspCjsTANGY6JvzvuaouTSxIhos/puenWbQnJF3jTe3YCL
ddzN35PhfLYWW82o1W+dltV+ahdn/oHrzLhlqKto4SDV5rr1bfFV9vgniCtjBiuwYBmLPhkiOozG
D2ISCWycEqmIkeItCeyxILDvpqdhaJlnhDR+xVXN2amp9iOs6VXayrtenhoVxm+ZROfM5h7cEI3a
DowEvnQyYmUb8E5zh2yF/qu6ikElKiqT8urqysbZmszjfQuEsil9fFrO50T2E6tjIbZlS9HYgqps
pmra0+8SsoRw8Zmn7MW1M+jVCiEX6tYlJM61ztnkgQYPwc61zCNyYMPAmiNyxL38NFTnjn6vQ5oT
K/ZMygMpB9yUCp+0O+tdEM4+GtrcHMbuwwVjvQ+LiVZ2Lki5yXY/aR0cgd8f7Jw5m5YjGSSTGnvc
suj/6q+jPJmetqDaVMbMwlwsKS6FDBX4NVZc8CuzxzogPBwhSLDl2sryiRw6k8Wg98KdBSYFyj3u
FOR9QutjR5TIbt9B7D7l+XPcqvSQSwoKmzL4hmxOaWZlfbTxIPeB9eDksr5QvZSWqruPHoOIvr8Z
6A5ri7wnI6ru08qsZJ1ja6HtjoRP8pd65l/tuzCCTZuYdvHV4Zr1RPhuVEeSSdnKsXR/qH31Cvy6
PjUSwwJpIQynPu+t7xAyM2taDw1uAPwDGKmsR05oCSAS+4ojJbdltjSHBFazwsh6afm+62CZ8qUP
M/7oPWfpa50R4CZgtacI8j7TWEMUgEItUTnHgQndlkjxN+Q+0I30kHiuXgdD8JiKZCeTYY330WNn
tu/afQFx+DlTXbXgWsgaxASb3WhcW5NzIA0kVoOT4sXId36s/rIi+WfFZxr74EiOnzyvhLwc/SpR
YdEaqHsIE71mhswV+ZKK7kRC6JAWNgU4+hfnNvhqA7RjBjzUItKIhJJdhyb89TJkoSr8s8YwWpeu
UeF44PRsoL2KGkUQAM5PH3KpdccKKXtdhamzzWaeM3bSdR/nD1bv+TDhjddksh+1SyQu1jdG6s1R
PmnTN6DQ2SaptMdemlstmndOM9lHIB+1D8vK+RBWRBAduRm7K9FfRuJja6RbF/mNEfvQbUtEFDlq
QvH9YYR2uTaYyvMsFZeRs0YZ2dvICz6WUEjpZgeXnYhc/3NmSAvtBaxSqJ7ykBxJyrdqNiA12A14
e70DUPKZa0ADmBMOHsEkdrp+r4afxmpPQZ8BmojwLIph2OIHeOVJfywMx94YBR2HYaFeXSt5sJvh
vdHmWcYRqztDWJqirLVVxeYq6e2P1oke7YhVfTLVDfb5Qw79VQbdE9fKp7SjEDQlULpqq/kVAxju
piEhFT7Vzopl59jlCGbhh0FyPQPpya7/2s0DQqNBkoRn1U0D1mmOKt1I12MlHoxkvCVtzkR7sUXa
hr1lL55WXTidPWvbWHx1iJVSnIgYPPoCh1QWqmtueH+xBdc9T9KjTqtrOUV7mSTPy8QmsttzbCCf
mthlUXpH2PsvveCaquHtrG0S2asumh+V3720CseBDDmvxdr6pTqGGCzPfTJYIIl661s52eOTgdv+
6qvwjcaVfhBM1tOKVQZSRVDsFcy22uYWiflhZZbgh8sOZCtw5byjJDLx+4JwuUHkOToMdfSKD9cn
NML4unK/u5jdfm5RTNBON+3Ualhr+jflyxMuD7TD/4CFAkTgyUXCXyeKONI02TTEFg7vhI8rWxl/
wUzGqiQIlTeDgYnox/XAv9qlOvl1+I0+c3FG8UFly08/MiQEp1L1/TmrGH51/dV12LIqismScWOl
xr2Igw9B6VRA40E7iXU749KzDdJKvbF4EECSmWzjiqrnFTfcTxbj4hCI8jFV/SvZC3jl3dqY29fE
kE9OxBKwuOG7P46S5mpIC+swIzpQAcmJv2EdjweT/XAyTqkBx8QhY9Fj2OHMWz7O7Rxe67IJr1li
iGvYbOx4TDdgM17zUPwUTa83UtFIEE1rPC/wK6KDLJ781rr5C94TJwFeJ6Gda9KL+Oo750B01oFI
7gfaACU3RDnznA3UtES7I3XxnpbxEbPNKZNkMTp8z9yyXcLvWL9KVxcPje+Vu6EZr0L4L2On703A
3DWxBdro8kOcYQHw4nZTTf2W57444BRET3HrpZ2TS6pg1EBWY1NRoiME+AMQzESRjItTllcx1Ec3
zd8zLAkQ6xJnj5fw1zaM59Y3vym0aPnam39tntv7bEoizh01NST8LU3T/Q92EoIohMZ1aZQs5xZD
Jjgk7a0DSrHKT75vEO2hBzEMdwQTiOIG7k3FnUvURqhTKtP4oDgHsoqhExjcO/zU6r+NyfwxAlAv
U0bjBM6qiq6GlMhB8RSE2S2s0vSagVtCCKOMkUW9tux3vCSwiqLW3friUhap3jmp3CR9MO1q8szv
sRnvEQenr5TQGe0AtHjw50Um5G9Ke/hAJIzaPrdLrn9sWFPYPJiU/skavIywww+YiBfZ+W8+8FiY
D4rDrK6PTtEGl0jj+zaIQjxiOvhOuQL4KbcUY77bkHzX1uA52zzV78Tk2K1TO97WfvfdKNEedekl
ROTPjUlGAxywjHuSokH4FlTyW8aiwjTyFPkUz8QWPDnVEGPoi5e8S35mo/3kWkXlW998NeH8PlAp
1jdzvg+UfYsuFQSEsg5ujqDoJDYZ0GUL1jNbeggpd0l3jlt8Egq9jBHjoRrhIy5hsWsk8bC6IMRK
7Bj9qwv3lFDCYhXt5HtXEIjKkxxkuGb00z6luXqJlqeq7HaDti+qqZmxZTXFH0x34jb6GxMs9Al9
OnWMBu6339LF39QMPLGxfkpcWqEpMDomxbNT74Fr/TdO4bczS3BSXRavXPCrkxh3CsAHN4ADpAFm
dKb/j6E9jX37BLrrxpHZxcS9DpEviA9xb/6YCOjtGLwQUKdHZMQUm+YcHOR9zKdxNYHOYhL4OCsH
wRUBJUoeWbXuldu/5GZ5DQu6WLuC7uBKc3+rWhsYdYWqNjwhLoCmVPumyWNWZ/s1IKAMbuXPY0Xt
WuOVqDN/F3WWyoNa2dNLEM37Qrh3M/NeMhc7cBDTzWf1LFwBD1454i+yrPEgg1/dU1RuJxPbfkoh
dOXdM93fHMtEIEYK4dLh5LQpqOrSzfEeXJI42Gn9UGT0aUXXzOyW/aF6CC3WLwV8P1pVyvgvq927
sBm6x3uquXcTR1Ff4lGS2X+D9C9kSeVWuDEYciZvOPU2MxCnVpi7jOzomidhJeMY4w+inUm4tPTu
pPDXrkxcHLH9nij20Up64FZErKzmkSaxCMQG5HHq0fFjpv6CrNRmu23G8pMCtoubLH2rRXSZpvIF
wiwbMRTE3vTGVSecC3GmciUcYiPoWr5YG5A4t8t5MQjpCG/9W7R8M0JPrWQH1zKq1XFs2puvglNG
GUQREzasU/7FgMJSNE9ZPb5rlME9dhrlGFdpgdCuXR+frHwcNlbMrk9kK1rS+7b9z8cqmpETWldM
sQoKkoks3o3iRXjG3ROMxDhoegFh8jmnKUzOdE2GfEQrJwGJWcbdl2vMT6kKOAeJ8ODl6Lrd4F7d
EGAwDGGMkGNyaIn/M0f/NwIHGDJsbUSv+G3gWDTBpYLoZ0j37iT1YyKbv3gwrqabPbSUq7rZvCh/
aovWByI9mT8t19tVKenD2P0MeZgVum6QBlscRyV4Izb09lBwSDAbI4D53v6NVrnrw0ubsDjVib0d
OdS5tYskD0UtzH4kdOZ17aSPXCV/OWk6SOnyEFvTgRngmeQk1i1q6D+zhg6Zut9aE679dNoRsxcb
mCtg5ajr9qjBqhkbdHn1moTABEzrVpv5Q2565+Ifg5gnarseGp0dVRedEV7fjWG4CYHp1OHquRo6
/Glqeo54ZBsS1OYyQW55Xi1DnwsmMpua23gTmnDrbFBjrN72aK/9kpt8NTen2aOyD0//zopSa187
S6yOrWGSzTEDLDQw8F+RO32oLW51IZ3ZUMcYGUDp7hDyk7WP+AJPBkNOv+9E++4RNs8sPr4GR+N6
sPKL1fn4AqZ3KdT3rIjYowrwu3jyGvitd4mAS2IsofQPty+uygEpD2SPuTIm+ya89LHnFXUz2iiy
6TY0oDpR/fFdMZejcz62jzp0PkdMJ+Mcw/QrfY5wNRDQHkmloewGq0hzFVXNAuc0mjMvRzvMnp6c
nsAZced4YRx17yP83k6otllEs2vUMSToPTpxipNb5clmKMa7LKcdaOczwiSTf6Y7Ns70FO7PYIuN
oSBLhLHnbohs4MYwni3AqHaRrudmuHtV3a9p0rpggf3qCg/bSboZRpPasdr5xkFysjByN4n7hLxM
C1g77RvFUdxJPJuUrHGyuw7Cco9Exz2YdYAT7BggGHdo393onE2bT2dItjNz+3Wum6XAjUHT40Je
mWf5jbvlxcjzL0pw4OnhFSPpTg16gu2h9chVOs4pCBEklMRBkUefQcn4jSo5SBjjLQ8NrHas1RiZ
H2nOOHX0/uAFnnaB672aJYJuma3ZP5fuTHXsh294hLtlSTbG6KG33dOcUt2wrXTz7svkRxY5dm+D
d8WhjNkp2Pmojv20GPlhOa/XuM0spnPVA4DAfwYT8THnwgadfMXo6hYG8zvbw0VKgtsZV8oVmU9o
XgffLP4Ul0qrnl+rTh+nATDoXNDK0VBkBmHpnFbpv8ztaT6uhttYMnM1w4PUJBrn+ZyW30WYPmR+
/ycr8Y3oC8ITYDSkmpYeYOxMsAtUa712wyPDXLQdelFie3ms+HZWZclVAN1P9iaMEP/i6k3sj1+t
nP+/dUVBiDasn7vIuI8x6mUSpn9mvvHwuWMFrzmdBfo/JyK5TcRz29jhgThF4UuilWo+4UrIeb2I
0or0K2inB89wrqUU3y34ihVYnIBbq2eCTh4AK83MEZTXn1Q8HCaGdDsWOD6wvIeQaMZfHKSgcjwN
E2meAc0xrzO9sgyM0dsah3WdIN0Uw6foYOuNO5L73H8rczcGfOecwf+MDOs98g3+rJconbmTGM/A
Tl4rFdkrhQ2pXapdDDg6NuY35tRtsuOQI1RE3ySnByuiI2MxXA5YfvNdW6lim/gRl5YxCTEcDn+0
U8RHHBanvOWr0U5ubika40mf6/Gnqoe9jzx5D4z2z3SDs2Xb04ZwRsBNzWUmHM+vfFRH3X1FUwdS
VO7jlqCo3aiBWzY/LM46QvveuuX6sNFMvbbGIsCGExFUwTaevVXLCa7zATCaFsTo3v0fe2ey3DiS
bulXaat1owyAu2Nos9qIJDiJEkUNMWxgEYoIzPOMp+/PVXW7srKys+zu7yJpUkgpghh8+P9zvhPf
rbH41dfGN2PyPy0ijI6Z48WHIiZCEUctFFivfBhC8YSdFA0lWsoytDQNgkboCOT7bsLOG5gZVNOV
FSiZva/rSGkgw9Avx6C3TBD+kGnOiXDQwFJPoEToPVrTUgcJPWhreCrGkDSV1L5Hz/yDVvLnFUQN
0euf6MjShWeh6XUjiXfzIU1WyUIB5Rbe4vrSCnaleRRnVObB9splAHETZwITA57wgVrQxiRcfsta
myAbXUUhSBeZWQRAkKX26eOldDt8DpDq6vKXGLegAck28KI95BgkS9C4mTfKK8kZal+EJVFVSw0h
3kp2oemSGa5f2qF+cVgeGDPlak91vyAUkXRimVc5yVf+Nv24Pvh4t8F+MLOWdpvfz5RD6ups2HI+
zJOxX1oNdI5X444O1x7FuMeCK7x0FQHcc2x8Nabsk03uHvwnkuhYhrANXY3l0KRovvlzOMhi+nOu
SQHIqH+JBT2ONdYvcSmKg1YPxSkU9JIB+M6nv8AgWxe7UMzskoT/0BWdcc5SB1e4ec3Wxdj40UQz
rPduFYvJQ2xVl7nqXC5/R85hsn4v8iBT/RhUGSQD11EdDQpT7ryWj8ca7CoAfR8HAzBwEzGKkyOI
Wjktt9nY3cq4knsXHdtI5wfFdpXTp4kKlkAL0pZZ5mewCgovM/Jl8uVov7TyOKkZIVlD9u1aPU38
wCar1E7Q63t5dXQTC+WQQaPZGa3k7OG0gdtBL9aBQDSPtvNsJYhk5rUhMJaPYEqafm2Do61ywmc3
xmSe0EE0jdLD5TokKHaX8ajGAtOdM+yrvj/2NMj2McnsHEG/j2BjbFgqFU0bHUMze+y91sdcVJ8G
arqDSAPf72ijONiOYBSQXQmFB3o8Giv3F6tHly6FHMxznrjNAz9Ew+JThxB5Z71lXfmpcItXKrwJ
4JPJ3bd9Q9rcskmSynywVrEf3eEnm21cNHb5jEr+Z2dQVu466j7ZVFFL5S6fWmfcsgTtmWMLTf2D
yhjStGtK+nTEjZreeJvrvru0hSShhXKVymEwtAAmqaQTNErW8tYJ3fbZl3G0pRtTvuANO5BUN95V
KSJPMg913xjmH/SMOinml1IJdkqV3ACw7ndUmy49FW2snX2ECb1hvdjB33L7iHf0T6yKkSFw9uhg
Tfder/OW0hUtpKfIJPKQFIOuNtGLdmP91ayjfZ6o+mRCqrlYbc6kL9hMxRS1jRZd80hy9nYQfrbz
bQr8hrmf0J8cpGiu2B9/RfQWOOyBqLvcBdcyY1RAtAUBflDArxxBj8h4jPGTbxqm97uU8SZoSsRc
af2p8RHZIidS6DWh9zg1bobql0ffD1LPNJwUu+W+WuAVOyiL6Pw40yNaDZ5hFwW/Uz3BdjwiqUdf
I8UhX/XKP1s/o4C7iVUecmTF29TAFZb04AYFccwJWbns4GBn+UnXBELVr1Xy0EMg2Uyc5U08l4cu
QVJeYSBcmz65G9JJdzDRv3tTQge6ne/DgoEchWG8SyeJsKmGXzf0NkZVJzmxS2MwcBmuU336aDoh
dJzLwC066pnYRAOyJw7zMH6mCotSm3konbvh0gIUYAtkMKVQbqXc862Ve9L/EL5b1nCko2s/FIki
gLGEkzOPb7GAJ5YZKFfW+okIkoYd4c0YSVVrGMZaw+XNRWdtle18pjiUIM+NriJzP6frSKupYAJN
rPZM4wNjKvRUCvmWtfMWNgbJQgTXYIUlUIDs5vbreSl6WvOG/geYAbXHtAQEqN8y/lHykTjGKiu/
B0f4JdWz6wi//q7PFLwdugOBFTtPYFqrnYB8nNgI8/y8AAg6t92pb/s326QU0Irma/SVe7qgdG5C
KEn68+JJcZe636yKC2i0FVnHi8EOkarREpaXGrHig0AXTEm5RiKL6WpI0tfcD5oVqshE3WlTlZr6
U3dMUohDwuQaF2YbSFOQQ9dw0twI1nMvI4cOCRU0nnNodUVxV68Ey6SGd2hqf3lMrYZnwk28fUSZ
ADTc3mDPb+rkKsN30u0iWblA7brkU0TlhmzgGenS3bDKMxo4tk8Rxsqx3vVpUZ0wyl19dCRs3iII
TobELkwIbFpwEHLGzNrZ+Un3WhdVTIfJRadgHCnUP1fh9No0zPnWkjx0dXfwLNPaGQYOL1XvYXRk
WyzCDjgkbqhy5M4zMygUg9laAUPfj77ep2n9pZAmBbPUOwAwxRPA9Rd+jnzOd6b9VHavjRJX2fI2
NumUUtv48LLJirHVZcZKJ5ybWee/rnavbtGEYsrjyVmnbc924X5e3Jc8ySlBx6dCFygJTqWvReOL
PdNhCXOcVCbmDTDvR5vF13ZC1RdkSWl87kefJF7xNU2RSY1RvZ9JslBiPC31JS6wA4dhlu2cd8/t
6UsM9gaGNxNDHJDIhS0HrtG+zjSwfIZp7x9rwwMfUxhPUYd5qhn8p2ZGD4KhhL5e1z5OpTE92JWJ
/R3pNvzKLckkeE1itjDN+lDEq9q6I9DKKewv5mTC1ETqQPnjZ+hlz+z0GtemZ5TTpLKyk4uk8oq3
9LkaQuT1zmFpR1Kr7SGnxYUONOnaA5s++DyD0lJ9lMRiibqgBx5MPvuT5fTDOVfOz3mqte3hM4Dx
hmFw+TL0WEZSVqe2ANzqkTM1nrTnNRCYc7EeoaT2C+NhzpbHjHmJdoKX7vUQC3+vaAmoBclXoWRc
qNDORvKjYe27HRs0TX605JfJxhNM2W5rsdX2G6p7TdqywKwlgYaLu58sGrJlRjuYKPRT64/G0fEu
k4hx4UjqUTQSCZOye2ePzeQEO2/YeLEd3RkLPOSpMqi1N+PBNUAgZhkeEwO9Br3m8MTSj41qm5j3
oNJPcTtBnxrGnUMW5PcBMendAk/zpbPJDSun/Ty5H1rkT20jOtra8jzY7aW1bimisWubrvLJpVkx
2Av9VGG95OylfUvRzbJ8iuzJzDOSUnOvDePH3OSIvs0x2WPg/9VRlNu6BDocJxoH7YzEy2yfij78
Go6VBxcmeZbJUFOlECJolxwp2syNLzj6Iovta5U9UHtXJPYY3bVfAB3V/pg9+YNLXn3FUS9ZikyZ
8aQLK401s1hSE2p0ERLhl7EQwDcN0juSZyeOvWgRUTTodwrX7Q62Mfj3K80WsHLpCq8nJeTZzky+
Iql17OrymDvkIoN8QnbA3qF/URQyLr0FpzbFP/QWioK6Bv6wTbPOOFub0TjYa4wMbX2JCB9xWaKh
cKH/W7u4k4oKqxPa384evkb0Yxbbk8c1h4A/GdWzX7H6GrvJ3lnUS7bEwtEma7HOf6tkJE6rHO96
z34ZCg9ZsvvV98DsxX0Mw8WFQe+l4Xxf6bRPf21e/ajcTYVbPc7UmgmMbtTRBScdxTrKGotPJUYB
wrCPSFV6RC6IjpK9FPrsCHOxbPunjxceKSgRAtOd2UxsRYfsCSjhiSH8EvtCHMmYIuOheLrhwayf
bLbP1zR76pK3MOzDq9nM2Q371tVZMlwkC6mmPlrQyl/da113/jUhg3OVvfccJY73HEfIIyvP7I9m
awbEDshLBLAFt1FK9jSRhKER7kmdNJ+drp+uK0mani+bXVRMVKSpL2wivEo7lH9MZrTe5todD3kZ
4gIQfB7hvA9B0XcUEGIzPqWAVR1n9IIq1f8kI5jJNC7gCcgUbvvUX2EJjVYGMFFFpC8n5kNXqnpD
MQzIOUPDJLx7JwVihMtu2nsQNu5sx/wSek3N89iggM/E/Uckm8L1Cnc+DOLqPbWjtzGSiBAtNMWA
zxoVOYHbkCzIOp1cwITy1VKWgBup+u2KGTpHNNsTcxyEMokC/b74HGpcR1bWd3ktmpONbXaQRAt1
K+HWyXBxXHfY2u2gPciFPLOMZT3eniUpZVvywEmLQ1pq8AALt38XJLxM/bBjMIKYb7IwLod0H0cY
WsCZUN7SieDgL0BjEx+KDAv8RlO8ATO2j3YhbzBELmWJVOV9HZZDjhLjwRzEyQvJNRlDEnVN5RTE
Ga39pR2aeYNTKaP5VG59N3opQ4oCThkHdgbROZP88RnHNeaZdtvV2HUlextn8UvAF+5n3ch56Guq
A2YRmYFvuTvTSh/S2S93uHiIG+dPD4sFXjrT+gln+BnNHZcagyS+Q/R90hrGIKrZ0gDwfclZHP9K
MVM180riNZrG1oXR2DeF/RYrYBBTPZ/wbzhLagMG+e6vWX7kfVjdMlmE3iQea6wv284a3AdgdD+7
ilISUZk/2rLHvGWwKTGL8eKs3xr/AsVJBi7rJTS0Fle3idmDsRcnl4wgnANhQrvJqex9IaJDoSBZ
VCO7RYz982lF1XqKSSpHZE4j10vSntIuedlQa4jgLHLGioVuLv3jW0HSXvCRRVLbSRgUcXuZIkMd
nMrV63OfJrI0t/R4cMqql7AoXfZSJBTWBVUFp4YWnVDx3lZR+okbGx2gtTI4FS2mHAJ9ZI0b1UM3
v9N/NOBDvKxeMryUbjNsDZdVW2In7c4QvrdfO7Hz5nnZSfWjXyfJOI4E0rXWH9JBBW6v7ffIYBbO
2kSzMEN3lxf5QdTGA2C7+MtiVygJQtFhJpA7ay0HBE1Rf6Bw9OJbXXvDEhSgVB0CS5fchpmwvdJ3
NiKpsqCzJcmsrb3zJ1gHc9Sir6i+eBVCOYcqVwrO7to1c3901PuC8n1nZwgIZSKaRz8Od25p2T9t
I3ymxoVgiFrNpYLSRuMPe0vfsBRKR/nM9JMGBWDJiY3lrkLQEiojOeFqOrap9yVUfk+Bs76alZNe
+TFNtJj2FpbX3OEmjqEXBXLEDUgIA4xT2jeWadrIgfGDUdGfdiAqO1Y01VttYaDD5rkzY578Op4C
m4UHPhP/QRZmeiB3Qx1Qep1B4FgnQ7/k3ieVkKqUOzSf+nAuz6EwX9eErdjQhbQm7RmQZ/o5nWbM
nF5DX5ytrGAFS9trUiwqY4O5Ab9P0nn11pyN9soCC6iMaTZELgBxey1aZT7YfpIdRociuVPV0dNS
xb9auiRYhDx0MVANssoH7MyAtA19RVt8mOIdCm88qOjPiZWohcuc49nrGafveliT9BglA1sgf6IC
jwg6eYoAj+yKzE1OFnmvTKJiDduHJYTH5nXrjUCkyCAexDaQ+5YKf3Jx61X6U+V8dr+Z64dWu4Cc
6ktJC/MaCUI3usr5VMGgP9KeYE8WT9u4iPftMOCtru7R5lAl68UKANO1toQTUnjvzFvnpowrfvIk
gOTcsae1D3RQZuxD/sBaqqja5cHOyApP5okHtfbps4UlXqPKFpuSVeNduAywn30zZGUvdBcWFXxp
YZb1Z/mwtnKFF4foBWoT/WOmIKab7ivTZgFnc2hfPbvGwOHMQMsQfhWp0W36xeygLzJBeyY93rYy
eRKT8TnxKQOntpG+9+AoDXXtlLH88BAm9bQfn+EQHCJkxNu4M62LX94waFVBva5X5rJ7ZA4Q7iVY
oDw+FqlZ75RdIiCJoUdMVQZkpL5ZkSEpG4VAvuf2sxtBiXD9iaVQulzok38yi2E/JtB8XMhYtMbe
0ZX6Z7vOIABXZJGt7tEKsVJPcbHgF6cdlKyEr/U4Va3BX7bVaAA3UIxrHVkByJmLPs9Pc1Z/X5Si
A5kluIlGDAxm0p7aSV6tfPhZzHD1hYxZgq7dpsg2dqh6DM+Ey0CJe2fvmwOc4CzPxQNkYG8XeQb1
gxFBEs0iJACOIOmVCTd1k2TnYjXdCcJz+LUEkoPLNmkFiWhlxT27qnO/8BRMkAC8gcpomxK6i+0q
EohonbD9TpgJYb22g47G/TEXK8uQeIu7zXzywtc+csHjklLAIFCdutS0n9hu0sk5Fs6vdogvMqOU
mVA9RMZE7lm2jUV4T6UKZwSOpLuMJJAn+A/VtvVXLPJp/wItTedYCxZAH/4fSRE8mjbwL0P89ghg
wp61TsQIiF6f3VljP1J5vY5Fcm1k0T81cnwlx2E9SjZlCDZR9xoOYvXa2Nk9naT8XK4kt0IFuEcp
ELDCbTbDZJLwIGa0rIjDMLVc6gmTRRhL4yrYneISiOzMvgFosW8UBr6vErt11Nn7yqExaZGYEcTt
eo9RmU0JtbSjMJ2MKgiqlqj3HkpU0C+FLcCLI8JFAE+hN8SVrKpo70vM8JQrn5fMPIm07IO8Eg8j
C034ox5kDqT23tpsc7P4SgiWdRDrbrIpp4GVdtlUf2XbbaJ9N96McHpqvObJ1YwnVk2HpM/O/cQ8
36E3CqRPG2G1IhLAs1NiVzaOZU1mNDNExozUks56VQ3Rnpbs9yLiiykenq1heRM9Immpeo8yQ/HE
TGFtAX+kQZSpL1Nhgels69dFTN+diBA3MIfZpuzYxSMLlYU37hV7TsKDXwwykVm/YPEzpNp4FoJL
Rf+yUFijkrGAElojTEIgvB+NdSSxjap5SzAlMr4FGkKk7s3yEUZzfgReBjCGws4+d4AT18hXhlzH
T5icCxUSUUD+eX6ozHLDg+c91BQ8vTpKgiZrf+aOZCRUU72HKA33zk6uafpzJcp4hzKPkLiOR4Qd
FS9y+GQ5zrTrWvN1qMjx8G1jCey8vdZr9QrfZQkWO30SNpikoUZuPzeUKiKApJS84QeEmo1EZSwQ
4HJ2MO3uqSR+W4yLS9bT2RgiVhyYL8RS3BMZ/4KX3Dk2ofVuS4Mwjm+DsvGgx/Z8i3kIw0Iku4ED
TsJfUY0kM8TAmLQ1HqbufbSQRSICzg4E6xH3QJavQMW1B7mF3aEC9xu95+3qEQ4kd0m2Zo8LswrB
RCE4iXV58EUV0bZ8HNzEDpKoeDN7WgMMqy6yG+haCUpPQL1zYGilsIUeVq7lHiq+u4GFR5s4E4Cr
WkhCJUkd81jSLiJvgFp0+gMzAjdMv3eUnX2aBBXqaAAaoNbhxW27jhEKG6mYayqrimK8M5Q3Eaf3
0+KqS19Ze1eNFwuc7EZACr5ryUL3zXzchza29bp+13h12c/Wlpr+D4hhj0igZ8i9TbvrCyOYp4pM
T9zosvVDHJUU2z3KrCxfWTPlVn+z+55NclKf82JsNqK8dj0iRFfM+OE7iDhRaAeTkQZpgQFIDjMv
cEe0cwVErA6Kc9jajN60bSEB0QErX+ch2i1U9DfkEB0NG8EYEu9D34JB88mrU1ychmVc6jI5pO6g
k7dy3jC7jTG629WsH/UWigXRxjFgPignupWYluCnJbeuRJU8z98QqBl4XwCHDQnCBMdjQ2a2ijgr
y3wekiIYZXG6h7/+DIMMboTnvkl21yiwWfuTmJZXdCP0irsUoPKcaT1OCo83Tfft0rQhA26xneHu
2d7861lV09OQQpYNo+xQlh6r+JCqN7L0TYkvre9x66wOLk8C3DZRiKWwNeOvo4WGC+ZhwEKGstlC
JZhiImWxLJdBXMyPkmiUrIqaTSbtZOvHyee+QOSeUuQebPTdQNBYVckV3SeONDPidKHppgdu+juV
lbjjhuVBYHjUawU7ruFtXIaK8OpUFM9Tg+4URE5+t0G0iRrcpJeQFTo9nHs+zbC12Qia6IjtV+R4
VMXW6yqxh2Ht21le/TlShXWXTCXmyfCpL+sjRcr0MPfmfbVkSHIWkPM02HZmZRZIxFHz0ROgO61U
EC01tmYWNkwBWEwhCHiTH+tek9wPlftZSRDIEzfklnynX2bh+4fVynZ435FeuRTIVIEWIW8JBJvq
VKdRR0eoM2R+FIz58cB8abnV3p0pl5Upoc3caHf4ORH+1jFRczl7JFKqNo3RN4GlLSZryjuG7AS6
tNQ+puJrquMVR2ndfLv8ggETJ76GgybNeDWRb9/1SFHvjIxfclYcfvRGqRwYxcZGjbaFlwupbaaJ
2lIzHgTL1yU/2e2XWgeENrYdtDiMiLl5scDXdZDBRhdXLMska4vwf3iMXGVoxeNmvI05BU5wCTi4
NNS+alqkUJC+R3DiW0Cj84Yd0F3XkCRnNDGA/Sx9StNUkVSgFUmoBGms49/FVnxPIInaslJe95ai
a0F7d9fM8kVRhd5YZh7SSsk/N7V8k3aMu3gFG5RTKZi0rYTojiWsXfZ6zg/U3dM+gQvFwIXdti49
4CQCNbHtYTp2Fxtl6tyaJ3pCjKEqvjQzkkumia0E+YsmPjLPGAzaxmyOcVVOW7NsXotastdCYOnG
4hUkGnfnQjLjsnGQZW7yVCDtcmNCExJ0sbBkGmfVK/PBOw2Z+AUgFahxDRxjQYnuSG4EbbEfs4nc
Sadd0eZAcYq+y4/Y89V/Z2cSBmZTvuXMjbQKOrZk4LPpZSBHRRA9oB6Yb2s8ka/98eJGRLP4Jplx
7zlc+mMflSygo+JRYKLcdGeCGdGk6HaIhZGWdpD/ZZ1Gdfl4sUYV1Go2Du2Yn6sVh34eQilbJofy
UocThB/Ty3rU8+kdK7G9tgNnSXuZc5L70F/tm4SHdImaYIis59gwWJERuyi9Jya7ZF/O2UX1zUEZ
qCvMEHSj3bIlXd0fjZcd/Zy6Rklrf0Oy2MtKdZzazEC+OlIaD/gY7jq0GILC+GwNxbnL871aQdSp
NUM90LtHd5b+cUWXbjYRdrcZ33m4UoNqM7/Y0Z6DbhWyPV/ikbVF+T6XVKxKRsW0cX7hqHsnhW/X
KrZJ1tI88umhlccGpBr/PndiZ1t6Mg2qJTrETfproCXMleKe9tlSoRb77guTRbYAmNp6IbC4MkYk
ML432NP2VbJlKducwCT9VK7yn7s8GIBpzmEYse/Ku8ByBhpMlYFQcwlf+GXdhYzj4+q7n0Cq+ScU
c+DXxuzaiLoP+vG+7ipwBeWCTm20b2O2njKsSnB2MWPKIkgPGCSX04qL2ZFTcortr8U65ZQ5qnw3
+ujUyml+suMQg/nghpRUYI3LquJUdqvcRclSoPCuwVgkIUkK+oXFnDo3xsIKUGBXn0Z4Sx8/qJer
00Wk8MVfS2+twp2g1njC3FGLw8eXhN21h2hVAVICjlOZXwfldKgzYuv88aKm9R9f4T/5x1dtSoEb
un9p7uHI0wjEGUGjxurd7rzqF1kv3fnjWzPvFoji+vuPn4SpMu4QxiVbiFfWqSpy+9TPVMlxtPLl
xz8yTtknW4jl4LcUqW3lnT5eQJnQPnbSgvxk3U3Wku7AN+33pcCmj/UKNdh0+XiZZ2SXiAL4XgzH
Jpq8e1EWM8rEhb6XZd4PbcZs9vFSS75a/H1ZZe2pR9dyoVvF7gar7bbroL3988+2xfoZTDNBqfqP
/fPf7eGtIvLyiY5BK/obQwAJWWME7NZmiy2NJb5Xopje2CG81TW8sQzDzIxZ5nGcs7U4qSyLL3YT
nV3fMPAZKu+rOc/3vRux2bBRdYDBiH5i0wDCO8aMr0babcFluo98QsK2FgvMVN7E9+PwiHEtA0lJ
4lkuzfXRLnF5AVxWXwjfOMNzFT+djJZTVyxfkEfEOLfX4TGzkOtHQGAxJsj4XHpmd0zSODlHdveP
rz7+LdL/9vEVgqxrVylswig73+CdBJXik8iuaLYQvIzT6KDW/sh7/fhWwKmlQ2Lbr6rEqfLx049v
h753jlP+tJIFuKvkKK9zKuWOjBM+CytP4PVqOUVkYG3sTnI2yQUILE7sNWWQH0gNvQEE+TyIJXu0
hMeWWsV4Yd15E3qm/6n1h19pmWc/emXuzpQgOOdgTp4YjSDKGAhYKvRltWW1R2/C4dIPxguR891e
5ZTGI98TZ/YeG9/MIJI0TsMG17pB/7GuRttZ179/BeqwdZp229phR3rUIm9hMi/nuV9+fHy3rjhq
WbY4uEa8N0vJ6qENQ+PFaioem1R6Jy9uzL1qFKQbHEeXlrkrCtv++vEiMHoD8nY6womx5KSIzGnX
FS+5138rRZfw63zHwiDayVGZAcg1gh3W+sVfZuBowmgfmqxonlelLm1mZ18Mz2IN4VtvU0a0QYK1
4UuvuUWsTz8pdtEnKgfedoG0/cVPq9cMdc0t6Vf7Ah0qRws7uWv4dRqjAwt2m52SEQbemkFriMbv
9Emg/4rZY6s8mXux2C5PJ8g2sAX9tsMh/jkxuNw9iu5qgae7rPQ2PNVGJLf2GWK2JaGFxb4zX/bR
TCmiKJxmT6CVe4nxeXq1IsbLxLOcMK9noJyDqSr9BwHDGslFJvfMvmvC377xeTAfLNtOus3hf+D9
9c+//eX9/wfv960/Y/fv25/ltx/fgPWXfdIvxx9/+4v+H/6O7jcc66/CdX0PZw0rEc/3YONPP7v+
b3/RP/JM27UQtziMu77w/gnvt/+qhGkq37OkVAJcxP+D91vWX33PVUQP+TzSVJOc/w683+LI6ipf
oqrUB6qUbztC+gopDq8cjUb7v3+7JWXU/e0v1v/muc/y0mpT4DBEq7ftdnUPs0KUHquDFctDSPu/
mGCo+S+uTLe/OVHXv7/N/yqH4lolZa//nviDd1em8oREK6eEZ/7ru1vUUcZVoQ4AZrXTb4sCYRMa
/p2FeDOCQi8VlPt83ntju2PBfDfZ2Gesv6dRvM//J/pJ0v3Hp/3tYXCe/+0cOI7JibYFdhr5u6Og
xKyKdZxZ6qAmTtiqFDSiRD7ta6DLJR++Itzvzz+5IH3h397TtfD5Sdfnw/vuv37yuracZEYKgUNe
HboZ1jrs6I5R3THgGgFSGeEXhXW3g/8dTuamae4bCKU+DSR7YPXIdpjI6xMJQbZqDyPlxPGb6gHk
Eu6WcaK8dQQc2gXZs3DiQ+mR2oceR59Cewrv/vzDWDqA4t8+DdOBFFLf60ro6/zbuwivVUWbO92G
Yn3QZ2ysDxZchq5/dzp50Fc3olllW8s+V+0us7pd36OJ0uZh53trEs+1cKHtECkQH24ZtlBm9jbL
ZF/xedJx6xUtiFzI9VV5sbk0Eu4NnWHKUHer3ZKNhkqF99UfVP/XEVmn/+RKKm/ooyJFPhvbXUCH
cufM126mK4DrR7bfp8wnQwGvL78NVpyJ4FCu0y2vrQ2EpS2lsDcvf0f0iJGB2yMyAMaw1tTHpM8m
zNWzszhkJ1ILV/MevUagL6H+uT4g1+Rjcv16cVX47lwlKXMQYcFHzKY+kEV6ctSwHd3ymz5WGvf7
lmM0xit7vg185g29zY/HIqlYPaLDF1w/8rTuJq50mw63kUeC26AEUuR0OKD672DtgrXut/o+SMBk
wa49mUMX6GdZ/7Y+z/pEpNzqY9tvoQ87S8NdPmwbYHT0jzewm3f0y4A+aStpR2WJN3Wbnf7TzuJS
dv/41VwuZzK+DgvVgqXZlVwFM+K3lzYoCn0v88f52ieoNPavYiInyeYe6QIz5jJze9q9eugMIup4
7hE5Bc2YXfQh6jtDH/4Q0kTypn0EiB1f4/hxX+jzbhbtjorMTo9NLWmKfY1Qh8vXzt/1SWMddUCa
ebDj9eoTnzso0hX4HCZScv05P04avd61JvKq+g/Pg60HjN8Pqj51Q9NxbZehVQ84v3kcBiyNeQWz
jaYeJyQGC83Qph/mDiEgiJKg5bSSFExJGmmDr+uCyO/anb4wqAjQgGUnKb/rwa6jHx7zgf7DE/tH
w4+PhkHarmkJ0Jj/eoRLxt7FNxh+TJ8FCH1ifZQLF8BiGlis6zJxfXRcuL5VuE41e+M/PwT7D0Zd
yUDmIKyWnCv3d2MGfNJaKcFJ0oegRwg9tsHc2xa3NvxOaGgwiKu+vEvyXT+N/zUtkAKhHVKQVfVF
ZJ1LmhJLM/Tl2Zu+jdyESatBVqft0pu264M/P3DJ3Pv7q4t/3nQo4knX5uz97twRo4rGlUgaEw2b
Ez05HErjLvioGLLQYMVhi5CJEmIfOC3Zc/o6M3JY3IkKthODnR4cFM/qymPckeb3ceMO2BU4A1F8
EAbFQ0Mc9DO7MhXYlcKTR7SAglAhqI/wHFtTwr7+S1TM58xSDzOb2jbrdnrojNpsEyIWabNLNF1L
BrE/PwHWH125356A381dsbuOyvKZtRuXeBRGLX17a4ylnlr0laRKsdWDYE5OCvAXcgv77aTvKNA5
+sIxAnsNc1NZXP7Dof3BfS25o7lxhGW5Uv4uiWilX+J4EcIkfcb1cF4zdQNsQJbJofHWCaNpajY7
fRgROZq2Kw9/fgx/MBdyCNKnn+gpxW7iX2+PKJ6kMcwJnnStx+Nt9cOux/zBT05Fxz1uSNrb6/nP
31Y5fzDq6BWc76IHcGxp6vv2N6NOEpIMWXt+ArKDKA0G2VhadJ+vnO00xCItFrjK9IjjeZ+7MDyo
0+nFTsWg7XR/vyn14KOYjhr4y26WnrhnRY0iuLCuxbKzV2OvL7VesmjATi25Twt1YG4r1u82dy3y
w62vFy1MwX627Akk3OjT0LbMQtwUIUoYPaXom5K62N2IBU/J7xEb/sLH4ggLP5ugfXCCbHIXmeH0
YG4D5CQoTiNL6QlnpyzpIQkUF4OFIi0FcsR3SKB2pc1Qxm1FisVVjtPZYvlA1sZZn2/Ty0764ABv
nPRH0EMr/Xhyqt9rPiu+rb3FjKKf2cVGkMjqd0g78pbmM2jbEwXGPbK3oGX8HknVpsa84X8FcrUx
xXPLo+su/ZZN317zUPRTr9cttpFfcrhIeh1QG7ehyYOxU4eGX68785yRwaJPhP7YesQvmgGts3nV
Sx2DvR8Ogv0go8CTX6Jm3VWkD+i7dVimDZH0JdSdee/wGWIUTJKnbeF2N1gkVDXzZrZF8bbVC8mP
1RXn/2OmZDQsbWujmJiL2n3Qn1MvQ/STguGS5mYfKJpZemWljxoco3IbpD0QwPTURR8kT3dmeC6j
MPBXlFOsC8ha+HjcOCH/dbX0MkevjNh8fqyUaqZ1qF3QJYdtjSjIf9QXQN8Z+mABoqK9De/0keiF
EXt79q36t+WhmjFUEgpbdYAPomf9Bh3jnFwYXYwRuC5zPddznbiBmSTMatnr5VYdJvBOHuTXJrWo
T/h3/5e9M1myE1m39KuU1ZxjgIMDg5rsvt/RR0gTTFIq6Bunh6evz3XqWl3p2s20mtcg8xwzpSJ2
A87frPUtXXamc4NHkJEcP/NXecKr0c8+yQ/Tp7T+tCYxviSo0fXV2U/k7Opyhk9Evz5dnEzUHOHU
7VLqPb3Zm7gYgPkO1Bf6EtC3RVLhSeR/c5MbjbcyjNMeU8gt4NoEkbhyINzTFK5nvM+9O++rhu8w
QkVBmabrv2qBHJvwa5lyuzPW2B+LgrtuUjWSUeZHy56h+kn/FicvtqrtGSoW10Tm1yVx2VotunS8
sChdk7OE4GQ51x5XHf+r36RRDzv95vRlrx+yuvLUd4L+jiH4PXW8Wn0B60LAHrIdNuxfF6bDut3i
zaXpKa55LnGK6HpXv/GZdVwZf9fvh5tZV8D6EtYfi75jPc4WLg19E7toMnJgK9GMOISLPxz2uuxB
V7PWhacu2hKvh1rsr6sPXczqNqfjTesTO5sC+IPyYxgHJNbWumZtIYt5744/7NZHEUiLwwmgq8me
92DhtdA/1EtHslLSq+4k9f8fRHpqzCMf7gH29J6tFum08VW/3UJ6+8jdet58Djgn4OPuK7fnsExP
WNYAQX93ou+6J9Q/d244Gob0yiqf0C+WXnxk/ErfsQ8JjUbjNAj02q3vFZtxo/8kT7QJqEMh2m/0
kaR/rC6zCQDV6WbgXLa6MtV1tH79urhRXbfFuvXrPwsy+dGpBKIpyZkyOun/Rn9EuvBV7rbtEIMC
bc+44ARy3ZGTteCal9RH+j3qfkCfALoX0L8qwrmhXyNlJvDqna4b9B/rm1T/Zv141GW2bj50rQ4b
iFsFM2p9g8++qSTPCe4Idl0bQQvDT6kW96Z/of4p/9FFUIzzrDooHzWwf9A/Vz8Q9HWtm9FfteW4
nGN2o1KRvcYHslAL4qi7ISO8pgRlGs1rxVNGH+UzV5wF3ZwYlvNI3czv1EcU49tv1It4c9kpDhtd
TunmgYcec4Jw7DY0dGPLAGN60B+vvip5XukzRPcFDre27nP65WwK3GYYL/X3o49lSChb/eEO7BnZ
PD9AY3rKGvRH+U5/7mPAddaIg74szZh7k45Tf7DGfEe9uWoJYrGri09keuId9DBBLOlJl2td7lCq
PVdTStGdnDpOT33R/OqA+NL096+/vNbb/8ezI89oijgQ9JczUUbpmlC3q32WnaYwO+nzTX8U+r/R
H7J+KYh49uurybeuu2j9rLd62p6BFshHisatFdDNcVlCM98ce0xs+gDRXYA+6fRv0O1SynHrN9lJ
f/5l90PN81rzLXL+0Zfyrwrm/4eC/ndzRUv87WDxVjVd/D/OVfPzt+Hir7/1f4JBhfkv6Tm+dD0S
V1ypx4T/Hi5atvMvy5dMB23Hlp7rUcMDlOji//U/HfEvui5T+JK/5lmOnki2FDb8kfB00KjvMXlk
0WIzlft/mS26v1fCnm/7vDYPHaxjmy43+h9zNaKgkpbMjfqB+Scauyp+GtCtPuVDuLc6Nvw2oLCp
rUHxenFxa01AbUBFTiEqkdXgoRv3zeO0lMsR41dOOG28mgrcRKVv7JDSM4sJeE6VdfGK4otpd1ov
CM/BqbsOuZde/9jWWL4cEr/13mprK+frrOiuYoKzoix8azAAg58AMcvjJp9x+0AX2JJP+EqsxTFL
WexmU1zd/XZCygS4NM8S9yFqlgceiNU6knhvK1k8zDVNrMxbFh/kPUxkPaxTI/7BVpeSY7KmU+Kj
3/z7at/W3fH/HTH8+mwDy7csly+JcbD7RxOaDnAfp6hQDwCWY/y9emU7EjfmF8s+K1Ds2pabbKL2
gvCv3JppK/ZNy10c1NMlcEYJzMcnvyWE0iOGJ8z2tEgGyjwZqXtd/aXSYjmr0Ps6oJ7/p/7x9wb6
36/dDhyXFoVZIe3a743KZIAGt4K2fqgFQiuvr8yTa+HvIJH1nrbsfuH5CQ0NyteeDVi2k1qcUv8Q
g4sozJj7o18lb11B8fr3n+qv3uzPT1W/IGGbmEVppX5/ZV2XhGnsKfUgiDVYg3JmbS8tici/XcNu
7XhmNQse77wDYxC9MGVnArlEIfIkz/6Hr/hXr/r7i/FN0yJT1zKZkAhHt+H/qZ+T5sylOiMJ9Idu
QtXANCMeOlojfI52ZW1BLFGl+3O9n+HVdB15QzyYtonHZRCm7VU2WXns4XhuELOOj0p9G8fG3UCh
V7sxeTY99n6eFQNc1gbLOqOTy8v8HQyHqzWbpAQt8THvgb+WqAdRYPwcJvOzDetzHzg2z9Vl2ivj
O5tMSOGkym/cVBKHBpYK7NnyTg9JwtdCsetM0dvff1Gufu+/fTYMzc2AL4pBQ/Bf+/xRJY2TI714
hDBE+vsxmqvX2Kmsna9lJrinN7bZ/1jCAmNNgVkZj2A/a93jh1djlFIzPvcB2ZZLfG2dXY1R4ElH
k9Vf6Oxfi6V4zFv505FGCevDvqk2egNfcIPeci2B0XL8UlCADu3ycjd2MTInCxi48TIa9g0q6qkI
DCpDqLRperBdCQV5mkh/APfcef3HIqdtOKKrC9MenbkmzCoMQfgVHbCFaf6isl1F2kESWMeCLLfC
6//h4vpj8+L5ejbJEc9nxxYJwtUfU4rW8TM8VMJ/xNns+JhPXYzcRzObohWguZbIvfQ8ORGslKzx
ED55pMkYNFzABd1j6//70f/fbmAsfWP95+9TgBN0EPz7UHgd3wr+OM6qpaq7TPnFQ1cZd6u3jJXg
KXAgq+ebGPt06+XwripvQRyRdO9mHD4VHdwx5hYIyEhu2ZtJvdZSkzWSYQJJveSfzoZfY70/X6Je
4zkcXdLHJ/b77TgWqGySbswf7BSMiIXQAfeCXUL/Ks9gegiZbxW2hzHw6cf8mFV7tscI9h6hd71E
FM+HsOty3PbjRoGduplJz4an5a5OzOCtp2eQc/rRIMPceaFJ8MKU3ACEVGtiQgitUMZXB9OQsnl7
ZpcxeAPlvUEQALtkgPxjQUO+F4RMrVxjMv/pyP7zfuNA9FlW4RkMTMqGPxc8TpNjaEUo8RAahG4m
JOb+CqouQDAkswZZlVW+a1NcXYv4tNIFABYj4wtRx8mobMK7BG4N/XwStTduXQfjQpynz39/KvzX
q8g2A5u/zEKN04uV6u9fUUScTjUXYQIoK3xgN3LN3J7wb4mbMIZgjna9ZJ0BItlecjrDJv0yDMOI
8Sz8yyuw7Xizmexa3bwGrecxyJ3Mf7jvdEX2+4Vus/QzGU6ywQ0oy/6oiSAA8SJyI3koGn5hOVkB
5gPCHcLqLxwWP2dzYGBFMAT0bIapiYMniFVXiClfbcyhdF9THB27qJ6JpzTGB2Y/ls4FTHARwm61
jZdQzp/J4HwGKUg5ZTjZeRqHf1gfCD/4s/4QvA8Oj8DiGLYcKpHfP+pkIpKgJRzzwcVmxviDlhMC
7s02Mu8mmSbNNa375JjTgxNRAJK2dFZx8RGl7qk0h+LYlaaCt1J2wLsIXvRhUQEPfS/gJrSG1UNU
QcXnzUZ9guM1r12neXSaxbxHIbGFnQzWpbaBh5OMz06fvUeWQuQdSpQsNjeQQx4eoLtSO34s8gKr
YO/WKHzmIPmRL91X1D7tLbaLV4S3JDj36qOM5Wkm+vHoGsDRuSxoJTseB1aGeXzIrH2CTG81VXI5
zo5xDlJmBrNhPuZlhGOpjKZbRpxJt5jqInvLXXsmMNHo1fTiaO8JUnXwqydETlzalCzAgImH7Cix
mqD9UheDtSOcLmTjDa+3GunFIUugPQ+C8gwk95SIctKgV+8hMaNL0rjDS63zlasJ7lKbWAozMElH
ped+xKfJd8j96KLxCq1v6xd5fnV766s55PI8N6iIWltheRqpnqrxzXTFFR+7h/C11im39NgpHNwm
qd4KuEsrLLDDHfRTnNb2FSyMyyQBMaNfD9ObXw53W1jEX5fRZbkj3eVcJEhhv9ih3NBogGM1egic
RQCFjW+VmLq8pkrxYZVC+KzRbVegeHhHzs2tHbUHUnLNER6dnLh6ymTa3pX9UI4Yx9PZqt8G97vC
R3lxrAVIthcUwCysixwbYhskNRK0tbXRJc1z3asrQOAdcYjTE0o6hhhk6qHFxOiZOz05W0wxDn3M
tK1tnO9Yao9TGU9XNyjeCWgnO5Fl8R2DJhHNTfiIf/VzKXrvVLvy7InIP2UL8CSn4hfXXh2d8BtD
XgLnTtC0YW6Rf32bw36DyiK/i1DBNKgY8ZgQsUNboPAn3Og69NiNqir4SRadtZmF+d3OQ/9cjgDt
fDcEuRIRRavEgfXPc0mSwxEJmHxEVf9dU2A81you1jGeBhLpzIEI2gkITxcIXoPXCtR8zl0MHC+4
i5/5BF5rI5Xntm9vge0N294dq80y5M9z92MKYvPQmiQv8Dyz2NL3DOaX6UXshoSf7rTZT0KYfvDO
9mFu4ScXzg++1+9JcZrlcC4gMIJBbYhSc7F5jMmldaZ1KnDqpdhBiIY5mjaOA+VvshZjXhqgSR3q
Fxv73sHr03Jtd/7Zatpgk7uUUpODx23umLfyUcPrcndk/KHJwPw8jaFztJbbgDs1LpUHxC6EplJ1
/RpOtgZQ0Ohh8TxWSpmbHVkq/V6QjbgZWXObfFToIojki9SJQRR9BpQP8GbFPq4BV0BmiMr2yhj9
W+00kLktvJnCnE/ElpGiIrP9Yo1YLRPWS2ZRHHNsq5oh1K4yt1xZNX5LLT0MiuzuLuKRWxI9bT33
66EwHnyd6mwljLPQp6YmqQWMh68qFRxbxfjpjjhgJ96Vkw4/OR859R0io5PEe+XnTRsYA2CQ7n2C
azGMo12u8npvG4pd8WB+VBMvMEnL5xadcmcnxX62zWGXfHNVDuYkBzVOkMRaejnvwysfDAm9Dy5O
VW4s7SLHrZcxGV/8Q9JKgfXHaLax4X2A2UbnDXXLmxm/x7AtSj+yt7YBTHCoHiHB+dCIk4+ogyVu
AO6OEFi3Xf/NLLzPJCyeF7Pd4EnHsYZVfuUtiO+tIN85OdEk/nTPA4IVS0r8lWUW3xhdvVRWUu/s
Ov6IIaJuSuyeOCvScz1CkG2w+q9T3z1mGUWr1lpxXrUfLNrRiZKtYA7zC02jvxlTlh1EaAxJRCRZ
5d/8LoN8JTxK2ORhzE5dV92bajkmXV3sCyIpV6aorpyZxKto1T/ul2xlDPKZqtU7pzUpAk46bsC5
kcBWTJ+B4aLp9sajY/MRxs4AZNZMHv0UOJno2kMVx+9ZlYm15TWnzNMYKF6k0YnT7MKpmMjEAEOH
j5hzMcgRX1kWj8yw4zodrWE7CvmTFnllzuaNNt3k+hIW5KVmJ0dgqiRxWyszSLG42MEeP8s7aaSY
mtW8SUvQ9ZBWTuHElme0KQr8wX2GhAnmEPWnItVvmZBTN00IU7yQRGllJblYMCFFR7Yl3O7PYgrY
9i0vFZTzPWZfeyXCgNhkMJgASKocFgSUwXlJrkNXD7A1sGlPBiR38L7CwUoz5dYpzP1qAywzXA+g
QHMrj0mIyAumkc57yYm36muuVQNfVFkQdBKBo18LC/XKQOCIB5eClSVC6Djd+SFdeA9OCAsspUWK
Y1s0j3MxkGunHke3njeG8Oe1CjHOLdmr0UPrDVPyfWsStYeYZ13qvklMS01OvOrYFdNWOd0T6LSr
2TJvBnXP4rDtom2XY7oRhPwls9twluYWqVE731ILjp7RvDY6+GZxhy9TEY4gXhmqWPP84VY8H+fS
ufuLfBoZaaQ+y/G0T8e1soyT9BNnm7aQL1yx8QsBnxP40aAzK0zW5Tr/1Ta+R15SbMeG+r1MvvcJ
IWduXOIkV+5mbuFWZg3jkk8+cPuEKJ7l1ODD7hT7vl+Cg+Qb3oUenG3Xta1jDlYzn/z+FA822cSB
EZ8NelsAeSDQTOU8LmaZ3s3os+RoW0/w5VmVCGjzAz+0TB8js8aPpMv1NKgeFqMJsKTLrWEvN1cv
lk2GDuRXDhO5rklDosuD5Hz1In/PiMleTS2yF5cmZTui7R9BWwBrwn+G3Hog+XYAg1gMB9ah5pa4
IIdgi+mrN8hiTwQ1U/M6+rAjOX6MDU/CdgQf2o0WrWl/WsaQz72mKtw1mT9zgwwOggro8sLS9o4K
6kFU4LZX9sRpO0nxaEhIalht71YBPGEsgULkgEt2NeaJO/h1oi8JB00pCk9WfZpb+oKSh/8tNrvi
QA28nEiOa/ZlY/yQdaKjNAbjw1eAH/w0yAA/wIVUbDTpT92vXV+6B8FpmxrcvnnAaiAhx53NuHc0
S+vJcLyLXJT5FngrA33cJvOLeBMNs3FuqvmRq/dKM0Hj4VqC0Un5lPiKj9eA996ZwEd8ttNJzgh/
IDIR4uNyrjod79GTQE+wN6ubDp21n701ZGoco8D4jBbIhTGKYpzXDq/62FSKwakzgPCJ+vA4RUQr
cKg8jdjgJxs18uKG8dscZF/hhncwvchJMK+1onTQqm1aJdjMZdkfQscs37WtldxEx3nsnTDfOFqD
pqrlTmZFk1KGElGltoQaf+bWp0zakQjOpdpN8BM2VXboF6Jxu9hniRUNewit9nkxRoqOgiTOMorX
bsd7Ir7UZrQ0oRYfMkZUzXNeL/M90A73JVgwSFSdi9GfRhrwVbGdU9guIVCIkUL9RAQnkuxEUDuQ
mAwjKIVWkQ13mYHlxGna3eexIKcIPQLn0L72qnxTG4Rlz2OylyG9K3XFchZZrpfs+TdZyq1i/7bF
UUxebgAKo3fy7dIQx7cAb5OdpXbeYc568wrBBAimDYi5y/GA+73ZPJQemybcBteiU8ExGWEXsMys
1kpCsCCCd770Y9mcls4mXizBuCltfP5d/lmSbMaEOoqeHNIKCCHxUjZ1QEiipd6p1rFu+QBqLqP8
wm4/Hu0eZDK7JiBiQzdyHNAVy8i+B+EMt7itp5fFJaSogxRyCyYP1VDCS/TgQZCbgCuDsDU/Zj70
q58yh/gDh9y8V9oC7pPWtZlIOH2DVfPixMZNiN58IB8iqsaL3VK1RXMQv/Kc24VsqHt1WFLfezb9
6QjUCeCojLNThAGXzNn4yXfiaxppWac0DyZ3+C73OOBK2VRXKFevDmUIWq6Kh78gB86KJiRxynLP
Ua2qFS6T8l6T/rvBsALmniktgGd85U2zEBVTgQ9gDnYXLYeN5Ann56bc2cSojvZkvnnhD9uz23O8
xHgd4hauwsRSGFvq1hozEEnEzRRumZ8JvyV42EewNc/feMJSO2L668nrwAZNMNxRRjXynpnHVFx6
8y6xJtgCviKWaHSfCVIaDuSwU2HW7gw0M7+HahHwNUgoJkbliGnrLlumgrRrOyrbb6NDXlbYwWJo
iltV1N904TqTgUNQEdpPkYCDZS5WGp7YwBjl8WdFFz+FE4/OmriMmLGtgoLc8Eqo6L4DVAWWFKm/
KopUENUgAs3UgBcpLn0QfSxLyWtL3A5yQnIc8nEjbCgsUcFBmYQUyYHittV8WAE61egwHsJDkie7
toFsVEXPk4IFiL5VTLgRbW3KSwIV3Z/mg6zN5BgNLo68GZxUFjVIkyoCDccSMzLdwPLDKlTxnql6
VzHTXlXgSR+o6c03e/SDrZ2nsNnJIXCtkMRt4bCkaRIMb50DPlsgUcloc3rlx4Cq3+vor8mtcTOa
aX6JrfG9HdP4GEz+U1eCW8hL2OHCVVdjqqpHzrd16WXGY7YNUZdifevHgycoxNhNYcec8pNXEGuP
3xONrSh3E0l7ujXMveZl0LtWwG4BfgtCw1rf+caTkthL8kFAN8R9uaoLxKVZaldHSdHV2zE7LUnG
+uCFoCOM5VIKxUmeh9mlHebzEilQI3mGebP15UGONYOAQL1PkiG69DK8V4OxH7oQthnWlueig0HG
PIthYagYB6RxfwMMt1+cOLmrWOEcDWm444kWVTKnWRfz2J4kMBVgHdXTkhBGOQ2Bv02DZjsSDbqT
5IizoE9ITQ3lIehgEQ292T77OLOFlXtXYyYtrZ6wn0iR2Mchq9dm0/tPfZr9HIke3Xogt3ZL0D0P
3F8PY6fCPfqKbh3RMbWdMT0NAlKxl3Hqjylq4ijuNYnRjg/512XxWqgA0IagqmicNqOhOKFbi1p2
9GOMBtuJiKT3664HhlUKQlmqL0bnWVwzY7L12/gp97rp498GvCEyHruhuncR8cnuTGBRr8Qx62bB
/oP9PJbe8IRt5s6o+TK1TfzVUI8oehoiI4rw6M7WrYsm/Eo69a217GlHzw1xFVzpiJxuesjtUF2z
hbvV4LLFHGIdhVPzMOqWR5IFaVUddab5SG8u2rDVYPs4QMM63idN/jgZPMmjMZaAAFx6IuJrdrAH
+zeXsMpNRW1JDK2/htSWXH79q24bwsVD1E5uHGTnX/+izwu3Q1n+bP2pOQtDNuixi6cWusGZ637d
jrV4hX4yw3lK5arOL2IhnIyHpXEQ7IcwiZKBrhCeHlQSfvf8dLx7mST/mbxWSJ2dv69qeHGUtzcs
9OS4CHYroTEOj3rcAEbSOdroR/IqYU5TuzdYMWIDw0IeStkdZKHqbTB0xk5OAFLI0FIbO+XBZC+E
+jRV2z4W6hJzbuwNrzfh6YzjpXHkzojZP6iJob7Xc5HCU/1g/5aAX0qLXeLmyRHS0l3OLqvkaWo3
Bdln28qaCBkIaUNjs6Tj7awLp1rnCHmOxsxf9/0Iol/bvX1At9bgy9ehDd8jwqcvdaN2NBffHd9O
b7/+JWCFsyF+Jilhqp2fUdNdskaoR8eHAtIaJMHmrIm9RJnHPGZIOBXtYy7pddJZ3DrzHXaBc6sE
z2q2Teaqqxi/RGlP3ATLRdz+1bvBHxBfFH5yiBTnsC9AHOR/2YlqgX4ScIWOJKdRZKpa7nluzn8R
DUnQScmbcxpz2jgdjhzKsrWks98GUZQchVf8TEDarEgFyl/t2ei3BN+TBjlVz5j2yIZcTNqCRY7n
Yuvm/c2SXsBJPQeXebrXZevdDE2cKO2l3fij81w7NO4pQTsbGXXqavr6IfPq0DuBfgw+mhg4Snji
vooBFdZXaUZoIWNvhpnWP2a2KU9j/dDUhHM1S9KtZme4YiHOAT9w2ZXpgvyJjGFh2yieZvNt4h/b
JDjp14qjciDbzJ7103Dt9NLo08VFmTObSBVtvP0NiBXCgHTlN5lE1WeiI8MF/WmfLBHkjRVTymvR
u8hl4g4DAKecz2plG4b5GWelS4iE48IsyKNdTG3fcsSeCFafNuZS8rzTNuQqIYM9SkfONbbnw0Bi
I97pdN27lr9Omgn5UIgIqYCnSw0ELIu9B9z+8C1wgxK5FHSTahw+JNFGF6cUO8MOrY8BlSYrd3VW
HVLQmSa6AKt6bRiaY+zOPpxGWqeMpSOAC4thsCxegzAxTnmN6K9BI7hhLMWT3nHmfa0QlZfE1IB9
3VmTA6UKuknk2tes6gEbhFx0KtoWtb12QKkEGfGxplcfVA23gcSaB6vXLIMsOpntSAYrukZ87+RU
h6QxNF754lkjqwVzSHEsaPKqT0Il+VUMvOQAsB3/igowUpTQ6IUwN3W9kJOn2h/p5DW4n22CRhbr
S5yWRMCn47lsXPvgODwchyWfN4QzScg+doTa37vhEEvWtuc9uOBWdmQWk+3RBN8IhSMXXCJrGq3s
QUr7HepNsBHS5Ss0zPtiMUkm0Z3opCl5aYbxm2nPIFGiEYg2BLN++A7snMcxDujKIyLZlZiwRU8T
JJzbVFkbOcjpagrG0aTEt2FDe6ubOisBLyyyrdfXzRFI8LV2vBqFlA8rRNY/UhI+7cF4zzqx9qO0
Yx85KMBL0StTrmDrc35qGhHP74bJBwBhA8CkSCMDUmby2rNuWIcV58so2IfZjXyLXDrxkokj2VLr
BJM1LNI1267qHnYcmqF19WaYLG0Viyc/rqd1XgYIui33NHTp2YChexMM9O0w2Ru1m1wCHhxMgNJv
QF4kdAgZ8ub6K7rlCWK8OkAIHFeyMXg8DkymisB79i2x7ILSWVg7Nz+DEeWYN5n5djRpyIxU/YgQ
m6BY7G9BOanTVMNACAyim5ATqO3sZG+G8zaOZQd8hoeK6RMsMJJaxshsPfnAuYmczZhojV8AhTIG
KkFxwjwA9OujbJx7p7i5BEiKwt4CWl5WCKnbSwMTHpgC+Ad0g8ugfva5l5zHXjKpnvmZfui3ayTD
G2PglM1qsa0t1lJVz1Zeqa+BqG9pQcwm2RzQ3MunxUVvm1BvOkvv7BQZR6u6RezcBeHPvJDfsgn6
oDFWh5gbMS6JzobJvA7HnGIN+q0swk+njjgZfI8+u6A86Hp72AjSxGeyKPl6gVKvXGUvGzPGjNL1
g7tJgfCvh1bb17303rv9c0GFsrLdIFjH6IjifG12MXneBVl0Peq7IIazOcEK2JkOAZPFBGEqP/tE
uh2Jda9c32EyR5GbLM8iNr/6DkVqFT2AFEC7Yg8nZsZspWen4AYYj5kHTZksMjD+hQXa00Lxh0mG
5nCgp6HurGPaUK/gPqf1wGnwBfcS080Bzl3pAOXJdHRk1ETIhogyLI6x1RLV6MPVqaL8mV8Y4Usb
ml3t+HtDQvL1QoIDEHE/WRVnZD1JSOHhMq6mQaysyfxJwrGxD6gGIxVY29ET5orbMLkyzNlXlrND
VzwzZvF+lCIiblGnBbWsNeG1LyzaDWaWpVTe0cmKHSKU2wyZ6dxY6lmxjC8JvD74eQfIiS3lKq7k
xS6ddm2RSBNa0H4tcWedtQmn/mQE7trMi9esh9BBfwA7Cdx2bEuiX1pW99u21D1X4mEJnONnNVJB
5Iy+M+Z+iLqZppFD2YForoCz6Pjk1F9wzMlP5URQjcwUAlHBgD24SwvN2Apkf7Ru7Bq+7mTOa7/8
4lqPSPbinT/xo2O/ZcGQJKQDGCx64lmVCG1HH6CSVkQlvbUTKLj3XdxDWJsBr+Qjqd3WsFwLI3pW
JGkZvRV/kPR6NX7NnW04Ds25zbhdFkfnIfjBpnR1VKpVQvq2xX42SdjFusd6YbJXJQk4514CvW3j
Hj6Sam6dmF9SaQ9bdIUpZOUI8mtF/gagcY4O/oYBkNZn+tLesmau1jalMTfF8hzrQNsG5jd4IVp4
BsEvI6GXIlnwC9U12Bc2ODLTqXeBvRdI27HeMkYSTrth4zutKFjZ5frDBzSYfhU1984wzuyqnGDW
qUnxcfQgKE+JWe+KiEQ+l2+/C6Ac9QPIKbIKvnQsxC6VwfaARe4zUkh3FQ6BOhgR9LtZ2OyW2urC
xOPVDwY89G6Ea2GsV7M0CzIv4YHX/rgVcnwo+NzXacMmEgRd56AMS6cebBThTD2Z4YIE+sCNHzPA
7+GNArndDz4RRGF0qwlhdovqAI6RovMyWmDP8w7YXLRMkIPDbkvI0j7Q88eWDQ+ZZKhDsrD4Mjtd
vasJAvET0kwzdyGuZKaeBSwIXIpp6KI/2n4m62FcPkRISpthjfhPirUMFjp3tV5sblQxFHtSQ1vy
ntY29tzO4pDgU6ZWcjZDJp8s8cJ1Tl5aW7DbyLqzVY0W3R8EOooXJHAhkgOaGdTdLiIhN96z4kMK
1Ym/GLxS1obZl6BxTx2akLFw7VVv7IQksNbr0ohmF9NPamAiDW/95A7rdmi/+eLio7PLWHQaZfSR
A4Hci6Q/Kcv5NkuxbQrGY1lWsslO3gJM9tj+mAUMAxU4O9kL6sI7Whu0ccD5JhShhagfEw/B4EAw
T1Gv+mJmh7pYd7mwB3Cigmc/KQVIh9ahqOZVRRYpFl5QFRHz6UlCb/NitTUiZ14ZhnWeZ5LmYnII
WU4zqCMkZd1Xp6irq4MKbaZG5ie1dLcScQjdLGvvtTQ5xwWfe7l3yaFmmt0dg5YMc0wOkrx2X9tM
ymzjs9IcG5WxObHOoeuXxzIGi261E3czHL3uuV+8HOuaf7Dcyt0jwvYM4K4ME0hrW4Yjs9M9Eq5p
leFrgr/UsgH0oi8ZJLGSEscZQq6fjD0jSa6YMGaOTGcugeAiUTVQec3e+C7ham5ZcA9rpSKEVIp5
TFl0l4nWcCNal+QKi+ubYw1VRmGe+4xEzsrk8UCj8DmTD7TU86sNirPoBgS9JNc2cGntMoYXLEJ0
WABcp/p58OnX7Ya9TBBOb0KVwAjt5dHvwXsrq/8cjPSidV2pP0AltjlKSpBo3M72rmolhyxNNXSW
ft4yYf+oTL5uu9t3rFLJfu/WU8b6Oymqdt3wZMznhSq/AnRVw0WfHQYgrYfEtBlzap07RW70QxnT
tsUrYB8RByyHLJ4B6HT3vgFyn8YYngLU+cyh/TU7Ho5TCkkVUN8ZnH0OZW9VsslMFpKUWnjXZ1G6
p77AWaAqPz1CCOapXuZ7O6FamYvuax4t8oDOdl1SRZthABerI9sVNwPHewKn30ixu3tO/l4nZO5Z
Tf3kp2BYakWLQFuc6nwOpSSYO1ifq3KeoahPT3ZszodikhLpIeiGFeMjY2/b7sXzCJZWedCfoK7X
28ZibOhSBm6C0SO1tq8SepdKlWdXCSLTLIDLqcvUVhWBvHOi2U/kMNxCmV2gJV3qUPof4KUAygoj
vrnsV2D3hhcvTB+JPoQpF7Gt8mrNXl14IKj+jE7C3mM6wMjm/GJByUuxeA6JoHHHbUZeYAJCuEgz
eljzJc24YKtRssLWk/BOyzUGLb1JvdVnD+/4YLb9zo2dn6w8AEQ3Fhw3N/vL7TRlMFrWJY3inu35
cI0sQm1czHCAKokDZ45fSS2+GY18HVoMW0k1XkiyaoQ30OanBJowu0z6lvCnWjxlsCLXcZZcYmnX
ezoKdsEeIWul4YwA7pz6YHpRSh3/0rAwsLyThFiDVHO6G90vcqqLkaljOT4JjCDZVpm3mTzZte/H
+w65DArTz5ofRSAGeUHeTjkwV/83e+etHDuShel3WR+ziUwkRMTGGqUlVVE7CF6SF1prPP1+6Bln
jDXWX2eiY9hNFlmozHN+yfjq0NUxs1fT3AIiytI+CMIe6pJS32oRDj03bf1nJP1pjSDhAZP0e26T
fMCp9eImvIBI/qR++qQTdDFUwIEHuumHOb74IAuL//GFg/AOZEOvKlDAtmytm1+nBEZHZ6dvwp2F
8AOr8cEpeLf6Rj4HgX2KYDpXAR/fJJkoRoiOjWnssmEkIWd6rTyXvHf7G5y0I614RoErj6C40A1R
2HAgQqqTy/gQKW2TlJU9OoXb8X+TcZ5ax8aDsPUN6pNAwxgBKJVF8/jocM1qNPR+MzHVTkc7lX9a
N/pWXvRRONQcocOpWoM66kA8EHH/aDUXN2Tz7/023HDiXbN+fpN18gTBgDBRDCzl/BJ+H7/PQl16
pwaCyILrDFZWNbciGbptiZB8ywcnr6s3NdTm1mkb/rQDGdXaNb7GaHwn3kDkDicxyquV/5NWRBg7
TnWcJQxDHX/1Ez0Cvpk8C2eRyBrmFhE16HFLYP28GQLehBDDDjcioedByXkfP87jRaWOy4/vPmYG
M1kP8X3UI9UfXwQJs6n/pzXMBw8xdsMvZ2bQhXlvXy0/fPOmlneXTblkPe0b4KIRrL3aOxiu17NH
KmRDbh0nWfeuxtehQ91UR3CttG+2AGZZzbQ1oUP1ed7XSII2WnXO2hbFZ4G6Ch4obXoSyTsj3suG
upQANCI1nwuLTxCyZzQbBe0UenQJU+5aZvTRudG/Rf7gldRdp/fWpTt/K5khP6hWRHtO6zYwfv3+
zCLs76xJPaQ1c/XA54LBoosvqlNvtkkAWNhXl4BSJpxoQKpMWKfORwSXoDevYDmxs0t/E4dhQLAv
k1vYASR4kfUAGnWJpIUfX0MI6KXXISgUnStFuxs9aj68gROyRfywtsm1PFIFIRd3YlKlSHFmODEz
oii1Lc5CMwrolPBQA04VJVJNoxB+Mx3kn31FxqDNDLse+H4bXtprwZKEAb587AeUCL2nvhG+4C/1
3C+RWtW60f2lCGyFlSFJ1qEbwMsOb4mqL7kJE5OhfN4YBOvJorgLPXJe55ncRTeZy02ZpqQ9TUrt
Q999Hkvqkpx2msjc7//CNGRnkAZ65glc7hD/BxYai9SrkRenLSGvKMYOVp/e1y7mM2PAgpK3QGYe
Jb1jzolPvuWLFOYLIrYrxsltaGWwmrO9zZsK1lW332T5EcFWyg91oNGg3xf+E6V427Ht4p0ZXJuQ
2O2AdH5V/LZY/1ZDA9BAJuKGLR5uFgtZvUzImXEarTZeEzZ3qgYi5tv6jp6cfVL22FP1d5OU90iK
3rESUcmAhprFdmRbMpNVFrnvlc6I9EoaDlH9GoSP1H3ieG3Jg2PSJ02u/XKsIN2NUH5SdzCwzhKE
SUkXerTk13sfRH8zxfTbpNal1TMt3FRqhNraxy0KNY5Me+V9E8H0hURq7xCKbcdcv9Im6YwaPgUf
ktbCWJtJ+zdvyAs1ouqOVhqoFeoAuk5zQwUk9w6kSUuNKJAg9Y5XtM0mvatglk10/jpKX3s0cLNT
kRlmJKBCPDU68f/i7cFuV6qBcojpwyRAkV8b292PHcpbmTl3Hg0fq7GeP1x43zWJHtgpk2Gtxx49
II2fguKKVZ9kf0l91es4Hj6wqCANKodPhpi7jpKjeKwPkUvkq5IBOzNgTJCYbAGR/tGJui/L6AHJ
xp/axuTS8StIKtRZm3+gWcbLFCM4t4b0buz4Gb2772ZkYBN1uKiDvxqfVGeKCs5Vs2wg9t4XRb+t
0YQV2UgGdX0OwuC9tExmZC5Tv56ubthT6UP/81SClLiSqEESBS89v6KfRLe+lj92R4lslhYQMUP+
RouaDTizSX32h0hR8ZjjDK01F59V6fQmnT+BKDaC2jaEk2F3LEe3WDUGGomCNhgKfNmHItp0d0t9
dceeR80CrLqp7YtIy/t8ZrxLlPekB2TrSY5YpuZxBd5CWsgyV0vM96H5Spb6HYLGfg/priNMZL1y
SRA2PbTsN2WwjM+qK9d1O8W7qIQbTJHCtqLqd9KFOaG5/ZnonOzkuzHV1gM8CpNiBP6LLC0B4e8I
5E8i+N+GvdQox3GTiNLbJBETqJM7EMtJ8je1eDDDZZKgpXmlqWLAXpOn24hYAjD3TWlWdJkuFEdu
55R2oJcJmm7e4JyiHICEfoH0I3THj6ZaqiP9vNx7d/Wb1+TqKCOby7N56gkQjGbnu9LkJ1Kx99WE
X9ZM2fRU0Rw15VvLTSk5SJPfhvzdaSbEPmue8a1A6BPUp6L2wWrsnwScn8kpWOwYFnImrSmf0S32
fno2K+NDkKpHtbREW3Su7fY1xWCBEG9wt63Vkdnr9lc9G5+z42Gt5zM/TDl4U2oeJTVmchJyPfgd
3OUULHz3CT06sriWXM2BggJRy51OnEOUjsC3NYxIMlkkWLB6NaNHg1KXgVhSRwu9dOe15YXEarpN
SMieWsBkq6812trgibQwOpuz4FTLtN7raWkwtU9W4NLVhd3asDJKQQluSFA5keUSPtvAzpxbSOI8
77m3ONmbYUAtgb+tbX8B9h+L1rVPOYrFx6oE8kmhO5nKxtPify5NHl0rVJ9uQoOR4rCXlKWupym+
Eu33nnaeh13LuEFysvRZYNR4UHaUbFFUZJBGYXFarANF5efUR6e5AQVk6/0xnQQFt6IyJGw4gFo4
vxkKjDdcrWOaHkhmmTh3zZRkTX4hlKs316i+I8DweNkFk4SDw5J/3GrOiQiijJ0CoZDeh2NnOtFL
ZGS4nUjpVnD766aJ9kUf/Ay+V7/mhrxykMI62wdidzfGyA3ak1z4gko63cQLVhS1CAusAOhbT/2h
JeKDnVx/jUNM7sc4v7DFXslZh47w4xTagGjDyAdeIre+XcnRp5HHqZxNltWvumvmtTBbCl3onaD+
vDAJW2jHfO/ixiyZmVCEwAsBDgtJkQXVsC2o0CkMURdTIPZC8udXkBp/5jK5K2bc40mYUT1ayQ2Q
PioLkR9n7d7m6qGsvXAjDGjCIk9vjEYw/cre1ti7YwYEuGhQTkUKg2/j8Apm694vkA+aZjTsk07f
5aljbf3p1vvTM8vY2eijaaUo8oQvLEL85Ryojh/QISvCQzh2sElpdBZt8yUMPsNYszBFIVOdENSm
lfFupVGxdB7ealXviqH+kzroFu0AcBLneTK68aZo+RQLcJKc333jEFkeFQ5Wdfva2MOitasy4kJI
Y2UAsCy0ufSaAnIL/uANeGkqATRabyJuVwNN0PRShc63THmaBt46np1TJEiMnzU0EG7TlS3ararY
WFsRvE7kydA7fJo4XRTiWf6q4g+qQ0qeXRI/lcGfS6bnegR2MAnCxAfCT9FV/OG1NMOZ5rp3it+u
8zGCWd0D4lQEvmAvUH1cWR3xbhFZ8ctMJSbibqAWNQ/0uo2ZdrEUbOXAhuZFHsBUYhTrJHyif5Sr
iuqrzBqWX6G3sXzKn8KsTw7ZwEgjCGxv6/qai7LboWV8GSsEUYJ67c5+ib3hU6X5zaz+OHH1t8ZL
uwFAO84V7r3O5C1yevUW+OJqBZxVbkHFQWLwGfFI4m6r9BUUzV1+jD1U7rokg52Ti6j35bVMjUk1
HuLwTdwD7KAlkKuWJ7tV1BV7Nn3rMN/0OVPDsrJKKqVJNPcIcDCpRjM+FfY1XHxsDYYJ4KCk/94K
xn07oJcjMwNA/WK4Jll6NGPjTlpwgHb0M3wQMAhM3+N1aGreM8Ka7CZ6Q6TzHkwDo59DXXKDlbHd
+nXCLEJwgYuqdPmil24Qi+xsKsU3SU5Z0izEj8Ht1qpinZGLyljLW14xuq7D2P6JBrq70Z+7aHgl
HltOZIuGhl4N5r6vz6Zs1aZbtmO/sZ+9OGuAe/sHN2vY/B19qeYeiljIfdAP3yGOiV1t0vGKXzwP
rBIJGsrZIpHz0cntfeu09TmXTP5BBMUAa/539OeLEI111jK8K1PfO9pyBGKJxFNtttP9AKYyYCc9
dsF012jMZDMaMHR3i+8CV62fQGH0RfV3novsULD55KBix8pBo0df50tdGHf+TPVAHfafmB526VC8
+XznfeTMxbrhnd2HEmoJDdfKDj4BnjblwHkATzweEJ6tluXgIuP+bhKJv5c022ewT5cSEXhsI4fV
LSWkmh6OJPi1nHphF7rPPEVKP6koWVPyepjHBA1BZBLak//VFYb0pP+SMmFfL+oH/ozRnawjLuaE
WurS6tpDwV0yQ+ic/HxQkONYi6uRyG1Z8NGxY7hNm22wGFDqDm50zNLw0IfXYQwDIKcC5Rl3behP
3qo1bQRZprNpKqwRilkHf4d2MM9vDOPie61+nKdpJ5jUThaFkz0gmkzUOykH25LD9gPG8MuwwdEK
HzjaKb3qjDaLkQoyN8L7NkVYknlF00YOBqZxKTdFvuwuxvjPy4KFU/vM0j60Iqipras7I3TabbFc
kmBsI/agE7EZkydYo1RI0BRYcm5waCkQpZ1iX6dyjh1GpHoPqR+f+zj3L1M1vacomHfQnhzUFLVv
2cGQJZVjdyhF+K0FBTXDJBmt5LAL7egLYueUJuU1D4Kd13Xlzq2W7ILFOi7sDtyJp2c0+Y65mKAr
quRE+NNdlA9PAQIZ5ntSivKgopbGcdn0m3kXdDlN87H/6yA12/Uq8FjDSUegUrDdL1tmSmcQ7b8D
mLt0dlFD4XuMYxRx4pJ6/Npy6e1ah4tBpMy4nbKp33CHoxvwO/mSpzQN1N7rLI93bdlu40Y85BAR
WEv9V8nath0sPv2AOEj4KeJLKtw6RUyiUI7wV2Z0EP/m3FT7KWSdMHvr0Df8Xh6kBva27ps604Zj
QtPQMrF+L72aEzWq1O8hBrKZnKOAP3/htPYqSKOlA5p6Aq+qxiVnT+6SKvyIPArsCg89IdHbjGsG
6Z3cO7sGUojULhMmtHigtXo/T+TFdM4cHYKkeVfGDLDh+LQQdvmWVhyfibnzFvb+p8MetrZLpHyp
OXt7MXTMU3LE8R0JTtEQrJ3Q73AzWeI40aSMrgGpSeyyxSQJqjSbTrFtPwwA7WhPz1ij9gh3kWxl
EolOZ0zHXHaPtRLJpXdjbu6AaLxmUa/kYYGgFHr/HuoWWwayuEgpH/8EbUZW2a06cwz3SxrEtmIK
ZnP5B91BgRK4Y7pHMpucIGV6HNBmeZcyENHtTBQmV7ZOpqNqsldBWOY+7pofDyGBS7LAEkUHZ4Ha
e8NEG95sTicath78NLLuUFawwGOn4/MXROfCspE1EAFZD7jw6IgGyZolU8TQn4wCn6qBXosONqqt
VNiTPWEn5n3h1IrI1gJUNww+m5rENCD0z7r4MiAwg2Y+D2OU7kfXOM6zC8dTOMhgbe9KOHdwMWYT
DZCsn1PLC7aUVD6XAS1FDPvDl4ypRC8WS+PUfbOjcKujRyLoguQhHut1SpG42bTNyY1yfkoaoeph
MKEE2GG3SgW0pSLnOxHjGqkUMvPOtKh/GBHneQba54ZKZ17NyVTcvbrH0OMu7X32G/LyxeE4BQ/R
QCdu0kYTnD9CRrsKn0gWQu0xRBrevm+ujSQ/pNG2hmDjakVNc3NEbO6DxoFvdyZqIGLTevDvs2rw
t5Hw61cR6pephnQRifdomKncJkp321Rm21ba0YOc3+Z6nE85TAGP4jxfEBEhNQ+CC+1v/XbSiGoJ
W2aHoYrPItT4FIwBqoc+YwezdHA2B+BWsOU7pw3bq455PVkyvHY1kJ0hArnvwiVprq6LDXMvHu5k
OBYTBK0OdIb42zgqkZKMxdQYlIE8gXoHhMbF+uCOFFFK/StGFK+zGidilRhg6Y0wzjM5GpuOz8MW
49uXpCr05IcmLLJXn2Jp4eeUonj3J8xFuXs14NwT5p0Yk+cdjp21mEV9M/3kDKm9511DfOKZJ1o0
rcOAG3pNxYG3jUe1qW2/WI8ZOU4kaM7UGFsgvbxjkOzii7duWUTj1YxRYleV1XBQU3fDhccImQwI
fVsoTczKFsPk0lxiGZc0DLMnq9xWdvql3bq4zP5TJ/H1y6lV26mcpqPMkQfy3+Ph8QbCm2C0xzR2
3obGyBnqEP+RTfNcms6T6JG84TrM1plt0yVVVD4nMk6oKeZP4OOsxRqcXj00HwEM3klLLVn8Zvw/
knYDC0GMIKAEnV82rYJ9FvvFJX5bqthQdlD8mIe4+cI5wdXWzCssF2WPKIfD5M4w8VAK20bRj+Q0
pmIxrSo+zQXjdUucVVSDgQkFZJ1McXUSCMrougUb9eS3r1Bd9M2rDilSGYjDmKsWrnd6bYkJ2ejU
QWMk1HmkMz006viCtkQR0thx1dXFoW/fQmEgZFWCqWYkgpdriO3zZ7Ty4l7rN6GItoOFrHZAd9vR
Kl4Lsn4oMoMvVFV0tLrslepnVBQ2HYf4de4W69HcpvrB4fsLFIvbrvc/3JnSW3LjbMpbwlPal+EF
YtEjV1xQZMBV29bUpuGxPoZujfjboDqrpEIJ2opec7cb/X1g4F4x6eg75ovuGAPDimp4vbeQba+p
LMjOTgYz03gALVFhp2ty/fCxhoaF7GL69HCU08Mw30fgtLsR9DhrE6oinQBlhr1h6O2Osdv+DkWR
bZn30j3aiy2GJ2Rpeezsie8CXTyIWH0ZORl9//yp6L/Av4+qFKo+P3qBk13pD6EakqHIEAxqkcKt
nsSw2K6ddEdryF91Eno3hJc3I1lUEoUzvYTZvI3sEv2vH4UHu9cfCLR7HhTX2+VZQb2dLOoD9fAA
GrTLrI2AYifLV4AYXFnXfvmff/4JGVzASrY06i3vuuh+KkoUfB4RkyvloYO2JWShsxlmpuBMh7Ru
nsze/KYLSK25OyAmpB3umAqzddB656xy9UNkyL8EBHjnTszPfuwShZK4dI5Vjb53w47ICVwFJsq2
USWHZnkfg9IHDaRU0g3990lctR1myPanhzqkAs8a70Mhh+embNx12/PhEWHL1mSUdw5a5uPoQayP
83vppOQ7tlLvIUpSBJ4C9XJDFwhP1h60NaY5qSy2WJ4DUJbM2sgidC+DY++mlPtGWKAPUc6/ZDas
Y+ZO0va0kb3MmYfS7tQV1UOeJJSfYqluQmPvDMUfg8/mzh/YI3RWEyYXWhuKlOkzZzA9IHxETOuY
VJSMb5nhhifsgI9GGcGCB9V5zvpz32NZd0aPYwCqigrK+a/H2JvwF/l3QpDoS1JGqW6NbAanmYyk
tTkH9f4f70FPcZk8SGWY19lvEkIuH9K2QbRjkq6q+zI7JSp5y7wgQvrPWSTaEhmsgsWPuEQ3puMT
diWNfRMoYnfSItu1lpVucDh3qDB6O39pLAcThTPdnHqkwr1OUYF1FSy1rNZFpZgZrNE8zjnHtrsY
STpYzIm5dqebftVTXHOengxFV30QTkzrJdt8ODVYBGNCLPKsWWuKl88uPZvC5tZBTHdEqtEH0aVM
3PtQYTwUvIlrh7KCVY1JithZmBFMsU7/WAT9meqoVdZ2QHXBA/pKfnqRss5M/drMLVzFwUj8cjzx
FpK80ldsWX4lgIYafY0KILpt6FGvZNb9euhr1Knh9ISB7DJHJhWtc/dsBCA+OX6HMDbvSxl+GEHx
m0rzB5UgTFg+ENMqGWt9sffsxOAHDhUO4pnIBk1EqNK3ye/7NZ+k+yyg6dwU41/h9uLIrnGfzZJQ
z3H48BLPgEDWD416tIwDzXQGeUx0nCV2+u5bxTkmaWGN5OSWVMl7JNe1pfPN1Jb6YIhLwB/4PjI/
ojm2t/bwWzVovIm+2RlBeCzjfgnBYGMX3pJ69c9Ub+dAq7MKjmHsfqNxPSSBsyhgXmzlvQHxEnQa
hgAZ5EjlyTDjU4uRDjU5yku73MjW4NpVfgaBSRgotwFQma27F7qkiv0cTvYezOAuTWLCH3tV39dw
2YOEktYumjvDEfBX3MsUdNpPajJxFDXAEh4d6QQs7EeGxmMnsqeqMS42YMPaINx0Y8TF/p98mf8f
UPh/CyiUgmzA//m//9f3P00am6/26z8lJ3dfGYUpT8NX/t/FJ//8B//OJiSa0PVIF/WI6dKObTok
TP07m1C6/3K17RAnpJhh+EgS9vSfbELD/Bf0Kh0clEnwZVctX/tPOKEh/+VapNYtOi8L9bxjOv8v
6YSEqP13Fg8U25LRTwQWOW+2u7yU//FfAWu6DRgkLefmJ2jEKwluT97AneP9aWvSm4cIYqNZVFsi
Qc+lQfELz7t6nn9zO3WJdUsiRz1ZiH7efK+sQU6tjKzhcDf2AfRRaNFP6dYPyMdqghGy+mBaTHu6
kxdillq+f/zRkKbU1xnTM1NfAixCCUKBuNRvmzvpo+ILkzOSgm9dzcbOt7ufxM4rfMDoVBvfk9jH
CLU1hrNV0khtmjEBq+WQfsC2hNI/laK/IJnoQRUYjNuWtOucTALi2FjdDEocsH1qUR07ayh3QxM+
jw5Dz9inrNhN8UJF+w2pyM2s1Zlx+bno7OGg3eZXyBeakdWKeuttbjbfXOzdymMEXLUx5vc24D5E
CbQWCMrWTuCfC0E4rlU/hSFItuqxyHnkxjn9japRc9XQUrlOp/ZYVfrRBTfNdIoVaCIjS0VOi7Rz
6DZxUCHd4KB6LEe65EJ6tulIZVSmmZmp9VhO6tftw8UUEUAOChpYiXOkO0sCL0U4A7oGbjEaKbFS
K5+goDWZVHSaSxBBJJsrBGMUuRoFlZhQG8D1RDSXtHnQL5qPKAXTjCIH76OMIdSQJ5oQabhGi+ST
nI55F+fC2LLXWAC7xJnMIxWnKGfXyVi1+8QMmAKm7kEn2ddQ62yLpuxYFRMDJaaEzo2J7tXyJQH9
dcvKPhINe8xRpeCspsMR5h5/NLsUmQT1EdMbvMufoU4ZbGUcrU0eQ5KXml2bJbht7emaEndF+r6z
H22cPMKq90PtJreO9WkzHSwZpA9pNL6m9BRcFOHIZnxLXQZwogfK2XrR2AHWcVeWD/4CB8GzEoSt
3B0u803TBRTfO6rYk0gBlKdBEGbhb7qRJ99ZHhFuAZODtynSN9rXViGPFyVIV1H5jzUQCLSkSi8U
ZVOAmlZi63YIs4gWO8P524gmPeKMFKFhHnm0fdDsCeB49+NivpqN2tjJr6NApdPu3c96uRel2e+7
ijqsOGWpdpvkL4kx7oGitl1KgAjhCZhxLYXomZA7bf41uyBcEXrzQ73we+jO71aeEqIAv9s3xqtF
ryXaup7sJpcMzHXjqBSXSHrfjJaB2PbFnXGKj0nwLCc5EZ4jwHr9Q5OjqxFeiFQsKVGhTVsrrSe2
7OExiWFA2b73ZkdQgWlNd1Xl4MJ0GvvYhwkGrC/P3rZhf9eR7YUUeE1IVbInaACNJ43spwa1ZhrA
66NQnlZZWG5tejPWlVQBxgIS6CzgAD0WnzVc2EZ3ybxpPONsZGAqaT/emx5FuihkfytJgVoGygr8
/CxROOF4QcI/Vtmt6n+LWP3tsN/TisAnqO6s9zFsXpk1yR2wgz9ZDcvhhID5dftXzTA9tWFdKKze
xjp51yFwTE/i3bFu9LFDOHMzUYRLeqxHI/7MA7TGAQ6tXCK2i7xNXTc3v/0oVTyTlpehPekMhhpq
i2VoX4mQavXCjbAlzYse32owAYZeR6FGVuwFM/a6LuJ422JmsxrrQRnFOx4fQAcre3F6vTeVv3dZ
7Zl5yG11qPEsBuNSSPS2dLJvI3o6Vy7Qj58swr7aObd+mxO16L5FFhK1KMTFKYkhC2T4gMrnkgs6
LmO/f4uSJTwisYuD53gxTUQu8oFtgkQWfcbbEM7tfWl9DVFDiKS0kEW6dOTGdQIqihRtXRPwccpI
k3wN4QcBNl/Jzvg0ArdcLQ6GhMMRGFniWmmrq5vI44LCZHn3pGzzjUzmuAJZUYYnSb0pY8haiBNL
DRfvO405DGmthBFwxUse3mVlwOMrRXz8NMfWZK1XZPcbJOviHsbgs2p7f2vP4x8o4e+mak5USi+l
v/m+oc4uMuZwg+Ia76nEMDRjx1h1UIl6pmC7wt5G0m+zTrPqyC6ADFZYy0F4a6Hmd34wPLZxqa92
OH0TXId8YCwRe863ieK8dYZoY4uR7hgXCB4c8SDC6qnpbH83ZK+V3fxMgsIKJ1DVtUa6sQ5R624r
hQJMW84hhrx7A42ydoyD5C817XywTL7tP7kJqF6WXH3d7zq8oFbJcVgCitI1GRyEzpv7wdcsXItk
1HPbc5roN58MgEPYwS6hP0BTHN3hzkUzqJmkaa2ptvyLCbHqTXSABm+OMRXHu9gdqMslArIgvhj+
9KOrHXPf6iVTN9NPSLU+aE9+SFFP7mGHUejbPZlxc8EHvT47AlyNgvA3NiLUERjZd+SRbAzbOQA6
n7GoJDuV1W8ddAabVC7Os07AKZ2TznJjGw0ZvGj+24WglbAGiNK18zigm7EKjWdpfCw7zMml8FKi
7e9TyjKJfM/fnWY0ODfbfDOnOARw+89EodcHa0qPhdsjJbSL5zmdn+b+ziwBp2PlCJqaNFoYvqqJ
ZKgBlaYI/i2PMSQtDsAhLE+16YWkubMA3aO3u8UN2r+qvItEXq6Il8j89EYZ8jbkkuOeFe9TNP1G
Zcp+nd5Hbv5AyAVbyyS2Ie6THTgEyGLyx0l64sGoamgJDcMPyme3bX6Y1sBk6pr8Rj+voTvrR59E
9RWu2LegI9thrMeHjD6AKDVwl9HkS6cvHSA42tYp7bKrhNvIy72MbCdusHEW2zHiXI0jDlHNQy+F
E911jFArU8+XqkPNKhr3l/SQXeEX74l+GUYksJWHv9+V1TGgemKbQr7RhlDuRIBWc0FaEZIYjave
M89/8ElaBUQndaRByBs41R/CdorRclAN90+Izrt1V2PEBGhMZhf7qoFajEljNdTGQ1hNTyVxNysy
eylEz7rviq6xlQGVyg46UyY0xX/IMfgz9EdHlT8EPjkr8hSunsvklaa0WCNhfVFV8c2E69fdOZ0l
m66Qf7FW7Dwkg1vVfg29gf5aFjSPpsSEySR+1n7yONEwHoQk3E/ZF68C1KvOX+L85Jv6Oa04KuPE
VitpuMepQ+QjhDow1f/xJvs+a9TZS4oPx/onH/UWGfY5Q2/2WtX5W2/CX2cW2mEsebRiugUt46hJ
+iH+Ndz5wghVH+0IqR0VwARSRHCk1oD7MKUfvCgAzbB7PqQOeoE8onF2fh7rzt8Ka3EGRx+JoFM0
N8RJEOG9RcsYr+IuehpcbGBJLj56OZ36UGYv5hRmG7sr5HlUpP/k865X8++gxusw3Qxj2zlNejfV
zGEo1uIt7gZ7nVfDe98FlBLUT7ihngg7Yd1ExNBkGIXN3gElJ5l2i86YBRXKq5D8eJqaobZljXMl
+Qprh0DdOWGyL9t5Nzh4JFrL27RDeWqjMKeRI/1rhF56ToslJwj7ExiEu876ahdN4OGR3yx3wGYG
vltLSyMQ5qjfucRV4qbrmIu6mWnIuNc1f6NQ8nOhyRA7aaypMTMFhYBzicrXapCh+2MU3dsRC09e
KCStlqxhj/EPqKli6bfIdXYN+giKKgFJn8nFGgcS4XI17TA5/Y2b8lgo2zj6jniNksl/HCm059Tx
rbB9y6uIo5PIIESZ1c6SAzIaeO51JtBFdWZZbkZHljTQG2d/ILhFdTzsdMs3FwzrH3hJTkU9U1Gb
dz/x/GGMtMyln3VmPvlhDvhXIl6ZsSmTpDiZvVi4XkJOFFyg6ACiumFMcb9GA4P01ZSZTX8e2qSp
BuroI2EDYxvTFZZ8uCvlQvZFM9OPkw7XzO4DEGkQtknlZ6lMgEeF6Hvul7hLSHN67Lxo7fUlym6j
38EQFtu6Gq6TIP5WuPGTmxvpIZro66t96xfLpkQ0EHUPIqm+52IMjqXFEx0mITRXj6qJV0bCJ35I
o1JEKghdsqU0/alNIxCQRmdvNszOlu7iFqBNoKPqvLeiO7HRoDFGvrfJQmyf4DEgw2YjViIrw60S
/pMyxg8/0iPwpZNu0jkvL2hrJEoBOjs56bARQvQUF88sCcN76AfARWC87z5lHB7Klrm0Q/YmEv7J
CxfQ0ag4GPRoH2t3Y4PqRIW82bVJfmVZk9SUhYdgGt88DjIHTX+AZSxfBJ3Kla+VT/Sk79lQSODf
+fjs8FVPxXun5/3w3bkFTc529cDt13ZuvrWRo3FZXdhaJ5woEWeuwFq+kmqMcWRwl1lTga4adAs6
jSBA6ljKwaJICtPAysAaFXJx+3Z+nyU6JmUixLeZ1AcX8P6p73C8a8LlVfvJTSPPYLbTxQ/Uos0/
K4CqTZkD2fnUgii+VV2KB6jbfBsjoDnYQfaofGR0mNbtLQ/sGy9WLmFuRLwl+KBcgzcsffQnde0H
9zCNpIzwOKLqQqYs45rG0/zq2eP0JCr2mNzbEoPv3d8sJHvrcIxfw8VLl9TraJQYde1+XlswILVP
8LgukQzPLRtUPi16fVy92uI6A0Eu2vLO1ygl4hHwcyiezJI1pPbbU0NNMsQMM48Hl5rxEGx9JNx8
wsbesTYi96++Ed3/H/bOazlyZOvO76J7TMAnMkLSRXnDYtEW2bxBFB28dwk8vT5wJnSmT/wa6dzr
pqMNm6wqAJk7917rW3VckaHMGXeckueBWcoS7D1A/uzbTwYTr/JDbc1ix87cWDF6n15AjdMwWxpC
2+WZYB5Pq1rpiBp4t3oVYi/S8QJFk/cEcYt7aTCRBbjk5NlpcHQaVD1pJtYcZTnWGBy1LSQVeW+a
d70ujpNyrKNvTNfB7L9AR0E4Yw62UPMwuyMmxaxteq9ufocwcKm5nPeCon9yzFvBCjOTQa5NpB6t
ycNqEI5bYE3tojWrc5OE5OGUyNEYsphTRfntt/3a8DIIQWwsKdSLtVGhzkmqIzvrmRZ0ti+tojtl
jj0tJxWAQ7rC5Tp7hs/Ga1hgTIzkti/St4SyTDQVfDOWB4xerCsjQAHpeFt9UK91wnRf2h//v0H5
j8nMhvmPDcrDNbtGH7+np8z/488OpSZcMlLoAhqW7sEtFP87PQUlzR+I5AB0u4yo9N9alIb3h2PO
/UcHNCMI47/FpxjiD6GTHiE9kpt1TkHWf9SgnJn3/wLOI4eW5LBY0jUdWpeumBuof89/oOBuorpp
4g1c+/NkwY/3bu24+FUleOjtkCdyP+Ytau3ugVNWsgBNSG8qsx+IubrF4qvhgOTB/1uH9+7PH//3
rGTz96bpz6sCrk6aNfGXvE/73xjrcH8bV3ki3gyK/l2yi9Wcu8WkXujHsVQP4Lmubhd/x250klCO
EL8FzngdlXEx1XDxo5SVndNT5QTfZpBceeYsxoxoJ1SCLJ7ANLz7CCTD/0u2h3R/zxj485XbjuWw
cumuybj798+TQ4ahFzk8xMBz4c541VvqJnuVQubMPCQEXTEc6iD8wFJKAZexBqcO3Aiqvrq/DaLh
xpLqFJL1kpQJww3raIrynHQ4TAzrLjSnZZwXq7IVN2NEbUeihBlqL5pRzjw+7Aw0GbNxzjuJIyDC
Kr/Ytn8JE1+thkIv8KCzj0/BEzZJ0nCHTTtAo5U0y9eD1T1IbEyGjL+dmA9KN1S1SPHH+5p9n/oH
H5q0Rv6XzeEQFiX5bOGjCYS3KMFF1rihXXQgK+hGuDEhPkL1Vvp7Hwh6gwz+iSZ4RVFcLOIcehjA
iKjEfdXllwS+mtHaG+GaCEXpQR5MiipOqCs3ZIWsemixHiQ+br0MX9PCMbGz1naDmHcan50UY0OX
+sbm5ytslX5X1WUsfBg5MXAIt2tOuZc/+U2brjU0cGOIOPbn3i667E3Z1T7z6Xo6qFW6ZDzHyLjs
Mnp1dLQWmXEpG/1CUAXin6lc9pZ9CPTuwR4A944Tw8Hyia5UErqfJSAsDhrAnxxnZ7l3AMnA/U4u
nSVCbpbdxCl1bFjZRfDZmPm1s+GLxWejxrHb9kciNdEY1pzKZM15vm4pHbwRB+ccwZzFfbnJ6okB
ex0s4qG94t2nBe32oJvlizGFN8Jp38LEc3bY6IcJ7AxBrlQ0oJp8FEzlkF8Hy6bRYc2QHfLLSk20
yzrmlQkX1XCfAYtDUJordP15pO2MxCK+UXygVPLBQ/O9+LA5gEZQxxp0H4GYe/n6+Itu5gLTHogE
XRLR2WZf4HDOpivvREs+Yp97a+q//iTkZeYtBEmKwqzuq5UVRF/8ZubufVWuI1Gzsd7QKQmI9MQO
j3uDN23wePiGutE5W9cuijCDGQaqrBKUbpR+17Z/RBb6kOkAIGUXlqt+fqfgkmA3B4gR7o2ANFEp
w6MYi2gbDOO+MM0UXzxlthZaNvJalj66QE/03xeB9NGipnyzzrd2fjTUuzgukB6EM4UiDRgtyIx5
M7aUImIjT7kLPUBEYhymZd+LZN3lxyDI87XS7Itdt5fS6LbTLC/CkxWtplr/NTmVuWTkHMAJYqod
Kv4xKO5KEUtmjKKi+Tbglm7VgEa03fSFUGsFD3SJVdfpynPbQ34ep0uRciN7DG8Jpl732a+hiOuN
32a4FQHah2lH75gD64IzNOo+FzN9xzuBEXQvc/Hi5bm/nDKYDnHLU17TXbBceTvo+Itkzn9zh/Ey
MKZP0uG2LynBI4+7ABH6FHfrGepK8z+5JtN44cRoYYBHjZ3kiPRUat6FXnRqnfjMQ/ugifGix2js
+0acah0fJ9QdLq11qlO0QJaVX+doURmEV74caDISLGTWmOy1bO1pxmUaGGqZqcdkXl3i5BzUGqpt
kxUqs9xTDJGS02fPVCHCJG5l81kosTe+Q0WkOec6z65BKD+DEB4lYELU1zSkcvyWC24Q5W3j2XoR
VtxoQnjRyoWtITKL6RBfmzhetIglkkpeEO12epwyrWgYcHGaMPmehLEOIxDBJPtwRJD+JbJB2Yec
pfuCDacWTKpaWb2GHG1qtiK8Epc84TCCFfZBGtORNYPrlxBNGCEXiYzhEuY7q+HSJnRPF1ZClzfj
RZD/91pU2NOSgDdeOc1TPxl3GlIdhHHOF17+a4qlc9GOpJrFtX4Ku+iuJLNiYfDtF3naPYSSC0gn
ChE2dzOXM1sTJ+QUMzRKMzeVj5/9Z13VFCFYMban8NvLWCe6ircLvnkHEYPPJOVPdRw9JekoFsIi
A9Zsz30cu8ugH9bjvMfmE5V1gVViUcD4+vnYS5+ACFIbODgPD0bWP1jDeAzd9qHIYOAnt1PDM03a
jYWRoMCAnrWnKa3uprF9mPf5QjUPJjuTqflr1IbvRjpesIfd2pN+4ZTxAX5uWQy8snjg5kIgIBsN
NDtuq0XZvkxBuw9icio0Y7r4tI2Q8pqH1gGDO+eftHKAh+Oay0DnO6BRxoTa9bfFV1DKk5J8ombi
54e4OeoJc06VTc9GiBM1zCykV/bWjwD3hDUPEuivS55WH87EzNBKrqACMW512ZVar8UroC5U+ldb
NzcxcmjsUOxbXMGaXLUUMRS9QrxR5vikW7wFFdlwJOtgS2MEB0PCx1IG5ZpzYLMwKbJoRFZqSacd
32q/G+CZuYoXAkeBsW9hHwCnGKsYhddiZGSDGEStf26Pyepp+Wf5NmhnpR2dynWEwvCc26bDq2bi
UYSEaDT5YXJhg6ISDLYyBCQjmKKlAXVFgBw4bfRTC7JvIYrCW3lp9B0l5qYOyi+OP9xfUWAvOr5h
W3IT/twQFs3JRam1N5hl6KMBeodx17KoVaD1eaaJri83oLW0hc5IZ5aSepuh7F7DGatQpBEG+PKB
H7bTIGmSfsRDEgUNokynN3GCaA8/P1ivuGVj82qggPu5h0WaXq3GIunCfxtaZMOVa2xSZ+BZiojx
rWZiJlx/RrN42hCnL7Qs2mEKYW3q/HPbAHaI5LevUfb+XAMVV88pmsxoLkkwsvnLPAUZUUa3gfxi
5mUs25B7WUj/ZmjRlDi5t6q87E7o1ta1omsUcpPPvymmbFyhgmVV5kZK8vlikMK0xViI3xznhwGJ
NC67S9bwk8Y52SLWylXVWJ+Z0AL8HeXcEIihZWrWviGbdWWXYbyyq4F8wVEcRhXcKmT1ux7YaGDV
v3zPHTdFjQMsy4diP6jGWVuBc5Rmtw80NiCD5AcjRnsV2XhdwwFnU4f9Qk1YsoxCGRvgrGCiOsSe
doHTh+q/Zh1kAjqmMOAKKn+u7NyM7/rFz/sbJZBSWcEfbwZ4NFGB9ma2+hZMq9Edo1d1vt0eU4nW
tru6R2aY2g8JT8jWdzVswU2/Na0HojnqtWyZahIKAaQvrnHAJAJExjaac8J/7nkxkHAzJEG+LriK
gRD0YcaLiTN9HnhCe23qcjPxJG+AGSCIpX1VXqu+xuc9zVHEGNi9Lh5X8OnapZW+RCVsnyKFPDd1
ILGylIaUrsSn/cHE8ItFg/VZsUuYMVeM4wRXi8zwAmLTpkg8wMPKYOTjIY3jAIL1gdtyfhgHGt0k
yx6TnDHnPEaB3b2n08vySB5ha8q9TIdvi4FdPp8XHBVjPUcHoSXekyDdBl82Dx03td2yaemW+Ggh
Xo0+14JAWRMFxiZTacFAq2YdVd5LAZSo4ZGf8UsEYVYQfPgXm8V3mdB8Lfv0mDd2tEJqBn/As+7Q
Zr3y6N6FA3p7m9qD/cP7YMvEn97ySlhWQX2Z+MvnGlVGxguV67Mqm4o+MitoPqVwroKjVbCvT949
kQz70eLhjxxQLJXQfgLUS+zN1Vudx9/J/Cj79UytcdEtR7xrq6FKFU24Tsc83SAK20NpfcSt3681
L4CTqyUnx8JIVjl8MhFL+2hKhWqZ/qwzvJjzDprSmFmn0UWpasQLeDfzkRIClVddRAREhECZTEXO
T6jAyX9kQDNGrDo5N7ZXIAt0vQ5tW5qvyQsAJF+SmoELs6x4y4oVG2vktCZLjUCN8OXnu2F+Uwsh
UBnMxydcCNjxdKbnqfPi+eYyYeyK4mF+qQzzFyDm3oSGzLQGabMoZyKBl8IfciKPBiEO7yDOXrL4
/FMIM9fy6TF/DBrn8WxGQFgOS297gsLiLSIZfDcNc5RElncSTSG33uStyjh4CgPtye3VDbraaCZ5
8jTBHFnY2knP0LsUGhTosCdzKYvJV9ENgkK0BxfvXqJH16DnRGMxSXI6+8iYVVu6rBRzj+mxj5k8
pxzMmiG6Ip+++oRBsBdi4SxZ/UF7fmFgSbbkTSD25RQgdRCCA456GAs4OQTFTUPIO3taao9HPjkK
AVJWsF4P8200/zIp/D5h8WRXbCM/f9N3hrFhiMlUUb2qnp0qay2WTwC3mf9SMr9Y2V0x2zxjmrQj
ZGLOb8tBH7xVbX71czZLZSFJ11P+RlnGosX+v0mph3Wdw64rDUWUdhLtCgEqLut+omr4wItSwoOT
SLRSEvFsCkaUAC30/VXqjs1qDlhJUpeAlQ4ihQkge9moYTwA1ltnQs8PMq1RPOLXjHKxGl0m2HVr
H+n9eDdhaq/YIe/UABBQkDt3BNj9FMgAiYqoto7NnkjYxJMTYTeRKVA5eIj0XJJCcE8aoEDIK/fy
aBv1xCxr8/jJK9WrNJoKuTBc+dgcLY787CtN3j/ZUYAcmvgDH9n/P/dsjP+qZ4N+07JdSeaq4f1b
kijZFGkpGettss5aIBtniD6sasvh/UPnWBaB9tJ4zJHCoFUbRLtb8m+uWcJcnEgIFDKTXMDR/+tl
/UdyytPj5um/z//joyjHOgrC9kdt+K8/7dYP63/8gu1XMasRm3//ot++afM/f/45+CpmEeNvf+CU
C5j7vvuqx4evpkv/fAF/feX/6z/+JYt8Gv+xW2kapP39n+WUj1/5V3BNaU/+vKT95//4bz//469u
pWH8YTmO50mLxqIA4/qvdiWNR8fSdSSVMFIsknVRMv6lqDTcP3g4XJMLjyqFGSz9uubPtGfD/MOi
jSfo47li1lya/1G78veISEdYrk20gGDwzVhH53b7vb3WkJJjaL127xhFeYvLHbM058R6qIvF4DJp
wBhmLarB3rV26e8SY+4BGjQD89gxbkyPI76TnqCPKsu2j2AqON81wtj87RP9L9qXlrRmVeff2qoC
RIqDstRE9qkLJJfzv/8tVlcb/CphEHATKu0UmQ1ZkRGLBDbzScM80FXxu0yZl0oAM2WgoVowZcm+
EwyPDITLtQFJZZ0F1pPR0SLCkfKZdm6wqVLzmTnEc9TCGjIpuhf4WcBKekuz8r7dOr3rUwoOKcc5
3I7ekXLiV1A0qzROmic7bX9lZBqAEMRbSVAKoUTxEXAU5R6bsjZaR4xXxlKinMeQgPcsf5Y9ln3X
rM9FI8dtMRFpYYCtbcmT2DagXFyfNmRcZjvLcINDZCewJCbKxj7VOZP43mPh3wWD1R51r9gnTsqr
scmOoyW9yk89Z8FpwJXYIJ7f449A29kNJNt15ac+tuYN7gXCpoMsJ7TENWF6UExa+b0FknDHyOwz
dVV7YzEAhbwye1fZbaM8AmfUudkJTPW60zhaDfOGGYX1my8HHMFOQLMy2lo2A1GvkFidPcM9Gvp3
nV6DuAgYACa4oSgv+3I20Gk16BuayBvfxPNB9ttWNLo6/PzihhOYGU2y6BUtyyxqTh8M7xLdrLht
Q/maCOeQeJpDMyeihnSCNRoY+N1dtYo0PLwTc7WM3g34Q/c1El043ySQA7u1PjDRCmwyeoOISGAY
rU7ZUDoBlciInPEybgEbEy/Il+qTEG2GpRwrG2tTW124cBHBL0K7/B6jCYBAscOvG83uBwNw3NCl
lDtN+O6WubXmqAPFyKNzmN6RfaFx5pg5/dGvqO2+Daf/CmxG/pP/qk3AXFOB1atmM4zb/LzXVbNz
3cpdUzi/R628GYDYLcsYu+3gvBXwaNuKnApv9ARaMu9GYfLeNIPEZQi2zB+35MjVh1pVz5KsQsCG
RLNw9jOLihNvDEjWMaH8Qjw3ckGHpuboNDRYw6Y6hBZbdFvRQXslHYODKVN5ZLKXEB65HlH6ZMJa
+mb87hZE9uXjs00O6EapDjc5aVhC1i8Euq3roteOJVPcGNGIAtDlgHfMiVewzRplkGfHQHaD2cbW
bhsUfQtkMTTAjRqQzaHtkcdYxLwuKBGuSGc0RIvDI+sBIoo4XOcJBbvTvVQDQIgc6c1WoBOzAzdf
JrBzExPu9kgw2UQ2EyXYra3lhGYMX8UIdzGAI1IajXGgS3KabwJDH44j4wtGihCfRppxkDmysdIW
ZYd70m6IyMXP9g0tf+MysV17oClx5oM+IMHTiAp0XJ3aEK4HXC8+IWZwF6GffmVUqkmXuidLvOtt
tQsM401J/T2jxKEqThMk6UBzCFiAzT0W5pri/GCm7y7pCpqHyJxuCc35/Nbz6wfnmRxRbc3A5dtF
ThlTB5iGenGq6Ik4mA+HbIGOXMDWpyVJPudDVI8HUQD11mV/zDGqcJRXN4PTPLdzdd018a9qHu5P
fvSCw2UDkQdFW88z5qtZwMO3SUzghg1m0K7UPVqntKI6XG9Z6944A+b9OlN8DjvNZ3nou2nY1LZ8
rCr7q3cihsfkuiwbqNTD1JscgyEFximDAkKIFlhrDmxEyalP3c8wvZdDMjPK40teimDLiYXOHKAx
zuQjA3/kkySq/rKZbAx9962bYI+KtLkBKR8ykLHxcpctjncplqk7k4GyjRwJBmE4cVOQ0xQMcweg
nzs8xQ4yC/FHbE2NwHTv+TbnHH9ZziqGeWYGXGOfpokBw4YIvFCrHtTQCMpx2BsJswoyzGweB/EC
Q5TghOReiskBPD8PCGwEtOwEgOjyzF2HRX72s1gdwFUcfcAGLTeULzBCZpn+agd76eW0OxsNJp32
Zkq3uwsi0qdLKfaV7xm0A5CTuhYu9dQzvnC1LiuIvXYiXE4cMtvoAtIh+lZ7OTjpB3NIBkbKuanw
Nzc/Huv86thOfCh0aD52UzHcx+cfDWeY3fY0JbtxQBoPeRUMYZgsp/Hq2aJaOnTFoFrzRErIlpx9
UXIyT/vK8njr5zkpFyGKKYi7CEjXHff0CWUpJmrdXoFRmnU0x1bihx19jFsAWGFMm7Tb5IM/4LZL
UKsTNu1GFqcR1Wyn2Q9Qg8XfeCjUIy+Apt7ntN+G8Y5S4kb1UBWd0Ifg0tcnxB3WtpeOcRDms9S6
8GhWuBOmhCSgrm/QQcp8m04rMODZonIxcuCei/Enmato7cVE1uWiE3s5jf6mc9gHwzxcuUZDM1b6
2tzmKReITQHLBRJ0sEQorE9+uLPYNPBYLesGaNKAk/GubG1/1QCiWyIHfexLdzmSSgsRs+434Jaw
JNALOQP3LZhM+p++xX5pAYysE+k/W7na6QguCs3eVnFvb2ohcQWruSNCcLwD+2MVN3iH0ZGZZzdD
RTNlb7Lq74QIX3z6IsTc5S/dwNG8lMaqbnNjyZS8XFtdYG2SPNMXneWADIJ2tBC29joKXHmRibhD
RCx2cAM4rGGgnWKHFRo1oD0AiHW1+DIV1QVk0509jIgHwe4gwlMPqTek+OidcIkKjMCFCERjIqLm
6KIAvc2Jk60ropm4N5ES2jHTxwldVZp/aaMx3Yxgq/p2ijdwXbeRljs3GYTtoXY2ne7D/gAosaCN
9zCysz8ALggwAQDjnqlmkRnbu8TzdrVtxGhM7qjiGrQZ/EJeEXIkWa2qSJ37gYad0wcljoDq02MO
3afdXeXdOHJ4b22xnbM7oUbwgki/ywGw+9B3fp7JTtKxyuqRaoSZKeYW0D/MXTVspK16xzsMVl5H
V6O+x1zuHHHoYhRGJDKjE7qYjrYeE2tbSK841vI4xtq3BM5+0IiXNbrpCZ7kVSvds6t6xCuMXS0t
AMCBkbwfzdda9ygnVHHIdHyWXu2hjQKWdBo969E2t8LpdGpW/zHGL8AykC+ayqCYRBxUdeCn4KqZ
pXPXxWl0JxdOrdJ1Qbt+YTMkUUo/BFZ4G9D0W1WZh5smPE0T/9kVjrNKRHgXp6ralHPjQi8msTbN
7EyGz8oqyCaAwH/VFEluxALeObV1r9xMW6GR2mUFiNKwa16TYBl63rcQQXaIuy/4WOVCd7gDJpnS
pM4IZKM18OQeEPadHRdAayQurWoOA8/d3p/cDxkhqlK4sFoLQNhUJzdmm2xyd+LAMTTftbbq+/48
EL/We2yqxjRH92Xup4WKeyq0U+ElEIltYK+DTvkLHPZuCNhkSNRdTs5Y31td8xhFsYm21Z2YT8ud
XqOt9BS9akhzq8DIyS8ERMCAykLV29JJSZsjoqfxhg7n+6xm3ZAxjBJJovCnE1M+lnMW+QTDK2jb
hzwM3j2GVGVswfcpqv7GLeNDxLddQrnBhDrLBqtTpbvkm42OtnKIIEwbhNZRIK9wLUAv2W9jmpsn
TxcDNXWv1r2c4FpUdOF6TDd+lbKhVW6x1yP6akXh3/rATdmnkVgHGfEwU8QrCm0dvI8fEntBEhwL
GlPs3mJqNaRMGbkqhWufrCh+1LqAaXTj/UJcs639qdjiryMoCoVTnk5IvkIPpaFJjFqOgnfb+yvL
LD8Kpewd6Olx40XzUJBwWmyffEDNsEpRLZAou7Aa+ow+vBRMUxMpF9jswwaLuUqHK44ZkOasAty7
Hyz6NhNUpjK47daW37/iZRmXP39NSNBnqDFkKJNz1rOmct4QKP689xggt1P02VPuq++AIWdtGfua
dR830qGQDgMOQj4XUyzkqme+vNIbCZnffsA5l6zQcbD8N/E9+T6Uidos6U+fRuLqOLMRGGR4xNlT
19grP2wmxn9w7bOOmGLaoB9GK+ErMMfziiUZcIeycryXDI0HwQVQECdGxSZIfsTj/uw0A2lGM76f
GnfrJXvy3NK1mcMqKevuGDXM7oIi+iI9fjd4FOOaJPYYgccWHw59y751N5xDQZVzHTSWxd5hzKnN
ZLaj4Va0A0nhrps34WrR0UMnmkr0qynsbic23tKSr+KQcOinupydyPE+9sWzkUGz6GHnbIUCPDIN
zyAR6Xn5+2YOUpAD+c9xrG/aUj8z2hhPtI805i0rBjBzEiiAmFDwEeT5zvTFJQ89VjOiB5R+CmL/
Vo9x/+hjnj0D2uGcELYGkxNize3IvWTDPLn0me8S0gI1/RcwoOy2Vpx5TdCOlaRZaAQMgLWkjR/H
8LtBqYNK5QCV4axrOrQUjIbKQBIi+jePvuPWGr2bso9e2KZdVJ5oNscMXXj+VPLALRV09GWPlHuN
dFSd2ACTg5v67hYJz3THwK7FkWB9GAadY1SpL2Y0PeXaNamoxjO4YGU0gCIJtXvXKaBjMtEOyVY7
1SjeFxWDaQiRhk0UfZ0TcFKgHa5bSUL6d1tW+cER6bM9UeSqzkN50SentiyBezTo1a1dOXfECwOt
tu+jqvWrWoFw6vylJFcFgMkh96LxNXAY8Nv5WWhusw4bxoIOiy0fqHeoreAYCCxEVEG869h8Llp/
I414pO2CsjkgEKYtkGHoUOWWLvKTNYscs8VnVlV1X2tzBSd6dLbNo02vvI61VaNc2pgGY2ByZKVW
VIsAPmXk/YpmeXvpDGeOLDcmjdmF0+YbHplfneL2STGaLslMRfOim3vMbcES7MMBcJO48VjyC0cn
CNeNlqHNLCntV8TfMcNxKbmKF5UZA9Ht+bkwAzIuHX88maZJNAyuxDYHQh5ob4mWr3PyDJHleuNW
YgrnHubQH495DXoLNU/rQc6pMH/KZOQqkSIvR3gkiO9WhS3oRHftB6bFI7fEFxHXROiwtA5WzUm+
iWGt8qN99o9N7ehEdhsUSKQSH7u6yGltRe19PN+XEmKPPg5rGjMXMuDetc65JNUc+OZNOi8dT0po
loiHE4fSiPwQRMNLFqftMMX3cTYYQFriFfUZ2QY1fn7yHguCIq7UF5hHO1oDAwksa7QpNicN5CTM
ukEhU/JwwhefNEPucFh+CtIRSVybYOSSiZp09kH1QCso4W6LhI2wDQF5OqCTwSdf6HtZyKKYefoU
HYVAJ14IRkG9RqNDZMlb28rvLM8INqF4zV3rUtT9M8L3c0IhSymEalEjtX4qP5rSdFZZ6q+I+aiW
0h12DZAj5GjRW2HlF1T9UJaxGeLfIkA16aJ9LTwmtTE2lhxTxTrykmNRKG6YgjBkgZPxBrvNu08a
l00S0Dw4Yilwx69WL52FcpW7icnLxMD2ibFXgQ1iqO2kxaFbVyB1x/LYQFJap7F/lPTLejveaaDw
cis52EmMd4Pt0Ejd9dTyHIRt/9E6HOaYnbogOoEjcqC3N3YfbAXOWJ91GBy57y1qzWF8aWk7k7Xz
rklAFzN0JX0En5kpx1vOUXWWaeuYndgbkr1BQEFS0AqyS2KDqFq2vQEcQQ7Wd0meOWEl9hEnFhwg
NtkFuGA6iAl4PVLopmluOUWVDeONGBGn6s959d627Sd0XvLKqSihItcc/4YFUSApIclnv4xuYtPj
aaof2Z36pzbfh0E3i0G8J4ZN78RxOws7KyT+3uHRs0PmP4wUi7odlrVnPBRGtsJST2noyfcighBK
PxqRThgEK28Mjn4Dbk4zb6saPVwL/GbF7s4+XZIXmue2hzsVQBIql3Slu3TdakPd3Y1OKW8MxwER
PXAfxJ1prYy42+oQTzEX07+IiPlSaKAEeJlZTbjWtP4pm8JqZwsTvHX0ZIc7fDXsEkVsLFNf/CKA
rNiNKfS6DtfqMqHUJ7sKSfuY1gyMjWmnRL3FPhkF7qW04bwkBmlTmggOCgngKvTAHkbTd64MkNmj
/eIWipF2lb8YrbGbDCyMvXO0CQfHGVGDFcHN1w4tbvW+DpcTXgIz7vZdjEZTbYQ/IeMsaeThz/7W
nGMXxfet0ieooGRzhxEJBLSTN3XVYfGb8WVdTBht7+7DsTSoGTNSYVwkOnVHN1iabO2lSfajIl6E
KGGnMduNVhEq1eKUIy/xXKXVDQzrVWs4L+RgSJfa2OHzX3qxuoLibzgNmgHHRM5vpmudEYJy1kqf
fNN+k1kRLFDRvGgVBNcheA8IpVj5Jlxc26YMBVTUovk104H9GfgKii3uRncvLQ+xoSufXTd5iD0e
l8BZ1Yj7uWT2lms+z+fQqQ4bdvL0NfKorlofN0nkf7o9PBi2nY59u7RIujO5FpnJlc6gNieTdUfm
C4Wax0gttiNyo00YXxmYxGyWnLHUepAWPWt4AbcV4SDO1TrwifuKtfGg5ag86o9Ry+91zWTg3Frf
dmedCSm8spEbN9VY/bIb+N/SXnGKU8sGdznhBBUcTVfjIvV0sLKWHLQvUyD4MBP1PGW4kbAmn4eK
ZmIW15Su9MIClNzIGcIjchvnHGKWktqbIF/uDtUDDE2WgLSGe0Lxb2ocuS1apdNqTIxjZskRE+cD
owK50mvdglLHUtYP5txMtveU9kfG95zjzTTYRaJ4hTRNcqZDVzEJknXc2NcK+4mlx89+z3mC2e4H
YfJvSJm+/GzuRzk5xsq1NT1BCaQr8SLJpV8OObZif+Lm6ayJbqnvgqfTmdfWwS+6Iu3KLMeDV6Nq
6Ul/0Gd62Dhl9aJxughpQH1xqDH93M+2ATo3Cmpp3rfZtxfL21E4+FwUzU2FNZ0+utxNvrHFdqbj
1uEut3Btkn83+3YbxSJtnms31Q65TR7b1D/7ytEeaMSqGCh2oVv0LlV47hhp0G6nKYbLp1DRS0tq
zTKGGrqxtHTLE3mA5UmDSqxLB5JqQDBGF/WEnmeKkBCglrZi9pTr0t0j2331XfNWVVD8hEn7BJmN
phKBCgEZ5Gh/ZKgXOKq5UA+m/uB2FnhJqzjNsj1Qj8B4K+zprqm/K49iaYjzPcSA7ViMt4apkBq4
PKngNpgDb9ppfDLt6n4yk2CndPShbek9IfCPMKlwFgFzxrTf2lJrsRdYUM8pUcxWNMdJ9lshFM+3
6W5tlb3jUwq2qdWeE7G1yvCeZvcsc01JGqQ4jOzahrufRqdMVhcj1W5lR4OmlyzgLuTIPsuARBZo
9hnLKQdh5YjGcaW66hqnzEnq6IlUpJwDLcac2jTPMYGha+GOhElNHkKEmZHntPHaQ8HaTdaxjqD/
xAgrZ1jTd1/SSBnBL1RmsWkQFKy6bjbBCpyFhYINXQzW2WpT69YHvs6eqd/1XRjd1MH0McJgWOd2
ejWHjHxfzokofwHE9d+stl5GbphX0i11CULfFU1V4/UeaA362ygg8wKtdKJ99Fh56ebTPBkRPLC9
lfuhzt/tWscuDtCtmhD3ltbRIMFhRbrBS1fdBLGDMr+wb4LJIz0nH08A/EHVO1qzYgZCcJWcHqep
/YgLA5Fd2O5Tw3xuwbHzDOyMzu02IAHPXjxKzsLpY6i5NHQ0sZsqBW+6+Qin4ZT2MYdpYpxQAgX7
KO03lscli4G9JBCNYLssDcZJFIopYAy8iE6n7hPbKpfA1hCgN5+MsXCSTtqwrVs4r0lDZz/zFlMa
16sQlRJgOrOjYvhfzJ3JcuRIup3fRXu0ucMxLrRhDIiRZJAMDrmB5VCJGXDMw9PfD7ySzFomk9nV
SouOzqoimWQQgLuf/5zvhFtYk9yjtUB0JvFALWS/XTyOSgBv8H2aebh3tW4obOz/8IAAHA6XdQsf
6kyy+jKX5YslQ8AZwOEfWqsfnvAtBZWw262auI0Nd/pdexNDQceeD2qyfjudIU/kunaipwu1S5JX
3x/qBxlhXKn+iJwdEh23D6QV0fgc6z08JGVubkMETK7x8TeF77iyzkZZUZxjsLb5BUQM3F0gL7z0
cXTGtxqXPp6w9IFIFZzqSKS0Aaj3ltLeoR2Nk8rnM0yJQcUvMRHILQr1i2pwU4fyT1WCXFsGrDd2
ikKejYz/1A1O9LtJ48I2dnp3P0AgGJ7c9wyYLguklSaXBLjIziQ2zslzwp/BurLx21FsZBqrM4AQ
85yQnSAFD0oictwTDvMHjjBQh54KlOgnLOcYQYrm6kwhOETz6iSIDa2/TG9VKvznTPiQ/qL5zcf/
8RzG+WVEr2mNfrwvNZGzKrV+pNB8PyKempvV7faA4mPs3aKtvjB0E9AkXFMXxMmKWMRngFjyRXrd
73k7Gq5kzldptu6luDpWPOztjthvOCZY7oa5+VX2pLXrp3iwgKNN7fwswvx3GDvupyoHaxc7Qh80
0vcGjGJ9mcTBAif5ZQ/OHCDSVcGo6vieUmmRm4HEZfDL8BBkQCoWV5tuhUfGFEQN3LX20GiogUpe
stJt/5p2+DV27krEBlhiqtA6OoN+9XMRHmRd1mAM6Tr0+T3srEzHb1DmV2K6PSJozNGFSQrRz2kx
37us3LuR9YF0aj2NlRbsdOmkqZmrDS44zpTQB3AIqzhkQ2M/JIAHEJfgq3uDUX6ohhzznPmI3Gb+
xxyj+m6Cftsa+chTFQrHHTao2FGpEng6LbaZPfovMs30iyqCzvJ8fhpqlXg4GjsKLlI6loE94qOp
XgsWxqDprXLTN/nvMoqbg1UYT36LVs407YJQ9zR6GOnmODn1szecoogzcxZe3W4h4yprh6tVBtjr
1FFCo2AjPK3eRbKI/D8T6+PINv/WUkeztoCWXV4e2lfb+ysN+p3LjpDkYKe3SuFtTFr502P3gyQk
ksAumNDE1EM+ePxSH4aaEVLhfKiFTE9mUDBio/M71To45dy96xodLA7+Mg/rQO15rxLy90bWLsS1
BNehIKZfRzLbcKEncZI8t+jEhWmII+FUEigd0VjDkt5Ju966m+1f+5XioAkUCbY9x6wMl51hEwWg
A/Sho1j8paR6QcRfTedYb9AanH2vvLcs4tgUR6n71NoufCcALfbURY9+XN25aquADkD0bS5yyCpt
d856qrWzXlynxhp35KyvJienSwZtjtqm5ZR2Sr/PA0oItRVz3JC51pzTvdYunyfV/qF8+/xtmBuz
uN7XtYF0VLpH11rSSz9frH6k0LfDj27zUM29XYK54JqZ/DBR490br30Z0wTQqDVcYEiNm1RPdxP/
xR6smcNj3vqk/WfvcKIDU77c/VDNgSQ25XKa3RDB9oMuw+Fo5j6Vr5RlYYFr0i/O2aQCHtvUM37P
3g9LICfNvU6P2VzfVV9CEguzmKKEuTx0BJ9gpnNGZEuQjaX/Og579JRm/+34BAU7bFfD4IKk3Wgn
DuImGgNpOW+6mUTQmOEPNcr2kccBY6vcoTWg9rNLPjLNMGofLnFE76lTp+0+FbQN1l9tPIIgrc0y
KNLk2RxriuWlT/CAqLwqnAu1hExfIBD7MS6/tu/ktnWXE5MKyTvhAUbiZ9yNiKIcEWj+nInWIhcp
dSokqlheUn+ZVPHh20OqBlhmmTKYy7DT4fhEldaabZgnj7Ol8HeLQ1n6OqSXcTTuAJySHZpaFAB6
Ch0Tg6PTRVfMlwehmf4b7fRU0n8CZE28pEVSHmc2PkkZg55NKT92KNdqEHY2BOIxZlYvwLyQBKf+
K580DvxCPPNIhqAEhlIxZjn1CI5223uHGoYV4cxeXYuSpV9pjw4TXMttm/BR6wtgekzJtQdgXFrt
CzNEfoURDyzdYW5th6g6cXQy9qPfXur1n1JPEXpYX1bLIZRlqJPMSMe7iJar40UMljo5NqcqBI7T
Ghx7/Izte5nQbhqb3L1dfWxWR04k/lESXLurGC1m4dHyE31apkafogQ/awVxkW2hZ9MFuNgnN0Wl
6BRXc1/bzYmyFgBRVEG9mxnUu9wgyffQrH/v918+RlVzAl0ZeMy3uU1WDJYKz5YNWZs5+U+/Jp+o
7V+do9j6l+PRWvxDa0LDm+YU+4MB5Gk0aOhJijEGfOPKMyHxcxES8WtYY07+0tHHKGTEihNyfBny
x1qa1ZF+zU3U6/iauUsTUCdw7TvdB7kxJjdTjQXXCF14PKrbuR93TS/eQRjqEwZqPN00L7Ucg2pk
RTCzO1nM4Q4oCgRg1xwPvVeIe2FfazYvqHs0LceMfXnKzW98q3sLMtwxsVMICwYDXH+ezL0j5d8u
5FGIWm3doAd+6MJ8rchKPVHnPLz7jOiH5G5Lozi0Dl33lI4mUO8vGQDSxmhOcZUuV7EaRhlovbhS
kJ+NJFp5sW5no/tS8hgHWkd8tHDfXc9iBZvHO4VXVCxWqEWu3+MswVPWLDkYN4f5DTmsK0rzHIhm
+aoGm4OdrOsj45GOGV4+MGY39c60a3tnWscoQcMZ5ZAEvYVPvDNt75ik3kvCW3ZG4WOE98uuMvAp
dfLYhWUQeua0degeYHlpiBhq8dfXuABH76IM79D6GUNMTgF8f49zkXa7zErZ5dOOCJ4iPPkupzBb
+CtqeHzrlSI5kWXWcYzjZ6uhRq1DVwdIBL0aV6+fhay6AgsXqP/ArNHIFkSdwJ4LBcPFIgVlwUwf
FFB5I2G+pXhuLAjrsmmb88DUY59Xodx2M/WWadRau1QTaaMM/DDY7nJ0CszlMsSwIxV9MKNXegdQ
sdPGSWR4coA7moAQt4DjmiCUfkD5DA+/FyusuPQr+x9tOLTnuoASmArFz3VkQU8hUADS0Edm7sGp
+QAjH+pOFvuENuad5ZydWP8zK4gtQ9OxorEFKRl53IxqvkR5Xj8OXFsPKjUOfiyQOZ3klk7Gs4Q6
sYcKKJ9y70Ll9mGWMjqBg6HRvK3SbZ9mFBxpblCEvtVWhUOdGwuTH7ZDAlwC3c3DDxxaqE/AR6Ri
dcoa5yVBZ9zMRXz0eMf3ZudU17GG4VygS8ysqHro1fOMycmuu3ljx0C8Cm1cFk5mRzl4eAz0ilmY
uKjcddwoCIL6ic2MLFN7d8JSVvcZEAp9H2y604copHHQDo+OTX0IINHwJDmLo2I91phqUGVDTvEW
ZmtagZrM0+8g29+8lcrcJvdQ3wbpFIAcxGP4XIa7urIfzclpiVMjeHlN8zjnAEMssRYFRmwCvcqk
qa1Yeca1+96uzWptTEQknU17362Etrkjg2Tl6Y8p4nnbFVIwvGVYDWOri6EPN5Kum8FlWYuhMz2I
IWaRtJyjS8iPsYeX7MXkb41EAVVzmX2v5kdV1jBYZiOA3Ha2CFjsadfBrdCcqII+0HBFjjkJrbNT
3dxc/LIKq6Obk8SX8PDaxZOgLt7ZYQsGYK3ml9zgZFekIt8DpC6vpaaC1sk/Kt76rQj/WK2cCCEj
iDCBr64VTcrMEMkHcgrej1gOCX0QIJMz6HbPNB91Txqg9c196Zt/cwe+aVKGxiGrvcDUgEa1EEeT
SNCmHN2Zr6n7Q8FY0nepKaoA0sEHPITxoo+qQU8UjPE2Pr95Noz4aFpggq2Q28RcqE6rHFpIoWHA
YI0KrJ3dI1RWbJAYQ4JIue4dhRsByC3v7TAYh5G6dM77jr/rx3xbEfnZuKkwLq2018wiGKaCU4ny
PCIb1W2oR7xqTsoAnAGdB2+M3KjKjqRTN6ZfXrNpit9fQJMVGGZsLimBdpQMBD7cBbB3CA9gAJG9
hD2/aWQeQuE7Cwb9JKfoKXSnX4N59whjk88RtEAbRrvjnMHp04x/xwQjf0VEfB9Y7NpLU1tvIyME
HhNCn924eUsaHrDeSDB2akGaV7V1ZLDJaHEOt9yEML+MWNLrXDhXtu2MkqaHLrH7d/LHlyXqA8du
WIytlLwKXD5/xD8VodHWyV89ze6OTSxAlITJPluTU6jLO0iyv9VSE3iKWAgTZnmoPJwRPLEcwQpY
wZBYH/CZmd5LwPxVwoAs8z5buu5fpx6Bs2GfmppUs7YwJwhcc6xL/epGTe1TxYghEH7pPc1zp3lU
pJ9216V70ayaE8u/5ZfqzaeAp7Dbl96K1z5MglURaLGM8lJmvvxibSPa0iBTHZyE5XXsb4lq5XFo
DSoIKxIdTgOh3dIBqfCePRRHu4i7xcYc2aTMypaweq+HRV9TL34sC8ZVzuTaJF2qYY3e47JAj2bR
EC15jmTgs2mZAKP+CX+jOiWZes3bQuytDltVKm+NJ6pDNyd/JgOK/DI9GnQ37Lr1m+ARDJa+JBTp
SfPo5gWWsvVlwQkzHb7/6MBqDWt6GAuOh8idORgCdjOHPOLvcvhWT2XSwL/j0U6OyWQyIY3PNZmf
YG6Y8+h36NXU1jdGzW4PSCJ0xGcjzjWniY+hwUnq/EomwoOtmk+26P/HC66TAUIegco+9ah97fkd
NN6YHsJMr5h7KqZjSfXG90tVF+0phHNJs29I3Io4od5BxQz3noqfUO3f/CWNg7qmyjcnDR4aojl9
v3x/OirAOvoaJ+Yc/AejbpuT978+5PsfK9KGB00xllqiigmK/4LrjDkWWpPhf8gQb2YV0SfJT8Gv
Zyp+9AZGKxeLApndi90OP+mCZ/4YFne/mOnW7vKNFdpUzaQ1o2WTLQUN0eifuYMLKDI25pRAOrLe
vZ4jBaRHVUIzK/A8mjERUjP+pCELQm7Sd0dveFaWWvZ5PjZsRnSNvSNHnymb/KKskl4bF5+d8q6q
Z7AX6ZJla15+MTuRh9nDU4Fc0e3dkfXSa0n2haphgNXWb4YPbczOYeCnkfU4GONw7rN63Ks1BFVV
Lj4bNWFu4nlOEEfs/bHsg7L/oraQHb8Dt7SDIbG4SnF/Gux8QvvKlPS5pU3UKf5qNTErbqv9hNMV
eIJkLRjSY1z0zT8DEwif0MXCmSEo5XCLhU1pFmaIyqKStXLKAGcPiVIzzDnWqOxRu/Iv0foIwExz
0SRyqQXyjVOjnwefg0poAs7i6cYODkLhRpqm5GQwW3vmbA6gA/vRbji8jmyogZJtKatftnCh3pcW
JAMqRr4LN/MGRMhXrZ3qnsraxJHACiDt7OJitruHlcI+VWc2MsNkcHbR4Us34RVwGmCd3bmNZ39n
ZPqTMDlks3Kcjl6igznR1tXWN4KYRYBR5061bXPJyJJAexwf4kgolE/3Hubm5zw8eyXVurZO+5vl
pyGsZDxOnPx/Uq3dvoC/sDa9PlWjjoImG19i1cFILdZdHz2RuWF8xXkKIsHk4Whizj8WRfF3FUwY
3q2L4ExLF3cDJ86sJyFYdtt+XJ57uLmb1OXBk5U0W5eVgSsCNqxYfTSpW6ZEBDsDm5V+bvh+HmuD
lKR/0HA3yCwIHnBWs+lkW+yjBhf9nI2Phsl6amuF5GKIQ8T9h234M9KS998a5TcfousNdUp6/xKn
Vnach50uz7pD+fRl8lSnrDKuRbqtBKY4pAjIXZtG29QjUo5Fb2NXa8nYxOEui2dvyzAM0gjK45xF
pCUSVtixitixuARcwnUEAs9QExukjk3v8STyu9KEUaveCPLZWwLdzM/FCP+GIzdfav2BgSPiibQI
RILoRIrKXqyG03s64EcV9H49T1HxteClaLP5g6xClTXEf2Pg4mhSWFHTE20TuH2xgzyYg3FF8o4D
X01/mGvS3h3+EQICCDvxmmQzxXbaPOWSXhb0fL6O+dSTwzyRtbphJf7l1Ev2pDJ3jRRjV46NZ1MD
cYXZSkKg+Fn5OjsVayUM0kJGR96hGnIsa07/QT91xiE1+pX3bsXzSpIJAcS60fR2CHZ0VFoM5dWN
F+qVxh/DQH5I9Kx7uN4dSlvBy8NiQ+XY4h3O+ZD1BOthoVLFRXuJdZSL8QpPbUf2Hh/MVDN88t1n
JRBws7ytz9Xsapq+wQFaDvwSIoZNMjFyktT90jv0qUY0Ol8+FROEYEhol9gmcjEbBsBKv0tPzN8u
zsSF1S/zYXbhEPRMd/bI0ySLpu6W1AYQJ5+zLhLFdsypDfescUv2LD+C6+HixSHWJYbYl+awH5kE
Dv7P0Cq5IXpMKAnNVnmT4xhb1E9/rTvNQvxHg/+P1XNHD2I6S3YuxGtH69Fjb0ZYI/87JUsSMGVQ
28jA/2HTDhgkNppIlfZP61EoLsHjwH6utg1Ny15KUjiE5dyHzrQPM1k++ub2+7PMmJ8ob/SD65lw
sCVHKTdx0RO5qls5suNLlydVlj+MhTRTZbIfZ8dC0YRCKO76lQDiQmtBVdhi3ff3fccNgNtaIsVO
CEwhPlznkxBUfcps8ALuUEXbdoHRQBzr6NRFvyNlQRl3UXzUEcUUuVH8kFYHmRyX7wZGaWVA0g4m
xYKFX1/SIrkRHVDljLMpLA8849EaUYASFV2q+MUeGt6aFZQEEVDvy169GkP0Uo7JPw7DMmqnMUog
AeEVPfTYBnbElf2d2zP11fQKjCbW5CllCaJJ5BgyeYObaSV7t+tx/apbheF9m8kZgLZVUjxAZD6k
bhECFY/B+TM2MoIFTHl3doXXOQTmna3QiZRKrJ1lVqx8GnBtfWoMsAfjSL9pN0cvOnqdwdzKiPUd
XGL+gsal0xFG1gWQQnOp+vDYSPMD4AyncFy4SEn/ANGhSGEmWwVuPn5ohYiPOUPcYcz8oO0UEk1D
pjMMw4CB2m+vEdx6HUcZEO/4mIz0ppdRMGuO4efUmDc9tPI4Vq8JNEYlzGf+LuVk00X3gI3FOH9S
k0gVkz1WZ196N5xLDe2fBkPaLnoxa+IIHirRxq2InNerEzOJInmMkxnrY9qf7WXQiCLpH3qMS86l
4f5biYxjQv8xLS2iWM/UOePdUEv2eEm58+byt2ocWpP8BFpuugOzWW1pYXqlnZx5aVMEiPkTTXLt
1SysD3Le0aECCmVocyb/IJ/WsJfjSGNLfcSbCBlbe3N2j+KeKnDBUlMbWGcj07tUI+domZKYKOgU
3xUJnX+MpvNZEPufi+cIC87eoLeO6wpvam3Yb8pyk60ZUqizYJ0Sjr08xzKJA/zflxr6zYbvMTrV
a0ratx+/mR+dEs0OMkGyObUwQs++Tg5hU6pnSwj2OybFykBDVYhHbaJJg8Jc5PMw2ZuELrZcsxUS
dPMkXf/VM2f7sAzLnluIElGKrDazEd9BUQ8nRFw0gYLFMTpCXs97LmLAOQ88MNUZz/n0QA692GUp
io3LQZwLiNGK60BxGQRsd99y/2JQpCEdvxnuN75GpYYgHv4CC6wuXZ/YD16cvOIq+aJjqj/QLDsP
AEF4MiPxQbINsHiAWbB8DAwNmA72ZHm4EDHKiYDJdeGZ6wGUeMQDMtGIkWkWXYhvkQllt8XkG11R
sy6n2uBZpEjkzTEFk167WTB/ubZmDyBALbCCcAv5uLkommR2iqGVs23t7UQrCUlU1OG1HXeWHWK6
tFaFYmGBpZnC+yGbcbhq5zazAuythAcfvUsdu3dqd/Nx+eoMUG6hzJ9BZJjbMYH9rB5t2y0ufnPh
XEEBBRankiqPQPvTnao7LnMKGE/w7N8dKozYpLoKPnqj3zpx1dlBy7iiE2siAxGqbF+3cDAnqoC0
jd7G7rY6V1gYqKK2iPNX8KJN25xuhsFIdqKQuzY8jn4W8NJkucI+N4mLlul+MoCujc4P4VFN3RX1
V4Ml5VySVwnxt7GLONqjhG9U/3DbCQaqa/+T+9SGVkVOtyYQ0wMDJMIJZXXBY4QiT4wat2dWbOu6
qrcOoJYtRrpuNbQ+kYNHNKJz0sESMfRM45rzN1SpmgZ8jGRM/SZLj7Uw6510TjmkB4Stzj8NM/vX
TM2fxPqa2wDcasnckEbPZfUwpudu3W1gSmKmF3FX9gv+ElZVaMYQ1MG8uLCc6fdOKjbVsaXwf6sm
qBT2n0T1PH4b6gnIUku7HLaL8NaxvW3tbQrIeI+tXbQUUHLMoQ1ihsw4Sl8LhkJBq4pjwXj6KFS0
nMayOiDcRGglOeb9ELB/1H3SeYctvCtXSwXvUxdTu6vDnh7sIOMYewFHb+3cEuhxFH+SSk/Bzfn4
JTuXYAUbHJb4IqdWElLJ95+UhUmblWdtqSIz0rKpSeZHh2c/HbYolTophiuW5Y3mXyd2Er9Ysf+c
dqd6rUUP2wuhJ1ZHpztjt3LuJCMhDGqEYNX4h3Hx00NeZmIblf9kOaGExcEW6UcuNdsulN9uPFhi
yfb0Ir+Nf1tG18E0D/eZNXTbmIx2nd7/XSV1ziSeUjGdPDuD/csukAYrBsuIIPGtteUzqnV4Xoww
vtldI46Oob5oHw2WWo57J3bRFfR4FmUu2CpjLoyLQVINhpjbUWYaqyi8wKN4r5W+jSMRxoX6kBFd
ZIsZ7ldpO/t2pUU5ERMYqET5dcZBjd8A3Ym4D2JVnICCpr27DIV/VfLSZ8xVSe++s4NVeB68zwRN
Bbsh7t40Mp7pvmz2vlBPTmgtT3jwEcpCwEmIa8WGk/5LDKwLB3742WTrjdBaFKFn/j2jxUS0MUU9
bsue0Uoeja55Zxnj8jsurnizo5nHm2M9juOqgeKFDIws5geWiYO5hGdunVT7eLJ8uJPLh8hzeUXR
xSNNjMiVMduarKOmnaErxUYNLtZMBOZSiBdmtOcR8eTkReF1laANVoWvsqMyum5Y3M2aA33cmcbr
ZJoJijiPcHz8ez5lOw/u24AvamcWTlCOsjiRHyhOXWY/MsnDdj7FB1woHwKG9kL44OJyI3U2nwBA
/qtVE1ljz34vSpdDQTebp6FAF+HIuGK+1HTMGdBljmmeCqd4dbR6bJ1bNDd/q9F7JWvScdcPZWwe
lsnwgcVEgDdnlo7N0mjY8ICbRPvzewQIVKc6DUlYLZuRkvtgWmhGg623bL7/y/dLaBKbSrvpI1s1
oantKs7dEBTR3/ljSkfJ1ooJXphj900JJ3gwtTxkU/cnPYz3EWvpqQeNs1o/o833J31/pe+XZP2a
pUEEfvaY7ifdV1PGZIyK8DSZ8w30KSAulSJmGk1z0It58FPrpR4nH02D3+HDjCzANkn5RL7rV+UI
8CRm2TPkXt9xz2/O+AqghnPwO8ztz9lWaPO5TdLXupd4kcWOcCjX6OAcylVo+n4Z3Z4v/f3HbF7H
dtW54JJk+D5Ey/n7ZQHTE3EBcSKzUMKc5jN2MDa1suvPc0OChicRzxgcTGehNIm3tDtWcRJw24H9
GbAL1piq6EVnW4H+PwqscyBgNqpv1mhb3W4sd2lRtGmRcPWp1u69H+hGKqd4T7f8IVxgFlS1a+4j
EQeZvyQ7fGh0DJJyN1Ko+YBkCdSQGuQq+sQh8Dxx4t2Ag3sJwYFtdWvtW5Hs25z9xwD7O2NNfQBL
W6Bw0CKDOcHbuAQLEZ3+kRYrjrCGE5bKh7khF+mR/mEGtu2S8jAnmPVs+qRMhNOZ9tmHRRIMZDPK
mStmC/hAVIRoaaOTnVkziMo00YSh1gQVRvfs1w9T/ZKAz+Tnjq7tYBzTKV+7AQkfJLIfgok6A/pz
mh01tFvOc/fF9fDQZW9Fkn9lGmkvKeFWJCkYqph4CN24fG9vPHxIoOWfVUeqdY7ZUubrqdHP+TjJ
YdbH6+ri741lKBhfL95OD5wI1KJ3vQ18YrKXJ7dWnxZ1I4jaw8Vmqd3XwhYHwxLvUPXVQx535a5G
YtYx+TLmRDcKZ3Hb0k/kNT8bt3G2I2VU+N/E87KEd/pSgqxQ8HxLnjb5OBB+TzF+YXX4ZAROqWof
BenI5CRxwTAJTHtWXWzDhZmENdJhVhXv6RAhb3n67sfJb0IcfywbMmbEit+QI5B2XD904AtaLAm7
BvA+qiDDb9OrjvZUvtECU+0qL3JO0kveooZOEyb8WGR03mFHhQ7E/KzSVQTcFvWQjATmF/TtfmKy
z1DJWNqLZBS8X209QRNFp9BZkKUHugvimPXmAZGblKfT3ju/jQ6GCUGroWjCUsZ7sbBSzjkfO0Tq
D0Wu/sEaMnIqYXcRPeVhU9gGtdmwPYG2udBY5eTOrYy88CiK+tlxyRQStc8PdoNZA9c1VEM854mz
jaL0cTJH3t2RqfQ3kuW/hAE6/L9Sfv6NHPR/ggn9/4gBcv7vGKDx55LkP8s//wYCWj/nP0FAyvyX
JPLBE4EKHildCWjnP4sVlfiX61tkLpVlWZ5pmRDD/2exomn/i48EZm4SxbQJ/oHvaau+i//7fzNM
919KuoJeRenaK8JH/ldAQPb/hgj32CLzP9dzXNPkqzKo/3fCjjvaS26AjgNN4GmuoYUFdeRb2aN3
0ns0dacpapDpqIa60WNxE85MZVGGTBmmAFVcm05PKD5QfBnK1VMBdjb1nvIGPZsyZpKcmHI5XKWo
ec2vIl/CM0k3qoLq+DQnr41tGCeTY+q5e5ojBs2i90CwjKMD5H/cj60xHUNNv1Zbs+GiEg6srv+j
Mh6Zk0OsWArrEtqpvQ2HZkE7mwKnKu1DnL/Ms3TPxuyW5yFGRpkGbvmhv4Fuv4btMu8FRryR1LDX
Pk3iu6argdbg/+RgtMM7N00Ar5fwHRsuZYmMkiz0EGLGWIpgwGEOgBInqR/uCfydrDX9A9IH/iaS
Mpg04vXmqZ6sn8jiNKVZKts1GF4J8/HSDsx+lshN2cW01DMCBhgGhVbRVRtBtm3d/XB+9VMoEg5q
nJIjG/ch5BAbHUumPWhKfn/yRdOfzBIpDRcc5FB69AiC0C2kZOVQki44V8062lZF1x7wNzEsdebh
giGbmaozibdcvgypkrdhWs+oFsEgf9nVYs4e8t+5lDFAoDCQstaHhqTQqc/WqYtv4q6Oa2Pjsmzs
wjYtn4w2cgEEtRS/pWFGzESSBHS3WQf0Qzf6wI5lmHLvUXNY9TSI6jnHxcdgQV4ocT+ZZlYfy7F5
67WseWSXLu5RB3dgrHHury/TmFEIAZyUbf0WABTiX9P9ky8WvmL3bTZx1JCwyAPXEOJhybwkYGOP
ZFdvQxlaN48DQ+tCMeYtvaoO6akQkjdTdw9pnOVHu7Ox1iQmmc2St1ApccNTUT1Io//ldBW1k/mr
m1KoXFly11KMt6UX7YHqsfwrSSp2l/TyagzsSZtHzCkWiOIYJz1+fcUadVl68m74QZcSiC4P7Pnq
mvmhS/J/Yr+pP+WwACPX3j1lCHVCQWrfUVnoHB+dr2hi77J+1YZ5JwNEOIxdWbz4Pvn0zkcPse3f
EvvuDLfzQmItfdQYKB/qFA4pKSQoNuAxKFzfFLJ6qfP1csf5vbUVNpumY6vc0j0K1RnYwhgYJhGz
gch1HqeEfdPnLKsoZimm4UubTZAT5X6MXXkal+lVGSZhF9H9ofD4PhjNFYwv1YgoCUWWnJAbyw2w
SPaCvv0xLfgsbG+Bo22IW+T3igE3w6O4a88+EJGIb3ALD6A4V7Sbc82mu6TqmicHSeg4Yie0F59S
nXjg+xbzFf0m3WCgGndGTct141qKrDn2mmxI/pSW5kFU2sdobt2DVuITw0V4IBlzKFRYB1MG97C3
nwkvXsm9Fs85DxZtMMntIUpZGVjX2kNpmNRtaUN9TUowYZSKeoNOsKozXycj8s88rBtLSkBPJlm3
xGNjmHUOyVlPvC9W9ZvsdbNzbWPBvz5WAePxvzjylocknN33zZhNhGSSWQZJ4e7NyXfu2ufA5i4/
pEXTNinit6wirBe1bvocpROzG3sr6w3ak/uBTolrynC24Tiar4BA4IyP4Sc99dS+apMeIrt8ATzC
TWZbHwXTorqC7N1heQxcSU6th/t5IAKInbQvjrFX/zV9oCM+DVG+HTFjbD1aMonuEZ22t10MVWQQ
/YfKQ1yzrbNX3C3AbJeOTCTndi12rsY2m+MJPGG/O0tqRpn4msWuBHS6dwSY+5AnzsjCYCv6pdKs
23N8O/iWhmTvyXk46BpZ0iO128oP0F0hiOjnopp9pmCxOvaKSkCv8bcR4cqHgplZ2TZorH166rz+
dVijmQS/rtL3rhGLMHHijGsss4NOA+wFC8oPM6tpzyCBZ5trp7sl3g1Ogx9rqOK9UOUn2SrUc0nE
RHlZsnVr8wvruLfz7PaV2+DvMiUX35xZo2RUM7YA/Ule5jLPVDkyM9lo8utbKYmbLXATaTrfF/vF
ySR1WsmvuPCHTaLJKJae2LY6qQHsnCwAgYdINOZO2czr9ZJcvJnQsadXSTP3+c2to4s+PsaAP55E
NTTbFFPnzUnneO+ZZNr9sTinXUUEjMHhvgvdAbQmgrdtVTfLSj5b0TO1zj1xWOX9cnX8mKXrIfdx
9Mt4+L9qj9hg2XRPrduDuzUIbSVAwLL+sXQZ3g4lu1Jkbup2HIDH6bJhM1PvIhaoXRjv49JFVDR+
x3Kx97iYx9v3S4iHx88a2A1o9S35Ww5D6/6BEyKprgtGuOjAkftGoRqbCDOi871xj0PKVn6ysMVW
RrL7D/bObDdyJMu2v9I/wATn4fH6PLsk1xDSC6GQFByNNJLG8evvYlRl3YysRFY37msjASFjkruc
pNmxc/Zee2jPPFzmyZQl2OS+u8e4hg0s7PK9xhRhomPCrfZDsjoSKDbk6JKM9ywjwTiX184Pt6aH
Hsjyve/2LLWA90QgYBRvnNCrVoUdjotRa5tDnNPMTmF80YfYJJP7TVBIbFRAp7gx50QtfDvwRen+
UhXBciTOr2JqFDQtYA9IKcA60FBMyNCbxKRV2szYAz92Dm4HTPh/S++/J3D+/Hw4NPyT7/lLnPn/
AbsZte//Ren9X4v3+nv7p2zz3wtwzTV+w8ZJCe5TKzu+qYOQ/EcFrrkwNfEcW65rsatD5CRk5ncS
p/cbNzjTC92FwBq49v+rwIF04o71WU58qumfcUO/h67/k2kJwPQf7/ovGJcBiUZ/JFxitPGA5KCN
5J3pNuXFr/V3m2JedsOKMcSWuKtDehoPZC6fvKs8BVfc+Zf4TlzEpeS/6hIeplN0HPbJ0duJXXko
D9iTz9UyXzXn/Fqdq3N8Lc/aRZzBUBwTWuL10d7LHQKKTbhjBHNI9uI0HcpTfKlOzYm0llN7Ki7E
5SzDxXjSDv2+3+e7YSsPdIEO9jE/qLN5zK7yzHZ4Lc7I6C6Y1s7x2dlXR2tfHsftH67jX3wif/GB
GLptG44JD9Qz/TkZ6A/Iz3yA8xWVaJKnflplJnrHYlr9/73EnxC7hoVo3Rp5CQ+SSO/QtaYJ9fcv
8W8YX66r8fOH8OAPG7r5p9cILQgwVoIX3EmgmhSfmRIH08AsGyPgdvtz5SQztXdAT7bpzP4O4gwt
JEE5+hEHBTFZ/2LT/nc+U5/awXc8oiG44Zh9/fqZlmOIe87HvxX17lnl2d6ZnOPfv8SfscU8EbZr
QHqDQwJV1vpTAJbGQL+vQ5rUQmCpBxuiIdi1Tf8/MGENcz6Q/gEJC1TX4PlzbEf37cAP5ifzj/cH
dGrXymG30DLzPgu3ufmqujlWcWdP5MPol6hn5hIl9iXLnE83UNsxwG1a4jSfbHGniNDJPXTHo9qq
guoytA7ZnMWLnViLUB+kI1/AH2xm1BPwwnwTuwIzAzSzRgPUWiCQJgmH4o6tNtO7pZmaEDiwBHtR
wLQNmGuW+oDXgpY25vDG28EOPX0bEr6vUTW30cU9YRuXitSdwL+v7aGAkVSeXRObVx1yBvEIXtFz
cgBMppCgyn+EPuIawmbf2njEggEk0Yt5v6k97HLDWVQ6tlp1sN3oVcubW+zVt6SgnUYGDBKMYuZK
LYagu7Wt+Rkxal0UCEyrGFRmkS9NUncXg7rGWv06lcwWSK9n/kPxTnNp6UzWp8nCuQ6jEjUJqh/q
V7Aw3ZgsqBkulG+QgYGaFa2t4VpJNmnK7/T0BgDiAEtPvekhxQKYT2QmIdCjEUtwzcqHO9NA4yEH
lZMv6marIFYr6/QPpSN7ywG3h659Xxlr3Vegp2a4T8e9vXBzZ1V1HRSmmgDs3r4VcXsjOP0J5jXf
Ci+1LfyLmFpryUTlPyxN/36Pm4bB4wOH2LRYsP9065mEDJGsWg6rQatenTHbxLANM0++/v2jNLd+
/nSL//o6f+rJ1FFGn6+ZXwfvYCDSdwFwKLbdu7JNdkCP941fH5sW2Ug8nQisADs2rcAq0U4uVoPz
6pRboyPkI3TuRsIXvDEjuj4/WE6y//t3+ufUO9/njXosKp7J80gy36/PYpnjTudEPaxSzIpT1KzD
SX8aAlgonn76+5cy/m1f4LVsi52cHVsn0Hu+OH/YF0wFWUQEVr8iYWTja9W1UN1LrCIegewL9z9K
C7VEpUQMF+6nPrq4aXirG/3JAib69+/lr96KA73boGgITFhyv76VAWSaLCa0VTPbtlHVMe/N//Dj
2sZffbZALFA70QYMHO9PhUE5RWnScJr6uYFYfn1VDAcTh5TrNrgNujrCID5HdIwHibd7/vD7Pt0n
fYWtrXqI6hy3bfE1cf1ZUem2M3yQnnPXdG8Oxb7Kw9v87sOK+A/ow1GsPQCddMP83RmMExc7o8eB
JR9AGidcuWpnO4bNNKlTMCIId8dnnD+aRXUVFYOdaToJA5182VzdjsNIjQ2uNZ44SBZm/zLYvKMg
Rdirr2ZUrnQAQo/xrsiJ9AAnp6Msr2scKRhlJEe9UDRHxJ2MyKK93qHxakmvIIKXRWLVomeoB2br
RXvMyhvK56VZoDac/64lsndpoaQdQ1bgl2lk4TeY5ZFurbAyRiPqGy/5CBOczGBjs87DDubGS7zT
y6SOH8ronI/JPnHT7fyJ61aFv8h4mlSy16NeAkeJdja5LmgP9KR9CAh76yCo0CtCylFj5uI+vKsz
FJEuuTcB7BkEsZET70CtwHfA0BvKh6wXh2Ssr6GB76QQwdZUzRXFGfqZBHGQ+JaUVy/ZyG5YdX4F
6XyO1K6BcFcmqhhmQwWTJTBU4g0S0YoownWHtKhR+ikZzScoEm/5eJFaceh1B2yTX7xOY0RDjPA9
Ppmmug4UVK6R7FiuP+a7txESDYSLpPGEQ+qoZ8GS1e+uxPKXVv1L4xEF0ZhP5FkcCtP46JvpnKD4
juW0StJnIZyNHLSbWSLB66A0h0N17H0fnYd/Jvf1iOfyIcfpIvv4wYLao+snuFPnwIj2GMUWHKDX
jsw3LefipI4eeVzf5/WVTvAdvJZzcy/ZLdrg2rTqqMnmWKj01a+bK0YguMqyWz0ZfbIHOXfkg9wE
Ke3bcTx1jo6Ack52UQiN4p0wElqj8iFFFkWG84ZU4EeV9Suoetxi0SOdPZSrRX4oZHTJLC6VMcAr
tzjKdc4ihIRlJxCoa/gU72qM9/iDmQnh+Vv4c4+kjY6aIhov9O7c0nrK7elUcCU1+TaqifmM/ZRy
0G1T7zPLCge00gBaA5aLjsUTBWiN9jp6ZIy2VjHasxHGWpmXXFC6y+S68eE4OxBXCEqIYx9rKv6+
fzGAGgLfjLA0cw8wEe0Q7/G86433Zvrdl9/V6zJBkc1OkVF91KK8ZWF3r0sE6ULVR9dP9tIPblM/
brsMuQRXX8vIAA1zXLzZAIAv+0oke9Cgn9pORw7eHfpqX/Xd3dSdYlp8Ojcjftn8YIt69jwSOjf3
ZcRHNJSfXvPNBg+ShepB64IaJ4TxNFa3oMWfpEKw+iT8Zc6d27CTcR9K3isdkZdatS8lvVPFdGt+
qp0xLSiZY5T15asVFAff2mH0WsnJOFmxfTcNzVG2/Sl9yFtFApV8LW14W+QKOguDsKuoKbZ++F7Z
T0o+oNSlrWyNdAoAg6dU5UGiXlwK107LD20HByME6z7EAPvzQLzaYAvmv+HV+gnN2IECDfhMexcq
AI78C7cfT7HhEiInDnVZkhZFXzOZTglL1uhXNL24LyNQv26x09C4eJb73cAuDJ34ydLqqwdzIOjU
sa+/M+vfmY7zc5cfEkb2SX21vfDcFeqFjLqlS7ZBg5p4NiXF5jMQj5Mb0vts8+Bufou2Fz1GVCRV
wOwljWnrVlcYjF9d2RyzDIqQwVPWpNux5/uG4bnnw0VMXFJLoXblCVWUEw7PAwKya8DNk0f/3Dn/
d35IjarmUJIoKYtfZ4EUD/86qs2BJr+0Md4S8f39e//1b//kn+ND6zeaA9RVnk2PwiOY6ffmBSNC
k5EibQszABbue5RDv48PDec3V6c0CzgfmRQpc2nxr/Gh+ZtteJ7F/NAHXKC7/6PYY4uD1y+1qk/D
wjKhIMwjTmwlfNdfa6EyKG1a6+Ck7bCJ1q4t231ND/WCuoN8Kajj0KaOQzEHJHk0zJr5nhvDFoRf
iDHPJH0hhPcHKFG119D0qKd1tiiTsftmSC1xRdMcwvxvXhS5Wju/I/sWV6DdE2o8xOONfGPo+Ew7
EG7mL0IN9sKS5KU7nONWPKP71CEJXJ+uyCGSB78zwBiIKT/nEpnvBBEo4InANE1UOqyyfikaVsGG
YQZS1bXl8zud8zn2Mn0io85mxQL2ETS2RkJDDA7Li0kVnsTJdsRBA8i4kK417Vvy3dajKV9QnTW3
Ias/Wst8kpkm98CHTIgLxsZxUoD0CBPIDhA4OD1jWpsKBtlQHNFd53CYBv2M7H0QYUTKahXhlB6G
1xTTrBe+k+/uC9Y0bUzfggWWT3SZICiXKKRUnY1biTTvYDsFKQRDzTmhbXeTL57CTBtWZZHZx3Hw
fvRuVL6ZBiZG6YJTp38fUHZNPpZYco2sbmz3ToGoeFjV4ejcHOnXuIeN9IE85mytWq1cthk88wE8
P6OMmtWuQEVU6/q2NfvknFE8A7zUvxgjMPM0xFdUpuRKlqLdMXYQp9bSmp0qKuApevZUlTaAdOWp
LUMQ6jfPKDZ9I79Ks4cnV075uuj9dA8geQZ4A5L0ojG6EWaWrxJDOAwJ41NT4VBJ3NZ67DlsLkOF
Wsgb1B4x0feqTKuXMWdWp9FwWOuMbYmqswD0U6YmxCiRQhC/6fb44rlzHlTVeCt814uuzh6TpvgW
N4G+zoKY2ZfWvDg602goFOmyKceNl7xGpWbcxigRaxkREaLsqVqTqIqIuodXT7x2ZLMVMCdfdzw1
KxRLa9FHap22gDVr3SZZShyAbHmrIa8vzAwhe+oJ/Kk4fQPmyvE6ZAgKpT9cVANzy3yeBeXQ7qYW
k9FPkX85lidhQm30ktZe+CS2bITJHCRB+2lxyYaAnYdDxReKMmfZumX5nPqw6PXQ/iymrtiR68HT
lmO7wLgXl8K/s/kV0y6NtGjWgNVkJMVKqcrHTttcShHfuzLHCY0K/jEs1X3c22+ko1KmC8YAw2ST
EjOKVU0WzZKZfLMWXvaYTuhigkQ/8CNABs6vRRe+VKHhryvXxrGdkxaSlUrh/59JX3boYeVi3OLq
Fe6gYpcmUr93YzBaSQzJRyMNAj9jpZRzwmB846GDI4ULg5Bmqv4OAH3QhsfI5W504hyNp1Q/emwX
C3UamNadUjhi507Plji5AFZb9UOQxN02tf1621f+MTFBoOsQoEYNGrAsu2rjCfU+QJOVdvKs6QJx
UhpOC2dAg1NpaOccSEUaez53fTwLwOBbq7IAChinL7YrMPkEJFcknkUWJCuVroV0YHug2A3XMoky
+7Wzq2OVoyb2CvvRVfklZI2ZejdcddKP9q7CkF/Vl9zuvkdV+D2abMzHSfOg0vBRF0l76cPkmrrG
B0QwImkhzp+qlg9S909TECbQ0WW1JdGEB83iUBEFGBa6xCDbpkXlHtrmi7QhTrpZuQ2QnsJW3XhZ
/UD6+6OagP/nipmm16do58ZxQbRTtvW8PWkznMq2eAAPQo8eS4U8ioRbsXXgezf0zZAt++mdkTrN
zi/yc8ZCvswiOgjjcIg78wMHLp9l/UUg0i317ijjt7KAfE4iPJJPTPJY1aofo46plwmRvTKGdlxg
gE6W2Bh0vAb6vFiWm6SST/iI75MpwExaMRLsBUYrFeTDMkkRKmaRvQMJvVUp4jVDi266p+Nmdhbz
Og6D1ruP0ZOkpF5oU7EPRtEtkECsTBNQO5FS5S4AwnIpyRCngwV/lIoVVi28W5jURyNnMhkZ/c7K
NPcAdmSDh6+8RixRK0kDY9Vc/DR6nlznEnUZqdj4o3RIL4DVgIEpGik6E6lUN1KAo69YQ/w1cHJt
j5YZmjjMF8y0NswjEn99aOKqy5pdPZJGrwnkCB6k2rjctzVPjx2Sn8uaU3oWJM5qM/Q+E+cqvU+C
kZFfLdfYcmY3PzmcNeHK/JD9a0zHSBSau3Zj45zMOPUyuPbYejaZ4YBq4phuoAdctQUECmm7CDvI
lRLR8FxGPCDwsg8Bj/9YSXs1yf7LEDT+Ire+xZ0uAbmS2hKGXbz++X+BBcUA29PSSLrnDh3CMuRZ
Wvap/6Mr6ksKUOAkoceYLFXLsaFV6WdIPhwsHW2MZMjqXdh1Sditg9LF7ZHLT1T9sLtSiwSWljxY
eE+AadB9uz3fXAzGMhk7d0NuszlJzHkaQNmenq3Ug0ttav5GBBw/hD7h5ERwvsj89HtqDIfCuFkQ
V4GPl19OGy8rWhPSSg0SggAYRGX/I0vlk967EA8K+WoDS/TpWrhGI7c4l9p124tTp3BrYWf2qs76
Fhs1uGloMGFlrX2BvRrsxbS2VbtoO1ThlPwaeEDCPFobWHnks1ElrtilTVtfZVXWq3aImdrrJk5B
ixasH1oVzL7uOIWs1qAtrz3J4uR+mXf1YDDb/M7slNkxEEk4Bt4XyhJKJ5/OasHiA+ftJjn67Cty
GTD7nRFhuTts/N+I1Og4whE5agUrHKjgA7v0YLfVMU5qfx/DfzEJR1VVc3GEb2zC/hDj+rVGw90E
Yc2fqmwXpp/diI1VKKSoc7pI0I5cSat4BSXNjgAY8Jx/2sP4SsNn4rEy3zFgWWuj1K/AwohVjYL8
oivvtfAmtUv0CCfQxemLbM4SOXsBbjIyHYZt07K4h+TSZ2ja7xyt+ky8VWHVpLr7ab/yfIZjGfVb
iiOOeJA0ZSGbBJWona+xVszRIcPGT03wdEE4btAHWYSyeBmIZr/SBm6+Kl0XMeqVhL2ps4ovrg6B
lSbqE58FI3kCgzQDq1a6QY5aIKtqWc27sRFoyyw0rXUdYzWkVlghvEewrSFN8IQAR9ES3aD8ApUn
q/6k89h4lBBeWiSn4pZLPK+C4/qbV3QfbMWMk+RNZC5NvyR+l4rlv2/xCGWS7KcsWSTDPUiJe4B+
n1OjgP1UX8WdVpPNY2INXE12t4rkdEkjyzqVzs1TTrBiUIlpGD1+5Afv6QQBJTDRAU/yE1jVZ/iE
2oCy26EZx+jK0cL72PmQU0TGsRnDzXqfk66qKAYQj+u5T9pdORnwtgCrtk12LAb08ho0WJ7/fN0J
DXQR3qDFWK4lxdbKGyz4BNJ8NJEvrI0QrKKR1tdzkQI1qAP4yDlAgFAzEMIrUmzRBXYqRoKhIUVL
bcVO5X8IR1s7ofNdiq5cCuJr0PWcQBRiKY3saGOX9XTQ+UeIDpZB5zsrPUKnQGTZ0mB0seSGgAFD
CmpAA439OdwSuYR10Zl9Xb5LqN/skOyWBmcKLIKpBa+5x4Tbfs80Zi2ubb3qXONuSqhAE7Q7qgOO
ihViMw0jpHc41JEP48ADy7COjUsylcHKn6AWqMI9WJzfb1Ui8K9pdrSECSkyf2YFY6fos+TGybxF
Tj/ZBIiNONDouKdOuLNtQdBb37Zry7iz40ytVd1/kEtuLCpq8ap3XLyExGobKtzlpXUn3eqsDP1Z
K7VXMFI1kgipL1STvTYJhb8RXl3nhbPEhKpNXCPccZjQBm8bme7WxTe7GP3+Z9LxQ5va+dFFyUg0
hXkKzfwNV/pnU2OesGghrSEaE+HM3MtD/GOSg7RFiPoSVQQvCl9Tm8hq8FP2d7pTbuwifR52o4mp
TFp8S5DnoE2rhtDG6N1pgq+k01CnqKXmaLcqhqkXCVLHwLZhq0uai9FMBkIRlxfCZr+L3OkTHxcN
o7a+gzL1ZbkYO8K8Iacqai9a33LaqemBTG7+5NTE7PRDEm1NivmFJrl5zSr+TEpOAr2B8mOad5ME
kWaci/eikOi1JFBr7jV84oyjVoT57nKljVsP7By+ThzX3PX7zhPPfav1aPbFd3peAMlbWtgad0NL
SoaWOD9mmdCmcFqN4Of20HbQJHrWByuIjFtXF5cmJgTYwMGyYDyUrOzoW4t3cu8lQbOvMo3EowE/
gdOoe5qR77nxVNdoy0OnYw+UuBJF8GBzFF0MHi5QVXOvp6rDS9VPt8ChARg7nj53rtgGi9jZmLpB
BeeRFlOyCFHhJDtyHoxlFGH8M5pc22uM4uREP9Fye/XYduqlqvRVX7a8e5/0QaIU1gEzm11E1Iwo
LfLAetRHYeY3O9eTu8Fw1be4g1wk/Pab7oPdZ3+EXNVhPdEwqg3Pg6tI+UIfBcUHoneKkUZ5yb2n
BdjfoILLToJgh9HVCZjY0G5fywZQhpizJnPGjGVd8gma3nvf2t9t3/5uDf4O29CwccAaUib30z4D
jRMHD1oNiK/VOAQOQTEdZR4+N4N/HHEII190b2XS7yBPj3tJ5u8ij7xoFaYWUmC20jPMcX8NoImT
oQvkH9gfMweMTDVcMVY0PjG/bD7wOR0KcOJo/MM7Mi8wfY1gz6G9WbTg8BkZtBw1tzsV2LJz37fX
gvgbuA4dWIlyV4HekQaDBs4d2Jg8TE3gmpYevGHQvfotr2sk0IW9VxHHr8AeWL9MRs1KLiy3IKbV
NT+gOCBK0wh/t13McGqKyAqIiciKDwyZyUTQw2ZtF/15LJEIkmYJCVg9hW0YHxFUzVcAHWPavFL9
GTvaIK/SD+k/2zYwIZDQT34DRUcmeYMaV1IMWi1yg1psSiM/me7wMnXNrWCOum4oWTYjRSI+uOxI
lqJO2eI5P+rB+XBCCuDEuqmo9e7TgsjNMeVEOrbHWuAAjv0hvBROT0ndadciZZ5gNDQOnHQ4SEN+
eCi4jZ5xNRdyq79StDe71CfvgyxPdFuNfQkAmFHEWbsk1/1tMdvH0toDkFaRFtON63r2hCgMZWkH
XihTvnGA56P04EALjH3OrZk28gkf/vFFt/K19MqvGqyGBr4XpGtYrW2Nh8XriYzyA7z1BXwCixSL
vsn6ZYy/d6M5M25EevHVdysHe069z/wRvC5abvLkIP/p3QesmTlu3f4K+5p8eR2AzySoPWZXXLkT
dZ+ux+C5s00HPyKRTHPeSQXBviYOjaCuH1R1+rJrwMC2E4tZmz7G5mgsRGvftW53mWpSZXrBPKBj
bC9bdKcEqXUsuOuRZAAjuO9jBJGSA+Oi0QMYy17GuI0kINPF8y0PJjeVGKL0FnBYTAZQDwLKCEay
ZNkbhEaECWc3LSFjb1QOgrtKTGuonG+J1gRrFIuEEpVVetJH86PJq3wjxPCohNWB9gK9Qf8ql9DF
wlTYK8crDaaDDtwzoXfnzOCsmvRZtVUOk5HWRcoXgw9Gwq1fGKcCDyUPd2EmOvcOsuxCMRwHCEDI
ef7QEhFENWOs0LxWtLu+l5IGObsWoVINVR4R7ikb7j6o2cKl6j4rjDWTxTmWqLtil1RPgd0+z73R
fQtXjLwItsOJ8ycwtWHLxIvpKRyzZTpaLvi3dCFnVTU6IbQe2gRFu4ck2QgAuGOf1Ws5+j8CQO+6
Ice9aPeaRlgeBfLRsqcfPjGQGlqRziUaaTKWg8MUthCNx3yC4/eAercPib9VxfcGsKO0hre0dT9d
o2U7CGiyDMa3IMXdXQ/pF0fx8X4kNW6d50e/FPx/EW7Mpn/sqOuOwCMIV3OqBbw9xRojjGUoa7JS
dcJjkZhPG6ePDqNN1BcQHaJ1ZubfUE0fUV7AiyttzhC5LDm8ZGor+2cFmvSUuLFY+zjti5hLxHh4
VXGUW0mBwBiG6ipprE/ZVYogq4LBGeL3ESlwSHwXuSfcnYU8/PxS4IRqukGsugxEvdnJ54hO20Yl
cXX4+aU2yhKr7fxr05SsofO/jyqEvGX2hW6GKsNpkL9oLQ90XZ00Z8y3QWCoQ8uRZFNBheSieEtH
up+0nQFS9dUZkXzynIX2EplNzowKU19QjcAA8QSvdfYhB5qArw3hetTSOydpGbLWRMpL30CFwbOG
V5Umd+3uutobNhhMbpWf8wO35lPo0wOHW5BvWBpSsluDC6AAziZ0ZZDbQsdr4HIagOpgquJMxUXK
bQ2G2Mamkoy+se87gA8hrsS1Wz5iVYLwg9lo5cbEzEQ9yMEqNPV9L15zVoW1Ew0kWAo2uTTI/GXh
TMAQi2gziW5a2AEA21FrxIrN7ZiEwRtJDCUsaL04gqk8jKp8IHa+xL4T1TYioN47te4Jn/vaDSpq
8hwohK61YiGcEoXBQvdaa6+4WRtnbLf1JE8SX/N+aNpl1jnWsRBiP9WtvUHWjB+cmk5v9WfbTExk
/ngIC8YNZK2ys0M8cApYChooqruKsnyj1cpdVJJRqkynaFlLgR8PHvA2vKug0sHp1pEH4fjTm2YZ
TzSYoE1AX5DWSTb+S56qaF1xMekT2sXaImH4oIryo6GzjbqHhleEhn1ly6KbzdZYg7qVrLwBNK45
kbuRVJtivA6x3j2D+4I81AHHWQ7jLAOoJg4pS0RTO4/YGRJM2mUASIhNWHbQavp6Mdl6t0pNDRxs
+5iiap4tL1iLmhMecwZ6HkONSxn7FnPl0FlkpmKyDnECErN2FsMMj23dTZwXNwMdPKoJmrVJzdRD
kwD5IsOtwVVZLzHxB7kwq2fbNheuxJ0PnfY+86tqlwXdutBCEwWa+ZwMQFv02A3fkJZsrLy9OtXo
XuG24PwdDAviVc2sQ3OtDagEdhIxh+D5xKF05SvVFCwumpea36w7j2qpMrTdzyCRekRaRpzNnTWY
TKwJwQO8mn1lDXiuzIcEQhi4PklKawAzy1bpz17afzM1Zi4uLf6uM9ydSyACgSctDUzJ0Tfj5JVV
9X09Wc0pUcUdhP5rO7jDgpGvv4uNcaeVRYE3zfpiVEoSTB4/p2jVM7vZp/Ohoo3Fuxi9+zwJwMGz
/zAklcJqVpGOfnBIj9waCOYsfUVg8LRO/OGr9/IAqwSM6JLpiU8qBt+qdBZP2GmmtSu594VZ4wiu
6l3X66fSYBs14yRc2Ya6pHNWg2+1II3KTVojc7MsY1pgx4Gh/TmIGIJbFr8G8Ex2wqUH3xLsikJP
reLm2TWbaifD8Z3u9GNCjFxdjCRdgABhi+7HpVZhl4u95kMVxUfEgWAxQJWdJnprbe5dKZpdMFxS
bKR5bmBJLk0Kg1USzA6dkqYsEla8Yh28/D7bki1hrl3CvhaXybLoWDuZt0NKw0nO37uR1l+kHj6Q
YzFsqzZ1MPucAOCT4xdjqILNS3ZViDjNHsPXmgwDd8q+9YXlHlEPYA6jAXmtC6YztcsjROOuWBOF
w+U0RXov7No4EOz3xqGN510CsgX8E+x+/mEy/40W1/ud6e3/8Rd+/r6qktVIrsLl56/qeEzvNawP
tD3csgXPKwUJVHXi3P/8EpTPFIxkFpAYHja4iKgGYZCaabUZM5rjTQS51gnLCpjGkNxnXjODsXKS
S61+XCdG/qkPTXPKY++pYy3egel5DVDgrLsm0dZ5QGx3GrCINETEqZTDQozLSYNkr5NgOeH+znT7
jNBTPMYuYxdd7y92SMt7TJaEBFd7yKKcv9C20ubjJ+0QfHiBOGaGah/jAVxQYW51xEBbh3yOJbz0
L+cHN2D/KJriLnck0VN1X++Fx7Rw6Hg8NItEKy911HuVJXtfWl9VTeRUNPr7KHWK9TRQZ0YA9ZY9
nhTwx95HV7kTMRb6NtZ689pBtCV7wuS587TwTFRhTDgr/dluGjEgOpa/nuxwEw/pXgCNOVUSRZet
Q3itORhljFDpM9rcUlVQnb3eA7WHsw64h7Wh0+kepoyIbKFBq4ngxW6duHXBXisMpZpAoNLd4jFC
62ULgm0yBrSIzPqdDgBaJ6rFi5ontwguMvYgsrj5A83udVzTnG8MWvWtsHC7O95ZswOorpz5i9Yw
Dk5J4BTf9qJMdoOOFt+HcjZGHfRvZg5jXY+GNYb1oVXYrVscpir37zIkagtAoSDFszre2XSiDKbH
hhmD2ey8S102qE2HJGHAMcUEj8RLQ/ZibY3Jpvb06sEqxicT08mFcojkaoLlcg2SsXQAhOEJSGio
a1edJJxZPfM9hxi3cbVu2gqO6helw3seYAEB3us7WDSSKKcmzSB5uvzECZ6XqPpqbMo4Yug+xyai
fDVxRmGKUltyjsHuBjNloEYMhoeR5SfDnRUp1C5mjQeTIbgx1SP6so4mZgiktvGt6xReqsm6N3LS
uUg4pp82meZeGQzIPGt657BlHbUB15gh2cLYKeI8HlZ3UObFuYEDFXr1l99yJfSO2j1S5Rt0x4jR
Uw/imXKcQRZ5GBb7omuRmq1n2dkpcwS+macObjT9gKyH2Iqh/FojaHRZw2ONTPUDEHe0kHkmVzFj
mpHdS6baRnNjEEJ2/1COdNQ1jZHKnDroSGCvknZmmBJA4Js8GlZWd3uaGHd1BYjTo9tnSg2wD1so
xkgm/MATN0VVnPqGk0tMiMrCRre8qghktwuyOeZEuTwjEqAfoJiFX7zDifEDGNCUuyYs6MVWaDdp
zEJOTNz7lNSNpUNgnlc4MaQWOoU2fIVJe0dt/VA4UsPRh6sXZf2hyTERayoKiEmSnOMkCMKuh21t
mm9j/OFnbrbUO/MDyegdJ+1dl/vyGkntBwdNZOYxTku0/huEIXfjGH8GM1JPN8h28Z8ItJuIGSvJ
GiGKdGUq0PS1So617p6y2vNhktiv3tg+Az4h20G8aApXIiLkR7MHNaawhbXhaHAIgnlhpg5HO4Vj
2adFuvRUBteo+OFxx69oKzpbmAkGlQKIdSieRvUVFTm+WY4bDVzTdZrYH9loiutIWENOobWcQkBF
HhimpmmrQ9MbKy+0CBEUzbY3KPeE9qZaJA6RBdk39pi10MKO6Dstu8Q9qQBypB1sO0OcfBvgU25D
eIQJHBC72eQre+QkSglGbRJhwCaWzZHt2rTGSxvl2RrOBjbp/MNRJWiJJDnNGXVhb5jbkm7MwnDH
VUpssl+TZlnY01ky4lvpTgej7v+ydyZNkiJblv4rJb3nCaCAwqI3Zths7uFzuMcGCfcIZx4VUODX
14dlS3dVl9Si973IlHwv08NtUFSv3nvOd9SwJyMngqK6w6h9gJYINUPJp7ac5lB1OZzRhFlq420c
TrR4bL7Nepg2FRR0mkDxCbH6X3v8KZHqhNzvkHVyDgb4o4dRVreZvmXro2z1k2DUvemzZJcRENkj
daYfi2XRIH0iYVNbRuZSVSWowEFBLAvbmj4rk3lX6eLxw8ysqeBWWkbBUsRWerK7+GH2yEYeKxdn
ssk7bWuaqCq4wlpeAVeYx9MMgCYiig1a0Tsci98AD/lXZpodVFDtCENKHlRk3Q1+/g5b/IlfllJe
9JtZgXDTzmoehLkT9+LTgoe6a4fHgWbwvvUw1zl/p1W07mfewldkuKdl3vmO3vqCQJ6qt8uNcEkS
cVioln1naxS7ZNncD07Z7jM47WTHzoecdhAWPkDAjkSVmdn71vZYpgP+3M5+7FLzWjb2s6fAQRmJ
/4rYiHrWH0MbPMHJaH+SjMN4vGWUPNPk8BNFL2Ri9EZUAQFmdna0nbhllKmg3MzxX/Z5h48c9Guz
3sODiRqXQdqd2ZM34lsUH5PfnMyqYhqfNKfJi+kMOE9u4P7y85hS9wCUp2aqS2ZxOSbTZeLOIH1k
D6Vn08YwoAaqP3pJ6csITSt0Gd6KAN44c/ngq691tTd7tk5tE7mRlQz/GoKVjcbx0XvzkPmdINd6
rFCKOOgYR9Ffm6wmLGAcy20wF3djEXwGvS8PTTPx8vxtNMzyvfGYE8hFh70zO7zlV84Ze596SMtN
gC/HhgNrUwZryzfW19rv8r0vLftpkPJaTNF2jTmiVUgaDNMlB/cL0mugKiTnqQeypsekReGdLGZI
cgKvyiUYvLSiLxnlzlYbsUPvaPzDLn5Mm3x5q9zc3U11/KsigmpLAwP6eJeAMbV6CUzcgr2EEGMi
TDnqGLrZukbs1GScGJ13KQGex7LbMtJOP7wCqUnvo5OI5AXD+5vltHO2HfgnPcURramiJECjgl1h
Y9CfHZAp6cIe3WHFfzcMQ/PVG0mICX0+tv687OZFTWFfrqP1WE2PS7kSEzxOl0gCplobcp0T2o1r
HLiagwktoYymAPlEQN6ow1xsbkk7itbwVs/9YQaMEyv8tQc5gImDkkVBXrvFqRRZvYXAKUK7wKKX
rx6ZKWegiEgnB10MZQDXezn/caf8noVNJEZmvpD++7vKOnY47s+9mdD6VVbH5syKmfNlOuCo/jkJ
VjxEzkNUGrsxYV3UxARFovxcclASbd5jFbplTvDLbFqdZkmu0xpW7ngN6tesG/YCO4EJY/GxDOyL
GKFMB65FfCFbV+9E18EEsE2CBeaDfJiO4ILWiyAO3godU0PvZWvl3lsutTqz9kktziWPw8J3qQeQ
XUT6IGJgADH1EaoFRYKBX39bMf0yGQ0+3ce9Tr1PxeDgMLigeEpv+q5nZhS9Cu5i3/jdNqXeB33N
XSLIECLyiRE3dlDymbsRmqvFre8Vc+rltX2Ys4nrJx161B7dL+Uh+mOsy9iM4JiDQ8AtfTr3OJU1
SrHxia4KO8Gqp25a/WhzF9spSRSSYy+7rnCKw9KXSWhPChruMN7Hky+3UAPLw2DmX3WZHYeiH8Km
GagTvPLJEGyoctDVTgWgojKbopwb20spl+UMxO7JYE/DR/AUTfbFT3OLgWBO97l+5LDhpGviF/AO
3mF2Kro3s75MnZvcWQXicm17/Z2sOQMgGsJtAJ2ueTS7KScMIuk2CNmaaDEu8/CcRGglElIAeIbT
ITQFkSvpNByEWecg3+b8ju6mu7HN5GdA73QHiz2Ylf2jJuck7XDAVZ3/6LU/kVr/kj0Vi+47Hqls
NX63NjG39bTzaGhhIP9JkHy+r2imbtsBWhODLhoo0Jn4zNIf1hSl564jXwf9yR8XrnCt03eK1fYZ
cfceFYDawxqrT6Px5FfiR+x8MlFGZ5eY76pC90WBFQ5curi9jvdo0/Zo6dG3dfabyS5qFN2dO5nO
Hjkg4A6LsI3yl6ijnI5v+iBrwhF4HJKKAmC0Z8Kg/eQgekW4iYdEP4l31B3UHFHU3aOEO2lsTiZY
JgfO/57rmhEKLyMOyRRyb8wdSWw57lIq/OngbzEghzpmYDl4knyo3PhDPh0nt5u259jqQ+20PwfE
tOEoiJu3+smD7QrVZfSxw7vtlZy3lYxb/IWDZ9HuHQ51cWtZeCdjbN6DFEkfibmLLmhcCvulmk1C
XyL4K4WffOrMm7fJwBii5dDfu3F/8OzykvpmsnWLB7Dq6d6ApRjyfQG85+hYwHJj4htoD5p/SdlC
EQG1Z5NbZofMDsjh8CLlzCDLu/e94Gchiiuif+NoJH8zONGJEuSku94TLapHV/mHnEC1MosYooK/
2EAwgCeumBNwh72by/mtmS4yaDpUnbWHCKHeQCgW2yRXLSxCOI7dqWXMAVQkghq7ZrAW+edEMZKY
X47s5cns9LGqI7GTpulu/bWtXhs9bSQ5QXqZiOhJgGQ1BrvzTE6wiJNwQK2PqGw5GkVxlnNphlVF
R9ZRaE1KYeawM320yLEHxwXW+oRQOcpo7Hn9xm9ImevgiNI26ca9FX9XtoHLqLsbzF6Eqmh+Y9hi
ItfTHwT60AObn38nbX+isUvl5jsiTM2nGvjHnXYJdrKn/CgNA0y6oLb2OCzmmRFeBI+Sehg5Filo
eELWwHpugVV19J1av6KRQY5ZZGyDzBsFCOSx75ZL4LrsSpoFMSbbSU/6wmXqPA603YXD4rbw79hj
hN/CHwiUIQ3d91UaurYmKV13j7MRuUf0uAQNuePB7JOPTNLWj5062LVi/EoEYoYpvYsBr+7gMwlc
d2e8C/LgT2Alm6GAYEifF871tSf+VkDkJAVm11UfM4fMKfVRBpTLaUbGhnjCG85NHEGBI1DMs6Mv
ewDwllXVH2kvyEmDdmsa5L1lLki4wg/uB8smK89Z03yL8h0wkrsxhXGJ3FiFoAP3ahiJF+cw3v3R
GdNGQi4+6ri/M8d5/lEVS7sXTLI2akEvtACB8afiApup3niLmZzLOn9zqzzfDWL825kJI8qyvmuU
+mKy/tStzFeH3ltVVNwNZyY6Y7UzHFv9KCUREmp64XBvTk7wEpBdih8F1uGYWdA9k+R+ZsCyR4GL
dFg151Qe0iRnMBB9VkuMLkHoLxWloDHqO6sCF0/m/WlKJrr/aK3HaEqALMkjyLG3sqjLDbq+Nu6q
k1DNvYEiJRzofWxTGn9Yv7aZnQIorR7hSacb2672VVMi+bQnHq8SJy+cvhDU0p95lsgWNVCbWIJJ
LkAWkcf3k2Ql0hNQ5oLN7TneSRtZiBoZU0aMQ0HCuOoIKx/RuyztSYmRnxLio/apRQrIy1vbziDZ
KKJPBCKeJf7q2Bpdb4kPKex+ojIKAnIq48mcYMarxnS2XmS8E2z45idU3IbpdKcqbz4tY76zJFjZ
hpuTSkeHWvsiAnmh5wUgsinGsJzo5FMbvuL/NHfWXH9UQYcoVacuz7h5qbg0n5S9fBQm862AoBZQ
v8GhwxF1rDP9GnSQDOyJA26kRo+kDhDQe/TRBqCXJI6frZiaCkoEyV+ZYOnNE3NogeCmnr3HpJ8E
AxXuSyNamnCC8cQ2v+NzYoEPeltjjaJptFMt8hKcns80iNW2s6vHYYrknu0AHqeejmWbvqTjg/Rm
+2hUS3qWqzFz1sPTqKkDhDaOFpsZAxyGq6kKnmyVPxNTBduSv6Bj/bBmG4RNNmwzuBHcCUKH/gKO
xQRUEWlnZgIKy2rfckMA+Vlry9je6TIJ3hadPxjZW07A/H6mYmJx1E+ReuRuWG2btnhvhEHeK3VA
kMxHTNAHt+W2WtjVs4qtl02eUrukyrxMiToxx3+xLUL3Rp19U/S/LwCxOp9tGLfhq+4nlFbza+7y
1FcR6rg2w/qtjGPq94ISA9v5GKE1GEDXhOvTSQn1IqPyCgBar0OeJ/IV7CgOznqgajQGichmpoCq
LJZWigbQSuyXWrYEpvqwexwa8W3rcHKkNaUIMVf7HO+24Ep7kXKkkZYzb2794c9UePfdKL2LY58y
z2boRNIGZpXPfMWP9SpGhKrTIiQbegmpdxjTYbJSJNlktHLJudnoxvhrxEzcuzLHxWpsaVa24J7a
Fv0QwO7MS986ptlbWfo4YuBy9SVombEAU2rM+GN8CSmnH19j6FRO1h1nLzGvS60+ncnmO4vLh8aB
CWT1HzKHhIZh4S1pJ5MsIK/d5y7U8AJD6BzNP7KgAiRe3U9N0B5KZtEaWx8NFHB4maPFPfEH4P7o
NJs5mLHcoanUA4fNPtB2lwPDiVnbrw4M7e0UY+Rn5nV0mX1gYa3+DvSK/JxmTxIRoeXmfJrM/A5M
AfeNZzygW6OjN/8ZSJ85gYx9qCgpcOPNJwyE+2gbyGR87gTdLxH3F+nqt3Eap11v2c5mMBeiopxA
3/VGy7x36v21e4EQl72p5LAn2VQgk22Rr+SituFpDO8EaSGbGrPvIlbGbuloDSzll5UY9d7jjiqa
fSJ1FHr98Jp5+slYXBsIlFeGWrJvBO616+IA7YFzwnrz1QZogaeKUXKOKRJ5n0YeLGn+5uc16ECS
x800cjc4MKEnvkcCJkDi24gYmyqQd1VNBlpyGUQZ7AJK+b3fRFVI+Ml2iNe6dGl+Ytgg4FC8IExT
hyjLHrUoVViikYnwwqSFZ29aRk55T1NisUAP4cveiKE5UWQlpynNz7zH/jjxC3R27Roz37kGtY4w
M4mKtV+OgEWPpenS4TK933WdG4gN4+Q454owhKqBzxo3Z2KRCYq1FHfqeLmXeV5uycvgMuXLqyfp
W9jExviFD1qRxlqOqKXnDNss7LFl0f5tZYqYw28fAiuI7oJn5RTiiTvy2UA10zYB7XNsnrgUyJ9g
aYaecKJjsOBtzfKAOf2QdgfXLq5UNfgQ0+GBFCcc6fizdtVoMqy3kolWw6NQJYmgfUtWskS+ESUG
Hk0D0t04m/tx6UFtkcil0fRE9Ikms38OWgQkkKrIMQj5y985NRpBGL7MM2oym6U6B5013VmtweXO
+4UtCgW/lK9TkpEJtQBdL1nvmTv9mXyjPmrK7k3d0jnUBKdipK5InTME/NYj6iuQ9WqUIZl/RBGm
P32f563wqek9JJrFeAkKH3svpItI539GeOudJkXOHttzAt4Y3W8wMyF+sK2O4a1gkOMrYgw07f3N
7W95yZ2D9DVq3WJZfcRErzgGjveqfENAQX9zsgt09lQ0OmgyGifcEJmt4FUFfOxQj4al1SUAlX0a
urPmH4ya7ICJGK7AyBlt0lq0cGglSCo7g7o26klnp2cO4ISqMi8sFhX6jNRv7uM+3XuNvtrZYO3q
cfmdQszDoMdYMhs/RgSxVNCM3Z3UvO8NktN8l6ZjGz3Oph2zD+l9P9TpxQsuQgXRuV7Ue6CQ/a57
txHrY23TuskLejjJbN2zXp/LgodNGXILo9kGDsZ2kCOCw1Cxn6rhhISfA3mcwKcRkrxY5qEeLZqd
YMjCtDcw9gvov97Cvce2N9kAELBhyQESdYkEmfVbhL6YqyqfNkU7YiXD49NWH6UCPBL1NH5zCvIR
D42hTH/LQH3ekpNV7oECox4gdXUOHHWZnQ75K+6OgQuG41Swz3L30RQ0rX2icHBiFjsEou22DqKA
SQZ5BW5+cJaTLzQYtdJFrUMO3db3quk8SeaLXTFdGPdeMW6NO+WDPU7IoXDi+c2WDUF2pu64O5H8
u8RIpWhOH7jNc+tHjo6KBaayKrofSVZbBAg8aQOt7pAZfwShTbgHvC0c9XuqRcZKZq1D0y/ulrQW
oe+u6Tpu/2jI6BKhdvMLxhE6gHIcB/eISfJt+xtJa37CU4AfpVMbQ7FASNjCNV1UfAi23DoYf7iG
OyjUOi6tg9xGbnOFykAHdx5PfW99dlE+XHl42PvyR5XQ9lBODECvvgOI/K4HFZzQ5zwkJQxRyG2N
FrgB4/QX45a91mRMei2RzDYpkAENxO2c8rSRmYf/CYFdMcy/aZMC3AQJYMWaC2j8kAP+OcdTw/A9
QkZlZcNTuTxVDHXjns1DjiVcz6E+gKPbCnv8wcD8YM+1eTA9sDVd6Z/y2vtNvUNmjeKiOrTyl9sR
GFkUdE/iBhvBrAr74fa3KLWf5q43tj3CxI23cyXelKLHw4PwtEJOhpuqJALclwkRWFCcqyI0vJhU
vaTetxDL77hXcuwGaDWFiYAqibqNA5LTnwSGj7yRRxiQW25tlL8ZnYFGSmYaHqver//hZf1/1/Z/
59r2cDn/96ZthkFplX79rv7t6W8zfBbp13+0b68/+4972/D8fwEKoinxfzza/ws9J+1/maZwfM/7
r+i5AL6cLVDKI1S0VvTL/3ZvW/JfLlLagNG6MBELuu7/C/tZYB7/T5ghzxL8Ctzj8Ix4lfL/wtgE
bdXyQCm9MwsYraXlo8isjL/LxNVXeMa+7ORLFQAGSScCbkq3aVGtUII72BZJpWQg28VJSXOTjiw+
nqEhjlkKZtcL9YuZTtWpF0coPOJkI0naWI4G3ono/1AVJ63AOLczMkITvEUP1t5MyD/6D1/Lwz9Q
sH+rhvKhBsuu/uf/sDz5X9+j7fmm5YuAWsUGqv2f7enUV246tqUm4WJoGcvkb0GK6sLpxyt/GqMg
Gxl2UALJUh7u4zyHq1VVZk5GWG2ChJ12OEbJmcuV8wQ0psNHpZitmEGn6EotHjr59piURv3YltVe
jSmCzFI85E0The5A1sas8m83mNNDByWT28vQXPuJz8Fd0057YXBa9QM9YZfLIAoawxv0eaQSOBG+
g5OOmjyOC32nhL76E/kc5DCZ26TgguwFibxoqM6bcsbyGxF2t2n6yDgMC382wijGpAz2d0M/EhOI
V/RIA/2TLijlA85sDK2oF43IiLbNqopvCZj2bPom1JnVmfEw32jnf3DUMIQO/J8eYD4M2CJAaUge
XOOayG9rfKC466CmLdwtmoqDZP1TIXT5IdcxEhS4m5iJ9vbdrIvdXDavynI+CQyYHkTS/Qz6IA3j
8Yer+PITJR/KIDFOuXnM8YMbaDx+xTMA2db6FRekHhi4tHfrl8gxnx5yLCpxsJztWzwPTS4mQvXJ
KSRTsGb5sNYGLJiE7UhpvpXKwLypiT/y6pTRiP1TL56zCWgcGA4LWDIpQouERbSibKG3OKRbEtsz
jJQz80pSB8Jlue/SQJyCdIUqtRjQa6s/iAIagFrbGlFNEpNTWNgJuILjxiSDfXhy26HDoxyfg0Y+
yAQrtitzuWVCto2Dnxp/bTgP4/MSTM0HcR0kv1rNecZD90KVXbcvTYWEpuTazhc+XBZJ+Mctry+B
Fki+DCxuPPhcBHpZbKWn4XBV/qeIiY1WRnqtRQ1lAX3w2ZpsBv1UgV5GdVS54rSsjz12OarCAkKJ
7niYVaSgr4JDlD6cd2I8ee/zW5mQKBhn9nPkYuRU3vzeFc2d7LP6MigSN5WscUs5Gr0Jk1OT/LtU
ZwQFj6h7y27cGVS9P6qYbEiXqXHt0z2zVB/sliWHS65q1Gpz4u87WGZhDrePa5WgUcjsKahovHsG
a+r2AU0I+2luLoepdTCUS964b+ffdu4PSAWJCg5EdaeL5mFoo2vtuNm1CshBcvlOGV7xXw8zDeOY
EAzTJZB2eLt9YspuLgMilx+3T3JILahVvQU2HtT2IZGVv80yEhKN/QLdnNVpwB20GZxb03zw2DV1
yzkfxHV3TIaJ1r1vpnTilmCnIN+gfWTwWqXfsOAdBq7yR7s0f412pqPgdjX+SWQFBi0wBArDPw9l
zF611UP9xc2IhQSSdupZdyqOvky/6U9NcCpJLgxrM0NA7sfFdUQ9LFZRmwuAOLzt1zEXcplO7WH9
dxA3JdJHqTcuw5EdHVCfwE2Z7iJtI1FdjGQ3xbSVsmh4JM133jmJNW7LCtUkzbKCXE5ADRFiws6f
QCMZAU5r/K7XN0c26cEyimcTDdfu9mlOgNx3EB+wFpoUL2Mnn9El+2HnWi9lwlis7RS5GzkyYhui
Op6kIyG05dz7xALxFXl+w+Zh5k9cBzBhsYR6ybN9O6QqM/PDaV2o1XigF4ZgICIfcoogLPQd7Oea
NBMxrtKbdT+oEoYHeF+A1q+PBwrwUz/7f4wgbol+VL807ys0skZx+cLBmxuyPS8QC7sKfUteESHa
+PNDYeZYC5HOtZE77O0i+7gth6arnno7hoKKWsKZO6Zy6HZpFfAtrk8WEInvZen+3l7ukluvfY02
KXWD6WlAWQnSgBmjrfl2PEAMmK+ZIeZCnFZ04hS7u9uCn8f12S6yh6Ep0rOzbpNs+3S0VUksskOL
wTC+jRHRQhJ46aVMfwTleM+IM9hhT8N1102gRNaP1eqr9OB481NgIMu+fW8t8HJWOlr6jHj3eT6Q
KkgbsvaehiVNTjRI6Jjzo6JOrqnb0wapiBimqrkuBa/SH+Xb7ZOoQFlo+hupxsAnfDR+ZH2dbi+C
LhVyE7Rn6AGlBTMEgZPFqHRvTDQtiT7b3/YOgxHj1iCkISuDOGQMdMRhBnqzJgEc36zYy6S41Niy
w3yyp50a6uQEc2IFSs+U9DZmYWkCJxH1uOvw0bEqgIAuFVBcz/idDUOwu60tAxQlPj6UNMpi0I4g
JtQ8dxdK9I4dnflZ4xDVm6l/nnifliwGOPYDFGMLhHeHrwc2yyTMc5Q6aue5NJ5aC0JbMa0/Hs0H
3ELJjhQocN1L7B5oKmXAMPgmuK8iGqpwny4t9X5MFBk/Eqc0b4TPy23MsjuWpEBx/6fXfisa2CZC
c7WO0Pxtw8Gxf6BGkNRLGSGgUPfDop3Fzg2w7EQjSifwpr+KgnlEUE1TKDrnwkTKD0lQp0viQr4S
PpJ8ruRbr43BV5dte1gHO7enqHdcGlrYF8ivO3C7YiS9WM4xhv9mM4X7ESggcsjVL9V6HJSW9Suq
ip/2wgPYLcm3jtb+SCqPLJB1ok83bVKnJhtR8pkNQ1iH0axFUxJ5g4ME1UIfvXruCA+zqFBPZDD+
WdoWk6vN4AvoJLa2eYgOnd7XJdEBeQvDRmKhYh+twGZgutI5LQw3+pow/dMhaVfLLHcmgwBI7E60
bvvu6AXiYXHLLKzb+D3m6cSox7y3sUzJ0CxtLpkd70VAgyfWyLhqv3rzW+dvatHUu5W2cSNZaO7P
WOfJnXbGNaw6OzZzxIV7/Qq86oo4s8bbeM2iqttLt4N54qmNvR5x43oO5CuCHC08qpiHTooh9D0e
lIZeHGKZ6LnErcblFMgZO8iTx84bGdVjaRsN0zA0z6V/raYahJyNGhFnxxfTFo96YnnLrdh+rLzg
ucIOkecJRZSLPZcRIlCyNcF+IWjMWfs7t/8pSCGiM0CCUYlxf/0PgnWFZ6kIUbuWJ3pLAaM2wgY4
gN8cZtmnZd1Rm6RhX4vGfVAa9Hb67Kka5VbLhIi0iaCliSv1AO5d0MB3UmLd6zVR2BmybSfHv/g/
+RwaznCci/wO4AYTwjfm/eLHpNg3sg47PEwnooADz976DjtV0NGZV8K7B8Kp8c9RorVr5WYmf42R
mfXKCt0Ya/SJold40FnxGdecam4zI8ttapqQ/qu/OPyG9EnZuM2ypoXxa0wfDbpHOp5054lhmI9F
On7d/q/aIEzZsRGE9tmO2NjDyIjxCheSdmMyr9MigxkeD2NMvrVat4sxyBrG2b8Soisu8PhPsXB+
ZWl86WxjPBqyeLxlRd9q4mJfBMSV1yYiFhC48wYaC3eNBibL7ZvIDSK1SEN599Yizq8y3qtD2KtM
rkukjk1Mi3IZpLcLYDhtsrYq9zN9eUe4XEAkabGOpx0ib9TZLyXWOYe23+iuVIv17TKM5z1bOQNE
apqyvdbxUp4672SN62+LjXevbPAf2w8TJz+DZFKGk971tjWnzcaw8uhNBtP0lPXWmx/E4Mo1uZud
xWuOI+AHOhhQOPi5dd/lxkzfpfnj1hZG7qmm1qVlFsVEWFm9rTAuyPLcEEHd58KES0lO9dDDPvnn
mtl6GBGLok9DM8coN89ElbnTE4qHGDFiiMqOJ3xcNzUexZSoS+rWe/reDp5y/aJhuTOvoqwqkCvF
Zv+R9927RyV8WXrvGR1BRjtoPBgD1yGmuNAnclo/4Dvao9lonP0T88GC624U4ImZcEbItfNGGs3D
IMXEFI4T2I/ndMftxsORs9bz9HNpma6XrhgHdIMR9whis8QsGt4WjZ91cGgi3J7lUobD+uJLOsBW
lHRHuV6mYsN+iPt5OiKcuBYMqffO0DwzfPMw8zOB6wg6YJI7727ZrGbThKPVQ9+MWdaJIq6I/FcS
2TSCyVwwXjH1IR/UsQx48OBNd7tOo78JyHX16oQ88QchbXXx9PSHWR+FrS0ZmvXskZObN+fImX+x
Gg0sm3lwFk3WI8hy/euwCLT9QS72ummgkSAF3UgQLwCjGH0lXOruy7m9F3aMD8ZLg2vuVt1jvkCn
nUp3a3lFf+fpRWE2IW9Vsl/27fRe1cMD8qhlJybqvqhCKpYjF9yw5CTimuF3rcx6jzOQXBEpn3sj
G/Z1TddC1OXPWEw8eD65dgzZgCVyVjS4AnYzGsEu8oytktDAb2ezcGd04g12uRhhf+URJttp9QLk
QtONaH8pXEQH36bV1wRInGVffucuRaPJrXtTzGW3Hy0m+TaqyWUgD64pKQZGu3+cC/ScMVyrnTPH
n7etRnfTXeEDsKoVj11fYh1aJhcHcI3if4E624+w2/A+chuT+ljEzkEiBt2VyfJw2y1nASNiNIbu
Wo3eyS/5Hm3fv8MzGHAkkLfS0uvGY2mEWBu4nmAXCTvUWaEhEMIX1jjsO3q3uak/5qzv9lzZIJXX
ukB9UiO5tehayjV6qPST/sIdAHH7kn27cbqcc0QoTJ/hdohU7pyxjjaptN5MAY3czJb8KQmsh3GG
fJr6/KlFQ9kCtcCPCsGFhymvI4bvkbQlaozW2QfI5lB37W6Ltckafx+nBhslnedpwMh+u2jenq2B
SdOmSm2Ec+z+JMhOm9t6d8u4f/JPZsZjZq9V7Gwad7UhoY8m82eSroVisCqFMW2B6fEPxJAA/EDh
djs7RoMXaLGPMOTbtsH8dxlbUj9IUHH9rLjre6b6bBvtpmsy8tdnRIGOjRDOLb6rgXvZAjeeGR4Q
BDJmxVIEV+FjZbNHYpeN96izeEGeTydrzU1O8mVPwwZ44WpQRCuwI0HJPBDIGRnpt0CTcnT65b1f
GiikCs6T2+3aQD9lGRyeTCGTgWzXhkUOZWSKnVNAOwG17QNRhAgn1528G32mO4Pz3RT6PmtdZNaR
bxyWxn4dA8rzvLPUZqbpc2gW4onWi2vm+WyZE/csymUUIyxBqvoRmjk9FzCJhNCw2XI7GwcQxjmh
Qlm7cN7K7nFYo2MmCGQYTLwt1K54ozqiLxtDGdvI/5Ei4dyB0EczA5GD0/i2uw3wVWFXIXwkmyWU
5OLYBWeA61K/uAsFhS9r97enSr7hHrbGbZdMh3pj+8V8qQwXWo1NH46vxxnE0UqBsdwerKitNm4h
9VZTTvN52flWEOEbWqouThnJtVUU3nZUa8S/xBvY/lPloPa4FioCiyCIql0LH+h1BkF7eDFlBdUK
ONnafOgWnlKjWVMu6YvQixg9pswWc7ISjJ9Djdl8DgtV5aDY/GBHIzzqapzSg/59+0hqRZcvn5+t
iCc9rgNmQe/JTI3F3NryvDBpnOeYZINwXQ5e4H1ptiR+fDhmMztxUCQH4XMlvO0UnRx+kx4/c5A+
3PosHAPsbXQU/Ya3kIzVT910Fm2ffh2W0u1x5ulhUlmNCA8DhOv9Tj0bwoTuGS6gwb89a1zJMAjX
Gx6rb0YnkIbopVmN+AqC9nuZ1SuLdO/glOBANr+GSsb4JKGONIiWCruEcdGNvx27BrtmNuEU5x8T
7YCU02ko6+8hwSmelLAG8dLLUqkNPHGYAenOwYIuGb+GRt7moZynYOu2LaP6nEsewXanNNLv+T4l
sAm5L5MkwhBeE42kd3oh7gxjSoVuom++bfyt8Mq5MRFB7uizMVmPE6rvQy3pjZR0O6uJU4TgWuLg
UWcHRd8gh1GvXKnu7HYwQMMTqmf2LrbRtY1ZqJT2kF5wzthuQRc3wq2bgxJIO2Z8pQUTpW5L/1Dw
HC1F2oVsNR/9UKY8uhkHfvXHtSyDHrhPX4t+kEEAnZkCNqmFmd77TYfIJjta7iyOsuv/2HA+3GV6
UcnMgrCQ9loN7d7sVS7GWyOQASIfxWJ/F0XYScoluvp6+N3NBBybMfDDozPy5kU6T4jouObQmSgt
noTZTcMAAvu2sFusFmPwnM0FtuKUTIqyWoXZeY+a3F8vMIg99Uuf9OLSRuaXLpJi44o9CzbMoABv
kS5KcBDNfshfTfHaiv5MzvSjazrYWVYXbaro9PrIQpMAhoX/4bTptyy698gGP5WnjC9d+oh4Ufkd
MDyaB53CEbWWn/mIOCE1cEL3MR0DyrwOhBNMii8i6a6d4eC1NLNfzLXwfo/tfd0FVpi46TG2SDBI
YP/EvC8He0UVZzxh3hmnLUrSAWqXbuUn7aBdErD3u/OLBF4W+dVTPGNFpB4+jYTYORQPGzf3qFrA
qGMijyCCITI+D3L8iJOe5HDvkafzzYIg2CZkawxKv91zY4GG1/8tG+OxJC9mN7YVsHpZ38GFwvKu
cOaMr1NFoSYH/k07Ded/Z+9MluRGsiz7K/0DSIGqQjFsbXY3nyfSuYE43UnMg2JU4OvrGCOrpSJF
srpr06uW3GRIBOmkGaD6hnvPxS13mtL5F3B+xnidYbqREY4Sf+sMBnCq6xziuGbulPm/mZCd4Wd9
F1k4QVEMgM3wUI5dcx+FyJYit32kzHyEVAuIPfhsIUnQpl9TDd8KPrO5PbHlZtX4pAyeuohj3UeB
vJvL4Y7wWWZXRFYKxWp2CSi6WQhhgPEeZGAf8r7/GhN5UeW9gM796Nz5Pm40rI2Ip6GegE1VA5qi
Mj9Xi37ILuctAzKWQQSVzwgxuFsa+OuwYpbCW6GXYv9Tqs8ZO3gwpJDmTnlzl08QJYIa+W+CtmUY
Y54HbIldNctjmFas4c1PNROdNkhU93lJ4UJz0U8JepVsvtmCEmruJfrcq3pYP7nfpkMbty/a7fp9
fudZJ8ZZE+THolIDn0Wxqwr24CrHrJEm6xWAq/VmztIDy29N2VqEqNDaK4eSi9Rcz8LqWbCo6O8r
r/pGhKiT/YFmwAMbt/W4DHDJUrJExj8kfvjhwYXNjDWPiyzvafY1JwnB7lPY3jhMKrAxDOKIU0Bu
7YTIZkSIwaIfexsfq5/8cK1AdKQwQpeqPiWlO+zrO1nCRUReCgTYK6jB2ukuSvoHq3A4VcgT/EUJ
CmT9jaHjgVMz38UjNh4ZwqdXU3TvIuqs4oVU+udyLRlapWAkPJV6b6IKz+EYP7edl+zbKWeHT17o
DsPuR+iuxc2aOEf2Ao8J39ZrS4P5EIX6qrYmOBBPlZ5dCbElT2hXCfo7D5YvqMdrHobO9zaWxbXu
54t7qnjueHbHsHv68w/AwrAfduW8j7AYiEKyoIBohme1dL6BW6K2Tvx8P4RIXkTcxt/wbYzcrm+N
GE9qZclYGar02CH4ZMoJFlpg5EbDZZOYlfeAkN/JV34NAmiYSRx983BLmoTUobhHGzT8ItseFo7G
2lKZ9J7AHExGmbqYeMgTwNLJ7YMjclSfKf0vD4AXJuCDw++xClHG9eU5WrAwMnIRe4QjlpMV7QbQ
Nuh8B6PIZLTtg1MF7maWkTrOy0XlIwbIW6k+NdNvLsj6MHnsCeaqRFLBVgA1Gz2DH66Y1dhmVYsi
Rugy1KAy3TlurQ/FZTDvuD19RsbEo3Q9ct31W5OyZJn/TB+7/HefpnuodMc81fCELsPwPxssXpBo
79n1qS1qdiZjcRSXxdhCdz5kWflXAS5yarQEhh1hRtEJMQ/ArQj/IAiqyRcUBTOTa3H52XNFO6au
ZjFquB3oInlGw05zY4Hj31auVQrZZSh2TIm2o7zI43EqH9rUhdBMJXOpXmNBbk8djt+zgxuUy8sq
mo/Vp4+Y9Jrf1vCZHEKKDlX4A//YTOk7ibvmMgbN8GXuaj/9rGUV7/8PW+ELkvy/Jkj5QksZ+h64
Mu0Fvv6XqKp+CX36YbI9/vSFGKGuBj+gfxKKef38a7xsGzznMmHoH0MJC5F7+DL3LIm0YKUJrOKp
mvRzf8lx9Rh0X7Jv//s/ov7XhBmfpyFi6hkJ4csLxf3va+sKmgIIDuKE/ywPYEXiRe0ekEa6ZP4q
b3O5pxK61ot5rzlMPkzorGNnkY8qevtTKWNauEytk+skwSoXlAMHvajoUjL3d8N25y58cZnZnPKw
xeD+RSPLfMgxP3yXGNrFv6IiYIUgTbLHr4mj3M4Y+tSYHeeywvGrlw/PesG5mmOSL4tcnwOfsbfW
VxEQkPs1+/yzY1oinsDQhOEuCzH/nfXMAegp+8DePd/SJ0nmDnR0fMxbmIX5X6Fk/1+48u+EK39E
HP9eufJ8CRH/X8+EJf49pOAi/fhn4oD+R0TGkhuG/p+YpUv0+F+aFen9g5G70iECFOByhCr+78QB
If8hkQAwpNcBOQARv6b/K65c/cOL3DCKkGBIjcRE/s8UK/7f5RyBIjOHPHRBjqOvSC73/uW9KDoE
/Njn3vxcC/1QBC2+sG68rNxAl5kYBpo2P9MJvwclXN5TS8LxeTGBN5CdUaihsUcnjYaKSI84NR/O
ULjfC8UbvWNn21RPXLOduKlsbhilRI1TM5AeTItxbi4LVP2eU2CSSZCol8HoOrDBqrJEnldBIwO5
lbJW3xUeyO8P4CML9h+PVRUnag/4ZWThCdIeLSe6sLXHVoWWY7I/dVp5wVtE7YYPj76P4NVq6P3q
XZTMuNGN63Zm+unZLmDnVjnWAHGsotU5ZF0V91cpo06xYcSysmgSgpLAdqpOPnFZIo5oJzK0QSiU
TXAglS3rP5EvjMupxarc/m7pxcDRpR1yJAAFrSVCT1c9FvMADSrVOzN6c+iZPpjtmCMBPtRMLIpD
kfs97FHb5dVZ5qXfnyCT8FtYl0n0I4ukLLzqyv4SGIfuYvjFCVEmpymG+Ac47CI4tFPpuDCrachv
tJcAEYIfAYdo1D7Jbh5bko6AnCjNTt0YFOtTTw6rdzYmgeybi7W+ADP8unvNUU4/68II3BeDVw43
QZD17Y4hSmd/BAJlzkHNacc6MqgjvHda4e1aTVcU9650nPq2GqBNnEYMpqSrOEH43PbuV84E6ouY
v4rAF4iOCO5ARw9bG4zLS1kUstlyvKGyRW/gQUnAHExPMes0ZM9B/XMYucep5WYw3odpwFtwyPlZ
L3wtWN9IGorb20bX/fpQprK5RHthOr2BcySY2Bg5fWrUvD1lgXTZDk9D/8wb2w2EznZot/sZfyRK
RSGzK3QOwsN9ndKattBYwvtZdPmnrIvaLVmWgGI5ykS33c+wwuDy1Rd85CfJX8EgF/dUSzKhm00U
4sWMEWBnEJqWgLWnRi+ADpYgTXfVUGGP3xTK2PyxYVS2gh8k/StId8sUO+YzTlO/AACmyfP6lrfQ
xY+gTS6W9GXo++gjgqWxYKEM0iXkV+YhXqGyw6LMPD/oO3GbJjqO77yRyTU+QTEUBfFZpZ+PKQ0I
uYj0P0vLem9b2UqSIWY0E43T6rYrfC7YAwhCENrSmu8TkQ1V8EgYspsAbu9Q5YKUaNRE4NPUlRns
GuEEzm4N8XAcaiHJkNiZRMKYS/BsXJpkkgrtCXFoAXQtxbiFfzun3D33iZZLfZXw56ovfPks9VyS
y0v8WgUaNPKMQk4fSCjc7MFyjU9Z6u/w9rr1tTdJBlk9ETjSZl8147E3tu/nQ81at+Xdj7DBw1G4
WH6jtkwA960O0paSMewVNO9mvi/7hmubkaU/cacH9aDPqZ829QG86IoST1slvoLFyBRphc79naHt
c4H6Lmzmr2rXdfIXTn05v/dJpuNv5UxtSTp0DQhcpLAHi9XNzHsGhcgBdB5W4hHTwRrcd7nXZns/
gNi5bYH36fsg0KY80Wbq7nqYOtvdEGmW1tiR3AuFZM0uoEZP5Ys8kiY1QSYNw+beF4afFxUAYWWc
gcpcBr/w7xDGL+mOnSlPS0PxwdSMbxh9fpW3603oTgEjuGnA4/zTTZLoy8nlPOAj5OXH3lNqBY3F
U3dkRHlsJGeNf3ZsmWXvCIYbIzKTwrG4NpDd62fZlmH57kfAhxBOFZHzMLJMYOuKvRaTd+a7UM4a
z+9eatGb8TqzGfze2G90uM1wvIbv0Qi764Cuuc2uy9oPoq85W2hyqnK05mTAkxKUp4I+/aS+Y3+p
fae8lywe/T0XwPSWV7JvqbpzVOpVUNkr3Y/zGdffwxx508cSsEvDaurK+cldSkcd7FgX+jUVgQrP
XcYgitIZW677MXpgl/ZjGhViU1RlQtEeaWygMlR99gKqr7wa0a1czTaNg1PIqGMhDaNK3tgs18l1
Wsve3yVe7dWn1QI63nHpJp/OFI/JtUVU5t25coUoB/7bxVIy1onB9briYsOdwn5qnPv+txyYzeEd
4lV9EL07gsHqC+C5a7K47nfFd+9f1C9TdK7MUP1Mwe3idw6oJVmOCX4xqQ48RvtozVpA3EvPiHmx
AxM0jHRxx5JhWecHwU/nz1d6QASHFLUGMzgufpjd/p/dcV75O2fO6dVaU6MEX9FAJTsX54V8mcAv
5YfwIpo440fEHFQIlmJb3l5HXYxzbQD7rJZuvR87YFU3LOa7+dg0AfwD8H0ldNHmouly4UqXx3SM
of0zkfLlqSBYPfhLaP1v06D/3pkEytOUV4p8Wxf3Qkiw0t/L/j4rBtGF609Ri7mANfKnAED6SjGQ
/VUZtIQwgHb6UzJMkZtQP/xpPf7flMyXn/LZtAjTaUCIwf7nT73EXv3tH/akdw/L4/irIzKrB3jw
n4nZl//y//Zf/jNI62X5b1PEtUud+u8rYnLEP7rPATX3f9Vw//lFfxXEvKj/WQE7f/7/f6Zs+e4/
qDGRdvtKaj9Umlr0n1Uv8rf/iTBbev+SHu0LnFfEKcMEoQNEQ+T9S4vK+1OXTZ+OQPjBb3NdDwIe
VFNn/TQ/h8EYiDzcLG5r4MLJYMkySXLxSqxOf/REbSdxtGunGG2VnVqQXEnShhmKeGhQNcsNyLMc
mHurOjXj0JuMRfdLomTKdTm5o5gE3M08YYcQZ/hQcHiH2XwuIwVKh3cn1Gyq02QRTDU54S9uNQIs
PPZg82DHn14oKI4Y3+MZdJmGhhrrQhbBWne3GgnqwF6I8tITV+WgI9cFAJMuJAywiu8fWZLQt1+n
nUjJZSGzZdCM6jPYFMT1EPkaHsl37eN3GnsJNmaOxCzf5ehUCZE22EDjfVK1F/pSic6zOCXNlFim
IWtT4qbwYBkBCVE1oKoKoHF6UU9FkUsMEdRPm4f5KZlX+AluqPLoN2bW2V0PisqbIQVZN+QpOiFp
OdueRiGA8GZ1CuRthq3J0qJDqyH7o0bxY++ZN+ZOfo5bQdV7EXysCiILuxl3ufZ1CQZrg4HGNWcn
ZZn+htW3yO9YACZgNpoRttCLoxCRfSnHElex8atuaL1DSt/Tetcp0Q/o1xYBQHl5BFKcq+kDR9qQ
vHm1KZEAOCW9xR1rcmsV0vAsWb7JKq2glOkW3OqzFD34Kfo57r4T9c3SEse4pove1B067o8RfzlL
UNX4gXV3sZcXlJmFFWF66yRySRNAQz70B+JaCmxvSZXw0GznAjA6Kqh8Hq58bw7Ft3oxFfAtzYST
vUXq5gn2NlB4mgkd7i22PwL14GvJHezdNP0wtuSyjB0K0sElFqHaqmCN7W4eiAsttoNaVn6f3Cch
CE7GErcVcfYDvqJmn7ttQrgSlLkJa07hrBCI0mwgVKpovFH+9PoyLtHktFnygxo1jF6AVbpIWr0C
AtT9HACVfnAiFaDK9PMGsJpPBnPxhMaymghr5dt6CjUd0kdiKdv8DayTNP5EYjPH3WEdpnZJ2g2G
s5n3AVjRjMVxbsNsebBmydwFKvSaIT8EfURtc5QFN1m9Qb1m1/Cq91QVeucIb2POZ78stcXd2RSV
ucL5H7k4y7u8JAg3Q3t71addPn8mK9vY/rOtkhFKU+fCiT+U1GSE2wIOXOG5VDNm003FXQ0czLY9
Xs1dI50su2UwTUmEuKRrZsmGK2hdKsZxJbByLFgEdIeyJqTvcRZ2dhGHqYkc2UMQ9NxPECb8Ur1F
ltqdcBtQIeFw0EZgGd+ULE28Y0XQAgNvKH0a9Tm27rgrd9RbYYtkSbUJI9EgBnIY9syD4RQ4Y28d
MAJFvezCgtMo2Pcz+AcN33uNVhDyjQuup5B1D0lZxhZxHGvf6Dcb5DJ58CpLl7fUyL0RaMG7wf7H
GH2e73ha0mDEm9aPPMx+5nrLq9PHExsA30uYAA5eJadvA7t6pubTrPN0i3xprF+9JayWg68sekHa
EA8Gtlwy3M5Mc8chfKHhK3nA6rDAdpsPnNXtgdVXJL+M09WkgHVZinwDUlsw6dJsK3BN6ncyuFAW
mXsZiQZkkA1qetPOejwuLb1Dv2tl6o0kjzm5G8vrSeaAMjIeZe9rWKa2ffd1Qim2qdU8EimTK1uu
Dyzx2oDCqV78AJFHkIvuGl51hosfNSmUvq0wvXJPSi5O8hilEuKt7rCMpntdkr3y1VrN/B81OFGv
W+O3Yw4w0R2W7om3Me7QZLCohFeZzihHvy1RWgZ3s28q6Iz9mk8YURm0gt/RcOEeZV45gQYsRGnJ
ZjJwuscItH20ZWM1MTwe2hCzSrguyBhBWbrmNYcThcYk0vT/X36e1ewim9DI+iMXSC5gvVELQ5kg
shEcPLcN1B6oXcGr6WK9HLSbLNGhG+iFLgSJKGBN72YdTg1W0NwaJ64w4d0VQRNk4ZFDNQ5/sFvw
KKUjxknOxyBVFbtHf25CHK9ApBQxTMWaojLkq+dqhCNlyD3uV1zAIAinvLewBFYqxLEkRAR/CpMe
dbLOxNrpXHFAF7cFIQbqm6lSavd9p7JaQT/wPIO3wcOeCqNTBa21Z8BLYjmrbNLLW7+0hf1s3Gzh
xg2XytzKepkuZa3nrG+tk3KToE+1wYwqk2SoEnzDcOGsN5iZsdkEDneWadCOf8/8C6aN1JnEe0Si
7UXPPPMWJrjfs8YvN5ni+sRs6aZxhBxxMhNSuFaNRXp2SGaqT53kf8/87snySqFe9BPmawYx3U7M
Q8trqH1yCfMtqPKZNl7LsIPTV80LVGUw7rUmy2bIgzLB2iBXanOeexwnY+XA5+l7VAZJYnOfEBIP
PQfA+F74ySvXouzu/LTg3GGcsKDIxcS86lkcPOIr/KPJ+XHXa9Mg/9m5oI4e19a9YBnpYxHcppeo
OxmD8nirHegYPVd9RfoZV9vCaG4/6IqSf4NsGGrabkK0nwaHZpSqiM6O1qq4rqHW8rACmqaN3XU9
A7uvTMbj8NaN88AWJY5CZc90TEX+E3tQGSOJVlVFdEFdSCztxxUqBO+mVA1AqEO2uip4WotO8VGA
IymL30mD8BeG/ogqzPFrYplw6kbcB2y4xkK+Cx5rnnev67vxPAjTYTqwJTcxSDTu9i8GHY5HfFsK
NXIzE/asrwTL/ijc+dVSq30NvSs6j32deS9Q5hzzawk0vqIhl1XkH5Dt5d5rROdpjrNl9IA2p1iS
m5GvpT74HNP9u2m1SR6mlWuUcNG5Quawgy8lzG07I/e6xaMa9uehIEK07xz9gIAhJwxq9TSfSt2L
hY1iv8wn7A8S9QjrJ3krfOJu9m7M9uicBXmD7GWBOdcQXDYucDSr1pOifUTGXl+eB77i9g5jdT2v
pyHWPZwdAhkULPbBVgXQYvbNenhCYMHVST7N5GHZFkluvndjKPppH6ZiKS9EvwiSw1alVSy+JOkB
wkdmR+Hpbgws7VZj0DW0kltyzHNUV76bKRRyVoBj+/TxaDS/2oJTyD/meZEXy1mP0EDarSycDMhL
hYQ9E7cETpVLcqwjCH+3ZZpqSo2wxZ6zQjbxzGqOQvSpladOdJNj7r0xXHyzQwtNniUh5tZZ3go4
UjWzMlkEyKjYrP2ROS2O32L/inM0iaOwLmsYdi5gOC8BZ/qSipWslp71AL/ZqF/ROnn5eD0zrV9v
7OoE7svqkd3Islblsn9yJduh+cnjZCC+AXlwGPWIhWJyoFK7mhGTBaVGuR9NMStxFfdFBIsAj7/M
/P0ckPG+AqxxXZSjEwJHREaqteXwPHaJSIaTtywEYW4TEDzu+jAYVBzeVTiU8KmfIsM4GO/2hESn
O7WVEu41AxgwjRunrFzw7ZWD6fJQVojLTypSIt1NvQJPznpRE2kBrym2S3qIpqYr3tJVduqHsOSE
KpjODKxO7AN8xOKjdDyQ3XGFIygA1sCe/pXMxUq6ANU0NifENe2AAqIhoixMWbSnE6C6OV+0YnzQ
osj19zz7HfAAXwu+22AzN2BkwHGFqAvQ9YWzGzrIcpAG6g3mRfShu9nlD44SJKp7RbRi7jHx3ayI
64aEKMYOeX8nYsYk1/z9+XYANi5ZsjLbIkNthz7bY7RbxpRsclOQ9QnkiFqNoKqbKrYRsYcEa/Td
e4EvGDLKBvGmNfzNJ7RriT4vIJrnU+w1pf+jo6Dt7/IsHokfsNKFmMWMKAKw9Z1ctkynL3nvM2FG
uobm5XFYxnbwGbazJSnvM95bgLdxKUsnuGr6pUByHqLq0u7ORir2K+ypnCeHJMoyHxNLXkfzox+U
rt2HBsV1tkk9IqiZtDiUCAb1FfA/eEGBR8BA64s1IGIpTtvaPQg1Y67bMKjDxvkcdWNLhRD3Gm7W
qelHRE0Imyg3QD4kuSN/mqH0GVJ1dvE/iprDyQWAoHvv2qxwqTO4NnZKH6pQs4G3LbbQVzrinOsh
j/Vs7vhamv69C5tIXZtoimHiNB7gCg7rJLW6OdscyP01krCqIdG2jq365Wg/pqwnLTCFPjgYp3w0
uJWj9Q6RFV/xuZ0kX8tTZz3BMtP4Zd6z5+knI6vbNIjBGvrYk022BcCQgfqOo85bmtu1HQLndzu6
ywK6Ze7cHZtk2SNCJeVkdY8zYb/NI1S+iOBcj8fazLsR6qRC3k7cElTUfoKdcobtpgxBTyJZ71XX
T+M3g72Uj33se81Sf6QQC75lOTITezEdY8U4xI4EndBI4s1u2kp34+3KYiy96WXo8l+NPA6Be6pB
mgnepbainF6Zlk0ZuJysNV8NFrbuNqKCIq7Lm3sXQ0fNKRf/KvIQovImsgsy6wKveNvcqWJ09DuP
pwviIYqRHiNkQeaN6H+yptxLE9akGiYUqiCRkoVQy+uA42sasCQO44AmMq4JMukqv25SFm5ce+4p
y2eGvFuVhKL9meaD3x+sM/TTHfMEvGQb1YcU3rRAVEZb30UTa286gnig7cetSip9n8OeqM0L2ucB
O9TSV50p7rniEzdjPBE3PiNBIXTgwoPriIw5yDxKoUh1o0NtRiBHsxC5e2F+TGmESINhdL+1Prs1
0n7c0SpMF8sa4LZ01nGMC3AYo0JxMmRObBRzBpm4SKTrhiHMFsmmXr4iovmi4rVuXadF3UysErnh
99Fi0KjdZgyBGd3Qg/XqxuEhkOz8UbVgpLEa04Y9YldgHJSV7C2/VncMOb5G2ZQEJOaVWl8aEtcJ
l7RyVglRxaPr2RIJVjMB0Ucbj9KRi96bzzPs6fndwa8OBc9zqr1Dwh7gwbpD3Hc0E2OrezkG7MZ4
zvGCIP0UkftuQKH279pdkJba1slq1E7CK3BosVBu5/nGIOxsn2Bxo9LsqXg6OCbO2kYPPWXi8B4O
ZhmqrUmsxqThlFSzhBmVjh0J73ZanZ7W0SeBaNNI32HO3rW6od/Dgk3TOtPCuHZXpOym1DUb14aT
sQ9YTaL58UeJZVrG+NFMUxrUSo2WTJNWXCfFkelBYErwVKVpzIO/OFPwnHtrMb4CiCf9Cu5yEJt3
PTbWWzjChQi8reaQ7O/CAnE3Zi621smBtpCcCs5U68+McAYxJC8F2DfA0tZrO2N3fccRB+Ajd21M
pRnOznSYVM/kY+OuXk5GT8VcQ4I6ngnMQcocXYrGpHPZaJ3WVowJ8tNVFvPPlHYd3//UYGITOyWc
kKwg1XG75Fc6Yqwf76dpLpua4r8V67At3Tqemy1I6NBZ904Htu4qDgKkdps+ZMaPHNOAVSU6r0mH
4Ztf5Ao67GzztH2HIhxwCDUr2Vs/5zCg0kF6GDP+s5uCRM7qZmC07iQ/RkFsbn6FzduU6wdUSfYV
b6Pg3llPUCAKKGsRl8DlkHPWXA0HPwYskR593yUvyYH+KzZ5Udb4Oi1xCfdxlLmlOJpET/1bllRq
6bdNWXKfQMXCfnHN8HRc7jzHl/rDYan6J0en9K877BDVj5BXZD02K3/xiqTXuZQrRkzG7+SOlGkH
KTIk5vU5QunrvMNtmS4Jz0xmu3Nez+U04lqvVu/Wb9gJNAcJ7hqHj8gCasW0UWNuWCIxmvuOV47N
yEbNjWmestCJy199XC39e2hVVLzglJXZtu6wsvYbtnf5+pIjDiZHbY5YCr2E1aBLUgpbE5hv1Cdp
ivKpS6ruaoikV9TX7EICrKZsR4JL8BHSRJBXiea3FUcOImGRItaFISLrxbRs1ZsTZ63M1dHoNuJW
XjVuD++FtXKKRttFBTR+LLrlED7k85pG37h36hJd6jqo4mxcnYfZgatNZL+D3IrkscSjbZluKiDr
Omqi6jEpE+kNxBuAAP9YrEt4amSyJL+sQOuMrCy/KHo17XoaY36ziaCmZSJ5BPX7dKumOKx+kMbI
sGov6BwVJhf+e4ynOKz0kfmqaAPWzVMI3vlCY4AnjIC/JCM3Xg1whskzuUFSBhyOtL7LcxbdGTfO
ymvRtAxVNgyo5gHZXhQG1evYTzQCu9Gi41qxrevB3iP4iquXBvGjc9s2lK7VXkhMqnfoNjMS/Epn
CuMIy6xgJTWGU9GOxzmhMAn2E3ls5B50LGqB6+deOqJTrFgdhNfDAN7jkNPYdd90AozoJsYFNJbQ
VEoGX4QuCOBIzzwKdfxznia/BjmBLgRXhJ1nBJYHmqseQfqauGSsISwE6LotsQeBqi2bAQ9KYos6
OiJMSMjXTmtSyuiVZFam9ygpLqLVxktWqCOFYRhEmIaYzLEFJRBerYOs1+8N+/gIwB+PwnIb5bVP
P+EUlq0uhi+nvgojPASQaVs7CvBJmvHAO9dkwJpRE62hvb214TRAh0akXl97dHMDaSsuS6EvYdL+
YlJMfTaVxKSMRCkdfCIs3Xk7+klJSJ031xqYOJPJuSPAeaWjgNTWVqOpjqGvRAickO2B7WCizx0e
f20j1K5blp6NF2/93tZrftWFkxHrg+bzJm8KDq5W4j0zU4xkZWNZ+bot6ewJ9CpCptphSIqPQmnv
KTUq1zDQB98t2qsoX/2uYp/v9YPzkAWRmIonsByoR888ZhTpV6VV0q473oI5ms7wP1tkA1tFhaGw
aS9+163JzZRbyAvAWoaRcw2NAok0CO0xd19yZRvLFh9PyZL4pYTlICXMTWObiIRtzxWi9b9zHLQO
07qhaGiYmZJXE8KdeF6lMxzdIisK5lYh8QrwATUxhvBYqLwurPS50YxbmYyQ8Htz2d8H6W0+o1vh
OJ3s4BuAXTMcrO9dDR0tI0EKM0JKeWJile/qPBwIg0BODkh976YMdH+zsq3YQacxcvsvFwwJSK4x
C9Oo23RT35DN5U9OfpGLoC3M7kXsNBJyWVWiCEQkKOP1PHVtXyXHZOr8/taTc+kRXhhPFlKkzC6D
jOtFw185BquidNostLPcgMkMaIweP/AuuGXyv3PWBnwZYoJEzSnE596BxCnlLmW0guSX6tcM+soG
6PgRFldVjOkhwTDPu0xrmk7TTQEPsIbWxsSYNyOZWcXg80/AjGB9T+PQgpvUVeS8xN2g5ZOK4jhf
uLrTxLlibJTPwUZ6VWLC2zV3J3JK44uoghidrLLgHloIC9WnY8ve/5ZMMZX0IfdNQ3Ia6yHOu2CY
Z2iB/eILKGTG7/3Z7BgsWmkZlC9OSQoOCXb1VbuUIOS5fAoDlYQNNduZOyD9a0A6zqD64ptmSNm0
x2p1mXtv6zTxfBLtGhEVT21aKjUwE+sm/QtvVdjYnVhWSyWfxiYCwVcR+Lq+2JECVR0JQM/Jhpq8
hh51HclqJaQJGUR4mtRk3WZPtsuSPQOd77Beol4p8WqO9UR+N7YTNA/XwZD28fI5FBX3xXd3rNJZ
XvfphVx4G9uy7eInNJ2uWFE6cUm5xQ9SZduueZCQ9ab5ViYLtc8DijxMK/d+QgnEvNwOHSM9THvp
2FwxS4nrbNuYXpOqARyuw5ENxrhwV2xcVdjFDwhVun785QjDwBwFLEPkeK+tVzc7OjAECSvlc3u7
KK/QCTFfkv41jMI0y185DsV4Q5fAoGw72tppWk7PWXvpM2YC9givTYeAotmi7RqbAW8FXB5ccEZ6
uPW4hq0bEk+V2Pja5F03kGZUzmOadK/42x1RnzsWPREo21zx1t8wN8zJuVG4kNXdMKQihGTdeuNq
zyRjhivc+qrLXhNWA2wUEuOvUXmquXNAUeOOa6X35NCHtPo8hV2j0DBUGh/cdC4dRD/MYRgvXQvj
81e8xR+eNc9QFGxWMRPvlTqFOeoZiBwy8bMHNRocgdgbvEaqUyqLkvj1rmYcawsfxc12Gv3SzM/G
WY18Z/vQlT+XDnlLBgEyyLrXeSbogzVolHvZNG2DCEQWHmyCrSaJpQXdW+w9MfmCVvmDp3Cx2S/S
CWH5v5HbA12KUpSdSYi8kjShFqD6pvD8sV6vAkeD496hLCCs4pGRcScoTr2J07Bbt8mYQ648Db43
BPNLigykB6QXMgVn5RHhQuf25LZaZoyy84BfFGg6qR5Fwq61bT3WX17L19bdu63n0qGOte/aq7IK
K3RZQa6ykp00Y6VmPgiG3ln0IBIhYvjaSJrHrIR2O4J5ITxrGH3cORvE5UjStvQZiHbkNohjoQjz
TtOVGeExWwePzU1UFYqYTTljR5Pg1ArOtF8ZV9q4tDtn9Ibc3EQkyNgtFMAU0mTaLI4pyNTiXPV2
ytU4meZ9ysMt/AefbW3cPFF3OENwYksv/fi1bYp1fmRK6rXTQzoG+H0YU0yqYapXt6EHUjhbqU2Y
HuooI87hOoHNMsDVR9OH/YR5PLOcMGAh8h+Uncly3bqWbX8oGQECIEh2d6W6lizLHYYt2azrml+f
g+c1nr3llMIR2bhxz81DkZsEFtaac8z+nrA233WvOA4sSX2qTO1PBd9yZuzkAk1uPnqvuIp9d36M
LGI01HVE6ax9wp9SVnfv1B1kayUH8s9FPu+jPHHI8CEaLrJy3GIyCsuNYEN1f46zh31jw5rpkheN
dCey5DWUGosK0mUCP30PkjCgh7CMBFRcjT3A1BQXWNPGZ203wBCKW2ouzFs5meLiOkNtgqrAxHG8
qFPc5IaP0WWra9TOj5aUjSWATQP6JDfgHHgzLUUYomOnU0bUqcHWXGxLGvac/aPCrsR3Ku84jPEc
VwtOqxCxQlieSmuqqvQ8gj6p6wP9h6Ii+dbmrWfUNhEIcWsTTNngKkOlk4wMsk2Rrd1JQyDw+OC4
oXYIRsCuO99Q49DEFEwohww4iN/HkJGpqj0FcsFOrdXAV9Tl+C0a50gVLxKQthPuGmcmYZgGKwc0
lpgYENWwPEtyFDzMPgz/KjNunRzHbMfMUc+4J6jAPXs4Ie8AnPXeNI4prW9qQCgwPRH/4OQeJWtr
enfF++HEms9iwdwq2HXY/DkSNkNYiC/cFuOv3TgwWPFv5rBl3QX1Bcs6m15r6Re96516kuEnuWv0
o+ns7jnGGEUE1AQW1uLAA7EESetb5jItSp+0UjFCidTNq/CicDqkwUpqCWA4npXnOSd2gHVq3iHe
FHJ+rO3eb8kGK1zjkc1SrDDfZaYwDDaN7zKhvuIbElLdN27mafeU3F7kBf1sid4/90lvSd0vLMhJ
Gm7dzNBUwsNi+yMhdDJk9nTC1In5yFlrvFTKLUlr4cABIelmzGxhK8tDUaDHSWn4pKN/icpPYmCq
JrwhgNq7pFDFXrDszucd2xNzXT0z8QDjBReQWdawuN4z4vwFB1GO59O+DjyMMPnOXgYEzAKfWhV/
SSaR+OtMkNYDMzqmD1cM7SEkkmRvWg6BVJP+dGrJ3qvWWKGWcGO6Cx45UgfOHslwj10/dLG2JQUK
H2yO2pIetl2UweLMDtJAlkBvyG5dKW6xO32P5wFn0z7l8F/T7ffDCMWjCtoSAxa6BbAMbUAWUA2N
eRBLXm0nGr3eHSpwWk+4WGtGEBc1sweM7WPop1JcQ3xygoFA8Ixdk7T0oIUMcaeUrLz+mna03ag9
XrCVps6JmgbGKdA53i6Setg8OVMZVzg3Q0fTVmy9PmsB0hJaYezHPG4EMRAw4SFBnfuZ0m62KwKz
2NDr6HEN3rXVllV4Xc9eI1Y+8xyigtqVPnOz4hsKiCwRl0xcFRu4wS8lqPBQ4VsEhTnpkHqXdi7c
AfcKzYr5G8OLVcYQgems7e0qvxThS5wpaCGQX8ixeCDGMYSVR6SUsvod4LTJ9gkFIZzsKUGEhOBV
csqY5Am0rrQ8TxJSNr4Tn56oH33W1PNb3bhNdmYmHaTZhdVZ+F/J3bFVqA9ZamlWpUjEPkZG2xJ1
/CConDkMV+Swpl+Y8Zr2krmb1Z7xVcJKjBgjp1/c3p9g4xDj4JQpdF+gYldzWOjqpLNhCqBKjUfE
WruK7aLdV0WZ4I5eGqjKhFwqP/mqbeJKyg1pEFVyyfTIIA7LatMHpzrtqvmSjpVozoc6o0O3iW3d
q5eU91Nbe3KMxOQzIp9GbZ24Xj4xOUmmup+2hWT75F8KU0/trS5J+p9DPJFcmeQT+qSTFPfIbNCW
BDk4B8F5gpPUiArtySLknVoypmlNaa2LgVNzMldS4Hz2e51cxI1LWAJS8MhjwKET/WDlepoxidMJ
JYw5XVCL3HOMjke8wRP2dXRtLXLup2wyqbqfwGrbp4x8tXfjA/QiE6YMLb/6rmExU6v3ZHSk6YZ8
Kd2UcDJyg/E3gqB+6w8xyOUtU4ERSWvB/uViqsx9h3i+akCBztjBUt5Jbq0jwMUuZPx1iWklvdJS
pju59RkyoZwX0M/1RcoUzAdPlcRNfu65QeMfChII58vIKxr/jlpC5zaTVRuxwzbWlWfvIwsRenJW
Me2Ifk0WjS0PeP5SRT8jK1jik5J5XDFBri4qNWwoXGbnoZyGZASbPSxTtWWASEeU8UCKeyMJhwh/
lgMOaD0iMPU7iQLpr7g0BqfZsNV9XAXurorjXO102nY4DlF7RPMZNV1aXCV0k5dHb8hoFLeUPVN3
hliwnVGyEG9cbJlpMr3e+gOH9K+s2XV4P5WLkt15rgOgoSf8W2gC0o9pu2uULmB2LCYzVKprsQNA
Cyd3d5mSCkMGy2x3/Bx0TDocHSyws34NI0bd7s7B3ZT+GEkkrm6pXizeKxzuZXonoJ2aiehOitgL
Tmkx8AqLkHjEQYjGs+Jn6Qbj8C2TFNW42mre4IOGDWaV7IKNzGlyy3rFQTkM2tapfe4gAjSIYZ86
RYLdwWLN7nLUI5PAu2zFDR5uexgmGqx6CkDHbeh+0fygTWzV+gbjhcgbeI0cK2ERoKBKL8JG191p
S2v63F7KmHA0F3udgdgUJJa49a2aoWZeC0l0HzNSa3zy00X7T60XFCCG+KFb+kRMb4GBQLjz2vlu
BN0PFcvUik7cxpZT2PuAL2x6oB2FE8kyM4VDdQYbyAdg6+G7Yd3riPvIRi5FBNANQP563Ui8JvZC
5HXNGJ859LrVdGBwQyTfnvWabxPdU8auvVnwWtgHXAqL4vw+qzG7idjJWk4gg+P+GMuCzRzGz9QM
t7REa/EWLDyoYbMKGTqxLQ1CA7lnPRl96KsDGDmKZI4OTxOhYu15ECJZ/TYSIx0CDfDSdm83MgBF
Ap89RptnYetxdr4sIWrsFT0g4CKRm2vrWkd0yiJmE4tfXPmWiKhA8YzT4zr0NYFQz7ah6wOUq6sV
cZgFEZVM++eWriG2LVd/t2gSdHeyncN44jSj4+S0WcbEf5q6pejOytTj0EbkkNcvZ9RDUwkUPk2z
GVewcmT3KCWjpr1lkWjgbWp8le49LW/UFRtiDxPg4knmyOVqYgMNHoM8SOunEJR7c5bZjKABNTXg
9E+7ddNHXTsY4u4PSmiZ5rvcC4BX7Hkh7Y5u5CiISSpI96EUq6UqnjHxOdFDBAsgA3VhhXxGM4t1
QiqNTS+AWW3d9qfICTyq7ahCIeSExm4e3CgRuM6UyGg0n9kz3p7nadUp7Is2drMzqlaBF8lawswl
8a9M4VSwZuZsQ9XS5u5VE5cWI5cas1Z0gnwgrH/YalWZbGuavhj4C0f2h2KWvYg2I0ESVbTFZ5Xy
nqJQrYL1NTRDhfFtHZRlm0rOcr5CbhT2hxQJUnbDaT9rLrxItfVzK3MRXbO+FfOpMxKufI3tqkiv
Zd4a+VywKKvvoDzL5TZJPbe7ILmlSq7IlwvVj6xyRwG+Cszy42BVoGk5Hzv6eeyL0fzgGy65qbnW
KGnmECEr5oik9simEKalT7ipx2kwvziIGrZwKWlE9GqJ0m+8NSwgG0MtHyqGBRlM6lX/OxI74HTJ
wNgZP8kjS0kEeDAO0nllnDJBhIdIdzV+tFqR+ncLO2PyOLsqqQg6UW7iCvxkJF39nMauT1/Y+tP+
Aa5jN5/GNScwAj4Gew20dUjCdYZtEi2jWDcMC0bPUkCDOpMo3urXeGlmuCfGxDBeUAamKVqqccnJ
6TmocrKaW0QdvldsjZ5Gm+EHomjYEDN5EdM1iTgTEoiSMgtwj6Opo77MoKXsm65es1aqTD4bMDjl
EwmSHAwRZMnSI4vbkg5jpEp5BNURgxM5+a5g3PY1dcExQFXM7CX7SQu5WF5N5BpmlPPMdJvoC0sc
Yk6qZlcQQjB9r/oAjEdMKp7oqu6B8fAkvzbWPHU3/WhuxZh5MJDdvsnh9qRB+Gs95IyHtEM7AK50
FeVukQjXo9kRosRUCsCVBvVnO4VNJGbaOCik/Bp4n5MzxH6ry8Uj3DjIkLhyLDLYC/XGNMscnPli
AOvBV5ivGbSdctqHUoQWdTsdbvBnRH313hljRc/cGCTmywtBk/NMj0YAkIXJRLw8GZM+GR/FLYYa
Z8TFT+UHrgufHXobtJA17DNYml+q3lPEE/kmusLF5iGsCQfY3ddt1tOu3dnStlpaprpNoscmnmOc
MQnfdBCgEa6C6bauc7ePDmLgWO1cIIEOgMuBuPXze11MI+LZQQNoAMzWWLRmdmOBzJOgthGn/GvZ
Mi7dytZNbpHAxpTIBUWflzVvfBBVt6vsxCRIRBTdmVVuFQpzOjaho5cTkg+D/M2bCdJ9ci0jCIki
/nmgbNUlOy7zWtCWnMn7oT6jM9+XL62e0JTtaOajSzso2m3tLdPeyZgvPSWkL+5b5Ld9eYkw0W6q
QyVQ27WHNLYJC9+zRZXqy0DYL3GogZrH9Kc7QhMnBTOOma1Q4dBRWcUGZYJNAZd8EyJhlLmxT7uw
40xzbgOnMtWdzhbacFtodtCpbBtn3Q2Cd39hByycQdwOJRKai4T6FQoOLzt6qA1CTANYLkyLstaE
itRlm90gizXylwWgA8UA/4sYXWxbpW4SXWUzRTvBW8jdh+QmMH4D9WLpgG/c+k2SdPCUUN1E14zL
COPsNKqFau+lArPHBiOBIq9+ridFw2zomVAIPhfyFAtEZNYXsPcBRzaGA+K7l04rRiM0ixPMZ9Lw
nVn3c6+Rpq1hwtOV6ZFEt08DdgfP/zJIxgMo/zMGU+VWEkCC5L/B9Y3xGG9wf7csQZ5gYaVLWNUQ
ha0uAI+QtXXcXrgWOMGf/pgKsC61HVdQBWdbBTwktOC4aKOCc526nWtn7IghFhax3L7T2yn/KFVL
9YUzcgc4SHRNZM69pUZ+tdPW7OdvMFDUShqfJlEThZU27tfYjYvlAZuVQ3vO6dJxqL+DlsoY0Dle
YuUL/pTQqq5HOg7ZtVKRgoeinQlSTyJE/txGWH5eECsEEBmtyp9+tiMb+5mdu2VY7tgO4ujSrVRV
vMYeu5u7GRwTjrf1mDV8CuBQA1Lmwj4MCwu+GYB1LuXJSLyxewZKUFmjY2823lgK7kNkYUneKNFD
fc50ZRmacdInom5T1LUDRFuRP2DVSKL8kGRDHX1tQ6ZEJST/mv/ycl6Qpz5pz2hyx4TnYxJITZCa
cmcwK6T1ZUcDK+nAadRg+cHDJSEJKhOJaOqXLBqDkw2UqaOiSxakgGUFUU43b+moNImzFUXHpPFV
JMSh+7uaONE3FVfMjDf4EPSE/JNW1R3gnF4UrLETAjJClDEp461srXRsMdHhDX7JMKNnENNilDfV
ZS1prSkUKNQRZLBy3K2vk2YFB52MwCcQO7R+EtLBZkKfzdbTZE/pk5dEWXTf2NpVz9bYcRajdE/G
gWBbHdHJr+9g7tFG2aF5YfxOKjMjUBwAqs67kKOR17Ck6coY2GdVRKbBZuR8qcNLxlmZVHuCux11
pbPMansIueMg1VkEtB29shLTckcLK+j9g/QziyiF2ol/eDQUIXTlhb3eRW/YNQfNE32xhiaWe7ul
mYfJJOIcSNZoJCUoetv01vTNcSowMrmtR8P6SiYYn3xj7Lm66Lx2ga+mW78cLqYCwVa6o+JmQyFy
ilVUno7M9PtnHdMoQh23DIIILd1hn8XxO/atOG0jUkXZzkM6XzdOUZXu1VxBBXq0beLo7tIE0Yu9
ZfTAaZozEjOxbZ3yEmGR8ZllkF4X6RiL5Go5A3FaT9N1Ei6Zs6/yCrYz0xCrs19yzMXdVdnw8u6j
aJDTE+tEidpN4rqynsZ8NXaUPXqq1faDofYc6VoHfnm2aObczJHsx2o/YUcw3yatZ8mo17Hp/Vxa
PbLgcSfmyo5R+TT0UcsdDekKND6pkH78MzVFxaIaVbNeaOdw9iYV2BNqakGv92lyql3HAl2CNGjJ
5oMVtTHqIV4Br4OJ78TOvgYg7zxoJjhOfd7ZQyyiK4S/UUzNZwBbbGVXgnrklC79JT+ZEV7q7iTJ
8K0kWzCt6CKYXxr6rOOutQkFxp1Czca9GkxWyaNFdlp4LtfvVtzUuqZpeN6HeR6SqRKi05UR2Vfd
jJ1+ibsIShsTCnZ+cMdBVVYLtZW9eMnXWBNc6F/MAqdge4GYAUgiXUvHi8bTOLfWg2DfTxBvMPQy
2Aj2JRQgxGjE3JHcS480SVMQlWgvf4i0zSt4QRYt9y8CrJDV7XwfWe3KJ6NRebrQe+0fAEoMGYDI
Mm9/VhK1X7ZZnEmGj000xXHJSCFOEeKy77iR2IokWyazEST8LbthaCeE3+5qfd4MMJIcaMLz2BhE
+rWVdGceFYBL5IxW7ANeGHrheGCuVlL5yWYKxsc4cHsOPrrO9KMIUA2SY8LzzOEDJrMdbUNTVvqC
gAtGOFtHoj9EcppPfqc3eZG7Sbtf0hjEaF4Ec8buMsuA3jPd/ya/+c9vf+k0C//6dXgVl6jPyqK+
oFVZujMc01LZP9IW0ezBWMS2PBNM6aDzhhJUze5DMAd2dNrVfVE+hzmj51+5chw9PzDwQh17JjU4
UoAaYKhoAYsSGTc1ouVk84jBOCMucd+A/YIqXAwSaI8fW06f3QduZNfW22TXY5qcqQZrMft9hf43
33Q53TaER4XtTONJ45nMYh7GcD18K5s+m87pR7tL8RyDkyKwKu182jz3PNFgEfvE7zyazFNFINl0
1Y2u3wME6rFsUIzWpLzeWbRd5HmvhSu+d5g6hbqkFVyoS39EzbDQdsMvQtBP0YlT0HlZdRI4Symf
+P1HZtzSaazmm5+hNY03FnpoNLtZ0Gp43ugMW5cxRpkrjPVeX7biDEUwubYbYfmLImZkwTSAg73s
TuJ+lgvC6tmT8ntQpblHiHGH/2PP7MynczT0kGthj6J69Q5Vb1KqUFNTVk1nqG1NOWLJGTU/9JTj
pcRBZDNBzV6zjNY9Vm6O2z7+Qc401ktjqSS7rha7yjhchbaFTMQu47x+UE7ZNmyqWD0LOlfJAr+k
dL3JYTDroSrxh/OWya7tHIBwisU/pb/hOfPOBGVXXDAgKAPI2wv2EmIj6x79vKYw5nvDsxBhfsL5
0/Rb0XfJ/NJIvyu/xrkvfVDQM1+iy7A/1Fl5E6E0cS85+LqK/QnFYU9LqaZn9TMxwHWnzUCgdMiw
dJhhgDEOdia89EVmo2/cMCZJSpcwvczmm2lE6wYnftYWBH47MWbKk0Qks+UjKwJniJ9lDLK2u3So
5RxIfy5rL4VBCpThkDNYCP0Lr7ZsyneDP946TdqsEBxR+qKbutcSyUsxPUaNK6Hwiam0Zv1DFbLA
XcEKEkTOda4gQQS7qhww5FwHC0UbwSeVFwTbceSbspGuM6wYtk405mEFInzMl+macM1Cjr9USVux
vIoZ9hE/UXdVbEEXT/uRUv9gVhUNxbUOWmZOwSw0yP9xCIfQuqUiV00PYMDiKKq+2K1E9nAdZJgz
kwtsQAUJcPiD2gobkfTAu4Nvp/cdb3nxFnU3EXfL3wR8THbNWYVLOfZ4HghWocI3Ta8wTTbw4wCD
svQRB6Rmr0Iryk6IUu0WOSQtgqdwgbgxAksjjNz00yqtCAhu2yAgT7zqfuJYDVEL1KgcOCZi06WB
jwNXycgNHXwFWUfJs88MCutfCZl3+eItp5xELUW45qYdwa58d1Gwu922dfpCf/MH4YTuRbkgccDd
FY8zLQe34Qx5EcspJyDadkYGjYnlQRjcd6SDWQRSVI3XVNB96XhGBWGENOKrtXaLiecFc7j0Q1Wv
WJYwEeEGOTtgSaJiwMV1P+xeBYN9Y802a1CMcZY54k8Zp3X3s2kaSH/xw2/2/L9kekns97/R28BQ
aM1k0JPCQG8mPXL956/f7+MiXBPA/mcgVKusWckILmx6Thpf4tYGcrHz6DTGL7kWKlrHfgvek93C
tpEt1+XMpC84C0bwOeGhLYuF+PRqHNp4uSeG3LfjS2YdviAdmYFoHJ0iwoNXEccO1v1doRGvW9cI
TlGvrTHAMQbgL21LusfwCZpuTSP7/2Q6w9EL6KajfWnQvPKXrli43+6No29SjblofuLCMv4D4zqC
Ahnh8BSejI/5fdNG1Pve5uNn+idtbr2sYiK9RtUB6PI874g2AN45dERVpD/hcEzTFU5MG9d44Wa6
Sj+5FOF1R3dI88dXOAkk9jfhHt3hOFmIt5Mw+0l0tGqe0xHZ7yb1o76/gsvVf8b6+9vlJFsXvxNw
U0evD/z3B6rHEjOWoYU063G8Iw+EiWqZlu1ZWoRF8MnNucc3t4b2AUlDR2QcLApHz7GHLBjAmmre
HON4FlELOeUZ2aHjROmyn+umkzTDW85o34HfcrL7BBtoH38bBtgaM3Lb147Hf7RXvshvtzux51vJ
EmdvtJMc92vLeSTbA3FqADIybElcUpLiwM++SiYbNAZqmJ3ZFd1ucM67KZ01x6yPX633j0RKj/9/
pIwOfpHjH4AyL6/T1h3e3KgXKBTcNkQ7fZkPtk4sdKBFAki2FEMeWgdRoK7/+vH1373aPo/D1UrD
XfakFsc/SYQpOgd+/EYobWo/LOzs49vsMtizP3n4f7lTl66vD251/emdo2cPxJpKqkqyt5wMMlif
U0CoDmOqtWE77jh1pd9W+wFthkZj2jl8fJ/vVg5+cqF40xldu3zRR/c5csahAJ7Na+jQ9V3RoCH2
UpHr0L1h507dy6yY9PL68VXf37NmCSRCkjsHzPHf+/jb+7bqm2wnnv3XQgX49k+KIjf+/eoP9uh2
RqWPFFnXIqunjZggUfz7B4d3hGVSCxAptjleLycEP0uB9fCtamd/guoV97GLISAmOAilwsoKOwkX
p8lpFXMIa3Yf3/77l0sb6dr0Uwxbvzi+fbcljI3qMH5LcCoVG43CLDrEA161T96td8uY77BDad+1
XQo8doc/v+tZw5TqRWpeLT4fYsL8mDCpJp4YGhYoguqTj+/rb5fTxmhboZ9bN9s/Lwc8DotVvKjX
JMuniUM1h40USnW7DGBSRIpS6OMLvn+PgPc5nuuwq3se8os/L+iMQehPdlm9opSLzTPlkE7O6QBY
fg0QggBiLP3k5KnzzE2h1Z9/fPX3344DqklIqfCV0a08+nZCM/roM8T8mo56SAkRHrX/sy+lLcC+
lvg6LmhpNXP7ydvzl6fMiuRw39ooftyjmxY5xyiAUOOrz0mivJoX5PA/cWLHO46JOmw/eYfe36Wx
WRfY6BmpKP/4Ljn4Z5Od1/br7PkxgDYARE5JDgf2lq9pLtPyBGPW0laf/LTv79LYbIjotlkpYDMc
3SV6Mjrcql1e3XhuwoNDbYAk2ok6yezFI8vnX39LFj/HVchaPC5rr5/sbytSa9koGKale+XMJurH
eFhSDVtZQsuPgLtNA5wbjzRr3/nkwu9fYYOESWD1ojSlDjj6RAPaONGyNHjGl8T320ODsa8+8WJo
D85+YA6DMTmjLE7fJsF/98kX+34lMg7/Ctvlc7XJzzu6ejgzDwjiNn1L8Ibnt1qkOZ3wIOFAefvx
A/5LjWGwOhGvRdoOQRXHNcYwcVDXbR28en4B5ubEAoTY3MQN2bvpzi9C3TpXIapubL55QnrUc+0u
ouN81jjC2dEHDZDsfvw3HT97F7PQum6sdRe18/E7Jhnb5aml9I86rkR67aKLR+6QVdkcwEhfwgbW
JZL91gMiTpzq4vzjl+w6YHGFZ/g/m8yQdy9d0k6qo0P/Y/ZTuhkbRF/1/MMqlnS8bYkaKG4+vt93
vwHRka4RDqYiUGF8Vkc/N3pax1nZOt87y+IU7qB1yscYniNxR9Y3wdzwF7JXeDwgJ+eLEF2Qs2k7
P/rsxteN4LfzigTIS23HI8dIpdiKj762fh7yLBrM/BzkhD81i3DvcMbLb1Fv7EtEPPKqtuLgouKs
/Eldd7SsrFdGLIHI2vd5EMBK/vzOwxp+po846zlfVtqEXZrLlHwptgtoD+Un3/bR0snFGMV6mjVF
8NyVd/S4VSMWu5+D5qVA80pAJEVBiGu8wXdbgV3tzVIdbCSx+Y+Pf+ejr5pHC2COB4vhQ/gOx7M/
bxKLJ2+yP6cvYwnWdDfW3jD9grIjlrePL3T8Qv1XoFNXUCm7mOLUysz7fdlsiiaZOCKFL5wFUdNs
3AVv2FNqKu1+kSQGznQIG8LT7mQIVKrbdB575AFZTede9hDF7Or+479oBTn/8WYZyYmUyS7rGfX0
8ScNnoJtrK2zrwj13ZlmezOAcYtbK8rutZ9PpX2msekveodUbPYe0g7PLhJUb+nCu4//lHevmmGY
hL4MQAFnK9xxfz4bnQhvcKYSWYkqkSQY+GjPyjLOKzil6vrjax2/aR5nVFcI4SJidtiAjyqvCIaX
W68U3clGc7OtV9UQdKy2IXMOeem2GizUuh9fU6mjZ81F+Yo44/GyETl0fEaSo2ABkTp/RkNUBxcA
KJuBrpQH/2La8o7nqJ7z2RPiIuT4TmN3aQpIBmAsSExH2LDY6186lAmBANbkRS/wfiNGHCjmausF
JmHglNt+gDjyGPcSddcBya3lvo2oYCaHbGGKe33lwu5r+00DzZBhNwBiC0oXBbbffcdGzfgQ0Q/q
0AUGsIkhas2NEqSMj6jqw+gbQmzZYF+JewdLW4NRvK7p4JtgzD5ZDOTxV0mJSAqlDU/V55N0jpce
zEMBsvhafZmVsGxxi3mg7TTgmLJvFDk3uUDPiP6mVudu35FcsamrsOm7C1cW3QsNMo/HKgk6HVYf
84Q867xKaYJWl9Ka46J6cNGBRg3C6Z7p9onLqW8+R5OZN8WWn3EZr4XpVvG9DaV9fBa6le0uGFQ9
E1HW9vDiwk9u+d3ywNqHLBeKF2QJ9b6xEaTgcxF8OE8MkSbXOyEhT5LVRnctVjQTeyQkp3zKZJiS
tYe5Vd0lLZ5E66TuS0DZWELRxganH7+3774VSmZhXJeuguu7EOH//C59voh2qn3z1KBATAW57Smx
n6j/h1TuqNi7EskGo7t/Oy1QXvEA2HJtQTuJqkP+eVnbY44kATrci1IO7RmSVPanDTQQC3sEyT9d
dDEUvq2G/5dl8H+yYY+WIVYgGPo0UyjxOCTJ49vVjessreor4AR4bvCUIF9BXZc5JyVKvMPHz/av
F+M+uT8urI4PC1lkOyAC4uqBGTf6KIYvKMiqLCJtS+XDoHf/fjmkh8ZAUaV9cny5KAkbjEtR8dDI
KHiKlZavS9WqxwgF5mcv89Frw+2s/WM2OopY9I7Hxy5IpaavkyW4V1M/ppuI3MIvHYs69MkmuuEU
g3/nX++OljXSZiZE1PnquAfWs07I2A78+9yaI9RMGhAKxYvwtjlZQOEny/nf7g9CKr8aLOr3J6Bk
pO2+agjvoTWToGjxR93KVrNzzaUcD1HrF59UD3+7oseu5WBIc6B/HB3xYGgVVPeWda+ASX4tHKxS
Z6trNTrp9Xp0NwCqPqmA37+ffPMGNxCNkb80DHIwKTBIJ33f44WYN/1YNl/KcJJ3durqTz74o9PF
+sLwuVLjS8cI1Mfr7f92pJwLxjROJ917Np/sUKZD++jyHwfoiqM585iY7w3Np09+xr9d1aWtxadO
e8s9rsh6r5VTZvfmvok8JjpRgcGR0bF3A981vwK6SxCzmiv9zw/W4aBGzgdHWGre4+mKRFMApqQk
bwEn7zlDR7cDOWPTKGACF31ybnv/4nAxlACQjtf+1n8pOL892biuArz3kbjPda3vgqIsIVtDAo5s
JIkzvulPzq5/uR5VJe0BTEUUusfHpqyq5qEOg/m+Hxv/LOJYupfQFr9HxSrlRL7tHf71y1/LdypU
zR7ABOKonBNJbfyhW9R91I0e2jGqk19hX2H8BkZJcufHV/vL7bkOy4xLOe/5jCGOXtQeU4qOSnVf
9PlyVmdN+4xq2z8FbGfvgUAkZx9f7/0rSr3oGQk6wfALukffPaHsxuubSN0LmJAvY01W/YzE4TLx
RnODCjwEwZaXn3yNR9UXX6NDJUG3Y21AOARC/HmTDliQYhlc596FF2sfPJv22samPnQ/eTnXp/Xb
CeS/C3H4oL1L05Wz9vqH/PZyogjMsMuMzr2K6/m2saL+pJrK5Npy/OhahFUO3dOLzwPcpZ+8pn+/
sud4kkWcidzRLdpWCOwCKfS9au0cvBLB3F/DQEUXbS6sb3Y6yBsbicLBbsgk/PgnfXdpROacqjG6
rhOzd1/IsOAabAFC3Oku7bvHSlGu7gGSFTI6dV2/ZEy05D5RDSJUTdrsQfyv8ZYf/xHvfmKWWYc/
gOVn7QofVzroVhsxF8t81/luIs9UhvNwYcyf2ug6Pr6Ud3TOVDYdG2f9mTlrGoZ2R7/yODuMAf28
uQNZ5mnxPCCvLk/T3sEFthfjCE4g9cvROcGbW5Tfq6phBoT9vQJ8u8GRuSC8FSle5Q1jWzgcJ56Y
MUldhlkzx1gZ4GdAamwXKy+fYR0LQ1esmP3AviSXW5KLRSQ7epGLMFuNlbuGOHQCJ90U1SQQjNBb
Q4PsalEAdRuzIKORVJpIeQFYg5nOs3wI1NZjNDzBUUZrqfd+1XYANAcAIwPAaM9KnfPenVVyZTpw
vjX0Ctw732If4MK5DOra3dezH1nVBji6m0fbEaNccZl2zmoHGEPOF3CdmyiZzvlr0Hu3XhymOOCB
HMSPpKF4Pl+GJqugP/GyElz9yWwrMty0bIkSwd5uzS+EbmAc9DAp3pYoQLwRaSmJY2/91Kz8PREQ
4PwGsqOero2Cy9VsRdkF/P3gsRSJD8j+2uypL+zAgwyki6JFn1Sb+NRqI5tgIRdFqL+JA6zB0zYI
hAIC1SdJcSXnwbScAQfMD2bZzIN0q9e6g/vdbhl2AxJRMJ0ghb5BZq/zFys3ERmdGVT5pN8VSBXD
dsNPSdRmU1Xt8Oq3MiDEHt9sGzlnok2wTD3wGxMDs/v43XxX47gcuSiI17EP5/PjRquf4qCS7ejc
VtA0sCR20AjANrRfsFa1p/94LfPfwYJsLxZM5vPruvDbYpf59UQDNSjuMANhNQkq1zpD8zWuyX6Y
VC7/+WoEjHocnlnGqeGOFjhyA3DKujq742W29CFOFaiHPgTDfJbnHNs+vtq7bdGlKatoJLEuSbor
6z//7d7GuDZ57obDzVT2kf2SrWSZ3cR/4f30gQrmD03WuN3zv16UdRQpAGUjFJF3dVTuoyB2dG3d
YneerqwU4U6PMvUJF2SMQSb4X87Oo0duJNjWv4gAvdmyXFe1Rl2SWma0IeSG3nv++vtlvwdcdbJQ
RN+FMAsNlJXJNBEnTpyT5ltX93q7OODfKB3BG3EBRqWbDLZZWMLTCj94Jqlv/H4xFB1Fitge+gGj
8M6mNnl/jusRRUWdFJyyB0GAHBjb8DkpuFpIrdAD8EmvGvWzHobKu8oN1Z/3h1qFGuT3MGMISwH4
eRSlHVM2Qa0iOWFf8yF2rhnv+N5WcyT66L9DMBYHZg/B9A0wbj0/iur4e1igKhTO5HdohDySO+1g
XQd6/N3flKERtkKnfKHnYkrDqurffuItcF6heca/Babxeqfq04gVnZWq17QPi2fNblqq6BkoMT2g
NM1kv966qKJuD4piAWtTP5cWdVBSTLLKmpaLota+R7CpjkWz5IcytrPrXEILtVCq3tg06y8pIHQU
jMAcRcYvncZ0AjZE6k6/zgiCwfJ2nN8T4rqfE2c0jykGUtx0+pRupDWruAaEyAFe4PiTpMJIeb2y
SerAgPQG4xqGjvWzHws6pLrZxNAtHGf4eeWIHUjZLz+ws1X+ub/MN8ZGukwnmKNMDw9G+qqeGY22
lS7atSwM75OOQkiBpaiVfAYNgVFcO8GDhq/Z3kv7YmNDiTP/KoaloE2qg3spdqLm6hYa7AQ8H5XI
K71s8bOmhh7WIDr9chth1OqjuoatWxDNPT4uZRlpJ9EdRTezrSxXRJ2in2PnhV/hrgHYa6JzxU+G
yn6skCz9dH9lVwdUDEslSOXVInuU0XK3JUxDA1u9mvDsv+CxWBFqBWb/2cDP+vv9sVZf0RX4J2eS
B8QjI5d2kJPjHkYv0nzN8Or7zw3pFqCheMAvow+DdxFCmF/h+nrv0XjVH+4PLY7Eq6+IgCi8D+B5
bj6RT77evOReg4UL8XAFEDHxoZ6L4RxB8Po8uaJFN3Gi5nR/xBsLCxNCsBAd6MerigACWr2BKO9w
pb2OhijdrjFQpymw/T2Jx+T+YDdWFhiOt1nngHDFS5snaIocPrbdXwl+nX+XKTb/NM2g/YS+mhOA
jsb0H6BOeg7gpr8VU2V2AHNgVmzeNWcLtwjEGgrCHlRydfoUlsbrptPiGf1ItwwGh1sFU3lhqeOx
gygkWuCqnE3pkW6LoImXtDWvVsIT7sNAdmDDT+lQHExY39kbvyNoo00UQkLH60XrizRcPqiI0y2W
eu1R+KF5I7L/nYxpRisGEcn7X1HepAwF64LSIUEIKZUcZdlxYGCAM8/XgiLah4WGYG8Xzj1dAVY2
hlek/hpv49bRXrvBcqdiKwL8wMyAdQDLpDOpdmm7YLrTXpdgrgPvAM8t0qOd09aL8SdwkZDU8Fc3
MzRjKqNWlwBZhXJC4WCYQ6X74WAwaUa73kA2dwtllj40uDlKngKJoUYENCI/5ZgvY4vTa/lFMTIL
tThboxOJKGP0duSkqK3eX335omclSBPQxeExp1osHHj/jnETOPqQvZP8StNCbOAHXmUGGeZsuYf7
A2nyxMAGMVZlS5kGJZBV+SMsYK0nSiN8qwL9aKLwjbt7Y1NrK5XnmL7DGAm6JydX2g+BVaufOlVB
YpTk3T6qDpqDRpEOR3pF1WdbDfONUF+X7hIyeEOFjmBYIq8nlJJ3RN8tthF19aO36P1TAAiIZg6E
HYxh0M4ukg6bE/zRupONS+p+MCbo/zGaTZS+kbNFwnnnZkP4GVXq+azGSH/XmXep+kKlXSYoaRhb
yI8Lz/WRELgi4NwD5E3fM5d/HIcu5G0IAL5mSoprK5rVx/trf2t2OjQ1uIZUo9fQ/rjYWJ95DgLF
aOTlvjfSxElrnKkcdadBzx9xUNqt3cSN4PRa3jHSvH1mOw0d5bp66IeOroHZUpqnspuNU5k4+hP6
0AGuws7gHhuH1si2FSrItK3gQ4uA7DQRpFUKRabK0lDY450/xpPZnGbk4elxqbaqFy9B9V+PnfiC
5BLUuVSAYTHX1ztZySAntHSZP1px24SHMZwhbCHThwMjVg2taKGDT4QjWkY7gp+bqGt4htDdVi1c
Skv83NCgNU6pEcbHmkoVrDaU9XYqur7oraKgVqCde0IOK6JxfXboTqZTAoUMPEXT5E+HaQOtbtay
cT6lAAnGFACppxIAcmmtgWCLfUP/X5sBGMD6XrQO/5KwzL5GSP8jETb8jGBsRxv3o3xUUbkxGRWK
DheysYobaE6uTRSwwosHAbqjXWqCGERFiEb2sN2rveqlGxnFekQIWCq8BcHJ4QBK742BUk3kdnZw
Rs+QG8ifFH7fzktyGwnumsZp83r/SKwHJJOgtkYNiLtvFTvYHfLKtmnmlxJJ3Q+W29ofERZQv9PP
Umyg3dIV+3Kjg0qqHnwcUV2T5qYsjl17S1VdlghFIJ9qofZH1+p0IyTRxAb/+wDwcgCMQMOBfusA
H0hXeYG0VTokSX6JCbUCpJyphCr63q2RZH2miSfClGIZB9fY1wXP7H9zaMzDlXRyanMkxUtg/iQY
xj5FrKdDxPP+gkvPvFgFcFnMV4gMSR5lVNwCY5yh6UeXoCspvJVVILrbWtEJTI/rrEbz4e0DwjJE
yp3vu6YeYF/cVQs69Be0kibvV2vVGGu3ZZakV4CNwUauYHG2juuNb20J7N3UCKhpaJK+AY0KaLWG
Q3xBmTSdLrredt07FHLGjY99YzV5pwD5+ENMuIoSrLqE3YxBsShXpUALZvlYto6F6r+Rv6eMsnW9
ru4hqOoa3YMQy0Snivw+zk5hEKMl2B0kWkAkkibf6fzrviK37B77uPtUoUO0v/8Fb41JRYpISGyc
VWySDbQPYk8TX9IGhg7iCOpu4jhXvolSNppHibpzGit/vj/qjU8IZQ8KDDkitWn5Ew5YEpgVfpcX
D72Zjiek1jI/Q6dtY5xbn1DUwEQDAtRqGSRyKooDpArpBceN8Nluazd+sNDncQ6jhtLmzmvb4cv9
qd249Lhl6TfQuG25bqWEKU0hPtp1lF5sfbBr1HaG4T+e6Op7lnm0G90fTOb+kNNjIkGw50BIE6mv
WIC/4NMGDfDYWAiDuGr7Bml8Z8iVr9hko5vvNznKqYe5ssvpWExuPIHxe0WEPx7aYWm1t9vB7DeC
vNX0PagwkE1FJVDsZOlwtq1n0YcfG2jGxcXzHKh403HhpVfg2GWrq2e1jeBzq6ZGmdMD6lyd0GQy
R6IRfNkbHSWiXdHP3WWOKP9tvNWrQ8I4xNSgjC7ipCuwX1V6zayQk7vo+G4e7GIYDzDZdSSJ2nk3
otLy3CN5e7z/bW+sJO1RLyRuPOlXGwlPghq7xcS6OIjxaMcwxHtwl7g2wrBJgBvjxhxvrKXoAwDb
hApDy6F4+f7aSUZb4rrWxOalSzX9A0Y7KOmhMJ7nG+PcmpbA3Il/KNlRZng9Tuyh4rfAZ7t4dqFW
OyNGF5Y+3X4MdtY0eRsXwK3RuLpJfGmKAYeSRlPVrkvaBBMqrSP+88dJrf4EiKJdaXeINgon6xWE
BEZGr8EC4xDIIBTMgcbDwsS90IffZpcmRR2CylYavTWsgnAMtYYCLKjpmvJiYwXKhDX7kllh+WQ4
9Hf7aLVUxy7um42YcXWBMhZfiyXkSltzv9LSwV0w052L0eZu4oeW9n2ya/tjCU/rG0xTdX9/099a
Q4gDdCOCllHzle6zAKPoIS8D54LiUoYYV4ka94GbM7T/DwMRyokV5OKErvB6G4btoikE/jbqzlUR
HhggV/YRCi2nN08IaJCU3LZ421fNU0GE/DS70LikRsOjYMxzrvihrsXlw/2B1jud5w1peEGDp+oj
03XQ/5660obWmg2W8qcsZoQ33DEyUU/q0D9682BwH7gpgO1trnrpkUNpG30EeB0XLUHWMdPnlN78
zACda1H1+L8MBu5CpYdwbEXxwuolw/vAMi+tXUVk0BFCoSejCGj6R6woTTcW8sYWBGxUX3omobfL
CxmlvVvbdcNF2E7Jp9LtvN6f0Q96MwjF7c4HoyJIAWJNzKNCleCIlRmXcTFGx9dGnMz2yCajBbYU
AZqF9z/ZjWkRK1OABIem3CpnLqjw5sIqLH1cBg8To6Rwo/eYBcT1xjg39qEg4hED0DJI7CwFAGZe
oGuD8fwjSkxCSgiq9QfVXNRfhp3MW2t443piTxhAA0AmcI2lwUKUd3HHGNNHQjrsQtLRTP4Z3QkB
5Bj2Ol5LA763b19HQH0RvBJVruqOborymaOUyWOxlKh2tM5iDd/1okqWjc6GW3Oj6dICaaFDe1UZ
Rw9htoC6YhTwFx2x6oJwrX7vCoXrHKoEOuGHLPL0biOHvBFSggETuLGkULhd+Qo2xyieMQUqH6MZ
8UCH0n8KY8QHIZlRrV84oifMyUZlD2cjwd80U4ofRUFe/oRy2rRRfljvWtFJBPSqEb0DlkvXNISn
aUJFOnustFF7zip3+dIhFvrfW78po3C16OTPFI/kUtUSo1NoI7Xy2BZp/qvCC97ZzXVb/bw/zPpo
QBixBdxPAXn95lRNPZQ02qWPlOBSc4dFj4srAgkCstXGG6snZAYG9T6wfsgGKmuov37g8nzOQX3N
4FI6SAHu0Jp3f0TdHCe7PhMc57dOjXXjxTZv95q144hFZFq4F2WK3TOWUdp/bUehz+9wf7A3Bltv
Cm5l5sWIZMnrsB+EecK0Zb4gpajWu2BpcPVEqGfYOIHr7yVATsrgnAZSGTkkRhBtcovMGC9FXZXP
SaKrX7hA8VUyO+PTW9fPonVN9HB4XJurYqkCnwnhxHK4AJwutDQPfY06Qbqkn6MxwQXl/mg3FtAm
UODiFO0yq6RfqXKKT4vCaHO9QLXyvOpr1an9vL8/zq0FNMnxuUREWiEX1AIKKxYWUOMldgrtZ4Zp
w5e5rsbfOqHXn/tD3ZqSZUCXoMWD0ETmEBTooNMGCA3OrOPiyTGhEvtqGwZbqeD6ViaSgx1F06HA
wOXIx1NLgLuuny6O2UbnuKnSB8zqnCdEfYxrg+z+8f8wLxAMoCHx3sgIBj6eRoF4z3QpZkzodk0A
1RWDxzDaAFBl5R7uC9IkG7EIjpQoaUshXUqPHg47S3tB0FDBvi6Ah5d9a7rGi9CddBGf/keFoV0h
pd93XGVoXrWhKFFYYfXk0AqiHqwAabtPjdUgLm43WDX91yyp1f3GlZTYxk9QbLT/dFrVZdGlT4EJ
v3h4BTbaCRFBQMu3LpwgyFPfgxNAOiQvnIHeH47DdnlxcSFpENTt8xADAeRRN1buxiZ3BR4M7GGQ
ZcrVvUnR+hkvzfbStrzQl6gobLPdk747MUryKGLnW4SOG3tQtIGKTkT0JlZJrRcgfhdRWb3YUYSk
RbScqthEU8NZSm/XIjWydbuvBySkA11H8YA69QqKaLo5dBczWi5aWebQXBGJv+QG9cRTOFV0L1td
pWwknutVpYBJEguyRfmUPovXz5dKRKVmQaNeDLyxkEX28ro4NK2J3iwa9lm2cVOtrw+RxgCcW3Q4
IYAkDUftwoFRkKiXciG58dUu1z7DOzS6jej4xkpSD0GFRjAB6VmWxtEX3KOSaq4uqhsu7l6ZcTo6
YA2T15eJKvEPC42rrVa8G0spMgzITQIo4+J6vZS4TQ0hxkPFZQr4z6kxpqLdNyNeqO+CvpnMw/2D
tx4OcIcgir5zoldyUWk4m72p9epyGdQCcvIUzNNJ8xCQ9tGC0p/fPBhxOG8nrWlwDORgNY6bDvbm
qF6ascOfINVjjHWwSsxxPzNb5GffNhzPC2GHqJ2R3UD7kT6foakD0u6DgVRi4fVHE7sDfHLDarhM
MaHlxmjyZhGP2f/DyOniX0NlKLUSlFaeeYbPVJenrB1QRfa9Jgrrj3pVoGTkT5oS1Rsx93pYHco9
cAWkXJoM5SKvCYgl6N/6OQzCrjs4dtMvD4StIe94gtzd5wSx03aj2CIfQK4XADqOHiJdQhNM2jV4
PeGeNw/zGRvPBudt2stxvlgUKAH3P+GNgXjjWE0Ih6IQKp0GmHgWGZQxnJGjjMMHAPO26Pbk++gT
bJyEGwspWl898fEYTZ5Tj4q/g4R2f6ZJxVy+B1Y30TgwKdXYfMXfJDRPFWpT5df7E1yRQNBcoo/R
o2WCi5NCkliBv5BcrHYUpJbxtwgwiDTqh7By4vAPzKAhrCGqT41q7HEyKLqf8F6m5gcGUng8+3VU
GctX5JG69gElyjr+PllRXuX/QCnSGrrAaGnFENII1eP9HyxfGOL3CjI9yLqrU2mTDhVbkLgDI6Jz
iV3PI9aNeMYvQ/YxByn++Oah0KQAc2EcpC3lIIfjxsVejsFZmdv8jFWCap/wAfNwF8lmz9oIQdbf
n2I0eQooDznsqijd9ziidiOsm5Z+hHYfd535tWh67KpwFCvyY9klerHxwMilCkFjIHzj9MKkZQ9I
Hx9TGsztrME553hudP7i6VhZD2n+YLtFf2mWqDqAGscbKKfHlvq7LC5GBfMhHHm5IWWyeRY6Giab
uXMubRv/Xx/0Nk9PtHqrWYxDE2YFEGJaRame0Kh3l89zglvOpy6kn2AjGltRVF4KYty1VIgRflnV
MZKUsKIYp/GMBcDkXCP6VTIaa7NqxAEpHwgYd5hA1vmnEDHx1t7TtZUPZ5yUi8TGWarWpq9Ac5Fx
1DueuF9GMsSLj/MCoM9RURaMGPuU/OWHUleq8jxBnWpsnB+mWX0qQpRmvg44z5hPVRIghIqstmfm
72pv0P9tQvw0PmoUIcsNDvNq9dll5KcwxXkD180FaTO16kT+iEUcMpjdLkD6tP9N5axZ9i2PNdbr
vaXVdEzlbXmkJpoZ74s2GcJwY/NJJxmQTRAPOMqgtTwc8mvsIiPR0D40PS6Ro8Ehh43vLyX2hhja
wha9f5alWcNnFIr5SGLQHCMqVtJFHuWwqnHnhnEUeE35wYRBqAhz8XZ0MakyKvRJfD0cp9nbpfCi
s3rPT45NZHQNKLTjxq+Rp079EbajaLTk96wvXdecU4Aq2ptrjItT06fqPSQ0hqUuTlt+ohaD2795
SNExA42Rh4xLUq40Y6KuJxlbGHiiQUja75fYcxvfdGMXu5QAJbEx3N9f8/UsBT8WyIBGVgg98uM5
GrXXqhUsr9CaezvaoXRBKLFLE+IlLKD6iXduY0/Jn5krFFAEZRcyYPjkMo61zF2B1oGXPhrGoHbH
QXfnEet0QOYd9NJw3qlua+Xv5rFItH2it5O9E0LAb4OC4JqQhdCML7B6WgXktB8yO5qgKFYRZ6LU
eR3yKoqudHiqnUcXHrMeN6YtvR0CixR9GCSV9F6vi4ki8ItDJ69PemVVJ6cqoD0uzj+EfcFxKSLz
4f6H1V6PJ6ralI6AoFBvoO62gkBdrG3bpUeR0WrGLy0tZn/oCIj8Piu82Ne1Uv0ZZxqIczna75Kp
QVkJKmuMtBRxnT9lsXH2ss4ufW/W8lOl50u8tzsj31LSfL0b+Jkws8mcwN8RUODylA59lmaotca6
flKcpjCOSP5Gn1PFa96hKx7Fe83BMXDJowzzAtd81ND13ghWpHXiHRcsGUFpY520FXXYjqayxUVg
eSDAEmLXWhkYTyotsVN7ys0FrQlftZsY4+77H+j1uy7iB2IWZMw4efQfrQ57G/IoBW2gP8ADVb6q
ueG9j4gi/AJrvnKfT/q5r9vycH9QabUZlOZxlbIR0SuxhIy+6/ASbSBC58GIHPvBi8rmD9oVzT+Y
ZbS479a4YKiVza6kX0/1ZzXVt9Q5VtMWlGneNko8Ni0ecmBhKeM8NXHlPThxgiZ9gr/QbqisALJr
RrpnO+mzaxfJRgYkhdBk56ST9PcIMBYQfcWX7xK80szCUM7x0GsO1woNELpS16eBBtgzaK37RQMY
04S/RfShi2KsQBOj+uYuuv4BGcPip1VZ/SOexeWFnlv30/3vIm9Cfh5BM6kKAjs0SMjFa5JetBIH
C/eKpXU/2l5pf0uwb1B8u/eosan16HUb++/1zc+KsAOoC6FS6ZHU04L+OqmwehuDoMJML41pjV/0
YuhaP8269ueY5+2WXKPUO/D/R+MyIsuG6rdKQZUc/z/dMtJLFav4edImVRNF99XyUYm86SEZaIDG
8xz99cCrcQzXmj54UtC7rXeRXaBGdX+95XMgRH1ouxUlG8BsWOyvJz8MmqEUGLi9x+bSG56twbMf
uALn7gF/QLw4ImMcun1aZBb2qhiqZD5ZiPN8/0fIR4FtKMBMAXeQI8Exe/0jzDpEO9+Lp4eoMzI9
OQZULb7QcW60g+/QHlg/VqAfXUyjNc/pxgqItOF/A3yYJoxJNkmASSPQ+hVuXSMoUeecHrBvatsd
dqytSkt7FG2cPGkcsb1EukxYR3RHw4r4+79y19Tpyx5dleVdac40whlTqD6mbqFtBY+rcaBdQ5sj
OYfSBcNFnLC/xrFzym6ocY9YRaNI/94tJsqhPhufMuH+/neTTg64ooDUWTNCBxIzeSgHLz0rQgvs
3dKR5eJ1ara/rSCwJr9RzDfSqwDxuTBpwuVnUisQ6s+vJ5Z3k2LhhFU+ucbs2J+MnGTE3bltHpXn
md2abeEp0rYUnIyXZPOliWkd84dYMcSGM0fXZSgtOkUh7y+4FYWk9N/6Pgvxk/ZSr2sXf6yWEKfe
+6srXYUMT1AtuKtQongkZAbAlM1ZnlBLuOblRL9mRrz8UELS6p6xgW2g7eJaLzpH7o8qwoy/joPI
6KkVQ8Ki3ZkygwyxeF1cOaia0SfbafQ2+ZaG7Vhz9JCXNih0IMSgBHDDbassH0TTfvQ0u0qy2UOw
Xnuk7KFfCyUOdqZ8LxGeYBneKca1y0pddAK6oXtAbqEednO6tIjbZ2aKX1LoDf3p/gpIB0isAPqP
PD28lISL8tDj1Of4SKjONVQQiN+jKR5yD/atszHOjSmCgYKVi/oyyKt061XTaLd5g2sHL3L5zP+C
pRHG0B1etJhmH5rA9Gq/wjtloyd5ta+E2DVXrShCEP/IF1EDyrugmOVeB7x1VEwQiuqxpekyOpml
MZ2DSqm0ja0sXRRE3UJfmziLBinAQrli1UX9FGmp516XXtEMP8TYWjs7SMkdx6C0t+wIVgtLNgPR
DkBbBFerSgR/WQ7K2OYfsEQtmvdNmllKeQxxuCpQ2MgGbMjUBme28ZTWKV7zG5NdnSDSSMQlqGKh
U7wm+gG8ufVIbetqhEZ7UhaFUXMDhsmSunOwD8LC6o9dbR5w9Al+3t+7N8em8QYImGO8arzEJBMn
qchkbE2bzqZWmL89iiFEg+o3jEKdLxkB/Uld0nkDqHm5F/6+NxwaVFBOpX7AtyaCkXazW/dWRZpk
fszysLlYPSbevj0aDgKilrFzsCA+KmUcnbs6gZyeePYlX5bo/Vy6zWOZqM65UBCQ852wmd54zl5+
2UtLy4usgnzO7ASwqK1K66OwzT2qqfUzU0P1n24YzCeadhQ/iyKwvPsfQj5kDEq6+VJKF4qycjaX
6NUAK9ywPuJ3F30ORyRjqPF35xiVl/0cGN4WQ/d1T6qI5QVxSxSKNJKpVRaVtXg7REWYfNZjnGI0
4StqeU85qlHzE0lBH/yyaqWIHxKo+jaGtVUXWH7CNlV2cTKZGDK1oa3hNzbRtTgGIAJ7r5n68IQJ
qNWehtxobPtkqYpwFSy0scAGNwsQ48TvUJsPpjpoNDp4ePh1na+3UTNe6BDUwh1Fcbt8QOwoUs84
yoIWlzZwx6VKcPQ+jBQ05k9LgDj3O5o6i0vvzkl7dLGRNfwcG0Jh7hMGQ/xuwj46SQ49LfD5eYmi
uDz0uD5k/R6717j/c//7SVwxj9KzAOCI0AWkzvJK4VobNk4dNhU8nzG2fmDpNPmu1j93BKO92Vz6
WvnAxgr3dj18hLrwpjRIjC6iUZGq0YDPzSmBAcVgsdqg98j+RnEy76ltLLUPbS1Wnls0x1Kcxq2x
Ot+f9OtrGngZ5EHAnKJvG4MAuVwxaK0Re7bRf9PCyN2n+Ln9XoIEI8qwLLbCVHksQHVqtgBuAv1y
VkLLCc6mJZby1u9FH4P5CyK+QWn4SoDnwzdjmRF63QhWX2c6KClyRAC5NJh/vEGrktVYN1oelLPz
G+VU7+SBYh9i1S1NfxrN7k/slA5aV1X3b1diEVdObbexuK9vBDrWxO2oci+LHYXitfRJPRdqErTR
+E+As19w7lwrrY491a7219SDrz8HSu4MX+9/UXlQyA1C/88SMRSbWS7+Z0WMZ3Q3RD8L4U+/T8e6
49Krjco6JX1SFju8LvK3MRsFgiQ47gSsKiEpv0Ca6VI5lAcTa/mTVFnOEEnV4IdMPbE43J+d/EmJ
KPA9AG8WkTp6EfrrjCBL6L3Fglj/U6ddjgnwrHofdA1Zl50dqvX0gwvXQRYoRdDhSaVqYb6fyHfH
b/d/hbyTKQ4JQVBgMxFPrYRdqRxhIGy40X8YwAb9k1fUaXHUFSeBNYUcb7Yx6dVwBDVC7dRjmaHV
yXCFTabh0GyfItCn1rBXsStZhgfcSaZzt0ytvbFtV8OxruSSsOmAu/ma0horhoZ2pY26uQ991qTj
aY6S4mk0xhEyZIHBxvGNq0k4DComBGRIKVc5Jciq0+B92YS+M7uZeYmxebCeLcWOoKP1Xq9vRAer
+ZH5cizZPsC5Lnzk13uog6YyL8RHWNaqCX00uY2p87sOp9Vw54VOtTW/19kFN7vQjqRpR3AQbvAs
UhhjwisDiTvNc4bi0U713Psyczc3/95fSUkwnKGIAujQgIxPPMjFJ00NrXCsacccHUAnSpGxEnxn
6uH/dNEcpt+mnAfI+idmpyXT+8UTDkYBZpAJVrk9KgKHprb7fj5Ca0y65l1Nx6E3HqIJgUh0FTJq
JV9wEM/Nzh+pEDnh3rK6vrb9yqYt99DgsFr0eIkO4zShAzBrmQEjOFgSew/WG9an0nMm9fv9KYub
5X+D0JcZm0AS8JBE9wv1v9cfs6X3pIuMnhnHHg7p2YlarOoUuximvZIfaFOBS4ZS+2y/h9Hbdk+o
huveVgIgX7qsOyZogLqgrGITS+s+mgrUXqyPY98MRN0U5cPWjnsfZWmXxM6sK7xHd3Ssl0u1sZul
BRCRJjgT5A96IYgDZSStcIKWfv5FjXwD55niFw7FTvbJpYBn/Ru73dy91/PBzbwdim2m/d00q9nY
oAa83uD0D9AfAaBP+EDvNPR+6cKYjEkLXSMPL5bexMWLMvl8Gltz0TduihsDCTsSJisaaFb1iry3
Ot2u1PCCh0SG0ye4tPLodNB79vd31esr4mVGQifIBY8AJOWSf72rIjI4U+sy77zUOr2nID4g4VaV
p76p1OrGi70ejJeaMycQH/IoGfUZ23Ra4K+p5wZdvY+NMpfRhdKRoR5nVO+CjTVcj4bJhCjGkQDy
AMsHZtH0wMpBqc8JUED2MYuDTvlmOxipXScug3kL07oxnmCZASzhFygke14vJQxEyJ1NiA0iWiU2
zr2IlGV/zK6fLcyrmy5otkA8zXl1J4iv9xJyAYxR14XMIZ3GpTWntNO86hy3aoElLwfSG49diWLL
h9CuyZb9ABtrpE7TPuv61l90tUu+46grvJotd+7LdwM9yOCZeRu5+ftRm8yoPQe8Jal9ghFI00pq
p1n2Q6/5lzZg49eXifj5FCdolSEwhwiw4vUUxTDnQ1pn57ZTGAgp2qU54O6qZQ8VFNraB28ojI0d
//oaeRmUzgoeRhBkMLDVo9iazkBdJDn3JcFFvjfMefE+RZZloTejB+P8T2PYs/NVteYifw6qhhBr
4yesdwpbEuyGnwAJa3W6K+BeFQOP/pwFCwbNborbkx9H6kB3yWxOW2DcjRnzUAJ8iv6gdRhAB6hG
mdgB/qqL9DhUas5ER+8Bt3TrvdbFD2qWvnO4xbby9tXuJA8SLTNMEuVzGTaJqq6zzDjoz2XYDMM7
Pcsz7TDT5rXF4hDb/H+fRj4pcB9hjMjwOPF4yrw+eX3iNvOkKBhHYPVyLWazxvCXUvy8AXzcGgeu
PcOwb9bBP4mlg6Fc1p6VWsmGHSrDCa1Udjg93L+UV+dCLJfQPuCZZdnkl25Egi9Lhn46FxW4hNG2
7q8ZBONL7Rnph6Zs2417eT0vFpBeKqI3cZHIuLihLigRdVpzRhBT/6ZlztLvBm2bRr3a9+wDIf4t
RiKJkq8rAisvWEwYT0nbGJWPrJ92TerUaffDhGTdW0+Z2HUWCRSMF3qF5ft45KUmJ4yac5jEbf84
WVbmXIhT+mVf0QmxReda3cUMh3QXeShdw6Lz7fUmBJgNghZSyRnj8BBxON0wfJeWUAvEqCg/5Gmg
pL7aowP19nlC/CDK5yYFbpAZVYPbuEi3BPnZnca6962wd6Mj/d/6Z9p7sq2GVM1YHTZyCiFFRIxP
JCp/RDObI2oiVXbO1TZSQfFRK8/q4wx7b7DOxdIZ3nNE73fx3RnxNOp2ZR46aUbvYws4tk9bu3Sq
g4JKYIXad2sHzTn2gjE8vfUMYU5M4gPbTzRoyYEqpguWAdUCOA3aGP0VZoCfDqBmo/+HmiTqJY1u
BtUGUrw+uGxvaO30rrjC+UsKAfQIBmPqQkxkicZwZ2I+/YkK3BT7RVAWjm8X+dBuXEo3xoQVLfzi
XmyuZBhkhFdB867bnWslgBWydwZ4c0dVMUd00ZfMNnlTrcbsl63i8o3TzPPNaQYg8ChLSJOlpyqd
Mdysz4pRR99dauzvkgysQlEj560vCYE/GBNYCJkPDRhS3D2w6TtzypvziGoypSR3zLQ5ITJp8vKt
jHYKv3xBqjkWE1s9WqgW4pVll6hm42r/s6sS7+NsqvOb6lTixWKPCAhdtHoSM0oTyifPGZFt884B
3JiPRt17T0KW5aiXtvGYDsZmp+f6imcwkkfRSn6DAthEQR/UZP9nVV+yH3Zvh81uWmj63iixrjcF
eR6j8B6LW1euhpnl2AzmbHpnA67d99wx5nfkztjWeHEIJH7/jN+YlHDkFqqfYGQrOoBhVLHl5QFg
jVInj05tRt+Rgck2Xsf1lKjVwtZk99GrvnqNhyipE0GbPRf6mFpCoz8YaL5E8sJHeKIb3nydk2Ey
F8F1px1HjppC3awmbWkpGmEObL5z0BeOij2wajc8FGU8WcXGBfIaaWQvii+mg1IzS+Bb+eGKwy4i
20zsB7rT4x3Iiv1xGLv++6jormDE2KemFVeJZ5XfOi2cNg7cannF8PwBS4XCuCrK42EWocW72A9p
5gbHutWy3Fe91t17pZFvlB5ujSXa8qHjCdBIZqU2tq7kadU5D1o3qhh9DmRmKISXh4X63ca8VlE3
35BYgA562PXQHKR4YInCodOpwz2Eelc81nltqUf6Nyr1IRyrPt+ZoTJEvmLxPh2ttNeWjbfoxvjA
47x/QmCB3F4cnr+4MtlsN5RhGv2hiqb5C8x9VLjPrLNK6jNrRESH0LWG+rNBS1TT+QGmctkGXLJa
bu5sogS2GACruSpLOGkwc3zt6UGvtDQ4NpY6Opc5tXBa8s1qCMbP9++D1VP40qXPUtOiJ0j14u//
mrLDB+1tKxxOiR0u18BMw4c+NIs93S89/RPOsIEfr0I+BFt45mFaUhGFaSW9gGnRaa0+xv3JGqLg
BA2XZrm2qg5QvuLdCFh0UItqOtyfpMT5ZTHFqIgYAkIRrK9wsNitjSIJ7O6UWdoPZ9FGw3fS9mOK
bMzFgIl6jDvX+SfW7C+q1pUf8SwYzlrHC5MWbWHuB1utT/S8/jESrfnmpOF8vP8DVxsPZX+eNxBC
USpZcZJp4a5TinntaQoKBzOviGuFml5S9JW+U/p8MJr9OGpq/9XKFHvZO7M6mltb79aPgHkqCvZw
jlfFoVCp+Y2U3U/L5Pykm8B81+voXujGFByMznB35lQ7X8rcNDY+z2rPM3u4xrih0OcgOttf70EP
3knh5Rm0YkXR/Ckxh2Osj7/CZSk3Itwbu+9lbtxkdCmtOjbNPEWlyGqbUwmM/QGrhuVUhKrzrOlw
rB8qd3KdAw1l8IDvf9/VKRPLSpWPegnuratsO4x11CLiIDkvWaiZGUaU4EjXbNRnd6RRDc/oyg9H
vsyWJfVqaRn4BQdHKxRCp4zcDO4wZ9Q2k3Oh4joCXIRpI/eIbTzUkapuhJwS6UPcWYhNvxxv0YNL
AeX1h3Q7N6uV0PAePC0Ld12UIxuKP8Zp1KLfNVLXwPCteqCWX/nFkryDRPrLa4p/F7XIHwdtUPwZ
WeGNp1oWMsVCSijaAagIP3bq2NLuMsdxqNXUSa5xbNnTj0jrW6pX3Ui5I/TR8FCR9wV7CuYzkEjL
Sxr3EZYes6Mm7aMZtvhZ76JACaxP0Wg3n+9vjPWvI+zj5OMOBsOOLF96copU60v8AtQnO5iV/2Hu
y5bjRrIsf6Us35GNzeFAW1eZDZbYF5IiRVIvMEqksDgcvmDH0/zG/F5/SR8wc6bFoEYcvU2ZlaxY
XBCBcLjfe+5ZYIDXW5FvFvgnn8ljGoiyjyDz4SJGDAickrSw5K5xJ34GAC0fugaW+B8gjO9eEkpR
rDSQwlGo/KTQbhVsmnE2+ochtVSg417RYvLjfGSTW8RBN7oSNmydnvKNVH1apadZ2BnzQivVsjmn
tt1XPrA5pxjMlTkC1zU/2DAu9/PFdG7J58SdA3CAT/WiF8gRyovMVYcd09RmZvVZWhZ8RDZGaxhB
DOkWL/rEMDW810Pe9kVQgiXY1i+2OwbO56w0p+GUZ/nUfk+RDOmsKthZQFYkGma5RQQEkjYnjCzg
nv7BYryovvG64Tu4OHstQ0bAORevu7GUdGdAGwcEcuXWmlhakTWyZKoPltXFY4/rBIv1OM4TbDZw
qLy4DgqXlvHAaA6S+1UVNl3dRVIa2ROlefvBh3FxbLxei2J3IxhtAU68RML4gN0bgeAtQlRAQTnI
yecti7wOM8ijj3HFeKJkTMs8mhxVmQ9z75viI+TiJ+8X3BE85igdCZh+F884t2SBLAGuDtlM8lPg
C1OHnmJ6aT1o91Ek37urLRRc6N9eWTnYVy7vbjsUtGvy/uBlXZqWEZgkZrD1XKMTHubvXKUf1KXv
L4gAhYUZCnkKKvDLfZXWftfUk9IHPfT2N3smRgMmvsUfNdXp703AUQ5CUw0FDMQwWDkQwV1s4mQO
ciq9QB2AR/ZZCOGh+Ar30eKJwUr792g/y8XQV6CghdwHNLV3FX9J7HSW2rH2AKmdG1HO5p1Jq/YG
iQj2519vte9v4kIJWQxbQU1/jx/YUhd5AxXfvu+L9DaQPmSKQZpVJ28erA+aptcH7Ad4He8L9vGL
5e8yKXxP+oSfmQBvrZ336WQxAZtuBw2xFeqAFN1jU+emfYe+hrTHwveUuu+lrN0hZJCzM7WuS976
e5XXg84iga1kvBsotyqNiI52wEx9gM7YvRe4odrZ9F7XyHoF+0roeCOWiUGQuKZ9YdYhIKze2pa+
4fDfNL/AOwRl4TVkA5O793H0advk1B1Md++itCgiwlr4EGWW1mXYwG/g91Q5y0JBZ7+YYC9cF3xx
8YTD3pLN3tjPe5+RTiLQMOgfABRbAu48WfaR9d37tQLS7OKqs2B0oCpfPOH+aCHtz+wn6OpaCwdD
prpvyDBBbgE6fP0RHHmBJizvDTLi19oEfoLwhXhbNnk0r4Ol6t13s8meGOHl2pmLJ9W0Miyhsjny
wS72DvOyqDHZR1jGRW36enXQfzHeA4NoYb28vbpbBgriBT5iqWo3DTH4Be8cfPdPTgPpaZiBRftB
Ff7uFIQd1yuLEq4pCyP74v2OPYK1epjv7lVpTw/jTKCYhhPlR0YbP/kQPbQxS67OslgvlwwLcig0
sqndC6/17nBK6UendAAg6BImWuGvd5fXI+biicetREuBegRD2kscG2MDUPqKqt2bdmXCB1v0YkyQ
TpFCPwh3CSNEt1+TtUVTF+MVu+XtimtOWx7VRgHJbfzr1/P+zaPSxWEB+SioF++S072eeCnaenNf
BwpKQh0w71tWt3Ud5qDhfdDe/OxiwKNApFxEq4Bw3i4hAQZaByvBaY+8hb4MleXDWagdKn4DgQr7
XTX48mEiXxjMi+U/70IiB5IDcZ4zsu+lVSFeoPKmMsKovlvZaQlk6Nc38qJlxGe6DCVwEAKwWGaY
FwU6HYg9qbzAPkeQMcNp0DlRLvwg8TKENafYdK9nLeznX1/1/R2F4dpCZlyUA1i+S9H1Aywz4Pxl
TWFa+zFgzguc0TLQ5ztJb9JuRMv4+xeD1hjWABRN4jv3Dhimpth5oT+jjmF+Nsuc8AjTumYHB1/2
kRrjJ+9sGeCDkw41EagYF9tNJpFqwCWyxOe+dLEaHQWrTxJA2jdCJfbBOfx+p8Hjj7ESqm5MQt7V
27PTSWWz0TtYAJ1JNHq52Zz6ycs+okX+tZu8ef5f7f8wzASSsVSHF+tEZDOy0gNhHWDnLJ2vS/QF
uTFd7sMZwkqrDN0tzDQ4ncI576Xz4heubyR45/X0pZ4Hf5Gg++MM/V/pE90lsOPAiDkEpw5+S9GI
iFL6BVPbApJUZKO79+i1fT9M86yCnI8jPqfdehISvyIc53wccFHWTexrWYJSrkLaA/B8gLxoHncB
0WXzCIDHs3lccY3Jzdor6rmrQj/re+1HreVmkwilpHTi8dgPcBEJdQPvYyMExka7LWE+FmXYFjB7
aELl55NmiSrBJ5wSVFlmm26YU0EsH45W0xhW7HcprPyiaQThUUSgpLkSDDh7qAw04ZMqx0+Yt3Gz
AuV7atSwsRtdQP/hlOmYnyDBrHOkPGOBuGY88dd+RqWZU14XMmvd59KQ45iHcEmAAd9xqIDbQhKG
VU3ssATyIN3IQFQudPMDqDkdfKlRJaZVFAw5fiEWOSmnJwAXQJwQaWfzcYpyQjGd3WoD6p3bwuO2
4hGshHvhxwr2AareNg30O+kWiwqzlBgGXZzUydBBM5+v4O9T5NduhkjmegfNelbeeGo0gwO34B1C
T5WqR9eJHHhBDXZkE8NuTHQsedDeOtA0Fv1KWqIhxxTj4u5udAI9PRZm4xIS0bKdkYFUBMq0wUHy
OBQQYYN3k1krhkqBm3c1Appc5AWPRd97Semzef7MfTRIY+TlFbWGZHbHrC5Wk2cY1fe2TqfBjH09
NPIwmzMVdpSSye5WlFFmvqQ1XD0+2RK35EoFwYhYZ8k8TKc2Lm1FestUyt0YOU4TeVqAIXY1NmON
uU8QGNAERsKhuW9iXXSwVo/t1oLJf9rm7QxRf5B7QmDNZ0ZW0iSjmePqMKDAIrNVXhjob2OMdqpi
iHx4HnvOw29ufQv5BcWPt+Ss2NDLvN1na8Msp6LS+tD6PYifYBeTK4BkCATRknyEfVvv9j5so0sq
3eL9tCijLvY+mlMTbUFRnjrQs3N2kPWE3JrKLFuZCKeDcUUCHmpHh7CAFgG2ZA0asQni+nIoyhD6
T9mf1QDTfTvRHvSvdjhDi593kUdG5vGoEKwQH82slxf148YGBAEAAkwgMB5Y2rWLo8jDfk3BxFP7
FGbX6UaKomCbuTadal+ZzFqjJxfig0P33b4NF2hk7OJpBpsTCMNFQTHYmawwRdMHj8I7OMqYzgBA
NYX+qPh9fyFQ2gA/ow5FpfQOmB1mygHMzcVpJJM7RJJMmb0mXQbf8F8vtMu7uMCwmBYu6AR0Ae+Y
lXZnpMiGCoxjbzMlysRoZTrQiC6TvCrKiJ70FztnwFA+ONwv7U5Brni1Kl7oc5imvOucrIUnCCVE
f4TJo1U9YN7jVNcSAi7UTrXizvAF+3sDl4EuV5RUyDDxuW/Hqi8RY7XDD+NpDFUZTERGtXBrulJO
wdI27HhlOCvoYYuhi6wKuaeIOeStV36FGVbjz4kxjYXp3AeV1xTqN+8nINPFdRGikgVKe8dUqnRd
YGgi8z2XlvlC7SZ4yLU5nGXBSzO0eYc97Nef4LunF5eEPBcPAlAYkBAv+wmSgu4Jd4B0RwCr27dj
3uRPpHJxgPlpjry2nPntHFapZSLirYKRww4Z2/65mcvA3OSTNT6S2tNkXXnamRDQAfA2HLhbfv/1
61yexx+fVywxtMl4Uhe4yIZV1tstDcciQi/FrI+VDyHjd5z42tZxawtZHCTQbDsNc59B1gA76cIu
j1UTKOODKd/rTvbmRWCgA0AOlRcIftA1XGwacOMGc4w15ISUu5qzbxOdG7fZ96SRwRkBcIFjJJ1S
bV/t0FfzYdszcxQ6spETKPpYDGOVZaHMFCdngVCJUh9AxihMtqlgdz+X30vH7OFEMbMCI7qQi86Y
bwbRatljPxVa0zXcTS161Q46HfsrmQXZOK2DzsiqLtIMX9+Pgwcw5YGShpKPDBEvuwbQAkDpoCDe
Y+74/v2T3i0aR0m9rouBhXom7UkbhXkK4HK8ZRlNkw6Y+gd9tbd8tD/e9eWqaBhgwIBqHoT9ZRP6
oWvoJ5bLhku1nl0NjESPcif5BKEHt7zEY3N1hlASRcOc1s1u9vPyCrDDtEdnrMNpQPKswgj0k91m
Ly3OsZ3LQcjKnbq5tYO8XmduQT8r1NoJMqbUfYU8ka3dm8Vz1rjlmrYFj4Iq777aYEeIUIzZeFMO
SmznzGzvCAqUVQOy17qrzPEK4tD6e4VBAqqUdhyuwfcOjkhSDA5VgVHgKjWZ/jzOhbPyBMkeacVx
ug2p70YACkgiMLemIZ8wUTM7p7+qVGoksERooypPSWLC4xIqD6yrJAXT7pn0TXntzGl7Sqdu3Fcp
/YRJ//hMnZZ+QGF4e8QvkybwXdDg4MOH7uPdaWmyYYQwRjenWnBjnEK7V0MxRqaSXnHbWGy0v/36
cX97QQBji8BlEUhBwA9p1iVnISg92fhekx2lHJGDGUrL0c6T0cIx+Z77GG98NB663F8WVzBgHPD1
XXbgd8E18MmqzXFspmPalF3xQKhKS/+RG7Cl0p8MmzN3pQgaL3qt3BIIRRE2hcCapLDcpgjWsWFn
MB6NngVpvkMob9MMkduysSli2HCCRt+HHKi06qIKIxwqDshBJppdUWMaSiRs/vr2vX03r58XROqg
PqChdWGCsBQIPzwynt9iCKx9Ba2TYyOAp8fQ67Zwugn1c27QpvVWgWG0ztUoUy3aTYbuY/7669dw
WRvARhAKecz98bYwWbtsHYsKOh0+cwjfi3qgj46i7ratABEdYFKjZFIDL7759SUv657lkovTHNYN
BBjvKHs962YQMSBeDpDA5zQRWrfOq+Frl+vu6teXev/uUMUBVQCOgSjDd9wL5BbAFLJw1J4rM0cZ
D7R2i1gBqhMthb3jiFP4aKrw/t2BKQ0Z5gJn/KTkmWocFKoHFhdkqebQRjNbRV2r9POv39olsZei
YgRrAabdYJ/BYuJyVjJapsyL1mz2EONzc9PAE3TYwUkW47YJPsL37gBX3DAoquEKgB/iOmEvlyEF
EFuzESMFsetXSuONrNzSTD94cZdH0FK3A7/Gy4N2HfXARR2QmVlQ+bDt2ythqyBB8oF/HnvABO5I
OrGZ5QAvr8Iccv+vR+rfvo3/nr2Iq78OnOZf/4Gvvwk56QIUrIsv/3UP31P58lw8/cfya//nx97+
0r82yU1y+QNvfh5/9u/Lxk/t05svkrot2um6e9HTzUsDKc7r38YLXH7y//Wb/3h5/Su3k3z55x/f
RFe3y1/LClH/8fe3ts///AMDKtBSsK7/7cdr/P0DpyeO3z0+VU/T0z/2nS6q//yf/6thy1c3OPpe
fvqHXp6a9p9/QPf9J7oqtINQZSJ3zIGJw/Dy13fInzDhgnQPnKDFvhe7fi10m//zD9f5E9AgqgpA
TOgowLv94x+N6P7+Foyelz4NCl34ufnuH//7Bb/51P77U/xH3fEr7Cpt888/3k4loALD+YUBz+L9
jV0aaoe3O+MUMF3ZtanvvFStiTL33PViCR9Z2LzF+GWADXJdio9ovkjpfVPF/HVhaAWxFYKuBfbV
Re0INN9WLZQUd7mxG7BjaIrxwKRXo0IEQMASA61GaFo8gamLCo3aj2oEqKEbgBtv71QY4w865A6J
oH9ZDzWLUXnu3NFb2Tn/Us4AqAq5qe3+ptQgo5RdPKZt1JmwMB3zhIJdNYivFifrCWJ1LyPXvGK3
Ak7NfrPyFD+4Yk4a7t2WU3/sLXUwqLU2nSlho9h6tRebsCQFKgfoynscGv2FFjfo0G7NFlQ3R2Ew
nQZDnNXlIXfl2myqUzADuXKLpx6oWGgL65vqnDNguNuMVwk8Jx5BN93rxg0b/OCMK7ggrtT83uuv
uJnf53UaTkwkE3NjT483mAeisesl3H+1fxoqegulShTAm365YAMpST8oDOmMYcu0fx6CPoW2Okeo
NSyKgVnEBuQWvIS6qYgM1qxAD4zHztiVtosuwnMTGMBHkNZFtZl+43JAdmoGg9Rx3tZDvamN8tms
UYihOL5Kq+ZsI+grpoN8CNI0mWf2pYrGCd2mr5o8cqrxszkiN3zuEzpad6aL/ceKqLR4SB1twHbV
OxHu76U+FEa7qzWLrZTFON0sgDVerO+MetxK6cU13IctIKqeAKKSnliwpnUWVl4X//Bc//2Y/PhY
IGP5/fp89W1HnwXMHPj82wdDNYp3cKPXd8NAos6PzZHsc9KsAjUlwI+u3YF998bE8YazXRa3vZft
86BKXF1HrKInYHKxTZByxeo1eLWrQhk7eMDdz0XzkOF+VC3us5Dr3CAbO23jep7CJnvJrT4mhbuh
3L4uwZJybeRDpMF2WkT/XFSnnG67Bt5rEk0X/cobtHk5FljpHWAGs5tIjjvXxdB4Qfc97lVdRwg/
yREhwJIZD5MQZSxIf25Uu61bOxqt7mZxgYoyhxwM34GEO411oa6qHC0WktgR6Ra7efWF+jn8EclB
NUMfIeEbDtRiM/Q8giIXAkXaxd0kHyuid3PPTtQmm1aTsJrLTeDxK25TSCDGc+aMZ6nUJ5zYcVUZ
+9Qq4LN2hq3LBnXFXa+zFTS3EfCyK4pHeETcH7P1iqKU7LNvcE6LPc6vMlnGOq+jKmCxstJEWu3K
qSDzgSM4noZDPqcf8HV/vhww+MMejZYbp+3FcoARtOb14DV32gxugdfdlmaV0CxpJ5lMnX6YreoZ
BlQ76ETPoKInsi2P7SBDqcVN2q+BqABsHc/lpNZalYcCoyUQZBBqL0Jb2kdJqnCo5ZWXGreIPomL
ih4kFCTg18SuWce+W3wyrHGv1SKjImuX9kc+1tsJNsUtHZJKdWtsGkmK3bsB2pg77rrGEw60dp/m
X5h/RmruOq30Lh3L2NFAb1buaO67RmyQSPYAk3UkfA+ftV/GsnPw+sZEFDzxmi5mbbsKJrF2Mmyu
YxZNpr3quz5SmGoa4/JxyKu+rzflNBwLTCFH6R1qk+FRF1vR1lErm2Pm9GfudHGJCRCsbfe2npOy
WghwV6U1HHlgr2uZz5hJ8EhpG+JcrFMBT1j12fX6czrIjWDPsI8IZ9D8jZGGpv9N23grtrFEPe/A
jthYo3GEOU+J3KkQ2ZFb6eDoSo0PKt1X0eR/99+vJxfMkzECxXkJWNleTrYfmomSetwjhWzuvKyC
N99D12K7ysg6mwjUVPXGMZqV49QYO5CNUeKzaJp1RdMrSYPEKOW6NbrYGHFflxU0isQmbCs19sN+
BYek0ZhPMPpLludLzt5qdvRKu+4m9dwIXKWNpe/77BqmNeEouvvGr7cQTdyptPi2PGA2NoMMR5j2
FtOOYNtRuaXOvQ4+wovf1p1/3QRU3dAXwbwTJK+lOP/hJriVrSiwhvautt27ZT90cOXB7uJJAwoB
E+yjDfmnF8TkA9MvwC1AON9esDe0g6AJ1AuuaHeEixUNaey0MqLZvlXkLqXDHjqNg9YiGnEmjOwe
GRwrr4OSt4fxBk0/MqJZyrMfgJjF126x3ATnFIDvQudfaqsf7oGDCBHqDP1wN8Aoei6h9wrssMDm
M3vuRtUeFOQeCHmoqSp3ram7KW0SN/WnAQweSciK41Gc8VJb415TiizkIkGg9b5OEyRKhVn2jF0A
HoT0IHL1MNb1VVlnqPPLGM31FkmyR7sXV35T4SDxk4Loe3fO9r0iERDJO7fUOJkjr+V9WE/dPe/K
EyfBbhn76so5aOWtsjJ75vDk7jMSg6p8NCsSzyQqif/UoDKxvfGMIfxeoRysWJeI2UrYpAEgZRPG
NzXa9LH2Nz6cnGCpNYYqlY8Zd65d/FBoVDhtbBhXmd4BJmV7uAJ9pBZf1tiPDyKMOu3FmwHUJJiq
w77q7f2XVuoibRn33zOcjR7ctVOlyWsd8FtdzrH4Bumw+N5eNjFvep6fdTlvfuD4aXV7+Rf+P2yD
8Fz93xug//E9y5/qommf3rRO+J2/eh3q/gkbTUgbIDRBSf+6N/7V63jmnwsnHt/ECAZFf4Au6O9e
x/H/XFQ4iOgBtoUebGkF/u517OBP/A6md3juF0Yk8X6n10Hy4FsgaNmtsHNAmQIkBjpysPbeLpk+
5UsEOWpUajhBrMrqSk+G2jqYW4cSNVrS4XXgJOzhwkHzJrSBm8DH0JYrn6SY5Fo9GgiDtY8uL5+b
HkgXPPWKPempEY+wDceslUSpgIu7U4hDhYia2J6MJrZa2uxHg4d2nq8Z/uhRAZbcF2nzOPckhWHK
7EaWlDrWHjIAup7kkUG8YgV69J329YvlQ0jjeHmAvoV3Cbi/E4pAZEAYubGvR2bEQyXrcIaVRjcr
vh/NmYNphv/1+k/ftiJCxwXfP6msPUCwiInO31reJPdpHVfFBFcJqjpETaQjT1DpDIcsz8ZDH9QJ
bumwtfIcFINgcO19BitYFTpFdmVCbtAafNp1PZxExqz42tWMrnPmYAhPzSqC9WGbTO2ITilQXzUG
5xsyCeTpQZ0M9DgNzrBpQougdLCq4Mh8fv3/Rp3jk8iy4+z3QP9NdjSdfhcoix0w4tuVoldrxKbe
idT8MvaFsfLGdBXUlXuGaCz14F+LpmBOvYRrQ0VyMuRVPmJ6Dd8wPx5GeBSlBoEfnO1dOa0wd5jy
9GdhW8aap6CDtyvmmnyVpyOJ5qAKlSfcI0qex5pmbEcrjBqgnjd7Mu7sAdZJ0ju6fk92JdzLQf1D
rhyw9nNvrCocZFsh2zu7lHNM/BmEZZY/WLkuz60a2i1I6I8CbeFadxb4CszOoM4yrzgutkdiITig
wjjCq14z8w5zfgsM94aGhLH8YGb5Gqmh7ATaRMzrJj2Z5QZ+b/MZzN5hj4dgj0iN+dx6E8E7aMu4
7tpPQVqUV7M8wlo3P7flRM9ecJ9LNYHb6feJjUJ0P9LumrTDs4ZifjsoJyHDlO9nkFrMzIMejljn
LGsfJcAu2PdXKyZ7grnYZIcTLKQOnG1Zre2Vn/rjGijH1igASvFBqrB3uk3mgyrAvgd5Y+4nhyQp
bFoi3dbdAYPtuKU5R0VqhX1a67gq81WtVDhn6lrOLDalMT11tj6NdqvvAl3VK9GxjRjgLDXVKKvm
4kiZcO8s9+y6mCuIdjl6WUFCqYyjmgXUJ70ZxBA5bNrGq3cGlCwhgnvsGJx5mvi6u0HbRjZl6y96
EBmCNtDsU4Zjep6da9/Xq5oU9qr2nb3n1kNk1ubJgsdfUlpEwriR8E3Fapy5EPE7pVtGFDyWhNuZ
OJigunS84SfmmS9Qy1Yrk3S3DDINuGryGB5vN8iLf+hYu4bT2y5DSELs2V0ZyikjEeSESdAYG4Iy
3UjT9no0u41dkjLuBb+zepDxPMNOkInh7aGNRajIMMXULfxdEKitm9YKFrxDnbgzOzFB60QWdN34
GrJ076GCBgSZkorFdcPm7QxzGcHKHeas5q4eLQa45QreFDdjPpW7qa4k6gWKjPQuPdbpHCsk2uy0
Z+6qsun8cJ7o17azbDCAUsAOoH1EmelXK1JP5QGjq5NDEMcBibULH4jEZrkdk2x2lyedXzlIRryC
gyFgnqbaNCR9VpkkZ9JUQ+w1JEuKvvLWKTPxdKiT05Eu5FqW6MTFA9q067RUVtylSQ6s6Pz6j28i
rKgaD7pdd0KOq8bjyA4sgBfKcYNUxKPnQrI8OVm1EnAOxL51gksXUBqP0TDrGze2vWqvYCJwZ3Az
MbOiephS+zNKjy3rZ+9W8rkOSyl2zdBNZ682XwIT/V6dYsUNPKwy2E4S7qQQvHVRkzO9+C9vRJ9a
SNIxDgFheMHg49q6PQYkP1ANqyGi7AwEPe9YG2fQMHKAW2Q3q1bsZzQXbAyuMSu1V+Jzmg3sIOzy
UzfpeaURopFJd9rAdu0JtJEGW531nXXAo+3mlA1tczapsZ7t8iYAqHVlC/OlHqoFUclPioEuzzLn
Vg4p2w+2C+ZewQ6Tau+AYnZXmAW/VLCU3VhZHWL3/Mq1Hy+yusjsg83QNSrGJA+gTTYW+y4TMU7N
WNOpT0DyuUeTMkMZ7mbrFv81HXhcORWNq151MWLp47wicL0y2lUGfC5UIBkA3KKJmtWIkMxpiGC2
H4PIIwEQAMiDk/A5F6MZWj0gtECaFDbtcKFrCIafEG4AfrBBy4MEDCWsNZlrJfvnDBgdZOpnW5pf
LdgDT2haTUAkm3qyRdymwxwh1dqOLHPol1+4bQdRRg48iCKAijLxZsQFCN5j2+J13Hcmj0jmrNOs
YTgvz4rb+TYbgmihPR4CJ7bpcs4gYydMef4wOe24VqNzktgX4yHL4TE+Yam3tZmvZi150pppEVlN
niBOL0sgd3dWqcQKBKELvlSZvisCrWOElE6xq8hDOtp3cBMncWDUK9PJxrit4CWu7WYl58YKZ878
RLBcX3l0iEEze2waSwJzCYaonHyoBHV3n0KLEaJ7b+IalV1cAuER5jBhpZagbjZqr4kG0tURFbpw
5jWHtEtcHAal0rvM3xsZIDoHlsIWZuFYoYmt2WpqRoacR2HHNWK5wNwDXAOOtqqfs07nq3bOSdjn
Z6dhHnq0maOTIOpUaok1T3u10r0UkREQqAmr8gvvoLi3LMHQ1zdf0ozdK7MrYqBYT2ZQmgkFjIWq
9OhMEvSerCqirjbLqNVCx2qsvmT99AxBeRE6OhAotij2dcsFdkjEtWHDcWfuwa8sGtJtGowfw0JU
VzyXe9wAUCK1OnKocpM8GLavhZHzjBJuBt16XDHUdYhYunIddYuYknKnOL3N+hHlpAn8ReD1DNKE
OiP1AHHPeZJrNGTjgHvZyx5drFSQANdrq/b95xa8hkw4j1kq5k3gVzMSI61vA58+ozLyV3YhOkSz
LeOkDpYpA8/2vqytfVA2TzCw+tymkzzKrLy1kGk7C8i7MZyOWu8uU9MUorYTq7Q+tbU9hS0Hvu0A
C8aqBudyNnoZMXNaVcxKVxZrnuCb094IVIJdMNinDrGk4Mrpr3UOZlBG7WOvzb3vMhr7QxZEY+tb
4BZ055H5OCOaFwkS3E7nseg0KtPCujL7ol55ZfmMQ9Nc6ZEAxTbFzhl9fgfLtSTrps8jfHpLilnw
5JuhKGUXEXNkse6CPOSq7EIjC76hDceyroy1gVHqVHsWYMvSPlAGSY2h4Fhs1IOZCM0A6/eA+ZXp
PaVIbd8IzKxDZUtnBR+TJmptfsw9t9vBTrYOqwbtAM3maTcjozNRtveiJo/uHDiShemCKfiq2NQN
TZDRUmsOHD2lbWgpR8SVOBBhokjx8rMwMiCuWMYxuEssqpDsI3IHmJScrNh1Nq3ynagLvOqUBgDw
e5oWa6FvQHxtYm6XbVINCgnwAXkgoACuaH4uWX9rGlvQ71DlWUYQwl7bW2HpfIYiYNw1BqzFzcHq
opHMNGxZExYgnQJ7RsZpoZBsI/awtnKx7ugWrnJB0qb5Z5D7sW8ZOSiIS5CtBQpi2Mky7CZ8OIND
jQQ5WfWpCtJ7Wg4s0fAMXAPzgngpB62tSIEr+9cKOsN9WVM0Ds4nL3UJ6j+QmQ1zkltUBvTUZ/UE
4Bz2tA2QNFReet2WmBF3Zo5VMYOGKvwzDL1OWlgAFEZxUzJj3iPdAcXJJhiC4Bj0QBJr7vIIG/KV
zlSDMYaad2aRw3jcMco4yHzQgOpDhyzXsDGJnxhGseb5Qc0vI1rLba7G7cR4/tnNnP1guXNYl/Zx
SrMsmdLuW1bNN3lX3jFbFhEGicA/OEl8k98EWzxwnwXtv2cyfe7t9kthYttlYtrAc+eA/ZOFErG5
SHF+HD01YARdPOajvXHQAIfZjM/CLIM5Qtn/CcbdeIJaFlzDjxoWhCihzeverw8esz5pSJajPKf3
7jRGPbPgQAO+R1g6xWNbjneI4ThRPm4gWw1HH33CqCp/1c1nDrJkWDf/RdJZbMmNZGH4iXSOGLbC
pEIX2RsdoxhCihA9/XzZs5mFe7qrnClF3Pujxe89YGDaqtk7LYX3q8j9/YqXKhTLOwolJPFel4fu
5Plh401V2Kz+1SVh8F32HvhkTqO3k6Ni0taL3xcfEw0jLJ71o9MsN8jkNeSXt6Pc8+fIr+Yg06rq
Q2snXn4O2m3jti1Mi5QU/W/B1SCPzopJOAiHntK0nUqARsx+qBb1p5JCj9VWIfKe/qnWTSVZ69E0
ct3juRH4yL8UepSs15cjww6xvu2ySGyZx9biSsTHFnJjmz9lAQpdCi4ZMkVotjOC9YaWAWU82JI1
ODhghA7IqcsdDJ/m6rw1xbeRSeJJQ5iuzV0XItXpI/JcFjgPM9KLyDwsm2tB8tqJ2XiopGk8yBor
u36PiHJGu0oChZy7MpzuGQtyNjKR3bpZ/BBE1aUAfw/VvFenRprXbSu6rGz9CAhwvur2Nl/rwTDS
xWYg88xuPxtL3YZV18VBt4JeWe1+QYHbxtx+6X7QeOK2bR61vX6c9QqMrll03M6b8XPareFmVL6T
1hXETV5zDnnCNK8Ihv3M64Y89TdzjjW8Sud6ar/VdDxRO9EZ18L+Kv3ty53Umh7Sittttq/dzqhG
T/e3YtD0GNEinA5zSpTPSp0G/fhjY3957jkhiq3PI+Jd1c1X2hIHv123z2/YCwI6AzK/zUUEm3fT
nfkPuSJNYij+irYGHmlN7/O4yAg7w8Yy15xWatfCWVoTn2Z58rQJ/1RQZUWpffDJyoTAYZJXT4su
t9hUooj6ILgYqz1dIcYEU8rzbrVriLeyo6vlaG/OaH01hXhDS9SeIGoAgCfvTzm1Z9c1nKRT812W
gVF8qVKE7H3i2YMGkVUWsR0w6y/T8puSP6BWbUnl7MgI+tIKjdEcvk1rJ8CEtiJbBXdFwOeZLotX
hdSbOGmP2uPmtbcxz6bSr5/NHCBEqvlxMPiPT6a2PmK8C6lL1TPZqfHW016wQpikorK1qKR5MTRa
vwdGWOuQ5I85OYJGXDWsCMIxUJAE9kIBaH0zdCDUClohdERDPybDrTc78eB3QQyEe/bEKBN7q8p0
3Ps3Px+u5ZRnTtAc6YAdjWqhNi5Gq8v4sKJ9R0xHB7aI0YnMSXtoxRnsd+hy/XkjsL4Uw5HuzKD2
RDpgP0N9F9sPSgGGrGnOxorYBLZxI2EFuiNYdeRd7X23qr3H1ertSA/Wlzs8Y3btmwOIdMrnMa6n
ozl1yJ1CEn7XuHMX9Z15qAqXxRieLb2UZ2k256rVuJ4kOnRPA5nWa4iVUZNRveh+xvj+0/f746E7
3HjTePCa2Yp7N9fDcYGFrlvmV4wZbihmflDlBhwuxdw/6YQHwEVbL8dcHLcyyI3Ew4DyhMvjs/K9
OlKiN19cXixP3H/NZbzYxWRFGI5YVCnxzr2tOM08LMxN1dPonOXydfhmyDsq4rHWKYvodWIouenR
Wt+6gzxPm4CBEFWRH3WdlXUyr85zX3FRF/IAOyhedICYk71UTYRW1IXTpPDWqYs1pMEGR58pt8iZ
jG8Ojb8JGSpXqlw0am2EH8HrPnQj0H+fj9/8qoB/Ee2nj6sumfM9Y01GmOhMwd1M4D4UBORve7tn
xeLvMXDnokmSOns4VEWDbNqUaxc3nM2RZzWImTQXiRM024QGgMiEOivNdYSf+MN3OGTS5NTfxy0z
c0hvb+YLL85KbbB8wX48LVs7pj3nKgqOsKkOMEYOB3sVZjZWZZAVoXMY1YOh7CKuln2Pa1Ww2olb
Tb0XdphvCI+G8zw2XmRTihH7tfz0j81ARxZNa92E69x3mTvyqVVt28dmvy2ZnJQe1mBB8dLZ1ZlY
J2Za0ceELfopyG/Om8tVuZRNHi8SvmLumN31YbtI//3uVo37CXezpB1i2Lb6LOXCWm01icUEc2Lc
/Fh2mD0QxQur7XRpq+rTaawmG+T4qh+rc1nVkayNBtYpjzwpZvHq14z9Ra5fgrZJQTjGqbBe9bJ4
Yv4e09Fe3wXvaqT2Fd+RM5QJgtUYc053HRxqAt38LOb+a6GrMFu70k/Mvvsn3YlGc6PHMNzXD80R
72PtXLQSC+a6uG3G/MXa5ogKt5KaE9nvY2R2ZUTIl0qVWJI2r4xTN5A9ZHu7OsAdBnQf3EKVNz5b
rTae/EN8birv0n031xiVHbpictCYL/x4VyU55mdkS7EQo5Mqi8GPfJZH1cxfOD2ebDUaoaYtaygp
mglJbO8zygTKCxFjD4j2xOPEFhfTlY0zwoIgtkEnE0KJbIphdDNU05Anmxx/MAjx3VRqitaBgbNp
XrzSnC6Ntf8uKqD3+RjtzF6nNqzRcWpbcDAHsqgLy4GlLioj6WZ4NR3YKXJIIAgBlHLgJuZyJcpT
TedkbHbaI/f0wkyDwkZrWYnzikd1aJaw3fWKzbAfI47PCphhUBdnZ1N3IIYR3+hvDb7/a0tcfmdk
Qe6vrxRtZ35wfErd5YF0xJ+AgvZoD2ofy5s9ZNgqhsp48HX5tAIsJKvkKSiJTim0fnkfNX6g744/
O8PInwy1k3qsPzsYtyKDANXIGfd/FC4NoWY1EVlTePI066wTG5phHXTi0jZ/LIb7RyfUKhlVQvhv
ERfm/aOSBHt2Y/GOF2n6aNc8AwutL0qfrTDfvbBxlXu1hum50qxbrZBtAlP9C+wH5oXnFQEixB8D
rm8I+6lzi5HKpr48a0bRxaVAu9BVjh/6VtWRJOHOF0S4j/2hVygkeMPXWuysLc2ROVjgrzCCc4S0
I9V4OxO+up5DVcsvpL59eLs3XOelvRbW8GyLPkX4YER3b1KiV4UBmDB9t3sFlLhZ19pZ1ZnrM6fb
yvwwkONnetD881bxQFPRHboD7Bq63ouOHjdgYHVHtALpdshfU3jFIayP/KVHfpPUsnH5ltdkzLEc
7351rffpw9V641SS1kUphLyjS84Yr6xDzkTF1/0aZ1ZB94DMwBg1M3Wn/OZWDsiK5U7h4Axaagnr
x7Ez0BuNtCN8cdghgDH5kk6l6RbxYjiIPYz+QMJWmHEdZGK4Yk9Gn79W0CIkBGRLqYVO7XhZ75UR
aeMTS0ezxsbqFWdvYZnPd/meG9K+zLT18h77qeeWdZLXl75w+DYrKyEL6BkJFl9jbzuxcuophdfm
B8r17E3nAXb5tJkBi8dUNE/dnOrzBM5FUIEP6ZK4wfMyn7qyKRNGxjIGx5uHhaLscUTDMmjJ6AE6
03J83nPYHKouSS6GpQjXI3ih5snLCgDFmAoRFH3R0BpzsvnmD6e030kdMq75BRfQyiTXDWe11GOE
xZY5WW/8T3PpQgsxedpX/admTZ+DcWwRZX0cQW5BltIxAN3yydIjld+I7MuoN9h+Te7vWZc3RNV1
aHTHEg648kDfHT/OlXkzxua7XFZ1aheQ0XU0x9jjx2V+SezEQN4LV7+OhnCnPQZD1xkDBedU75mh
LbaPeSNtZuEASIK6zUqpjWfYQj2qqlb/OUxg3ARzvpPd5J46yfEgKtGdbGtQ6GUANH16hsdK29Ku
tRpOe/2KbfXg5er2KwmIYa8xrDakhPyqN3EpZXk3kC3XxSI8j0YNJF/kGCExUY+FmpuH0iDi1tcy
B681UsPgJ1UjtEZ5QNtQYc3irdlWGHVEq4Ce3RsCI5yvMp4CENlBLNeD1KqQ1H87PTabLE/ppHJl
7irVicTm+on16ydD5ZZUSvefZLfqIQP/EtVVe8THeaUfNtn9/a/AlhKVzfKk1WadUKcNo7GPb9r+
WpJtHmEv5YDtHTNmdN9Dq+OArHPnwRfmBeqyBmebtivCljPmnTUz3GlK9gX0wuzGtHI0SJIu8N6l
rz4m7yIdOqsdXulwbZoTFfF6cnh4lRFaGTEutpAWvCd9FnnsNorzdFzPm1lf+0YSebx7bdxY6/dq
KPMI6zGGBpBT39JMnmj72gpBw5nfL5fNmLI216ebrjMZVMGWaeVeZkvQfs5zcNvZfz5GksO6noVt
OLTq7HfqXFOEB8krw82enGQrnJk9DlfBehB8t9fHbwxa4ipx7IaeNGkKKbdfAk5jH3M9ZkEHCyAk
zABan00tM/Emf5YG59bxBdhp36bBDpiasGOuzSxht+o3rex/Cqd84BTb4oYNhDjBFYWRPzURP1Nu
guG+cT9bMVWxOZWvC26djCd+TWbzLg90lPMmnTq1u/az92sL+S3JkLmseaq4EsUoOB41DgwKY+zE
yesmgf0gn6gJ9lA7YXgxyU8BI9UT5SDJy/2CTO9VqRu73RPWBydp5vGlnFYtqiHlCHw2iBqs8td+
FnccwQ1rutC/2fknqdUwnCUoiaXDtu/mC2x19ULeHLE5+1XwE7p1TaH6gniUXM6rvZXRYuVUppaQ
rDt9PnkNGANJfCtXLcd+7N3/XFujTgTXvdsOSh227sk2Ki12ja1Oxaj/bq1jfa/yInHFYmVm1cGV
UyIYq2WfomNZG04glvdjdTFR4oKMdcrZw9UzNP51LIFe099GV/U3S7qg5lOVkgU0EBt1z1EDO0tq
191jwBYjQdfN62Cskdk4IqOsZbkoShVi1x6YnBqg2aC2ymzA+r9P/yDsv+fKa6/u2JuRY03iBMyY
sV3+JqxpOA3u9oqZsc6OztEvfIwGANfcnOfJc67mPZM3r9spq+8Ai4+P/Wq79kstVc1J+TrM7fiC
XfnDpun+rPL9iAgnTZqF/bxcuia2xv9I4/mCLrmMhmUWKTugHw+dhHVQEPGFChio/QO1xGxsQDKQ
jGQch5ORl1E16f2jbc7iud46EfoZTj2+0dZ9BBbNb7QCBTd/DyA+3IUuNmXFci3BLI7+dW378XRP
9ofcUFtUF96L1W24KUV/94YZ1on2+iJSBoE6EdmAPWM3l4hhJ2Iw1pjW8BSXnHUplnxKoYCnB8Dm
Ogp6mrUnN6ucEs+xMfcPjW93D73iTVwUBJ2uJQZwe0hcpZdoizuGls9qhyD/dljhLEaUvhqrMg8z
U6xRHYmzjOAF6qNvgjl2cnyO+6zC2SIhbdMZa5dmJxKAhdE0oD2sdiywIKnhGtxHi/92TP+hR23x
tOnTaRwtL0X3e0GfwVbpM6R78pe2169WA9xKF2F6zGvccyXxS+13eGj55ZRBnwUTrR0A3DA+K1EO
kOYu9PUxZk7jmeclH1mPnIJGQaUThli6M7BTc+6Fp6eSDwJgVUuKzf9XeT2hw94xpQW3FJfmX2sv
1ydNWVdlDsM57z/Iettvwt2+U4Y0xOTtNchYFbQ4yW3I0dYEIPgX7p8g5YH7YMmUWYdfM2QAP9vE
8sfHXjL9K40T22z21Oogzy3kEZOY3JSWbOSNBskr1Ie3meOuwIe+5L+6IXogDu031h/0NPc0rd0z
Nh7ZeMmbr6nNHUZmFx63MAhp85uWKIj5Qe93IPMJivHgcqBcInEpiooOa31Vh/HVI9zh3NUcQiHd
WHRHzQ/KWUo9s0Q0IaozKr/0fseEcpq1RHTlJ88NQV8gpkQpNU+qLN4fysnfIzo0tcTUyE6YfMmM
FkAAIOBEqMhRYQFY7ur7vuVPdUUckl6gBzEBX/ZSZd2of0EtlydD+k+F5mqpLvigyNzhL0+mPCTL
9su+q+mIeErAifSILxJ7r9ozJBFwyqX7XHaGevPG/ojL0fq1iHqmfFTGjtV7mQuvu41VRgRleZ3N
d/PglTWqWk8Dp3+Gji2fdPo7YlyaI8In+ZsGq7hc+U/U1X7rB/27IAw71kKOXoGku2RSmdzpxDD5
qDtDxf3MH2li+b7VvKYuWWhxUNc7mIsbROrO+NW+QnVo7GM6A+KF66D+KmwuYEz2t40op4v0Bidy
e7m/1+XPgzk5PtS2n6xdv/gKbcnSHU4Mlh7Zil/XmCdIVyt4tJ5WN4/IvtBPji9E4pTvlWQvBK51
EwAT8/Lf/1iHPkWzqnlgio2ChrlvEXooM+rnLTKlyd9FA8WZu7yJcHYn8zq+TZTnhs7QrqeyNTid
86VJS+DPy9HVIJzTvZkGUZA+vJU5fEwN8u/hyA6HoKjPWJD3m0/Qb+jLMiD0lnrANqifNIzkFtzx
u75ba7Kg5IbSav6UQ9PEeEE4et2NPlS1DCxVdTbmCnhdceBC7CK8Eqq6uOp+bxPXkdijHSOejosD
EioYmxnPxo4CGs4pkk3+VvoWf/3yyHx71ELiHbi+yMdynAmVutuGcvHLyHFx0LVr5On2a22ycHY2
mH2J5qcrSXjPhffWjb9J/UDxZpIs4Lvw9QEDk9GYKxNVcAId+2jWNb+gvo0QZWzzYJyJe3vHSPoH
MQ52FW/eo373rkIzl0grJhj9kS2rqL+Zhd98L9qO5V10Zzl5XTrCYQcep11X02LH1ZtnQ5+/HJx5
J2CiV6/9z8oMyzFpaxVZ2nCQsKA0fi3AsTH/qCwL/RyiuqjQzNi0Ie6lBcRSQZlx0ziniQbEdHX6
LqWGGybU6dnaCuAbZxL22TLscxM484W+W8R94FCxIwLv0tQDcn53e8QMy/tmutGimzgbmh+CEwYC
z2UReCCuLkeh0EBjkV3zstuTfBHlwiiFH/60s0r71vJpHWwfBGQgsz2CTM5sPrUSxx0KpOnpn6cQ
zyFhy8OiHFXK2diGpLDaN0P0TNjF8W6Illm/d7BCRVpnb0AcjPCdmHCe21/BvuaRdZzV1sBiim64
TY5MtX5eYgqltHClni/oJrjhGgam8DYVVp5EEOHm2WpY7aWiVG/0JsYWHdps1vpoZDEMN1fNcT7+
JIeRA5Le2sh0Tz58LqewuSD+d1+tkuEIpch74Od/10J70TrtJ0EE2HY8Mgk6236YvAYtzcjpJluV
Cf5CLdKOwpvWR8oLokrca3ilXj3my/wly1OZ+OMQEi+Z4pSoQjEZPolG+Rrtdv0QYDKt3bbIHAsw
SeTlGQglj2Vh/aMWvb3c39SQZEuZue3axNpu/9aEefCWGEPiVoIJAtIpXTAyAZO688tQtFqM6/lP
5zZLTFg6SIP9O9dtjZmgfNyG+lwEGMSmLTiBtUFPGnfS9Wz7f7txHxKDScoUcxfJAuEosui/o5wi
pdcI1AoeUtCkEPU+WoAgloEP8nf4b+SF2LT/jJk5dfn1s5hdVGMze0Lv5OAogb8nOoS50vUPYXPJ
LFBunYZuz2AGHHUTuSJh7NGGyDXx/I07wdlFupXMLexC8UH9a9wHzo/qzlY65OYaE/zwuEJU5Q4O
MVKQLywoTQxS7MYOob6RvW2hazEb3VtUIO2ZExYypOSuGy87gXf3u6bpKw4kx0dhMvyYGxO8iV7b
u/HjflgNbx6ZeYjGdQMQvLiplTRTy6hPhtE8NQH02R03xVOfbl316d6tMTssQtE6VnYI0OVxXLPc
sj7ZEvO0mc07szR+a3puG/I9m9Si793CcZyVrt/E/lwiQEIEcOEIi9pNUuzr3XLXX0Lsf1pyzPji
qhbNQWkY2JMFxsOxqtWlLOZ0aK0O7hJNIIKjm1/A2ltOPYaTU4I3sWhkhlZ8+mA3sZtvF9/doI4q
u0k1KDCUrRxixvxKHG6dFVTPxN4k+fI397jU3n0yni719iocOT003Qwowg8KaupNCTHeMGrgEiK/
tCKjfJ3ARodoHuwXWSyvqhlzkrrEY4NpLEa7j9Kw1pkd+QUr99aJY05wBK6x38JTFBA9cz9DrtnT
Sbn6dg6Mi9ptPn8u0LPXsxb3pgpb5X3MmgNWp5sfekNw1OCteawb9o9aH+uMtJkgRliFJ60UwE5L
81HZ1mWw1iPrfCRE5INmAX/qdC7eerx+YYFBmvSo6n2ugkToHDdVTh94J7z67NX9kpZoycrGe2zG
QD5oddOf+2183VW/PhMm3T/YSH8141J3bf2t1Nk/XalOdMKo84SpOs4NhktiNzaYFQfURbceeCST
glv8Mlp62HV5cGKKJi4rT3EnwcIgQ3Ntk1W7Kh5qe0pRKJZnISyLDvjxF0j+8SH+W8bUMV18ojsS
j6yrrNH7RBmz/zHJ/Xvpjp/edKik0+YeBOmLXBQ4ld1ADV7X4Rr0VjSb4wqCLR6XpnifN1LOlJ4/
B/dDrVktDV0dhlYL+IV6Pdgb6POqllOCBvetq+BFLVBBnhHUvm2v+JZm/5tDJlY4+VZ30k2N+aZh
IRBNsgfkrzLyF2wmFr9utBYFHCdxZLzBpbjw4kZbPoRO3w6XzgEtndFVtRQhpHzryjOqp8PdPwUy
a9SdaLADd3u35pzlyUS5tByy/xjk+kbQB1SQD6ew9eMeW9tkZaO2NhlK/4wEbAcypdIe3aD8MBbO
3lIiaJPDPkQFJ81jkJsP3ur1MWedyOwepSpq6stRr0CkQXepmmC4ODiZFgbE0NBmlFCBXYLmbD8N
iNhHVBAhTrS/m69+TqZ112+XsGnVcd58rvTRyl8VXu+ISKSPdQlQOWvTWbM1yW1vPEKYiKh8LWdU
ugG66bBAfEcxwHRCNvLX1yo7Qtc94H/MVVa341nUSB1QmSXFOBfnjkLVBMnAgxq+jwaAZlv05kUv
WvCromWOabrzgkSr8Uv5WHcEYMxb+eDyw0k5c87d4n4f3A61z2b8IfgQEkeDz+NjN1qnoXZyRorT
SgBpp7pOqH7CeWNW1nYJkE6+uSQWPpwWAPbJXb+0AtUwDhtdiXCydzMKtkmE0u9FBANgISQM+34f
4try82iZhlNNI2xS7GssG39MOkjRyCwuCgI73Mrt4o5jLKwl41rx+BTQw9mI5uSsnHQ0kG44Sr3M
lNLFXuOSrqP9cuxNpatccQGZBRyJhrJPuM1rvWg34+jNs45nLtQ87YgIN57iQbiU8hSIL8r532Jq
ZaxsbEQNYiHNns9e5XXoJxh30aNA/wb676rC/Y3A/huROanZAkYgeufqGfjAyVeNSweNBh31H8PD
WvZaurraAh9p/3XLb+28fdP64YTRPm7n6sf//79r/zjVNNuBy0VK4s3yrOKP36HDnzEb8K+Ivf8+
H37Y6YAMo4/WjxzDrK4Vbag+hXFiJCxxLC7DIElfDPYi0pX+V5XWA+bzbwB0aF6OKs3z9rxVyg7X
1cwTrTte5GKU6N+Z5o5cpLovPzjR5RUN57mu2+56V3UQcFpc3K6KOIAeDz+3kK+tbqijW1TF0oe7
YxZpoKaOh7D4PnbOZ8nUgE1kZNfrXSIgPd/4RKM/ITVCJerq95Hoxyz0X7vnvLS8NzuuXnwSKMdo
Gyhiy+h/TkV1lgXiOFPORVgDv4QkgX24+fCHJYNOU+X+2+s28rqvRi9mMG9LnWlZixbXzur9yBbW
JwSLO/rbfXk6xrPcoRiaMaQU6bEa7c/6MCBQC4nThNrcQ6TVdnw79HpIySmBx6p+ers53T3Ef3x/
fNoVWWzko32uRpX660Hv6P1jz92AsgT3HCC9gRqgE6HSib1ZWjSo76MIitPuVkwnisUH67gfedX2
R2oyqYa/8+5TFaaGrFvbq+IvNAxIrnCeR94uK1INyxgmf+bWV8DHWCYTuzEvaBGAt5AiW0paJ71f
08Z3F/Dwowth0DN4ilPT3UV7iIlDkvsyI3gp15wQQXfBmmA6V8g1+oJGj7rpXr7Q8ZIYfv/a3f8l
rYGUdU37hZCaULeLV+YiGTrdRrpsjxCt48K3A7MIMTag56m7l2aghpynFEQHPd1hM4BT7vwLfj9s
l35P3W7QmXM0FQ7E6CZjgWbr0MLORIqBvD+/NPacMovtmb/gq2+2v6hA8Q7KfEx0Y3pVHDeZ0lHK
tIalRQ3Uhr6hrtc8Av2JWtgLFl/X30NXL5vU246NC8D6ZG+3oqH3f43Kz0O9qhKQeBBcoYW5TvlH
roafcFd8H2WVOWbzfVmQb2+2GQ3KZpmZ3wozn2BP3Icj6H/rA1RZKbAT5zAf9f2xtsX8jmgtNO3q
u2vcDUZ182BaIHSoGDWcGqU6iUKuKHzmv/cnLqjLP+Xc/daD+1mx5wyDyxOxF2F+6Of2/jiuBSEe
iqjO3PhnKC9mCqh2dGKOB/DcEvyT0I8Nhrwjcqr14GR6sSZ2DAngKWztxZIde3UBMs2jO64Qo1JY
mJ9R2je1xRF+HBEcnSo1VBekp9q6eOrN5mZW6pMcUslljJinKYwvUtB+Nvd3Ppc/ta4+gJ/zuNo9
cMUp/7OVP7e5bKO5qE4dL0HfzAytxRnhzpej8g+Puzc0lXy2OvakCG5Ui9q1a6LZO756Z7lnZBxt
aFoogEzeetUMn9yLxK3aoPF8nEfrYWdzxN+azX0am4xJ4qJIz2GuWZ710o5X6Gf+ZsaeII1KCeGQ
4TAgSyZgx+sJqj+UBhMw+L+6Xa4UJcvb7KiF17W6OIuxsdBpF14yziSsXtFij5HVt2+BHH8Ko/8V
uPfbzStksrJwk5rzvTomppjgYE9d5KNXVa8j/zg0dECr3Lns5ZRilf3geGUH/+9znq3H9vhtLag9
fXHcqto8H6v8BTpUIz1NPLX9gIn5IKMTLcfhvd7/IXvNHe5BC1CquxCy/eZqO8tPjerUxunjV3pY
ThbC+RosxLLgf0wM5GpGC9ViqPBrXQEzoApbrXVLNNlY8X5c/Huoka2NX6QsnQt//UDzyy2q0URC
oG8oBmhCxRONde49n6hVULqzxbPmpl41QnT6f3VDlNks1LfOoz+gPQAVQTt+GMFwx/OYm8d1i//7
pdc+Jdl7C3FmnBCTvHveHoTNNNwI/T2p6dgQVfNAWq8LZcldn/t3jAvmsFm+a55K6w1wYDYgDwUq
GVIexojOHmy6AmGTmv3okD5DQJcKpldGhAkpEgFd/KXrbIImkYbxc+UmJOPmfHi0oFvOfmrBqBbq
JkkQ+Ll7TP+EMH/3Oj/JufLSqScqUrZglYv1YB7yB7VUDPCi9tP+SNx2eSlrznxXw+ZoFzkCZsES
c1dSB0H3g/WviPscBfA8furdfiNjd4o3H/ob3P3OtarbyA1QFN1nic4vrMm4Cg85fG8rNIbzmE6T
Oi5V13/WhI7NJkSVff/2wegR0JWteTbuRMcO6PHfn0uHADrGsBFnYlbkKVHS3ak01o0XAJ1lYzAe
uA1+c8UEThJluub1Fhs0ZSdH6zCROaTXmZNzHkcSC8ntfTuEHQVewUlcwDgv5B4Ox7NBu2oWFCXB
LUehYB8dxrx6g5Yb+ODNRWMC0+0XW/bTSWuON6t8GcpfPJL/CsW0adb2q9QxExYCIYI3POooppm0
JqIVECb0UHTmimBtoLUuPMYKfsS23zWrbiB31HM9uuVr23jvXYmiOmD0srXpVSu9PKQVfoko5g5H
YfM4nrbSe/cwInKccCyOOeFa5Nh/7UgU/FJnk+F8LKxZRVbXfExj+RVoFPCAdBPj4xWMrjrP+2I9
o8eFCVNvtRc3YBCEdqLWFdzDhbp3QSEr6oEnjj14WFg2moEdZuheEKILdN8e5k1gvkUsEMhrd530
+ezn63BeN+AW0swT0kF3InEBcJy6+VtX+Qnv7PMy4VpEthIaPogv4hLqaHpwz7K7SVY6zdqv0z04
pqqrCFQNQdw0nhZr004Ikl0snh+mpcw4cJkwuO37Y37fSdx+RprB8OU7COMMIk3QvmCXOY6TaKsf
5j6iA6i3nUdxkHHrourp7P9Rd169cTNZGv5FXDCH207s3K0cbghbthmKOVSR/PX7UJ4NM1gssJc7
wDQkOXxyq7vqnDe+qqjRjyL9GdXmddQ9XkCTjhqQ4RL45qOLPSw7HO+9o6PdBgKhuqsNOFfAP13K
uqeNwpow95O3hX9GypiVqCKJ8wpmxQEQa0iAoSjZnOSWAsEZcK4K/X64JCZXJ3GUT6ZbPlrahDJa
Llyz2isVcLKIZB9b7lPTxVeDM1iikjuqOPsEaVCsgP6TPsOkGqb4FQk6frgKHyIm/7TwgM/4W7pF
/N0F6UZkWP64YQ+tC1YtLMapIshWORo8wp/2mTLuLbG43OcxxVKaiy1Q0TKsx37I1UQCSnNoi5rT
KQk9c76WcO6NV14IHITHgsyUzVp5+ZfJPzDRqAKJASYTkNWzXow6BsmRJNHq3MRHzXF+aW2B8Ce2
o3XS6F/YJMfV0Bmvua4f2D0/sTLuVMbxz83hq4C8OGnf0sg+67BjC+SIxnucDv2bpy1ZNFF5K0FU
Nqrzf5GrhOsrfl3kyCuUjoSNoysbIcq3Cc0CLJ+Iah20lZ0IpQ0p00ns3HpO0lFkaN4m2ideVm9m
M8l2bR7vrMT4/P5KhAh1XeiQ77YVXfva+CT90g0bZwmDEjqW2FFj6/JVCGVr5lRwJSJFNTT5n46U
CquZTEIGkvc2EeoinK+xAZJw64vXjFuq1sjxOtS6X59SQ7sAYWN0ySA4KDkASGuI/SW4FK47UAYg
erMlQyo+6p6Ngm5sWc88tp6a5TTZp2Kytqhoy3XJvao3gIIkUgA1zaAXg11t6lz+qHO725KKl2yp
yEAk4BPR4qrtALi9gq6PkO74oWzzhyjvGd0nZi3wywyrzi4fYO6j9MHxjJtrMpm1dWOsnJRbYxQ9
2GN3w+qIFxXvYosIABiZM5lzhST1gtSuud6qiWldNnh8CN9eGrFivilmFywhBg4XjZukeMisk4GJ
ZhtIde1NtJIAWHlCKljMqzRyp45xPHpKK0J9+mfldQUK3/5WTfWD4aRHQippkNt7JO+4vbHWo/ax
kynAgcvkV0v9kLkl266JVRpHTVyUR3TuVzGlVy12Q494IzL59sLILpyCe80myrtzSTMqJCh+6e6Y
Yz6zmKs882d86kQGmMwdHrpxDYAVCBSMfHQOwnLzdWbKeG2N5UOTTvGqwMazHr/fMh00VusrLL82
8oreijFCaNqp6N+xOROlVbbT1kvyN1kKbS+1gLnCbXB3VKTg07gW1kqeKOy2eMdJvn8wL1fpcsXh
mJ2sdEJ4qEC8kJvE67qn46xOjTBpkmHNCvsGPrLyWhboSWZwm563m3JbrE2wygElNlMLjeP9rC/G
XmujE/etx5kMx4JJtox6Rk87u1nB8IXC6HcU44mJgdrXMPxh7w352iDwcEXq2NHSsIFkZhJSbOMz
saXWqsDevBnTDxgPnnyPl4+nejTw2EOstl9jpXmk9w2BIK/OVePgsjGcJMQc2T4bpICWg3ewKis/
T5K/sZxjngEKEEZzhFTrGQ4m5MV0q6xI3H3gSYx2c9Y3u8qS596bbpnqLb6PMaKjF7xU2HALUWnA
Aawwmr5WjRg2MpsvtZ8VK3s0CpyflbfVOS1nolD7HOWs3yiweS8waG2gJD7S/D+zpzeALzgULVSd
muac6wxEZMg8KGsMNvtce3dLiK6lIZEc9fm3w9s+1NisQcr9i1UMsL+I18YAaJQ8573dIQoEDB7x
temnNOHIjwzE4XlSPZgKwZWo0mnrgK504FBrvEIBfuZFt0ZaIMJKrA/r3kEGWDt1Sam7ue6ZZACk
mmGLNwd03EX/1Iz1fhAIiVQDh1HEkJWOj0kga5kfbcB3ifoI4zQ6DyHklbKM33YtTPL/9GOl+AsS
ePxQVvKCeebWz6rGZ7oZR9UAZlablM6iCBtGPoIKIntgVbDgpJvoS0Out1W581o71niCTejXdA1+
NhW8tJkCeLfTIiK0zIqZRhdrZxQ/5rJ8KkmW2NVLBMRYFkg/DeRrpsk8Cxu0Vnr0JOlxyAlNW016
FK31dIh3Lck2K05FZukIN0ZbTi/K/pP1AayBdXERh68sXe/WS0EBcyNvBCPAbwvz6pBB/2vs8+rS
nsjfj2+iT75ondmObg53B/pF9oMxjduMOSxUifvB7sq80s9/EgdPjDIz5/z9gGnqLUVoHUpgTHgm
TC1D0OwXxDnzpX+YI7ox/MJ7E3wTobcOaSJqqyTeEmMMpKNNX5Ql1Wjb82AHz8N9rfK7J+z9sDGW
79MeGSyqGeapErztONTnkr3BxCOz5YlgGJnSBltZ24aF4XUoGBkh0hJq1kwpbMQM45H0H87i2a+5
OK0u3+VG61yr7I+G0G9DTwXkrIhvWq6/WUHKYU+m8arpo3aTQOMekJa9qxILA/kUBsIIlSOMH1/M
XtegB2+G1g9bL2CojCbzmhELnesRRE7ANNrXRIfAwTGX6ta6QP2wcZbZpdE1f99b+Y/Ib7L9RPQr
lHhzJDmBTGCBgEzr98wWAzaSJIy0oMB1bTPolFG6LZWms58BiVStfI9RhI1Fh0kpSf5wm4Hio+zZ
VIjReY11XhhkhClaNFWuhv4jR+48etMGUbN9xlBaxiK6RVEx4Q5x0R14MASMbBky1Nlc8RNBkDQ9
8DOCjncIlfBz7QZfSBJ2q6ztTLBfQ+TfupUYuizzx1DCg1e2L8LI596m8bTf0M+BUSeOpzAxmjfL
Q38x9jhAm3Q4FiTpbdsifqNZFY00WPBDVNIIyBg7gpJdpQEWKSR0nS4rgGENdUKctixNWR+vbVHs
A6ObDmnrCsYaF0HOmFnhtLy1MpugqyyDprNhO7YEWN/RCKljz6JtSQfF6pJfiPdRbY2eOuDY1z4w
M5r7dFTpyhTEmVmC+bIpmLXs6ZB3BrJlMsO3k7Ej6VZxM4lHyTqWWqO7HVMNRwNMJ8b8vJzd61C0
B4EO5+7z9rMIYCBOJUe07NV/5qEhpNgkwZc24s3QtQNEER5Y4ae3TolHd/Z2Q1wO7xgOkHJm7sGZ
u8PYwfQLk22wiJ1gGwFd1dFYHQ1eJQ6ezy0Vt1xWJqIfZFfgQE6lINnj6sYeT55iQ3ZkZbIyTcFQ
7So3vnUTXCp4Jy42Ej4q7Vc55yrMRnYLP2NKqCHYu5jFKinNIuyN6hXZL2Nx9e4O6ENxAQJO9km6
m5vY2iTJcGPsZzgpKqzjGsd/Wlw6o2AhhqbV6MohQgS5fsnpmcFArsqqAkntszf2bhK9Pch9bMTR
zivgb5uZP9cvSYUknuCGsH9xzLkMCTY6z8A1N73d/3S7Gh1a/lHPI5fc4lyxPJtcvLI/UFj4bFn6
uI11B/ic+XKGAijyIVhpkh4OBKTsCkNCNY5AiVprqA0wCyE/xirg6QPefTPC2kWl2ip21zGj2D4z
uPJry/L3VpQLvhacXZlvTJx4xAwJtS696p6TYbQZeoTTCaQdsSP8k0kl50efJtMuTeN0nUvxEXiT
2mGgZh8VNf/A3j2h+IGJsvHmiK76MRTzeRrH6Wxr2tswl92dpJhLOkpSmOaBzcRLolPPq9/E4Xdp
GtYRDA5g614/kQDrbrU6y88xa35buBkJtJa58UclTm2hX8hfcl6U3HZjnaDL4E7roWh3g13Q6lQ2
GWlsAq0Nh13h75LEILBFQfd4XYTUB4nlTJ0HigY5nGESAxIUT4lZQdJhiFibwRG4un0RfRbfWnKR
sd2Ubw5d84SN4hjKReFt62QRbuS+cxwwQ5YrPwDlSEnoiezow/C0F0dP0dli0DzWdkHCov5SmXn6
JuL2oR0M8433m9jWo5dgFjZMqqhATsnGhcCLs7U75tmeHWfbtl0BJjm29fHvh73pvrRQVjsAj4rY
y3RojlSp1Ee/sclhn5yvrHOtC8rSsek++0orCKu1vnSPn6ePyXBlhdSplCdt/MyQkjNl9/gsDXvv
mmV5Sab4VenImuZ5+ioNFwuXnV5U1xx8kU7HPNDE1chZkHRdH0O8gpwDycL0Sfy7Wg6ag/UN9Ds6
5iVDbcuTvp46BTyoohPVtyX3gVY9x6n1UBfmcB17nIOEfbgHjPC4t0EhDoZd2M9qwbUQBjvbtJ3t
Z0c3/gwUXixuq2KTlsTvjRBtyqpwRfzng63uiWmzorfeezvF/oWS0JFXEGhzFGj3di0g5jdx745n
mxQCjEydvLqaM91mq9OpKCmrBx8wlqxYJFhG0lc3X3bOnQahi8tmjhYrfZ8bh9wY6fIdDN54lKYR
o8eMfiB9Mu6EDs0PzaS/WLXrbiL07HtTle0JsQw9u1xyNEdHFzxJP12n2ijd1o9430ikTYW1bxPr
TNZGecbUV55bjWzlPJnnTTTG7ZYrbgH1WSxL4sQ023tJbUQ/gwZeYdFXQgtVfhRFz7zNosxmPapw
Jn7i3C1yH8JF/kiwnguOexKBPZ1LNtJfJy6kVcBAgr6n+lHjSmwn/vDcBcRo6lSBxTGK1zpR6TVJ
9AD0DjaYdCVjT4Ln3tKDPsyK5g/vwXhNyVq7Y6M+t2asTqJJYfChEY6dYXf3ypl39HLy3szckWBp
aEO8vZ8xb/UPqrOYXvjbBe4AflLll/I4xlrMyfXIUCKUfAmKgQM2ivdpS20qjQ8f6HvlJtFOFHcl
q8r1m7Blal5VPom3eDPVWrBurTMj99ho6Xc2iTbIhjpYz9E8bQq+n4Qnj7FcOTsLFnnTJeMJqZW7
McdI201djCTcO+nKZ99o+nNeu+9FD17EADxg26rqVYNScR+lI6w9MSFNZX1izbl3i+/LZbWpeJsg
DKQBHEeQJQsHSQ+BvVY672ypxXuktOhjVE26lsnCWgBbrIseqQMvtQp47gViZz6ZifGGR4RzpXGf
9GSSB4np8mq2+RcpTOnBIUcFLodUANtiqc5mdElqGlDlTbzZA4a1K1bStyFznm3wcoRSDgE6y8P3
R5OFB2tcuj61qtkv6xZ8AMYDYWcr/kPiqFyrPPV9cCBLyt0sAWpbEyajqPs4RCeQ79B598gTyjAa
iNuBtoTSY5v2cQ1FA2MNzrV1Q+T12qkWicQkmmtXufXfB1oAMAUEIibANuX494OTC/R1NRGn7708
emdA9y5Y5w9D46Z7goJ0gCpdP0bD8NmMGsmdhTSO3WTB7AZ+BiqL9dYXZC+ZC/GiZsRSk0rhv+OD
DlwBp2dwXPXToy8ATIyxbc+mg/ecIDrd0Y4xYpnV7EjGCCXA2Xrm2ag8AL5RtFXDTzRVfKI6/VG3
XchZFY3UFtknty3ANUq1t735TUOXt+bis8gG116pMFy0LM6Tjz9xS0oYQW+WXE4b8CWEbFeRZ2pv
CZwmkSbTB4bTQ1D4xxLk4gCHOj705CGsVZ8hls1LUokx8SBjCMjDRYrZpc0HcS0WKuCGfZbWuwbY
umn0vZ1yN8u0y9Zsa34WE5Etnpfmo5U9EYQcRMMTMYsh8Bu+GYiudSacbsWFXJHBGN0nydpOPRLc
eHO0jWY4YgtcR7nBOxwxxaCkvouJRyTSo2v2EQDPVvFKX2dwmJsYqn2r92yqRN48UnSFCLYUe0DM
G4UrYRmA29gawRRJ98Ay9Me2LJxU8HJBk+94Z6PbwT/Lcdauch0H/VQt6X0DWkJT9Z9AJd2jY8pL
aZX6loAcbkPLTNf4oH7XrsQo4VhqFTSPWp2eDBfKuLrQEdNu5jZIUYxC+ktudRMLaRtJ4rFclF4G
SjL2SnoYLQ37jWn89m3d2+Cww/VcEgmyrNyTRFub2t2IS2JaWONXz0XbhUog3jow9mZlIVajo3FR
ZtS7vPHl3TX+yAxps1BH4jG25aJOmzPHPTCQFFv+xBLlCIhZT/uGLHND1h81RU8LcoV9AeHEJh/G
LcUqLyLWu6OgTzFP+a4HU6Ce0KJTi79y5cssCxkpcxIJ7FfezzqTbGSVaahsEWzwJoDFM7RrTwnl
W6BACg2IVWxHg5MsKYDAkX5u+tbxzvp4MshiO8ctrQaSnBDHs8ffhY2EPXG89yGl5az1gvjJ7LDj
ZB6NbcSZunsFsJTZEDRzCs9k4U9ENuY+eCrjOS2xXGui4BTPTDyJy6ffD0Y65MQMYR51Zw08K8VD
H1kIdUw/ikNBTPKaHhzaV+K98uRDrcniJLLGv3uD8zUXfnyqy5KIK9044c6cTuYsMINXzWucA33Z
nSj3duV6q8Y/d10JYDJX+5ig7Q8znn46utio3i+e2WgwQrb44BzKBVGzdgHODULUpVm4SIuHV2rX
rZMzzFxHEWy6rfFWarODRvZoSBpmvsIfiv3SiJ6sskFyLWRm7ogG0leqRY1ea7NYBy2S0BalzCZm
mWZSGTd5H9vEfLJrCvveg/3tUGh7Z2q0vbNDuMhGjCUZOBU+A3jer7yKxHEuSYTL7ZJfQyor9TbU
bQ+irWDCt4cPzzLSl0FG65444I94LhEqyMvclS1WhaBFI0gXOdLg3Yjne5dqHXS9x4+uaOKRg8P6
ajsIZW+Kz9aojnIyaXuwSDjXAQhHTA/CrA4BecxGzzLRcLSvEK+f8BX9DHAgrYxJfS3/n2S8lUPQ
bUk+/CB3yiPxALjZRWSJxJ3WBAXJgZetIxESn4J4CuzsxPh9nlJPP7SJx1w7LyVwVsSzgCtFRdLf
TRQjUREQfw1I0LMWbCGzjlE592sukBOnoPCeBLf7yuiRiqCw/t1zNxLj3xCm0tah7RePuhjjUyxk
SBThuGk7JOMZCv8VkNPKJMqYkNT5DPGNOVKyi+N2WpBftw0wmaK9CSJ1naYBr7kBQkROHJY0+wfr
C2GNafwqY6Gtazc2V6Iz8HYPaAYyqkFh9HgPQgrYWPUgLZszQG6NpnnlVvs+duZtHXB6qySwV5ly
HiK0hu70pzE4+eZyiQkawZAj51EN5bXT8vysGMQQSy3NHLOOf0wq8qg9WIc4CBEb7gxujLxrnv2g
s9eKlD564G7Sqj/Mqv909dfc0pn1tAhfsxvv+8kWWxF4D8zbX0tJ2n4OUjZ/leq4OMmJj9NzJMgC
b0YGIKmZxiogUa2aFwAidV/bWZp4Y/VHu/nQc9TnlLMS2wNaCAgfWI9lXnyaMLQMsTxTWKevcmgi
ssOMHdZYls3RiFZSG/coI/kxuVzx/p7gQ3IIyX5EO480pkyhbq3WXCmtuGhEGB1i4ipjJwOgqUZS
UgGz9eaPkvZTFkRhJHP8Mt6Fk/ulrKgYs5MS4LfXH6UeP9LInRLkEvBzpkwTiGMzeAa4BW0ms6Zt
bSf/2ZNtuJqCRThsvzYqe4a9Cu3K3xdkAZJ0yqo4vLLCP82SJhBUhexTloVRy7cI84+5a9T4rkau
fNPqjx0BJF2N6ltGxMIiw937VjQcphRWpiiSW2e4P4Kp2GXmeJB+cIkNDRSddj/PJPeJUWUDADtm
0U/WS/xXvazROVa/GGN/p7KHtBq2TguYm/Xuq0e5RBkQuxg1MCQBY36ESWTlmNPOVl1EfH7wqQbj
3EfMTGihE4xCK2Dkr6BMwmagmBah5DZKrGMjpXaxlPVROvPZrZqL5WunThPEvin7i2rpd81Kkb7E
Zy51QszIWyDJTPvQq/7QlsmDObm/4gyBjza89Z33Rr5VqM3JJ+EYP9wAjfvkZOzVpJ70xc2ab4t2
ekWSbDiDzl0XHVDFU4ZWe9E2nnKnuKFzwzyJLIDAZmw8idNaSCMhEB3NPcxFfOiB951xosyjgV6s
GAvzOdTxPuBBKUmcKaefEyLsLGXeGa262PjeC41wmGvhGjcG4QdVU3RHvWmvvOmMbaUNDwmNx1un
crlPW00/GRUSFTxCRmjBjp3qbDRCf56cDUA1+6+OJ44gEsLsJ4D8QjZXflpyU3dsyGVuYr5iKuma
Kt/h/YezX5wsflAnP9CyPkmZ/pZJVjxr/vhmdcjCprrKbpkdmRv8Txx1QVkBkxA9tajctETX91W6
NcZJOzhO+dO1abBiKIIgjNu1IyfvZ02Si8kq4I+j9osb7JA6N7uZ5LXuo/PAze5HwRXlIptUsuff
/iGIrthKn6ptCB1k5wWS/Gr4E3jdpbDEcGjGxt51DoNaFTPookN0N71jvJNdzNBKQJhGyKIzRe85
IRCU38A4cX1EvPI3Zdr8xi3Nyjokv6LiQ4r8aududqJiOkxBwkhhcBRHAJIf4ofaVWZxsuSFT/Bl
HL8yipqsSAS3BHq/7QegNl+Pf8oUtbVjV9HGFM5V9xG2M3dTMHIUJWZBmSXvbpb8NmxkWp5rEIw4
TrvK0E99ILHSVW7Y1RRCBlH/Mvvuo9khs5tIpLZhrTLrUCFN8bL5aPlFtTESE2w5K3dRoXAgp4in
SVG9Ufh7cDvAATJ1JuQFRd2+GrOwfhY2+I4nj71PNmCrE8BBbAEm0Sl9KwvE2wMSQ3+un9LBJNJD
3hz2jEm3yJRrJAseLwDClt+1LugueYMos7SMh+8HLRgobfERPuaAjH+/hhnKD9nY4WWaymaYMhHo
ldqkb+qh1alaZc+Y+/zqGIW6OPUpiXWi7kQQU6ORhEqbonDsjSPRPvq6c4cXNSdBaFYtGDci59jO
zGfaratHJ6+P/WjHb/TjVufMi5aVi9/l1U7BazHYdq5r7ttJby9K/prFlF1BTtYOQCBmC2my9dqf
etYNuwIPFNDSCt9HeoqwvJ6EmqOYHAUUKp6ywG2gMt2cEz6SSbdDnf0rMr1mRx0hmGEswiYo3VPl
QpiSE+GsDbLon8x8DZtfT+ji26xydgA1vLIau902TMhhUMU4KuebKpEuqRZHjCW7NV3iw6k1VXvu
XPLofTwmz7MvQPNZfr7gHTGE1eoPSzdJhLb3PuP4YPLwxB2WAvex7vQHJFzGVWAk37TYgPl7URh2
La+axrT3nHLZK5Iyyp+CuDxSW0U9pzZAa+FeuvroUc1pDE6Ba7zMwvceqETxl4xpVL7c3Ov/+lot
qMhqO15qcBG7hlfVTWbacPv+KOu8DyGCZ4cI8y1SPv0258bgriq+DdGo+sKrZb59P+S2M1/Ik1v7
y2/DEc8k2lba0Q7q4kA5uY40q8ZqaTjdKUXHuiqyIH/Bu+Fdcqv68f2LYz9Nd9+j1m/5NVuvuMto
o01r4+yUtgei0FaMV1RdXsbYdqn28YrNkIublsSErU5acF1MI9cqyvGVEI2j4xqih5Sv96wXAA7l
uO4KnV3KGpvdBPi4dnKIdxTnQ3wrycf//lWnCnCMJP4DlX4HyKfqHHcEktUVv8Hw0/oYVW51bDE2
zeS/EocVEwvn8vRJkn5XODU1mBF0aSfl3fK0yHlvZMVWs0d0pE06n3nFTmcS/Lz9bFQnvRTtaTBw
zmtDAVjp1f75+2Gu3RJoYN7FefDqDV60yN/95jDosJq9juUg053QAH1HZVBgSJl689zYDm4OrTg4
UeOIo6zNt0Q05MtlDbOMHx3dDN5Wb6zz9wNFkf/xURRbZ6NrlzUtbrbwMFD06gyca58lzN3fB8SP
//h0vleYyc5GQRER6jZmlAwqjRzFDIXC8rtsryPVkfcdOp3BOX8/tCMeda3wpl0SBCAI31/0WCab
esSKxjvZ55s9FJNsNpHF3z4TkY4GJz/xI0b0bZBFZswu5IKgb8Z0HnR5LWHI1kHJz7dqkQ9pQWOB
UGvDzhnKr4rUhbAgeHtjxzEFuEHQX7vBGjeE6YNgk6BBjQrByV5LLRKacxKoiltL/fTORK6whlBl
hYlbIiRzA18funZsduNhDMS0Vk4Mx5VlIAClDPXCWTJZSPUiwrgMCzMIzkoBf9FKuFhOzOmMuJUt
snnm3JUbvVPgpuzZaQ3tQVhUs8sSv17naTVuirlHVNV5E5BBTPlCA1QTeJBZAHHbBA3OztA14jSy
uNs6Em8dut1TZ+Myxaldcrv09lEbiQicZjc64evKCMS0ywvA2IjfIJIgViWny+xhmjOC4l6nZrVt
u9p7mCLQEaeaiAGhsZjwQ5A10rvF2XNBMFzD69/iHqVNn2bjRzDiX8B5a//wSusZRU5wqU28RiJP
Tq1WGX+Cst80E2grL9iDyji1yE19jaTkUq5ZZ00MEYPSfpNEctFMrfzKa+uD7BT9k9oafKaxyt95
ioNVX1DC1gNSsoON5UYzM3/tRr18LHg6gIis5tYYeh7GfUxnhjvAwE8emSJ2+Yi6zzqVKjCxIkTT
Nc4Ip4gr236o+OdvcuVVL+DWS6kV5iavA1Gxc+/L9TX5ZRIXUaNmItDYPSkHDSsRWmRXg9c9Wc5M
volF1LLlpz+6ue6Rqhj261QxL7NceI9N5FVbyNOWxjEUR1UBgp4sOZmKn8/BzVR7sNOS3EqdLA1b
xKdMS18TcuzvRVrceycxTvowzveUakDdVOOl1f35jopsvkfItte2mw67MsEyURBhs8vxnt/LNMa6
ViF8aeEA2ISW3/2rkJ2/Gwukdk6DxHQlyJpamaTUH1wspPfvhyaegy2BkAi4M3E3HM/FWTCXgJIU
gsyFaf7ja7P51GPjBZIJLqQpWPdheZBkVrDoksLeE2f292uQel+cRck66Ih9Qddn3zkmk8sQGXsO
p/6SwFpVHFtQkQh36c8IFABVg5szmbSwX7i+QfntvcnVyKHg/xnMqbuTjIGihQI9sKGgu9fOcMlR
Npy+P/t+KAJQen82YBqSIkC3Mm2E0Pq7RDB1Ez53Gp84ZTPcvz/SJmQOQuHEmr3qSCGmOlNULO9z
n9SHaXlGDBnLO5UzPnAjyV5tYf3yIB9DrhEc5hjleY9adb1lkpB3lLnqTsiBtoVHZmrwy6uDU+Le
l1jip4xMixp7CEJzL2ErId3jZD019vyUDwOOzt7OzlIb/vHw/enC4p2X2t+1Zcb6uoYfP5fLw/dH
3kTyf9HH3UZHR07ytL+ccAxkXoeafazpov/7ITpZFm6fOSILemPvKPeo0j45fz+00vzHR5iC+UiN
jI6yPBrLZyk4xHkkZPzvR9KyMWywnGwQ2cP7z3h9SZJKKQT0ibgYM+1Gjos8ufHC4NBU2ZgYUvtR
SKJL+Hq3PHx/Won2iVZiEXY81zue+V+Vj/K3Js1gdgm2ZDZ/kr1WX/F6aBsGRDyLeBkv3TyWl++P
JER/yKz38f1ZjOtuPYhewzArq0tUONUFZ2CC8T6xKfdE9dgXgtW4R5JaGLq+ZMrz4FTG34/6qXuM
zSKCILJRdef4j5KxWBObEe0c8n8ouBg+i8jPjrRtTywKJDD838uu9v9DWe8/1ViFv6ulDLf71yqr
f/pN/0+6ruiY+1+6rtoCWvzHPzX7/kfPFZW+rsW67XmeHgSuHlBN9rfniuJem8wbGqsM3Q58YMv/
7LmyjX+zdANbLGy4QRvBUk7V/e30pQKLvEHHZAoOvouzrP9Lz9V3d+5/K0azHIMEKc81Ld0mWVY3
/6XUl5An3oaJXWxFY+BZwyhjlNWrXs2/EGsigE7QidaFmzwgfSzZu04xC1evFxqhATbJJppNxYTb
PzgVEgPKxbeKLXogu2BH+sm0IeghFAbaQ/YkRXUlD5SP0tjREoUWdebtvz3t/0MXK4K6f24X9yzH
5n/gHy5lULZv+/9SuZgoEliNeiB5vnLeRVW8E4WVhVE/EJvwPmSETXVaG4QtsbNswg1clL9PTD0/
VnCpo9JuNNYgZViw3CX0FTZq3BqGu03t9GmK5S99DOC1EdTQy4gr2LBWbTF3T2NC4v1QQKjQZHwR
5jCcJN22wTT9FioZMR6qZKPFmnUyqbRFv3bpKsaEmM5cElmyT2ICTqbRPwyNX+wrYicUKMGm9KW1
TkjCpqExwQHRI0+oQA/7/jc9GyiB8gaknCISdHy/DJm+tYsTr3OCYePNzYvPOCP0ozuPD6nq7mDh
L9pcfqbJH41qIdCkvsLzwOKPMLuBgK9176DImG6G7NWhZrLw9D2mq5vDKj3O2d2qOmKwPoEVWesv
4C1fZtI/mKl6t+r0UKt+neT2ts/Sh+4lK5jmyI2KcqZIpMClZZNKVf1Je0Qkc7OHYbCQPFsj0t/k
c6BLeKiyJ3LWDK5881GvhtswJY+WDv+fl6tIJHBGZF8O9mlqpwttLmfeb9d6r001V0x7qyzqgfGm
7VALhp7NVJVc8HOHWYnwRuiPDTnQBD48I6wRCU2YcQhQeIpi48a4/wG3ck0644Dk6OATsB6k9rNr
PuWVf8VH/6DPkFyJQ0ILRRVFvteZhs35x2B1awaJED6OEPjg0c36t2bOb050GvA0FAR3iUxum6YN
p+QSY/ogUJAdEyhdF/V1+ceYnnaocPf23tEL8rCC9p807Vz7qDM6dqy5vkB4E2aAQ8Bk66Bt4KMN
LOSYLfoCtSqJ0COmaleKm55iDO0twpjyD8eZP6JCPg0VL9CKuNwSqwIaCl9q18HgYnPtS53JXaYR
I2TJPauMn8yXMUPrTBLajxh4CxUNhcvO+CuyqFMh4RMB64MAEG2wNYtZOzpm+oaYmGJJWABU0OcE
1DWPef0L8tqs4G4K7aewxjMxWNvq39k7k+XIlWvL/sozjQUZHD0GmkTfkEEy2HMCY7JB3zk6B76+
FiQzVT5a8tJK4xpKdpMRQADux8/Ze+3IfTViFWFb1SCOEfsZx8FzrbkvZrTL8/wSsgHoZGw1lYLp
Ou4qEV3YLCRZrsHrp65Ovb2iwqGSxOR1rwXua1Lg1x4Kv14MiOP6htQRT78DC3fhqfaNQkjSbQQt
3evOos+xsoCauCmRbbhldSsMzqvJKUt4+uV9MgBEo5HjW+RjeGSA2NGz5blvQZac0BYTrmmsOJCf
4rx5CAlmX9it+akmC0Ya3YGNH6l/P0+tfTn/J56B9UNJkiEw/OJOv9RDcTbcWZoKUS8w7/2S1qP9
Uo8gKSXHqGh6bazkNfLt2+6ybow7q+/Jy+xvK3Z9X/qnqSsuJxXtY18sqlDOYB/UeXl9PzUMlky6
O3ru76I25EBPnHlorRuzPIfM0Ch7hg+cwcdqGi7wggF/hheMjJKxaq8+elZ9xnu/4q57qpyDb22t
rnn3dPUWJkQ7AxSb5lHFtSxNOvOB/WkjaIjIn81HHpY2J/JLiFzgQnlEQPPU+cbjXLioJL1qPOuj
q/XrZi67S+Mu80EPD3H95KFWXHjFLyjjR3g7u0zlu7DMX1SV3GWF84i2/zayinVgI4PTnMuRtwX9
I4K6atXDZrCt+kYo4xqV2U3lx3eG4aJKJy0gi+kPJu66E0xiiCC76HKs1/je5lsYVExlppc+wz5X
6/nc8Td2lQ1ZzitYDeNXv21vTeKtjanf1wy3kZ5dckI9OZisWw2duHnlSO+hbj0QXt5TCLC0IpaF
FvWWEOrbJuyuNDXt5h8CpO2twT9nDXhstHPVgLPUuDg7uYqqKtzNzinGkYh2BlAogDwVh3UGynt3
aDZjPV6hSN4i1bvUG/cuCzLAkJWzjGgV0MN4jBrtCi07NXOyI+PFKzGUFJk6op+7DC3cG1V/LPpk
hx9xXXdkPEpqfAFhbF7AQDNsvYEzw8zY9j8tlfkrK55Ost5CL9voIU7KtriyawyopnECKITIgHXS
CzSK5E3Xp+cusZ40e3rsvfEXeJllMysofb1CLFSclBwpOmPG8nWp3SALgDS5B7h06fnGtSotVufw
gRjNW8y3u0LGOx4LGtnBwVXJQYm7Jo4vBFPH4FD03bNWOphpcrDwD3E/3YKbuJ5nvvZG68dbvtql
dOAlkwW8KiegnPrOhzktAvNBs8UNLdC1z8JVDe4JyOSTASXNcV9LHF3lE3ICGAvJhk71Rd7384Zo
m9m9RDWMd+pS7+4yMq/9qUW14u+VO+yGoqNIJ90Bh+6NE7ZPjVM/eAmrXuNarFDjuG1bAw5ZKd0l
zmVVo3vzEs5SkbgZSgi4PljJPHaxf6rh0UH6iQGemZzGv8b99xC2JiStjSHlySzS5yCJP3Qn+tXr
3dmKAWLkBLITF3gcA2LQGTT0aXcl6+icNPmL7VaPtcOWUWSffh/d2Qq9i/kyRMSHmemLKrWYo8Cw
R0t5gShCT+kLO8llTqe5t9xzn1kPZeYdJ6Ef0OrP+30oxkOYjm9BVcKE6YYjDPaFyS0aNV40/pxX
Fr/yqKeXZoNGanFie0OAlMvsIdBEwA2n66gY8YNjvJvi7mYyuvu+cD98VwIMmIqHush3IsP6hnBW
GNdZHJ39vLm1RkJV6WlHVv34gejuvv/3l0/pQ6Fw5XVGFL6K9fCQkkTlCfgN/BWbDVrEFi3GLS3O
becV29IWd4BWcfsm+aUiE1k53dmxtGctm+6l0bD32Ls7U2/gXKEn0Owt0eeJpxa6NG9lG193DRLp
Mn5J0LkzkLmCn7YcTX2XF/pLlxHxwXgAsIpB/VEijA1sd0IuOoTXOukxV1Z8ZJh/IMBpvGztGoK4
QMte+M5H6WIiY+8/hZ6DXDcEhgI87EBu2K1WZ3gxJDTnVu7zdrgZRRVdq4aMwGyiQ2FaBwgR1jZi
fU2Zh7eFEHs8n0HbSPye4bVFuPQGkcmDmdbLyQXzQjxhyxtI6UpmHKAkpslXRf8+qMHaYaC8bkXb
wXQne0yPE/4GJiQ9UvcpKHJm/trGVh6gPrspl/gKbtNhxFOOUQZXg7myGKoyd3hNw0znKGzuMk+b
NqkWvTSt/0jXQm4BLL0NCKdgfrILuWP6ZDeopTyoDhR7nKInAyNFqQjMLVMyZCmpjn5IodvFzrrs
eIDrHrQlPPyT3yNFNAyCh0oePz2A3hxhi1bR2aJNvSZvt9+CUY0K3snAIe1HxvZZH/Ir3592Ux++
EWp7UfUJ5nJNg/KapWvVTZ8UJ3cozg9ljNehJINk5kugR2LuabbjUyQvHUVwwFSjZyey8tXkILH2
Y29BcsS08q38AUn0pQYOZH4a1002YD6Nc4NYgXgRt9Ax8a6TG1TcAgS3V4xnVrJi6AZS6RMS+Ale
+idz4nI9AK3wIhtrgip+Ub6auOyzi0kxtsIk0u/IPEFWjOhhsYl1ptgWVRF2qfSh0jDVi9iA3EYY
Soa7HR4NHrke+2aS3KLLDRdpQrCKXoDnU8p8tXFDp1IBDSDLKWC4OWjxNZOQEfnRxJC8dqJ5WvWM
hB0AI700VvVUMvkKgGasAss/l8NUb2eBnlE7CJVlfOFEerMmQ5AuNMrcK1OJDekA6hARzgRyoXGv
PGW6V4ROsf2n3q8Gd/cKmywZJl6F4ox4zXVEYMW6x9G2sQBcdEHDFJ5GVGpzSsUOVa47B01NIo3q
lLKeomrNJV1WtE9ATqkNa9jikzQ/S+HpqyyAEYmbhzk4GUFQn/e5HYK7IlphreH7s8Q0YMICslWM
8rpyGKMiuXxvKgjZCRgZGwkr06JkDlk6RPmLMDKC2t3EWRt6v+0q4qGN7lDzrnjAimvEI5V7wsiI
aNkk500vWhD8wlkyTQJZNUodZy7eGKbRBSHpzp1hB4coKyDq1tDAbA6Rnp2e5IxpTBranz6r+8IG
SLbogugsckC3TpzdeFB4H0cLXnx1KipHv5IhEm/AK8ypbKopUvlwnR4zwmATU7zZ2nQmeO8cNhgX
Wj46swe1iZse8cEAXRAwY7KsyEpCzwzzxTT5y/hQNraMzUe99G9wzEocIjEkgD5I7nzKcUL/xkES
xISLfNX2QEErow/Y7tgNBoDVPZYkMHzu1rUHfKNyNQgYey216kB6W2qrRwMD+7K22qPWuoTExT7m
XYE42LqOatFu8OzzDOMHgUS5MxmMwtRz8AkYNx6mUINEa2aR9br0S0IXOrTgWZ2f4ppnoyxfo7oa
eBQ41EpFgCxBGG4WSeRpHuu4h6XYywgO+SxgaY6YWL3Qtg99o+d74Re3Nr+5GVTXdlO8aE7/y7Kf
zb4XFw7WEvZCa9nGXr6xsZWRFMGGXQwX1aA9xYah42kqiNdk0LAoCJ5dgOSdJ2B+fo69vVEMBjxJ
E1CMm51Ks74WjH4XEe7bpSIlEDqiIOwR78Ui1jjm2DHkrswanpLwEpiaR+U2OSjHuSdh+aLS+uCP
5XaCTgD26hE1QrOrjvAiBkjuuB2yWnsdOUwMFid4srzq+2iK9YtajUxgkU4lAcwEwtsWEdAVsosk
wQIS2UjhECVYMjJpKe3JroCvwn/UOU53tO0d0T0Pzvhklynk4tY0NnKWORk0W5FwvmSyvcb6Rn26
jWOgFlE28EWG8hg7Fa3m3Lbw7fgJepHsyOQliTSESkLchf509pV3LKIcqzhktc0YWHetwzxNao1Y
1dhpEfbzrSxl3ZIdZ97JtHnMs3yLQ32Rp/GlQiC5iCoNNpMsn4dkPJul+y6ksW20gpNg4HUrh1fp
wgFOAJcgxnHMpiCjYeVPxO6qtPkAEvWIFxbD1fRhRsND3Bggx+yXLO/fPaV9Dhh1t76FlKbCbAt2
EptgSblgUxjhmTdeconfpg3rTVArQMFW/d643XUTz/78zDrBz9npc4msAWkMK4zn3BaMX5h1OTBn
h17p5m72JSkfOIGXGatgGK4DaV9bQNE2XsOCE8UzB2RS4zqHaLGoneTB9Kx96MQfCp+9Clva6xQT
mzLn2ovhE09auqY1+VbEskSjDDk9p8QeE3kZh7z4rj+2m2C0PgdB/LGf3sAiLhd+S6SrH+BGnTdX
nRgoDwl/FlKWtRD3cDTlazfmaACau0LoCsgpYYOOsgbiBeC1oDjwrmCfIulDjyTgaW3dRel1lyRn
rcanleTyKuox5o7dEKEr8DBgjtjkfcu8Dw0UuVhWhdVOG1iYBMyOq7jEPVpeKARsi0oal5obM3x7
alJxyRT3YyBqaVHpTQ1J3kCzHLaMCAUBWiVRRKyXLFA10SwktbCsB2TceqI+W759qAWmL6eiUgzR
VesZIInQu0pme1avSJhLcosOotfcCWO8IkAHgCfNhuRxdBKbUyfC85EOXW+W7cUor9KyKTnxo/g0
Mp2lG2YuQDmmYsw+epC7eaTgSwwGe0B6Btvy0BvdrGWfl2+ii5KkfwwNMMhasVXxhjcWvQvL22Lq
tHflIO/sBYEdpSQbxulRRilrrryjU1UGl0BLjmWMfoBcAQNzwgp1ub+0iVQoLe0qdCB4IbW5qtzh
hsjYfTYrlKbolLuEoZaOcWPpcGpYIu84kG5LPXtPA7x7UfFRtOl9glBiVHjcK2uoFgVJYCiW+zfx
koUuUs6MSWjjQzGEgoDYv+BUPbT6rgrKLbOOaDGJuXLpeUwIIx1QJmPWqmO2bhN4iRaZ0102dJu6
Yfyngc7eT8gd1pC8P2u+mF8ykg3i99xmJOtH9i/l8mUG8t9c9ZGK/F5w4sFbsSqV715iJUaTpB4j
hF5LbwyuRdiLjUzZSiMvvHcr89zaAdmkNkp5WJNdbsFe9zHSpvedztkljy84Nu1cLzsCRy1WtT5d
ZZBTiipF98szX4yFixSTsgFXzmDXkD/jXQIarulBjHv2WTV5ubFFzlbAMSbo4tsSBUQp2lvL/Ogg
jy5Cg/Ki+9exESYwBtFyMegIJNgyjUNZledWpx8ocUO5OS7YGCUyvyTso3wKQCJQjOVutE+GOiGq
wdOXKW6Ri4KNdm0KU200Awwn3Z9ndsR5Ik88Wq2VG0mGx7IzTlNj1Zh6CSPoW/i3OmUiDjkQNaAZ
FjbVAcIKXyMW2L9Q04AubHZEK50woBCS1bIVObEjTApsU0d8MsBlr9IOhGbbbALZkuQmYC1EI5wj
LbYPQWrsvcIWG1wI9xw6aImRNruie3NRdIG/RX90HQIUWJhIjmMB12lquMDYxGLhav6aXDJ6NKWv
bWHwkZ5rI9TpUNzHSUNb1gu2IaZ7xGr8ijO2krOpPJRFymmQwsnHhrYyHXFQGop2spKgtwT5a+uT
3VqRHLiKDXdbTd0H6vF+2fbmY9I96C1BQw7x17K6FKlG+4GsSUhFqLPFlK05UVDNE4Ka2P6TzHSD
ihIEZjWgWhqckwqhCPZsVtKnF7Ws0czAXM8+xpz1LVTWtunag6imJ4i1EtQphyGLesPNmreQVWDl
q+6pKXSyKDLUZFYJNaCj5EZ1hDuXetw3jV8c0HgOo/BJ84dz3vM/Qh3Beiz7d0sC3WYeI9NBOxhI
5DF9NqAj6mutozRH4F5t09JoN0OXUn0O2gIRKfs9FDIgzepKGiyWRB0gVw3Tl9qU3QJqBqjAGqpZ
M11brasvVWXJZTgR8URA45GoH7JKUpCjtuTyk4Mb4UMYa74I5mIDSGR7V7vwzvWKXFQQs22T56fC
jD+yWGQP7r8UdQDiEd9xpPTRFzvVh6MhTTKMchO/Ozgyl6U5tutwsB+1jACN/lYk0wfHH9GUx94x
9xiM7lDHvxR1RqfGeEcuohbWNLynujo0PF7Af17cHG/94A+/UqOo1q6CPKD7qCUihaBb8166NPrA
OAtsoba27Sgc3F1q1VbvNUJIEBAIWvwOn53Z5xdyyM6wdbehM+sgxTGatC0zEjpEaisk9JVer9MV
WgrEuy4kV3CucC5NBNzjjDKc9UiiSS6GPkPwL+CWSV1wzLqynUNn4irNs9uqRTPvyjRfy7H+FDUZ
WYV1aIg0B/hpr30vhZ7ZNdWuJW6dXDpI6qK8NKsWHa0FA5ua5FKV7UGVS+S8J83Irqcw3uS6BpjB
YHwUaW+5wy6PE33lZOa4UhZ3EA6BqJfMBIt13OaXwsajAlRrI/CFc0PMo9PTaMLnlk0sLGa3aRsd
0/gEhw34CSLW8RgN0wys/yyENsv1kY1aDodm98FAJELdyZ3FEroGCEJeRrKuRBs/6uS8kXZA1O3Y
xC2WW4St5b/YbudxxDlZWm67CIlibMWrbT07bvvklfqjGuSzk5qfYzq8pA3JTLV3rLG17eja+AuK
8ijpLzt/i95vn4RPTqgOubmmwkC/vgD/8zgAeytR2getfIYngAOaGB+PY2LSbt3WRXV8tAmmaw06
iJ1wETEa63hudub9Po+jNYK0ecnT5AKvEMBDGOH08BxskVmytkkMIM2ktvZVunJ04a9Y2Hekua/z
fHjQeRtJJlEncJXJJQmx0bxtuhuq1S1AwNeidz9diQ63UmDBeQNWelkvdES9W1DqZB5VLjtocMot
hCR0rUhJSZbopiaEoRjdSxxxw9wQ9dR7GsGeGms3Wzdp/26QTmVnbFJ6TDKfyFdlMPWE31DBWBXI
UCyKqixG4gadLTb2D5Q22HKgz+upf+g9jVmYOAjbsFd5WN93SfpKgN8dEs/i4M77vet/BibwKUPT
I3r4zbFCWogQGaNiYD6JkoGXcZM3tUCOT/PWcvXXrmftc87OjV9Hs5UI6mlNMdb02rCNmuEuMrRx
60wjlwSHb9WIitPKTDAvNIf3bEiGVeZ1kGgzD8uhX7LnEN+bSxtUTltsigTJfjjqJxJwasK+GEWJ
4dosFMYP3BD4Fz5aYPUgRkZnm/r9rVF6z62T34Q5fEuynzTalsuwdfaGniR8YzA7Q9N1C0ckxM7S
5Y/awVnKiaiwuPKvkhCxSZWOJasnCxbMayY6w7RzfMynUwwUJcY75dg3jZi6iyDmpOuZ9bOI9b2e
uhYD5IkORaTmo2+PQajAo+h3Ijv6lf6J4AfTvIeKvStJ9DwKj4laX1ukYtvkooxuf9GnxVtTwXSW
LS+3FusMQuSNY5SMIGk/4sHt78ZGLONGJovWCpdwbXOCF8ddCots6/VkZFUtUDI7JaR+tJ6akVnF
VFXpegDHQCnxMI4To0Zv382wgybuDwDBrwJ7Wvb57UQXgTi6ZF1z3nYgjW1Tj0UWFMA6TGg6MwR/
KpIJ8lzi01nCUQimRl+V+p0RuQ+KNTZIoodmknLjtfQffcMnBMo6hirxFuzgiMWrq4HBLeBoCPKl
tqQVecV9AJsOjkrG/JS9lSF45TS69P0HMIXFoqmwZ5BSi58UQqqkvr+M8GXYciouJspLGksCkxoq
zy0ezes0R1PnjOkN6eHOhuvvD1Y/Vrs576xruLgY9iZEDsPbcLonR7WnH0getrOiwgJ5PajnGhCQ
ZgUjvkGOTaV/aswQYNIIhHQc863uU8pTwMMwzGjouY0+MbaJWoI2ya+oSJ5hku3YIJ815Gzzr1Ql
5s3A8u5csb6Q1dLaIc1A8eqbdrbl+omaT4vhMHcKUQy2O88KPiOXLomdV9hRqHJjhpJZatJlhlRs
2doDG8+7rOW9AYlglZf+Nsr8eqVBcF0ZGA5WU5Y/DD7cJd0ATic2UJj7KxBOOtczIZBVyZvSEZlR
vC6r3vnMfYqOriP8y2pOYYzD28z0I/1eqv/C1LfmZI0H0BbPsnDhYLtGsRT4IxyS75TW3hrGfUkn
nJCbs0z01aisct9GzdobrHjrNZC23PgmaVpQt2HyWNv4VQPIcWmP36HHUix8p7uOofDx5mmUTLx0
7MsjyUTeWcbkZobldYP4fxdTJfmVPXOqynBDcVQdVWFvadrTtQjz/OCE3daqtKeAE/AhTipM3z0E
tiIoV2ZrDBe9rt2CepFrMU0NSxBkw+Bei6EMhFPgnhjZmla76KzBXjVuRLtLW1nM15GYsQkOZohx
yXBooAbMT7DQrB2/LJm6Tfg8QNQI0/3E8tZcRrlx9H2jvzC8wiOp64FebXabAqGMEpeAySZUS9J4
X/iFU+CUFFb2Z6XrjCbDLr6A9D7C3MAbiSCXFcXk3AIT+pjzYkZD3V1U1X0agPhQOszWMJhAfNax
OCpxpGAgWkv35DEcwBzmk01LpY+ucYZTrSvtzvQ6G350/cvOJVNy5bibHtzECr39nZo5Khh+rfzo
uvIyTJyaHKLLSrewCvZkAUYXZo3KmqFdTQNlNJpbx8enNk3eFeSAU0UtGYTJmshm/EMGEIHxYNL5
QYJ/9rJ2jqzfAYkoB8wIKjhB7bjBB3PlefHTEEI3A3ngpm/W1K/qMkd02iMHaNRnboYPJqJOAEaX
OBdeHckcTmZ0BgesYE2vUERUxtLJATtVNiJiN71zmVsz0O7z8KUQ0xOZf4+1gFgdAXBI76JUo2Ki
kqwYcCr/3QuCz6QX1/WzZoz3ZIRk7DsB+ze5VK5OPGqaTnuRR5dYG+9BdL/30OMymTAF8YN7spp3
Go8akvAY5Ud+U8TtL0laA6UM3sFEFe86w5+5EFETE001i2Cb+gooeH70Su16TEW3yRL7XAJBvBDo
pFZ/n4qMLLtSxOtgYjM3u2dLEZ5aiwsjCt7yjE4SVL0HYXW30JdeXc05ZbkBfWegy24//z3Rs5Yw
WcYzyske01jDfOiB0rXbG1cS31XpBu21ciIBlnfQMRcWXfO1EXmPqRO8o0zJVFgwCmHYGaQuzKje
g4wH9JnkmsVk0psN3eDXnAc6NyA/Cyq2sJq7t0N0ELhksW3629jayc4GHZgxwXXzm7Kpn5MgfPr7
2EnlGg2GMzNUaA8cUq4zOicCNAdnci257hEHjV5H5qQTIaL3dk6F8n9y5dk1Y1hAJqpRkF4a2F6N
c/g6GONspQacXqWsq73B3D5sBnD8BL7qvdPCRgAMoHmei+sS5tFkDde550CCT/r/L7aEI/TPv72V
sO3leP5gAyh+F0+awhHiN+Xf6rV9/R96THE7zoLSf/7ttpKvbTb+z77JXov35g//9uO1af/5N4R5
/yBh29B9Vziu73joKP8tvhS6/w9bRz7oObZhWths/yO+FOIfFsZF3Td9nZa16/n/EV+6/zCFsH2f
I7Nl2aYw7P8X8aWYxZX/V3yJadhyLeiMs7qzens9x0XY8J3/7nmASuI6KvYeQKxiRLCC1cKDUC2L
/CokP2RQ17FEidE7T7/dpj8IJIXxzUeiNf39I21hJjiJQBvRIKP92JJXHB30sX2N0xYr8WMziEVO
9GEg6o2NLRO29sUPH80v+MernRWbv12tjCeiIQusklaHbA0zWBxiA4LWPo012WPdIlbeui6jfdC+
d/ryrz+V3+qPH/pFBtpxfDVLIyo5qkHiALzLxHbtatnJdYi4QOvV0oYA2rj764+z5p/uTz8pKt/f
LzKyB23EJgzDuKUH5Iexf2nhZnpWiAoJDyfWBMiHst6KoJZg44UHEseiu5Epsq4hei4aCvqXYkjV
vvPnBlhlN93a6tmdWWMTmoPI65u9mY7hihWmecholqyqMQruHVm9NXoRnbE2T+eISmhNwh2AbuWK
HQeBTTWhuwfflXdLYaclYYqT2ZXECFrtW5ZEabhEdSaRIKYCG7HMTgIU4OypdZ4qxQCVuONmBM6N
kXHJBmTTWg/lfjRG+2JCWZD/e7lD9R1+lH94Rs3vXgvzf99DeDCAOMzQQ1viFde+zrEUFMQz2zVw
ozKQPrt1d1XbCgxqaEcUrbJAxZc1d63WJ1sQDU9Gj9d30nMuEvuLRgNLaN1BdsTg6GXyAB3Vw0Ez
YZ5NC3UHBIBwklma5a7+5U8usrG+BFxUoPbqIf5rLm1AWoDF818/JvZ378L8ev72LmSOM9VpjI4K
ZS9o+EJJOElq51Dcs3OIcO9E/i8DqfiStLPxypum6sLxIrSE6EUxz9Cb3/ZyUDubIM51p5Mt4bW0
gISJFSsHR7rNe0Apk9YbZEUmFnHhGkfwgpYYZXBUv6uYML+mts1n4uv0W9FAqJIVLPsaIMbOJT09
3VhDYl7jYkwRsPrTWpnNNiCzZlPGk7M1vTK7aJCJovtNfLpD0zynPBJg3u5s2cgjhKBhB+KxXVMg
k29etf51PZJnSm+n/eF1m3eFP75u8///230U6I0y2RfaLg4HByFw774j6PMO0srVi0QW0y2kDCJ3
4c+I/5SopRu6kwASppSz7l//mN+98l+l8/XYNW1CLG4ZdXf8bscucZAbtjRrK6DFCdx4d/hJ4P6/
5e3/2TKceZ377YKRDAFIwMOyxxhixiso/dm5M8jHWkhTeTwPMNmqjAzBzhkce+1kHfJVfwjNRa/l
/H5UghDdUaIjSIszosIUf2iex5jhbRiR6rQ2c1E8Yd9BBo6DLN92uVEfwUCgIpuY2ORgNGubgOIe
j3HnaOnrX9/F73YmZ769v11ZwnCcOV4X7GV4HkD7ueDhs4gUBFc/dcADhkZt82C4U9Gt8tzrKqt+
WG/EvPf9Yc12vuyJqZAmepVO23cFh97BXdaAx7uOcQ9z/grRWFF466k394FdbGUTrgnGza6Gwd1q
0cGYIbiu9vjDXfjmgXa+bJJOrDBCdkF4MBzgYYa1mfI71LQvYeLtADRDYET8lzvHviEezdF+eIS/
q0ScL9ukYWRlCFjN3A8d7W87P2TjZ+uYAHSCdSXzPSFbK8GG5rjN8Ycr/WaVd77slJLAraI2R2Pf
MivE5bgxbfcKG+uuSsRChzuf5qQhxMW50NTmrz/zm2LA+bKxDNOoeUVreKxnGl5/QlACYl8hEw2z
Urwz1qbLmkbP8q8/7ttH+ssqPyK7KVNT8/YxUs10fl/wF6cjXPJg2JsAflMv25jkxDTWrxElpGsY
67/+6O8e6S/rInJKrW99x9+PJlcKnLIPAcyTvuST0ch4+6f197sf8cvap+ONTYt+QOZUeEh4+00H
GIeJyjYmRVkvg2UwoGsB9RJCXv3rS/tuzbe/LIGuRvqQkL67p4u0HZmptIy7tKA64pwiUCrdQuAA
MditUWoveV9+uKXfLPP2l/VJhnWgd9GEemcgPDkezk5DBClCrdAc3n3Ou8Tv/bQifXNb7S8rEtEr
DHZmR0jnuOsMqXcvMIG7xbaYJ8AcDAxQ2uiVGMdmh//ytn5ZebK8Ts0cuiNNnCfSXzEtZ9iBB6gj
DNxUjVr5VXcFQ0pU3k7xwyvy3U39su7UrapsvZ9AuEzdiZP0Wrg5VDd7NQX08hiSmvQBfrjA727q
lwWHZEHVdl5GRpPHaCAEEVslzALCK89Qq5TyVgfs6KFhAe//w4Lz7bP6ZcUp44huROY5sBQxobbd
gVbH2q3LXQcBM1Ucw/pmpUZCZ0AXNQRM/JfX+mXlccFIIDv13H2AKiVFZs693MZZeBjabDsQP4A8
ag0O+Qoa7k/v5Xf398ua45pmUfHYOnsSezdF+KZhPfFCtLgo8KCFb1yPmV4CC9AsLn+4zG92S/vr
8hPmumRnJHUbaB91yU0XtWsVgjKGTWfU0x6vNO10VEUMX1JyS3743G8u1fqyBDm9a/V2HHGpTEwl
6q0JPIDtWLsQJhtO/gXDoaUdmnu/qrc/fOY31/qvE+dv9RGyP4SRPkQeH6vxVHZMYj7HKieRF5WN
tFdp3mMCY4QgC0Bl2X/5JM3m1N/Lsh6IZzuqNNhPpTq48bAyhuck9InlSJccOa6GFmL8QFWPdOOH
K51fjj/UY9aXlWicasMBQDns1awiUvXK1NsXTVTryK437gj0tOs2ruuR0eGBCTQlQmj3AqHxT0vh
vPr86Qt8WZVcuqOqiaXax1DaO7QekZUgAEeuEmXOMW3bfaU8uvMJOuTbRN8ZJcNJbaU7+XbUx/1f
34Zvlkbry3LFvEe3CoDde6abG8Asi6LP72QFTVUBoRv5sb3yp9bMd8/zl2UqnaCtGoYt9wFDch+O
VKQ+mcYhzUa57g5LsyaBKfFWKTaiv7667ypO68sKFfZGEQcJhPy0cLaFBjBsIANTBeCqO/h8cIiz
lunoANCk+2mF+u4V+rJCof8mXqYs1H6cwbMY5xe1Vq/8HgJd2t/FFbEmEpNdo2HEwrUTidsfLnb+
zf70QH1ZpzwILH5BnMteE922oNY19ByPCLVRkuWnxuKU6lYrpF37hkwkQVCoVM19akH264P/8o6b
XxatOsBYxADYpNtYLi1myMBEtoavkT7ED4/8nNAUJ0LrBY32h+v+5rkyv9ZMsiADruNYAbl46diM
rafooGztDAZ3zfh0I+NuiazpsU2Ln7b5b35k88uCFdd+pXESng10CSMlEo/EdJyq6OAW2TJ3YroA
90FIDkXNMDA1/8vl2fyyaDXozfpC2ua+T3QWAybgXkyzJiZNdliNBG2kHQ0ocHiZ2a2CMf/pGDW/
L394tMwva1VSWTluDiw7hf1mVNkN6YMrBPCXFeukFVs3Pm800ZEnvHZb0BwPHoadn7bBbx5r88sS
FWfx0MouFvvaz54q5LfCDm7wP937ULOr1D2LuLhVHKirgWYi41IrcC+owG783Ppprf7uO3xZupqy
zpBVumhpi4ZQpmSfg+vKxG0ip3tRTPeeMd6UrJSAi6gI+g2ZzydGAUecFc8/POXf/QRfljJNGbVn
NdO4Z3deWfnw6VAjDy5dUYk2fkY3jQz6A6E2PWYZWARgpvsfdonvKkzzy5o2RRluQxTIB9d409BP
iMDaZMawI4NlMxIG5Vlo9bxg5lLtMW/+9NN/92Z/WdFGj0D0DM/rgXxZWqoUmSlZJhlx3AgURVfj
3uaN1wDmdt5Pn/nNm218WcDmAY6U/4ezM2tuG8mi9F+ZmHf0YEkAiYiZfuAGbqJ2yfYLwlth33f8
+vnAqo6xKFuMnugOtV3VNkEgkXnz5jnnG21vVzTlwXcyFHWQGKyc6AOWJ3o0GOdXoza4cRfeDeLq
d/3D8z1nZ/xSeaWOalsKSYz7RkX0h6wrfwXoSSQPkiXE/aTlLAivWWpYT3BMk8omT1dG1p++8cVc
pulpRAGmh3vLGXZkWbPVRThoy00UiadEx10lin1bfCrSgaCG4fuVj/3TF76YyxxS3gtdkw47JQcX
XrTpnOaLrYmdlY57TsF/GrFGJAi1USD2CWqmXG2fr3z2/N7+Zj7jZO1NvWkOMLOIcwr2qTq6A3m7
agJkA7ttSSAqytGcLB/41INHJC2w9EDeaRCEKr28Nsr+MLL1i0mtj6upboNcIe0q3bFirkCqcSY+
1I8p8oCQbKDW9LaxgfY+Da69xX+YxfSLWawtbDLAUaTuSvsxrQjEiJJ71KBHVII/oB+iMcuI5MNV
DCQqgP9sZePPSCrrAun5lRv/p0uYB8MvozxkHu89PbS5hPEVjsQTWbb3CQcok5RPUmag3cJj5Se8
0eWW4/4XsBjcd/1Ud9m1OvRP13AxmdVBFVhyLJxdokzPOBR2OK02ejiL1sxVQdpF6ed73m6g82q1
7ltm/GS4aRpxAJtwbQT+6aW7mNo0IOk5jkaFDC88SSbMZFLblmor9qJk+5NnlKYJ+SXFNpiSnazr
/8+Rp13Mb1lOtp3hOQGbdIwA1U/OThaBQje0hrU7QpFNumajobgQY3htB/2HO65dVGjSM62p8yxJ
zqu5a6cCqu3ohrl6V2npA63QGayzkgK1CWo/cuqCLJpDuetHnzSBKyNvnlZ+88qf+/K/jryp7h3b
zxBXVDNedAYw3uoE22Ht3Vgivy8MksaINkQ/dF+zCxnLYF061K6p3AnL74mfTq9VrPO9/t21XEx9
KNqbTNWteifycEVe5jGeKoBm1UK1xdc2qFaJqh2lT99E2RnDuKxzdWWjq+4kcBeOfDxF/2RoxUoP
nX0sxeePb9E5hul3l3UxK0poHk5fOBVEyoDIXXMJIA87Da4qG8JF/SMLvvlDuyqM4daWNrMUBxVs
cSwUmP6EhyPpcXSgtzQMwpQxopON/vGV/el+zePql2eHlM020dNWu6ikqaQ5m8kLb/TZJWwlQIcI
0O+5EbFz7R3503i9mCix1aJpRJy8s9AANXn2VePZmBl6TqKKHNjppHO0frdBefVIF3PT0eHXnHIj
yXf4+Bv/qeI6d/t/+cq6rjc9MavtDtPbp6QP3QIqlBDxKTQkBxbEgQQ+8suKPInkSCjrta/+h3np
fD2/fK6XkHNQlQOJJJg92wj+btHC/ok45UM+CM3g1s+Vle4Xa45FcYxoqytfeF4Bfjf4LibErrQS
O+rKAX7it5SQfg4hlxaLElL9bWVbO43Ef16TOSqAzZaFXM+/Mj39oQeiXsyIOq2IyIvMcYfLYut0
zVKZuh9hN6MNIcLAJrSGpytfch5Av/mS6sVEOPUhpNNOH3cKlCK111xMcduImBpgnfi6+zUy4m2r
VoRr5uMOK+Ku9/rHrhVXTna1P13ARa3XaGBTEs/Udh0RZeVkrQbQf8aQ/hU3OMbGKbuhMYbGEXV4
l60Qvu5IVTkqhI5de85/GGDqxdxXWnBzdcIwdgOpWRbxi8WQg3qCMulDYMmrFxBkq6LUiGDBH52O
Vx6yNv/9v7v1F5Obn1oizYux3cU6xxsV2srVWPWfJg0pUILdQjG923So7wPM1lPYQ7lDZwe78kbp
KMhHGd8GrbiHGvZ3GfK/3ihQ6n//b37/nb+/Cv2gufjtv6+GG76GcVj8/BF+vUw3nD/m17/2n4+d
NWz/Pv9/UcHMv1mf9Wz37c9ZAVe3SXO+oP/yX/6jinv6WE+nM6b+nF54M37N0q/VryK6+Q/8o6BT
tX9ptmVL1VZVSxJM+h8FnaP/i60AuYaW4H+IKGQ4ZTnJV//nf+ryX6Yw0M5ZloUqWZtld//EFzr/
slQSD0Gm/EdD998o6M4HYv9v6NjS5G+TlqECijSEjtHs7TKUCERLOXbcrbSDABetQixQZSgvoWdo
ACd8naIBI8GMzl7rtmnghvvPD2KEySeYj2K8TuyHCFsV2OdxE7V47K0p7Z66OZLTwLR0eMBCW+zH
BvOq3QbJs6IKZZ95Tx7JikwQxBJEivGsGjWNa9PpaUybHqZEzBoHIxYam1Z+lScWWDx8BVXq+bed
0x5weaiPWTz7+Ess0ANgDrayNkhs9MSTFZuH0PSCDVC9fVf5EJfCSRAiXQQ/ynzALtrkgnDygZxA
b7JPWk2WDT7Ua0X5/Bpe3GPJobhtk5cxixUv7nEbFkbYGUW27TXMhmM3nazxqRp09ZYUeNy4atuv
GxWDpudD7+1UwA1xpZkPZr8r9QCxrigwWqocSP0ySu/+voL/kbXpHY7lBmHk22nj/OwlFggirlFk
Svtyw6b2Zt/rNBC3ZPq3N0Osahv2rwQul90x9+Ps8eOPu5CJnD+PDyOnU5coStVLCY5Ik9HLpJGA
uJMdub9l7PqE4Mmq/mylOqf4SmM+eoSyEakJJPErmTryKJJwj9auQ+m11aG6H1IjuzXwuSw/vrp3
N8MxyZokmMM0DR116jy3/1IkaHbg16Mgm7NjJl+TR4ztPfbkRmSorqEa5OuPP++iCuJuzFmmkohS
y7QMe1bCvvlAo8BSrOeMUwSHqVswDPeE621xTI6bzgaz2RiALokcBc5n2gsR+6jCxmq6tnl4NzpR
9Qr+i19QtZgCLkYnJGuAh6rU3GEsVz1HqY++Qbyk6dya3ZhAv7onxjCYo0fzhaVATtQyMn8DQg0h
QDzaSfczHeFFfnx35jX7zSvj2DopEKZlmvQsuEVvb05CQ45WM4VKBPdzG9v685iYuatA7xuJxlO0
xnY//sSLRZRJUBWYb5A0O1I3LGJH3n6kZoaZBotgcENCG/0WrJ2oHgtCRtexjJ8yU30tmnbaYqdL
zE+p3aorGRvazquCbTemxbHLRsL9AFZ/fF3nDsavt2K+LsxSlm3weBgz88D9ZWDOVmGizuzBlfM5
EzycAa91/dOJA+WGLpa6G8s5ksUklEJNYO4lc5rh2OWvttfR10WJT6hN3Mj+5GQmsmXCF5Y5QJlT
piOczlqnww6nPFWgQqYGac/Hl/+2AOWuajoCbQmySdiWw2p2cfUhx69JTVZjguVvDowYiO0PA4Li
/RwWcTFm5FbRdl+FPnf0v/1sFlWwIUIjrZtxdHHnPH/EYxPKeBta1XDq6uCbUjeM8XZZm8AnTVyf
B9u61gd6/42Z4hB0aETomlIXF0MXG7OYhOzjbayoUAg5QFnkgxArzegmhErA/gorTnZWPshrQ/h3
Hy1Yx6WpCoPJ5fJVTs0Cm7iItvBrfqazEbYMsUUFvbMKiMiYZHEYnYrGE0EF+PiH6tHG6Q7cFYaS
L2T00hCEtU5gjLs8mGGhaSEZRORMXJlz3l2nbhgUHVgEMKyDG764zpLQGVGkLcmLhB68eGW6LaMa
d51KABxtlWKX6DiNouTKx577QG9eJYwKuiXxb/I2Wap68WgMhWhKx1PCbZCyCegL4xklcLcWSXKv
kDqAYQ07nh2mR9qyDM7OwXG3N+uULU0zHkC+9sRZ5RmmcZIdwTPkKP7CT8SIXasY3m5lGLQ6ayQJ
1fMUaBisTG/fmhKHZFJmsHVyXPcn4myKTYfwGaSw7fN88g5Ns5nsFd26AcMbrkfVEXgoq8itpkq6
eVu+fPwqvVutuCLWRh3SOGHXpnQuZkeIUoCTx9Hf0kw8ZEn90ClYb5Ooa440d5ZZT42Icw+ogJY9
+e1AfEh85aTqfM769vExtg1dp0/vWITPXwwbs4fg3qEMIrCTLCOsm9khzySBLfOP828HBxbD4vz7
dvKajW1q/SIHPUGsmKlwTqwBGMSWtkaW293VE8FDgXDS7VDG+bJppHQNa7yhAqtvwd3viFBzjkYR
FQslqcpNbdOu8hRlaYoxJjK08O/PpGjHtgpEOgGV0/zPzv9CT6p8x1yNBX6GSZ//GQDW+krVcrHp
PY8UQSmlqaap23N1+XakxAUJukJW/tayU32bx9NrGvvyKWWXa09T9BJJRBe+IHSA865gHTsSkDU+
V86eogB9QvX88UB5286ar8fSzPliVDY2zrsyqoLMY1tNZbterw4r26lxw6e6vgKZ25Ejp/d3gW8V
JGcZxo3jX28BXxYO589nBXcoG7gQ++J+hI7Mckh/lmtxdGtl+CQ9EWlPZp5vurKsjxOTWSy7z8Q8
2hviDX/iugxOTqKtE4K7OfjLYHwhUlbwHb4oQX5lq66/bRH8fX8ktiWTZHqG8uUYDnF1IiU3HFe0
EmQmikzCFkpnGQRdssX1+q2Mtd254OqTnWqM9UIkKBZt0ubqcOp22ah5D1UBLDDGuTABF+uB74ou
OIxJf1BiIv4+fqAXOpPzFeuaoUqLl8XSWdbejjCzF0OcJJHj2ql3GBrCXwYdlLzoMxs3jZ9yF21n
YxNFs+Md+CQyHPUfX8LvbhohK47Kyiapzs2LySdjWCN4DBS3zK0bPZHoi0g/k6Uujl79fVKc5MbS
1WGZlV6w6j27JackFaQ/Jd+AENVHAOVyx/mufYw1qSyJtrSBeenFekyrJyVxis8I/x8/vmgWM27M
2+nKYpmDrIxvzrLEpbDBUxuz0HPTc00vyZdW7+Rf2Okfxr7s/jJhqQqRel/Z0wJDH9qlo7TiqMda
+WCMBdSZNP08DexEjIhzaN+KhxvP5MdkWv3fP1AHRlvc1Z8CoiNW8Vh69Ezz6iYakWgkRnIifst7
nJLaJNwtC/dxA7rQ03Ao8dXLg5Uazw3h8MxjHl1goxEjOTQQTuiYE/RVT9md0eJl7/K0o12YVaSP
OHKvGamzr9lor+DzYMsnF6CX/k1sjATyD92XdNBdSH3hqgW2vJtUb+MHGcHfIcLx0RBi75GBdGRC
iu6cgKOx2jRWUbiGACoAsfS3Tmh9dkRN9HveydNYE+KnF0rnJmhbj1WgI1sj3zD2SFrVapht8UAb
uSvaRRK0/ZFcYMQERvDgqZOFVob8mHkqT3jx9W7aGElR355/aOng72yDTgHENDIHs+4YRYm8YaO8
CzynWMKhzAnvLL8b5lBsB2a6VTr27Yq4Kgh8oQFhze7tu2lK7Dt4jOZasxw8cRiudxSaWLajTNvn
SnJDcq19IkPk49H1m2nWEBgpdY0ukGZf6ijVqRUVwHXpxgY2QD1N7oykveEAlmqh6MS6bUmzVNVu
7SmZdqXMnKuky3GN75K9Mu5PFh/xdkLosKQCjjJQEbZtcFLKSENXWHtuDUnx42953uZdfhSbHso1
hxXFtufG+i97n9zyibHqU8d1KGXbbx6toU0cxaASZr1A14/Zl3aKvrXSkN8sAuyjQtlZkAr3leFg
3ap8zY0w7mwMUg9iXPkHs3C8g6+ML1kECRhdL/EsLeDmoCzJDJvVEQCnN+ey1G/L0VU7rT1lyCoP
4EReByVvnyI73vqRIG7Qi9tj0sIaVlWnWTraiOm5k+lzb64lHKvPyJWrWWufrEPDU1zCfQim7qJx
oQ+Bsw40gnYCuyUveXJwNI4Nh1OF8tMcashjvGtuGasuUTLBU5sTlsUkKF0tyvPPCroVN6txlQwZ
SG2vIcFmdNpl0SBlwTvQXpl/f7OmUoNKybKOcfdd7ZepRqYxk9ns/IVyTDjTJHqtWwUx6VDwxUgC
mYJic+XR/2aQsYxLYOEaLb3LfaMNwT3QR5JzxoI4MK/Q96MuqGzTnFhAWkBXast5EbsYaEJlA00p
xe7gXdmii0Y2SdBJF2gR0WgezneKSuQDKimSrW5fKfB/93GaRj0tBI0wYV6M6zBotXAUkXQdI0vu
ekEJT3cKMAfVSTuXKR/fzN88QCYLmo+8Q7STL1ci4KSgmaxGuuRurtVypqsBLl8Bl0qI1L/ry+ZK
0XAWsF3eT3aicw2o0uKaW9u/vrgyVI2eJcxxZVmYB5ujb5w7wZFtTb9LECOPbXFvRbhNaqHvwOOA
cu048Jvm1eW8zsRl5Sy9pDdWvRyGgvBGcj3zDMJ36tm3BAZGhG/4zu35B7lZ333LHu+CkhD6OPyh
Yr196mNZrHjhV8okPHI4yCiIjeE+dwx/JaYquNJteNfepPTE9i414no0qpRLElDpxKJymtxze8Wr
9wDpHZwnLCVBSrD0gEh2ERLcR9RQkOyH1ny1s378BvXA2I2yPNTToy6L8oHu9L1qJBCl9XC68lK9
7yXR4RfMpibvlWWznXv7WFBUwqlwHNNtfTQiWRV/wvt8UubCopwgEA4K88kcckFLWAQbTSeaeSQt
iiCJ6TBa6bQP4rQk5kh7HFKvXBYocXd+2MpN7XkZhHUyhUBI2Hd4tv3dx4P43BC9GFOWiSJN1xzq
QPYZby/eCAytDTqovxMJwA/s8cHsNZ8DwkehNcgXySk/mYUjAVO1R7WPoWJdJnoOOHxDHBCPHFgR
cVkE6JmcCKYcTtJumMxEIYONeCVTwXLK3IaZHO2Cbry22bX7r81L48VXkMykc/0PGJIF9O1XMOuS
VPvMJi0Rhtu2d4wGS5AhSC5pTLIE0RpQjHSBru3NGOaj0gtl0zVxt40lEa5TmTcnvxZXZodza/vi
qhx2bGyYVJXOpzPPVr+ssslgCZQBWJ+p69sbWSriXjS0f2C/CqgzicXcG1EjTiOU0GWYdGujimEV
S3p3ZWPdRaFmLOyS5N9ceUDURIwaG1YXsDMJ81WkL8uyTRfQVlrC01RSLU3NJry5TbcKe3pSlgvH
LYOS95Oj5G0SRMYyN1ndwOv2W4O+pBmk4m7oiTDVnICSo6sOZWuSIBLo8Zekq26aLG6+fDzcftPx
wMtukXphq8a8n53LoF/uihn1AasCM1Pf1BgfrRSieGImXxotPOCvqEFR1BCEE9JWK9lsiqFqHqgI
rhRbFxbIefs1zykqzSqGjXhXAsm2a/tOhJYrES4gck9vKuklNxMaPmWwsdhTKWCFpH9Pxy7Zx8iR
bnKc2us2uWZWdN5XflyLrhJ/CiaME6OLgeLkReCrzmC5SqZ7y0hS66hWX2wQ/cP3Qj8DRKlq9plK
w4Spj5TNON6mXfOdnoNhZRCgkjI/ElS/LhJLbjtBRmOhNECpquIZnn1455jRJh4Te4s2u6YXaA9H
qDXj0SzbbtGRMLiMPZ/8Vc/OjkpDiE3Q8oNeX7EJgnC4m/R1GUbGc2y9psNnu41WpV0Oe22q9g29
371o9c8ljWZV9ZxNSecE/oX2PAZ6eYIZ26ymNqwOrBc1CRBpRuBGd4/1Pd5RoeDt01+FgKXQhn3k
Kk6cH5w85Txq6HdEgAFma0ry6XBTYfLXNWImYlneeHmRkNkkho3QMkIkguGb6SC94cQuO0xD3i3M
ihUtHEmeHMM8P3p2qs1RVHs5pwwHlVieN35K3j8CWO+3tWcmNwREiQVa1mybZaJlzSMNc2hehKFN
921jFycMIifppc4jS75wo8Dz3ay9aql6v8VlQHB2xC7EcjiHuFhPCpqlnDJ0lps7obEsMas9DlrR
LFTSUO5toRbASuhgNJ71gyhtuBjtNbXpu1ayobIgUGII2l/0fC5aA3Fmir832RIIU+fXP/VWTGQm
DxNbH2Cjaq2Gh/6ab+7dsTkn5g4ZaHyuZui8YRetSENJhjz12H/VjTCXqZ70xM47ZLt77avs4eOK
KCGXi+LW7cwO2LKnfRIDfLUszBTymchTjXoN8P35l+cfQat/t9lM70ynEW6ueSSTK322swN0SZq6
iuKUdA5LfzZ0D+NaCpuh8GrlhqOsez+2+26hkD62roJu3OEgMH22ypl4nkENN+cfZVSJHUFRD1M7
9u5kgLJoupbEhQCinceO3mpbFwyYd8f2piPPo5lWYt7iWXIyHziStJfnbVWvty8kqgzrxDKCr4nm
c8ihX1XzvJtruMPsOUyDYor90+VSqegl/CL63S5tC3L+hBI9pFSV9zA5xtHZQVD8qytAh8vBh9bR
lxXEYcteDgyRU6FCp84bdM+TRcrAlYVhXqTfLJdcGXMZRzsWz54S9+3C0HY0XAaDFmeqVSa0gOAm
h/LT52B/c8ISkVyM5A/HTAdduuAMt/oxGozGeLz7+EIuYl64BMEhKXt/bV69WaAuxr6ValEEs9V0
wSCNa0DNi9pXnE+svapbkI2Tl8qLqU4v5xmxryDGZ1ZDEF/YP45t2T2WbfCUG/n3zlBcNUsTIjtt
fxsWYlqOQ6tt9cpWN1VPrGSVNupxYLgtBjPWtudBUipsknJS/XZZYjlz9LJ5pcnxbu2bNS40Si2T
4wtbsPK8vdMKSYYQ5BrTNZJg1SRQBMMs+NxrIYnl4ycvaL8ktV8tSzu4D6us22dJPi1Lcsw/vtH6
5ROfr0NyfmlajkrxfCmUmEwBXLrHjkJiZ31nlbQacYrEZMP29qohfHEHhS/ZsKF3dlnjBwQSgwxy
1ObOb+0f0ywBC7Z9CbJ6sNUdsZJ4Hdj6rmDcv+gWBisvLyGMRddCDM7brF+HKhfOToTDXKaquYN6
MVTD0VEsWDiGK51eWae6nx9ztEjUzYDC2J/aayeahi3AK4lrr2o3iNbEQ+7I5USQ5aIyQwknsctP
nhJTSJ9/ZVmnbgwf2PZhWSJxfs0T7G7TOZXUOxckukJAbzKku4AzHM7um+gwC5XXVR6VyBvI+Kyi
6pM2Ff1fifeoWUF1W/TBhNW4kvCZhXUXG0G8H8203czHhy/B4Nw2piR4zyPRnuwVm+Zjmpz00gz2
hjo8aXOBFgy12zBjr3wnrA/VBPxO0bRl7o/d16YqbRjuTUyM4rciiMiCbcZsk49ooFUifHaJKEiz
SnP9mXMfb6GrY/Spn/gYOz9EMRzjSaeN5Ezdl8mzXuwpazZ8HcS6tgSDDlJ1zyZbc8UUHYyC7WXc
KJ+NrrI3lZp/vTIaL3t/PFT28KZuGTO+luzBt2/FpEXMDFapuYZRKlsljMXJtPF+st5Oa+KMj5UB
b34sc2fZkQj3kIUsgbo3fUnYeS6s0ZEnX8ENMDm3fREGoI+d/DTUjSQyZfgURAGcoymYd6sFbDbN
P1j2FJMWyI/zr2ongW9NHvFYIRb6+Mu920SfvxyTKmcNvPvi3TljGCJRJanJJUnWjeICXX1JcpIl
o/4mIxp6E1u1ccyDSi5LNKV7VfrWnUllcMcLOS0K0kpDLSU1WET1iwO7cdPaRnNtq39Z98xXOWv6
DFpUNvv9i0eQaY4iodxrKMmTkKRO+GmeD9OCwZ4dwiJvj6mvVMs8Qf/JSf23WscLfOVOzbP7xbvt
gMJFT6ZRgZiXutvQyGiQhVJ37cRv14M6aGsS8p11ombhwSh9fa3PQeWhAGjZBlHoDiJUXXNyIlCd
jFwsw1cUuO8H5twiRKnCjbGoCy826MrIW6+zJ2ODns32elr6sQ9XZd6OsxneGnXtbQbfgN4zQq/8
+H5cFoKsDyo7WBobNishWsu3b0Wc2fDPqkl32+Tvhk/ajYcwt07CS+rbkUNeyyaT9OMP/c1wZW/G
STTLL00J/vP2U4260XNIEqprD97kZpb2Xel15aUwgleGnfUQYsd4aEjkb6z6S6fCWU3n2+IhfDeB
M9z0SvokvLy/C/3qQTHH/ErT5LLzx11BZIEcxZhHinp53ChkDpqEO+fGKLHvINMbj20nSNcee6Rm
rR7vykFcCxV7d143fyplDh9Jx3E+J3h7V9Sx7PmkUHNJA602SD0wuJZo3Yu4ZpM/AkxRCFrfFZ6x
b8V9UWTiRLOOlPw+fVIyhdMXxR9epIjGpd6O1o0M7YqWBDF7AEGOCYfKh4Fcdu/KEHrXHjvXGDoH
6VR20jAuk5W6Po3LqRs0t56ZS6WePadJIreEitnLqLW/xaVKg040Xxx/qFdOgCFZHSdzM9Z1sKsH
0PUmiLBw/GGrQ3zbDGSA93bsHUhHam/8Uof00Sh//66xXz8eiudwh7fzgeQ8mYWBNc5Q7UvNCMZw
zoIsjgyGhpRgNRuKjcqxnAmxxarWaia+V5yRHdAlQg8vrPzZi2V708nqJxLxE6xt/RArg8axHNua
1LO2jYDVJ0Oj3I1mr59CIQ5pkEwn0dc0OqyTTuvYSIdo69XVtDay6bXXQJig2vbvuxbZFd3BcMUP
kCd99jBO9LcqoyxupiFJWK20bt9bYXxbheKzyNLhJmv+Uu0UPEI89WLjTfouL6psS+Nae/j4Zr1r
xNnsKRCFWaakCcpsftHJ8HXIB5VaT26gdMpqKIJqbfYzlqUnep4/Nx2SDvQbO/Nx26lmd1Tb3Zhb
yWNdOCdSWUegYPr9lYuaX4s3T5CLkkK1ZnESl/butZGBSibvMLqKWr743qhRQ7Y0BFhw2Ufg6Rqc
sSU5I/0yUpktOssLN/QqgABo365cyrsFjiWTJrYhUJEhWD6/4b80v/ox/+f++FanLyMQiisLvNdi
rPNgHXRFeaCYuOsJ1qc1cDdZo3ll4nq3lnABYhYboRPjhPNSjpvBxG1SGU/uOEJrMLtJHo1UnAiM
91bwz0wgo/W0ygxyF9PBuXIadM7QePskNBZVjTWeyoHncTE8psYbszi1TRdVqHdy4kZbaCoxMTEy
oIVRqRQfWVvtgcfk25jAwJsGTAvwU89VihH2joDIHScxFFmBtbkz2p0guv+B20RF6E+ruO+TFRAU
aCU6XZO1RR+U4FAgiXbUq8gAjPuR0nfDkULm+kI3iHYa1YdpMNf+J02Kah/NLvG5JHOYSP2yhGDf
NurabnAidhRzBEeb9SoZGvtK7UPW2btFhW4oZ0lI1FDmogu72FX4tkqjPHM0N5et+TCYRoSkwoYV
XNeOO8Hfgr4QdbeaQHDv1OYRsGj60pT1uCmebMVAXR1E+XM06tJF6Nev6vm3IWwif4Ja7mcj2sy+
DZexXRBUDQ831LStHUKXMoL8ofaj6i4YwvYQOkJdsgXDQIhKdhvrTXlXZ0aM1RT80piZP3pTaA9W
QptMMUtANCOShQBM9zrleOAWmuVjkWFGlzTFl5OXfDfHkdTzpAKoa0OlTzRnXFsUzoVWL6CGt0MU
Lw3BQNCnuANYtmp72p+VaPd9jSJdGI0b2f03I6y+F6mK6TmLyJ0d6lfatdWxk80y1+sf+eT97MLy
hx8nr3kGY7gh2F8dF23hqGunmswFqtJ7L9SLrVZrm5YOJYT5ZeRX2ZKyvl7Bq13Xjn03Tv6wKMKN
jbttUaLjXjQtXFBa+QHpO0KD01psLSvBCRSZ4aabirVPPGkP/gxdyLocgWcIsRhakLRt8uoVULKb
RoM7TNhpYD9Gtt8s0+5ZtIY7DNairF70zHFpAYBJEvB4eiLs1qVBUAWccfhJA7GrNn9jFwZ0Mydr
2gQRJ+wy3tR91i/NOvtrQBaznoy/UE8+yQD5b5ykZJ1r1SrvBf2FyNQXrVKRphIYRKH7iMVGebD0
yp9hXESBeSpa1Vasyrg0FzkUDZmdut6sXNOKXatIbvjnzUEPtAj43gTI0VxE/g/db2ZljLpU1NcA
OONGdtg8a4VceIPwh3lBXZQo7hGhNjvRoI8NlOxLqfbF1ux/6j0YxaCX5qbOpq+Qcogo7TnaawEL
41zVyJSKSI5qBvnQIywRkHfVKFui9AGeDazElxUeLZvtSbDVqsRbkjuK73T4yyvHXad0AG1AaVu5
KFeQG28pPb4ZoCFkHegrkUO3H7L+takcZTkBQIK41rNSldCtPTIC62gXY7wHTFetpMLhiQeBbyFF
3SBuOYi4SN3Gk8dQdSbM0V671ahUNNkZEOW8YBk0CkyuDiwTRdkiRMASwFCpB0Lo+f+s7Tbb0VL8
S0GjvvR9Apvoh4Ow7T3iPcfs1WgdbgE+n9rK2fEUc6pn8JWNNSNSU8dTHpevVgD+0sTmsxhjCH1D
MhHKVMuaBmcNjUPpVxjVLFijbp5xaqqZEDYaDUxisw+LOFr1epFvkpJjy6ooWAxwZKRFY7hWjtmv
GR5VoytpSkG0hChba7jtRfgSBfbCkhqtGt+GNkgm9GIQ2QYByD0iCkFz1ofkEKvbyBZ/RallbPSU
cMA0qWOeq8iWqUevMZTL0bOOtCCUpZzsAqpbz3hiY0W+b0Cp4rWUD+aKvQ9Z/zK7VQNOIDPSzHob
bIIeqUiKJwAwcbCaadeewp9ydO8QizBGhFaXi7hgFVNUC6qcQlpgoB7tQjXcnHDtpY872iZCuHD6
11YFFGzwUs0kcDqixnf6F9O6HSAq3CEcA846jLdDzxKlFeLFYZvOzlVh0JGdjQar6HhSzngwWo6i
OVmB+SudgcWq+hmpnH9wsjoiH1jBdcOtXe20fAiYXbSHgS7/OikmutjDvqD/uRQEOkLk4hQYq1am
8cQIgE5yPV2XqRYskrx/CZS9GgImYLIeBaRL3xnCFcL4rdVCrCljPTmZSb1UZXBjhmmD0kJ/oZk1
43HAymT2NyidN1OlrM9/WmcmWvVq9QXMqbOKbc6AQMHSVO1+KnXFrN++5PMnR1DWULh/I5SRAEav
AX+sjcwaCnQdRCrrDPxv44UrX6C0zAgQbUhxdnVApn5iuz3q4iVZzie705zFoAJWmbrXZIb2FFCs
GT/lUUslKnDTItqsuLN0XGcmwBOIqeV6mJfc87U1SfgVPuT3829UC/h7UXQvA0h3WNJZtgZy6MLH
/ml3xkPbNPeqVuCRt9zG1jZTVW1DjChLcNFYB4Lwu+Eby/OlxUbJ2Qq3bqHyIqxhr20ccBzK0EBG
BHVIU3ytSz9clpxCrzXIVu6wKkCUgqnWOk7Nuk+l5z00kx5QwHSPmNDlQnIcFpdWthkm2wdOCJIs
rr7j6+A8QHnqm9sJ8Op6kt7MYK62nIUsu3jKXDOyfhR+vUH1zSDSC1AxNgDcGaO0znPzpexIL9Wa
iEPbtD/xOn8VTsBplxE+yP9L03ntNo5kYfiJCDCHWwYly5ZzuiGcmjkUQ5HFp99PA+zVAtsz07ZE
Vp3zx7ZuwnUr6CxOncjYmkMmyf5LST4KR5iqZq7vfKPo9kY8ZhjgyPUyowB9tZUSnVG15nRsTXHS
J+vbw+GfVFr/phMM5s2qPKNZgJpsen6cloz2bvUIyKXbLR/fKsc7mWnR3JaUty0IrSBU3VdS+6lH
NbsvLWibxN/sU9fJd573h9UbQ0MDPYQAXL01Ag9/0WdcM37zlBftGPuteMOUiBAiDT0ry0MElO+2
OX5PK3ndtdO+ZwHmi24hkIJYKwc6vP4Ecn9sKDhOhlr8KqEOllvS9TOoFzsd/cgRPnU076nvEuvm
MfGlZN9uvXrSS6Mnyt78dY3up9eqS9EGT07jSGpOliid1MdWkoPf+VXDtDo8qk69mHX/6OuuSFSq
3edlQCKfbsvdmg7DUZeS6sHg187L11VlX0FPtOds3xkLRKg1l9tuogrRcjVWN5WMU7pckLe/UyVk
8qmksXQmOD8SmkL9CicGWgYRxpfk4P3urVI/u3r5qqPu4xUOG7P5aVELR/yIX2aV3bv0OppT+wg0
nmTYBQEm+Uua7n62+4PdYdAPesrC/K5621YT5Wqj1VEg9aToNhuDixcHQaciI+VaTVdphIt61j3T
TdJBb/boFg/MD1kyeMqLKIrkz6/0xSxmA6Y44z+jPCtMt/FGcCnHEJlWWNTTm3zzvHGLgr6Li0K8
DU5LanUhz+A8cedThjbkmh+2ml2GjUvT3bKSsxrkS4VOiVCLbbVC5qGPza5fCofiotTV+CGtmnaW
ynOvfUTXSJwfFeQuRtvsrKhmCyELybE7gTTWXIng5UW61WA0BEG0Y8nfyys95BPC16jTOQjXhc6/
OneXWGu3h0BDFeumguDMKqAm2eZ95K85N8TEaUUIQfWcC+/7v19xbGjwnEzjGGxZDV1U4+Qb79X1
SO6p4qEntCCEjWAMXgllbFyZzuM0aMupabyjgQIxkdeKZE8caVr703MkSnhYjvymAS0MfdRpExaU
bYjMhtGFaOFS+hR1D/Y39OGvrdRLj5QlWlegk/XA+Hchxr+lUYcfK3NRM/T159ybN4W14RMzmUeD
cfkZHPmB+v1HsfHsTPMTjSNh+pP5geMdNeXCD+sM4qdYJLWDeaMSMkcopWQeHt1lTcjFOQw9bGa7
5kdLrN89kupttIjfatck9TmVPEnVQQ7ruW7IJ7XWZQ7YcC007r0/Nfutok9JimDH6uue6rTdzZnq
T1tPlKfPcTzY4vk6dLVp/YBw+V06OTN3S+GtpqbjRG+kgF3YUnRvgwdKTFvuwG0fqrL6WH+lkXon
zupy7E1Odu/s+SP9nlUvmBPLMuGGS0r910M9R2gnQ4SlmjvL7J5m16WGCzA3KLInChGOw2p+G734
db2Ze7mozjRTN0lRVDvoGt7TvvhobEKZLNF8ZZqQvFBS7sQDfVGkKGIFjL1s3Y+eepoOqufPO6fo
GRxgAIP0X51tHUVbTo+vI3hx+WCiWberUMzrBb+mpJ6TmZNOiPfZGIicwFuXdKUHCY9oR99qejfo
ZbALzDOkgtFjtDHomfi8DY80WM9bqE93+s8BZmYrbUr/FvewNEuwWxrEIE3DU6tVdIIDv8TFovMG
EAlc+0MEQnI/m9QgafT5hawjn3agabTfXRksenZNhvcu+Of0BFBrMv8ubMFZJYjWZSTauwFLslEI
1JfFs4Xc1lqyjM94YVtrg9thwKg39N6nsO9ztzkquoIpPO7LKHCKZCwoH/Nk/9Gu08hL3FVhwRxY
fI5t/bkI92WsVjdaGrRLouj+hCj+5FKGfk4r4GLznJnp+KxlH92gDGgjtfec+aWkXiLmduq02Uta
g4DzrjKfO2d+1ygFZjhNd+PmLDuv/RGOT1Okq33lvvjzqHXfyb65N3v9k87rg7ssDgnfGwPDzGGk
V+vjoH1kgX1tgNJe4W9771RXpPX7wxywPb5mDs9J6XAEpnPN9+Tsg2UhtGRYn6isCEUNcI+jidrR
eq6u/FJo+tZ7vkjzemiMEdrHG8c1Py1klmE/eyC4wPbxTE9v6PcjjXmmc5706UFV2c9W1ruupRDb
C1qWFaFJ9kQ+KV12qFucgINb1Mc5h8aG+Um18s01smVPn+zviOMppfwnlUo8VAUkTIofLUsMfcx2
S7F9tZMndm3RXdbS/NOC5tnpq59Br3jpxgUOt0QqJfcbL0uVTc+tFE0oTZ2HmQpbn42wrNNfazCO
K+9XHAyBHwINhos9XYQUKtbS+SWd7YPSxsT2KLi1fPFVbNq/bnagzqaWFiBhi7AIHvE6xgzi+Byd
XUYfamuVFgKB7CbNgmDn+6SRu0vKBLLaBy8YmpA6gbAVmhn2nfxtdUpRETkSbeYoLxSRRUdflPcl
aX5L8Kblw+OqBU9LOhAfUJ5o2KScvfVf/EUnykFZhG6tSOVMBrnMa0l0nN+pDnveZHbp3P7fzBq2
71OwAWFcgsl82Jbtpeq1Gy5fOmUd+UVfSRWuVfOQ+uabE2C1ED2DyHWl5OUi8bWgP3ezQmSuj9SR
V7tC8RUS8UPoLRkkNqspwl3vPA3JoDLBSW31O2ekfaXhpKfHOjMjy/M+m5FUV1V3d7rIzsLEiNoi
OV81fn1TYyVbeLrGesx33krOrLKGmzGAT7rm+aBNJ2ss8Hktxu5DFLDy1izx+Ei+Abo3k0UROV/a
QRoRFvOS7lzhMVI3DR9bfunW0d4xWqtwcb03bTSZiiStcJYYi7hFexjKlK07a/pH0hSon871MZI+
nYeuZ9THtOGpUQNqNZ9/PpiyNNlcUpdnnaVB+8mBF6I28zBLpoxppaYd1E09YZwBYeySetyOqXWF
74bxIhZigyfdPDiNqcJOWjKBpn6cZ5zDzfQ4ZVioZxQ5Zyu9pJLAisZ/LwgTjZ1xoFKE4u6uHz9s
jTCYxbFY0htcOw09jjm2R/ybNNNr/qF002ezHS5aF8Q2ZdiJ8HNK6wuW23JYJRr75i13Z7KSW2yD
7cg1kLZOEy1b+dGQiD53A79/bTIhpHI3mdp4t5Ejuaj6yH+JQLkOOkzxC0g9G4+pXCNhkk4TXIPp
vH/ByFZT6nhnecFvoHBH6msx4VaivtdWJ56uGfmWdrByVD+l9qOKIg3pSNyiLcsPWOQJ7GzaOwIe
v7PeOlOnVIW+uGcr4iNZOXtzVXEhTHfMJRSj+sVh8jWOosZbE9ttRYTLH1NI8U1Z35M3GmtYiNXg
MdSfGse8mJ1NlQd1iZWtdgQj/Ct8Bi6/Rr83dPJeGs5GZ++iY0KgAvU/vfowXGhEakMszGjvcl4H
3SQvYPlKXW7IgQTAA/6pEw4D97bCZzrWoCG+Xk67rT/JidFw1NhJRFR2M2/A3HWJb6BBXhBej0Vq
8O06ZDaSqF1eL+Ax4AKeNK6roNH3o9hOwCM5p6fRhmrKwWKt5SAss0brYP0NqvmwusUPnUa7/tA9
fkPT35KtJw8SeaSTIYT2/ZvFq707bctwLqGyPwACrsTcm4ce8A481a/38irsUzPqgKKq8Vf6Y4KY
HKDJxZ0lDlUWGHFnMMcRqMWg3dFyZRvlqah01oW4E45+yDoZa5lz60mTKOkcCBtohkvFYe8rnByH
m/2d+YxtOrd7E2R3Li2aIW8Gd7l/vd6X+RwYzXizWs6T4y+3Yj+34GSjQr2hAufW9ASgj2AJaabg
XZf1Tb8WXxvZXwma7ItUJeNe9TA7QoMmo2fd1J62/268gQRa4pxPFDTedlvdQXdQbE6BL2sIN2JF
NFnoTlky0VKZ9DPq5FIVe9hu+GbEl0IZLgVj2a2Zsmjr+VN+vfoQVvuHbaI63VVhDiy2DjQl5pJo
ag4RCSn8bTDG3+JM/DSGC8sJGqI12+WbwSAyiQOjwu2gNWXklvWzGso51Bvj7Da6HVV9vZNjN4Sb
FHeqX5CaucNf50ga5OvW2/FNHP3c+R1rlg7BR0a2WaS0p2mScq/S/E6ty7/NAgnoPa4aoZ6N/AoE
UcJpWcsXvOe5cqyDuH7ujcCbMaz6jX8tDckz89zME6Uss/cPDQJNq4qmcktYejhzPhSWFhxNv9Gj
ivEc5EAc80Z+2A0t531hnSbKTZHQxaX+Vot6i3H814kQBt2QqfO8bky5gTUWiSExc3X9SetNKo6d
xj2JyXgxcjDSaiqfTcC+xiC7jxLT50q1oF5r4lzL4kbf4uH9TFdiBcEwjVAEzjc5J7fltpd6cZZd
/dDaDyWtceDg9UMmii+Robc0uwZIPyu8qLYVPbY8Bg3cmy+cY/mYtuubUeYQYca90hnthaedbTUf
cnxc2Wq/9DdTSf22EN5v7vDwTC3uP8N/aosRHqPZVVWG8MaYwgJVD+Hd6tYr84eqD0cadbmN2peS
ILUIeOMn6649v13exbYT/EE6VJxqMEfuA/leR1qvrbAr3EORzjeLpRIcsUQVohEfhX/vs78frHQf
+BiHEfS9ktfNA+yPrxmrUK2eV93guytcZu+eiWKy7Gjt3tkWOfG17KeZzVs3HZhjc+uOUTMhBPpD
0q8bu9uILaqVO2dNYZgpj66lUkfS1x4MEpToO/aMhtr0pnh1S2o5DLXusiC/NUthhINQ94KUep1W
Pp8IAwgELdEqapr77prJv1YPhaArltiX7FrJdXbRbGEpnXZtY7ErC5DMVte/tc7HoBeA1C6teBp0
45JLrlXTO8iupIMLREH05DQCMbP2d9dQ9ofN16dordbDXHavqSKL1DWKXe3/BHSnTCpeUEwDmJcv
7GQfwX+khPRO4CLHtkG9jWqSL3g7515DK/UsmQnvEBjzKjhDF1ULZYMs8HZVPkNkPenDeCjnf1Pq
6YcOA+rKu2C/uHKOg9RhqWk4LszEHgQ8IVmDERGThxEHGE/pTI1ytn60tnqztJmb1rRP7XUTIuzl
SYg/XaasSAMBii2BgfWQ9MpJqhpvLjxxR1XRtrDoWIlsiy/SHgmrADJYOOh9qonba4W5l30V6/+X
Xl0VsTHe6oy4PPrr5wrEysMaY4sfefAB9Eya68u8wf9T/lRufssV9r4teiKHntgLH3htzZNCqkMA
cLOmy8uSGbshPQgT4n+CfxTj20wKLb6RG0dLz0PqnCzqfsKh/QiaZuWkHCxCNIJDxcEIkHHQ7Y8q
Ky7mzEhNwMO3USxM7xmQw+p9Bvz1FXIZqqHrY74R6QxBH7lzcEu4Sgk3MtABYJ2ncyllxs9m3c/t
iBIpUwcXTFuQSZw1p2wcdoM/ElFBYRtQnnmq3WKKStcAPp7WN/ockiFt0NJptsdH1n9Ylb5zNzhC
IuNfxcjWpjSeC6tqojVzXjgHX3Cvc3ewk0KhbMPbVgPH+z33gZk+TwMHmLPxw3Un1VnHURUP/HNS
rx/rXP9ip9rpRpbMTXGbauvb7OQ/nVkd0FoBjBT9rlspdWcKylPjWdvcpC3ng97L27JYvmyNHdgD
+R4b91+aOre1BNcY2t/Z3M3Y4Rl/l51S5oFm+rDwX1n76GTuYrSOTpzTq1PV3Ys13dTa+iC09tsU
1AbbwzN1ogwk2nRPh+ulcb0bJYbduHov8BvHpdOcMMhUPBnmQ1Ck956oX2hWn2GUlh6ki2GXH2Pu
t2j18IKbRBQ62+tS6McSD7ma5xuhqzSp+lVPtNl/MVX7vAmuWDwPF0MW75lDk7slPFy7p77v7RBA
ISw13dmj8SLc14D5surpw/KLnQNiTfNaNA6GBkxWwdVX870ql3s6FUmCzAmSS69DheN+eG3zWAzD
rW2PMIh6f7uY6/3o8GV52caaxcHqTPSLpqbD+bEQ1r3w98yILfT1fdFlWLrTCbKW/oX+LpDfqrtO
VdqUx+kV2+j75pf6j79q0IOo9tm7Neua8j7/GRz39jTEV9ipyabvhlpxMo+6t0bfLo2XgW9cgRlo
5zvZ9UsoMLfr13sqyFwg3UUixec9HPucvhqfSmV6eYZN3mokXIBNUxNWXoCRzoTGIO/N0g/pevCz
1xHLsWnIBlrT++dGa29a5N0eG6Huld9joZ/R1xPH7mpdKOR0sTMTWEHw6WrE/XfdY9eSndxa+FwQ
uluEurRVz2ScGQTwjXW8VeL+T89IosgQ9DAS2H8LI92sGsBuBbKWZqC5fJbubIEwAYE6qR1P/AlD
tXlxmx/fLF+9ntdUsBfvXKSbuntpKe+lSXfm3uqegysur5GiHebvQT64hBUU89FST52dymgzugP6
vDH0VE2qa0rVZxZY9zKDpZyn+d9IJwpMbPrJShTVs6l2OAVvCx9pqE/0Gtc4zlCpqh9SPMMuE8+p
nP+CZT0hwQ3nDYpKjAlPMQZIdtK5A/iRCjLRzxH6TqaC1qZkNrZ4KmdGmNVxDlo7gcj6G8oiSjvH
z4LnkBA3cqgN7bsftwvuETdMp8kJLWfqeWh3LdN8gtdLhIH8J0f7I+MC5YREVjYd1rT4VB3nd+ne
LmPxoSZak2Qrfo2hiopV7NllKtiJVl7K3oiciU+Z/L475YPcWXlRJT4qQGCqZkqc0sGFZyoQ4+rT
2fI8HllvozVwe8JFFgQMaf1S9izlpEdHmg8YJ7stByNYyG74MO23HGIhWrrsecj9Ml6PZeH24SAr
uljk9A8jWgfWM2KerySIkeXnD+UGapA1/r1ZBr9aXWLIAfU2ZHrxVQoL2oi7QjnpLsUC73TlFEvC
+Y0C4I9CYGBA/UJC1YroYgRlcu5IaHqxxRhOxvivXsV3W6VPltRvp1yAqdMS3/eOvuur9H5C7q1T
Qsk78xaY05zopCXhMk7/eeomzzRo+lmxXOQk1NisYtFkGT92pd0po/gteDzocAQekUx7M8FCxDG3
6MXZDrdxfXNAw+3FfakGc9wtVCRz6MHvTfORi3XYCxNnhVnFaV2mb9KFuOqrC5HAQOnqLVWk/RZp
F6ZzdVlBpKCq84ulb3Br4iiKIUbM+WYN2sG0uv0442zpAMtWvT6ZC0N4Wmkc7ctIbkA7P0D3PQZN
8OjVUxd6Tp2QVzgdroTi4nOoLDAS0VYZT3h6sWxyQPq0q4UUebB6puZ6IpETMQvaS7Gxfzvtfd1D
zNvZv35LQ1lRyYW62IkWKlotozvJAkYKyxzZyeJhSNs+quWCxCRwD+SqAVQFA9IRyLBq+h5bZ0tI
85rCTF6Ca2RWZlIMqq2gq7YxP6WuRdchU6DAf9tOHUPV5BMSWtgNcp0sMkq7ItSXcjvNB2Qy5uGd
xZiNEqEPVlGZ3lEEB2/tVwCR2669NjKL+bntiyUxlXE3QzkpO/+Q/ZgykZcY+wgY3zZaqaZx5xd/
zcIXl5u0yhld99RIgCJjfZ1rDqla9l9pdw2ftD1ECHoJGyhBWvKZicudnZOdBTjTJaaK6yc3VuwK
Ng/Hyo0464qzuZd7mblDbOcHp7PnOHf7YW9nx9qgT5kUreb2MoiTKiDoCERkMM6rf5luZony7Hf4
oxRAZ5soLdyQ8uhFxKrkx1imuErVbzvOWTw6rBFrGUQic5aktJJGOTfSF0B22tSfskOmIFE2awXc
Km5lYd15QiSjlubJrC9/0vN228I51AWUceTGFteabRDlvOp8odrr4A7tzqWEKUzJ7ezsckMYtM7J
0H8tLWdOxSCEsLyMeYzceGZJoSl8M6r87KX1N81XaWLQUh5ib7yUuVp4mVHCL2t5cV2IjHkaONSX
ouDf8S5zLY+olZ6LbKfpYPYExxpJOVgL6Z/j89q0/xyKlzpCdZMxlxTEuHFaDSOcdR8AVhGO4xpz
BKf9KEueHNHrqBOzn95VqKSopXBNjg97hqZzjX/zdCYkSEX0XZt8Pl1N42ZwrIw0PfsL/I5yWUrd
4tdqrcgq1ulYt93ngMipDUS+W9eOa2AIHkfN+yjm5Y7kGRH5+VLvzIm83KI8Na6awm7kvWlk/emp
Boga7UamO2PIsseOksm3ZULkAYSHXWghLafonjmcLoXYuVZJAOk68IulWmQ52oMEtY8pUtnr3P+j
F6y3Mh2uDmyJXjqjkDhwR0jZke3ImxmmxyN09bzbZrZ7XdP3LpkDoVwlf45pIVS+eiqyWpxFBzqn
9QhKew7Vh6JuaMcs0/sGVr/TgQdm8WYIcXUjigqi236squaxsXoNZEahQnBrEa7DQlJwFTz5o31w
FB206XWlGnP8e1V+6MfhJNyBM390fwIiVWN7cI9r61/fHDfqvG4OjbbZ9XigGBXoaykoJgy7Q0Cs
G2FEKYlh7ho63oiFfwowqDT5/dbMJ6IHmjgb7CxZC2J6HC4hoFVugCp92bT1HdE+RmgbQTnVXb2W
2oe0JOa4SuHVQcGCMpDkavIbu/m8Je5U9ty/y8VN8zzRSDohmp3WJ0GqLT8RGUAFTxVba1vGY8N9
7JFAs7NreUr13EzchbPCqoF79RzhKgG6dbruuhQIphi7NLE3kn/byt0LhEVGVvFrrFDIUzk8Zlev
kFVuJWLz69RI/1VEy+W+XTga11of92YmDnZGrb0gIoOAvH1TmvSrV/wyVeYdDM/7Y+nVQ2deZDSl
1ZPhgLxy/A17E/2dPV537+Urp+XpAFljDJobFx3amLSb/AiJJrOTUw/7wnMPKYJJ5WwEcLTqkqsa
MaXs9RiHdxGWIi1381KlkbDsP1REQ6J1BmSzt0XF1HhJL+LNgG+nritjjs7v0lFcyOu4t33xTibV
BrCBMKQ37IiTp0yK7NaqgjM28eIGh6d+IzEomVo6xd7sEQPcPpom82hbFmR/oFL0BlKb6oV8o7S+
vr/4Fr0Mx7mJ4pXnwsmi2pGPsraraOyNz3JAs2EhnvbWIO7LOtG5CiJAhLc54JHpB4GHTJIUdUU4
8t7/XWbMo1buIFCd7w2kBVHaWLdw3588Cu7OaD9bZLz7YtW/Gq/bV6SoUiahP5apt8amUT0YBKzs
4D7apCrs3dQ4SSMsml82D7phxSdc6eQGXqUDFeFu2UGzfrfalbeF9j6PXLg+LAfxdeZhNqa4QM96
dM3medl4JKgVDGIrB1buRA6v6pTmfrGPhLhOqHtS8q9AiQvRuidvmt7SCcRDjV/ZxFpjbXKISiQ5
AzIVLeOR19q8C2fdrUIMG0EoSjqPu47bDds0sgRYpNTcUVTchquLMATH+U4VsouDzL8NAFCYzTEN
WyXq1LWl08V88rUCY7GhA5lpwy2VdUtI8aZ+rBd4p7qJ+CxyZBWjwYsDd8e7hATDocmaD3HfZTVc
FV1vyqhYWMTOCIY3yx5IHR6lQYQSLzAzcT4s6cFBZo2W0GsjduGIDHP7mcLUNl5174ED701H8X/b
j+rcFgoFpnwspml/7aI6sjjBm42PZQPSRoABgrzxrpnyeTd55kHpDIMVVzhKUBX2Q002G+7Jwdv6
vZx8EedmBn3a3Sz6WO95L81o84hRLM1uZ9a5ip2l0WNUCKNWf5oy6/djwuqh4swj4k12Tg9nhLTP
Lasj0nJ4QtZ6H2XjbloRQi/Ze7ltTtx22a2YOrYV526b2jTcGLHhYklPL/smnFynusXrfmqQTZxr
g5aDypRHzqsq9Lpa36HGZK7SYzurE4DoHS/DKU99NJTONJ5trNKOLxPsDEXosjAASE7fri3/jB6o
2Wl3VWPJvcl7g12wg1gkFPCNRjqfjX5kdlzjUXldNKyrtvPs4exYa36XSyiQcabfoPVbztT0zjMG
+5ijIUQ50Sadfkp9BAb+uAGrd9WejIn3BqXIrIxLpbv5ji3YiHViYTljZH+r5dTDLp+4+CseEms8
k2qxW3rOrmzJ95s1w68Z4r6uP/xhRa0X8H84NR//5v1AxmMyM5ApC/LPGVCabVcARcQkHD+7C/Jo
KnL4V9Iu8tdOxfqk+VGu/L+gv4bEC+t8DYoNm6sAyaiqiBxcRoiyODmdWG62xfj2jLOTl89opiQK
WrmfxHAtLKSDnQ6V1OpudKe7765vAS8SMo29SzI+C/ajiT4iKdPh1R7/1qZDB8h62WsAhqX/43pF
ggBovm1d9QUs8efIQ2BTlSZN2mKxFNLkFZTnoJ/4jkwVk0PAedKau8bo/Z2rjfOuwVkVSvAUxFV6
lFtTexWh9lFgmn85LzpMLxu+IklfV/m7M6XI68ivjvCQj7tA+ucSmf4WZEm+yiyGDx/AEBoTlHlx
9OXGNK8pe+Wf4+T/bOlmCe04SEgZTxpnjBzlzrHSJPtgILV9Y17vdW2Nc2AUXEa3fqu9+HVP8g43
YTkFSWo7DFRGEDtNxbKyyjjzgyrml7jJe/WQkS4WDQusMVEWPLZbNe/UdSLw7A9PZjMKfQg1XR9E
7Ej7zM1RPQ1zvettgi+qOThr4onIDxzOtnc7F7coBrVYuORtjlqQNBvQ31a9b7gHcLyPEoQW9MCt
upq6IBTb5GIxrW5po2K15vOhFNRIeZsdZ6T4wDrHRIQtYWvZFtJQa6Zb6MDP2j9u0Bzo2TjnHHt+
CGz325ldI3Yt1kfPSxqjHg6CkBH6oeBuHeOqSi/TKBPERNZsoWbair2pdUdzIvWH0+kyTYQg9Ouu
XMw/f27EIZUVUlmSlA950IK7aHMX42XYt5OOwHpZhziFOyQiJD9MWJaEkYG9KYPnOXt3CFiMCKfn
qjNPhq9dPJE/ZTbFUbaPiofYTOTsEr4h7fdb7ro7373Jt3VMqqY95YNDGH0NNdLZC3DWap3oUPR9
4iaWvDn63fQyZvpTqZ2IgXxMlfOOjrMwTG6R9NvO7afMnMB9B+28NS15eMF6bmmHAqDb2a3B6sx1
zBvBDhmTK/ZTX0PKke9+OJYuIq+d32sm5la657Tmq29J/0HWsj1KUTxp4OcdpMFq1kwCmnXUhXsx
C3xtrJ3epN4Rct7XZnVelL2fpXweyVOqVZ2QIgmr87nqfWK685ffmfdaWuxnzTk5TvlSu+bdLJmC
xrH+k81aR0LvnrTyVwM2Hn9rPrMu2Hl++SZV+ruQ8iLt+1JVJjK8Cawgn5EvLi+jg7/d2xAamSaZ
hbrgtwcXCgJk7dNDDsajN1WiCvY4zeOmuLL46HBGORZkxKw3yiyMULdKDlTaqAZXsw6E44dyMMxI
3+BbIZzi0fBwgjszyIbyY2Nrb8iEiLIKhFi7nmh+fk81DChTwbViQfCjjOPAAjHEM6zdb2JB4LA4
J9QjX6Rpa5FNCFJUu/CQgoFVI96VLZS33EGGFIpXL+d/NNdG+mfx2i+bsd/sBbQXAa49Cw3Q9ktW
BKD1RIBe2hpOROnv1+O50XBSkKTgDMVrr4NGS5F/14P1MNaYZsiNgx73ZNi36x/KbTfG+EH0gx1v
a/ovVxNsvdEdPQ0wczxhwH7VgdaTdQSJDTqanlC2F7SQtdK5MzKJng9MjJxIKPuRk3SuwmDhwjKu
1fUZ6b9Vm/UXfSPUf83iVeivg41OQSxMR61m/XmmcyywU+9ZRPoVKFq1Fp2S6WvGsd9QcjQKjg+b
fnrdQaeqExkRU4RXOY4eTQUAZCNY2rRpOrAj3mFNEnfypxek0AdZa5NNdiDU7H4e2/I0VMP9vBgz
QKl89YLsGq3lBweDEzMoraM2FvtGpV9TyzJQD2sZrlPxyHF7ly3sTXO2dnBaeGJsdzs0fHi+OYPf
mPJj0SgAX9x4ENimQAY9Hk/1SABf4uEwiyoNjYqZuUefMxlzQ3rlDB8RIL5veZsTujJEeb14J1L+
H5vsqgmqERkKgfC7rNz/cXQeu3EjWxh+IgLMYdtssrPUypI3hCzbxSrmHJ5+Ps7GF/BcyFKLrDrn
jy/QpjyUpvgJdIlGG9SDdDhDw3iBx9hXf1cW5nQY0XS19oarJr9IBPoqE4RN01Q9ta4d+4NFxGu+
x3/gQ9H5dIIra5e1Su21TD2YayqizgcjXExx7lBQhXXWiydS788Zed47HAYHCc4SpiZes261vlaW
2WOtNzGzNjYkSDDwJTKe47Sx/J0rEgOl7xiX5O/BtnxrZZODZVXXIiuAcvDjMVghyanc4lpP5skH
SWlGDunRUXtSX6xXZwVlJ36iQ5BoIKoQ810ggokp1pVoxChZmkyCCG2aK1aw8EG8cThFjs3apuyl
xTbCuVkCUO0oK91nBp2FZVFoseosOmFy//ewnfPcJCcw53qf1Xzu6MD5hSbMSYs7vgB+aLtZsPTl
mpOHRumKPWk+5WM9f9i6rHcLFvxk6m6lQrBOBShYr3BOk9v8SjsNKo1yTBJVVGjmEswvyZyjwoVB
upF5Cbo0gs54KFO6Yf3RJEl4ZyiPr1CU93asfhm195twRwOLS/ps24tDEDDxOwJ8bErqVzwqPraC
Gayb4OtDZRUmw5ADdzxvz7eS/+yFaFwtKW4pmGaOEaoABiZ9yEfNYAbMSaPBPGffLBqCwSqH+WBO
b20zcHb10r2nOS+D0T0pDnFjyK4jUo3ZlPNeyBKmtAz+LCXZNhUGjN4kOj+zqruuEHeuBfBpUcvj
AL2yriw6PlWVWn7tKjTZZvlVz15zIDb6LbcqNoWsuCpz/JNTpyrM4puR6611G5aypYoZltiXMJYM
xourZmaFFqRwyNy9LcvznJtoVsq7yAGatUr7mAQhfi0wam0np8lw0ovhzJFHaf05Kc6c1tO1Ko7F
wLoLIshheAcMe1dIDvDWBa+dlFQTcGDH5YTQfxbBPS1wUOV92Z6mfWUZWtSBcVWlYlzQb7O0bs5I
5KfedWo3FLYRjo33SpIC+EruIian8wThMgmuowUVYSXyyF//doTM9rXtaLtULxHB6J8rNeBpy0Ve
ldlt7fuztViISxIr1iwjcu32TpJPbCxpt69Z9dESxS5MFiq92OjxntXILYTpVdGkSW40OkI7phoM
OjxQYBi3QCC6q1Y+T2v9Qt++VfDoq59hQRv+NLhrY91JM7wLH1XZnnMkGojmyuY0FhTq6mUFxrEU
fw0neZZbNmTZZeK1FzeNdxq7+gdCNoRY5WEEPIlaYpnCXMk1bBfz2e38m7iLFjOWD/IdWRNGq9yZ
j1OZdjumCYQosn1TpfdgZdgyZoRpxyLggtTkIcjBjmEKfaFrsZ73JgIvL2JM9JFD+KS3ASCwAvJm
YhpizXTGOi5kS716i6owSdKXNUWY2FQ2AfkuulszP7CINftOqTORiy5VnpKjxx2OfbK+tsEevBcV
tECwa7Q1XZH+L2Q/kLT+H43pqRnlb1GsV8v8NogLCB1zRM+iOcOmvKRVQxYHh1k3XDXnLzaVLXzP
GYgyQrGub01E5IZOh7Hyz0nmPXWJ53IYQU435cW0Wmis0jwR/R2BdnwiPV5ZJRClc9D7aXpBCnXA
GzbGrbWiua6JLUvm8r3BcwQRGnWeprB2LSeiEWIdLFUsPeywr1XxPALJQz4jW3dvXld8qJJJJF8V
m7+a35YOrEInXgdNJ/LBhbsm4apaFP963oqSSWcuMKGKe1NkHy7JQ0fcr2nxzhmwHbWYu1BpmKCu
Ruux+ZXkH2nIelIYq24ZWYZydFvzpvZYmY5cGfw06QbuS0YHfBZrirOmX51+rzWAO6jopN6BoGeR
rVd3bQCJlzjT5xZez7HhNiBpofvWgVqMJBxd+C/Ccp/zDAgU/wSx5FHuNTApsPdrCaYym49+DcSJ
Im0kL3M8cL7dlJHaey+FDxH69Oy7zV1zUY/09vCT15ssljTdgKdKGKpEYQev4tUZPyYzTJw04wjX
Yx4ndA1syONhHin4WmeoSd+mCFHa3dFxqybaZkLk7z9Fx3RWgiSHRenfZ7lQX73xslkrfmmiP9Ew
ActgDvuRs2VXkyXUBTV8FP7Ssp8vHNXMIsg5XLqOiR9a3tdxuFY1IfEosQ6ZS2eBPLalFjVO3m84
ZbbLu1rti4o0KJPEg4Vsw+5nagGMcXQhs4TFyLJO26vF+ttxjfUkiHbJ8t1r/TGho36vJ+nFdfv2
2C2ZC+29ejgaeJA8ZZhsK1hctO26LXXOQ2nEOWYHRUXfccyb9IGY9h/VrHxP5ICfpcguqnQ+scOl
UY7cmyv89yzVX0aVAUV5nu6yVDlx6U3QkzTcmbTjcC7CSyoEwH6OtT8YY9MRbLU9eGSJxyytex8j
iuZTu+Q8iSWTu27EmajV8lMVwWVIpMc9iOeul5h4+h4pllOAmq0EPRS2g8Gl6EGrWf6qzAEozxlK
xYivEhnMBT8IpiUnxX1IcCr4BLcfyBImmsa8z+7wLn3SBHWPSCRa53e6gHNoMtwqgfaQ69lvDBdt
WNjVR73k7/NyZS/ew1o81URQLAqUa8a3aSwIiJReaOGmyykyq9shJ21xWWQfFUpZxFMjlFbr0KvX
m5vi55Ym43r50JLxXz+2B6V5D0uWXRpMs6G3qbiWYoEgmRIGMDZGmGdmGlEex07Qi22A9aUul9P/
f5ioVnkqGI8XrQFAK0j48/I7hU8RmBG+iD4IrlI+N/RjuIn2Mfjek5+0b7OuP4zOGWDg5tT9uzah
jzQ0nzyCAbsMPNcIYLCl9OEyEoR5tjPLEE4xVd4XxNmMBBO5rsL91is97odSRa7o/mTKtHHvYPsY
6/maF+tBSKADzdfsnamAMbG+7SYz6PcNZFOUz39JEUX837HqYzN75SI/ExQUAa9pfJ30DwSMhBJr
gGcn+2b00x9sC1g2J3bsJvBdsOJhT5hAUrlvhtU/AY7FedB+Vp37rgOGygoc10RJFVb26wp7v2vN
3j7xlmJGroabravzMHHbt36DSGa4sbjO4KnIqQryRj0+tSBAKYefSu1pZb6bDfAPV9fnOCwvmRjt
c1YkP7XH1NggkLcSZCeSuRfFPcKYtPP3ZHi4CISNqG2f1nS8ToP+LVX/G//mX0sodOfFP613q1dn
LOiDbm6iCA5mugHzKBFIKkAeSCPZstVWg2ntijzgV9UVMpzZdAyb/YcgcW3fTZRUaZN67p2tM7Fv
doMFrAXJBsaJiGBw7DwCf94PWQdSEXgehNhwyOhmRz3r3GvRfnWj8+2NDJcZYxCsrrlbav3BWa+r
o/+Y+KU219fOqUWyrzv7ddaGNztFjlji40VW3Hin0cYzkyab8zgnomNJIQHTi1nxCHvZoEKCAp+V
/ZZu+btN8P0//W70PVYBw3pZR41csBxuDp4wlCS7phmkZbYMMa1JtFAso09DR44Eg3Ryy55BeFvm
2FrkfzQbeJOMerEzx+x17IwXnp8jSRVpnIpqVyc/hHruV8ahIfWeEWC1JQsFk97TvODYZcPbpS3K
H9KLJGkdwxNqCI4NtwfcXbQ9WM29aY1fflbfWtEtYV06N8NpxRmiEaVume01mwcFiwPFvnpQotxT
aK4Ndv4qW55dDfkU2aacgWS+d3Hqo5XCA5jBk0S9NrmRnZCaMjvLqUhyPWKB+OuTjVJU67pXBALw
JsdWjUleDvZp1O1H0ACu35TnGwfvcEAmxbWUzldvzR/xTF10lzazfOyey7FgWMyfjdT7sHAN9goS
MGgrO1KFhab0HZgqQAW3F2PFH91bmVHj1xW/qzxjKsOoqaGffx5HeVdDuY2GaHrFgKvLmPLjvOQv
JeL/vDS9QxIUiGv09cqnwCXewRagbuaNYMziaTpzJzZ7v6q+g6WhD5B8TFWjNLeey058t05bIERD
fJgQTbRzMERbFBnswER+MjJcU9+5uLLzDl6lfyhXhnpWX0dsAsh/aIvR2XSGTEXdNoStlJrHbkbp
lu0OtKlkJ99fjyahiJE2syKuVRfsuurNKzj8RRJckHKjLmhsIuLKf0TK4WVG43PFIo5pYBhwrlUk
NWTPlTqI0oSYXMr8nLfqL3Xgx9XjOJm6bIwt+utTkrB2esNilljFk5gDROKG9oKPNJpFs0WY0+an
59ZvR2v/KRONmMxKLA1DHVoVhME6pJesWLoQbdWbpacnE8n7bmxqO5a+vXPieVjlYdKJCtHWq/Sh
HRCAo1AwDIZyJIQC2V9X4OyvHVKf9eaDgmInrqvyqpPVwhjGYatS7kNpXfRyem9rK149XOJ5947g
zT40gX2wJ+pEFVXf0p0pB4Osbov6gw1z2ynnPR2QjI0+I3ZRQcK1ZhFvBGxT1uDSEJYTS1iKF4lY
PmtfII/bueduNR2yzdOQGP+t0MnfHDRMLHrj2OEYFPgqqR405kCcevQsatLySzoRTmgqrE2zbUIv
rQ3WsKF8oHkdclCr1uPgEZAAv4eqBmmurNC8CvWEftoAP9lVphKHpNVeFR7dzPCJIy0QJ7Zk1rSY
PqaseUY24ubz45BVLtk1AUQbxbnWjJLDDRiOCJR4aoj28sd05DQdkbBhvOu9m5DfC4oBH/+6Jabm
RpQ+3GDxOFX48JVKjnahPQ2L+dWjSA43TgoRCDoD39IXkjebc9PNVbji5OaPjltyZ4kKBU81/bhN
Xp7cYng0ahv8TG+iSfZHujDSV9RJHdhtMkQET6bWqoWFRl6du+AuX8bI3EzU227Rzp2+z32dL4ja
LlSPeSefhrp+Ff2cHLNlvXqujV2WFOAQkCEE7tJDMksko4YMF6vHBq1pz3olb0yUF12bk7M5pEj1
lljngvMS6ODAMuIeRXKguMjA26qTv+ponLBp64Yekb5h4Xp+lmQBNXzje3NGABaU6pLOfOo2cv5o
JFk16bqGp49ITRSwb6PUsUb5zIzzAviV18cO0WMXQPC4bZVdJSr3fSZMJsh+PmwJKX4ykx+12OFg
CcHlsfzqW0bG4TaRGrsCA+pVB9WvqkONUiqsFtoMiwmDNESkPhA4t5LWLtNyiDyQo9Qly4jpLvYz
hkaiB57tCv5RIluwprPBWRMpBq3Qyz8p7D2hptqXPhCO1fWfRbZ86Xo57FIPj3/afzO6GHuRNY+Q
wogR/B8rsa+ZVWaxYDI0qI4KyKkxnfpjaWgHtDRyRkSQR3WRRl5b3vW8vqAm8y+l0KI6Mf7UFUEr
ddJgfnSMBJjaOWQs67GWVMdWcakguhkj8X9Az+bEX10zeyy7Cm1A4sQ8bNpD941pGrsaMaCRABlj
i3ERyS5fw8jMiZGE0qdMR/rWDWfXyxMw9ZXaVMJN9qRJ0LQMAuxgnuDOQSuz1UtI7cfC9HnWLKFf
LHSpvNPQfDOFEjO6tV2fjSshBo0ZzWZXRxLMhtwHAYC9HrxARqCu5OATPuQtfh2rvD6NM/afikkR
v5qJpspuEC6NgSKKatPsE7KxCbmazZXRQXOCMGhMdqSl+M0h8/Xnxp/jofL+JJa9IhVsurOupd25
zQHyILFDnHQ8iYV7U/i0zlZu/85Ihrrhnkv5IeWITLF8RgN/4/slQbQnvsCrrFB1Hiq5HvB6nAzE
20QU7UCvZVxzgUYz3OP2Ih1qt/xaqk6e9MEidBn8KKhyK041Vewm1aYHS0e5PlPCoX9nwU1vyufZ
z+cI0Tei1s7Q7iUR4xdlmjerHlKIOIyKaMBPpBu19y2xMkJnR5Iv8NoOYckJNRDKeflmT6g60F7x
4SzW2SKHKTR6399LMwtIJCCqzqbi5IB3G4JteajxkO26GnSnoIF26amYSIT3nS7r3zaH1vTdt6bO
wYBSdtO5YTQGpX7JVyvONdL37Bn4ih4b3ACdgc52/tHIfIhQwGC4EOoxmNXJboDQinEcopokFhjS
4aXzlyYc5kuOfnBPNMeXrrFT6+XX3MKa2VMOCYdGzYEldwmRdgtsDytDFyVU87V11XBWVfaeTp4K
DddyTg1bVfY05tazMfO2Bbb94wblcJ1aZR/T+R6M0JLpDJiEaA6lOnqnaHSDOw4yYFS9UdFaZj+l
AZdUos5MkyQ/oL47p2Xw1ddQyloClexUbPILNA768Kj2xL/JqWKIs7dl1TGWmw/a8mLqE9pBafHs
jVazHzWy37360VK9dTKKkqLo5ZNUitDSwXgXfup9kTpnn3HngSjKG9UlCArksoapD85UUC6/ruMP
J6Mb0rYRe2QvZjlyxbooyl3r5iSw4SNZdX5twUuOOx/QaaFCy03DzMYGoFbqalyu3VALplBynvHY
uaR0w6uUE4gNzXKdJYZwctxf5gbU9KsRGRqLTDVyTZZ2G9fTfEAG08uto6d4GzXXiEp9UtDYxs2u
jUvjgSzWfQaDbvn7dtSfWWBTaHI78jW9v9EfdnPKbXOvYEJWZ9iRy071KO9P2VPF3Df2KzRsui9N
E4+grb+4LPtH19BQEdr5RS+qX4sxtZGJDKQZ/RXMY7pao9gir/Ce24MtdwYxiHCb6XOd6ZEiF2CH
VMnhO74oW/r7MRc/aML3aQmkLiATZfKqBHdcpRnvQowv3BCgb6n8Kkf5q/R3dg1lbiVDz/i54kBz
s++WEDGi4CwnSgmN65hG+hnIPMG2aCQqu/uTWz9s/ENiG/4eTgMOOfsfHg2Zg9FuoK7QIGuTtcD7
0G3v4tJGgdYux59AgsZL+VlYUsXUMptPLf93zkAcanZOkHoprqiWMCt35pVojTacV4wTUCHIKWt1
ZQFVV6Jc1NXxNVRxWv3yf2fC/38smj+fvZHxsHOYcabAu2Suxm1PJyEOlfrHm/PfvBLZ+i/PflH6
jAbMbYlfoKMPo0IEGt4W2Q1JfhC2NDeHVvCIq/RiLzO5fqt+R8jyWk1LAGTJuoNWHDV41vb8Zpzu
5ORkj2sTJhz/l6ut5b10zbvvoYWwGVmMtfkKev3ZaMsH4sQQs6sXGnKOCyR4rKRT7v1hOaZpNUWO
gTh7HZKzBt+YOeuLWLc8yLW3CelLHIiTlTaTRXsgTPalXb31AAICi2JEPm2HuyBt6H8NTH62iqnV
JnSMzO/yaBNvEgbrhD1gfTeEb2I2q/+VWTdfpkxRRJSQ4Nfnv1Ji/4JsqB9JejHgW3jmZjs4F40z
x9PYfgoMnx4yTjv5gBIhar3JcVMZp5WbYk9fU0n84/DathyZdoAtOBVoNeuqMV+1Rb4NqzZE0l4o
CN6yfGtDq/AMwnl/GJpKyGge5IsNUQ3PR4iO89jWm3VJIdJkuI+H4rPpHC1kcHcQ4qMMBUi9S8By
3UU+bWRf2GZJwRNXDQvDbnGQ/9o1cfSbIHsjnZKWXJDW+uMFyj4HEDquM/y1ZmA1P+mrZ0aSX46T
+F+EHK5A8tbHKmqdIkg0LFNGFiDMB3XagO6ViW0s0b/LjFImx2rJfoB9ZmFGHw08EMCHUYmQUQRM
zi3Hy2Y6mm5De8dUin4aCzHHlshTXGij+6hQ/O5aesJ3gVdelDefM2uTsbrvjQ4KiI4RxVMqWIrz
FYikb9t9r4AOlmrdKau26RnofsZMfdpYHucAu6vIg3Dox5mvyk4k2ShtkcS1y8hjy/QAj48yom2O
VDYUkEHvlu4G14XezslG4or7DGWMKYzzMOJYNvX02bHNO/j441wHz1PSDQgy2V2kTSQvH921dEbr
xsaN5IkGyKRVqHGUUex9dLunIKFCzH7IvLn69hvtKvICzfLCpz/gUh4ERgVb+0hGiCZjhLFBPmuG
jjG9NdtP4JJdcfSK9HHJUY2lo3zpJ2MizIYmg1aT4aC5/p6+cmamUnvu0T0HnrGcq4kvK223PkxM
K17GZEjudnXqTKrvOnwUgNbbpJ0ffav0404Yn4NbPNYJeGDlsamlzl97cx7o6sNRKj+OPiqEsTIP
ShTkSRllsBtzGKu0txFBrCfyD/oHSip3aAIf1s4z9zTgohkU5XciioO5fex5Im65aN/dupMhfm6P
a1Cg+caR2QD1kSdYXxfPfJRqeBqQ4kf2pH1nPZ/f2COYDQAu1lzUTHMSj2uKHY5Z7HXoFigg1Khw
exURz7J+qpva23lu/zmXQx/P7l+TbqrDOiYvYgEoNXUwDIM+IkmEEetfvU9nsbBSuC/SiskWIjR+
4bUaEFeFiezevaZ4zovOibTlGkzIzdHMcsFV9j865gySJnUnVJTphU7Q/CXuEqqxIu/JXvKHBesC
sxpOnKTSKUWdLkuVFleQ7TvCT/0yYxLorDQg0EtyUOaEEg5I9Q+4ESIVpAxBXIVuoQeIBewPFeDM
lhI9SR6UNAYivUNDsowl0jfAN0wcWtwydQxbyEcrHtcEzwTQ1cIkDH9Opjiqlr+615oxQdUB/zO1
7UAtgluFNM28Jg6lXtwMdgCdLsSq8fyJ5z4tfOKNdHcn56E/ksCyNymQ48l5THxtPxbGAwgm716l
gfVMJpgR0jzOhPRAJCZKwlZ9d8Yat+OSnvIxf8998U5y8r/Z4/1LavpjDMqrCGEv9+6E+I+gmjd3
qn5MwM7RpMzJMiXJN137a2i5bIiWG0MpmrNnwdm5E/ij33OjZB3oceA8kEriwd0t9cWrh4vgxiZE
RT0NtufvMHEiUQ/HEh+0o1JSp8zl4qxUV4iArosSsT3pDiH3AM6baZY3xIAFvztWS6y2+WV1cZL3
w7Vpl8Oc0G9jOOWERCB7aby+jrutDqNJQIxxtf/4zrrERuO318Y6CB8FWPbHHVV98l0m+UwXn/rS
4VLfVGHkzORkYALA2Iw4pETKsr9DDeBM0ZDy8ZuFBwTjdGfwGxq5jaISZ6HrSP0b5kiRmFfJz3ZB
IJHe6+I1Q80Qu6VJorLXUMJaENksWMNF7SXhEOTPRU/2nBg58MqpKUnOIzi1UNMTkNx0UUNznunR
JjEPaL/F17Bj5bL713REOKbsQ19g2KYArQ0nU+h7r09ePWQg+xSqHs20+QkvJG9GgriDZFXuTgNF
S+b8K71GnNuRkIQKIzXjE4gCSuuR4PQ4S+g/6V2Q6RZgUmRWEiWF+S8wJwKhVmjWYuqIsJiYcUDo
e2SdE7w2OStKmPe8rA8FObzrKJf90PX6rp8DdamSoAuVpKMuSKg0mci8imiJ+CwQkDHV6MwadHkT
pgq9Y6SxYjJF82tw/+Ei8JOtmpCe0ph/oXjQKaXc3ulA92xsz0TrpDC4za8ux1ntktjo5WZ6lEQE
DS+Lqc8oBmFKBiz8ZGCApFq+xs6+VW8XWKrQUl4MeNPYClDzUnunRRWSxQjgM2BzOai87BFJBlvq
2ZiHs+wCLj+fJDsSvfpSGtjRcl5VtM8JOC2nQrVzuvF1mXsHAfTc3GsrB/yq6y7Mc5ceZlXOx0rh
P5kUHL+sES3WWAB2ubneimL9Zdo9cIXfICRrjKuJ3AwFEw0abQBPoDStjGansyCgyY3NGv82e3iy
sFcZVGmd0Bk5kwKKRNZNMs+012UR5jp8laA7LsqqBJiiJz5Ut1jm0e+xgVtc4iuUdg6nHvWDtT4j
2OdKm/DHFUTKdtRMx01QfbdFV1AJN8bFyk9DAyTp2Q2+sN4uXku0568GjYBEJ3IJ49tzA+0f/krW
V63Y1+1c712PQXDwh0tr2eneH7kn3JlUEwuAYzdXuXfp8t9m92sudALFTVy7YLwrl/NIYkKOmJcJ
4WyI9z4RGYkLktMNGTcCBt4ZfdOm5TagZ5DzHxMQrHEZvnoXgYs8Vw0kW5mCxFDMGVl0J3PQivM4
5j91bqSH+VNzyQsdBNvf/OLYLsp9DyMVUgliPEO3a9JrqXwSfmsKW3G5Ao8mw/OaIQlw0gWKAnd+
shQWmdODeenmXDty+1V7ROqYaoLls3GN4EhYP3FKAbE3Gmlb9vw0SvFSaBV1A5IKpr++p+Y7RTOk
yTWPHJ8QgQZTN8bxktCzaMjeC8RegXLcY9sSKDl2xaUGXw6rdnJiR6Glc1dnhlAjQCGzv2jCGzGk
FE8LdpFTP+kXr/frh3xarpah7iMSjGZLotSEt/dRmyKMdJcrXktedcgeYNDeSo6m4HRizsEGz4My
j2cGKjR44txblviyMKcHRtaFSyfFkcgTDNw6MT0MQTsMmLgGFQu0PxMU5bt26MzZG1Jsd5+bhCHk
tnUUWX30NPs+2tlrJVFGaO2K1sTCfuvLANNri/EOVSzs8K7vFhpd8td50tczRZtEeXjruTbGD8GM
87TOfAeoLJBhDCxxsuIO1ot+y6Qfj9vhstTVm2lL815rvXlfbSLNRMmkP4zUs+J3xurI3lMzygQD
McGiIvan72EOAkiN2X2eVpK2ivbGD5bilTJMhP3Ti7UySZnib2Et3/VANGBb9RfXKYNLPRjf5FE9
YmYbb0lJuiQVFIeZNy6xOL2aIY+qwCC296kpmyZchsyJKRoZN0veUE4cQMiqvB6Vuqd91N8etorj
0BSgoLBPOfN3jFsQD4OPg9j2pqNnVGU4FNYUs31yf6aA/+PqvcoOSzgt493eS/SjtVXPl6OFLazq
Q28mKR3gauf76fDpqum9t9N7bgVPRTa++cQHmlX7AZNEE63+blUWugHLcKNUuXfVZIcyICSy2pzO
Oi9Ilmn/Bn+5Fmmgh6vFyQ08FG8Gsxsxi6GZbbnzYGttt8ewB1yZb9pxIICIf41omPKLdT/CC45K
WiBY9Y0Elp5Oj6bMqJrs3lZDYjXrqwdVOSwuafWZBhZroDgDCGuxk2TPZs/LVA3Gq5VQC0sbDRyc
I/VLYSQXk3KDZFZu6DV9vW8H+06glLabNPcvkNCf2cfjIz2qvdrW+WVZZOXOVVVhYtPS06z9IeYO
421i80J4ixXlvWWG0sBYJ4UX9f7G724eUddiU07qcdkXkFbcYgyU5ZjqZ8g31DAe3p8KT43T6fqx
HbL7GOjgPoFDsH4RICAiaRkPWYbAT8OaBiFKsIOFzyvXyHvOpx1GYETVXkrTKU5svyzO7FZ3O7Bx
6unOv3a2p7AI5geyKh9xDllIFjI3TjPr1UcixtaFIgVxxkvQaRxnaHGzvjQ/UIVBuCw9y4uCH62W
r1nxAFW5nTy0RhHZKpm2p+vuZq4egdjCWTfwteNKqZuXLiGs5i/SKF8suXooJYyXkqQEYD/5O7GU
uR97x4zXm46CAeGmhLlx4Rzy9VmzF29fFtqfRIFnEA0cnPq2uEgpr0M2wkAs47pPhk/sOYgb3LQP
28KDgkDet/MI7Nqnnnuy6hVjUP7tF/Mf1a+4xNZxPbQYDxrrufdHAx8bshpj5i9qYl8mbAuI3l3q
X4L8YW38V1vOFxJ0kLaSFLsLVuvUKpcNS2z62UbMCIyhvMhaQGbru++OBpF3NnTJPKuCs4RUResp
Cyz/NR9Pu5L76vd7h7SvcEWUGeN0CrtlBnyTv53C4r3l6CYnvYMS7IOTnhNvhkllkZDbWV7Le4kX
nocFsZCp3uztHZtJmWLhIkPFGG65NwRU01igcYYRm8FC7CJkf7B0lzozx9Dsqxg3WBq6HyacDn85
v+tDnZ9aKaK6N+GfiA889C0utmz+6+Lqxxc8TJeih2PFK4vUiw9L089aISQZVdNV/NgYM/c0X0/o
jbj0NvwAgH7AO+XYAtvo8K1KoikkDhxtZjjQNzcvEG84TvaFOEbg4ZwUv5WUxARfEzM+JpCJeQIb
mAhnrHPMc/JkOiArtkY2dyNWrC8dueOYy6ikGCIUxWRzlwX8k0fp7GD8ytmYn7PJetIn/ewjZ1QE
59euhuFBGWxNwCZeY+U30w8uVdmMZ0HmaVwV/o+8tTwSV1khSuvLfti7bmkdxuZjpeOvsZ3tPr6J
KhUHO9gk5mX1PZhWfpBWgBDNvopguXY+PNOm1GnVC/amB1OSNVE5sx5XhNmfDQ+oogneg9mqsS+W
4mTQgMi9DgDVPxlkJaw9yrOE27gTWRo5ThcvRtcfhOevmOyyYttCWDkWrMFYKhiu/2qtjok8mf/M
S/E8pVtNjyFvUl/5ZHkfsC4SugUjEup5wuqNoYlP5481M4rKnEBTxOjcEfYjxScZ8+E0HH2X6aiB
t9iVvvYwLJ9oPty7UeiEBLJjUhgA/TIPiphSTBik2cPgFoHL0NUPGIWnw7CARy5YvfE811FeW4Rz
5uW0L3vyVQYtPduz+D3PWIpIfiSYJTDuLGv/SOjD1p1OL1nymFcz+cFCKdiemlxdY8HDvUQZcRgb
cQ/h4xqXbkrN0CVKAZUYjFSPHQslymJZ30bLK5tB7QXpKih7BPFBz3QXV7dTy75ZATapZst4xqvT
MuE5GECXq82D2jeuvisyUOyNzCFRwP6iyuNrAoBVFvSSPDtET0bogZpQEq4VoRvhEILY94S89/Z/
LJ3HduO6FkS/iGuBJBgwtXKyJWd7wtUOzRzATH793ez3Jrpu9W1blkjg4JyqXYJCLUaqWfQ9KHLX
xloNBAK/8F3vERoyljF2+eRJZYNJecEm7tCP7YbJ3eB6hjxvWDufdl1emAGiZetVyTB6KPwaAQ0b
SVbPzqYZeTcG7ak9KGZl8vYUAb7aunRuE+0MxnQ4ZwoK4Zq0Gk8TXTHJ4YcoGBIk6xk96kSPIhVN
9Brlw3sEXr2PdMK8mEwUOCFY5+2KsJ8mAOf0IANr2HbA7p6R1K5BIf7NGQSA1lYAQJgdoi39sZvE
349+ydCnztkvg8hm4uWItT1z68LuvzY5PPVWcyzy+SmwqLd1G751cb+4hJnHFCXU3iQ1VibhhPtK
WYAhCqdiyt5uTKuPtoYZEGiYlpfS8r4Ghuj3oPGOVd2cPFvQjhwz/D7jA47ZeJeMqORwahHf0qKJ
Cxr/DldC72p8l84jDWlSXDJGThJb8lowqb0LTEtS0Br+VsJEXqmJXtw8iWZVNMgLRiJd76sGHWk9
6/rAXA++EoMBiUYAYCuHOk41riI6KbCsTdh09x6+D9IOSqyf0MNO05xsHIGcTA5Jt/Po0YNS8R5L
y1zlBw/DK02eBUdg9id42M22Ksi/XOSFme38ziF9xgx5ZzvXCwkIC1YpuJzgwZPNIYbspDOu2ygS
v2FrYiM2JQV+lnyR/QF2pWeaoBxsrw4lFiyRD4rz8VKyZwLaf21a+Sv6geUzH5+oyqNj7r05trrW
DtPW2GuKzUBcTqD+REQErUN7Vjshx1+d97fWaKod2ashAvjpGgXTlyq9ft+2Hj1twTtrR97BAW6G
ge55+a+AsFjZENtVQkqLnwNmIi+BX6JFxmiiYCN/EfsuOvgEZ049B+9zG26lRXKCFoW7tp1wHTmj
x3U3gvgPiHPhUxyrjNMT2VR3PpsWWqO/dSmSld0X3yV2vlZZ2yDxm3M0ueiSBkjwc522fEfwSn74
mKOrJV+PuCMQ8KumyunQ2il6hzx49cRnvYR12K25tNRrRY7pcj4FDcXGg1aOIE3YWDM9ctfa1fAn
OHGCMgrKB8XsPnV8HC15+iTaGcVWsx9DI9nZDZWkQ/3NMAXBBoD4vLzwAgGP/88V/i48dOvoKv1V
2kfHoEN1p2qAHXNDxy8gq4DAjssg7JvlOksok8Fy7KYfcdFdDR96ETCF6Q7OtrE3i3MycIrIWIxR
3RhfE9JWZuUTtCGfG80co2ALG/aiSkPRShOMwobmYNt1cY4FCtoy1y7mg56Pwc9aXjsfV4GbYFuG
u7ymAy1tYX5DT1mb2d+qUg+TLT+7EqIwJMTRM046AS6oOyc4tNVQXHQGlXWQ1W6sUPx6DWLwgdyj
vU+GVOr5OGdT868DqnFrjs3CejT8S1pjVIWqvbWd5jLZltxac8tgHosTGz/CGcrCQDlLVoXTHbuu
ekIxw68bEMnkItB9a8xrm3Dox0l0sl0E11zXWyfyxIsxoOoscCFNg1/th2ngX1SJ8ajq1zJ2zjkp
cpvCmImzzTKcLc0nVtuHUOA4DBUb0cw0Be+Ze2hw5tToDbyYzCURx3+MDNN474QIDPsWKRTHiL0l
f9uaxg1qp+SpaI3fQi0Ibs9M121z6kBoboIYxqDl4cFZdmcjPLVIAL1csZ+4g7+l0/+TuarewsER
a13zLoRueyKhqj8lw0tbIphQ/SM2vnJjaFxkjPy3bgTcVCRnt6+NI7f2ns0cLKeLagnzUl2AFei9
eOS00DykiT3sZMcKIBOcWihWSRmqwUgvPI+JdlztY5tFdl3smAS9BqX1xdkivaKdQ39on3pOSSDR
GO3hwt23zowNxu1OIKWdu7AyBlA9CIyMhspF0n5dF26zkyljuTjN79uOvotvYQ8g4p1dPOJnwAlP
m5xKTIdbziUI51PIUWR8OkesIWx+J8DK+RbwHpaxDD1N2rAlVkIca0aSprSCHa486yTf6C+Hd6ai
n+xN4mlk5HQcm+yqZ8aXAL4Itxmo9KPEICW9LJ4iJr1c3Eh58obLlvPVKSnN+jD2fIICqug5VSYm
nMH7FiZHksHHUDHDwbvLKfCvYxbRebeqN5CegA7SGUc/hKCDmQwVVzVIyyyqDRI646M26xx7gKOY
nds0mbQX7jq7AckZIQ2uVEJVTqeP4DZExAOMx7R0VrHhkc41lc+1ocDL2hV+e+k9UyNn0vROlTHt
iSPg3TlKaXnbSOHxhcLF0KMr/F0pcRbHUV1v9XKGwLu1Skyzug7lR9zTicR9MO5HArxKn0zwSLE2
kTGX74jxiq6F8VRbOycLw3fy/TDkZ9MrsZHRPimnR6PAUZVNTE66EU9APWX/ZFOI5Giern1sktgu
vL9x5xAiApV6Jfn/yfzJ1pgMUDTTUk2hlJ1VKdaqSm9Msi5t8GRFofkkRhL9CEY6dKFZru3KCh68
+TMZ9QNq+Bc5+eWGC+aPHSqPq4dixX6t8HtebaYsS1ju2msSc6erfMD/PR8MB2A171x158kcYXmf
rPvA89bA6GDIMkmLZ/w3IUre+pWoC//OcpKr7IlBsgAE+b1n0P2qjGP8TmYGanykixuzBIwfHoeW
wmumjMIoBrHLAmrvVvjzuYNyRA00jqYJuZiHk8dihnrX2j7HAaXHe4suieUUz77zWlFcHwLh9qvC
QFcZzZJMohxoAVHgdDKARcSIM4KA/pKL3s9G91zniLHa3MUeT6Q6Xs+BKgbfG9UlypTYYtoKmBRG
ubWYN/YDP9pPfRazeWIxKArwEnpGcbQpq/GxsONHByHsiiYxmpG62sHne8ME9wcqIyJqMd7JiMYw
ZMcnhJi4i8Pph3toJqHrUBX22kT6vcJUAQqZNjyXWUHHtjs7aK4QaZ6TbCQZwbGSFVfRw9SFH42s
b04ZHEQq/2S9Kin9ad4QkcZm1qZHtVJsWbqEzDaGdHNKxziPJE8RHxQfKqWwWtoKHV/4ZliJPOvR
Prmj94cZi167tb+L+4L+EmM4U76VCeJLqyyBuFngUotE02rxE+cy0h0rIlHucg/stfSQSio6MHNA
suOlNby/fYXFAA5hu27m+RbZKI/q+seCE9Y6qNw6Z4CxgH3uDi0wXumChl/8o2yUi7Ui8VALhsWC
ACcR/8kUtDBiJZFxd3CgoFZ0kFC2dZf82lnwoJIC0SeeEho+03C0kBGvRjM/BVNzhh761ibI00Rv
9gy/4100BzffNPSlaR+yqZfryuR7cDrf8yL4BbzmKUAtsg1i/V7MsBethl65b6lHR2t6FAQPscls
ODioY1++9XnjoS+I4GvYBm4dtK2T0Z76WH0B8DDAUZOpNTSnbLnem5k5I07Sv3ZmUCkMwl0nAaoS
x5nLTeHQTaUlXxfdN5PrpeWUsU2ZxavL9elJBFZ5uyV1dFd2XAxeOTBNrcObhO+HwgTHzbJIcY1b
5Faav0nuUIDjCQ82DQ5wJLjeYU7tt1gLOGKAB+ampZRqWfUS6KrQMqvTbMwmplG6M8J3aD5NqsO/
tpQKPgy86G/RpbfWVw8wmPWhiPPnuqjtDVpzFuE6QbMF5qaYkj+e29/3Q5/uGHL92vPiv9PvxKxb
20Zp3A1QN1wd3OLK2Jpl9Zxpo95GNeKj2nWphKNPXfhArZgesVrTGdEUY77rh6smaO8ZxWQHPB53
edyku8Bx7qsRogwJ3fd6rv+E0WcTy2xdj46kR1ntEodecGgy1BnqZ3qnjA0hF5I/6f+4JX1hjyWb
G5lON3cL8FuuSxUv1LCqrzccZrBYwFtgGn6F/G/uhtlAbMkhnDRkCrgtWebmipkhuDS9rnX7ims0
O+KQHWLUyjoJn0hwO1ojk8qiAjAGxKO4s7rcZVLUkQ3lHgd8blOCJy/zsFZg/INVbnyMDe/HyAz5
rmqBRU4ZJDFLZr/SnB9T+nuMwjajjQ+VmuNhSj/6Vv4pm+EVcAMVPHil2TnXRXXRrCzouaPHTIcv
tPc5WQTWrpnLcENvEXaiX4DKom/q9afQVIQy4uQni8XOEvbKjZxk+WWHl2rMNxkzTbeLmJGgEkLm
+WyGeckYiY/JM9tz7sj7yUUq5spoZZS/U5aQESVccgMjKpphPrhs5o/JYO6pwPZoWUxGVuAM3UkW
GwlJVl6mZRg4pyXJHXn6UVTjup3aZOsh52djBFeVquMQxMe0oM6Px1s++hz4JC6+sMHaJqUcDk34
5PTzK97ilekT1kMl5LCGdXvZ4B3nLkYxak7bUiLDs0T7FJf2Ex3fX0Z0D7Tfvng3flzrl3KFVFuX
hrmxd+mK5Qr4wIBWvDSrmH0eTXyvoKZNcbOLYwf/TIpuEOnlvWtlL4q8O4adJcDXAtMSPHlJklKU
IVJmL/AU7zzyOZCSury1S+Codiz6fDEOU8uM37lIYMTgkOzeHQErL2Lqy9ww39qT4MRxSsb0VfYm
KkEIjG5v3UpGZIYF9Duu9W2aio2JSy+zsKB4dUoJUZ+rDvlWP9TvXkV6JUb7vrl1DYNd/xG9tbXJ
x/Fe44lwI3VO5qxawyT/OzssuO30QkxdeDcobkH6WXhTovo+FvD7KKJ2cQFNWgb1KRfBDubgvdHZ
wINU+N1b1mOIqNgiI4e1lJmum4Pj1B70lyLejyUalGKWJZiFUNC/tUn0zDGwqaba4sx8mOL+e6zh
9DaihY3iWETItISMIFZk9Z8eKB/ETYTDxqcyuKtmUglCqK614t6caG0XA/sGGLpVXBjfjVvdJLmX
DELu6o7hrankaZ7q92pIslUhgTaXsmV3a77rtlhKTXqHMTfPctdNIj32XfsWcjfddUwBRmIY6lTe
ujk/tSVq4961zvNsxTsXysMakfPJtit712gUih/ICUCxeY9G3dzItsTyIx8tLz+p4QI9jMgRaU4c
y8VHH1MKa/MDmMupM3EB1cW096fxHt96uEoc8ioFpxlPq5/GYiLcCee1RZEcCP1SNmDlfeR0pCr5
FAs0/mccJBvjIjpwWYYM0UI48yfJX3dOuZyjU/vHkvkLOMWUniNDyV+6VAvitUUvzT1K2fGCoyDF
wWs5wCfIHmiurhmhmgx+0eI+IB2CT5VW1TYgCwxSIMHrimApBp9n4flfvR9w55cxdbHOvgkZllyX
rKpiScvSWB+wH0HroyUJu71/b8voE5fUORxG0r880A+JgRjS5xwWWfRncKGT/IaUNmrqBX8CUI2U
HRhVdfxBUXEX2+I7adFXdaZ1yDPjipLrIhIBbcdj54/jz4613HMiY+0rwQ2DZgzvYZl6W2OJIbAS
TD9FyedjfIGhQfbEUgeCnRRaFZn2OjEJ+KzjyLwLRC6O0kquqYQOVPn9pR7ZMwgKebDocWDqBCRR
qG3dON5epETdTdHbOAFSG9zuM40oqxW3jTH09CEZ9nIcFGrZ5Sz1HPnoIFQcHcGrN6v8iiayXGsR
/B1aeFIVlNUcR9BB9dNr6YpXLTIEVDU4Xfhxg2YImzrJdynDndu1xiZP6NPaFiuEiKjvWiCgeJU+
CajC/mwv0oyippHbm6dJ/AZh5aNATS+RDzmynj/SBfqpPDL1lAALw7huPUT2oYIFu4r7xbSdR6/I
upn9YGnrbRtTYVV+qib/G8+UFR1VLQ4EAnDNd3tkb2BV5cyji59kDh6qMHzQdmTv5Sz2s4UKgXA4
sUYS56+KQKA47NFFrjmZMvqP/EvUJL9AOXgxw9qvYgwZdeezPOnsBOqtzbs/fQIDd4jERzy/lQQ0
rdKAhctG+HE3FSNy2zIBQiNQ5Wfq1wxLVCssoLrn80iiGjW8gb/aCr5ax6SL54/mCYnnZkJzuEYG
gBNRVD2Xwa6S7otHjI7V02UTPvNK1Pcc0vAsxRPpf5bwiXcK4gff/zTcWN8PIJRMRraWCGqcCY3B
3P8alIl7N9gEs+T6JxpMjuTjcjJGijVRy/XS2GVzqYjK9ATXvMQxTFTRKtNjubYGwiIBK79Xfvut
nKhlY6fgmzsyLsv52cf5uGpMUhNpRy9Begw+mfO/iWS0edXsoqZo8ekn/WmwNfTkhHAdSmeYa6H5
N7fLfVHaFZm4BvEKXbzPXSz5kNQQ9k8AJKcQltjoqLOXOda1nqCtuTOG1QRvitG45wEBysGvU1LT
s+tkm821yLDylIhyhMV0q4WG2beJPtYecGsIJYVQUHFKLK5BEJ5A789HHB3fGn9ME6dkHRulcxEQ
zbyajkEJBIoWEicmwySAisCgBiYBEUqUmmBaN83Cuh2FtreTxbjZpH+w9VJjXRnktSQ9qkBPuD8e
duA1yc02n22iUMBQ2nVmdCrxXGhjfqF+Kc+T/xuBpmd8ObwPSUCur0BdGk/FLkZyLakusXRQZRDR
ziYXLf2DCouW43evpCTeg1s8JK3zxAFZMNenBRnEJ8eT5UbKCu3379DNLGVVAocVc0wE+nsjfawI
Q+O+FBXWPPRq1x7kEGu9/RSnLraSog02TGQAlA3BrRvpIjIS4t/PT1Xr/IIxDzfue1xIQKBGeo5s
9vAU2fk6N1jo6yQGxUmWAT8GXIZJ7HcWG78+3oPQDfDSE4CWEXw21n8b4MVrK/pZ0gdY7MgPl49C
dthNdRLvoZEDQEKfKfP6q8yZbmHoGO6SQnUYFxxYJXr+5R6EqMH6TvuLC3Jx0UV+KXc94l0pCOrL
h/Zvp6bwnMTqTaQOJ0O1AnhwZ0DKffAKb0XTxno0IF34IyKnJHIfs4pBWEeGUBu/aMXnTTPmOTBx
madjvsv8jOjsLL7QNwggt5GoJBnOz6a3YiTzmcbjdFJ5RIxVtxxa96mFvznlNrNtgaLcM71N6QV7
069PboXt0M5ZyAyay0NU/jihWMLOMBoX3KsPxW/V9vZ1EG8LIeWE6OlU5fbrnGIVDV0b86x/RBv3
wdh+2hGhJM5G/2APZnNvtFGwH0oY8k3kUp/2znCSGLheR6XQ7300RV+/zGR63ukGeXjEPKowC+PB
H534EX7uU1PO6kiD3o1VdRUxGibbnNITHLCzrYpfKefoI2URrfCC/KJbuidJEcafZ75kaeyt27AE
KoV65pTrxN24tpu/elHzURugkyGlnFVqhI+WIgTWEHrXp+PDLLLxGwj2MYj/hbcwTYF9xUw8x/SW
5457LFzH4tdMD547TD91OjMrqdw/Yah/wuAWpi70TXDGt38PjcNJyIEEevDgwAOXj1+XJDE7rybG
ejFbXafePbuxKZsZ09eLUzKLXn04yzTqtHsvVcM0cATe42lTnVw6GNyLrbuZI8+7F45nb2M5Hsvp
u6hwjRKMri6gB7sb9cIvcXjVJyogGzs92XKj9ujnOZ3xaiqIJal0yACbLs3cJ1u6RfqqIP9hDCEW
y6GJSo/dXe5Y/LZGL9+RKZUPVQOlYwgNuaWaQ+PtnnXmlc8ZaqYLGY5/fIchaFL1p7xnGmbN+TUh
8uehbboC5ZJ4LoEfH5xYfriy9C4o4LxLvTxIiyl61UrzHp1FM3FjCYP3uiVi7zlzMdRSnNkHzlGB
H0yfJKpRwljQfcyo38cjbv5kHqZPhbq67MZsJ6YJjdDgh5cEh80FRBKlHdFsa+AJATvRXAOQdh6x
f8WPzAKjx9Sbme/mCITSwYoe8+UBcBtHroRGr2G4BmTqlPWJ/X0bUmpuotTLn3s9YiNNnL0MgJIA
t2iQWGfNAc32dLMxC9ywIHEmOfRAHl6aWSHfZFC0+fdql+cHXf7/+XR5fsIY95gyM6V6HoKrI7Li
WIriZ+yy4PrvAZYVPjdmqhWAUSzGTr8L7Vo8yFarY2sA7mlMNSFwBhpoRMb0IKL8NvRZ9T2x70BT
3M5QDUm5GPNn1yMW3BsjlB/MPp4jvNk7wPLJ+t8fqczdU+alwFq8jhz1Ka/3rGqK2HF3k4xx9YIG
ObvYmrxSETCgq3KcvV1g/MVUHJMApLIXpyEGjqDK8BA4Vf5CKwchtaiT3b+/1Xn5QudV3s9FPNwG
hXDToDFvBPV9Zfn9k+rUhfHbY2PlvVyhbzLGDlRBp6dV5OES6XRinJouNndZ761lM59qaX0bjIhX
k0z0BbtZfSpKOgtKcW/IPPB2gzkhRhv45VlGV/6szEW9V3L6zh28hCilgsnKr0afY0AvSZsWsj83
dfA8ush+qxHmYGIH1RdpLJeWFotZRxiWsXunNxyT7lq5dXdNWyT2rVdaF+RP5Z6+bnLCoAaW3U6p
5zVMKA5j+BuAgaycuv3Ikyb67Oz+LUU6/Ydg0HzpCutb7qIpdlz/3Xc50f57qOQinQ9H/OIVqLFW
uQI5/dJCb73weeg78YDIYlUylwo6hZVoXqhty1dDz0gB8x8IJml8TIYXIR7K2ktJ7kdfFShDZoLo
pqzqjzkevDu/cxGKdLN/BHuzFcY0bBFA6WudIsvBCeV/xVR86PLcnymmc1M4YfWExWfYoV4gTSkK
k4NXRfRXhNPdZJbIa2jskzTrb8BH+luazfODqOXdv7//97wETndfTRQ3Kkcyoao31N75UweSXPYZ
0tRqYJuqxF+huuBNOXO+myL4USJZBrvka+akcqxGVbsbW3nteWqd/cB8YWXB8T4kGXGaQKhh2//x
uwjsPsPjQ0UQ7ovZ1szBtf5T4bJZeQijoYrT9qvC+Zy4JYLSnppG2wr86jg/gKuE/vBlq0w/+TH9
5Na3BmpACcoRo+TOfPv3hLQDfeAbpZCKCasxRbif89S7b+Gu5hMKoiLQ3Q4tfYo2AGrd2Aaf9uAR
52I04iPt83Vb2tOrIUV4mtiQoSYG8wdKNkoxg1xtSwIDggDOcHT5i9iucw4WOj5RNFTohCQMJK3Q
Y3Z0usd5UTS06DyDOXpYeghk9JVnYi9Idfn3VJpMhzEtYdGm9Rr7PpRu05e3Zv4eUqSwfWWWL1EO
3dtuLX1tWwSCceJ7x7rFuhnnrkU7p7DfDUKZrWYwnsclIsnAkUXwLQcPUxvlH23o5y4s1FObzcMR
QPl6Lov2mGo4bOEcOh8c/T+TXqHYzmz2Mzana+wkX+5UDEhj8pxZlrGzSu28hjIcLtYAg6Vvx/sa
KhYd3CX/j/4M4iCv+aMSqFpUNfqKSScExebke29W9ArRZoEkcNsrzJ41nQsAn+42rlwfoaLz5iAU
PyPGD64zNhSGvAh6HENd0dKR/Ox2PsLO1j+1uKV3hNI+43LmdLY8tMuDLk0sQ3HwMfTHQXMydUP7
JOjJXKBn0upomjf8JfkVRQxJLRLZdd2mxrUaODa6HZaJ1O6NK3FzHd4WJEI05L6yxMC5pDlxK90M
AONtLBlFGq4KYEbVbAM+L6ZpMzUMEGeannt0L2992/s7XeYg7F3/b11ZzZc5JX8JQiCrr2ngqHYk
JehaDK+O9V7gatzNgXxXMwlNfSHs1ZizbtAVlMd/X5XGjV8Ada4LPnCKSZxxiEo0w7b9zl3uURH3
9ot2E2zxwl/8Rxb0gbw1DpHFeTsPZtQcTgfxxAmPCx8Zuywoz+qrDMOl2SrDS0fQ6qmKMRooHd7c
djAu7sylN/XWrugZT5eW86wcf9ybJGjtgLu9DMMxlH7yKpvL7OBkLEKLgkX3914xE4KoDfi9KfAn
zdnj9O8B7Bc1ZNxXm8gpd47o6xsOGL0JnQH3HHjPW+He5+CarzXUAg/n6Lnr5rUMqvmJaA4UpmNR
HnGk5m+1Nz6j2cG+wLF3wiX/77sxMTDo/eCrNf38VPZ6ZQGvg/36keF5ewzgjxyrtOS4zPhyWxjG
xLEigZK5PBR8i02TowNGD5IeIApt/g0uCNygqYm04M5WjrygA1e7MSJAiZi65h6pNQcySx7zSDfn
WMHl7K24ovMv6mttSMxC1kIAtD3EF8p40mTkrJ0Uw1CgyQ8rhy8fDNZ+oDbbhVNHfIcdvaQzsnRh
NXqXuyFiwqByTx3skty0xKFxDQYYVjTp0yCZbKYDJlGz5s0HCIdJKQvkNmyCcjvIBUftWP7ZHOyL
E3cTOFFUJ22rA5aNKrmhxthY4FlsWs5GtqfaRIGVoSXPrewd9Acutdn/hf561MU8n5kk32zPak5F
x7KaAeDaZmI6NIEsV6boJGrQUK0o66/cc/j26goPYljKW9wgJZsDzHiGYQxA5aMAi1hkHsjvtLFJ
OfJ9YCJDmHZF0kx6DRsPY1cZ4uPC4mqeyVbsIehmZHdbjFIlsaLrRLtA1ms2mhF7HNAejfpH9C4n
wyrf5pQUj7R06MQ6+blHMBHJOtiG7KbvUf0Szak4zbpFBSSANCWg1Z4T21qjDjQ+w6EtNkrbBG11
44esDGBStdoT62jsIoNMBFOToipLdR0qyPIyB/8tGf2wI5Y/AnnpYQiyS8NStXfZEA7NjCsszZfC
oB2AITZwI2sh5W7Wrt4qjghIF/3qTHb9WyXxkFhmRTBWYH+OfkdqrNfnB2u2+ie/9Yab5eFy6HT/
VAo7PXvTcC2tWB47MQbIlLH0oWe2QBXrqTsnywOyHYKXqQ4G1ZEQ6IfMUNMIaaUzD2fAIoAHKsQt
nCQ5nOpYke5ET/FfpUyGM9CsEApa4A/d4yDkhwiNkDMOCTGtRSO2KKt2w6WJC6rW1LjSAtrGFP0O
CT0BQ3DYn1qW8itjOKCF5Y6JUfpOqgUSCpsYrFC/MkAl9jLu3LsWoD/CG67QYnrKy4EjIGDDg1Ob
qJu64M+gZ/Fhd2Qysb46NyOKlzIHL5Ju/FcA5wjCfbt5n/o+JXpEt0xO3O/cL8GXG9OJhMji3nDU
g5961mFG+XYPk6rHljd7KKw9c50aENkb7hPOuYX7LGoPpGfQpERAIBlIfAlP2nUwgwXKfVjEPyz6
yYOVN4ypGnFDTyxuI9kgIEY/i+iQuHMHg1GH/n26PGDbATFTtLuusInPCcmxbdsW34gfIhnzf9Fn
qUcVh/cz1Jv3dJQdjQy33U74ap5j2BXRZNwcw6me49LRx9wXi2jCPutk+CRs3n32imR+HDE9Y+N1
n+lZRzez99iILJetyQLuYCOPQqxkv450nTPSbYvEeFY9A7w0jhkVs/W8WAHrozTNjCW3Ch9krY5S
tXJHm1utm0JmQBjoKeBWX2JMvF+AywWyFtc+eTL74Qw7fEST/FuU071fy+Y9kMO5Harpx7PiN+Z5
xatTmck2dcLk5LHp3s8ZlyVk9C37+wb3qPnIMvsVCmk8i6gZ7ru4ePn3Jz+2qpud7t0S4Lqnhu9M
tt9JpfxdiPdwHdQBO4RoMZS41CUeap6jW3qHgO0FXRNSuCD9ASqfWGlxJasuRPqGZcJlDHCRy4OD
z2MTuCYqqAHNc2RhEEEsE+4Jr8JJE/XRZSresfvk92yEJE6p+EKDwERdTAetIBmDNZu0HJGHA0Ty
WuOOR1MCAnT+rO1oVQziJQmL4BsFyJaD+fDh+/0IhtQwdgCQOQuU/amphHtWmc2VidhkXcWcdyp/
Mh4KDupZUnX3MXaFEFvHnvSTkT6Uc+/vFEatr1CNh1kYyACC4q+BleTvYl9MkJtmnj/egh5BnjAL
77Ov80OdkR2ak0tQFX5/oKJBgOyFx7IW7qmmMRYBtbzNpomhFFga2MkSRdzyQOKmBZ9tRKTWZHN0
LcNokxLryhDoo3DJqjWrrNtXEZYOswqMLTlRqP5F/8TQdRmH+K/l0OpTNlv6lCwPwwj7pGiSbjOq
vLmEzPlHlKroV5mhmUEzsfVFzqn36y3EJuIwG5iYbTMdfcMb3yZa3MfGITPPq0nPSdErI6OwrjRA
242fcKVFDYUw3eru5FBOn/TylZ3XxmFEHVGSv74mHZCgGv09p0VxdbOpuP77arQEI2xsBodZ8qZQ
hbOhk1pX5WFytJScHis2JlT1mfVkSYV9Q/L8EDU/HbQyd+i8P7pcqCdx333EitSBfC7Tt6ABTdSw
XD/LDrE1Dd4fk0HFzizq6KXDlsT5ugzOFUTYF11D8uQgGeB3oy6Iy85ZY6tsdh3kiol2+5vu430D
S/IXf/WTrmkhVfZoXZGdTI30v42RGqDQJb+Xq6ipLKW3XfqmU+Wty4TgoVQZ6T0yg/Qe8C32/An+
n0+5vWEBixtCQ4d2fiD7eKBVNO3HtAJajTyc4TbbKppSZmqoTG3bdR75zPU2zuOBMxPbVlv39mVa
JldNGFsHrPyMsNLirYBNzEW8cEAynb9lTthtlBTPQc3LoaaIn2IpoqfaVeCBNJ58bXX7JpVvtuUX
OOQt5zzaXMqaALK6yv9CbxjfxhbPH1xlmkzE0CHFpQtZqKp4Hmzn0W6yghTRWG/+ubEVc5J71Px4
0erZ36Uzs62iA0niD+JJLpk+Q6mK8zim9CRcTtUOSfRzlph0l2n4OjhQ8360CIEv/bOoSTkj24wB
YkxSFeaz5qGKS5qPbRZ9DCWx4DVchYPwhTj7Hc5WgxNE0TKw9hzU5dyVdLFDUdLclW14grtTJm//
MXZey3Fj2bb9lQo9X/QB9oY9cbof0iIdPUVSLwiJUsEDG958/R1g9e0jsRTSfclQipQSCbPNWnOO
OdneazOPiqpcRdoVcMcb4tLUtuwyaDvu81Tq5a1bbLU6NBnLIKa8/U2Nrw0bLuwAj4Va9DGE5eHT
Moz2eW6Up85Rd7rM8ysD3uuxtadD2ij6bXudRdZdF9PRHlvNQCGmkp3XztU6r03fZoP/SBGvOlrk
qK2p97loHFzNl33QH2VVEXRlQONpNbs6C0oGZ1YH1XkkAnjnSHat//t33DRPMaz5e22CYl1TXILk
MF5IMUJCDcya3aMV7JHSy5Nwk0f4FPbl7SWrPGr1AhM7kQX2ZcTzThywNa3efoob0IZYqBd7jSSn
FawKwM1mm91WUHdvx3KGgrHYeYJcfS2pcpz+96Va3sadt6cFK66qbCLJl1mv1alN9s7Xkh7ydYMF
6dpJs/TciIQiquPtIkLIT5omWCSb96ioOQMABuY+NM5zMvy1GRmGpDj3uXzlSS5vKkOhxzZk+MUg
a5iQk+OYhOkreA+chSpYD56mDoBO0oSFK/QHUne8edNXRvOIMQM1IA07PHx69GLmVEVI2vkIQRJG
RIRMBAOwOhZaVO0jiWOvWIwVYZDnl1Ch1nFxgD2//Sks1MHQhA5cA86IVaTzLmtHkrEXlr1eBtYZ
Z/23ME/8NiQzzFMvWheTmKIEmg/XNnZ6NSLKXBp7EbErvZPOTPJokWVzS5p5foaw+Izkct5RAjS3
tk6nIw97uBB6d50WlXEGiL99ezcmWnf99idand0pz6rT27tm+VU2qhuU487WnbKl1SX5iMKjwY4v
saVOg0uDCTg06wXfkJfaxi4KZwmp2RtxCqGgmiK/6fN40/H9XzQwkKuSZuB1CMd3M9Dg3lZlj/mU
Qu0pSQvSExqdbt0MOFuNlP2HiWe9fdPmGNbHKc/x5g8Z+uqhhniEX3vltgExaGNiXuBP3alZaH4U
K+dsDk8hd/mJciCimgSPMnFaOn6rUa0MwmbOeVn1pIvywqg8b4SMizUeFFDNLM4YmtH3ERi7dgTU
gMpFtxzUaGVZ1lyFdpY+RHlDVzdKYYdY8YVyHns0kVzn3tRSXiieOxvgq+EgpK8DXcG2y6+12dsA
hSDJlIPeSsr712E3eEul+wzBK6N9rFtbs0KEm2vNPWui5GaqaVxGCK43b28zjyzKkqCozbj03EaL
pIY41NINpIYUsWNunTBFrzLKTWvqL9spS5MLuA6+Dy7UnLQHaPEknzSIWJtI17Zvu7q/NniDWahd
3SPLRJEF1rpdnjbo+GRvZBFeN6vYopiTF5QVNxX4r6MOyfiuUQRbeYkfBnF5PSlMQygAFCvy1rtT
zPfsNtmrMg7eReUY7geSVzfKcl/npgiv0750tqZRsKEW9fCc938afUciEqreYwDIAFC19sUVLIGD
5aWHIM/FWxKp6v48QRY9c+g0v8s6QFGL9ZG2VaVr9rHXpdw6OV1/Ojju2s6ljanYbs9vL1nU6eup
KuudWer2TTalvm5E9kOKcwzVVPG5d4b82BrlfrREQZOE+mIIiPiZx55VJeqvSzYDqlWg3fXMA1Sc
9XAzG607qZK4+tT8hnJIEbtmWRiiCsHFLr9GhSFvlr02yzL3DMU13eFNx5Of0wKdpwdd6sO1Zr1I
17NOUSc/ZnNtAsBvqz0AdUgTBdEfA06XNYai9CzqDkq/Y5iXXhTV1bSk6RIXP6HHx94x2+yaUd8G
14M3SFZKeNnf3kZp62H4LlC/FJShZ3s8GAYVRBqR7pqKLOBz1FAWK4vHYRz7rdLMZeWW9vfs85OV
GOHJ4NDEo8yOyXQiium2SxV8nk1vz8KBLtdgQoht9I+TOR0gy41kgAKczoNUHBJt/Kb33FKUxs29
Tu/gykE1zyrbuS26aoSlbaLOJsqSvJDLFLXyMGlLgZza76EEX4W6Fx0Ana955y0yBMs1lxBYTMxx
Lp7r3PPzoikwKhERHRPpd4A4rt27SUe2MySdPFbHuTASGi689IHx+NfOXotSsIGtAz1sorKlwmT8
aDl/OSz0S4kbmAh6lVy5AXEGcfPiLKMxdENE9svbyVIvkIvH25LR6DqJHfq944R0mDtwHTiDcxNM
WJYBXLmDcQK9WtxPcztxDa5p95LTUeDeBZylLrVRomUk+YY+DW8ppXM/BenrWPbFlZVnJ/KevLWu
yJLAIB6cQM4UB/xg4Kt4l4lDlJnmCVn1k62Jcu8ZJSoXQhhC4kbpSCMiU1X/ScjaOXd5G97X0P06
S90y0ta34RwAY3FhMyM7M6/RfrHjrEKqFC5kn86ULDmJNiHQTGyMlK67JzxMa4jNowqfeUtBU8MA
RlxjRyZlONwvaERst7cEdudIAjRbngfDC8HDFeoLPskbsgmg61Hj3WdDBg2jqTA00KsCMJfGJztv
e0QoGEtcFiJtb7rnQZbWqoqfdUXQsp46+j0UNHlTJtqmJoYL0vuAlH1y5RUMNO+oQ7hblQ7Kkiyh
69+UlJGR3nA9LyLMEn+ymmc8eIq+26wdJmTVm2WfraZY3A4oR6vRvrWHrL1n52f4tW5YBN6F6omC
hCFQd/YocMjc4R60JBVPqLFfiZdiJuhBXdlBHj4LmqsrMUzltd1zZ9Wepa9MS5N7AoE/dzqVdAmf
d2VWXnTP1kc7O5b9UJmAGPJGTfQfrPxGYd+7UeTNh8qyLlg9Wva9JN23qXfSQg17O3YPgInd0O5p
5ugkT1vNk5Lds1Do9JDgir0glm+VCmlSGrWRf6Uu9ZH0gVIOtoeimj+aIdpDVxAQg/7FwSPgoRWj
Fq6RdrrvjbzaqQnDXjum1Vrpc3JNJHG+90x5r0m5wy44I1tPnkIZWHs5BVfzOB27akiPoB+XomdB
xRbs8ibQoY1LasfnYu7+9DTInsNQVgclzFfBZpazk7pXdYpXeCl+e6z8NmPHo0j1Kd6/vdCXq/aB
jcZKc1qKmu2hENNwh3inRl2RfiIujM+PL305w6j/z0um6eFeIbs+yyIfLxQArq1KI/mscIdL2uE4
mIouJxy9zW+7BPGR7EV1iKykuH37OwC41BYZ/X2djbJyy89UUdCJC3q6qSmeGxVOp0qPPgrXROFA
WOz120tVxeT+eewIyTocrr2eYqg9B4iKBzldTUY8XSUDNZLWhPeatNMVxbutK7FexlF2nzt2eGSF
PaE1522Rthmr9uCubvBLNExUGPOa6YLLby1NhKXWTDoX+cjkQ761rkXZ1Hel4Xx0vTaDCMcCfQrb
+34C/UJKBJLhJGrOtpsuAWEhRfxi4tZr6Chb41c6WRs7taY/A5h2qDDpOZErsh5FGRPFCkNKanN/
F4ZNT9sUY8UU0jhT2CUutKEc0omSJTshA1xigq4oh5sxDetN3Nf9U6E3r6h1s5fI65GhVTWeOtHu
qXfddjLtDslYJFc17LimwvcJdqY/u7qHqjULR1zhjvIz+GmrGN/OrdaOzTEBC7C14rl86SIy1tF7
fklVpYjNpnno4LzZRnHi+TINIH4sE5opGVe1WZ2D4jnX5/j6bYmFAwELfWfAuIdcvkltmCBKY/TQ
EqGfGhvceIaY+LCsyWTFdAQtCmCv7jqPLo1p5J/BKUUNcEqZCGk50y/THOy4YOsRDKfzkVx5ePOe
R+Aw1r7j29+pyKk37AX8OnRZjAxu81BM6WeBEvm1it3nqC/Mh86k759Y/WnO4+lmiuR4Y7LAN5X+
qTIHa2ORunmiHqTuCDv5sxV4WIq51/cyyJprqY/JRVPNkys7DqsJ7fsOGZqPs8fG/psA/2uNJ1xl
5zLsnK/LH8ix6a9Q3swrhzbCCbRpunGcHA18NWWboZ+aC6JR6mo5QyYaWPdYFEsM4AjyrOvkrSKB
Jow6ZAxO1N+TsK7Wk22a/ttbOUxkYQIbW5peQ1wkw+rtj02B0A08/HCg9h4c53qMqPXP8RaCxvgx
jr7KKYZ/mYqYBJ+gP88jG/5kvlR4t84FYZ+k2jftJV5eqjJh7WRS+Uk80V7oHxCkNdYE2xhjdp51
LNDDGHTgNNDuORSfDoOAipHVj2+tLT3JpisSKMn96xp5bTSm7Y+m012xkCSNDZw1uEVMhjWHzDqt
Q9PeG7ve8K2q1i790H3FBTusw6R6bXhoDN1N7kro8XeojsNDFRL38fZ3by84T4tN1VVfUrNsVtMQ
fZksKLrpVNln8i/Ypc7Z3kpJf+q9Id9kY/xlxhrD6mJi80u4tK65T0X1tWpkvLXNOf0IQpYondTv
Da1dRZbW3NQILn3cIdGWjn1JFyNhKWhFZ3NExzUBETHRgTSEtMVDbD8moodgmubeQy8BAYs5vCmb
0CX4mkz7tzZeWwa7jv8FAlWg32Qle5NhVvVl6fCcTDnSa9LjT9Ke9VspdOeqoF2FTa66Ylj4nA1w
DVdg/khRCe1wjdcaekCQaFi5ktc+QmksrCV5YDwRAfc6hw16wjQ6xLYxE55Mnv2lA0PdBwVL05A/
hZ770U3AFBkQW9EKIf0BrtusPtcEgXL4otgREitv0ZwHm2ZmvhpiBewti4pp27SslqYlutIS1zin
KcU0JHEZUegAVNJvKFuOD7HpwTHQOKOlvZMmnX6gxrr6pDVZeQlTngwaFC+Sn1wby4s1eOlat1IK
R8tbTXQPWe8Oe7BiDS1u+sU2GZIHPepYdyJ9uHUy71ClCjG500Juxp97ouJMNgQgLqofi6I/Ni7O
8vL2JwM/JANjR3sZgR6jd31vLC+kVjzqoPywmmSfBV3oQ9No9+MimOvc6oCtcDi8taSaqUT/SC3R
qI14l9dBeRqMLrkaipGADrKI8tYiOyNr8nucNIDBw2ncJ/jQyE7DExEvL0vx8JS0gDFh2YEPitAD
j2RxFHGQX8cAh67jwLqnc2NdjR0NKUhRgCtGXXyc2vIodZ+gGqVK66POouvDH//1r//5r9fxv8Nv
RHNnE4Hxzb/+h/evlIrA80Ttu7f/8rd327d/8Z/f+PH3//UUp7H69jX+/MvfutzvHt7/wnIc//lf
+dx/H9fmc/v5hzdbqojtdNt9q6e7b02XtW9HwDdYfvP/94d/fHv7Xx4m9e2fH14h4rXL/xZSwfzw
7x8dvv7zg5BvZ+ivE7T89//+2dXnnH+2+kw03Oev35ro/b/59rlp//nBE/+wHWnbuqC7LXRp8L8N
35afuO4/dOFKaeHABwaEXPrDH0VZtxEfaf+DSc8zWdQYSMepMH/4oymxK/Mj/R+onD3PdS3L8nRX
fPh/3/yHa/e/1/IPFlg3JdSe5p8fDP3DH+qvS7x8M8e02eVKKA58ju2aSNH5+evnu7gIl9/+P6Do
JzvSvNhH647tqoofU5T1pOdscYSGEDQTc1foIzzAwAEU7+LN+u5k/fuIfjgCvuQPR+DobMIt03Jc
xzXYh787gkLC8+uLgkZUQHU+RORCSGR02zbIjGxwU1PBbpcIM9I9vWJpArc9emNkimNjLbpE7cuv
D8j9yfFwzg3Dla4L5nI53u/OiGA72fWYQHzhqnJXZA4S0hgPeWpUB9dxvugmSK6ui7vfnQjn7x9s
6gLVhTSppNj2cmDffTDFgmlWtoj9duOgkw3yejh4JMxvIh3DAhPUg2wJBMAGg10n91U/PNeBbQL+
ZAFX9dq9FSUnMo36x/tfnxHj3SlxORsu5gJdN1zDYCdj/nhkFpkDQ2a5tW8MQPoiwgy0gWGbYEMM
YUQZHtKseG0GP8Rvs87D2btqae+zrtziU3GulqokMQBpodyLMk84RNzdr49Qej+eO45QSGOBm5kO
ZB7HXG7z785dOvSwxGyj8quh/2Y7HYz/BbZmEVF9CBV8+GCOT2gNNyO2fd+zlLxxgrijdrAZ8o9C
K58II3P2VQoiwKtv0SIjb/CYadLIHlCeL/gFmi4IHrDiUaWBNMS0yQP6jMsFZj5sIVeL/VnlsLNK
zfeQaJwznd5LB7/mylZ+0PaCnWcFNGnZYeNskL+7gd49y28nQQidYQPZsjD0dyeBxjlDZqZzEoAr
rtAowfKKd1P12aqsftcCIHKzfkTsrF6qbDaPv7kG7x7k5eNdS3cNWsMu0RbWuwdZq1u37duu8SNF
h8Wg+3vdAq2ZVUe2d9jsozohR4HVCnmDGQxg17yzUSeEDfGdaRSZCC4bpKSDjR86xojhueqo6XBm
YX48qmH6AsQeI0TxDInA2uNEb55jOJaSXOy2rMIXS2eTbHaeL7J5b4LriIq2uhOyMTa//qb2+7vN
gjkjGS0dRgfDMN8PWXlHcVTrgtTH7ghUc7adQ1gCZ2hYOlGmNUqBeKluj3QNgB14uEmgv4c71UaO
T00REMCkr+hFzwdn0rZ44CljoW4+O0FzTR1659VkxrbWS+pi9uuJGyN9J5bTMZ4UroxwuqmXNolh
1s4mG/YumQwEdXgznSP1jFEYc6SSZw+EPN0X3BO52zyqyE4PU2kHOzdhpeHEpX1UsvwyIg7f9XSq
d2xFfL1ysjOJajsKEuZNHyTRlq5Ks5cOqSfpDO4GFRaRWXLQVzrlou3MpofG/SBYkkn2Q45xcqMC
KBrrF5+KD7ivPn2JFggOndXgQsWoITGlFdtfXxJnubm+m8fc5ZJ4wqRA9DaEvh88VUtlOcZY76cA
Ont2VDsLdeaZdumjpMLOBYA1VMmEam+ounUvic+0Ah4JmQcPEXKGbVbbLCyxsW0cbRqPbsweDUmA
XBWhTSWUndamtxfbk0ZdjL0hXLi5udC7KE52dB94Y3EyWypIicQP2tgRnOYgtvFbb3vD0m7mdszu
ScDKtrZG9BJEX8rlUMgIfjHsjQV4ClNGfKjTFiNQR+QEUdZeWR77oHZvB9vV91ELuxp1uktj01LY
OqT9Uapwl0bY5QXK5M96XZ6lQ0GlqbMapWIVIY8dTIo+mq9i1d8kC7CoAFSvxe59jVyN+NXFbzMp
D3gjRSjQWGc4hLqfJiunbpr1ry8Tq5a/XyXKITb5PRTO3XdTnEYOVepqUeaHNaZTCusoU/Fusc9H
LB7b/q8/7SePqaEzDApD2oQDvT3G300KLp6YbuT4/CqeSYdC/77VUh2h+gLjDBZQ9yw97cKRBhui
nn83ob+bz5db0tAJA1gmThi1wvhxTnJGPE1zzcdLuO2Xsfo4kJzDsY4AnBHWuiRf/fr7GtbfTy8r
F9eUgkfBdsTy8+++cD6KIpRNQ3RDkQcnI/4UR96NM9j6dcXTsEE5nYB1xc9rI5xaDDrrKGiO3gCM
ISud1md6uIPadf3rwxLvlw/LiTBs0zaZmpiWxHKdvjss6bH2JaU99zMqN+cZXKyFOxblx9Qdwp4E
qh7py5ktHS2MKAjXEXfnrjQ7bW1bBiO45vnzZm8PRo2+ddghCm7PGK0Daq3FTaLsaCu02d5M3qhe
iCCy7koPYjKNymoVeOa4KiFF/for/fRMW3wpR1Jks1kT/fiVtMF2kh7prN+V2bpteXoRnhG7ZJEq
EOSwTEWGwSdpgOhFjCgw9TwKEUOwLQzEkx3s4LCm8wSuuPrNSGgst9W7kdDgCbNNj8lJ198v1kQO
MFeguPSxB99KjeL3oJ3NBrWp59X72UY7vPKzyRp2mmtkv/v0ZSn4/tNtFzkCHURLePa7pWLhxpju
cqH8tqqDS8cmXJamPHEVvCJq9zmbDD2nXhp5a01U7jEkIwU+Wq3gYGKXN2LgW7++Vm93/ftDcoQh
kPBZrPrMd4dEEStDccwSrCi8AQERti4Wa34WIjS2+md3onMYh9cdPvQL40mxJmg5uETJbUg93SmQ
8mfYYcnoO87hsIQlDvG+GkCxpvQB0pBEj1bO0xkjBukl3WNXB795gIyfnVSH9a1juY5lIA3/8W6b
GzfoSbhQGEd1m32SvkqmFgMazsU4Uxd0U4R8mB3JLXV5NIsBSIzAFyrqZkQ4SAZCkul/VQF+KAL8
sG372TF5mBKZcDEDOW8T8ncPtcuSQK8anoDa0ch6l46xihduVF9opV+2uMtTMp43me7F60FZyxau
6deGPrK/wex9Ww86Tj6iwn99tX821niecKhaY1xiU/vjqVJGE7jp4MJgo1SyScYGIGSRE0HCCiWv
n4ouew4Gp/rN/uMnnyqWbSzaA258V7xbeecezXj6i4odkHqc7MwghBPNIbAij2J3wqpuxGcWwhv8
9bc1fjLHCJ2BSBimaWBmf7fmzhjENaUNjEPDF2S28qyTmbyys8pE5wRZJepqrIRNsVeGqFYixcAY
ISAoTfYoeJKXYmmrr0Om/LU+V99qgAO/OcKfTMKsPdgV0HYHkfh+Z1aX+EwA8dZ+Q7E0aNS8SQ04
ocCg8Y33Or3lvosfzKY5IXFCPqwxnop2BoOHvz4r5Dm1rSucFu6hLNiKO6gUtiWE6M2g2Z9/faw/
WZ0IU1p0CzmjwIbezVP40E3ZMkn6GTFqm2nUjxFG86lM9wNZSL+brH+yYmVl4LJE8GwhvPd3ai+T
qG3p3Pi1i8y7m6baLwYt2mjdVVRA0U9xLJe3AzWQ3Yx4hKw1sSY3oP/NBbJ+cgtJyQ0k2NGwWnqb
vb97kEtLT+LKy0nBiSgzzKb+yAFvBc3r62zhK9VCe55QoCruwOd+GCrafbWD07B9riY1fiRLY17F
9VdCM4o95rrwKm0qyhduGn6JZFTtwAqgDh0bga0A2GjpxufeMI5OGSUXDFRQL03XWQFPdvaW5jJN
tQuPFk7RNhSpuMNzmGyS3PsS5yTC4suA2mMH/ALhW9my0U2b2DlICBDZrB9FBMpFpR5WYsht6yKO
Lymm123t6O526VeLM26u/aQq7VDSo/agImohUSFa4sa/WSX89My60A9p2dP3eDvz353ZeTCrVBRa
4Y+yAClaaHT4wd7TomxsP8nBXJJP+Ztd+Nuq8t1sJ03Ts2w+VlIofDdXlDhnshmSiC/dcPpST6Ch
gyBQ95Uwm13FOhsDssGGLohXidJ6psHan2nzrWdlPXUteF+UXggWQXHMmHixCdIjb5Iew+WA4j+v
RHmO3POvnzzr7wOoycaNGg7zmy1ZPfw4bOforQZEw7Uf4aEA+O0BNwZVMk0RTrJseukzzmA8p5/N
BlQRiGqIw4k8jtngra2QPXKkmnSnY+DcZPhgovxT5iErkraTXQkeK74r8HlVYSjFVK1/Dg2EBmY4
FnfIF6sVvQaoaHbTf5yhislXq6I/oCjthAOdaa0hhTCpyCbyjDrduqlNMjdqgotbBUSl1blPCXWV
cSfcYP+9sZf0piyFpBuDwrw1k2ybKp2kSGFVBKgP6omVrWzJ9sArSNssSfxBaGQNFAc0t8NGdfLr
r0/vz25EbgiPqjFzlOstlZvvbsROJwWcrn7h5wgSaA8FdOs7hSrJMAGJISpZJzXhp7/+0L9VDRkt
pc28hLRKOkup5MdPlalpLzug3K/SgbxJ6nObxtMcuvbTc7JQp6viCuFRvoUATJiQzejSqhcr0+On
kSzHjaQVdSwUBY5ybo5CJuRNkNH4uyn0JwsZ9NseqytwPH9fynswGpxRd/BwBsq6OPkn26wwydCo
XQ/dsqjStE1vSmhG4EJ3VVg+lKoY7/u5e4DooV2wDB5+c+Z+ekhsWdneGKzi3xfyZjMaoymDn1nQ
Ps6qxjhKbNtN7hFSBDNwhXK8Bz9NwdGcA3h30bMry8Q3iYU34/KedsLNr4/IWa7V+1GFwi+mBO5i
0r/fLatCC+NINtulT+6ytalL7AczYL47mtjRBjaAuvSdCUYqkACbQSu8thXjR+P68B3rr4W3T3P9
Ph3r9txKylKTY4mj8gJJ45VdaBLXV20YhH4mwbxZSIoI+kJ4wLdr11i0nwOaB4+GOqZlARRS94I9
m4kaGYmzyLMdtSnJwCUgZQk+nyfTzyBtLhCVxp8zg11u1DVbrUvN3Sio29uCjPk8JnRXgY076SJ/
MkRJiSbAGEOtpD9qFRx9OtDo2njxgjrbhgGYaWJEjdMIlt4lqtMqLJJsbdhwJtvrdY0jYTdZubim
p0Y25/jZLezpWqJF27S439ZpMV5ZBZi9PhNQ7a0KqVSEZFz7fSHgJ5cLezuoyWUXBsDz3XBKsl7T
moVe8uiNAuOifTQt81jLOgb4BuU3QJyAv8p8ScP+JqJYhQZRtscw6+Q2jDJj/evb5++jOzMRKHLJ
NszwKA3/OBKgAkDqJdLMF0WMyhbEYDWMHlcuCkEbXCWh9+rpafqbRflPVp4WtzqbANoy1GHejT+T
XrXFJKbMLxahXOfOtyRrfplMdY374rptG0K8NAOG0sgy59df+O0E//i8kIGw1Ad0gdfRsN9948qc
cO1Q7cd1aj/VU4cEyEgwI3jI3FMFoKoBpa4bxGSzPrH6/BYtSrkvY9PcuCWBAA0ipC2MUPoH1Wwd
I5KqsqRxTxnzS0GN5ZASVbQ2sWRTPOmcnZioa5UFFHUwEmeKXuzG3ObTKNPLXHTXYUyeldknwTo3
YE5mpHrtowSxoUT8XbKo3NhxduiQOxBwXzerkGSClUHAhl9bRIOE2ktlmtqZFvclcBsEH/Zv218W
NYq/DTKOhWyOrFFLl1Q0l2Hxu2nKmwVha5CXfSNmZ+ssdJ4M2vBC68nB9ngLv6dcSD5k1vC4wfbR
F8pPu/B+vOBlAv9jLRwguRCB2oUNBFgD+wnSJd8cIAeFwzVRODpbCqri0wIXco/RwhrSU6qg3mB9
TD0YU1qYncL4uWp7RJDfSspK19nCLbIXghGu0a/JQLV2YRs5CsqRcOuTAnvkLfwjytTgSEEiZQsb
aQCS5AJLoiR0IdMEs5eef5KDS1pNSQkQOhRitmDTeslFRQCO3czM9wE2M2dqHuqFz9QZ6SOcuoex
lDf0ou68heQUqmprqkrcuXjZQgS61wnYJyyB60ZDHN2RLavc8Byo4c+wIPOuJrqnLQZz75oYCCJJ
zcpIh3aFLGaVgppSC3NKIrxbFXFF4BOO7PVgt1/mhVE1BMUGywtGLIjGNL/su8YFpdUDD4y+1gvn
KgR4BYb7FY/iVsPikkaQ+p3ozz6EujcweK6MqtkUNVA5oYmUxKOaZRryJ9Ks8nOlvHwDIiMt0Czn
7jeSG+4DoFyIIuEKgukyF14Xe8MAOg4f3OryvluoXhl4r3zhfPWN/SgX8le4MMDmCHVm61XbfuGD
Od8kZrktLcNyy7UlMXdE0wFRLF7kSSDGAlBjJsixdGGPzV7nUixhzewuZLKSTPZNZcSonst9z5Jx
PcD2oVw9PIcL2WyEcMakSKCPeGStv22N6NQHsNCahYoGWVtu7J6WgQ0yLV7YaeVCUbPBqRECGjMZ
QVgbdIpL9UJdA6VDAP1CYqtBsoVIsmMNRhuYLmANeMf7xWTt5vV+Imz9krbgx2yhbyAyv2ICnCHl
xicSDrBXsCECdYaQEULcsLDiOqBx1KnjBSu9RYa+RLkZzc2Q3XgLaW4MYc6FrU3MJ/LvbOHRNVN9
cBdC3QSqbl6YdVB13Yu2cOwwQgI9tWHbTUDuyoV2V4C9w2b1J6GJ3lksRLxRVpBnFzPNSI0BO5V3
NBIIem5RPZEraeN+QfreLpy9RmLpLmCyVq2ON13g6KB1tzHG4VWW6rlT+LkttEQb1kQzSDqXEJ9J
01cq77yNE0f+pECLmibggwZm+RsNECygWYtTEBOuroe3w6hrPs5GpNgTcOIxWpGzVV157iexsAYl
0EHu7pA0X5YQ2kIkbBc2oexhFwErJNrtKyLcFqACS/uBlM50wPwRA6cFWnkFhjPehVoHdd2BeIxb
dDIBTKHBIexYcBslew9ZI/6z2trDm9iqKTKvyqq5SWp6ArIWt3bYfXPc6ozg/apqpxcj8q40owZb
TTDgLhywBk67tkoeHalscszOWmNwAw5duDecuN8FYYwGu0EbkPtRKD7TuosPAymlQjyn0SQP/UTR
VSTdqtaoTBlx9Ip6ExWihFhKtr1IiUCuXZjgDuJlp4g28BoYHVRzmJpMZ4fknkxHXQM93rH4Icax
gmJALuih7jB4GA24IofIUqdoTgYLD8tUgtYWPtxZs+6tNHYu1GfP9BXjjW3w7Hitc5Mp19rpeXzd
XWyMOQDzIF4bjf7QJq0C+0teXIGzjQnW3BMFDIJYDw6zcECeIHsVarm9Z3S2QLPjpn6Wo+vnqO3n
HrjFkljTVN2rYWNOQh6A90k7syaQoHQHKqLLVZr7m0DOz1BFMOMXyatL1AF5scmhivTbKN5FELFa
eOOOg48pKvqdozJ8ghriwS/eyNTCmP2lFgtbr8mJrO5bYg4oHoEYnzHkZZgYpDgLNI/sskgjCUxr
1dai34TBCJWXzWhPjDViS8pRPqECBOWp8mLnKTrMMAw3YB5wBEX985TH6ywlE8Fc+LJG+c2zrNfR
8Mj1im+Ymm5MV+RrNhKPBFSo8HFGv5hmAN89cdVgy1ixicg3WlQ/zPVw0lN2m/2cfk1g4QjTAeNZ
KuCIVn+AcpUf2pn1QF058EvdFygc96m0H9jqYe8xbsKBBn/HynLCnlOzuifqEXsdJWjkuhquazAI
+StqwWo9uPq8jsrygbV9stFBMa5UyhokoW+w0Qf70QsFUZkWoWDuCCljufOUUxxnFW3I3l4suGR7
5ZN38LRgU5oAqPquNgDCsBGCJrTSevkN9Susy+6JksGDBo8PcxnjHD7jUpvH7aAzY+hWfKZpO+3n
VPiJzE9NCwTWLZ69sLzDoDWuuvgWTa3O7BVbDLHEC+l5ui676GGqy7UGi4tAHAKBONPlW7CQfLIM
DzgV0cOc2+FBLZHydYzINE5OsSIHodAeCeTt17Q1X20j9hkEgpUz1g+WxTXUZPEpnpxdrZwLVaBP
RLbvaw8lSs6RqwmuKQP+gMkMzD3BavJUT3jcorH5FJjNE+r/gwaCY9V40Qto+o2d3CTsmlZSpffj
QIAQ+uWD5SRXVr+ynWWO1SjAwdBFO+MxE2ARrGzfVPj9YvG1cuxdj23bUeQltTE2t9SQD0mUUlU2
+K2AMXy4qufZPcOiAsNDPgD3T7jKDRY70s0iEupSv8DzdDZprdoL3G7CHmQ2Ar3w+LEzhkeew4pv
Fv1fjs5jO24liYJfhHOAgt82TDs2vd/g6IkUvKmCx9dPYBYzi7cQJXYDlZV5M+I4qeVOK5ugHvUn
22DPy9LjpcBkaKbtP4LyHLIUcp3BSYl/p9eLMRg267hsKa9Xcw/CmtDHkfIK1plid969Wol2tET5
nrUI/RiPEL6eS1gr2hM8iKM31C/LlH2MTAUjdkwhhNoCTosun/1m0YNeCHykxvxjle5Vsk9oL+lb
ARPxCDqejtcEwaHIyJeD3ytwsnMPBBTH7MjnvMjIoi8p+G2/A0JszTkpb2IPZeLSrlovc0OfrTTg
k3QtNmtvZvHUuYgBFJI1w2fpvIFiYHEvKAuOo8gUtB3embLZmRwNupJhDFjsYTvLoQ9cw8S1/DcW
AssA2hp7e8IdjlC2ZJBYEQLz+8RTH5s3ykAu+7bi+sEt8HnblgTCbg6LEnvZwViWFLovr2DDxwwy
1ApEXUUUll3nGlBXgeXWS73HEjnnjOuLod36HxuQ1Tlr0DR6nRpQIEyoHYrWD8YdnS45I+J2q85F
5/6OKgddNCB/tucFdbJOsVXCbczy5IxrA5OI50JEtbHs+BvKU2IxJJ55w/Z+Pof/z+CmEL3vVvuN
FvG958y3ljV2nBYVN/mVz8pp5iPyuzxPm2hjJ5T/4hD5NSkOSkIMxrqMgPt1mDVLGeU9AubFmWue
hORxrgHR0uDIzw7R6HIvfNlCRnhWY7jXK7rJy5KEaVo8ogBoA5CaxsH3Jihq1FkB5cRt1+Rc9+Jq
aE+1D32ctQfyMpQ4FGOmJ7snJZyBhjTbF7YSz3R50Op0SRqJDsH0IjEFoGCUHSV1u84d56Z+dnrw
EZXCHbSbqVv2P+2uJKFT6PcaMUz8P9khgX9HH5Nsm0V700kfB7k5B/apaNUfyb+pq2JJWfLYNun0
bdN4vm7tPvYdOCf9njgLlHnLmZbTbIqfHBuq1xehN4OXXBz3A2oOl66pETyI5v1aaj9yAWibmv+l
7Xc7tbHS0Zt2Q/PSV9j9hNY8O0Ud0/KhqiZozB0TbNjbZM1PQ75mkbS18zhUX/70pxgplDTVvWVi
0SPerXG2XYqVvxuTnpY/Ex5Unj0UyXJ2/TbqYSiyLOeA6ul+rSpmq19dM5rmUfoosj8L22RsaINJ
xAz7ymdqwS0HqfeTzEhRUnicPduhCKSvPv6XCrB3SGSPMmLeGcybuIGuJXEGaICnhw8E+EV2IRt8
RQ+lAY5DIGKlCOXdPeqv8wbTzIPs9FcarFSXhfk9VjI25fzJVt9zYdo/7LWQttZUKNhEOyyW/ZPr
JpVIE1VjfdUdLdKxlNRuiYpdPqSEIWGYNF+ph+Cxt+4XDXTUbCE33vK/idG88eu8J/ZP77lnUagd
7gtbPrNyxbtcNmPAgY5wb+wR0lfFLa88lp93bn02YLirTMZHpnjytOYX3wd+WB/DivDpSCXp49Tz
LqMfjvxqjmSf/NI7JKPlGO99YT1BPzqKjjqSaPyLXmvN0ZugwpU5+KeuBB2Yehe/5uaPXgXfNusg
Id7109QBK9HeVjZ7E/dB4oJl+gttf7MF4o4HkG+H2tp+vCW56GsOfX0w2SSyWS4w2pii4Nan0N+M
VvuAW8X2WduGyi7/y2b7ZZvRNG4ucwy/+1nL6byBBg4cuDOu5n8l9lydZaIK8DW+Dk0mq/nHPYOt
c8PRq+v9doHWuizcCPaAbJot7pZtjBz/6Dm8YHmgS4f/aPjZ8+gBHB0ybgvD4OBGz7dwccv7LbNw
LuPfQ5+FbEA6UPXp7WiHkSQzHX3vYXOaF0KPZ2fsfxODCAuK95vZef9Ga8jDpSBG/OA7PuDEVKLM
WZqL6vrkDvZUGYxk0Eq2xTTueuXknASw0zsLHgIaInqJvJX52cgLelgxdGWbwCoKRgf1kuEdsmOz
tz82iBGHruDcm2V3biz2gpsTcTHj6LKJEmh4K/pfa7T+mJXNyrLdXCojf/XAVwTQWz6apLTCeeS5
4V2nXlj+YV0jAYpoFw4WiPyiDfZrKdiK05hNHIxpZaamnL9wjn9UnVmAIcv1MLjub9EZMFd2b88m
0QbkI0VU7381rEEPSCodoPm6LfoY7O1QM+aVtJE77ZyuKbOVCjePzRt9ThXFoOu1twTE7qnti4/Z
5VBU1RfHZbxt7YvdhEgO7KDLLZaMCgoQox+Hw8pXqdveSVXZIV00Lq+8TeD65Xd+x0sJcgKvce61
aPreMA/garfWPzQec0CZa6w1Cn7NWOoRHis9H55rJW5YWeaoStAGY1cbT9K2n33EM0bDli5v+OFY
UnZkHcyl0o6a0v8juUbu+2dGyMvpqWPrDGPrjOWOS9qKr56MoIVk2zVoOc4ADkk6Kcc75KnxkQ9O
Gjt3Tb/iRsm5Xrtl9tfJ5C+NfUVIqqO+UxzPgxkPnv66NpCYhh0svq7tGrJ/CanU/5rlfDd33JrY
9IFEueD2pekC9TUrzmL1/FCrgOAXaMkCCadkabMl6sGVH5qFf5M94d6BpfvskrS6Z7Xns0TAePBd
eL65bgOKxXZbmUYw53V71pGjdI3EPDSK3810EC5xdyarbj5wzpHxhB3rwewcmOnuhToVgUdZAGfq
qJTg1FS9ChuKgJ4LVchgeg6Zb9hxooHg80As7mAr2+Pdm1VTGxQM4mhSVx95Mv4TGK6MpVkgogg0
LHlhxP6sMylGfVcTFYgtem5psaFPzUGQ1O6m8UO3x5G3NddzM1yH7TbhwiwGpK7kCljz77Ifo8hI
CII3OgAHIlhMnvRYLlBDCCJ3lnysti5Fvsp9zfdEe29m9YtQbf+ct3+noWHfWCULS+FYe2y7vmTI
CBsdfTBr0H1gZtNj3VTNOZk6H+mr89LM3Hl0ZEgZaXNY5HZy4CVcXSs8RHXChbBwnZeM1hEdKMSo
fU8g1zYnWjDcA8ugfs7cxqKw6Brchl0BCSyjQ6bznfUnz3tZhxFg1wLJDqLPDP7uJWlK3BCe9oL2
ERMDzK6SOBYRQMpHEqn1JC6FIBPFXAl/Um38ZHn6HzKUJ/bx6thgif4BTMNBy5oMMi0Sv+8K8tFq
bx9Kg+F8McrWefPcAccv970YIASiOcQVFt8zMC3G01qpb493UVyuFJ7jgF6xTZfY5cXVzSa9E2O9
9D1VT+Z+JTJ/zWAaJU1tB9oMna2Y2QPJU87wRKHk9vBsg7nAguPjG10G9Lu1cz/pfA5EZn89rbsY
zeQffKwS3GarU6LZFmgLye86m7PIrUv15PQQgDz8YoLqjgWrYJrGNpIJZFsd+BBtXcCzuoByWdV3
HMfkU8biy9fMPmi39VpkAKAJn77y4C33c/U6+Qtd1T1xtWT+2+bqNJT9c10UTJIG54nedRUzEMqx
QGb5cTWSt2yW7y4T0Z2eyDrsmE6BMhri88V3a/Cyt80KN+1gBS5h1khrMZZ4CkBtKY1Tl3T5rcvv
cSQNx6wpXokXw2NXlBJeZxwXwY3d9A0MBjm4iZVmrNW3S9hXpNmg3J59q3+pdiSi7oopzlKT+0zD
Tdjnjt2WlOeTtZJ57oEn6Nkj3CzmWKywYQCC6gKcMBA6VwQzQaDEVOW5W8GHjbgwQ5Ulc1AtgxOL
Qn5kelzWYDvHnQQxUuLmJlt3+h4usIvkooaJHgZTiZRtCggP5h38i4bYYLUn1w3WQwu+HCSd/Gde
wVGhJ0SpuNCelzM9I/vOTA7tAkNYE81Du7B1501fCbXyiwfO78DK1/0yjNfUKrlU0rw1zPGuBZnJ
RWu1blmlX33gAnElB0Si1W4yJPVcYJkLDL/ywOA/AP365Aog44Wwfp32CMa77o+2IMtORbKSLfP5
4uCwyD0cOVZaz8xHOhYgRlY3jfV9FtW9AV8ITRPAEKJMsU0048Ib40KQwYwWCIjbtp0IZb3qw0Ob
sXZNL+iYcm8pXZinbhpNqfNEVcYY3Zqbq6eqm05LN8+53fJ4+yXyPyL6Zrj1+bUhskGPduFLpFJ8
zvsq+pCxVFmGLNrT5eupsDryO2EhnM8aUeGLKKLcKug1yebdVwNvZ5s6faveO7EzQEeiOEa703sJ
2PawvQbXhOVafQq5xCvVa2L6yDtyJ5qa7QjysDoN8EyopxQLOZb7MHLDdVtwebqe3HnakUmVccAh
nLMmbB9zBvxoxqr6ZKwmrTKbasZy129lZFlUQBI6LLCphaBrb+f1HFEIvsiRSnhZh/epHZCt6DQ6
HfNRGlci9d9LNWmxW00PyVdZg1pRBGJiY9yKx1xjC96prF/JDgozmorqDuH8ZaJdpRFPD/Qe74/w
I93kWw0fZ3dS2qeUhrpEDnJyR55tX0/fO/b6D/3UqdiQw3Dq2DCfRuHd/GJOAuBjG290mZ5Z1OJs
Y6DKTSzlGmIll2L2TzLlR3jb/GX1Tn4tag93WEE/UjGTXNOtR5wg79NEvbNgvzM7n/LW/YAGymti
bh+EA5pM4RydFvdtxXlDbN/swqzFUtlLGTIa7xjCCOjELC0okOwHU2bnCehU5Pb4Ekcyt6Zf0O4r
ryOSAmi32dOYbCJotfFOt1iJd2qtvHIfP/qVRs2DSuWAqe2bAW/kt5T6RSJuqXDpjWYUi97QhRLX
0mZnW4yg5L6dmLiKpr+wEUYdPgmMHX37kRp2fW1q0mSMKzWluqApBUzDZmR7OlWx3VtNMGvJ2aFo
ClOfiw4Fuv44zgUVKWvkYEHma1kOIOcSjV4E0bnY3sFKcNBglGwL3Md8+aNX9S9pIi/W1eac99CO
uzMwHYPl9oopyqZIAW9T9Wd0V9Z+kXnGcjeeI3CESmQDv3eYg9WD0d+g0fc3VTtW0IH4RuFDAIFl
GVuDm7EYdO1ydSDaCuI5l/T1uFACgq8Dm2EXY40nF2KcXXUw1aaTayzpZYK0jZWYtiSjl/mS84+B
3ms/ro5qj2JXBbh8EWmW+M55wF4cTbnVhyYu8MXhajbAzMXUsG92jJykFDHv/m3LIG0mS9FENvQu
xRts3y/potluHsekG+NxWVQ0NrTTJzqIG49ySSr2AHvsta+bP8pFH++JmcIoKbgOMzf1podZeQ/2
OFiRrbVnVzhZvG4Vc+j8Ic269Wxq6SdJGRbbCzqPXmVCsMz0Bc1DF+Z28y/Jcng6Y0GreaYNnIn1
bqvdG0GkhPUTwlmah0RKz2Z4A/A/ArYo7hZjzQlAZodtkMOjZ3KazmO9j4ANmAyTFuTgZ1Fj7JpV
5dKGalwnAoGx3BjfLbemsV/03uXaaK+R4TisjO//h6a+fEiPQ7VkERtbktf7FvL0Gc+p58oHOW6f
TD7qm+3TccOYaQN+LgAx07EfwEIdc23AAgrSmaVCEnPkZBgNppTx3AsYM27eazUOjHlaqQdj74d6
MWjMFjAlri0zc+5Ndq35lyKTDEBHLM7YkUk/dH8loi9SdnhPyqThNOVrt0fy5wbWke8zjlKCpiFm
V+PMyDJEVXREpwm+CeSQzBYnVhZCxURXMuYzNw8l7TlttN9ypgGMqbSXFLt93SrzwoxIvKkfq1fo
k5zFoL+qpRFbkL3wLugaGIODW5XFbqFr3YNuZS7H3SYe9RWxXD3jTPbdeHX78arx4oNpNF86dx9k
z3Yf6s4H33XOJg918SjpV22klMgQBCAtzPZ50QHjGAoDu9FyKCaSkH8NpTPUoe6blf9Ph79EmY9y
YrwR87RBtz1NNP+OS0771/OtHB9Too7QReh4SYubU7N+U6vdbT3lsqnUX/4BAEq04jSvnTrDQn0v
aLRfCuR3XkMEZ5rJEms6xUxqLRZ9F2leSB5fUPDd5zY0h6LG/2rDRkmEz4lGwpIaUF7H3c7QtyW9
DGhg7OXHuSbuCkYCXb49FXXzT3AWINHMRFiDI23X6kpP7dmSGf7HfrzzckykhB2+mRMEqV6soV1z
YfVm591ZspZV4tBF0PmSuhkWW9WKeFbrxbG0+YBIMOIWyo6q+57XcNpmOIlc+XijbiYGgMJ4nbtE
RCn+FJJtkQSSG+VFq9Hm4h8zgEyObUjSR2gahBEELoLB4I93/GjocYDgWjholbudvNF8qDP2CgxQ
wjTyScZYyIWJE6a8hc2fdDIiwnkujFCJv7p1Pg2+dYeVmjQAV7YeuKhBiqtxbjn5GeYAk1LZfbn4
wleL4kFrNpbZtEuW+fAYRnAHdlkzPUnC0U9ubsFWLUHpFSMrX66Uql0rGhDgHugIeTEwCBM4Cdra
d+/78dds/R8vYYT7VSkiZ4V3qztKA2qHm5vX98BGaaA0jCgq3ixcGCK/sKB2bh98eMhqlvlTbPmz
Km1ulbQMoQ+ZcICo/DJaMvW8XfRBPjcdc/2aeZ7aI2euLN+VWV84U/zLitioNNtPrruvRS4kxW8m
Dp0qbkRvn3UnnZ6qjrGsaICSW7xl3X7d17ebQOG1iJiDjZDvuM03rcF1cPBCf+HSUTUf06b/Fkt1
30tQpKXI2Jgq6XSbLbAcwwj7hb9PPrU5ZgfXR7X1wN8eOiMPQHVy3VS/5PsLmhkhytI6i3oLWg1y
vg+UUs7Js/K7jOmPDQUskBrBWdChbyoVB8Gg7jpRoLdbfT/l9lVkxfRiDvljMj8Valmh3ucsrHbb
G8YhQPZyfeo5tlRGwhYJddAlsgja4q5hdgtxZtT4QfPd2pAjJmdKr7iPHIcfaIKYPHAafs2d+Eic
gk6V6/2oNcEqIEaskDO0WRpyUyPny5rr77M573+6/UhYMY1aCJZYklgldZPXmpz3gE4dHqgx4kCG
dmb++/9fj2cffg4vJs5l/xGrU8m7tvJfmSKxnO4Icjwq9jUbyfaWv8g0t7HqPK1yiLXJ4xtc0C3A
fvtnMzcuJY2GZAPmpzQ9xo9Wh0ejdL+YlDFgcpITYGKALq8pe4xRlghmJe3R2YQTkcjgrsxybVr9
BRP0JyH6+qlXF4remgQ4dBl35KkyuDWTRfAIdW4uGkACaoP44mh3g96d/kH5G66mbVDAeU+rThvP
hCk98/DUchqCiQ93WST3r+5tqonJ1IAKD4ltN0e8HG8lI0oG81NX38wh/Uq8mu1vUaBEs8+NNtIx
lvREqj/GJK+10/yKHKmZmjNwNDK9VBXUS63z/tDH3IauOhTouibNj/t6Rn+n8md6Rz0tBR6Qzsp/
mmpAiUZLlpYAIR+rYVHDY6+UZlcw0n/T7ZkO4ujQ6Cl2skp5KfJFxY1T/ZqupY51iswXFmNk7vPF
zfjbeYzubdt65HdsH1T9MgMCtKaGtg2bNNVWI2sS7tHpjI92yd+2NL8lavjNCjpwnl79MtB6rO2V
eZ+ks9W2FMrVmjDVb17gTm3hajtR3Zq/ixaxdNu0yRSD5uOm0E7nptOfqgqxs+coDnv1SoLuja1v
dqyVzeVV0mpZ8Pal7R/orm1kiuaVzuZhnPtDmYglFIJeq8+dnYzWZ16/LjymDN0+eaN9T2SKOG8c
zAXtdLR7cT92PK+QWP4ZxrducN3veW8f6FajLGuopSdNJ/ELOpDI0ypYEO6jVt5ygGPh3MMQLGfY
y810q+z+KJPqX1HsMb9Oj+ayFci/04/C2zBKcDOh/bFuBzTKUSXZ0kpVgftcLlHtYWiWTctAyZY8
szoT2uLJq8cX185jx/wjmWBclxFCgkcAx/erQz8Pn9ZMKd/tuJsWEzcNFFpKDMKpYB3XJXNIw5gR
NreHrTyVaplIC/O7nntwz7qxe8mrQw3VfyswDblZmFDmPW5UshVe2ZB09KMsCuPeFsY5a8VpWbmD
T6mrYbnNYDbLK7sLfuBJFtLLaSSKW8yoC9J25slNXmo/YRhlfU6TVsbty6QLvqqE0ajOYIgQFZlX
/diaqcQX0T+bgvF0UQ1A31jkDnCegH1naj0PPvKHnH1NnateCdeS6V/JCI9V3gWMA7t2ODn3JNoo
a4IzunazpyS2UENw+xJWaA6sVyCMP5CJv6uRkDHO3Z4dWfHl4NPkYvU+WeSJKvxUd11XeQzVmbls
AyYfOyMxlzYEgsRhdDOIJOReoqzxA6dkhqfl0KHZgOAl0oDb7LeJ7iELPQcv8UkWyC86COiW8dAx
md+NvFsfblv9J0mck73HeFr/vegubm0Tu3xdK6MM+8G0gyL7PzQ5P7FTuB3dQrw0rX6lQxtM+vKn
0/ERm335PSwEILKFUpy0P7OTSXsB9k+vfRwvXlv9aRdFweHUb7YcXxteJpEsoMhawvqtLP3FRodJ
NwGelTGEoEW9o1EDm6JYPVrWyufap0/TVL2rzilChBbLoXRyIoDeeAfvBraURueOgFemII0665tu
OVxFnE2dLRsSXpmCraHD342kZP1HO+EN62Niu4pJ8AudML92+euQ9bEo1Y3uD9/5qYCKtnG44nIq
gVZFNDGQh3vFGUJTwVLC9IBN7Z6D/coyFA0a4Og9NDwKukIF/ih/V8svDr2oMbkRhrEHc4il7Log
WwZeOSUlseN/y4yxXe7mJSGy5Q01Xh56NgYP0z6SzeaZqPLq0PQ+4XheEyIpVaRze47zDOfwpFPX
Z1UaaGrsA1D6jNyQhac07niCgc6fOoeQxDoONkUWtL/G+jcTxyvW6cUaOHm2tWRiPLyZ5hqB6iRH
SI+ALUZax3ug0Az2/zHhUgdh+9Ol4RUB5v2vzv6snHrSgQ4Zm4IjgQSl+2JD48xMp7gAMP4Bw3yV
jm+f+qXNTzUOl47jaZaPaHG4KQDEKIjfvOSVcc9ZiTyb9K1LDzvjTlXXxc3cIPPNxodGLoRSsKJE
6P4TC/fK3W8m+43a3HXu8lnlMccf1SowRLPFizBf1VguF2O58MBOgV/wcWoay2kZKPfYSJxvkZB6
ts4COWDK7ThPnoQ7EAhzaXh2mkZTw323tI4ZQZ89VTY9ZQTK1Jqvndzuu0K7sq0QdoV/P67ms1Uk
5DfQwmjZfm6N7l1WlVAkak4H5uNVD0JhtDgbBQZ0uMtJIGRDTEX9VMQJd+U3b9GGd8kImSHWuoyL
tu8OkeskgWOmv2wisvdmDn1Ued1bYWXVAVYFDJd2SI85nW/Bb4XDrOMxd7IAFPCRvpAZiSr7S7zc
oZaHru9pJalezfuxNfaVTM0Nl5yfzkOdn4X4dUuDAqsZxeFPXgIGltPRTx0V5MnfhkLZUy3lvu4g
OG+ginsi0OCsRl2BuXvq6fIRN9ZZhT74GHUOIz3Syae1rzflddB6/ouGX4KJGGy9kb+RVVUvVmrT
Zar+LwK3wrXRwSRr/RVB2xwhZ25Kyfg9u5fdfpwmcZPMTJj1/h4p6574XL4nc33wW+uUu7DnkvEG
FvYHUovDvFyH2JEyGsjpG9mF+p7c6dvqGeK49VtFebL/SuawrKyo36zXtQcKCOUd3vRQE6tL3UfV
uwTtNIY/jjXyctRxp3ADb5IJPoUxxWbh/8i1iVMpKCrJ9rUtXSMYhgy26oPd259Zx16z7JLj2uuX
Kv2/rjc96FMfCiLdFNd4QLpvOysfXZOrabX6f4uZr79e9wuYUO2BQDWcrXp9SMX2RrZ2PWRN/boS
6ZSjFtruUhG9oBFhsM6oGlrrXRVa1nLEHNQGPW1VNIMh5fLnRDFOE3LmMzUOhFCceLT1Bl1Gp8U2
8sCabyML23eGoyDHeWD3x/RThyvTaeaP0TP5M+D3B7oPnpAhcNfOLya0yKKbxsAi4zBM07fUOW46
4+poFggT/45WTDAoRYd8ssNNiPfE6iKfa9FBlelTlTnaIW1xjTWT2R9wFQI4pWm40c5p7NUK9FVt
p8Lh3+wS6+zT8mEsaIwMw/C6ljQ/bdYW9mp98FQIiRlYf0eeyU7tNyuJSscoI1nbf0XBrHkE3erU
6yO89Q4MFAsDVTFwKpaoRawlfdIKokFkcB6owDQOr+5djg4d5XH5UJn516wGNCIsQQitmw+Z73ON
6xsEDUzgwAfQahQ5dMKsZUi1walMCu6uK6fg1v9TlWQrAxogAQ4KEsAEsatXd3btnEZBHLhg2HyX
7FM3lg47B0+qsSc0Ob/Oq8g+GqaqB6nGeCHDJk1C+Vbr/JQ+3S88V+RoStoJmTLuC39ieQMnQb/d
ZY2bk6wbnubNEFBvXN5KdO5WabJEaXc3WK7/5exvBgp8IYoGQb4wEKnLuxf/LPvisb3uChqO14hF
gU9oV1GtyiLWx6YLqQf5TWRI5TzwtAMKm8yxjvOGC1CJJqzJXGV7/63ECnyEGRBMCfOJ9Z3PG2Zv
InaZQsbaZtr8RfttHk0HhNpKVDz2gKZ3IN4tJ3Goo4oL2fN7bLifUJK5cAKJMRPPi8FTk6g7spbJ
pW3Qr7q/nhqTHPMwrUgH6oYvnHoxDbHHZA1qZhTBY1uqgGWmiSRKHxmqMqIl3RnCGz98946U43Ja
+BwCbePXajmbF5Y82yLFPcXm4hStKwLYzMaZ3Hx4kGExkBIqsQ18Fit5O71svkWzq2YoXvnLklIx
pjwa6z15Qq6wddk1SPzpTav/FR6uF93VP+rWiqoWpCMG+zROV3keilKj3avdT735ovTkDf7jvpQj
F2rK6d86Wu/QRU2gUOofm5zAXfl8uFYHDl5OilL9uNBROK2rPNGQ5xdWEiVraIkcNtn9G1OiE6K4
lmKzGB7Q9DFW22DmrCJDz51zohNL7VK/C405Wy8g+P9zpuqtBvyOcXy+qLf2VZvY0NAKdqqbvW2T
dgvROpUE3I0BBbkE/fJ0Ih4+EXif5uVZtKq7K5avalyBpDO5O8jN+BqE2kKudmVgb95/E5pqujwd
LzA7Ya6TFGygbMh2eiViNYuHLeMzloP1a+k9A15SujESBO7B9T2J8gGawwJKoN1eSG5WbNGGNNX2
CXpC6CIxQaIyAXJoXMrc/rdpVLTpWgoqoZZEp0DW64xhN2KqmsZ/NXOeE+jwgCDJx2BS0YKRuEw9
L0qDxbbA1YuLyRDnmRL4L8sV6QFPWXsi0gEiq9eI0OFy4HhW7KBFNX5j3JZfWln+LfmFjItWn1PD
5A/M6RnOI/uH62Ce1pQzR+npGK+j/8bM4aLPL8U8765crhNa89kOlnbI9E0FdV4CjpkfB7GZkHoI
Off0jeKWPWRhOygkRuDuTt/+jqu7hkVnnalomLM2NaOdyeXdUp/1zaeTPau3vM7okeY8Ow4zPskl
M9e+az3M9Q2cmKswMlao4UxGT6LbzjgIEdmk+qdbTp/cfcnnyKQONIIGpy2DgjXTCKx1eU6qjT0b
gvAhVf13VjRfzlZi3quIhhtF9THqSFWcOu1ocmoatQyHwWzKM/rlDwGsn+iWw59rHMEFUPk7WRM2
5lNulfsvzHqvlvU/ro0EX/vOi/mV32m0vK66af3jJhc7Pnm4gaHUbN1NqlbHfGgJWNkRENE7J9v+
zQ5bG76NkqmhBcv20Rs8niXYRgBzbm3RmzPAYxUvA5JFpyH2BiOJmhiQkD2k9FBAzEUjf2jo6E0a
VB16Y8sRnw2zUcvk4osR8y1px88ty8DNL2XIGt+RJNVnYrRfdtInMBO1oCOHaLILGWwslUdN389h
jjY+M/8IUa+nbBPf82g/Y4lA3st7qoYSHMyLSy5xWU9Jpj/n3mCfuwX9aD/czcwFD6y46GDhslDv
+ge9XbXAkMyH7I0nLG3dkhxWWVw6fXk1GmKkRmK8uzji+4F//uKwNsUE4pXu6bHrGVtrk0wO+WSf
s64+5utYH7yF6I2ZKnVxzfbNKfsTzKUqWiq8Qs11MsWNHUx55OFYw61xmJSa5UUZMupnZhmOEYqc
hkFBopMNhLPdbT9VtT9VbIK0VU6dihXqNIj5u0pfwRX8tbyexZkJBDIbpRdLp1+WER66G/U62c8B
7LRTf6959xmZ15hJVRvDn/5hRXogkMs7arwq077pBdJPVAWkpDPQDoXBbRn+SR5Jk986MyS02k37
O7HT+9pscBk3SVfAtSZGurlLNHXejtLl6RtXquJFfS9jD0KgpQ2IjnzeF9bXoLMNTjyPryhwy7fG
G29+OOqUsHMyemcLiNu1Zq71f3a5ObLvmcgSYqB+kJZfnYylxXkNsPzOLNMQKD+SUdP8cb3ZO21l
dptSZvaq9e1opE0MkG1hlKQ1jC7ZJmPzaJu5GXt/Z1OZkVPqN4/ZCepfNjXshQaBnFMOVY7fo52m
OIfGGiDnkLB4VgNale5Nz7I2Ggqd4i2b9CvJsZNeEgtY/RpFiP1rJJRMFRzqIDe5SQ/VgSBRFtEl
VcwmyHWXdWoFvsQ9ULExlHUaF6xUBZvbdsdEmDsr2TpgmfcfK9P+svO9t4eAsCO37HbWJyHKfymT
aaZNvLWnmvUnxqnHHrQXfWYSZco14i4lkEHfSBs3dWqXLYYYZd+xo/ks9+KQFMf33HZA5FjTZpxc
X7vnEQX3ud6/Lnap35cDB15pUBRas1Zjil8IUvpGOIPDYQm9viUWx02OYkOi+d73ddv1o0y1Phin
ipnsmn+2ldkct2XZnRL6rcPte/BTl0/Nf6KCYI8WxNWoOI/dpWC3o2bXsO1PLENNNLeaM5U4N4R+
+dNYReBixOXkE5ekt//H2HksR66kWfpVxu4e1e7QMOuqRWjNIBmUGxhVQjq0fvr+kFUz1vd2W/ds
aEkjM0hGBBy/OOc7NxxP5tpM1X3g9K+NYpfFKC1baGbDfVaRl515m1RDAlQLg6qtrhmm3ArrAsnt
uSVTSyfFA1wGa14ju0B2TtlfJvQqGmvqAQrIgvPjFZA1fCjWkBny/5VwN1MSvdU9Jp9h4D2O/MO/
S5rqKSy8+y6xrVVrKPxm59Jxz3Xy2RW4SCwUDU2t7gqddBnLgmbhkhFadol3QDjA0RHvVcMTHqXO
l47Kn5HCyBKzJ6E7L0wmvXa/oDTrGJi51ErEYg/bRjd3aKCgUeKTz8jhWIST91lLxoK42iOGMuai
DsPHjAuCME9dMRgKdnWfmyskl4rqdq4lBE6MyHkYm/HVQwi7BNWQLnsyvfqmPCMrx8gcQch2J50h
pO4fEeCLdZ0ZgmU5l79wsKGSLKfS8NNvNe4vXE7YsnnpEMjGq9Gp7igVf4gXTfdR89Lq+DgHg0kL
Pf28iX1TEbbrEGpy3LRfHXraROupkJ23dBi+vKIAcKHkbsyKLxExh0bORDytnv4MnoSWNWuU8owQ
AA2ygE7s1uSvGzMGgcHst+ayZCrYXeudCDW1iMr2KSgV3FP6LKO702jtrMG504N639MjzsL1e25e
98q38UyHm7Ah26GnKqY1thVdcQnnw9KDbZbBJ2mmN3h0vDn442hGbuQ0X9JChx9oay+2vs8L9rK+
ieQlN9SvJCKiqGnHc1d71VEaw1cnk32N9opJc/MzpDE1kcHcaUq/sIaoNbnknNWKJb4pFXEb5Ntb
9DHrtuW5Hc4a8nV+tGcvvYg7Ee11RsYhB5zyV5nzSONhs+IEi2RP+MG84ErmCtGs86g3mM0BHNnR
YO2skg1UqggGL7NrOlhi59TfuGx9/ty4xwki2legBwhhBHc/zn7EeXyTcMpTX4ePhOvEC+LEENj1
0SpoZ2A+g6tuDFaj2TI60D7TUb1qivFBFA230oNVIqz3yHQeMjTyLBTR16vxR7W00FZ6tP2DsuiJ
iB7A9s0bDyP+ggSTN5O94kJvKzxGJs6/0DgGcbCm532zPfva2jbUHY+8nOB7GmmPmcRamaqW5H0c
bY8U5SF5MPKwWeulTfNNSqXdX227PPj4exbzW4eJWb9NPaRrBu9j5qarQWuc9YATZFG3w9ws+iVy
6fHbLHWBOgv1bRgdm6CoViyNiYkfPplwL8o2eUZRlrBmiH61Yca+Y0JkbIX7KkBYO0Z3eFvZeDP2
C3xAfqrltoPGdkSIbrpboZyHBmXuxtDh1ZazAgQBqB5MctGP/ULv1DcR0jgTVMb62QwrdAUbXB+y
f+W+sWi8hjk/PoXQ7MuNQDHPWP0X/u1fkiRZQyCFJasP2sTZRwC5GIfsHZ/R/WAzJ/eRxPT5rfRt
G4LIvJeq8KyUmpOgScUb7GlIhfS8/smrXq4Qt+wEZeJKB7cCZ7zOVlU8PpR7nHgkOGLHxkApH42g
eEo/OrsIlnnOBNSqOca6inzGlpFUOjoXGfTaejT8+3GO0J38O95F3Yr2Va0LmlAA/dnS06l3u6DE
ZZDVi0Jnn9tPzT4R6AyYbBKkFCGNGGbpRyjzvS2cn4TEjkXRcYLaPZoUYo1mcAWm2pLmuQ1R84cf
ZAHgZ3LHjgDe+96rwhXVyKXMtbehtH+8KAEQkBPANzktmdbiviI4YlEX7aq0zU0V8nRMWHGCUjJN
6snLqlGFTzrJKlzp5j2agHuCpPxFx6U6hhyjssz3bjNcBkyKvFRedqYF7Fh9OJqDBXho2UnTf5pO
/+1bJQ1FW7n82Wet0m5D7RPPNkzY/4qrsEJ2NBrDoNh7jSIiEwbU6HHNArKp6BPFR2MnP2SSXtVg
boSEGjN9jDisWv3MWe9sOpgEdK5WiC+54k7Ee9Ajfx6Feu8B4nRRrdkjWIGvmNHhYiyJEOrw6Hps
4Ocf7dj6c5E5p96qnfXIabAcAu/ag6RFerV3QlqC0IMXJmuPAG3WOqYKPw0C+wikWgcGwh9OhGOd
qGJjpWxz9b5ZW1W2a2pxaW0Dq1v25ICPQb5e43lhCM6KkCl2jUbUEc1nTM+Jy+TJEcBgK0t/BjO9
S/SmWaUNkG5ekAnn5aZq+Ctp73b4ihf83f3aSrozGhsCo2YEVW3tqpb1v+kmcM/Kp6KT5SrHw0Jd
ObyA0ea5cCeJxGCpSmqFrm/u3boI1+ZMDFHzjEknYWbpNpFY9Tbyi8TE5xfgcFfeGkERS0PTvs+N
wVqRw2ksakl6Jk/Kq2LgtnCtOMBTsWV9H23RpoLrwGeKMEpfuggvRxpxpaGc1zNMPRkkCDs/60X0
K8nHH2T7F2Vi8gnSJYrx+tJ07UNax3duZlNo4ZrzuJ4Xhi7VwsTPjVxpvtwRLvfRpnBS2lKjKdf8
eZhOLARpRs7OfjyXhMS5QhVbBjpgiBa+O639PPgZffbCTjA8m1G4yiv8iyTJbfsx3nIcXVMTErfb
XVDVr9A+3kVa9ZJYzjbIVbrFn8I6zuD3ryloaV+irTAgy3TJztAKpOd1bq1rB6tImWSIhK0PtjoN
uD6d5VufVmsHKVI0xs2qHHNv1+kULQCI8YFJHxZ0hEPGtkDlKaWtPHbaYFeyRZGRflbqFmnF5Xdn
Tx8uO+sqi3+kQVgMbQ8CIQuupVtybYDDpNir8HKMTris+iZcQw3xHF4MiVx3RfeuoEHSBhSW+SOb
BAlwbL8SW0UNJUS1FVgYLzladzt1Om63brwegeArDbyVEWTsiFNkQWM9+fu0TS4lFtgVW7M5NRYj
l6bOeaEj4rLd8NBXZvcQplhxNVYNdIPeWitFvYUdsi8IlMaSU3qrsQbEY7Xa89QrRpuEJTeqm54M
hD0cGSoyKIMLvV9rjNE2et28RHF80CLlv3pH11PE+LS+eRgPbrpKHivDqD7S2L1GrYqP/mcH7QLH
MtZQ5DJy31usm03tboD2VygNMVHmp2uMPRtUWsGpLb1lA8LgYNaWRB4SynVmxZe8VSkMBVZyIV5b
cDQvYQtqkCfeoEzX7gyLSbfMs7vAgHnqtl04w6rUlpHSlFRsvSLuQOmERiIcBEpW2wD/HqAOl7LY
407/RLPv8TtZT/TqEGVYNSelUDxjrbmPrXspreIUYA5btSQQQOl046Nlp7fGokUf0O2rPLmDB8Yn
w/BQZVl/A7lmL+H/OayeEqT6kV0fCdU6CzqfE8KrZW4F2jn1qHkYnRrHqmxWQ9F+GsAUBx8LmquY
6FedEpdKpwBF8MRNMcCYj4chWSIzns66oKXQpvGp7e9nhE0Smy8TDPpHRgRYlHvvpErFu93UtjhM
o1UFenGlNcmwDdlAD7pOSFujmlMuza+gV+ZOMxKJxtM3TzkKoIVyzatRQU15+R3TzjIlXJd62q1J
mYDx0or0MUQynyUWpoTIyx4G2uIyBW1hSds76gO7VKcceArqOjzmUnGS9reILobkVce8YGI4aK13
m7gMjxOjtlT6O5KCO5D2aKJbH50x7sr2SjROhjWMxRXGpI84Hu5MqxsguZMV1SskPjNdGfqQv3Jq
BibIv1m2mMbFJnqTMoTZFhqgC5IKnwmU/+W271bJ6aB5zSGnj1zkdeHthQuzEPVksE7ylL27XfeX
zLZuUZX5pNBF9dIJwrcqZj0EdYyebYJDODouj1mbDNVqJJt1ZW1ri8FESOYFW8jxFTzJ1Yva9Og1
zdLwGeRolx53cJ7Ifit9pJdmSiCUmu5bVU6nOOecbyJlkwlurCOk1NUA5il0eUvqmjPuAxtmIItb
6GC/IBaWBztjtttSKW5lPpDtNg6vVe7HdxZ+NRLusxouQp66a8PNmh3uWTTPulM+0LcydzXB/tYi
+4RP0nM8e+5lM2niE3JOdswgOcVmZiwhCtVb5bVzmoGHuU9/hRv17OuoQDphnnpei6uvfMYVocxW
Yz67H1xOWD8KzHVQnrjsRU9zl4yDdvUyDFmiro6kXV2owvxL6p9+J/UBZUyOEcU2r6+9wwK7kiJ8
9/v0MWgxFJGxAOHCggGoOuOXSOlEItE+G6LqjqF8bUapYGr17UtigFdIhI+1l4m849OTCPLRGqNc
Z/iNlyjcmr3txfRnOXHWudWeu8Yc7q0spJ4B7RUOlOOVR5eJc5ZdfdFDaJhzyzJhdqeucHbcDvWz
JMfuAQv6Hu3UQWfGaUwyfxfhuHTeHPcL75F5JzSoBKDN5K7r4+SOAWPcuzk5fpXH1nvgSs2sbxIK
yp1npGtMjerBt7Ls1CO6gSFBMjqjzWcyu2Fu1tqcBZyMW6ufnDtX8IaEASMBzkzDqqvqn86ULyzc
3b2VVvlKukzZI2sWxscIvSYU2QUSF1L8gjvkZt+Nn8mtbifnopmCO2f8rnRN3BM8tsra0KD7Zc4Q
5q08Vho5P4oSeDGp2dOV5/cMB79HZaQPgxbQpXljh7GoR9ysb7QkwC/VxLfCg9JSejWCcA1sAPdO
7jiHLPlRUxLvKPxi7IBadkmmYzA7Wl2rQQhD/bvIjKC/eHFxTLTumXUWSY4ucbqx8g767GH0kIjT
scWED09IDqADNxR1JW+57a9kzq6rDCaA8XdR9/3RFhElceM629xntBcaWn+nyvCXsKvm3FuGuEF4
wH8yEWWOBHM3YyD3FqSjBaNL6kW7YsVoqHEvNfhdo5jkJaBb6qwUgyD70pXtI5c1EcAsE4b6qy42
jTu7WLVjFz6MTvaAPwbhKGpmSvJkS4AP5fU/h5oM+2ZBqqwDbLpzxrPOzpvh1AXzodq4LsBo4AI9
AS3aUzSvUie3rNDBcS9rGlOcGveudkC5QJqCnBvdN07n3f1+r0go4fvfTk6rtVBiaU96zT9Aanxw
R9pATHGXma0ZG9bfn7rBWSUb2e71yOkPwkBHGYY9k/kcZekYIo81uAt5QbpH9J1ShU7z7moYD+QA
bQK0Tuh8jOcc+9MkZgEKWGfSF+3nrjMegtHRvyiNCr3oDmYBzFHAEgMRx3t7Mr3pA8TxDA4OWnb7
6qf2sORXHYAhu5LVfTrGz+VEqvok4JSxmV/aRfsWG8NL3Po4IXPnsXdD6zBNSBPs/gsl4ic4KLGV
7FgWKNyTdZzKej/18W6SyjrgV5bbpjfehrjC0ufkByqGaeUX4pFQ0Xleb+Unx2X0KsnyXrtm8KIP
wEaNnAGSrlhbKaxSDugQrF5k8VJt1osmYYwyKTvexqHmwlkpbmFXoEjN/YZxlKrQj43e8fcHTKnr
Pgf5r3uB8VS1DPSStItOyieXmSTRodLQYajJr9bdQFyNEHXBTynsfaKxj/NjE61poyNtbLzh0Mm9
jjpl59sR67uZhyI8vKw5ZBY0xExoCZ1RCybFTyQEo8kcomtbNxLYq8Y4RGavQ9q7W9P9bmxuLahX
wObp3tXrKwtTAXlXJXPQMWtscEiYZci713ZJFj02qVaAiE7eRmK6r2XB4ekP/qntskfbn2Zh7mDC
24xIZhTXCHRaEE7JUW+yL9cdxD6TAQgV5q5d3e1qUpxZ5MPEMwIm8lnFQo8IrK3HdPky1nqJKs8d
jnbDCsvsgmMdor0uG5keOr38xZndpl3yZLZ5uMkG+pPG9A5DIH9MD6U9KyZr6XtFszabgXFrfhl8
t7sm6ENxZm9LL2YzPeLZhVGIqAW5f0A4zi4srXe/CRTDaiHOIfJr8qg2MsX3SoJiskSwHZLa7mHR
8kbIflU7a4eyI+Iolxf8LhGk+g7heyOdF+JRE2ANOR7FgKK+CdzyTnXdC8A+OgRrQw5b9+l46HDQ
tKQ3hdWTxlcGB1vkp7ilmQhqZd+bzYHtMga7Kj6ptvuy+/4jSyEzM0nur6i9h67pbj317FhWQ4+p
Ut7aIrMJLrOMU9t3R8IY1QEiag9kpjXIajyUjKnRKtTIrGQ/3fku91xs+3JtmRGIQlnpK8cnyACD
JLr8Qdh3Gd6q5YDbJO4Sg7GvrqFLtd0jDemnBDXS5623z4aSnrzV5jApLfyoXZQy6NS43kPnXCPL
ArHzHir/OWuaamu2brdPLVaB0rHR/rukVaQGJ4/twWcdnO2ADhQtVanw8CWLxrgX40SeiMWg261s
e1uP2boZG2vVMbC89IlxVX1kPpK4wjq2n0h8rSkLp70qHWflTXK4Npabb3TAiAgckHA5ybtBrXCZ
gJVT1VntswW8HxcFXKKam/ACwdNdL5Du5uN8jnddf3Dxg1FLBQdPhhvgMNe+DxGUxOOFhTBToQpn
i+bb1Ynl2qGyNXtF2Vse3BKaqG4ptUwE7W00UqjiGSlPbRzlW0PyY81CMnWty/QE1iNYAHZSW+gJ
iGgGo7gCSyuJGcZd6wT6o2yRdZgxzoc28qMj9DvunuNooEZIxBFNYwtcU167LlcHI7tPsjE/BmK2
cZXtvMBvtsJUw0Kbsgbh8s0JybhrEnRYTmq/W2S1cyjWB7jSq5Fh+97GAzGpWB1phXm7iPRFODAC
rCTZkSOTIYdnKTAXD/aUHWjlxR7Ur7ExW/WhpJWebMuQe62X265nwwlyiQWkPZBHVuA/w9k5ELyK
QsbwTm0LX85q/EvkceEh8iBuD3/cmYbKXRGF3rJukNOqMAgjpJHCKVjSXDRkjhvRI6OhdjOFzbJi
/XTG0npvmSK/UVbippUnpDGIKIoM0VXWFruhKZ6yloA5e/Q48aQfHsO8+I4wxUPjgaDRDRgqEsO5
Z2AQHJQt3tgiMEkV4Ske0/Jm69gGkMXno+h3qaYOqoPHPATFZfTlxa0b+2tMTilKVj2ZWCgHZ1M1
9bGbmivGbOgQvf7CLHCXMehK8Hgy/4egXtnWfnD6O5LHjnkZ76fRK7cBFe8S76FDB3E02IbyRmn1
g5DdLtZle68oUhtHwgXqrIMck73R0sTI3sDwHgYnlVjg+zqqDDWo+t5GeoCPvUWm4WPeKzyYCJq3
bjkjwEp5IynXfDD0RFvR9DU7M9nZCmDbYEN7ghwfHiwVcK0qxi5x2N+ILAdzUe/zGKa0qOR4tgMR
416OSnpBVgdliSzKN8YT1vGtniBXc+1gvKSG6PaSJ9hEt4hvyeJSJoL7/PuDX1VbP7X7PYWIOsXZ
hBIqxhKPx5KAn9jZK4XfXo1qXLptMDB6T6/YG/xjG7dPwq6Nkx915xFQ+M5kVLsjMuGXMGtnmw5k
skwals5GxOUzg1tuhM6xDQrvvW3LcRHwPyJHHf1mFhazgd3M+HSQ92DiC6IohpLKsp+HzQAK1mhA
mcybrjzVFtmLY1oc9EJVjIbho5rYw/FkAUTUKDbxSPfLiL1hWI0nH6lF1wf5Cp2zAScn97ZeBkPH
D7ybCWv1MdHkGjf4K7IBEKQ4rw6VC+bEWZCyJC5SY7rTu66+GCfCo3wEoRw+9O32bIrvzEOX+smD
HIwAlGRXM/ACfGACMRwtvp2KPGDSbJA2UWrxBm9DuBoS82bn9m3El00KuhkcIjuo70WfHz1idAET
kBysTLzTuiqClTtUR8/u84AA9+8oPMSKtNJFBtnHSaHbRU4t9pSt5WpWglrZtJ4s8zZ5/fjojvTJ
7JLtq1Njvverdu+jVN627jC+1iK5Eckh7239iKWnPvgl7FGmf+UusTmgwmLolmaFeox704AETWJn
tr3wwHCYQOwQmrSH7+FVSLQtA/dN9DDEbTGcuDYKF9KqcKOLKofwse7bHgQcqN/aGFEee8h0mZZ+
0/HLnSew9NRWS8JyGT8x/Edxp9L2uUBtdOYhdrqV/8LhlmwAus2Cg3y4pNkdA+ZyRQQCF1LcTdWq
tQUSXHt2gVhpvTB6GAPIkQ5jGWGKNGdPAObxjRhZz3ST/9Knc+JrGZImo3CS6jUfhOMMLzS6PGC+
Djuz2erxoG4mK6U+5K2VC57cpGXbkxYOCs4ghsXTSlitc8hFjhMrcJv8TA2AmH1b5Q2aDIArCNy7
6b0bTSxr3W0iCHoOko9PzTgjcka0LDHiZp899prcNjJDxyZZZaEVLFuYkwc/DYgVGGAjYKU9TD7G
QyTnRJj4FV5a754cd/lWFJu6s6t3b+orHAyC4BIjr98rQFsujntHQqeJgbYtwxhsUTBHa0++tN4x
sYNB7Nx7MUFh0icwSkMbMaaycp0kLztEDFbYr/jPyqQq3wDhtnvLgZsykPVn0HJwq3UmmoESabnL
WqKVXH6NNlCVFf6PTs6GQxAGE4HB3qchkC+RptcxU8UdOTHiPgjMDWOUjWf5xS3oG7ruWXdWoruN
Syd+0LBMZLofw+RiW9vcEPzpbyDWj6zcnZtU2rPZihdP1+orEiboKXh+slp39k2OslT6XnwsauCd
gUXArDWU5yk1tKdZBLdsTPenGh1x9ryuXcWZRRiIlMAJ+/ZR4TGhHuWuN8baJYpCDok6Pg19jNMU
MfjFFdwWpVuh5puwk5m45acvS9flUsJMeusr/NYR96EoyeEsEcS6rsANLDFaoLSI/fFZhzCCKqrW
ZHj3+4M3es++RBPMBlasdEGAHzfXnYailUqG1HQh2GwhXTgkLBDufNDeJOL6+74nJgd3U4ziATWE
xhp4XXRJvyf/Yu+ygXrgqmBCQvPEuoiFe+4hIGSFv20MeIday/XR0Qnu7RH6jN79oFCqH4sQTh/7
pkNgRvrK7IvyDcw+OzvXAUvX6FSI+JzKvnUPdTRpgKh/WsdKP6MwItRgRh05rdHvbDKGNkUe496s
tXIdacU3Y4760CdusUa7110DMEVrC9PWFh0Ilv9Ez594+8PjtW6jobT1YHMxDm07cJ2HyV6muXkv
cRAtYt30tgiO9LMObKkzc+8o3INhjsaZPWtxmvRx50UWsiyXe2igGefQaD4swodu7M9wt5TjaZwy
b2WM0tvTVmKrHezPMXaMjQj6B6fnadPtkmGhwljrdO2nPQ90qgwAhBuTw2KNYOMcWCDLplTDtXa4
k6vy2KGSRs1K5RAyZUPu80Qh/aVw0mwrRZUIcUGyib2LShOQG+iglV6JO7NkLE3RwJaWFJ3mo/mJ
rB5BOc3evdMOe5vl9LkDTLQQ9TUPdVhKmo32QsK7quvoHpLEuNOLDC0QbmAa1YscA6hgdUk3YhFf
KgFN5aH3Y5mZ/dBxCCMYY/uIpGchKh90E2XnZhJNd4n0uj/KLrxmefydBnDXR9OlQqFjxiI4Ihyo
xDpGDrqyjGiv8oLJfVxzE0YVYJQmG9TB3aKX7FGTpsTETirY5FG7I6oWBZ4Rp+PmN4cfP1d5amAT
sYfDyolm4VC4xAuPPg0gfsmHrI2fLDF4Nw95KKP5yqRcrlu2+bpAQCERr0G+RB8yMFlbYRib9WnY
uJ0q1K8oYXacruGq5jMG4cUvsC/xsUGOsrBbPbwxS5J468EnCplcXMfy6btCtcHvvm7Zw/2ucVwd
gACZrqzdxGQctapE/TT/C3jvS9vX8W4zOZzovQRurWncr0QKEqPFEnkQlO0UDT5bIryLXYSeRbdY
SyQ+qFsPdp2s8jOOkvrgGTovp9hDTVAPupGTG2E2dzqIUAx2+FonI9q1orwUv7oi/mwGeMmOGSIw
ktVR60as5fwqh8zuNkxvd0Gh1a9Wh5ROmwyo/xanaRG02aFV2VrP2+4a9pGGxz/GPI4aJzJgYGrT
YdJh0Hhh7ixlMfmH3GeeW5vgaMifnA5B62BynZj6Nm7MzLJiGhxjp9OpET6yCqlJM+QfrBCyEwqV
cqMxGD1FXDbHWAhro3dV8YAFfe+q8rMBz/JVqnPCkX8Twr4HuRrdDdJ/91GC7kkWetHyosG51NT7
GHT/quvgIkRV5TCTgItgVaK+tNIr7x3d+EbBLm/Cr/ekX+QbIyvtdZQ37q37GSfL3jlhGi2klj3l
WTs9ITvAOZY350lL8o1dT8H/kgAi/2sYh2PRaNmEEBlk83l/CePgydOEcN1sZ+nYA0tzZsEVDO+T
Si9XZTO+uFMAPdoMHnDqUzVO9WtMPbxs5yLVwwhwomlmC16kDtAwzIAtqptOwlXhbP8d3vFvf8o2
rP/x73z+lRe0FUHY/OXTf+zWD+t/n//H//uOP3//P7Y/+eWDyeD/+E3nx83tr9/wpwflx/7r11p9
NB9/+mSdNVEz3rfcbx9+6jZtfv8CwU8+f+f/7xf/z8/vR7mNxc/f//iCYdrMj0Yse/bHv760//77
HwZ5Uf/2nx/+X1+b/8C//4HvJ/uJ/vr9Px918/c/2ED+jcA8k/PZQHxlz9mb/c8/v2L+TTiS1Z7t
wBH2dOLvsrxqwr//Yf2NBBiT1EjHw/zimnNwVJ2385f4PwJIoucJ03HnBzT++L+/1/Wf8Sr/fKF4
Gv71+Z8yKv8SKMLMXBi6bhgG2gmXeLu/BIpMBZ2FKXu1z5yP2MGKL8dPxZABNaN3ayKc3YNAt0cB
vNSd9Dj4ak2iiGDd778yrc+wJtFOe/H7f3r+/pvf67/9tbgGIFJZ+vwk/DnnBKUhPDQ/UjC8syNY
z6NhqyPpUiCR4mL1P/8sQn/+nKrCk6C7tqnbtmcQycnF9+efVmgcjaEFpzXwRL7PjXYtG+R+ZVMZ
K0/EO/bPmBrHWaY4gttD9F/vkxZCsZUDPOrI/76oPiF7g10Ty6OrFUfhsfSymJYzKXgI7ynTE8Qa
LIlWqmJKPxOsDSPiruF2M8E/xL7BrDIqh/u2j+qnKI2Z79bBQzAAb0NTQ+M/UEVavmnem13PAvVQ
kh+x7x2jXvtGvM0C/QtqVXnpBpE8R6Z3l+k8IsHN9xYmJgCN+6EqhwsgvDdoULsmv5hAUwm3a07t
bGUb1fRi5iICQG3Rd83rSSeQJdthKC3xNByycAwhQevFtZ9yWEnsnDY5i5UgnWG5UY0BA2iCyY1p
6UErWoQBmnDLBbQxjigGig+KJfjuSf0u/HzXWSWFnlTfcPkJsPOLd0CyBexw7g9UdJlPLQVUCWI2
tCZGVKaVfQOvhD9Av5JrBTLfcGLqqzzaLGVc0hmtnuAUOHnJWxoCeB9QgYvOhYmJMwWbKFqJIrwb
5uisTMOO5OrZo1noAa5qZsDaVB7MJCMMIn2jYdu7AWyaiJszhPNtOtavkOswC4QWOyWrOiYG2p3C
wujSWtifBmfXKa9es9XUN5wGS98pntx8IBsN1u3gYmRJNa3dkh5WPYgCi5KBA040BNvYbfHstPQS
U2QzB3NYsSiNwd4UOFCLu45F+4MVzkhvFyKShUBBr07MxfAQ58kbuIDlrDtm2/2c9dGvKgcW7drf
YVVeUiSxSLmXzgvznX7DFIzhbgJ+GQXD2UpBckPcWAy2MOF4PWClF4upRUYJB4jyyMBJpDPuYq69
5K91to7fr4saClALXDizev4XYZsrJx7Wrh29hEVHJEjWv2MxtvGBNa9xLsG4hN43f9OIIYhxFNbK
eDnoMMgYB9/6X45FOJrKGLECvDhEHnRQ6UX3dgo3V5ntLamLe7cCxmkO07cd59la6r2xHEwyQVOU
X4eWzBW4Fd1OigwVXcb8TyeSZkG3efK5COYzrQyMU5n3nyqynwylnwagLl2R4S2he6+fVEoUFLa1
d9sMX+VYUtPBMGWzuywMxraIX7GDl/VSpB4TuTj6KIP0JZb9Jzv7ApvLjR2KWgUTGxJwQHpzFBn+
Gp/g4wJoT002z8qcCBvPeuvOCF13ZRLftjYrfqG2RXLi5QVqtf52EpEwrwVDhogdRqnLC65nSUZO
qa9Fo39khvdiKl1D18RmzivxiY+YboWbvNuZ+TRVk7YgPuul5FlAxOse0BE9RgEqTsPUFFrs4LWw
yy2wYGS71YORtHeirYHiVRgA2WsA6I+NE2FwiFRryDG18zKkBFtq7YAWzDeRtFVLLaEpJZJQvI7m
t6hfw8yx3qSDj6HDMIuoQa7j3B/ejMFceaHiWIqyWyCzBzdgmYlPo7qAYl2KTDobKkMoBKUe74KO
kndCrIefoWsOeGu45XiofVkKkvCj3i1otHY17QuvlW9k3l7MCI3zFBXh2dUELzev6yI19WmbkYKw
zSQqV610LsL2223jMYcXfVA+NevOsDYkBkQXQioyPH7QOT3o15cAYwchLt0i1TuxR+ehHqaY/EcP
q7lf4BvOelFcSepAjxr0Xyzty4uvw5owMAcasvsFB4pIioDNvpwjo7rgWoOsWnpzPwGDj9lgYB+C
iAuumMlYgfRZaeSiXIQVeb51Mv6yYxFRcBvmGuk+mwqN6V+dGJKso/o0KaI9eO+TDd6X4UoaiGQi
TbExToMN+oxopXOmLW1FaavGYQX9AvdzGf9S5h5yG7ZoI2My7cLwj0efTWSknXFXMzc+g7spH0Qc
i3OaTB+2Xz+6gz5vK7qTYaHDnw/AKSBhSaKUZrkO1NdE4WM/BRx5ezcjo71CJFv7sKdkvLJ1Qj80
ixUFA1g/B7IyuC7UZDr8tC6HVWw3EHUZWSNde860ADW0Vrsru4NYSwXE7YfIz6C7eP9B3pntRo6k
TfaJ2CCdi9NvIxj7IoV26YZILcl93/n0c1ho/KjOmanGXM9NA9VZWQoFSae7fWbHIss+UgN/whyH
TYvkBxwI+yai6cHpg4Yt+KouZjQmB2oMBSubKjcfALbf9T6NA+0oPvEWEOyPbRhrffuIXLbKjfag
yuItL8s7XlvMGTmPy853TugfhwIBiAzjnQpQk6E20R1k+TfX7BhJRem9XqgVpnAfbghHVyO1h1Uz
aTBkcHrTciI8U2r9xsQdCcWG4pl6meAU1fjm+vmbXZTjitPksSCggsbEJINhkGRCEjVAItLhk86/
s2W1JPIq0PByfmsc9GzCB4e25IURUGzuISlaWi+wOdG50lYAL4PfHL+yjT2qXxlSOn/vzh96+wB7
+uSDBAT28vPP2yXTWJr5/tbcx3bJcnWq2mwTBwIr2vLnfyuhK6sqHRXZYZ6EkFePntFuYfoPmFW3
oNXFzW7/mnYQW3MFc0HLfXN1KG6RL65Yiu/aIiCulvYMiGOfi6gQ60NWSuYFydWuXOh7xnvjcBav
LPnoc6eTfWT76U7NuWdcL6ca/gF5js3Y0NgEk7eCG2kR0zRVsS00mp7c2AtlmKPq+9hBdbhYU0AP
ZbkxbJrffV8+UqKyL5rpZPAwRTPJHF8OexM7PgGa5lU2bFnCrvqWxZsfT0z/qzSCZqBTH+b0Z+S/
+CgNoChDpT0FEF/cKgUbMYXpWqnw1WqR34foc9Ig1AVtWHosV/dmbjwCcMITYANQrXcMan5SJOwV
qyYv3XqDxMD5G26R2WfXbhFsB/IMIr9TYw+IVFfYW9NLMmfWuYottoAh1pQFaGg1w7222Df9o+oS
7dASYVmlQYwjc3C/Kjy6d5osQUxle0KKl3Z5E0dFdBdmM/ztKN53M8MKTR+pCoC8MGAhCPIdAHrQ
tePACwfVciiQwPG6gLeIKnzB1m9nqB9CF5yeYUynAGfbysiQPvFF7Nmv3i+kezholsfdcglSNmSd
gPdBKIGAG9QNbMokvKf1UEGp1x1BCi7WNpXcu/67lkGl4MckpXXq6WjP9G7vSHbZWJZL16QqTH3x
upjXvh1/NFXyQZBpB5zD9bK7DJFmlQXsAVKfbRN+mAHvz8kG3eCP+t5uI8gZwZs56+e+sQHnt3wq
PTwS3P6ecRKFYNZco91ptfNK19+1CdwlMjY2m6CXt1Q5e8A1zyH1TI1/L+wZ9pXOrqO27Bs+n50i
D7qps+mTADFOcadRK9LX3sCAY4XFCW9VzmpIjv9jJhuEx+Rkp+4zKgRWgxIeca5/Cplfg4Angokg
KIsQHT9utaX5mxYpCk66qr8jVFZyFChgquVJgYbsyIMT0lPF++/T7OJvUOf5GggBV5u8dzbXlNJR
umYwb2ptZLNUWT+xjakHmufWtqdu7Y/94FnGV8LFCwz49kNRP2kz8wlUZTywoTo4xfyQzwWpIZm1
2za7h2iEsyowmRA0zQ3r5wS4aux3ldMf9CpOn7XglQ0A/qnwDE9/3xTAif9K5Dn4PwqHWXCKurXG
GHDP1tThKvNBhyC+Bo1zP+EMwKA05ODx/JcCVoRnKueCPH9dghKrqAz8dWqrN12TD3NIyEmEVugl
/FEtSdO5LvRuvIDs3LtzOqLg1XI4uZMdeV2pfaT6BO5J/ORV9NtslgYhcBXrklh20l2h9wEAEbj9
EqoSdL00LrK9EDOhiSfSJRJ/hFM3Ax9nltGnBEePQcC8zzkjW9hVG44lY+88zXkceSblmR54Wl1Z
x6qAygPhnsNMftSsknND+1AihtFx1Po7p0++Gjns7Aod7p8X7r/W5f9ct0lA6kqYlpBITNYf6zbf
v6mHOBkPre6/hhbn2FGAhvDVFnI6dhXnJiYiN+V49IelJM2nHkKfUqbTzRebE/qBDZKrtva7t+NX
7jjKfjW2mo2jfdfub9XnYBLAdvOSNF/Esi/6589voIf88d7RJZoAB3THQqB3/qjslUorJqXrKc2u
6svpccOJdvpMe2AFKR7qfVAQvLFZBGpJa240lrsOw+k/f4j/gzDxH5/hD6mAHhqTI8KE6Z0LidVM
nK3RvRlJw+7MdW///MP+KCVfxJm//zCp/+eLtsO4kyY1OwBcf59jWV3zRvsV5otn+ptY+PNfP+3f
6tm/RZc/VLw//vH/L1HP4vv8v4t661/ZZ/Ed/fq7rLf8jX/Lerr8lyOkNGiXAOVjGqi1/5b1dPEv
01RKOSYF3IoG0/+R9QzrX47r8GeWrRDb0P3+R9Yz9H+h93G5qfclyyil/H+R9f7Sx/72qLuuYVku
IiHPu+Sh/7NcGakunmOMZ3sYmIUXEU9tsuppJHt97moaKbuBtA6obx1bHOGroGsBIZUjWBqKKevK
dveaQbLOd4cMpEOBdNUEAdVA2b1do+yzUhVso0b+QzMtF6kLmDjiKL6GBPtWEJN57uzZPqF6biZr
VKchwZiSu8TfwNqTnowdCNOFczBlGe0s6AbLNj3dWQ3yogpJENfFPvcxsf7tAv77Bv+72mkvD8wf
X4tchFjKR2y+HXt54P62c+161WVRFTb7Vif7YjnVPpIcyHVLx9RtdgvYCrRJY1mk5QbXJrDOdwW0
wT4ZcGt2SVS99RPTTb28Y/uHGL8Es7K2eI2GftU0aX0soxHPgCGw++sGcS2z9XRbseIbob7UGNzC
Fox24KL4xRnGB1FRKVe0YmGImSbvkjAHuDlEO7OfPvGLjBSbam+90ogE6f15pDGMJQ5rWmR7SoyU
xwQ/M6D1OJmLAyiOZ0fOybkd5X9Z98Qfa9FyR0lbsIbR58VcyV4W579/dTXo7jiQ9d5S0j5RUgGY
HKZR2nIk4TKuzSVw7GBkOEw5rvO5g38GET/XBL1KmGBJi1+IWQGBCvpn5Q8BrXV7NvDNiueIbJfD
7wz2PvU0apSA0uUuVR7gxQPDMjxGROl/UX3/nLa4BlRongwLPo2FNL8s9H/7fVK9i8m0Gs2ejUK0
c8ZoXzl0m+n4m5i3Gi9ZQLgqs9N9VvfG9Z/vw0W+/+M+tCn3ZsTDd2Ubxp+Ccyu6rpVa2ZLUV5Q+
jVhuszZ9ypcL/9eNM81vfWzOzII5tYootu6Dlpkbwmm1H3K0Ai7AIRHjVoOEf8krUp8MqYz9f/mc
i8z+n88LH9OUjs2mwSDE+Mfbzo9HDgIzn5MvCozNoM2HEMRauHR4+bN/ClsX5oZLRCWvi2ZrZNnj
BI3kv0zGWEz/9w+yDMXYxAoXMcmWf8zGnDK1cjWnw54i+qOeX/O2wR1JnMDrmE9suAvvCQuC0unG
o2NYID7m+qfubdQOY2FGto90WIHnZQpwcWYaUxIiSZUg6OvE9VsuDzj7tyaFGmERZ5jN4XgP9bDN
6B3kQPmmDeZdmzjnnpg0HSYQOTuJH06IYzoRlK1rKzyP+bM++/YJOGl/aMA3ZMwSNxhHanpeDHkI
VfPq9GRBozkguR3Ez1Wk6m0ct8PRX3oOgPJCjKd+aDW5VbPhYIh1sgQivCE4XHIghDsatOtGp1oK
LNvg0X5kHGj1rjwzS8xXYTMgDyhHhZYnd3DS0k3FsHLVLEdI4ND2KgL1svZDKzgNtt5vqRrFmLac
CjIicErFN4VF7IUK+03Cq287KacA1+lecET+ZlP5aDnh/cw6TyTbuk3UK5pQ4zaic8n/6PSe1E7m
5dH4luqBvbU/IVtgyVBsjcyAaG7BvbrOXDLwM5GNJU4P3jMEndQmlL9iLTEJpxcnznzVdgaNTLdI
sqFqUqO02by4YYnVUse3tZj6BX3sK9mgWMehCldWg/wX2O5jVovfFtmyFY7QW922H7zYQORLsALR
gr5NOZMq2/wEQR1mEIp76Ez+ZI88Wdot4rdDcZh8ddOUeJTm1O5SnQxpBMGHcBNLOQjaS8vPJxBn
3gWkHkaMAEWftyvlUzob5/4+Huofvep+kXUl/ZN2B1IX1VqUC7uDDMG69YFmYrQnSVpEHhnzV1pH
ER7UNQ5K+B2KWg1D1FdtLstNm2mPFi3wzHI4ccw065nGszCa57m0z2Na7v320xf2rwzW8Bp4Dmjd
EHar319rdaB97g64M6MW+KhZOwPA6miInAd4Kk56ovozusRj/osSCbmjEvaDCCWrd+tRb3M2ZvPe
gGQRavU7tCloYhqAakYDzzaErh1YBi0Pz0xA0jWmBHlIm49uQgtHWOQtpjgvJtYDww2atdAJN05J
Yg6gDlmAuV0XeOku/E9xokYbjUr70AfYAToBMO7PJrzHtooh1qTwS5ogthUGx6MfDh8DMeK7OOQl
7TCV7Jxcp3jGENBIp48pAjyoBah0Vog5n+Kj+wq4kDS+e96jK9oaZx4I6jVgp0LqRHYSlcb8xkjT
bWIZ9T5JOU5aZosfr7HvAlLJKN3Sy7XK3bkhhGUnbc9QOFE16OWchWGvejG9jEAS1qNGIV/G51IZ
hBmBKLcq0eesHuI4Sw+mx54AFB8pH5z+6mS4jsY0uFREc8Ne3vkYjYAgEH3RMe0UefupKdAODZWB
tN0gUISHqQsOKLtrqn+YH0Z+vcfcZIz2Swjddmv15VccFj9NHIyPBktVGiLc4I15s8fiFZtrtku1
ZFiXjt1/aAdIaPuk8btDTnePJ+gU3DIGfh8NfYRjFb8kKv3N0GnCIMX8s3ObPX09xpGATMeH4oju
pvkaDxABcL1+g4UvvBGXgp5lzs4t+ovmEuYP9WxD4ZO2blVUXtU8v4/MDQm3Dt9tBQwuK/SbkzOw
invarBIaqvtyoCBmTgKwxuLig6RMXDvZy7g+U05Hcv4tZVbqRbQybP0IXz/rOcxnA2O/1AJ9bfZW
vIqL5CNmGwuyNbxRLKUmoz+ZeQ7lw4Y+eSPKnYL2BKozAdrAacO4sU7CcTsTcm1ljEc4hzRtNv13
4QOFwSy2Swv5MWbUlJlvzTRorGp6Ac6T8Q6jgn0Z3MhiP8hCe5ZGdG2inyB1gKhq9a6PMKoFIH5E
T0ZC6PUCwEDct/35HjcyBBFRR4xmI7vYErZPt08FOLqNwCW/aed0m6eQmfTsi60nI8CiuDotkK6u
pShk0G5trnEI1twWhcvY1xqUyTEAg6XV8gI3dd76VAHo9kSWujbrHZEFcAyKWJWAm2eq7hrLItgY
cc97MF0e5MHG4wc3wo3AzNqWx9TidVQVq2dQvUFioZn6yAhcMrDTemyMMHn3yVwn2E3B7TC/FDrF
0EwA7C59wRj7KMu/EOO/qvoKOCbe+7PzkUh1wEqNoZOJadM3jWcEsvLaGiehBJMa3kU17JaunL7d
EqZM2mbv6RRht6CkeeohQ3Y2s9EkdDv0MvVDmQw+NQ0emUWQr0HFOWCmAdGEdDG61f4+qzrzplxu
tv5oD4DlYYN4ZWK9aII3D/m5O1PCIaxK+Emu1j7ZTnuBVwqPf/DfKnAjbm5exgKqJvDhGfcqTRT2
LmUFIPssDmTTnlotszxgtijwQ37QevlomdPAbKmgJPqrLWk2mG2GL4at7UXUzF4I37+Zo28zZqwv
BcZnOJsXRsD11pXhA3OD+ipcz1bDSOcT7L8SvCEmUAq9CclQgWdPzcbB5rambmLGGh/aDZmdHMIc
ysmuNYb6SIdDAYE3oFyL0BPVFM3kKbQbWYL7sGynZtwRgCVQIwYBdnfYy4b2UBgKrJKT7eqxEKe4
ooKXTohlEd0NvSBOEac4eY3uMgKWPw89IxC4RVxaC2VLZJ19os3IOncT/e3UR5xDp/fPaQkYLhmo
NaWlxotiSDRZZx5Y179UaH90hevjyuSOzfEKEslm1zSM5VdKGRvdfOEKQHQhjN9EPYk4AQZEb5WH
SR+LS+12zy6tL2uKitKNPfv5ylhYcXpn418r4j36N/fjTAG5jBHaR+t3PPKCSxznA1PhoVsiPH40
kLvLmoZe2Zz+Fbe4lERIeQI5IZfD76ky7im0ZLaOilfLD2PsrpmmLaGEaVd3aLsJ+A3cEcEOPrx9
zBlWvCglPxpM72y4tDM50fkeEh8d5gPbCoAtRRk/Oir5pQKQrQ7H5JXphM+1ALbrK/275OkZbNFt
5vJBCyadEpb8g1khYWTgosoS+3I8yVR/sMZm2BPzA8NoB+/EDI+qTj00vqeMEicIox0hVh5JRd5t
jfrsrKWR5cwiD3M42XCkipZEpngJOAKsXWrO8C3wKE1v8UL3brkY5W+3N19rvKTrBeKt1yD/8Gev
MofuAb26A9T+EQ/qvXKLpyICxNv9GJb/3ioTP/EEkmTWo+rIuPybelpOD6Tw07yA3Z5bcAnffAf3
Jm5tGn5FDnCz939rWf2ld+17AlMWcCBf/BS2RwP4Jy7OaZPaNjUdDuMbqnRX1jhcKX+xNkOFBaF2
2axW4Z3Kwh9/viPjfZfl3SeMFR9AnuZuMMPStjuiXOJh4NwPBAx02ktFY3afP7cx4VGLlmC7SL84
808uun668FNGwi1JimDucGM1yDvs1dSpqFfCwIPp45qVCelInWo4zWnyg907C62oIoc1J3d6BccZ
Rd0D/bqLy/qBREkEfK97rCDcx5r4nvvKY6h4JHf7rE/+2zhbjLhxNrJbnMHljyCd2GKseldpuyTA
ZuTOW71c2iHIxwASN04d7sAVb+trBKjHUAuKNytAv6b2fejPp36UZ8TLT1+HYDDqj6k1fOJQO/Yz
/DNFbLXKfA4bDhEljsDkpshzpCFTgWhK2eKMZrwmdinXKeipgJZPMBHbrlNnaboXIzbvHeWzPBS8
RnkGfrMnHVdlV10Sx7pHOG2XUA9XPTl3Koa0lw53gQZVIHPluz1x7IlLfBEiAnxJIGvatlhYl+CF
F/TiubOqZNNA2oaS1S6kgZ4WBTLHfMElDw+by7DJn5q0LTCVG81DZw0X1fQG9pYFttPiehUD164V
zTpqzHCvBkJTkCMGIg5uwvSwAGOHlmN5hsWsDzAsI22D1j2lvtJgMPf590SSr6+pXgKC8UPbN8ek
wdllPDsry+3BuBDTodjTPdiYQKq0GS+TSpk/Qjo1aX6IeO01cZvAajWYjgfiVAjE7An7ecufbeNJ
kjgqe0w+M9UpkEBxBI+B625c23e21pDY65pu4Y77vqwyGhAt+ZvczcnvacKwgMvBh9VwF5XzvuZ4
YAbd4xRUrxDArzHrK4g5947I1JuYnqwaq61LqZno2RjpGLYjMipO/E1ZDz0yNtSutowEVZzUZ9p2
tdE6uJ1GiueYpBo1MOk5NRX+1Kj0+NtHy7KOKqBsuUivgaLHpZ4BliRWTGv2PH9SLPNt6ILMow4z
gqHvbAzkhdl6uFCiNICKa0eCzsht99LlRrke8LC10QTtBQ8x+iJV6NiUD9MwTFsp4nt3nF9bFwpJ
OoGtG/oHPSnn+ww2dsE7RUXrQAYgJBJGABNzClqEgF8w3SfqvYIOy3a5d72S5WsWlJMULfGPbrxq
QMGO/cQu3nIyWHZGC6ICoDYOJWwPVfZNBMPacgkPtA/Qij2cNbt6tvE6JOrRZMS/DuILNYCNlwXM
vyJ0AuhQjB9BgNW6PBoNS6053HPUfvClnKFA2JtU2MYjiCSmoSLovH7RHiKMEg95LsYHa16DX2f2
3OfpTol0pDtxoR8ULtJfCqBdFtQkQoz3ah22DHyS8mTA/+UADB8B40++L9OmvB8LZlJ14JMZjU5Q
WY5DCZDN1R3yry7IMAtSTEJHrxfPmDFIW9D+Z2ZY70qxodvi6EtmxVoof1EhQCocvATfKrya2oHr
bs4d0uUy4+ss3m+dyYwOkxMPxMgsuDO/6pR1MzHAopNdvmR62+zDLrsQlsx2zP77pZrhIevDEq61
yzLOUL+ejxJhgZOvEHel3j+lxVuhgK2R8aTjNVr6grPxkULpK8Kt7oHED8BKQqsaXexiopcPpqGf
dXdR2doUvIt9wc4wEsgF2Q8hfN8NHP5ZUdRaInJs5rrfItTAmhzYCpeT8eqMrH8jL6AOaZCua8a9
Php3q4wdWvm0MiN3nWnRQcu4ZHYkAi6/vxl8xGRMJnD76u9cZ2aZtfW2NjVQNdVuAngpc2edaAQS
Jjd2vSdnoqG9TmXLu7Dotq7AAVjPv63aOdcRLpTezPh2eaWsCBAzfi/JU5js2NNc+xB6dUORpmCm
hLxFPmUkSD3la56tJxHshwLPRBqGKLPzkek3I3pDPIqM6h0oUIcSICtqs4nKWpXPIXPnXV3RMuKX
2aOEv8pbxv+oEcMHlw5EIBTrqoneeSJnmPPQwU0YomhkIMJ0rd9DzX+us2HwZr2n60WbnlrpnDjJ
sJq2KGUNG2+wg2rVlLpaW1KrNw62G7CifMUs9mxjEYpXY2XBIF+YPEuSXeOAq3pLAK/QoHHmdE+H
S8Es1eFQ0WIvs5NL1BMKnXu2VxzXeJ2Yh1RPqBELW7AL5nwxSnoPMWhYpAmruxy+UO8u71630Xc+
PrC1Y6TXpP7JIGLhPtAZufMRJgOxPrqnIqUCDSvlyp/LX+aXRTaFogTgxio/jktz9qybLL9a1bGL
IIMV1s57aM710QiSj17QjSCLkYMN2gymLAaHPQWFVK61h26kTLNJ3A05tO4cD3FHtqYitxH2G60k
AwDd7gxrOtu1FvvOvIiOtPcBPC/fK5UkBAuxGhXHrtThZC+kljTzyc5cVZcyk2ECy9ly/tW19LuT
KGfnOzYH1oZ2NVryKRtJlAf9ryjNmHObIRk8M6V2XfT0LQoqG7UYLklv3gAc4qbJxn5VZuqrakcM
K6HTMhuiKmMEND5ZziYeH3qjfgtI8q7bgVoDKOz8f9lUTKteE7YXVNHBkkOxLXXxbLSWgTHD+sp0
SpPShpCun/+2i1PhT/fBNF4GM8BmiyWRFr5s3/QzbRHs8jaupq6VM4G5cDBoaPbR1MscjDhKHO9f
wmXVRqfHjp5CKA1jcg2NStK4oX9SCM6BIA08DYwEIDneVIpNhjfF9OKAYwQoyQCgda1rMomDRWkp
murEXpWgf9xjzB4MCFtZ9sW0WW0dDapmmLfWVrGXWM00tGXLFjYFZ+cANYYbrc2t50Qt83/0VfBW
vP5gk1Md75a8RnKwOGk/0eZb9KUn7I0qx2E3VTeAozqyBPdgqYmnyvYfRWXdjXPy004VS4HGHxsP
PhZ8kL3VtGRDiAcO0cbo5JNlkSt3M7mfh3DniuYTCMqWuMmbDG0fdMc2azgft3GKMDzM3QoR2F7N
juuZVBXAoHGfrTgp1sGIB1gQfppNLnOuNHXXT/HnIBFfGwfLuBjxucthek/GEIe1VSOfZTd6EW4j
StAqhPA6lteEaC2TLSwp7gI18fmpNG6vKY6HrDMCW9TmGJStDJ9s02YfMsVXfMnaPqwJZ+XFjCqV
7zXXpNnXAULDkWzlaJyUElz0a9XKiedEI1ve6u/cOzZjTj9ghUGV27tmku7LsLyKZMSArZKVSaUi
IN2Yzsnc9Mx2OjRmU3hVwGsGSyunJAS7wpFsA2WMy0cOl8K25uu85BUpuqAWMe0o2eZmXYdB/tAv
mGxZTfG2aQJMxKnJ/oTa83lIfwXYqtYgEs6oADiLCushc+xnwaltw0YDXT/s1uZSiuEER61Y9qOO
y5JOxyY2F8kWhqasoXY4JUT+js4ldFOOeOuBWVVk45JmcXzIAasjmP9MSwRt7M/aGO6IC/NIazeT
vPliSHxsc6j8HQVWK6NKvqbgOGTRyd5HncFGDK9VG8ZXx25/UBaKNZT2jhNlAxpcnPCjRGjw7Lpm
Ai2bzqVitmFTq/hIlJFRiYN8lWbEXwfmIGnWHpNuxgUvrG8HSyONTPxMm8BURADLsyWWOcN8lkH0
pWS/zRK82SUhfpdIguJoNyuUC50zTgphYV37Lv2VNMWxo0HUp6RQUCieFj8RO7NdHTYUQa6c2noA
0gk3OcR8Veij8Oyjils6cWtjXTZsawwn8frORRiATF5mOpwzreR8qN8KMfWHcXZ0wscxPcd9LNnD
lIcGB9rOqXUUSXkz/OlBq+Fg0idOli2hCqXijpyGfldHQE0GhotehwuZock+sGg+6sCtwPikg2wv
lKafYlrhqnG6dLrLldOfC5tUKGGTEsS7QbgiQXHD3YF1/DGgBKjS4MA1GglQl4zdRjC9mJkTblhL
yXlTyFTGXoAhfiU6bt0k7vegsm4m7dsrIcrpIPIHZFtmCwnFLCN3U+9KlqmaO99XNRTb1gTKG3dP
da1M/Mh43VDZMaDyeasxpcBwim/TPNtenTg3AP8/dSvuCjdgPzo473E9bmgn7femOQCegXY7+DDu
p9T2dEZbRuU8+FZEZyni1OieZoXpbqwnjnVtB7K5FHt3rB7ioJuZSLG5LrTm2ug9dnEARhEVEJ5b
p8VGYCdds6fv6gY808C5jSeD3lGqK5kPKKIoGpqmpGiokH12Com/1qwRo40ogprFjGyM4C1X1TOl
p56Kv+2EMEU/0P4OJRz2p5bSOjVl3QpMCmWMS6SRMSdTIHovAz8PD3vmCx+9iqdHOwYL6mLRitNx
U1MHvqaT9uTAYdnU9QThTt1xk+Mhq1mbHaxb6y5lQpqRXjUauLYtDw4BAUqseikuvB6cUqp9abCt
tFgFfXIDFI+w+oMqO8wuwF5gFutuBERsWtzBWeZucuEcyEnd66H7wy5kwjgJmhCe/cRssDE8zRWd
1yVsfg16JdqRL7zUqLWwXXjHdN3ykeInk6OMF3FSMKt02MhsHzHS2iaDftcZL4CdgnXEOJxop+HN
ftzhIu09q7IQXLgRpJO/teN3alAmVmi0LyXdfdllvylM118JfNjr0Q9e5gKCM2ddEKsmiO2sro7A
7B+Fqm9x/uZb41OeFWqTghCFK6RT5VKsJW0D+EaCpwLfuN1VP2yF8bxLXKBWcR+ZDMC0iP8iug8q
P80t7M1NKC4K5rwFXVJO4ZukjThRxFf1ASWgtSlkGiQ1F/qMbZP9/iErkUE0tVgUK6oiOL+s88h9
rs2D6Xc91mPs7mRh+oQeN6tKd6MxPGJ18HLV3BpUywgjIVs8UrEQKVfGXNycmnGDYOaHIR5lMrOF
N80jvYPJUzhKukTZQk8SlFhoCJRXl5vZ0O6tklNxrcMgn6/2CJDFxap7XmrSVjoUaKQTWLcFcmcW
3wc1B4na2JkkhF7Qkk4NvzgNE7TZtNYetCFzJg2KjIjFL92YLhNlZo7ZvPY9vCkhSVA71HiK0gkQ
8IJ+DUu84PPzuZOxq1Y6u8XXZUcnfN54Q1df/Hu75BcKI6or0vyZSlQiWNmTHXb+roqqxyFgQMQc
jNZKp99koEHTZsALGLfgQfMNzxwPSjF0a5Bkp9YkOqPzBjGMLtnAl2cjGvkfeZYD79TQbHJM9HU/
Fe9a+K5S8A8gwd7SBIpERgnWuuxy6AoBRWbLxyjthYYqUoxIWvjmlvNXQfODPWYcwFwWrdJ4AYE5
eG6EO356gy3ATGWov3UtOIu80bczm5BVkfVb9tb0EwqTwQ8zEChWwXKyjga2xYLSLgKH4dbUBMYC
d6bZPJhp7/MfS9f4jdhZHtV0ZxjozXlpXXxzJhMBg9mAA+hZDQW6Vg8qgN4BLaXkER9lSqBq188o
hDQWC8re/Qijq8O0Z126wz5KVc0INQBOHEPm4r/lxUK9O437aZvSa5r21UIg0VscqJXd74rYJ+hk
jC+K9pqp1DmZYjFbJRznAyTIiYqNsK9frYxVLO0vNCMxxxStWEdkaNHS534/NshuWsc9280CczxT
5p0jFqh9AbKeuvK7CXN7ADPmkuQwaPTprrB5ybO/1aA07OlgQ5xqHyqhjm0PMqMJLTQwu3iwMIzu
QWBaW8dN3iL4s6s6aJO9ah9aqpixkkfABWPtsZKg/CZqD22DolPmJXB/Ax6fbLQ31cQ0rOvHO8Ok
hcXX3wC+EIjTkh5di0qbujbfocC7h6yD8meZDefLGCdECHJLQu13KrZ3IOnXYWge54YNXScmXM9a
HDJ+ZvpP5kpLTuh2/cYnLjFIVvYyizakozAxoTGTbnU92cAkEAVpMt9otlZCB2XgW0gUMjqi2bbb
0ujNndVSbRyEVoRCp/+EiCa464eWmAscLN2v3kf/Wk/xezm4p0ZvHkAX8pquMJ4MsNf7OqQOEXhN
Z9NEA/+S/j0zRS+rho0Zzc0qhjrKBTK2cux+zTr/YsHeoQuoiIODqVNnnyek0cFBoo8a1JFtQpu6
AG28OaRcj7PTMx3PonfuAnNtw6SA/jt5JiHT3dy5r3TkIKJYoklvAUovRzbzHFAEZdW3PAlfnfAr
bckRhBFjUC17it3iLaQuIyi3GOs9h2j6kg2E6K5rvEKj5Rg7688Zg/V1O7vDWQ+vagTymkzFlrN4
c1LuyL4u+NUzAVlF1gS/zpkeFiLZ6Nu3MeK3GDfMQC6WCl/ih74rx4dwfKYXghQEXTu7lNcvdU+i
9goetLWD90AVQ7425PjSArwlFJexSUj87QDwZkkmUvWYNRTusMvTMQ2vCjP8NeffTcpaMbTc9ZHL
zlj5xSojQNRo/GtLKWag0RsqM/Nc1flTlbeK2iB+3Tqat60l/D0w2gPtCu85ygNtnLG74wxh7LUM
29MAFjUPC+IMg0+ZkFVd54gBrc4RTo0RVPCa04RLpLPJG+sQadSZTvVuUsvbr9Jfg9FAdKfyL4rT
eBMLcKJuj/GfOqp7vII/fgyQAK/YmRgZmP7B+KYNlWFIRp7GD7WYCSLC0jwFp9wc7zW3uCVtz8NN
vsjmoLFtIhJv0FjiIuXBN4PPxA54UkL5MrPlNfuxIy+ag00pqTEqU/oZjEj/LPRuZ2Qx3Osc4GDi
cKDHoFHqbYyNPd5KwJaHRqI4yNzd5kTwVrVo2l2DI6OgiNjUh+6cIekVATMbE4Gxa7/1bvxf7J3H
dtvalrVfpV4AdyBshN0s5ihROXQwJNlGzhlPXx/oc65l1rE9bnX+zt+hSUoySRDYYa05v+kuiO7m
uI4C1DWtM7aOHM9xYoIAjDQSc88WhRwo7VRZZY/oSoHEpao786xwysAFJ4ODBsFhGjaL1wTkkZOy
MgrMftPU2YiqJDs0RkjDoKdA6wmsczDZ5pFH98SXlABT66hYdbuPotchZMgom2KcF6GtQiefNOQw
d0V4iBUKRHrXkm6AYn+LaJS9T7lM++ar0ZKvWjV4Ui1DX3m21nA6NnS8guqkCM5zVg9Dg+MpT+Nj
nJZyXwVg7aJuDUneYRPgV3sDHVrfh9shMuqNRLTIt93eSavFCtMl6iEbrwRWFSAP6clCcLa0SSiQ
NJRWlSG/4UtetoH2lctwNgJxRrsRKfucaAJO3HUrUFciBXjxwOJDKItx73mPKbsMyweNq446x57d
gdmEH45HlAw6Zw6SDb5/AiF2nL8EVZAENxJpmIXFugsG1pvVR8x5vxZjg5YKEvxmNO9QKcRkhaWU
3wpqF5Lc3k57BbGorZmRJPssuFvs418NKDhMuwaVwHZZOPScK818UQfZzR2/UZdiBOZfj4SSG+g+
OhjnqVsCicIgSQaJfCABmw68CBdQjOk/4npyvZSaJxcd596DrId0EaWFMgfUygrZsmlqkTWNTjFl
zaYmL1rlv6pR8mV0u2pTlTdOml6VXVLDf4pZ31fGFt79fZnYGc4SMGGYWM1tFFGX7DWAYtdAuS3E
v1RbbQ2VresP6ILLGsQMudyHtOV1CAbA0EmUX6dIhB91BsATuo7dSLmwXxWDRucgcJqpbXfP8v1I
Q8GYvbCIJSiMvbmEDT5X8GQOPZzTollLn22NQ8GTE86aRQoDbxpE7KM9koT43paVEl67DXF7rMm8
+VAqmA8ddFBN6XJ8WCeOdquto20XBw/M95u60o1jqNLTyxgWMAQzFaTVRqmhPPROu8tzES+NSs8n
E/Dr0OXDLEETMy/ERxtG2PsTv59H1ZZW95s79NEOMsmLAQh0QdISsePRhrUY1fAxfcyJ5pqxK1j6
A4Zy1eqfO4ocaKKTD69mjxoFKdaY7q2GNcZExQJDpSy1TJBwejBcHBf/ews0u0PbQmK497ZRTfFi
2D0uEDu8pgxNO7utGwrC5YpWjTczRfiRTdHnnM1gwzD/TVoTcnVI+YYPQFxMxgpIJpIFZUjXwUR+
x6SNFCKZckpRGZV51PLx6ID6afzGVnNLTL27KeMAag4xDyFsU+YO1A10C6j2YAbzqhtyQlQ6MSjD
BHDNuZq5dzIKlnS6xwUNVm+O+I14tfiOlZxzlBHc99BYjYO2Y/X+4oZZuOhM5hSGkWbHRtFbIglS
22+xyMhiUNUbS1ISRqr7QstzYbdeeGfgv1Wj8hbADQ0fu3iqRlIHqehtRZkz95MjJTq4R20gwBZB
2EqGtWZjPKXZRXaFExxTpyM2NZVHzYPfXk+LGuHgVHVlTaavU8KzKJKvQTu8SZltaQMgzbaLb5JY
3jHz16DPbQ6H6oJXiJ5tV0G6gGaerhfj+VdKrXcAft7QhByBRVRrlNDo8obxMejdYZ1rwYuvajsr
SdA5JajZbEVf+gCVVjCjkBwJ/8HOi7feyKFmjOV7lwWPqghikPc+lnRDuR71dZF2L7o17kWePBFD
eOj7jGqAT6HGML/QN0Svnq9LW6Obq7LbjC2fnT8BavAUzEdnU1UESRA/cqWmCLD05DEeNLBTbEQ5
rTS46Tq5w5W2KqO6XtsJJcWMoQBOIxblSts46NMWYHfWHbEfi8w0P+AyHihh9pskBdJjmEGzFMy5
1eC+F/iq12Mpn/MUpnEhk/jRhexZ9SGWMt0mjS58ki2LATZ6wNlcZ95R555C5mmYhkj6FH7WGG+y
ChCWZcWrFrz3U0qCH1GFg19hxImx9H3+sA3s2Sh75coKqTS11UONsWPWZUm6Au6yxrXBtergGk90
56H2bM7XaLwVtO4YS2l4gF8oK+2xLjdGSsSA77Hw0NnWWiV0AoLjGlAg4LzhTX54oeVvbRLMGCLY
BoHdg0HM3iOn8xGY7ECNLkyWRb3GfRatyEPINr5ery3cuE2hg4d3AXJEZGoHIZBPoL2gnPSt+Qap
T0WVxFja9cHbYFPSLZSezqoeoMtBVuOabCNzTJZhTPR61E6CaX9NWc3E8EK2BU8iH9IXYYnyowdN
HSvhrjXy64a+oSMJIU1UzGox+V6hVpI2QxhmR4ssVzui3sj+XuawCIMxGJYq6k/QBeFqzKn2ql0Y
k1JJWbkFOsHQRFipdOPrETLdjJRVcgkzdiJ2Ow91dQqKsmhtpWgRUh8xEsx9xW/3WuxQFCd3Jwro
jSLrGpmfWPYhMaa4ke50L/7QIR3MwmqcamDulgDYfmmP6lufwBxuMbl7nveiGkT2AMdKIYkQ/Reb
PXuMcWALrBJAJthoTFhGjdMopYotbcZ7l2KgKILbUvU3LSsGtLSEoWWN9TYYzSO6vr3R3RulHh4c
s0MbKRC7W9DSF0gG0iZBuVFaS+SiO/gxPvZ5yKZ0Ntp5JvxJsZE8qajpF7T6IJy7xo4xGv2VoZQH
vk0+ZRmnSzRVyMQoDLrkdC4zRUQrhJcMTsK7I40mI9JNIlsBm18WKJULNV+JuGIN1lGlQePl7mmW
fxsxKJ6NI7Lor3ssRNexyOu5guxsSbse1h3JAvQS6nBfYvfW/bWimvpNffSSRruyg29n4F1n1wuz
1e+VzDD3Yd9MQ2CDICDQA8SEW5Aa5qyO9eRYGvl9AZoMi6terGsvY3Md1eZ9U+oA0XZ8zU/myMTk
4WCudYMAIp/tZ+Nnx/Pvnt+pS0NzrwO5o6FFH434swLBEpEtUbalKwLOgzlggWRurjU9WgofxUDd
HfUKRXjR9922ld6tz7l3cPpmnVS2slXqkVYgHiUB8WuGZlvdg1uN06a+VcnbOduxbKQNc6K/CLn1
MNjXfrUtteELLmO5Uzp2TsJOl2WKMEpJhb06+7UwDyM2070na6p9B01P9CrYx2USUdVCk8yifLCr
Q+IVC8K2ENpYiLiQOmTePX8l1j6CR9Y44XhXAoh+jjCpXLWEHtMFIdquroNwkoTxsT3KrT3QjrEO
b9Q4uE0aki+pddKopPaIdI+lTJWQfYO2LZ1jlZ5nQ+8sMiSfi5Ai6SLym5NWaw/SEg92SBiV0u+N
vreOg+sDZu/CclnByJzrokpXPSGqC/r3RB+0zxoXDqCO0lxVXfgBqIKgI8O/A4TxqrD/2uOM2KpJ
eBdlODsSuBw3Adnj0NjiU17WwTq363wXuQlCgkC9wkAld5nIxdpTva00qnhbpK6k+Sm2ZpGLK7cf
543S6CzvSKlnT7IkYzKhfoTvLRUoNPj1Yxo7C1kTyivL0XtWURdpRrgIa8YgMvEOWcrHtki/2hIk
tMISm6zShkQzaOWEjCGu26e6ijoXXnE6JRZoiDQy2obngKTSSEmcJXYUKTux9y6dEQ6exGldvhFf
VnaSol+p8n2w4KkFcPaSpJV9W5G55jrGlVbXGzNQrZ1iBpNeMa5XKjEfsSZtFkCxyswPqjBBXDIL
DDdcKRAeEBFTDmZD6WF1Z8uX1cbXsWgJhUm7bAvEk5hSk5YaWafbom8QoyiGtRxkn7+UJjreIKbH
WTB8EkSeIVhHBMzly9bPJDbGSpb1dEABKOE8M3NjlQbt69nTBUwo2yqht6tGZphQuN5tA9kWiV2w
LYwQmwPINWKQmnwbqifGS0QxJqNvpuHZF5r5cf6P+5LiSWZlRNtreb+ssbCRXyOHdZAySdZd/BFZ
LCWHkCkygabGSqWDAzRwRQTCTRaG0W+A5fcz6FkZLVXAPezHG2W0DqQGgnek+6hRNdqiuLRnZKr0
SzPXdhmQ96OY7JFgaNDIDUTepiaod693l9Q6QHGybi6CN6yL0a2pZwulZ7vpkUC8rMgZOJEIe2Aq
R/MryluZ0e0/WxghKE6FSG9TlozHTp2s+smb6VY15/d1Rkkf7mxGIppOVKlS5AeVeXhuGkW7T6Qo
KMJJ3IWeudHQJ4cJ/TKlCXk66CdidrcarYAOZhzdWopI5iapXpNYaICN1GpXgvpo5unNldXQvg8i
cUWpd6nFlk28DQkPUxVvgHi86kOT91SEX8bIJrZ+OrtGWYmZ37oWhPik2dqxfKvj7pQAzbnyNI8i
WYwkPCdf43wyFr1AGO3ryy8KJ92+abL1kI3snHt5C6GT3VvwSEo8J4ji+zMlK5hj42YCXusHUdb0
ipHGKB0SxM7rzF3cFfsgpP2IKI08askZAmi625Shr7It6q8DA5VF7SRi5RTDvTFU71lEfHbnvkR0
pb8b4v6/U/tX+EVNhUv4a6v2Jku9/9pPN3f/ffvZr33+u69/cRjFv0xVCLyeKr44e8Jv/s1hNLBy
C8u0sF3z7+TG/IvDqOv/sjSsmg4/x3wINOzfhm1d+5cD+VrDlCg1dPaG/E8M29pkYPzhtMRnIGxA
d8AHef6TDXUgeDOs66zbZ1W2jCjPhiLfm7aNvSPH3xHTFO9AzkkV2oQTQePzomdF1d/1kb7rp2N2
+v5in93RPzt8f7yFC2dvntEhdBregke6aOrRyUwGMB4WAm9BkN3UzvqTrxQ3+z9/3Mnn+fnj6niG
BA3CfeKVyimyUoNcR6d1HCIpac7ZTfUlVXypv7v1uPSo8pqo5cCHr9XCqr8OUCjQZQM2cXE4BcEw
icGaV3viDWmJ9d7p/m3pcewaF6EwtfFXzTbf8Re/x7SbkLWmJ5kPFAN1qIB21LyS0kFLPMieW0Xe
JaP+LhK1WE2/N0i6idQuw6nnki3ToNwjKrofsdXPOnuI7jsajHM8AmwtGAFxmxnvNg6IeWO3xco3
lYcYreAMxUA76ytLzPUe4EZHB80eMNFH1jt10KtOUW6KQLmbuGzn/yaHqeJJRywUXbwjroWyXrks
70Y+uBo729KkYU+GPZrw2sNg0Llzk/4mZcsJ3U3iYyf7yZzhzKjuxLhg+xQ1Ab5LVRFrXS3umkH6
8x5/xbwr03gFTPqrH7iHwZQsLNQXuw+uyL970lT7FmofQhW/uA5MQJKmjHf6NK+HunWoJp9YUkfj
jLa8zhbWuEFtvm/thgha6UI7D+matnX63Inhpq7rF38gURLWdL2o85BRPtC/mI5Hv6TH4+d4cpjH
ASKapgHlDj6J5HcWrGFJr64dY8SIzkmSiEiFNHJu6qjeWY0F2t8ai0ev9AlH6ghjQKbNHkvHkdjC
xpqlmvqKQ+1rkPdHt/G/2m7zjufw5Ih0pPiJ93Ls1uQHLRyT8qkeUm8sxJMSctyElC9JNBJ78haR
M4KfRoPeJlzlKM3mWbHa5z5PD5HvHUXnTZU9TyOEs30aXWLdPVafLCDZEmSoMRGhH5PC0m9bG43j
ylZM4S/dEPUk1pEp78TP4ZEPVX/TGbUZYOnpxS6pnUdRO93x91e49rON+sclfgESMczO60Ftd3sI
5VcRq/U5hYkOZybmOm2g/Z/GKqdMxW49ieE7uBIVT6Ga779//Qkw878HOV1e2MiNkaXN4CfdHtze
GkLVc0cWXpQT8vz7//9nW/3fH0+X0/OfR5WQpFUlqjs6z/6jCh0Z0iqfQpYR2QojLSqIQD6V6eoP
lNp/HsV0OT3/6fUQSYWhwhZ2r+jsuKzBvy1G4o8zN3s1HXYGA8PL7z/ZBRz6x0e7wBT4pNCObR71
+8GlANRVHoS39NTLfC9i8+DpxvuoeI9tar7XRs0mQNPfJ2hj6lsHdB17PVfQovXICO18H5fO1s1F
9gc0xK+O+vRtfzoKpAwWY0s85V72/iP+RToRlD7QM5x0J6RrE3/V2z8d8V+dQSwHPr9WRuylWzjM
G4Bf1yC+8bcpD2mR7X9/mH/1hV7MwrVnisIYdKbAQafqppIMyuBLv4iR38vZULkPv3+hXx2zi7mW
REPTc1qOGfkixsRfvdMK5hjLVm7SsL1Sk472Wh6d/m+vdjHb4m4yWCfHHcMR9sbWAspbuaTFSE6K
WBrZ0rJQRnecQP+317sYZhgKYjdlJtoHTbHJTfSfsOL3uZbfs3Vi9W5ke8Vwtr9/sekK+IdBxbkY
VKpirGyNIXxfuL65sCCGEOOOwL7r6GBmfzrJL4g6/74AnYuxxQzqBuKd1u/JmV2LIXl2nGl1lONK
D6ej6nXWM624Y9WDSa5Nhp06Y3pGeZQttYiFia3pyMPL7BQPo7Fj34eMo7YPXhSd+oIQUh+5/NyB
7sx+Md+rmMA8jS/KiPN92ZXDLG7BRVhZejo/yrm8qkD5FibjakyoBPDh27nsufanFYFSDPi65UPr
iPcEj/H3jcdP2PfPS8TpMvunY30x4IHFM5F0Dj31WesgOvdhujJ+/zVqv7j2nIsRLlL0ohopiuyp
ikIJVtOvSRBTk8/kFnjKe0BLZa4FjN+ZrzwoIyk9RVmRTGLFJ4GqaYo3YweesrUrikUiLe1PQ+/P
0KAf3/zF+CZVl/ItkdV7GZA/I5klzTz86mtMKlO1jG3+q1sFz2S3zVMrW/3+cFzA2n686sVIF+mU
WGWd9XvdgECdOQxDhDfgIe/92wZrCFDq4DGviv00SimleG+05jW3Q39Bqt2USpecyON+xyCOtjvi
vULahDw4rWTD0KH8lDHEpAONNtGlhI4PyOtZLv7+3U/X3j+dJxfjKCEQI5krbbvPVaRqVYxtxvKH
jYqLHRsLkxf0mIek8R81Fa/p71/zghHz44hdjKl0sOle1j5XqMOqOgkeW8q34BmCxxBGCXJlLkI1
i09lj9Ks89OT6MyDOnAOOU396oIt0N34oFTh1TSVZpPvgVrQDWz+u0YFW9XzFWghxjHKOBH+EOiY
BYe7Gcx3DXTnjG8LCdZAp6T9w/riF7OdczFuj5nXIZhL273AaYdTxn047//oNf1pXaH/6pu6GKrD
JkpZsNKHoFV2UrBszAj+eQQ284gs4XE6eF5HvUyJTnGr3DVZtg+jcj/aULH92jg0enKqci64FiZP
iTs9M3XYn7S9Uq5SzY1P8HHf9abF8KBMuxHTv9f66JSV0bNfs7X6/Xf/i09hX8wB4Jax/FJ22vcU
RGfIBkpEnmgYPLLPpt1QHWCriJ2oYo/p3vz+NS8gTv8+36aawOe1SEcYZTX6fbM/n2dJ4D1Op0KR
iXc3IAgoGuetp9wJ0qT1NDqdt6v4jorFNFpNo5aS2nLdw4rIq/jU5386aX4xH5633J+WYxFxRQY8
i4Y6HQNHWwePaUFiWp2Wr2Q0/WFFoU9X8j9c4fbFaJ37buLXcmz2yL+miSx5rmyiCjBWmsvBa4rF
dJootTjkPnF/LeYN1oBlytVDw5L+U69lS6J5HiB2HgIiSUdUN1hteHK6woSmIERCVsRYZR1+/33p
v1hz2RfjOE310bVrj90HJ2LZpKdpLSxFiA8WEx++QXaV/mPNKT5gfEME6LvEn1EmGCPxbvXqtKfM
iUHIcLU0V1HE3M2lkbC6LoPkVCZs81VG3bLB1GQXzNiiBt3CfoeGtoR79PuP8cvT7mJisIKqGgsE
EntV53xGR/1OJA9DFlNfX6WnusAIPPATGnAqrQ3uKRUMJkooSz+latC65ZVPigJO2+h0PsYei7Pf
v7lfDFiXeC7DJtAWXH+79wskT7l9iOkrzmJooN8//X9U+XwKoiD/CpnxMjfmpyyaq7d2m37LLn9n
eqWPT5E2f73y/8tsGW3apv+6uLlNv2Tp1+pnEOX5b/4qbArtX6qugZo0TdV28Cj+XdiU5r90lRKd
Y9hChfpqcEX8O2DGcihZQlMVoLHBuPNHfwXMKKAoJSIaIog0XepTRfQ/qmxerGTgJ6q6brPuonpq
U3e9XKgDfNTyBmkJcLLCXauo/dYqxtcjPYnor3tTNCT19HEPF4T52SCBse7G2/Mj8lKMTVyO6UIR
rrOAR2JzLxpOvsmNInvg7QamR5MtIr7ytyKc7Ib6MNxGDe4RQTresybNd8LJlS9qRKu+clJK/h5J
0F5VfGlk883QavNJc6P3KlWnMN4W9ZmnrJSm7PetGox7lwT3VZUY/Y3uIfNRw9x6Nj3/EddutMRh
TsYZpj3qPiSaLPCjaHtS6LS7Ompvo7EbXiPREREBpGI/dpZ6p/r1rTmMwcytmZhWeR4/pUYHqLMO
ofmrLbK0wEaLOz2XZzrhAj5N3cHnAlb9u8HI/DtPi4kSMDzqDkh2/aUSGsY6jYR/PN/DfBx8v/fj
ue/3PBPxXV73c7hVwypq5fCahh8h8eLPdK8zwm54GqXVAXSxRPNb0eeNRHxUMkXF8849kgn+und+
bsDnMZMM5gcwE5L86bvKaJL70gVM47WFh92ch1WiYk+vqT5ojFiTK+ExDYYI2VzmvZ7vKZ2lvHy6
F/WPdv0S6F11zTxfofWKq+u6ULo5vld7eX4OV+AfpglN/XkC5Xx1hDrV4kFJqyby1YuBVuAPz+qx
DDd20pDPYpfVYUBFFdg1SX2KYR+16eZ87/xcj2Z5LkjS7nLjQXHNlzYx2qtielS1xktJSPA+luGG
4o11N9KexujU9ms+hHlXpBri6H6EeY2QZ5GPtSU2iCmyxQg8kHmG+NaeeyH6T9ZXvVxmlff3PScZ
9n5JU4pcTPYHWfPSNohVbHJ998wEN6PpiD2apPHYka0gQPBMYdnV9fleFXsj7oHkBjNGs6TubK6x
mGdPxL6WMx2T5rFEZ/ZU0NO1ajRubQb200Y4PDbkN4Dr8K5SQfyGbqOyHuO63YCmo2bvJA9q25rv
0x3yGuVmpOS0LvLuml1ee5uPXn4KMXHAu1QOESriucoXu7Fik07hdKlI9TkbuuAljI14U2nNCl1m
h4pRFXeOMFge6In9hUQmoo1N5x4rc4I7kOhrpGjpuiu7CcqXG+yd7Yd26uWbCMGQu1s1ta+Shznp
7lmgP7kjEuzR7vG9h8XOpye6xIj+p52Qdi4Q/FgpTcMfBF5y+wQoZ04q62L5gQ+mJJ3HgwUViGCT
aCVBBK73MkYOLjKDJJyGzI89YsiHSCWQ4BwArWYQfKykzxZlo1T7rtCrPXWIap+PKKa4MG0itHno
pGKQuHCGhYqpCil+lbwnUVA+5/eJgODj9XmxVtvEXQcmwqNUGs2CC44IldLaFHFJFqfruTcBSbSz
ClnZrdtAt8qEvPWiVt+ObmOQA5j8de/8XD89F07PIVdPZkYkMDoXBYEqDiS5krzXpyGpnzozcl+R
Ch62SL2jDxRvEZY+rzv2TTIc3VhHyTZaycftxY/VtkaXmWHPK/PcBALsoAKVgXfFhV8QhT1297FG
uoGWFiVrbmONoP2kiHh4aWxz3Y9SvFm0+lH3GfIWU3bL6dObmwaHC5kp1a0SBfj0E6Ibzg/PN7km
11U47ATmbkIlLc05mGOtPwTwKVGkL0Kvdbd5ErY7SAtyIez32u5EdIyYhbgeRX7vhq+GzP29ApPu
ZIQfehh0XwOhfW3SKHlCicKk4PjJKY9CE78A2zhUsCpmT0yp55N+1IDQWbLNb9Jah2JVGV/iRky9
EOcbW6zhueR6XXF6zYKgcyiOtO120DV3l3ZGu1UQkOxofGAgNqG/OVltQpZSnlUvCt7VJMaTPQby
1Fui3VhOjK+yl0dPjtV1MN1QaqquGXOU3fT8+dH5+SwnGdGO0ZpCJYViyFCuVf09TYPhlEEUuKZ3
jq+blBK77UyMY7xP1VcCxPqqvZz67hs3xtPuFsaTjj4Tc3qqLs4PHQ+9HWnssLPQn8E86Xxy5YJ2
A06I/tz0rkJZdd+1Hbgwk6sBLcE2RhehhXN9KJOPlIzrfIjU+1LipQwax192nUseiBjLw/kmzmV5
MPvO+kOlQfxcquKShpKhEpdHI04zhCYutp1YXDLEFEq/6hJN2SSuE+2SRN4RN93thW99c5RqDdvE
+gJc9V0bU/Wh88jqybtu2IEYO8/fmiY3fav71+cpnWScb+PYMZTRE70pAa3eubmb3BCvwQ6l8QHE
iIXehNaVEahMICHk1tREvs70qJ8yMfQnPSj1E0Sq6gSnDgu1dpA5+6psSC0gmqj1MWhI9RA3zd6l
6VYu60bPrjyV/b/9JReWcv39PoXhP9Sy/teUCj2YV5CaCWuZ7rvtXJRougHmrjkEyFp6379GGt+s
YplLpiq7xpWtGtEROe9DDeb6CsE4orVCh8Wbw2AOy0Y9DXgmOLGgR3RJc2oM0PuJUvsfbvmRqBWa
8VpzNkMSDCcMd9kOq8WrVtbDyZhuKmgTG7sv4LmxoJwjdTmECGGfvLYeVzmZglsTgTJUWWLr9Tqm
T+yQuWSVX8KMXE0tz3dBX2c3lYPSlmvgTCjo1mGBtdPK5JWbDyh/B+NOmEl5y77evrL7SZifyPwl
gs25yFNv0u1NpoUCOT8p8/48TmJiYvJ0VYzut1QrTVYBzMMqhviN5pA2loOPR1I74S9SbFnDMOSk
UDfXPtK9fLTUB2Is0p0aecGSVQIHi+eHYWWWivgoQR90TVt/iTA3YLaWd0SapTMSbVn6RYa+DsfG
dmZd3siFocnrAI/rIqrKAE4GaR++qrzYQktWEWXDraO0EAhiFsF12bhASmnWI7Aki+u8+DT9KN/K
uglxNqkl7XIfTZGqftR6kCA51IFoVkQ/fdoBnb7Pnp/r0N8vsR+zKll3NnsaWzVhPLG5kOdy/adq
Rxlq9PniLN32FWBbUlUq0/pgZuuPPfnJx7zHzkKoWIl7HlzhVsGbO5yvr4z05I4okTuTAGosCjTP
kQ6mq0mgdG20BhgI38BGahBEBMge5dnoPSadVjA0me9oU8mEPEu5zs/JwHm3c+WbNjosxKEyA7VJ
h8SYo+fvDtCNYiG94/kmGlL/OHW7q0yzbxu3eBa9rV0ZbVvsah+qLBCn/qj45r2hKMPm/DFi3J9L
OKzGskkdd6X5gJ1rPXHWCC2bZROBMrBj+4saZFdKqiTPvpb4RNdhg1Iq/BKlEfh3SSRGco/ieqkL
Lb+V9irNIWXMmupatlENa8V9lEoeb8akEjsdBXg0vefcHb3jgD5roym0xzaNhZsTMOLWdZV3C2cO
MSvDIQXyMaOXRQomGQAYiKfB93xj2CEGsfP2xqcuNhmhesoWeRkdoJ/8deN3xZJDS9c7t2J2b4Xy
ZvSkoxFZy6KfrhipLd4C5mt3RGAWoWp2x26ORguznq+a7W2RqfKUtu8eG+Ob8/qO4D0DcamzazMl
uYqKSq7wADJBmFLdp3hKShuWoRJX1U6tbCQc08NScVs0l6SGlJ4fcKl3yhwSeMg6IHzozkvM4ny2
VxrN1qwt1xMpn6wjBs/zTYzf/8QKau9V1Z1umSM5QJRIzz/rp9/HlSdnWteS7a76n3441RFJKA8P
5181ubr+MFlNm/xPlbrpSnFsMlPYzAspYE1fTFZppEeW0av1Fn8RbkDYn3OwUFJbtWGa7kDc1Vdu
Fa916RkPvRzlTR5Ha2ax8WHcGAjt157jhWQcovLOM4M5DQFcV8XjTcPbQH9Kr6bRw3gTIfM82bnm
wWEpqmdRlA9JKoxvavjQwGEMMnd7vm5Uu8yuzvesbkTmSSR5F+kA+XCmvLjRTZEWfzgE5xbS58FC
CjRFDom602ytO5cYe9SnOJ50V+7IBXWWOemWhFZmX1mHhSyAK/tei2GnpQJ3MEoF60igk0ZF2+mf
y6G5ktPvWnV1hOBiPvt5OywCxJ9Xtg2M0esyfBeANbtpr2EYen8KW5r0te8frdbooTeX7tJTDe+I
MQH8qdYwUOQBFCLhdayxQ5NAzCqK+XHXLFlEaycknnAAydJyymKrN3a8balEAJ//+0bTSrFoVTy1
AubpdVYmDOk5Fb+202Kw5CZIFI8zeS8q/mx6bkidZOsYLbBS4tOuB0X7el6HDaCY1qPW6OzKY/Ek
AeDh9CvlYgCjRHVCGE+Oy1qcGtPDz3+ZFgmEblPVl6MdpOtk0m8RiYKGB0FrJpPyKvcxPGGiQfoL
dPZWL4jYSzRK0md96Pk5vwOJm5oGpg+rE5s/TBL6z507vmcsXpKsZMpYqiFUcypif5okulqL2YI6
ckfYKSt70AfBQantL7Yj2MVTx14okSbQQ2OpB3pbroOpvOJr2qE0SRVbWqO3aGUerUsqw4RbqsZD
IYO/HuplajwMRtrMopQWG7wAzA1sRxmkpkspVi1tIxS+STRVN0WYgjALx+TDaoNNw7mh5tlbGgub
IAUcopWiOIe8Kwkrz7zhNulrQJrQTLYlkI77ieaGvtx/Hy20VUaT9dejez8oDlbJRNcfMobjdSqD
I5aL4kUxgmjf1EI9lIllL4LcxaQuGvUg8YLOvm9ddDPm+neSE1J7hqnea1cD4I/52OGYkmE2IjZm
dZlETE5JVH/zPL24dlXgJKbd3JVOjtFYy+z1+WE7BMOhTazX749oXN0Z/vDYQH0l2NDP1sSftvci
yfPF0MB1t6aHYaiRNGNCLDv/VFdLdw4lAfsNfpo523XruvZANhZ5H699yIWbSsVWBluwPaSTZVGb
jjKt0u6QDeiGzw/z2ti0ZTLsEowkx7wLqlkO/3yV+IW+sxJlZU5raadoxLGzhmndM66/T92QHW47
zesf2MVvS9hcrx4miKVuOMUOW9r296em+LlQzpmJYNQ5K0qRqFJ/vWioGxZ28dBGz+IjD8xSd9/4
g/PkAATLczZROLY2U16FYfP908FkMMnEjtpbdbDlJDGLtHGWUQ1Z9IUT3Y1gUhcISOM7j5Xq93tZ
ZM8yzK3HEobwrCPYd6VNI2+qQZPvqrCDeUyJsS50H9AiYc/nsmPZOTDbx1BZFARV3pQdDZGhiiYK
GYQV6Xo3rYYmmiIo1rPQfinsQbtLDEtsmfi8Vf7w++N00Z5kp2VRjTNoBksuX9Z5F21K3pgsvLzU
16oFl0PoOTRTt3qPmub7nekZDOY1wy/Z1v/+OdzEp74ERx7aHmN83UyjTpr0x7EjgptkM4DXoYGI
Gwn5V7o1yUerxQ96qFYPpCI8lh1IhVuSA+/PZ0Jk0XYXZiXWv/902lnd+2Ni4uPZjkrRXmiWzse0
Lgeo/yHsvJYk1bIt+0WYAXujXl1r9/CQGS9YRgq01nx9D/Csm3VPt51+KArIOCncYYu15hwTRaJP
adEvtoA0WEJB83/G4oLEgpepn67CEr1+nGJXlH4UaPBrVfT7nT4Q7NT7qDnZe5T22G10icF09lmo
tgQHbY792TCU7lyVirH0DAcSLsQnQqYpPWfENOGI42yc7s2FHFp0yZH3yrp04LYLUBE3okXKaxE7
w2OHIYofRuV/9G6Rf6MUD56/ZbsauN7jwZJhLlchGbrLeek4HzCNdquyLqCwZROdZfJ0CGHk2ypv
GPi9Jl/hLxFkm7ieAF8hnwrVmbYuPnDmvoRu5EGQJX7ibJuRXIw1Axg1imGTW4V9SafDkJ5Z4nwP
i2JDSHN+isNCPT4Wa33QGHvMEBWZkGG0FLbpbdSqYUVNyitN2j67sM1cPSYHoWTN0nBdyM4h7QFM
ushPQZPEei+v09VosxNYOIm1iLocX5XfSUyBkb3SfPs5RB3z4oGEWBE1OF7csLTAkwbYdmTAhDCS
9NEC4XpCfFE+GX2VrP/9UTL+UbR2dGo/hjrp0Ekjo2j9jwHFKwuZWgnRlYLPpn4OFa19VivbOBrT
NqwZW0SqkKZCdmor8mH4+8/XrClwjQvz0jIkgf5riB4IO/saVWC1tMo+OhCvtQV5u8Al0i9oI9lL
2vefg5a5vwalX/S5CtBUNyVME3u41QOUZmiwu1rN22fKI7hgplkPQI5CR/RTDTEqmsykx56iKQ97
dFdMV3k16RQrI4skF8FjBW8UiJgCMnuLK5SVxwDCpo0UduoUaLtSOADLSuPZZz+CL1Coq/kyxmx+
Ld7//ZOdP7n/ekf5ZE2yr2i44Y3kAxb/WEQAjs9ZX7b6wTY7pvmI8RQrdxC/e2774WSe8qtyqLyG
evNpR6Uwt5CIl15uAURCf/L090zmxhNboffcnWx5RSxQHqstS2gDvHoZHwxfr64NzM+FnyTKeiow
ZCbkataY6p8zn3uer2IQVDMzOjc9oAXfyIK1PWbqJzpPvIIMZrGPg8cr7OJat7F11JCl15Ti0UyR
kr4cs5G0l6akASQgQUhxmg++9OUJVyWlZeGw6QoHmjxdHkxKq5fETPtTUWT1XZBPddbN8Kx1JGuy
MFxl6LVuBYA2eFgughLPz09AFKG+k4G7LHHuPlG2tXe6jv+1Ahm1yxLNXPWxktzmQ94SNiLtdt8p
FUgbuhk7UNTVta8tF32d+lYqGabqmK1FntfNRvXadpPVSMI8A6KTFeVvap9168SpxFsSKbvOSIs7
8AWw+hY+UiLrJuBNrl4RdbgE4JWQ/WPf+f7vT8os/Pj7pOAX5/WzTFU1YCIalAf/8Q7WZQlYWVWz
bR8SNJtPn9YQW8GqU31rM19WwJ53bGvzb06hN/AGkUTUetpcyyyLD02jO0DZop8CCu/amabngO7f
LdB2CXkjB/Lq6QYpPVwyklGXzsDUhtUqPYPBYE0A2OkL6t66qOLiw0JnuG1M/0zxwDiPJPFhhq30
J6+3nBWmPP0pCypIZmS5Qsepvof9r4Yy3ac29xH0MTVfMCpQhHf6jwb14qFuaoIkkg4Zj8RgL1jM
m/QF3/24v6hmSNsxgxctBuz+iKE+ug4saGha9dbPAlg7Go78uqfmINucjhJsoFytlgbK+DXZTfqr
okDgmi9T2yiOQyrIzLX0a0Cb+qmqE3oUojzNBxuxIOEJEHznS+DPyv9nNLWnd/of36RO05quOhsb
IDr/eOdLvxeqa7rZNsuqPGJXRq9MTK9npI7KIWuSEoO4XZ29nKxbNm4Ew9rBf84yFuPZ699f/3s2
/6TXG3dhx/pb2+erSPHtb1pDPTNvYqbUpm9PVLINtHMsQWNX+9BgA68MiH6nyguOMIWDr1wqOV6K
tiduvcVOnlk9vFboGq2h3ltVehuhe/5JyyHg9CFoawfsxS5KRLKiBtWDoqGeonm2vQW9oNR7Q7Am
qger/0ggIipaDHu9JVg4qrXv5FvBbS1G+0zbxSYHl3fYBslyS52IBXvidmfSyj7mjVMEk5KppoC5
UJDj8JiEkbfyRU37qixJ9rGue1cl1KxVp2cmEfB+thjxOz4RvZQeO7yI68oIgi9ZbKvS7mBop8Mr
+ts9Ju7049/fV0CF//iasXVpps1umP9jBfR/FREdHnFKj+Yew2lCU5+mxkqt2dsoBSkHKlLmZekY
/smoU3kJuhJFQB+P0zJGXthZRhddO/si725eHL8bsSLehRb2u8rMwnXgxdXFEqTmWtXoro1QpUEw
UneD2eN+jT7RLoYnf2fq3Zm88AV9Fnvkexmp2d7mg6p25UYWNcEcACUtzOE/kvzmR675s6POsLCH
oFr2IFP3ulHC6K13dhnm11zoznW+4wGd2iUdaJw2t26FN166qUXj8SXCJkq9q2XnYgebX4XTKmke
uV24nUtv4VR/UwBpnaQujiExBh8ZRSPU4+2fs9w2NppWjzctUqGYeHV1EJAMrrFBJLzrXN0w8K4i
Yu2EOHMPhgzu0/hKXHL9VDtJ8WR72dtg9tA/skJbZIRCggW1HHzhwLi36C4stsixfc7KalhHrhaN
bxWSq2ubJu4pDcLTvD+N7IEXU8rgNHhwmbLWfy4bXV4tZPYLxT3CmzkXqj1xgSLnMrbD23yV+PHe
tboKUlDVQK6sjv40ePYKeXdh7oyXoG2ijRyNkxG10cnU4+ik+HDryOvg2qiLF2eY+miwworLw4Kt
M9sOzstQFHKnDkG0phNafCP07wtdmP9kEp9GhiPNMX1UmLiCgHZzO9Euiro95TqlpypNvG0bS++e
GSHoHd/ytn5clLuAxkBEmPRPTE6/ld51Xyy1ewH440JTztKJ5lS9u1G6Gbu6+i7xpWI7MsYjgKL8
bsj+F2WI8rukQojzLabKPXo/gjE5q7VDoqiXdqdYK/o9cz/UzI6ydRh7AJdzyXH+mabaWoaovhUB
bcYhyF6tUnYHNNk2kLMWdftcXvn3t1M3rKkr9N+jsD2F5LJDYnfE0hb35f8u31QtArc+hZv2GIUj
xny8y2P4VLdJfciCgOg41IcTlVlsvSSJbsK0fs6Nb7UK4o06evp2vkxi9dLJOrqwH1HXf0uzHdrF
tTc2pCup/Vci8+4wr9BzjQjupPLTJY+9TeON8jC7TP9kIkMy9SS7tFrw1Jttco5sGnajUJbzfk02
TvJckmrlQdelGNPuW4x497r1yyezYnDmQhNkTvCyQHIWXcJ+g2SbWto0UMF/rhD50vbuJZUgT2+I
m0vClaOWdDN8xDmeQbGY+DzwfkOdZ7sGovdKcVHzEOPjwzCC390J33jO1QRqZ7SKW9xAj6JjmGFE
FmGfvNACAtnuTEzhyfCvV4559EmCWli2r28yLZGgCA3W/UElv9uq/NDHUN91dj98TEWfHPjsvUVG
pAnaQLrW5Ttkld40aoUrldHqw+/GN4Z/iMAgO7XCLk/zwbUoYMxnCkkKmPbsaXLtQrmuewoStmIB
py0kRatUcenp1MN+rhaPUQGIywum3nkOlkW6v91US29pAfC7wf+4H6bFpBkQjWBqgbZkVs/OrdUV
+0qPz6NSZ2dXGcpmpZH4t9YLGJwAsml6lUHRnnT9Y6pg0yOoqX4WDR3zyYSj4UBPnKuEgQpjP3qa
r/4eTNEixdBEkV1ZfR/DRnMWsdDSalVL+WIo48gcQS6O6QZ3El3EnZggCpFMEpW+pUNfXzuMkQtW
f9FuHq7ngTstwuRqi8NgyvCaE5U3bS36YhkP4s6MGz+JeNSeZVhTsJ8Ktgx0G0Qh1kq3W7bQ89QU
WbJYVbnWr5TA4jGE+LZRNLr2U5huRZ99koqkmcZ6mKeDzojVQtRXqy34sHGvQSNRyGCYm0eYcfmY
Md2nqTyF7DFvZF2AiOh/NIbikrw3VbNtG4GJCoz7oqfF51yRTOX4uCqm/dv8a7F81cQpVZyXFqfC
TzMkp7JO7Q/PEXJF0KrP+J9ol0BzH0Ww1CntneVCn1bK5vKotpL+Dk6gFev50i0D7XHZB+IjCRvj
rtgKiqTMeuVrqXZxocZbrU79j46EGTII58nTNZpfVtxGryGFhg2NIwU/hHRIaOzEJQVVuoJvKT5t
05q2y+qa/BRvS2QPy2VJ3tukUB5AfjeJ0t/mA2Fl5TYafX85lsVwa3pW44+qYujrMRwi2u7zYW7A
J8SMMY5QYZi6BO67Rxzu0bcwIkuDYoZZA0ybm0FFdoj7vr3OvaW4td2VamjkkERxsU7yAKF3m5lX
8GSvQwMyOB3KL42hP8169xeAyZcCxNC7G7e3IaMOlFtlMlFbSXewfIhBldbz6lGNUM2huj1GcErk
zKPdSjPqb1lFC/SrIpsu9nqy7voCpmza0zrmzJnuESlkIa9EIKO6stuysyjOf39YgRS3dbT/+vm/
P2CY2ddj6dk3KyVhq8gGhs1qEllPlWO/ZdPUWdZRvx5T39q1lC+WdWY5B+EY21n8QWQooZ+2rdw8
YbQHZJMTzr5QThgCYI91Q76k7jpc3I5VdexRPmimZWUcpDuyOac9elLusrr6oClDIcMKoM3X8Q9+
xl4kSNzXERUIJHoUTIM+/zlkVbIb8JK4Y/1LV79oaEU/XZ9GUkxyxjNiOzb0vfskiyr8llTv8SRk
Q3wAN8zL4l1DZrjR5s2mpq4IP4oOYKIW/mX+/OuQgmrrxv0OH8sPq2zF/u8EVUDkdlVQx2GvqFc9
ysJ9WVTVLlTpEzkB/666SZmbBCAmERXZJSxjQHGCfIMsYbFZIOY8IXJauElh4ENuMVyzCesLlHpY
6EF4i8sYxSGvkTRuJNICODPDzaw+nQvChlUo56iuNHNbEpSTy/f5N5BS74wpN1jfJ7r5Hus0S+a9
hD10BPSBt0+JUic6btIF6ApKV7As5lYGZn4g+hilK0rFDze2qUN1Uj9Fmma8xT4JACA7n9NJgIYs
cBVo6HHnszQZ1achj5YKUQ2HMhpz2tu5N2CYy4fj4zpJ0nBtGXn5+N1/95nRfbhlNiwfJT7foejh
piwN57Ju2zqnqJYaRGcEFmoVdwdBWKwXg5WFtTc88+yUvxwDWGU4QIh7TFedZ5Jy1QWkrdN3Xflx
NHxEXTFNHmQie4lZTb48PDFjv2BZoD7XVJs3ve3gfaQEdmZ7Rcignn3aRRw8eYZ/bk2Z3YHq9Pd4
FMfAN7tXJW1ktelIT2CMjBdK4Yh3i+/yFIL8W+gmPvV6EIhUrPLYBymfcapLZ08D6atUyaKWXpWe
AC3Y62SUzosXszV3U+KC9TaoyKRWy5Ul4ujQT/uBwibMFhATq9kkf+ni5D3QYwJouwwzPKUBKXZC
U35HPK3PQ1FqrDfrZls76SvBn8GlKAZwOXmU7JFUpxdNDeDG1jL4YCOFNDrtXrBgD1cn8H/Pt4dU
UzYjRJyNmH5KG609G3rSxcfkBeUAbbIeOCQI1i3hwu2H70hlPWRUNv0q95+Qc/xGrrOwrYiBSubp
lQyy8ip6KMahbjc3OygJaiDxZwd9yzs+vpEYonZS2QCsQjL1Hl0VmySQTZwTWJOoJvhhNXSPtVnn
z+FIsypv+ne4hoea9Km5nwfinxUOdE+4D8x5UgF3vXZMkl27xFtZg6lhbLP6MxhJKtkEAK0kPay1
Pr2UcqD7lxtUrSAUrEfP+Z2wwryZTgBjxzfTfSCd5mrHU70YSeqKkAzr4ImRsUiT4bkc9Oyt51Pu
A2OptEI1t4LiOB6Qur3ZmgAmnnXujog262r2PdlKpXSXQQayrLWA0YEs/CjQQ+1MtWg2ZZ0pO0/z
KYirzYCZOnFX879wvgydknlmaq3ZpM0FY76pNN/ckHUq3kmCQqWSSOXcyHG8slMiEFj8UIfBfspD
HZokMHQAxIx9iE5uZjGqx1xEZbJq26Y4PN4f1WUccK0GuHMQbGaRFLW4YauU7rgRbq7erNBLTnlf
Uj1TQ4W2BfUvddJuzveqXRu72X2+kUXUEKyA6h62WuespBDiZs8A41F6sxXTgYNbm4T5NWQZJa56
qgFCHMLaRiIya9SjIr8HZGnNV0rbbB5/SZNonnk9T7UPzqpRKKuojo3nMujCQz30m6HMYOdqdXNV
vTo+WBnUZoOQrNOQ8c+z49qiv2LG3xmFF0EL9WsMeuWal5TUnMJ1XnQKp2us3+kprXi0R1rHlEeS
LUA25AfTmR9Vf85CjdyOkvQE0kz9b3GuDBf+a/0Vito3rxXK0evFzuvRZoXQuZ97yg34RkeHZiD3
KDcVgGXmDnUruuV/Cv0ZfNYuK5840ILMQ+I+4e3BKqEqZYboeT19I0gd+1Tg9ZEFk2d70MjJa+X4
16q1x+8mbQxISFa/9tu+YKqfFphBUqqrCprlOvNc5Q1Vz7Lv5EjkSFHdm1Td8zdU3kx1aE+ITkh1
qoNqo1cas2tELBujf3wbkBJMyuaO9YndfRN+uCagKPnxj5+gq1qsobT76Js/g9haFAgMv2qUqEs/
0KzzfKhdw1jOv2Aa2DohdX3KOCZj1Mw06q159yQy8Htx1pxItJ3e64wsnsAdK9bskTvl8R5njXA9
GN659kvyCBRevcDwze38lM3PG/+MDLV+tetCgnCDAjZup/b5lcY4pEjCLT/iqrw2Rfi97yX53ErQ
8Pvk2kveNMNaG8f0XDEIHpq4hHznvsXKZS5UtDUFn4LYxr5wz0XiE+qsRC/USxg1UeEEcG0nOfzR
d+BTIb4kYM2JlTOtoEl5Z9tIESjfPdaiQiGjQjV6KssiGmFE8kbHSveWWBaySb7qBQYMfU0uXL1G
oixuKRkE62A686Z789l8D+A50Z2kWpKiAp1w6mvNzS1nbKP9fG9e2PiQDdaCZC+S4Yhswmrc3hz8
IIdQqcTGUGr1tUGqHml1+LPJ4xvwNWQrRq1juJ460xg9wojdUDBl5FTCCA+9tO9IPsY31tXphoql
ehD0aq9Gj06P0cn6kb7UjQYM1XbHvRkP2OKSsabbYdE3nAprXkjB2nFfLY3pAuTpZ6Rm3oZuurtz
XWjlta9aREpMgVMOzYyTdq17WZ6oVnUndzpYIV1LIm00fLBwfDdWFByI83Lv7HvtpzJxLoU16cvC
kRFHhWlMAhA5zV2jfXMi9R7pjnn3usQEHMOAnree9k1J2Y6BzinPuoNEzo20dkVct/J2no+lpmU3
EWsvGL6996pr5GGIB6KNY8sE9yOTnR3725BN52/NVTYVsD/AmMomnu5MvxTZxEDh2exO4aTz9E0W
CIXbafRsqCJmmu1/JWn/lCjPorOoVLmNfW+cAVd9FX5gRIj3xMgbZD0pwcfYkMkeYGc4ObJDtwgd
blH6GKzHJs1eHA0hpZ9k4qgAPzoBvdLWqnIb8iA4YQMWT6XXvY6998ymS9vUZZGdK9ac5/ns76Fs
7HQft/Isg2T/WLqhKE/eDN26EvNOw026G3P0y++0/SoqdlfyH6K1TiPqxOI9O9MqBzFNT++WZ/lB
k+whVKXHxzQ3PnPX3+U9FQX8z8pniJciy7XwZ+vUPZLRLr2HdMJgj3vmdkys9qLkbJowInwoWQKD
FmTyGZQYyYb+SBnQApU/dXrmg6gVazkib9y6PIEXRfU3Y2yrp8GMtcfBhsPDpqkAvlg1d5BT7pVm
mIZgG2BdFEeUDGNb42Et0kvXsWJjZaOsFTL2qJsCBQqM4ls17YwoxFs7ViLGc5C0u1EAY46i6k1z
DbkP64YS1NRBKDrvv+5rYfyri80XmJMGMY2zFkJH8BuH+TnPil9pT2s+gbS5bXTr428b3w4ITM6c
4p3y1ooKYvSeJkm+11h7rBHFETdDGWWjzJpzkGUQp0X7izIvYc2WdiRR4S1oHYHxefhzINmbwZa2
l57Jx20gewUydb1emg1Y2FmnU7mRJN3AJdK3J/9rWYerMuuHOxUi/zk0XPH4RaVOgSl5EOQlacEa
m+cWw1Hf8AVPlTrYCBrCqF09y51SNTr3SfcQP1mxgrHDH9/kpA2ZBSJ01/xzBFBqulNO3/V821ST
H9A8vK0idcrACVElpzSyCMfRxlvvi2iD2jShPm5JMojCYj3rr8yg5cMYmgX7Rf1YZq17zKfDfDYf
BIDXozYsfPfZmwr7Qwphy5Kxc2chJrZR4Sd/qqusmPS1QSFyqagVqZymsiXQGD6xU1wiUjW2bsw6
zZ1Vp9i0luzexk0yyVJZrl/N2FZ2vYLkysC1s8cm3l07smiQ+Qzuk6864CxDhODTwWFxs5GWQA0W
NX/ulWZeHx9r3nFQfvp+8TaEuWAwtcedVrNhni9rbAa0ooZN2vvKqc/b7BJXzbjLlcat9+xS+VM9
7SWCvv7Vp+Jx0v7nZPolutkLJTbMz//3z/mo2b5pdbkigvlCJcj8OZbkhyAneZdFU4KwjaoTCV/O
qWpcb52ZSfqhNfGl83mpZB9EtEmASBthmB0SVbYfcbyLp7dOQ8mxS5KNy6px5csmew8TohnrCt9Y
3eT5excl33LFMaiZqXgnSivfdvJNTyLxHnSBcZJtZCzmy5BlHUBflaU1/pM28tqjqT0n08UfebQT
b7HzRf0kDgjvQEh7vwuQe+r6Q3Y39zYaPQeDBtR5UcwGgJF4uZQmxIKwaJZbXj88Iy0sHqLcXO5a
UvNsWdm3WRmUtq2+UXXvxsJrgNKglkdXqbBRjfifqqaTd4WGpWmWsK6t1H0rJmRCBCHjqcemchAq
zTcrwr7otBCsc43uSEsTx27S9OQ0RbZHUEDFTo1MqmEszmqhbfyg7cgXz5QVyUUvwbSNKy37t4hq
e2N3UbrSVDc+jgM5ifQXCfMyMpV+gk+gRTR6+151kjvVQnRtxpXqBF7H/33m1577uBfOZ5Q8V7k2
VjtetuP8/Mm2UvaBPk7BnjydBIju6iH9NAsn/84fwaKaag80vmtgRhZzm7lLm1gs8ch7O7hFfMsl
KY8sO53zSNbPu+hRHFLIfkmb5wxm8ENSBePZOCCGpO1lIzPQXFBu3Tkc2FeCTxvdI4BR90iDSDnW
PqYSEzuzP1maIult1Rp5RDjbrkiDJFnaCddjVGb7zLFJp6s8vpC/16EBulYqkgiW8RmOf3GbvyNf
U/PtY2tbATImJeHgmUb3azqpAqOfTzp4qqcCjutCxzt+LJOUOWs6mw/j6FAOyD1EotyP6FTQS6jO
8zQWuYa5jgkDAaSu1ncCTeK1SztuRcB5sBBh1fxy4RMzIlU/Ehp9y0DNrad28BRCF5gYRF661y6t
xBJ/lrftWk3dxEL+HlVVfFa99RtZ4Z8TMFg8ieXNG7Nk5Wf0dWYFpJn+6ojQfIMePZ5qgjuX822n
csWiTPF/2mS5yqGRl3qWjs2ndn/1HHWTw/SjIeBGp1Ko0YkOKiO2j/h9RfiYt059zHKs7dyHZDT+
n0t3iNunoXHXc9nPGOzxmI5kds6Wj6QRKTrCsdxPwAVsduIVX0T1PF/5ZNpGqcMIJ70YkF+rp9i3
nBynptbf1FwU+5zq/lqSnqmM0j0602E+q2XLUxNqQ7eP5yqb7bS/a6t5Gm07OOlhwuOgbyPhrWb1
cGAWwVJGgXez0v7oY7dP4NJO0UNtVTHbinRDHBP1ICVA8VcarrbPB/S0A9A8MtVINMVKTm10khHo
SX1sk5x1iZcdimlewnlFmi4V3aWu+MrjLzj/gpM9GYU7cczRzM3CuS5HimSizlv7phOrwP3NI/6i
oflVhmqG1b29WKpubWUktePfw8gHV2A/lx3ldgCakcvrwnbLPc5n8wEjQ7hznfhCikK0TKO0XeNy
++P/nl3fet28pjk7z8dHhv2esJ1UMdbU4PFoTUab2XLjiDZfBrrqNUQviec0jYx1UlYmj3pUvqSi
eW7sevzOpouYRhJKL67uVBfFJBwtaDFS1m0hL5URfZlKE95HTCbk8ZB71tq0oujddSt1miFlHh5t
mduYrrnypzm0Fp51SHyTGE3w6IPvpNm10L2RMnZowneVxhqkEPoa+tLVJv94PDhY+iU7faqRIdac
dVmouCKnxsN8j9AKumUq+sW5GVFSY6gBQO3rPmqPjV63x2o6zGfzPbIIuRfY1J69ZFdY9ZVAGHmY
exb91KkYHZ8nRdGr3dy44BNktSh1MiNHPkxWNc1q/pM1O4eZ3w/beY2OqRYC1ugOjxX833X7vJZ3
LCfCxFwdddfcC8qY58ckoxvhlriFxvfTH2ru/hxD22JE094fw1iN8/1LaBGOLOH8aDoiA0QTiBeq
D8Ma0Gi8Q7Syd0ZgP6vGBCIAmWnwZflCAAzJdPhWth6+G+Dl4mN+U2j50gofiKt1YxWq+7SaUlRC
FAdckctSDXeoO7OrH3RyG2qwWR2XwBb6Pa9uk2PSc1yNjD6qwJpDhpSrN9EnqskNHO7N/PvXiWcv
KqPoicKiWue4IWHluQi+TT+hDuPPlMSKOx+TA1B8aA4IdKpXMfQH4RMfauaVTpiB72obCAD+IvC6
5zzzEHpJNf0wmVUdUoQ/M9UmtEZ4+0bttM3ALvsukB5iXzG665+iNm3qBRuQ3fy38qMptaavh1Op
F0hYpuI40SRrJXPyfWDEqzAsd3Xp08v3BmSTdCcOZkGZHNp307rLqC+Ur7HofrVV7L8NARmFVQlT
ohltcuTiOtjPe/Ow113234RIxfEAnSAMGIdkpJUrqarFtihc9IdTKI7eVOWxSIp8A8oiXSKmFe8q
xDeABgYb12hosWKtesptsyl29sLavLtL2zPeFMXt1z2Luxem1u+V4tRPcaN+GNOqvjLiL4Bx1U4j
HmUZ5dQ/8sT5nk0OpZA8lmbw+ncUiot28uVgJ+33Y26R1e3E5k6wxH2s0PGGqiejxTcJmXgfd56/
lWHZbdvBJZtsQjgURQ1J3Oie5j+2qO30gjOAF0NTo20hu/IlaJDPSv3aWKSK+UqM+HXSUuWZtmW3
iqE1HoNlbtQRyyXKduh/ovN8SaJ3cMSTgvhLFMT9uGqBA1tXlyS35N98nZAtLBD6qkuQHyeWkl7M
+PRnEe5H5dnQMudaSMe+pgHkQ5G6xkLKTrOAB0J6VF3ACD4S82VRiAIZEkWDlFx2ACZIZzOWeoJM
hHHCUDghmPzH79xLtV1lnvMZBrb+fTqpmvpxonZG+GHG2cGMso3emvrr2CTJfbqa/fJhSZRp5vs3
l6l7URWV9/CuzsvZ+V7ZtPkmbBPSQxCEdXXm3gLdX9qD4m4fewRK4tYla1/McbAu2jSezpsQohjL
XdSnxaInO/kad/XY/JIOeS+yHaBlZKSWrBNTcRamlj55o5ftg8BBQyQz61yzS3+caZmM1iH+7mU9
ycJLTxO7xBhin/TZTTG5lEZNccAyVNrKmij28z2UXvWCEAyQB3IIbtRd7oloTZJrJiEvhrphk0gS
dMheWUeRbK6dgz27RhH4OCuns8glV9CsW/nWl/0loWP9ytDW7AaA1NswRd/0+PzpF3y3RgLp0yZ/
N43cQhQIL63vximydVC2VFqKtS716OAOpBiqRmpf6G+QlSEEJvBQ3uazcFTufjrSH5rug+DN8EAn
evGlDgXVE3oU7Envc5M/hDtZFW26VhVFUE+diHAjByOrlXOpoXgxtTFesuZ0ljELkK1lGtW9jkk4
ziSSQ5J/V/yv+0HCDDarUjM2JSs9JM5NT7aXG07oPJKn1Lw5eiHUf5de0sapcaj4uPjF4v3xHQgE
Z9u/VQdGams1DHUG/fwlHDGThX5KyUtTWlYdhB8jDKBbNBUjia0nOSoO09t8Bj4CRq5d78IuHBez
IIG2xrAVuYyXD5E2Ai/tPI85UKOpjgUaSECEalORYDZGEVyPRsHQ9hByxm3VxCynpmdGor8nF1n5
YVW6+dNWcFUb5U+W99B4UBCSIhSFaw8rw7PQaA7ZZmvtqFkaz4Mh3MXjH0opheZKOm51NbGJiR8x
Y2cN4VlW4QzsvbKaBAEYt9MwUurqn2ZTOmtRS0mwjKBZ8thsuonIN5g4AqrRjK2pX5AToVFdnu2q
nUIXxzWi/uyZHIQkePbPa67x2+AbLs62U1rLdKoCRmTrOXaAfMdMEQJ2wa6sgnEJXcogkDZV0j1Z
ae8OjrSl6cKKnzvBFTmLGyOQ1Cn+p2QCmNU7tRn2m5pVcxlXNtK0yXjj+Bg2St/YB1MYRlMH5b5X
srWT6B8FxT74GMpw9yr3kuHqPzPykt4461p4tRaAamAPTdpLsxbumvk13XhhSpBYnJFWOJWhdYNe
EWomjXqxzV4x7MV1PuuUeCDkF7td6hS/W+T8r+oQ6Wd2R79plganx+dVFS8Undod5jTxNLiEm9G1
M36u7ar+/fjc1Owbdknzp8T7WTMrU8agJOMQOLI2pUOw9gywGppk11sEfc6XMEc2jxa62jCA5SYB
VtNXa7DIXWqNXp16InE4m3Q53TjYS0dvWKRUDtz2avwdFWp+lmZanjr2/susyYdPRp13p8dkEJVh
s4qSgIAuqVoHPtP6nkXkIWUxobBFrV8eHUMzRdDLhujke75Gv70gSaaFVB7mX6Fr3FNXtFOyN9UX
D5AQRY6p5kn1qqG3SF3cKJyD9APcaC5C2AOakS387v7/EHZey21r27b9IlQhTYRXMEclWlryC8oR
OWd8/W2Y9LJ8fM/Z+8EsAKRkiQJnGKP31oVHYvMvA+To66u4qSBIGUVzlkdBOTXncLk2L9eCYPr3
2cTFGSk7LtpsoWhbfic30bYFRgqvnCDLmIVZ7jvIOteBluUmLSubeQqbk98o1juonpuZj+pP3b21
+D5eUob6VavQPO309M0Ahrj6JUAOxrMmb6LOxFXSJBb7hiXLxlEnfxdGagKwD32vKDIShrIBwoGF
uKRKG4YUuXc45nHY3LXn5e+jotfVQ+cPu7x8liaVObRgo2jPUs7ejK08kc84PfHl1lxUeyXPs51p
cPpBWQmhfSJVXJrKwhySJytV8l04VePGrNTuteqVZCM0knJjcGavkUpSSWi7tFOXZ1t3zL0ymJvL
nOfda2y21zENnUe/rQVSQldfCTr+pG6zXFBSZ3xq/eSnGkTilTuWuw1V61ZrdfZ6fT9v1CFzX8uq
u+XpZJ1xMiCwTLeO3iLG42BQe0D57KGGCgyOFbegKhYTyKBTprXb6kGeNYM67IsARsGYff0Qkig+
jYuoDr+mS5GpLAHkB6peUrGM3hqMjW8BXM21pYnoSmplfYQmM6Cnwk4Q981zQqKDl+KpJBRhWNXj
4P8IE3c3Ym2cF+kfvmK6XXNWnQ0DS40RmN9JbCo2RlAjSV/qkEjL55ViVMamjGftAI7mu/xK6UCZ
9ObLXb9CpgSavLJwtK2S9tE6sFj+SWeSfHAWK+ZUxalnjT5pcnWkP+pCIxN6acg52fxgDaF5VSrr
E+uF6SgtD2W+NuqePOhFehNheVgLv1NXRubrJ5xvcGgTYb6Q10COakNRm3C7VZeYSxwPsT1kPGhE
lxsZit9kwoxaal7rVqg4mzUOrOTR8vt55ehWu03qBFBPpSH/MTMY0p3FcKH75XC/4e83trbBxKBd
JwZ5L2ZHlFycBGB1m7fjZYGdsdmOo08mOn70nWHzHYWE5+RBcB4UYuoJZCTOMslo0CzzTZMoj1XU
9k/4cIFVtTCwmS5KkAZBu5ZckmqyH7KsTm7yOjDrdp0pE+zGQLM3qUus8mT04YGEOvNmlMVLQ9rf
V/TgJqYB+9RqBKQtq+bIL+ihFtq9L5rlyssoN9X3TVDBB+esaUaHiDp/dZhqTh8PcCn+PJVPTIWR
eCJDJ5n7UB/aKJEetSJESTyVM6rIuyLOGnQXAWZMrQ/Z4H7CZL2KUEcyMxYUQnVu6WXAvw/zo1j1
A2JRObjKYXZ4scXcMxWGPjL1htDmhb8mP/uLdHJPpSn3Qj109imenEVeT1kpx3+pW3p/kYPHx6l8
Fp3qr2fJNk89vQ/p75LuR1hd8NbBL73WpRl7hAgHb5EfJwdAAs1aPtuneblRSJqR6wjsjtq+rTop
tiWtzTbISicXmY9uK86iEM2DVhY/Z3z1Xhcr5pYCNib3ZUX+UeYQTBae0ejD3qkssaUI5K6QnahP
nbZsylGRyDMIBHt9KZLJM8p5e5fGhRZ3WNKT4srPEx6qOisgqk/GSXf7dC0nBFNQXyVO40Vep9WW
rstCtU+6IHFRDfLqid3/g2FG5VvUjNNxCIntFMvp4kPdxHazNlsLrVOuqzbplyM/Oz/wbPjtlU8Q
vY2g69a95ge71HU9eylzo/Rt0C8xkmB3qx8hQJH3mZoKMAalttrNMKUDowKrqcRIlG1VEYhYIcwZ
2EIwgZT5CySe/jDagfCCCuBcNnX5oaCYysfcv0Xl5J8Z38IXLSaUzTTyZxN+4NFBIX6UR4Hv5VY5
PSCOptG8iGng3JjkqvruVcNX99DigfNSfrGbaVVkE/AxBBH4jv07fiyBw6CiCtYB9+epDMk17mK7
PhtaRnJw7BRvUTU626hg0Sa7HEpBEFuQ9XQx9Vzb5zGUeyc0+O2QG0BZWwD1y14N6XFPF62ixW0y
s8hSZedE7YHdrc8fpPRP1lL1lqfywXfhTr0m1MaFuAAh+fUpEbBDtmA1CpBd1peCxDTW7KV5dAsm
FqUdDe8+M/mkrl+lF4w4Z2AI5FCOGPtxa0UXNWqPljC/ZctUYjR9RDx7U67NePynWfyPbPS/YJkS
v+xbv5YwNQVDf9nXSHUt5Ix8ryT475NOfPvP3oX/xbkAegIbrq67hmAL9BfAG4WVQt2O2kqTv0Rw
q3YfLeKoWaYhO36UpXWT8MatiXZ45as1RRg2tLJvIDsIf/USDDeft3dDex06rC1Nn/ba0IT7tC5+
lp1aXKXaTF6/687G+AyrQTuWc8HnfJ5hcY4s5HqK8dch8VKRJbei5u7K7HQ8hkaE8m0qQKTYDM5d
1vc38lWno4hd9oXLs21bPZJgeZzhdVwqfR6PbLPAgPBxcHLDoe2ahzNqxKhWMHgaLMsD2FSNSdug
7LsVHQZtH7sM7rXEQxnF+CmfSMVpnGbnjiOfIsS+19HvB39b+YQF9j5LxkoUlkdxcjEsavWTHfTD
7j//xUz1b7OJq3LN1GxDU6EzmJJE8AcrRK0LMDmWUR8VaiQ79IaYI/zYPPluMV+ioQIJls+zBwsw
OgeVihgPU+VB+o6djApdPeXFKrOOVaM9VUvhyOyj9JqU3Vd51udmclWc4Wse+zcUjsV7ox7mPmKs
5iABG/2t6Ow3uAzlY4Bq4xSxqqPJb4YrBOLR1oprSP668yKQ+hznavyiwOtaR22gHqsFWFWP1LcV
fYsAytmOfTIeInyYG7uPn4GX2GfVGHZyRG40m61q04i96mjlw5TNCM/RxzSOLg5S9Na2QMhyt6xW
fmnYx1EIChyzvwgGiictHvIbtsNopVuBejD1OL9piUhWvW60T71iBZu6L3tWq6iWE+wQF/yV5DxZ
RXMl1ki9acXMQveLb1jqM20Y3AExDpth0p4X1RGNU3Q/jHVs5vrwm+Fk5Qt6aRUlpF2/ILnXt3Xd
RafSgahqzaZ27oVvHXNNf9FkludkGJfZNFcO4xdu8kV/bOaFskW5VyBiYFqr7dgF0xeiWZxpBw2j
f451qz7TVVkKpY1y1E2DaFdNZI9S3ZURd+8l5phQUwqjFUKRZcMSFhfWDwxjrjv9g/Pf9WacN5dU
BDWd0ETfkvFIqkvrbnEBjgcdMfEmIsAdumpGc6XrOxouluGfBstP2NzyLsBTzC65PhDfKY/URTiY
6+jVQbIke7dy611musBi2wQ+a+Z8dvOmvqiEYoAJRAd7uZ+7bX7KdAiiyyX5QFzc8pLxopS1eZZg
CCIbdwSQjMc4m34uDa2TjYn8yRqTvfyz5EUnCMLGKxgMA461EL9+obJLGR3x9V7pySKXLXQDtg7f
KsyEgEJPZyo//DJ+DZ3KBHKaKF6SBOHBonlxgXL5aiPx/a6UKKcI48QNV3glZDACsiFAprrV//B1
Jn1nqhD3NBgDAAq/1YpSrXKVQn9SOZ+nJI5OIm4i+i0c6VFOk8O392Sfa2djmJDbLJobp7ADzBCL
f7cq3X6np9a7APiyD5OJCPSwE8S0ygZaLhDB9CapWGMxZhv6W9GAVYYg02FuseQxOO7xkw1ruRKV
p2Zv9eseP+c1Eua7WbnUmDtn8gZjcjHJAqw1EdGSQzOol6iLL7JiJh/03Nc2pRq5tL+zT3EQI2xs
j2U9pl/tmXWREZ/Ya4cv5dQieHMXPIMcKvVG/WynlrGefVWcVLjTHsz1d2Go7T2zdqpbc6313b4T
Ro22K/omW6aNTcnVwtOoEgH82ATJahoVlzFGZOcWOBXSbbRPvV19wvAMfyaenWNnx9Ue7YvGB5WO
DI2uy6hm5W4c9Bm5VeyulDpojtKBlDXdofCD+GWoWXLpbh12B0cvDshiY5S29U3ShjXroQ8R65aL
40Q+ZEr4XkdACYakf2QBguq4bRH7L0dBB62wg9R0Da322bSM4UFbaEu+0z8Phdpjc0JOn+Gmg1CQ
uEc86MaZEqyz4X8Ob6Wtz/w9Ebfdy21KMuKephqel1P6NaoZ8Sgvi4e+QDWhzcmzZlEt8CckKnLJ
3WKvvZ8OQ6yv73vzYJpJYFy2f1QMGFTSmW4ClbZV0OBkIlm925tjmZ6dbjjkrouDa7kJy1yZz1eM
rOoZezIUGemUJNsbbMsySVgFixetnaq7TdWm1e51ZorEL8tJZyqZf8LgR7qwXtSmUXZ3BoUyNctb
meoIWRZENzdtlxbuNfEruhEYK0rce7tR4Oltlvhepxk+m+Sx1HnxvUy6YJWNHcrfNDP3MWPPfX1k
kGX7zqIkXE2LQoM/C9axpdUiH1ANUpfBbYo+i/DqrkjVhzZukwdafJg9ZNdqQhy7cGPCZeQs6csd
g6B6D9SuPYSK8xXxHTW/5UGu+jtXowht6M029kG5iiB3d3FG6xW7N341hVJDHqAE/s8TvfZXzhDo
JW2Z6lUM31i/DT5z/9NVqtflBHyrSU+tYLySmEXHaa110vfDqgjs8Bc9RsR19sZCdcnHMV/rVn3n
7kGb4U7zdmDjfRncYZ3SLXnp1RZrt63shbCqlWw/d87APTKE8btoxLqL+/x1LDGLLyyUyii+a+Gz
/HQSBG4ApK8L8J+qe0JNlqChRj+EXdF/yQgl3JWl7kK5dMXeTrpjLDGIgVpM+8BUbu2orXFAGV9C
UQbejGjhZsTqvLWVOFtnlMG9NMBjUza5u7cW9pXq29M6sN1vA0m9ayPt55dR1SKYUfb8AqMeUXX1
pthseobMTi5hZxpvc3EIq8q+plHfPE5EDUukS1rF0FB6h/enz5+S0VbxMnfWeli4ReS+O1djvjTV
uMPRSQ8KqYB7qedpF+T5Tg/c6iIZH3VafVGGLlvJWnw5I7d3cVmtqT1VgLzr9tIFLUXT3mkwYEbd
aYpwHctyNYLZ0mYrmarKtwAP+9KrQnodnmX93gEs/GB3n2CxNrh1F203XbH2AuY0fxin6CTrLQ7a
gedM9Id2BkY9VQTYzdloPqdpsbmXhP/L7Wf9/0w6HfS0ivbVplUA+ul/3n4G5aFmRGJ5VLBKHdQx
Mk84b1fyPoyckTUkdDLqBBiFZ8UCEUMt636qRpFyDKYy9xRYvnHbfJIuSE4yRuNP2aveKM3lfoOQ
Xy/6+B/b7Kod8wIVJCdkWWi21bORFI+OzR6dhPrspcM1zPiIqBy7oaK7Js3RXkD0cPB29+GAd7Oi
pZP7wzd3cNcuxWtmOvgXoY7yb6ZscSpMP9rOGGYeBIH2a3Q/2ouxHI1KXq5qiwygarBeJTyypcXZ
pGX+jtld0CKc7mS6Jd3i4OLHkf1Y5Fzq2Vf9NyrwrBwXEFkyzQFs3+8pH7EHzFdY73Hesouw+Jjl
C+zN7ajCEczEWm5hF/jOMZ1R3plLaMDQ2jRulqNu9I+60fPZKDCIvlM0u+hDTJcq8A0yxCtaVSSm
jBckJOOdk5H4demJITgmVpZuzHCBgMzBr4eA9eB6CO0nLU/5uP/+ovuXy84XxNLFDBeG20EJj8AE
68toKvEz8rlg62vdvE50Cnsr0XYdyL9sBvaY7kYDQQBKCuwTzZSeheakdF5XOsuF0zxmObwD1ff6
rBWXLG/V59osbpZbmu/BqEQbaqTGoQhKdYc5ZryLbKS0Zlb9YsvCJ/A+5DZdgmZTlavMOqG/KLX7
kztpmOtnc2V2FHZqvY3WSkFTaxzEZRg1/Sp3Po3VL44kmEzakFyiTNN2mAiSC7DqoknTbTWWySdt
an/Ivnxe2xsMgN09E+b/DKWTXJ0/OQEuuzWwfLaqAjoV9t/sqwmDAFdV81j12Vlb+tLCGJQtBOPu
bhTurBJ0hx78OiV6bx0izSdw1T4hu9vfW4q/T2mX7wMLxmye6fU6tlvMJMuDPJr02GZYAzTcC09e
nkX/s3Pc8s61DE3fOBtm/CQBl/LBHHX8DiEjkDxVylj5L8Gu0IX+YiUQ/kIJiWKDKXRhaX9HoFaU
XltE4NUpC/F9z/rQnpRM07OTOti5Zy/bZtdHY0qywFYgp2s7Kz9Ws6Z9Qu+/GepvjlGBeUzdnatr
67uvm9/ksQ0a63ng9ruTpfqeqjLlpfEsLUhd0U+fnKPc4QZh8CpMYuTDZKnslnpx7ii6n91gCreh
j7BK7QrXczeNXhdPkWqxuJdetrvlqqCUfZCKYXPOq3OiT5ugsJy16xfhceEpvkXh5OECsd71pmAa
aeNXqvsj+9aEmljTPVlFom6zEGlr0yTXqoy1/eSo1VrOe1WxHcO+e05NdHIAHStkv62/YTboTxFA
90uZRBQfGhNBrQlfTIf9edLHcVpLHb2m+BfS4rMDkFta3FE+HKQUxK6Geh8Uw1exrJSk3lxeT63+
572fF9l0KhmfEi0KL/IIkFqyvzuyjCGhfuq0wbpzc2avYqHF0FYGv/sz3OY+mjK5WJbNzTqynhrT
ZJ81tdYZ4XhPf69UH+VRvBwVfvkPgPLwEKvNQfbxpQDctUV61ZtshYJVW0HF1DYj4LdwY+rip1kj
qsgGgc3+Q79vU73atDhz2bOV2rSWU3VWVRRpogQnfUAjdQ5VnqBSc29fJCofuXHyx7WcWGsTBVln
RFibC/p7cp8Dhpnfk+ywu9Rj9hM0nDKVBDXXHrUPXSZJOTRHrVw5AzY/O+APosTheK4Mfs5JtfpL
jPZID6YM6SmS6zQNPzt+NG7vy4w4+2mj7tndJUl1njoemBVrOwCY8OysRKrodLfIWNjVcnz2Mft4
lhWIZstqwwK2aFDZioTYFG5oUTtI2yM6uv3HHzgKBEJzX+9Xqe0bVws14xV3dsVfl+XWcklj4b5y
l0Wl/G7xsrKskJKstRr1hFbqkGcm3zz0bFaPYab/OmpSBf+Oaayl8xruKR+IWG092UQbyvBBcTPz
IEtvvdVhWOjDd8pjZyag7rEe6uzkzMz5crklT5GV7wBPH2QRLhItHUZjoEY7UVSp+uFm9zUmwWDa
h+wocP4QAN4Lbmh2AWShOAHyyL58rtM33C8vctHXlyQ16VVMn6ZZUery2aL6zWOvDpQ/otL9Zddh
9fpdK/6FsePgU84CTH/+XaqXzZ4cm9apIiKZbRiMaCQPQ5i8OqP+mjTNNlHs9lNHRxfB9RhYjtcZ
2GYpiqO/zvp/nHQYr44dIdFRXfVQYid/7UcGqKW9Jnts8naNi1DfuVVP90oLJ+G5wrJXfKNmI+Ml
Emhx2yhuTnZu08YGcYGYnoiAAYDIWYrc5MOiYsxID/EShrUHVmnJNq1jfy3mzDh3C9Of4sVeDoA4
aLpfJlef1gmbT0SMOKhZDS/JP4NOKaQq9CdkNTmJNXW1t7ndt/HUO6fML9uzGtkmq06hPA82kl7a
6/VNiRfP79AMtGF9MH5NgefcMubdvRaxnLaVIPtcdGu5rfJZpbCpNYmLEuHWrwcNa8cissGFxaxX
T2cFbNtVlOIaKhTNa+kTnBFqrzKjybbkQ+BFZYC8JCHc/qgKwzOaYZ1Ax45Au6VF0mOMUwBYK8po
fGEd91keKIX/OVd740nLqBkxnKlnC0HgXMXjcbAtTOZwBjCrRnHvyUkaanx6zlXWr2ZPdTOlaPlp
LrxmydTyNJpBccUBoniQnhz8fmpIPZE2N2b37lYB4dyEzdAc4LwGb4WGspBfhdiGOD36lc6OmbL0
RiL9877aitL9ZBQd8KKlqZGNrXVCe1ibj63iXCb7XzI582K5HswxXst7hf0ZbcjYOS/r0TgkqClA
TXc2Em1gaxFiJaT53bPD2d3RpYN2LZsFnxE7iLOkQbKMB/GYFltlyE1Pzaxsh3vIuKbUK/Ai94xt
ejyOO97N57tsAQEjBtxFONSlVElqv/lVbca9FHlW1fg7MbtiJdhsg09hhpEPJqVNidURqb5btNsr
6TWQw6z0IHSJUW6cevyEQBT5FVpl+YCT3tk7LG7+uEb/LL3cV4bKsoENrHnVp2TU07YsrvLdymSU
wMczJb/Qlc2WfgqK7LJs4nd5l7u/jiL1cY4D62gKgCSkpgWXAtjLAhhtKjt5CUwEU2bgxkdZqG7p
ct9PO+Hm63Smz66NWfdQ9a/uLMZHn/ydR3lkhNwm1lDFm7JoPoV9bz7PTMgsi9dgqsE4zaIeti00
lXU4BBHn2MB9NA9X+dokTYdtbelbZUStLeEQlkN9GHjcS2PN/enjeuiysvt9vWrtcs2nE6wS9Xcr
xintK1WylT+/uZy6U5JspV3AVyGutMMTTj/+zrhLPsc/5H+lZ0a+o4QOUSXLl6tpqSmrtleMcxq5
KuivelF71P9l2aw7fyWdgadYsMpLLp+r8o+IgL/3olWI7y62LkCIttQBoTc5UXlsh7o89suDPP14
kNecCEralA31KpgYcbwYRuVRy+H09MC5/7xodhgLZh5TTx7+8Xp5Lh+qQjx0Ypi28vt8XKe8lh9n
0PtUHJf/QT4z182//+P9m+WdFWP4yTxdL6sjO+fy/tBGYXUMUJ+lnrzYL+fyojydi8HY2xRrWB/k
x2ia82P6+2gM1WqlV22JuPnfZ+VLBqgzlGd+v/qvL/7rVL5OXvv4NgHmxl0zlZBOreqII/rXwwhY
eUF4RJuqifKl45Id5762E08eIhmx6NYpVX68H/7xglaJzR1R1buOaY73anmRUJF4bNgz8w5qb+w5
D5mln117An8SOj+4HRhCe/q4zL5GZh/MOn0QUb2stMANxRZOkrD8MTnmiG552mXoMEV0E065LvLo
IdOF6jVxx2waRGfcAD/Id95HuQtJnzGS+sXGtPxT0zrZFvRQycxbNV4dD+1Kach7S6abbyfwFmnP
G60wNqOdn+vB3PQIRqm2FrsqRxxkMz4lUyE8Z0ZUT60zKdiIMval5cxSoTS8An7SqiRmsUjbNzdU
QC2EgM30Sl/jqzyPi14FjE+4Ler43GjTKbW/hpD3tr6ebVKz/5q3+ee6JiM7Tp+CpK/2w+we9Rjg
qNs/tajVgBp5ukrjshqDzyXRIBswtZ6r9onn973moUi8ZTnJI9bJxM22nmqfYsnBfbNEXQFcrfA3
9wffNXaZA01DvCZt8cN29WNkn22bz0XU6reBJGpU2rcaoZU3hXm+7of4keXTuUxjCMuGfoq1lRIp
P0wKRYZL2n2fhZ/yFHX9Og7FHszNucteErOojwBtXpoQ28MQkMwyix9WNT0XqXPUuuDRRJoKaAvw
lIaOL7B3lQVo0CSTsVXBKREQ2/C2Yp9EkCxWcWixzGqGA3ni23wA9q9UyMrN/tkMEQcV8/w5Yvop
37uoOuektLs1Zka/6fYxcJfMrz+3hcMfNJt3omOVWmvVqsVoj0OQrDMCINem1uzrSrHPvSuuSe0+
8rnEadzbGpJCRHFxCUxi6EcohBr70viqf0HKAXGmeOxGjD6AL9BmpF9NP0ZTFduQOlRaVjhvnO5s
dSHZUu3QeupQfZvRU1p98gyX8oXKy4Y93hOpByMA/Rst3u9mqT2Y9Rc9cfdJclJr4oPwXr46KAny
vDp05mCvUtfMyRXXXu1CXWeYD7aZUb6aQ/G1n2kNE1u68gPxklm3aGCNo1RACfpia5DKyFqZGmuE
Iy40OpwFTTYCN4gOgCZvwKR/wNUV3Na2P75bRJVsqil4qcX4HOfal6DS3/NYeVTIXcwH9Z1yG4Hu
re6ApE0mqnTTq0M5y0MqSrkwQjea66u+sLW14ZrvRW7kKxIp15MbohO3jpk75SQVRdew9Hd6Bukr
mnoPKSt4gHVR04BoG/dHrtTfTdpPmyabUCxMbjnsc5RSdhnQlByyvDyCtSiOkHH3yqhMO2Qd1bE2
nfI4lWOReh/nbh89TQVsFTk2yQc5NsrxSR59PCHHS3lqIMFb9p3YMZchUY6LgQb25z4OyovyQY6F
mtU6qNGXV/5xGNvEfWWqsY8sd5pMch/7/CgfAGZY3MqpvUJ657Lc1DK+cply5JF8zd+nv19yf3Y5
lUfZ/TuAhaE/5Ge4DBmCP36RPBv4Dz5+xfu88HER/w49GPk8e3d+C/m+yPOPtwmbYORlY4ClOVJ5
D9Dz5Ecn8rP7XCGPPq7JU5sfgeXz79fIp+9f/fHyLhdfTVb2m7JBh3yylhl7EJb661BOwr6OI2BP
5M0Koae+F6hx77MlqvPeL1d24PsM/yO7BuwuHhbt4hj2hEAyJvLt5HnQJm9hNQOYcwUtx8Y4mOgB
zSc8AT3LYXamum9Oa1k7SQAa8/lfiDW43KGLaocO9v5FKly6ADGBm0WMdMSNr+O6BT45M6azEhip
QjczfZGpB8BOsRLMgvbsTgszRLzIK3kInUltQV/Ja1b1WXWK+ipox6KRmy+ySBwuFeRIxyEa+kW3
kWZ/xGebXm3sgwrVnTh54Vg7BQKIlxCFtO6DgDrukKZHwySTrF4ABVFbkcAxTdVBFqCyXiRkzmgv
lpjIBnACZKaLQK49RVE7fkphDH8KxhVgg7wauZU/4QYTV1+jDGk5qX8irvRPcIC85moFO7Tl7aqM
hgFnwQvLGpQsVgRWYxJV/pZyIzcU/aBiBdkhy6z+hbBV/+h2xgLei/CpOpF2qsLZvo6xkV7MKUbt
rjfswLL+ienBPWIxbTa8S8kXZkcbWu9XxY4biMXjxLYVeBUmGM+iuuEZeeLesq5Rr6XpvsgzVcmi
lwVDLM/uD+y3h15xn1R7cG9OEn8p9MY6x+aDKiZxS12nWEWNox7aRhG3NsjmDUyTcou/W9zYnBn7
ARD/Sp4qTq6dwy6PPKh0W/KUsydjRotCutPW7NusX0UkwLJVN5/ld7Oc+l3zdXGR/xWy7e81ttE1
8cpPd7pDSVOZCY2HAlDPJhBEbxZR/zkYG/FlOZhTW0DyaT7jCbe+zBywbxjfczLj44zovxTQykMF
YPXKjt6gAEXGsgka4f5EszxhLhkJJG62lr3Ia31r00Z4UGTrYzQJ66G8R4a02j4W8eNAeutrhJrv
UZ+1V2kF6qfcOEyqEq+xXXjdDCdSGn1sZ5wJhmMb82EF6vXSPkaW/ypf0WUkaWtBcSuq/qppkfLE
csOG698eqcDlz1GFqQ5lzZUUDv0I2un8q6bFJTt3pv0QsoIAr/GZXsz4RvG9QhCMCSdPiTSlf1oc
bGZ4qDjduUqTmD2xGpx83ZzPzkLCTq3cfcmWW9WshE0zR9xcF7f9ug01y5tt/moLyPlqiSpTGU3S
kJ/EAhXmmNb9lAZVSEiIcRRYLC443JRNpWUmko5WTVF7a29m0y1qWlfZDW3qPBZ5Vnlm0tdfZiNi
PVqYwVNnC/VMAZz8oeWJUotOWUd1wDbzfF+TM0yRVcN0LcRNVzpAcrGh4qrmlMoB93s2gG9sxC0H
cXKbtvKZJnPzQz8tQSJ40TWWpNc2sbpb6cI1GRQ7OcjoIzfufKrRo7Oexirc0/MO1lJB+ad40o3I
62KCXpSV8JpQHOXWk+hD6zK6drqSO8fCr2Jc+Cqlu7m2LpZh0C+y+ejdZQajQ+dzsT92s5scBh8J
PYPkuHWTPNmOjM2E8fLQ0fevcR5BXAfI83G9iaFr0UPLNnXtAHqicmDjRCihFAwmYAur/4yQvN1T
NsQv4Sithk7uTRq86DMemsbpXnoXKupA0PalH/v5uRHuDfgT9g1rcte1mIKjGobTWxeZpKqk9nur
Nu2O+xG9VdA+F6SZesCdyhfdUXrKGXl/cGrbPN7rtfh2UuTKoDrXZiCQLMCClozShnTgO61UHgG2
G3cf10Q6ZLDtF6SlaLRubYBCP2UtsW5SdEyyyaW1kvkBlSkBhkscSeIjeShqlL6mnirrQI3gvhkg
wv86wg2Xro2sjL2a2KJ1F6rjo3yYRNleHGPetgs0tgdusR8iy2BFmfHO6V1+i7AdberWN4HPYFVi
Ilb3eG6Va5YWYj2x1yjgqB10Pho3B/nnukFatZWn9H6Sg5M47SrvtP7mJiqdK6l7IhgXDd7yvorY
ee+c1HoqG6u6Vr3z6/0OM4rzmepPl8yI9Gc/bFi78vrYwt5PmQahTCjOk1IhG4/SZhviqH5ZeBSe
8LPyhCS1Bs6D871VHfrCEbrhTqcUPEbVuxXo3Qo5Sn8gyOVFn6JsS5U3+ievh8obIDBdLZARry17
HOjb0T9G1FQnLNHku3dl9awo85dxTp81DbuV6+uXIZ+rf+ZeV9ZWy9YmaVjFxw1Gjd7Nv5lWM+zq
hdcjbWjyNBLFT3lJPswUXvb3jlPcUF7lB4V8Yx1JMEyfouUEz91wRiL2JJ9yabc/ha4z7dTcalaJ
pX8rnWg8F4VFRTeBGL4QthfW9vAjxli3GM3ds6SIkCWHojGobmbSkgCTFMQXFcWzkVlm9dVxuvIQ
kCtoWaQjuuA7qMCO3xR2WgBV3YZ9YPEV+FnswSVkhz38wGlBqa4qutskxoSZ3LRP08yNCyJylQ52
JY4IeR8GJS4PVfb6KxtmCDE34Nb1vVQDchmaS8C6yCfMCkXyoBXtpq/72zDZ5bsTKcYGWNkE9aqs
3hO3pj5dVm/jOOwJbGGPG6LZE0ny6BRV+Vg7j87gBJe7H2zWFYCOqlC7H4mPwj2YI8S6GQIjqVQL
OuNr18ztWqrF1CpSyJcxiyMBqMZbPYdHu5/B8ULIHX5n04/GHD3EREBlY7qxhUgwYtn9DSKHvgYS
DRxx0SJHyUjJcoaBK58d6sbc4IJg7aSqzkpBS/GlrcFw6uTFW3TFkBONGElHw6B9ZDU0XqbkIcgR
09uKs7UW20D//wg70964jW2L/qICOBf5tedRs2xJXwjZjjnPM3/9W6z2u05yg1wgIEh2S5HZTVbV
OXuvnXbthu9bfrSWQy/OPnHqjPdJ0mlo0bz3mLQ0ywxr/JSokVVbdTkl9bpGKwNF5uYuNYU3rU0q
BJff+K+wobwD/PyTmuluHMAyZdbD7Djmg7XsGUMO2CieT7/PV6YHHnlCboeabxDPoGsfFcFaBBFW
ZGN+l1VPRXORx/oBoKK4p0UwpZr/bSp+trMt35iWb/ngsH6O3Fc0j+2NOiQh6GhYYX5SR2qTMUqs
xniathPhrreQIuoZxn5sKV6o7/U0UPnJHMe+MF5jR2bMnbQ6fTGC3N2VFV6WNINnyLrAvGDhAz0Q
hvUukBQ3Ygny0IAYidZSvyAuzl/KtMebVWB+URT6hfZxEIRXIPtpd7UuUF+ZdKwjNKhPWh+B5kf6
t8Xwln4RtQBKhy3IRtN+0UmjWakWTGaYF1SskL8aGxB7US65OEnqbUadeKI484n1G41gFS5783Lu
914wNDOha///PkoclB/jw9/eUDgDGTxjfvLoPJwbSRPL0LJ/VgkU4qMAQX6GJYIHXzM9VucLEIxP
mcsICewQjdPnkjh7TRKo6mj5gm3Vj9pOHY5mmq2ctKuOdjxY92rD8+ZTIzDvT6d0Cnf3brUxlzdJ
8rXXAX3jvZ+RDdXrcKv1hZ2KXKN9ip2TE4vgGHrCWzcBYnf8R9Vhwkd95yAO3DooxZ+rKAjXkT84
76gcXiov0H56xmvnaff0SpPHHjLZQyF0aIUsX/5zZKIgfpXAfXaBRSHBMOyVpqhtvpT0hGN9uhHl
E4/khOVVtSpSK6VyNH69Q51T78gb1ucCjpl08uSo1gylFlwM1sAPas1gmAgIxrINLurFJOKenwUS
WvXqgnTZVQHNd5akzT4fGs2j+Dm3H4EzDZeg1nQmeLr40pS1sy8tq9yqwyzNa2TTTXrUyta92sDh
kEeGB3oY+XtF95Mgl6G7FP40XzVvSRDpPe/Dql0CuiKXpRCDtZakmJWBGzx5WUaZWUzOngmO/twN
Bgvyxo9+eE10ACWAcdpnKlBEdgkuA8I/d5rYJh2RTsYgjSPAD+MQUzG641yx7UqLf08UQ7WVubjK
pIJg0M3HSe+Nfr/wKjeI4wRRELzapj/pERX8E6bprnLz6c72bTyUeVHAJIwq6n2dN97ls1fvuDdZ
hLRVdOTxv5t7oCHNwtZWG9MMYG3nsTme28q+j7QsPwde6F5mokJ+afuWwzxpL7MJa6wK9HXD7Bn/
ckgv0WoNBDNql3R3bVWvujpqL6QChuOKqNLiqjZMdqBBzqisZYcxKiJEF74LeW4VcEVKW/rWnpNw
qyymZqs5a6dmElPPtfXY5zq9sNZ4DTITBjdAiVj/tPBGt4RgnpXVXGkA2kZ2u94InwQT7fubCdyK
n7KGKNCZsuGdlfhfBk08qtdVg3Xk3d7y7jgUqNg6+8UR18YSGrQGAh5YmKZMzGaaulZvb1nkfO0K
SAvmYoVHUYifRTd6/XTjFBF3cJ9C/9aWG1LBjIsRcRVCeBovyzksUzRxUf6RBUWOSSevtZOWYCtH
xHQqFFGrzC83y2Mkgp0VWtc6Apk2gTVmoRhjwxUH+MLao66L9JnUQyz7hHRF+dyeRke8B7PxKnTq
FbhyLMoHO1oF2U79Leov0PmKZGnZPjg5qQSygHbv+WJrOk59a2pl4KRuh2H9kWhl/ohHZXoMmrP6
ebWpqqFa3xJ03QxgpHLTBsVo7ls3rVYq5w5VYXOfmzzJwqZ4K+ygvR+4pRikZiICEcKN+otbyuFR
QPml84fQupL1Vp0Cj6G/NCKDdED8LvV+LJH4AsW+HqCSpUkJriBAG7BNMSfT2My2U11luB4m99oV
BXQqHpmfVY7UOMjiH24Ax79rbNJVssjY5QUrcntCkaJcnUrR7NTTA8LuW4v1d7MViX8PgriiLlu1
9zxpkh9/2aEgkN7ODJm788mtO4CAFzSXTHGzR7K6Inq4EuIQ4za+FHn101luWLXpNM84O/h6NXW/
qnOt6U53Zd1gzi3EvS6tGJ8Wawpn0CcgamZ79u3m8XaqT/IjEU0oWwy1xf+p1rf92k8N6xy6c/KG
v0jZh1ryvc8s+MHaMv/cYSut9iSEEhg+468YF5peRk+pG2wCIENw96Ev7IODf25bjJGzzgEs2PQb
vGhneOjuYurOaD5wbLrSIs8rwxjqDsG7aUyQbpQKHgfmocQJvVYyVo388KM6rHBS3TUGK4PFBTRn
AJllWzsbJUz8fQ746LUzk0fLLc6K7avrlYdWpK5wcsYGraf4TFwORbyFNUE4JW1m1bjW4jHcebrx
/UYGS7pxOiphnud4zp0UI2xZ0C/q1JxrDKAhfLDYRnmVSEcjWhnEwlhO31xhD7ejpGgJGcZ/slHW
Tit3tZNRYhjInSTDAFP3JyVK9lldn0NSmYBE5Q+/ipxjxfRejx1xrlxIpaqzvWzE0t6mNvBQuKDo
mqj/harRRx3OT+4Vm6oR3REmA6m4QfCexgjh8swbv/Qkb/BYOEzI1lZq+A+76g9Us/kNZt2nWXwv
RLQTT/0CQEPeSdDpFCKXreP4qS+HcKVeKBrIN2bZWw+QBXqWW229VZImJXD9rXf1ZpMFKqvynSnL
6tzZ9WFAZP+OO2kdkjfybRJA4QxP9JeIqMu7BlsLF4VGgkO3xOqtX3u/zw1li819cujGy/BJms68
q2dohb7WJmdjMIt90wbiIcPNtsZIM59KDcuhJcW6WFAShox9GFNJeNRrL3oMU+uALCJZ1VMsH5xi
JiUG0gS3rQGrvliMTbifXctKN6oCdwO3ahn8hN7OxWG2qoulkcYXLWThcmEMs7QgGrMUAnqJlewy
wjheXGw0EDyj/g/IIYzEiBuIzcJ36dvnqNJ/bX4fVrLrT4wcYhpAugw7y8L2RD7zd7UDs+JPO4C9
X8DBHmDOR/ekgLeL2ilHI8RdF7i4bHp0iWbnodahArAb+kQ7OoadHW/3vh3lASxWbdiONVGZ+CLK
u1YGpDZSJ6eNhMAgI+x3SVWF7iA2tjt8wY61BAvi2y6HACqSMLrbIJAvhyFyjZ2TXqVN/QiazN2o
MmHb4ICl0Cc+R8yrmcqWbWnyIRBOfkgMOz8aQdHfd8LFu9ikEQvyJN8GAkzMtJRQ1Z4IrPGdJSlC
92UvXzxoSw1pTQIy4eke6bGTTeQVz9vpzelKY13M8L9al3yq+BEx/PDk9ZNzC2yPwrJcJb2hX4QF
+7f2WT4uoNFOr0AK9x5268Is06Py2ITAM2lwzM+dVt9TrKScCPqLfnYB372LXfEYGGv1zqRbvpCG
fp9FpXm8WQVubqNMz49hh3lGEbJMoVvnMYXEBfDurOLVVKTaLWPtFrfWinabCpZWKotNvVwG8sU2
rf6oWAFKhISAtZ/Le5GW0zYSvjwmwt/QLHR+BBWRJuE8U6ns0Mpi0LmRBOC4ebsUagdNPMN4xabq
7QYUStva6tdZxGhkGDPKMLkoGFMfY4dhsWD2mP3C1/pRdKT3YQXDIDDo3WGcGQTbhlt1hlK0tUU3
btVQGC/K1jrsg6tu25RHFscdGnOQ4HX8Ca1rySBog3sttYaTJ8wPZlHGutFCqLyT6+/+aa9IjT+/
WnziVSfDhiwUHDvVEJ1CerIsU2DYgD8jBX1Gx5+l8haMQA/zVTOXMMKo5m6NhmJL/miwmbvUuG8j
N8KdbzYHxmv9oQi6b25tPAUySl7dMh/Wai9HL7QuaXFf574lBYDF/iAjLl82zWu17FcFAHXOELSg
ou+KSk3mUnMGvRmuzAyqBezGcjN7TrOHVj5jlg3SB+oAGKErZiXtDNqlkj5lJEEuA5Uk7OAkgKej
96uAhxOTIVDB9WsWgge3LbHCKw+dVfXXm2IxNQyfLN/oJ/9H0gMWZahr6OVBK039OCzQAysi3tKq
G41gHx6YNxKChu5h8odT1mr5Vf3f63pC0WsGgjkQNa4UFMKlbB16QfxVahOmLYCurDtWohWXtnKd
Qy+bfMu3uXpzbtBNK35ugyi5KB8UtY7mYAcA4lNUqkcN8Ose3KvzXGkICPuhzxGdEcXUAcZA1Rf7
F2a9/RdUqCuto3TmZ6/4r517clLlEc1nth9Dy3mmDbHpS/PFjQII0NCzWAjm32zdmtZZGqbrnErR
ShSMk3lhVl/VHra9+uvQ87wUMf4+hppgq8RjHj97B6Z549oCfIqONfraK+oRJQYXj0vWbohvYBLD
lzr2Pf19wJi081HX7fQJquuvZPbQQUdvPplkn13Gqgm3whDybVpuSVy3WL7M725UBa+IM+XOrRJx
hM+SP3TSKNcdjufvEtdpOVk709TnLf2iYYVLoX1Te4NR7xJYxqQ1MXOwk8jdtVSK1tOc4ON08K1I
fiX6rTSh6odSFiRKeCbh4EnrJO5nK+2+VJpzX5qeONpQEHaWjT53ckO6NYs/y1kOwyqGlIrgQrha
u6b6Vr93SIsXkjz0BXuHozk4qNO6/Y+nBwJ4KBo95lrxQrZc9JSQrUJ9Kl0zjKAgQLK8dsBkjLMI
Hz3AKpTONBI67E58qXWSfjKmlHt1WObMuvqu6s9YAw89kIyHzgc2RX/P+ZGiwEgQh31aqe0S2075
s3erlojkwYSR4Govv99rZHj356j49FKDZjO12jOEqvA5t/0GWu5gbHKuB/1Gmj5eFlb7OS3dlRcx
xqFL69d9K3/BZ8MpHjH8nuel/+EA9LxUt87IPEXHOu/v1MQxtAwTQ3pIcH1T9fhnx6rejplFH8VU
8kxvYtU4SK88C0tQpF3sVN7g9udgYsys0OGc1EBcmzVk1hS9xUjSsyYJY0ns6qkQrvfqW2G5T+tB
HlIjKOmn0f4cCQDfZBAk97jpuwdKGys1ib3NZEFOH7u4oti+cA5t8BXU0ANtFypHITKuDI4nNSAQ
LMF7CKSagsT4XA6ognqpIf0lpuc9zY1y07HAO3nYed/kgxfb6SnvWAJpmTE8IdRcC4dEi7XHQldP
Ju0RUyI9M6MNGAJneWmWDi7ZcDhsKQ2vZRH/NBdnltqoS217vHXSwrvbmgK+50dlGoLpg3Gakgx7
/u9RK4mxjxLCtLKbWQO51vQvFJfbPdN2pD3LYbR0hyPD/amOAlIW6tEa7xqYDTA8yfi73fWVWVUn
I2s+4jGbCTZBE1WVhXyoHF8++Gsk4taDPc7ytmkd+7WUDjb0/5zK2vmc2Mh6YU7/qHmuLyTSfCZA
r8EMsm3HgOVSFIYbL7PLX0FwZerSJTKXvvbynBcOulko3O/woCgyEiJ3vREbXD9YwTjrr0pIynTv
16u/39csb8FYN9zeol4IHK9YJSbGTdekLuP23bhTcxcMb8ljjhBCHRXlDNJWGeFpoBHwZ38di7al
m06I/DzF9U8c02R40PKOS+LCC1lrX9sUMdesj87zBAx9A8axeXDzGJZJmRfXNIos4rcIRLj1ocZW
g1y8lFg2pZyuje30p1FmCAKcqrvQBgS168ArUHNN6FAY1gFUtpqdPYNtXKvZCwTA/NlIprVobCaX
C7yszdtsXYfS2CrbNnVm85fBepiXLL4kWKsXDGk7J68i8Uj9JolF7Xbo66J9BkOw9v5zSv2Aesfv
nw/CnMerJ/Wdl+OmpsOf7fm+vMZFhhFRnTOcrttDigYxAavtiTn3q8r/rWjhb4e2Ng4i9UqWaCi3
xmFj4/b7BH2Ez9dbhM/kDR1aawC+VEvzGe8UYh8gwN/Lvj43VhC+Qci1tqMZp2dBokfvuMPeMXD8
QEl1VioR0dW6XZN64i0M6INE6djtbkQzhqdupYQ1ShoSEO+C4Nx8L4aRIHlnOKm/jODCFGhQ4p8K
Q2+/RoLJ9/IXQ4YlVgAG2yEVEpJUilt9qSjEJwRa/XNgasxPWuvRbzEKI9hLjvrgLIufHDOPg1pA
fYODDgZaymh0w0CpQyKn9wU1ma29+JLbotHuktA7qSO1wfjarc1SwJpV/0voLP3KTfXyq7SnBfZj
blJjZoCuqATkpv2HYgSYSWjSh3b/0KBBnW1z+qaqmP9Y1FSv2CGgWRCYXPSl2cwtbi4bBOlM/Fpr
r079fhawuNk4nV5iMOPxoMHTW1dzgvJviN19FOjaEa+if1fx1caZ3QxvUZwfs/En1D/xxazG/mQV
CciV5bASWbnrLNfYqUMmbOUa6YZ9QMsN3bSROD/A2Cs1T+jAELN1eARZ3tEaT8oXHAfjBYpr86Qb
tX6VxM63UN8l0TCnelnJibQyDsngtdAMQv8SyOGLIqskVkSWdxI4h9COGZGj5dgySVfUXDzx+TSd
SeciD+I/RlfleyXs/U/nLUNcSZwKEXgh0Siwzh0y1/qijpRCg65C+v8CjnZPFQGA1CLsUO+IKtfa
dJLOSeX1NI8SKIVRZi7IYqHrF6fRTr8zY9pOLhhs62cqx25d6F3xisS0W3sMQrc9da6NmyP60BJx
ZEVdaCStdObfd3IsCupBA0i8t139xXG9dpWAIPluwBuXcCZ/dtK8l6UY31EJgmdKyCF2jdxcx5YY
71B5oezLjPLdKXtvHQ12fdZhIX9pJoIPdzdWp5VkKeJIJ9qrCpDpanCmDHsD5T7cgBE3tjwrprsu
0koDCTm8+6iYT+qc2jR+Vt/50WoSVr0zcyrgqe4wG02Y5N35JN9MQLkeQlJeQWOH48mcrO8TFv7n
lmC6E11PcxvorLdwwsR8pKsIgP+eodPm+WFSGSA+0z6r464dsh0Jv+a+ZOFwlyXgVgFm1Bj1gnmv
Dn+/QM4ZYWe99z1s5mmtErXUBFRtyg4lssGMLCWpRE33yQ4IrvXYledSN9eKszWYQXcZMK+oI69l
GEzjrmIax4gXVP7RAjJ+pVDH91DYgnLw1G6I9AnXt2DL30tMteeSM7WpDPx16jBEaN6KzD/ViCtw
WjcXVVi+VZcHzNURzhUSgURGxkhFAGxeLLk9+RdKetBk4qHZ2zYu9UEFN7Rhf6gRIjL2EBq1Mr22
OmTt6N+lMvu1abIk3YXwF1a3h1LTY1on+ORpoNGy+ae9ogIlLqJRP9BMLbONh6dj31b5K4WKpc4N
7c8lxtZz0fKwE5ttDb9Pe2jGgMZv4MjjtPjF03H4GhpkwKgjmSMtiWaqJstrozT+8Doo5lFUWRf8
sNqa/KnpY5Lyo5F1+WTCU7xgydTQ81Nvua3Rq0z6O73tewSVpZCnmnx4NbNN7fDoten4DAwk3pmg
IQ4SvubXxmvWkNSpmC3n9eU8eBs9tQlJWMr5RAs2m7Kb7I2q54cOFeFfnY/KqY7qIlaW/60ehfPr
Oqur2/ZEOeVa3a5pEvwMiMG5H2I7BiPD3F4NyCYf1+2wih1/aw6Vsdepwm1JLyLheWlEqsN0BClk
e5O5LmO/f7OGnkJWzcQlR6SWopm9BI6QD02PnKmi9/LZd+YPm6HryW5ME/QXF0f9gK0vq/joNSNH
Na1r2KdeVR0TaoavZTje10sAovSIk52gIhIxNYb3rgMC2l5CESPZZ3c5hvghc8wfy46wqtvOtJwZ
rOiaa6X1Y2JHBLb9nHjJe9iBcSSxJjgrgqGXhFeUovJxdrriJZ4IDFt67pXvy0tux0hDFoWCkWVU
Qkt6HeqHonBsmd/22apnu+/4WInBs8JjSz7FtdLbisJgXz46WZtu4Mc4r33O0hEJjP9RYE2cSPP6
2bI6KVEY4U8TmEcIua0tbz7HBEA8dNoEzQAw3Lekru89EldfR5H6e6uq7H2K6t3W5ubVtrV7wzCL
R6MnMTLB+tdT0Pka1FFw57hJfjvs47t/h2tYEr/SbxCAdBe4i+W6huYgi2WitbA3/sRww4zVJJjW
4f61kvV/03U89klgZECPvgdbFVRU5oTUw/KCTUIh5urDt1hPwhuZmRmtMK+qkRi2OAKmcDo4pUPt
brC4/1e521/yitQEEZjlk9rLpw6h0pBrG7WXa+0ntjZAX7LubBTFuCgylTNvxn+E9K43GpgTItwB
w+qltUntAUd5nsRvmYOYKu99/OlSPBSG+TqHZfTWTAHJXK5lbjvNiN4iyk/0t9x4++8XzjX/fuGk
pjN/NR2AhY5jyOXC/vnCiSmKAXRF+1tnJg8XWiXX71UvtXPsERVS2nZHKQbf8Fhn9xDYvMclkAM+
G/k0qdZtW3sYrqGD1ETt1d4AukMbYVh1b5NGUEff8K9ygzcC/Kp9FgubqI/CQT2ezDsU2W/aDGcm
m+3iTjRZejGN4dr7/kbZ7xPWottjKFnaKp0BgCb8un3zPPpV+a7F4ZmgEfzRse0ggkHtZzVF9RQI
yvBNZc3fG57meZymOOBJy3bLor393p7SEjLl5GWw2qVaDZB3mGzvsaCH3NpN9OIkGJ8qWX3vwtpY
36a++B5QEDGD3xMnROz4ImQqLSI7tHgwYL0SIQ73rDpKr8l3xOJiEV7wC1GqG6Qo1QWwdYmnvIqg
M7GUeBGjWz/hEV+FiwgkDPRm9z8+3gVp9Jf7QsKEcB3LNqXO01NfPv4/fbw6+Uus+YJkH+lNdcny
abxIR463vTyL69NkW5vfp0ojx8ZEDC+z0aC+FmHZrNXnMFvBz9Q1nXvH/6H4AnZnBofBYPqoDlG2
9qjf+0+Vu+DngXMlcXyJX/idwTC7eQ0AiBF0WAorzg+63smNzqLQLbbzKKLSPjZB2Z4mssw1pCrs
IpjRMRL62Fo040IgvflZEEA/pLP3w08EUyeySF5CGZk7l1vpVHm5uCMNVawh6zsfMAu2rRF7P+Zw
+iEJR1nlXTxvCFt0ziNf1H2Tp09ZJsjCWja1xQMOph5BRWW4YBkS1HGuZtPmWsqvavbi1t54O6e1
D2FJVHZesjQnPix8Q8/ZrFusEM8IicqtnnvBfVSwnMjI+ziHgCBO81R4/wNjKf/7kzYly1n4Ypbj
STQOf/2k6fULAyVpsi9K3dhUy6hcxDrRvZ38hHbY3KuNOh8DOxy/uK73JJa1W4e55Di6PbPy5Qtd
8DWiFFVTVKD4FwGJrZxlOIDmegg0VIi6DG7n59K9wxiQnGRYg2dG2H0nE0O7yypoH0SWIi9ZXlDn
1Kt2PhoE2T7R/9OOUitfmiBwN5aVV5vBTksmo3SdyCA82YPhEy5h/FC4J9MhfJtZkP7YxYSh5hNl
Z18//W1OOsz5ARGT8UK0jLfPvdndqfIlA/pgdclmqEd3r1QKlkTe6uY06dRhbNnTkS5ghAG6O3Z2
FH0rYTSuKxHnd1VjlHd10rTrpsMV+O+3p2789VNzHZvOIv9Bg7I0TXKn/vVT8wOrtshCEPs0i3xi
pcvPrhm65yD1vWOree52CErjYx6fyTWxmLItU1dncnZGNQ57lSGLZ3WNp9L74kN7Os02yiRn6PT3
eLJ+SuLbVqi/67M/2d3VpUfpGZoPEZ2scHw3WCqTbC4OExNdMWntQSxUSgWpHOxujjaTle4Jy6J7
uvhaClmR0eyiwl3W7WoT9WWyGQsCcQZRP0SDBitscp1tNI/6aSy9aG+puHSznKutA4h9a5SjdbBR
G70nwR85i/qvbtnYpyynnCHQGaunvG4X2r5izUbnmBkeuNHHYJlfBZFfHaqq0h9u5SUyjTa0n2pz
U8LnOyWNuN4Ic2bYghcU4Kxcd5HT5tGzNNBaDHaU7uvRTohLzR+NNC6wW1RA9GxC6Jq8Ke4BW7fH
xu7iQ0H+OPOi7OPWEjBSVI763L0ls8FdsqQPuhG9HHWIcapiwtrxEabh167UN1oSta8p2QTX+jqu
xzkeljiX7e+YkQFZ7+lmdrr9Y+ZysFc1kLRm0yHpzPLkI+tjCk6LDqrRjO4R4bRSQdWxaE5zQ1EF
3CjtUya26ptMcdpBcg1nCX6Xc/j3L6v8OyeXcBzNM3XkMzoCIddavst/GksCM0ZJzIr4WOrD1et1
+wtOw/FUV4SUUxKxv/DMRANY1+FOLq+m9hRtEAf3R/WqRnLfyq5xKxD8Q+HNttIjNO8Phb1xzPBg
1Kn3Tpem3vQdjcxx1r21otioAcatcmedArDcqsO0IvK0xfKzCyJRbhE4fE1mndoWC/vlADRd823Z
MUv7sSv5LmdABU4m05b7xe9EWkvafNp2AxmDhs2QJyAzFgyOqVKFasNxgJ+jKWSmo+vho1VAgq26
KfuaebG0Dsk0Eb28DNsz8+1dH1RkbiyHiRc5F/wr39UIz5JhQphiE4+YNu1xrvxXRX9QG23x2qg9
m27Tv39ahv33R4vrSgkSSncgxnuOqR49f/64PBvR+mCZR1Bt3rfkqRfFB0FQ7d3I7BTf7Ui7iSCV
lTNpoGUxCa2CntgEK5bXYNgo9KNBwElptPHxRpeu6whcmDMdCg9PLG6F7KgF5dXoi/5BnbK4r3e6
TU4xFLGTGDDg9D16S5pU3jfs5j/Ub8W6Flwk0VHC5g6QYZSt9QXd5Tg9mWga1U5D68C3tRXGOuAH
rO9cdI+tu7Gr0Ma0I0vif5NhU0u+M8BBWz0N1rLUCFbI7fkh8cvPHkHNox6ZpEcO6Q/hOiFkpABQ
wTxlmIKsg9Z18U+agOw448HWfXfLD9NGgmiyF2g4187ykAsLi5RulrC6BHwBtJpmW9qsknJM4DGb
VGCRhO8c4lZXGAyxt9doQRZSivALlBpW7pz6nqm7kQWkN8oAvU6Z9DuM7DpKcIKdwLGTDDkgRQAs
chPsWnlfPkwUuEU9CVhF2Yu5KDEYw5461OX3qKfCbZVwr8Vm0q8oIponZXFsW5Q6+A7/cKfkQ/3B
gyjlTtC0oaMtPyafDhYiEuDM9O1N8uT25AQQGLyofnN0gcJyo+2QadtaGu7WVt1BWaKEkIRaRQQl
5ETrUdCQ0EhzYqcLq9tir842SuKU0YhZ5+qbNNae8+SGxEwUenEtRf3mLEqDamq87ZxD5XCXQ8mT
Y1/RH1+pV5XZzPLzbWKIlABMP9j1Qh/XdlM2jywY0NGFdMQaa3h3uomyVcK4sG0HT26LXrNu/CZ9
H8bGHyoIt+jd5FGzoz0Yqvferq19s0gV6jHMz3bqf0cdsCiIxR2cDH5baufmyV3cDQUi9eXPpCKp
1Uca+8NXGQ9iNaIgfGphZOyZv6D7dflgRd22T+6SiGssyZqo4HECJsTxGOSBrZBiEVxACuVHGkPS
Bvd10TVqI6WyLglN0ApzWxxFiyx0cInly1AvDz0AGK9ttFsDMtEd/UL9dKsaZVj9V/4o7EeqWlgG
EuwnqmUIbWSPDKc6OI3IdwLlzEsStsSfdqbx4M5Tvm4guJX4QD4CXJe7Lk71o9ZPM8VKbx0bgjqw
bc4vdW0waTWr6G6e5upoOQV3WTX5u0TX/7BHO784RuSt9bxQ8aPP8DzxkhZW9Z67HjNg0eus7MCw
KYxUWNasJ/1pFdiGfPVyMp4SyUMvGZJDV8sjEmlJqp4E/SQpcKqIdbWZfAdX2v9AwJp/R3C6ng5A
z9NhwBoak66/YU8yWiAOnWj7mEv73WPKvoDYI1xyIeZrjPxwm9yVQTbAtahYvXmxqx+SNDjpWuDc
pQUFqBJM87xH/GuAkNLmq2fJn0uUlDDGb6p30U+Je1qOKCqvwL1n3/GjfBMGwfKWTJO16TrupXRy
QQ+OWcm/P/UdjzH4b+s9bk2NBz9sF8v7O+I2zrzAxpICaszoiAlfno52j5nPIkUSkLoznRUPyC3g
M2lxLG8UNjGT4yZsgr2K1iwfyuZFEbCqrGOwN2ZSoKzRlru6myn1jZSKFyoxGVln3Nn+DiCl9rpE
W5GPMb21ifkzrgX8tNIf7r3CHDZjNDVf0qhMQFOM0w8elmugYw3wtSA4GUcVs66MWmoTD85bDjtm
l8VEdFSdZHHgOtMdQOzpTmI7NxabzxURMIvXYkqumpOuPJUggNly2OXz1FJFlVS3Omw0a3T9/Tmb
v0Pu837qyQDH1sw+CyMYVhFIoy9YRaJNTo7kIyqPbEfGcX+lauoB3W2j/zEqe9Z/fT6gGonQNnH/
ymVZ/tc5FCH2VBMKPd7TyknuusWi6dWBuUs1nAO3S43h+iPITWx6SwJI7ZXfu/7lNwuwykpznZgU
n802eY8My7pSABlOvhWllNHjYNPgcD5LnfEnRrvy6DZ6e/SncjVQeNyoQSfxsDZqOTQaVjzl17Id
P4a61O7tQccwU0KhjSItfiJkcUSpynxYHarN1FLAL7L+QWZpuy5sD6T5UvpXmympgusete/ZbZPo
TuEAZx0oSxX6SEjsLn0aKPHspaSKG4wyfa3b5ouPqWYlDMnELJppAM8d1ahFu65m3ER3NTcQtUof
rkztAb+KflRHaj4Rmz6VlTbt9jkBcA+Oi5VG9cAWgSPZox+MbdlhKCZP3zUEUzSJPj8llfNJjSq/
UyXk0jQ/FzwhyG37TfuGxtX69Grkf8YsSMeo5PhEofx/YJjsZUn++2Zl8SctNTmzPI0Jtfl3emmW
pT65ldrMFWvgHtQZK9AFEx1E3VNjyfp0Y+3PI0UUjST1qo2ZiIzG/OR4CCNBm9KCjhH1KFWEGkPl
EGQbVMpEzDLbCQw3eGImhMqVpc+iiZiWTT2mr7IsYkBeHGXBiRLU8FjVmrwPTR5nYS2f8sl5wfxo
n/KgDyHC030ffI5cOSMK/Mue6MmxQH28TEVqaoKLHaip4EjTxgJ/k2R36uNg6RDtipIIS8U2I3vW
PGhA9lbFucLqc+/bfXP698eh6fz3JQZ1xdzYojoMJdb42wOfHOWyDJtY7r1QBneAtpmTRIH7RU1o
6V7ZG3Q6AHqWCJWI8A+tHVedUi0ZRqevNGhDRyWjbhfhdACQf3xNBk0cGpyDL3OBI4KsjbeaidMx
H6CdekO5boYlBCTEQDfhqN2AwrGn1cI8piZjRBpNXisIVuA3E/p9Wo69oVt8C2V1MLSyOytKX9DU
gOmjNN6OeWnuWEnrXDeu7GhIAxdjqVMYnoptP43FJl1itP+PsPNabhvruu0ToWojA7fMUaSCJUs3
KLftRs4ZT38GNvy3/PlUdd+gAdJtSySww1pzjhnNB3n2eagdi8fVKFAiWL23cX3LWGkSYyEhB7+d
gtTbRC3A8KGiS+D7eQz9QGyXLZY9Gmu5TasZtBwoHV+Hwva3UEJdNMc51qac2bJnan+sW1oQ6rwU
MjLvJyFzJgXOoT6FQz5u47xIV8XUWMZhrMkd7gZv2hFcbGyZbXGUzZfgy41tpNasiB2fzb7eIZQj
lA7XbutuZSqHZyJP7NyUJmmWqsnem206npU8SSdgMpt6CjdD2NmRUjy09myurc5Q3ip+AvaYXlgQ
noicCU1Qe1XLlF4waWzsS0P3DpswRgRHDy0Z0OL4UbP/4810Hpc//6+e6pkVTtZjMlSvBdKyByMP
MCD0otr4caQd8rizz7+fmRnC8J6+wvI7JIBWeWZhQPDjkF4hnYLMEvqWnHnTOKhtwp+NOsyXSkYp
V4OxcDSa2n+equjVHUy6Do0on6P55yr66Js5sk6ldWtcZKZwRfDlbfki85Z44CEYsSghV91TsEYu
aNX1HpLsr7NcJMcAtXY36HRI0RlcqcXVe30+G+bXar2/jOwMl0oNrRF6hxgZzsRwccuo5QNxfmAS
Azol+dwz8ft8tchVa+G7CN/skWzJBtB35Jj9geiVGx7+l5E19VPqCdqOQ4/PjL0NQUVOtcFtbgMi
m9z9heC//qN0Sm2rV+xirAgY93yIbOujaBuiet2Q7J7Mfajz6VVqihB8TjvXMW9pQQFF6OZBurvy
/7nC894+VrF9MHGkp37vfzFsBzWv54i1zOuswZyulQ9HcbNDmnU0rCNsbjRKuB5LDY59mj6TT7xT
MIH9LTxlF2B4XyVOlJ+lKgBhBpkRZT8dY09tsLLOX1plgM5q5y++ng8V1vldVtUEYMyXEMGjPfch
6zY0RZ2JujbA6HUJgr9bzdSXxmtlluPOk3+bCLqNWw31NkJt8+GBpCzVsn7ViR8+ytfhRnUMGkq/
k4VsgeWMRrQGzIKytt86gP/dDJQAj8Y+VJzoytZzbZtTq93MvDOvubaWcvRo9FwURgOuXunvIqOM
KJl2WLe0xNc18plnbYLa4jvTaknQ4A4aTmMTtsQWspqWQRVpSJus6LvD0mLT0mI9FYr/TIWZvKHU
gQUyZ6WBvHhZQqHgjiLQgPuMxK8u58bqCgRudsuboWQ/icRZurbkYVCVmB1Uuqsta7zUXQxkc95D
y8m+McLpgdbkzZy9esuWQ/gOpnjNoFraFnvb72u2Mv9X7W+VFn9EVl+63vUp5JSINkeNiCDRGiC3
Kn+XqPWvcDE+rUs4k8579Plfutz80DUKH02iMBn03nvrvQ+ypxjwgR/lXGkmdJB0Er2PjsOII0Ii
nZfeYa9NX/BGKCuWOOMldZ79vOIpnGHzQqjxJsR6uKmjQr0hAZM/kpRayENMy+TfZ1PrfxevdJFc
W9e48y0ddST7lLlA+FtFySIHsUBaOOzqxhi3cgotXPgqatxm+7apzJ3fJP06TsLncXLLu5aXFAXR
/gJseEX4pj2SgHvOOp3KYZ9ql7Z2WPTOl5qWkmqRTupGQUeW12771vdkDZu+8TdxkQ866VLv9mj3
6yiRsjNy3icx0qryCG//lLjRZWjWxl9jSVYAksr7YpH8vyupAfznvaGs36E3Nfc0IprMGqtqK20l
uoZGJVbTv3097c9Dmg07dkXWhXbexHo5SEk0gpHru1WKEtzWH82BYkBhRxbOUFKhNGJm/4JWTFT0
OF7+/SuQ+4Pfl4x8BYZjaqwbXZaMtow4+e0r8PrMYoIldpzQl59AEIOrPNBY+3XG5gaHm3MIM4sq
JRlbvqfSvopF99QlSbfqFXyPKewTbAgqMhEHikBjNdesC8UlYZ2+8VXPXE95TNkcKGSDtnisLsNg
+ece9h8EmvoSZzhGLC1ot3Iwnc2zRHnaDzLl3jbt11nw+RDnLqE4MMUAhgdrIxgt9C5ELfVQJqG7
bfIyVp/K+aBpHbW+yBA7P3EmIjHC14au8yPtKfHUVGWEUR2CZT2X5f79A+XG/XMRLoRuC9u2VU1H
PeD8cVO3hYNbF+XdrspvmaNN4CQR/Y5mdlr4t2OdK3vql9jsFb8+1m1RvOmu9x44g37Lkfa/ptB8
nDRdy+IBa/2algAzcSr8vdckNZYGyzh+vh40ym5sq2NQWeK5cyDF+poeo3nL+k2vDQnNh+eR3ILn
dk7h02MsrmEG5zHQ7O4l7seJIlFa7q2kstlAl9k1pBjKM2h795zh9sovgfKcGL0DrUI4RsBo95Vp
NBuJL4mgAWAtrHZ8/flaaSr2gDNSoyvhIce1dpP/KpiXeB3lhnZcLi28E6qangfRDk/2ZMCJthP7
R2Ucg9LMz72Lusmb7wwoF9VycObLFLEsUeCNew80wkByQqLwTw4XJDWnWvoyG8NG/dXnEwROQD7s
EwkMnavBpHh3wApnsFYCpRAytLnJEjSXlj7ztAYtDi+6ec7MunrsUz9YKQP7oSUzLaZsHWoeamTv
e2d02pcuce9eO9THtLa/y3tWvv/PVZQYztayPH1fw665jRbFgbYIxw+vIrEZg214q3vESWY173Jc
0L++AyeyrzMaX2Nvf1GCcOcGhfpumbG3MypR73uMyO8DKSFdi/ShGwtszv14tnz88YvA1isRSdZa
+TCOln6IHRU8J2pqPaSCbnYJvHFRRYt8OFSNdWiO/lMVWUelyceTl072Ri75hjQ5D2WRfnHM9Akf
Pd0YPY3f6/5V9j9zl2qiN1BwUyYhX06NLDy6xAJuLQeeWmlQUJdzstpRXBSJLh4iXYeO6ah7xI/d
2388c/a86/p9FKMybrpC1eglYdIS5jzR/DaKFZTgYFTEwcG3Sm1XeJp/o2L8RXYB/rkyM6F/ESjP
Tmy6thB4SWC1E+NYusb4Mub3LiSmtEJhf5V/skyjAH4l67RlVa102g87H61rZua3wICvvFaZYWMo
l8hrjQeCHdMXEqkPcgOHZkxftUtWUGYjNqhCOotIxp7kWey3v85oET36ZAkcUIvsaX89WnH4XbrE
pC1MZMWGFoL9ENlFcXBdRM52kX2QhNE8yFZmaRUftZo1D7KmP1+ZMzkjA5a0Uexx2lYskl/BVWOc
YN0w9O45MUyPcnRCaUTe+qxvxQVjzWMbdMWh78m0IeM1wk7gKaSNz5X1ZgQiVJUqAaEzazybiMiG
EoJUwvA7jSgWXG0dQ/M6jL44cwaVF6N5lUtdUyGygDapdtYYm3FXqCDL8gATnjzUw6S9Cuq1aduc
K8FeySBMjAgGMhdl8VweYmUyUE0hR5eOpGRw3FPZWFtjxn9HBbvfJo6/x2WS7mv6zmu9pTmmtxrj
D/clrMgweYvHMviSdIZB3PwEoNcGwaHJrRCKb28R2xqGj48oAQqlG1106EIDRyAyi1XbGdzEyVi9
YELdx24dPdedwe9PfuWD3DNIFy2hQGcDAhGKEILHorDHRlS4x+XMQ+swQriiMTPt9HYc90Hfl++a
722h5U1fqPNll0KYHTk4vF7FyhZRdLqDOxevPstTeo7oeLm1Gvkj1E7WPweJOHpT1344Wayugzzs
7in5lwdoUd6BVdSdHMj8ODaMJsDy0weld114Ov1+WS7/+xOp/7myY2Fp2hraEUvotED/jEC1WSuh
j439E9r02a0dXFtPMT5EGgbrVmdvI4LC3yFhdi867VbQbXwDIttnJXYLFl1s2w0133xm3SZt/TP1
lP2S96G2MIR7oRMZUTYfi2FZIREgSxPnRzipOM8gfzn415ouImsRFtGqagifAGh2QBvebzKqnpt/
/6VVdCt/jEOOg2QG6DK/saoixfijo00nAmnLgHA/GrrwFAIWe6JRv7XAbkCsrIpdrtfBWR6YmOvV
ovDzsPJt+zYbT5OeRlRNwvFrpgHgQ76roT+ryO0wiW1IrLR6z4cCWDblEAu78AYrSXfxWi2+80Fc
qzzxra8OTmL0bayuVmD4kF8NHss5yjQouOWBHzzfa7r3QxblBZlNVGjT26Dg4iARKj4w6ZIFuGwr
luoKAlwKSgNQMhLAfoIaPDK2Th+6B9C3A4hwzwkp2yVecW+mOFovKUhtzqZeXrsBqd9eXWPT6bM8
IAoCB3vbREWwcWJFAcw07szZGlqjLVvVTh9e5CU5GP5+UuphA37J2hSVARg4Lo7F4A0vKuH216kS
8Zo+IYp6BLbrqfHMS+ZN0XGpTzge/GChtuG3wCOYXrYcAaatI4tkAFkMQR8wLbS31B7yHXSuASIC
+zjZO8BSY/UbNGGryYKKsbSgGD7JmaiiowyaqwLRXG1FPEZjARm6pPX7+7tVjvg2s8BQKxX4SJCt
J12xnG0dqcXZCU0thn6kqtsUhNZxAiq314EmP5UY8lZF2Wivyy8STcMHitz0MLHWvvhsJygDGcYW
jP1seejPdjBVZymDk+BZeZCv59iIP1/y2HWWRakAX3BmtpA+EmJC43ZNoyseV03mod6DJ7R3Jvvv
qkiIGVfHEaGQMZ1i0m4fOgK9l8EHMuM+mhNrG3vmZXO6k7cunb9nqAPOESQVf6WEPKQ++nIpZxWq
vxaIO56wTsD5nVd9pnGDbjJ8J3gyW4lxdigWdX4CretTOFPbR6N322ve6+XaDdLpQ77BdjU46aUx
3NHh2CwA+3GvRzkyD09jcSmjKjoMwauUjby0sEQtHV9DScUGSI35PMSpfw8Nc19Fg7VZboYU2eOq
txDzqR1MwHDwMAQjQjBvir1uXP+FSq7ZPc1+zHKiGJfOGr0a2mPPJsj120NVHAb4n88S5tc4Zrkm
kN45yJuZiNtxA8L43MV4BWr6qAeW14Atbd2HgQjaidatP3ypE2/XWSO2Wtw/b1BOji07iu+BIGS2
I6gQzcoPVz/IJ7Gr4GvoJH9/ETH1UFGM8GVT46ts71SwW04YBajhUXlAPwQBqiRzKdcrOBRlk+xj
TDuvIBlZgSjcumU6nUUbu8cxaACPKkr8OIYm+jykCpJ95GX0u4X7s4DVufywetU7R6/j32ZH17y3
VOPjQakuS2VbE4NABOhWj/JHCAWgrVYVDfqPSlnDAwAmPDfj5RtyzpbxVChbdEALU7I3/0FOIcJr
Nmk4VBsJm2qmLrU2wm4AIVvVyRfs01V7Sq5GR5KThyPsAutQf2uqV+zRFVUDy3pozZ9FTlzInKEq
DzJNVZ7JsF+SH3sX80zE77+JerDytN2opNMiy848OWv0uktyr0YAytN8Vc2leXklRmUj9waqmwv5
Xs9YsCbn2dt3Sltd5EGTJonYbRzq66ybxlVnZcWbSufwkFEk3yXZvtYi8zy6xodUjEilnDpRCMjb
TZ5GzcvEYmgNy79+yenWraf5bJhfk+/6RfF3DKng1o1a+VxZBVBItj8eVttnbSwRZ1B5VDrnLkev
FsXzhj5HvseRpK9KWUv3R1tfs5Nksy6sttqrWYisHKkPLb+EWusQl3tvLlgVWm0SWEu4J1zve6bW
7dXwNeLNnX4ZP5Weam5Twn1C+xEe49Z9+hyLxJiU53q0fxuengwryx5afyCO3vWpF9sq1UsXmn6k
1cvHuHyC8sMc0addbL6raVHdc2uVR/nk11UXnZcBp5mjDyu7AxHp8mCGXvTYmEJ/Fma8ly/bRCyt
4shTLgnAggvQiXTlT6Aax4Tip3QC2on4KSX9bjFdoyRKrmoBrqjuc33TqrMTHZ1rYngao09bXvpG
K9/wW8jRUZ9qkok93VvXoRUsPW2rgaiXdqBgXOHrzHC0UVKyubYeyIGj1AvUWv0XjaJ56WrlL1XP
tr6vFP3sl9VwGe1Aw20cT4+RTVrRisCze+2GykPf+O3O7BrlARgPBeJM3NIh5QGjEHj2A0LRIf70
9xzg5XaazwYgqcuZfM0f2l/v0ubwt34sdLIG/u8Py7MhhOEYUrPe0GxeD44IvjYDUJwwyvG2+Kh+
kPSvCdexd0vsW+payq0qtnIIkIOBDnrv1qlQ9Fo6diXGn3mEmeZDkNo0EFD8+Sahe3krWC7/czZM
lXqI8m4kCHZotpo4O+WIs3n+H1WtVn4J+JIgJXN6zjGS+hytCvONBwJlTfOUgK00/Ck7cKE9+I+5
8gMG1ZTgDs0QiIyw4ibU2n4P42eTx8q+UfyNHPs+f0afObSnFo6qslMOYdFYN/bmLnxBd3qvhmFZ
JJUokV2L/DcaUS3hzTf69zfPRYZiWoq1k4ZIwI05+XIFq4N//JFD1Pbbzh7rKxiXftKTrxGCLNyS
TreuPdHu0ZVACZt/PSm7asDrHYGqneRLqocYXtaD84mYdL8qlC2see0WK6qyxUIeglREF03EoKxy
hlVLnbTe4xEOHxBEFM9MOGerKMavLMNIvpxnWBHrzw2a7XxLEOGr4DE/FRHCluXmW1g13RzKIocB
eaBBdvK1oWBfOY8MUItoX/ePpCMh2Cdwj0+aHDGlpBVcKN/kBxw6fUzacO2ssPknD+ZfmpFr52LQ
LcYmvqGhSMUZgdE3+e3RAm6eKoQKm5Enlnm9ba4iqr7L37PXwLMYU+jv6qyk5mASt7xR4Lhc5b/k
pCBWSyc6BT1y1yIUwwGVok3u90mRyyCnDvYoSItNSC7BVybpVdAMLv4aHTvYPJlmXsIMZVXvXaVu
y8zLUMla7s5o+vE18aOZ2G4dkt5XNzJxz0OIK0pMuDmB4A+ZML/KFMM0r7/heQpPpaaruybVVrKU
FOWN+lxxJcufGP1VlNLaKoAWfozdFCTiZBvPYwTlL6i962RnRBKwS2c8CsXW14wnXe58Q7hq5KaG
oAOtRnnmyd9mXuS/FGkJQi2H1FF7Sn1c7sTSukbCJZVxDD9SkLM5c8IH69OUSoE6nRW9znfw+Enu
ng9OOwp2U/Oln4g3h9Tzle6xjllaK/6AmlIv0nHd0fx5z9T0lmYgiuuEqL9x0L8HBdFtaCfzR1VE
gK4aqF0OPJ391NiQnrOU3m5nuusqI1OtUabk4qnVdKD3DoqxtLv1Z6uFjjYJw8ZVBgBaebL2Nbu5
fG6XWVIhtPQMlvFLZ5Pi3tbp6feFIlB3ueKDP7Mto9qCgaE7WirFXyzyzItrMBjIMhZW+mLjoN4/
1QJmURGo58VRyoYPdrHuXeOUQqKvG+BeMvQk8zNP0qN/Sg1/V7aszOnBBKtyFr1LURcrx4eRwEtv
F7FpW/mpG6h8gK5/Xbb0o6liLE58Qo1rv4errbfKDj3FwNZKvKUKaNFcseONvEMwHNIUDqcPKDvt
2tMq9yArL+DR2WK7EzneLmlaDbpYh9re3tFN+2qQyLmc9WErtgt2ihgbIPZyI8YW4VrptPt6lc20
q4/XMkCtjkkL971lACMPYTP1uQHobWxvrlI9Lu96XdSenKAWLe20SVxkfF/UsmbGuZjujLAdzwgp
x3Ogd92eH/Qurz5f/7x0YIGvkkn420adLJoz8ijzhn1HF+cqo8REZl1Vs8pJ4RYj4ZxFC2bheudh
LLFGz5djV6Y7YHE4UEZ9fHCqtfSPygOZbEyKgT+n8akaiVryOmqSo5eM2bXJy+eyUcyzdOlIhBIM
7mfLH62zggPzHucHkRbGcaTrzS1LOkMQersCVtGrfN0I7GxdlCZdZlM5jYkyvtipdq2E+VQ1YFQ+
72MJ+myw/+eYhlbYf+LbGHbdcSwNYA50MR4dEKUscvvmW9V764nAPesEFu0ejCORGtT24qT8LcnO
Jz1xNSgA4DtEETO5UEbqyTNJL7Qi6u7y3ZY+zVEUdWB9zaHrogiCNaVDaqfK6TxDfl9KoEBgz0KH
HORlHlCmeburqNx6QWyVf+XGONyrXhwWuSWrwpHWN0xKu6yKzTDwla/+fCvt+oLGEatFUU1MlwXy
us6286tSJ9EKCq3+BYoRDUFSw5ecxSQ2jwYz14NRZox19Szpnx/CLsxIZZ1KDNfhSG5FECWriG7w
xUpso9mb7dFy3fQKbsy+pohdlSoqHkM2tQPY4i8Y8Z9L3efeBgWR7Ohp9PQknXAtFbKh1v+Cyny+
8fka/emnFs3fMQhdG8pKe5qwF1FE7CDW1vO/Zxq5fdUcGyj7iJWQ9sXmM28QAou4+GV8kgCpxOvG
e8hm9KJHzU3Hf2pZfXmTY4bnUw2yjZYV/+ACnBsDe98NdnljAkRHb5raAeqWepjm9ajsdMmG2Ngr
gGUjUz3J1zSjDB6EG13km2aYuud4NL/TpgWQjFbxOI757ImiGRlijd3KS8euohNwL3SW87saYsgb
KrBbEKsqa1Oc0mnPXpP8pL87HfV4NDPw5aHyfuo4me/B/AoFYv8ahsODjgAzWqsKnggtLcVuY3aC
Ep28E5LC+1JpipmASKEu7VkiWtPJAIA46+chiRkb4Znkb86XceF0j/kQrX59QlN9X56LNIWpaEz+
t8YVmFxm04/R2x9kFqBWywKAWF7qla+1TdJbq4mv9cCeXj5RXdC4W9lHd2ZdvOlM7WILl5dM5+3e
DIz2PEWtT0BQdw7wy1zDWDR44zFCWMP4KuuWwCH63RjRuv/t5leD1wqp+SbAb7WR80Fpkh8TZtVN
oV10IY7ottzL8raWBwU/ilMpX1VV72iuMIfQL57O09j+LRRCBbSxnWMusBG3Gys2omPhmYjpMdu+
lowIOepRFN5S1ZPYFo5Bkjp9H+zfIJT31CbUZ0nqRDcKAbOfgOCoDUn1QRUck4uAPPdYZQa208nK
HpOLPJevFmmXPY6ncf4Tmd5sPT0JL5grFlmEpTbOKa9xdii+pryGQ/JCJY4ABsAJUSWmL4YApFew
SOuE7R0A9bNdL/WFCxCL3N+hIialSo4uGSlba6mgMOaCgTwrA6VYV42/rwevRiSF7Erya0I33DhG
W+GUqPgC52Je5mD5CCeCu+Q9Frh2tbJZn5zpPLR7126qnZzp58m/MFPCpWsCRBfSa0ej/mT5MOS7
q1Yp/Vsx+Smh2S6cr7lU61XdNvRIMeumaPPHECsH26Buw0tWJxvVgztcGKjshlnZ3Nbnagint7ga
4ouVOw+e1WBLm/EVHRG2O7d3Weh3eKM9tiirgHYLe39m4flu9lF5rJdvNas75eQ4w2MF1Oyy/AWU
2FjT+u4LNWPjWjT6T4OuOvniabwHaWc+UhuRt9JA/fWg+KWx4b+ZVxrzbvKgGIQ1QB4/KHll/Qz8
cv0pjmrNiQlZdh4UHC4HeY/KlRCO+XQzxFDYtBiH0lJAZsOdnWDPRP+hHjHmRvrvTT9XOLZO188y
BKwVVfvD6tgWGs0HyytP0FnextGnUNvrhkFTl+jhxIzX/ZyVbOFEeEzmaLB5mbxkKJfiW2g/ahF9
MhEPgknMMx6wxg2Yv0ovOn9uruQZOA1zO9G3g4hYhcSlhADcBRGCJIz8tMzoULeB+9GL/mUCunBV
TJphbkCHKnaHD3kVtB+LQssk/sx2q2AvO6lAs+0+zv6jD6FJOMH/fDKahvPexc5pOK5m/ClSpaPW
k6ulhadeskjCvCtYiwnyeRptTQBzfXNlUrXt0J0fuhVkpPBHYW79trV/dIGjQsYsLVKnq+EoFdGo
8JSDOWBhrPQtIo5fA4JQdR4ES9zLpL7qgf/iF579IE2Q5JZYuHgCZ73ATUyKiyyQJ+8eNuHaZyvz
XDgF1SgJm1WsqSdtAkBRWlTxpQJ8dgnoux0b8uCMmGgVtqFF/b50ekb0BauudGma/yNf0hxw43DC
2q0p8xpSfFXiutBJSBAi14aMbgRH+JXyyDq3+VSvJ3co3k3PbujdUiTH2/66PDz6xKPZeNUd1QUk
wXXtQIS3G21gkxGTakkf8jwYxNXLz9KvzAo/JrlSUpArD87H8tHzdyJcQ4OIdTH8OuSsvuNGqQ9A
iqwv+CAepk61N24y7JrA7CB1zUW2vHApa1H9XaFQVehjKt6lnVfhSUuqw5/NibYh8Zm++CH22bDK
Xq48OPPsqQ46w6tsQxtdjv2tQlgha2etgycJd9BJb53nxulZPfWz2r70ShKBStJP9wmNo80kF3Jz
WNFO/iNWfJZ/s92rNp29cF/y8l1Tqp+VijM6GsmGEboJ9VAn+0QaO5JBXBfXLnbQjyJO8YR5ZvXw
ywkSE4mj6EG7niA07tKxoLcMNnrOa5jRbGHJIP6pQGYJ5VGfYIEvXzNDiNdpBTck1pmz6kFtj7LG
JAvJ8rWkbNpj09gfDc8rcnfVuHlYWgidZGc0XwlIQjd5Nmkmq3izC+B8zH/MU3Segrl4oFEqWH9+
9FPZNfuwKPeVk6QVSZ79vYUYsae/OreyqGnQbML1OCRKetetCGVEAdVpmi9F7UMysJtirxLijjJC
S5ERAGaBQRPr2UWWomVRegIDfvEV8BdRhZxmCDTKgcAX7gr1AgYs9gkUm5PT8ljUDc8UcUo4e8dN
oUzHf29vmn82NxlJXDx8iL0YeYWQVqHfRBbYeB01F1V9YoV3jqmxrRsr0L7IM4cJ42GC8Eu9QzVf
GhY1OIGUaq9Tnn9JmmDck6UybnC+Wi9l1GRnBAXjSuStheg90G5Jk17l/2pHcGfyWG1m1czMP8Hc
Ge1F0556psKvOGbviwRgJpPK9n9VVsm+d/OU0kyzSzqHTYOvDufJbL21FM2kM00Py655i/pKvTOH
g4WcxTVJ6FcbygBoRuTq33PK7q1Xyf2ZkYsK4pkVxrX6Wc+z8T9Gaf1PnZiroRQwTE2gEjMM7c8W
eR/M66tizE9FoN+jYKSoYqoaZJtWW/mlHt3yibacDQ+XZBmzPtQzpVse9Nysb31CQKbud9G2stuH
z+yd3gLai14UTFqLebvqDdyBqqXQm+vGE8BUoJ/D9FDV4XahtQaQ047tUvpwpumOPb/fB5OibGQZ
4/NSqh3rqc7/SzJnOH/O5ExXloUAkfmcYU3MJrTf7izdF53GIFefVOoex7jTx6exjbdSvkMhvz+Y
Jv0XiWzm3n6N4KkcyhiFmJWW734Rvvtx/T6Muf/XfALhAz5qolUb2XqE7IgXLaXrnA66ile/Bb4/
V1vz3hguigt1x0vr89DEzk1TAcUS1KJsu1LYez1DUyxa138yPb04lKqYDk07DOjnmBUSFdy4oYOu
0Jp4lQ09wW78W3s2YligWuKHO6SvlyRy8rfAVDcZ+s+XCU/HiCnjMLmm+5orP2XLdHLMOxg+0H9s
9p9pi3WkUHAH1uZbnfg9EvReP1bwh3Zqj7LLJ/vqK6rYdaEUxcWcbc7dGLQP7RB9aGk8HBFbObss
S5t1m5dkM8+Gf2n0d4dvpmqYR+hqJj2js++HE0l32jlHxxGsECXFeUo0oiq+akBwD4J6kDt+iVT4
6PwxbtLI7BXA7+2TEvnqEyuHYdPSP0J723k88t08Gjq1sp0sb7oLxf/mC2X8GtAPWJmZ+pRrpf9q
F+RiI5f6PvQvIkp+4jQR99C0KPoq0Nrk2mjsDKLYc3XtFlDq13IglYc6i9ozweIoQf8JDqtEMG3N
3JpWim5Gd2U035XS1d86iN4HL2iKrRimbD8Au1xbZUPq6udiQ5R/ubVnHsd5NYDwhhppquzoY8QP
IXWh3876qUvWo12qrCXpOIzzgclP/MfClsLD//c82LopXNcF5eE6PBf/+zzgNR3c1El6sr318DQA
hw7K8YH8tkd/jMLvIEj9gIZzp5M9ZzXZdCd72z2mSId2mtsi26RvQScHt3QUTu/yLA/FuJwF/7wm
3x1qKBSff86Ps+9AOdWz7ebjZdDoYFdxVb63PVXIyoTI2iv0ZOLQq1ct1DQcsMoMZhiuuoIoXl52
uTsdLHJRN/Ky1Xt3I8LwB3IWd02VW/vS9DGchEirDotPR152drlXpx+JDJorFOLdRRll+1A48Onm
Q1wTwowEA4qWPgW4p+GRe2Xq3rr5jPI60XpxWO3kG67NlilzNbRAGkBuUsj9gw6R98UBjnqk6opI
bL7MDOMdf2s+PGZl/STlpp/CU6k5pVZnb0sZm4ap5aTVWXuF5SgrzH3jRVsXYiukALaZqlJr1Ifh
ekZpFx8Xwa9G1jRpZlb3XAZRu9OqWUoTtN1z59cNO1msOEy2xdrT+2eoZPF6qv1o+fvkZjUFcPRr
Fa06GTK40kh2o8FCLJj0/MFDyLaxXdyKXUZXsE5rb9uy719CTuRuOXCTX69BosO9pPv1zi66/Aqa
8/dDE5Cr45HJLF+PKoppGQ2+YzDVRLb7abP1Z3tnorHDG2K/OPUzcaBswieRwqyd/aLDHLoWAIhR
ENW9uibl+BT2a0ITE2Q3ERetAhE7LXuxhZyv31Orjs5R77yQIWI022i+h5o+uQknhNVSlfVGmREy
bdd6Z3kmYTLaBCIZDL9v5sYvL5CB95AowuS16YR5ktEnMvUEXFK/dSy12DCfwgVmSNnKd6e2sC8O
tG1QkRi/sO1pF25h4m/W0TQN3wK7GIi/dZoTbWD9yfaqvwloxozRwGgbamRqVl9/zZOi3pSIZR5S
oWi0bvtqG4z1Vzodya6e+wCQtzEB60mys+t4wDc4W55yB7xv42YP2DXjN3je9DT0N/LfB0qGECbH
PNSvCWGtG0OPyveuCE+d1wpE1gTlTXPbWzLD5Zk8CBXh1GBFSB9qRnOYAq9dHm2kwHCwap+0IDvd
BXWtnoRSiE0S2DsbJ+5bFQ/eHh9RtU/Usf9qEC7vGJH41rZi2pDfQUAGYox60OMNGHhPJQWC2smy
dB9xKV00aKIrGw8Bn4XqoZYEbKon2WvsFrQA8FKrl3E+5F628WpFfQ77GuUGg8JB4qG0fHpmtetc
Rp+bYUeHkUU/ZTP/5ER1RiZNe8IeIi7S4ZVmab0GvYV+aq5IoahUN3VVD1tLFqsyleXvP28MbG+g
T9jGjbi+VV8G8c0R9AikXCwco3Rjo9Y/tUXVv6kkrcYteaNdxS7Gc9zo0YiTk5ilE6NZWTuak8Tt
0UpFt04Ra1vQIvrR9YrKMAjNVNHfnAqFSAAFEOBRrL8VqEPAUZYXJDrYiYcedo2T6B//j7DzWo4U
27boFxGB2bjX9FZKefNClMV7z9ffwaZO1+nquH1esgGpWlImbLPWnGNSs6Cv7s2Tu3aZoeOtLmYD
Z3WW4RmNFN0mCHt2KvCFX0t7UpTPeMAhlNr0ba65MqUrnIjWGYONTlKyYZ37Eu2xy8pFdPqLa497
FO3mg9SneCMs7tiG+WBOJ4SZdP7U6alENbcxSm2Ae2L5uMLgzCatjaYMg/tW1xIV7IpNG48p3izr
drfk42YNfIx21LO1VKY0QVrcByU3WMEwxWKlecapK1cvTQWxAuCOenVraxuLGQAb9G60Im0jXxFV
ebadjqrvLKEhisA5G2ZOz8DRPYyxYB5KI6fgBnHAdzXl7Kn6a40sSY9SpiLkoSmF72iVskYXSV48
yRBHo+rWRujkT3pBSHhltvBaxnz+ufWIk6YNPiU70BDNe2/xiOXKk1IZ4JO7YkeqQEW0uzM99RFP
PryxNxf627Vs3RL+YOs+WT3YPzRDV6/IB2S8Os+XjV6BYgsGhgxpZyU3zk4evyVaqcH7NNRLnPs8
CKPirH0T0SmiS7GR+2Lb65rLAEGPfPC73NLa71GZLge5le8a19sksZ7cpLI7rK07+tvJLcvicN3I
wkDrdVjoWkKRDCveexnbhy72yn09ifSAtTPa264Y1glrsU1cIsId/TG/JEjPtinb+p0S6oSxWLMo
gGVszUO3UxNzooPDtzFuNqvE1YdjqCdXua3ARdKcLUVYK8lnkS8Yc+yz5kwXHM/kBU7YC8MCEKaE
vQXkJRA8qP7IK2pwNs8YSEo0qtBNadc9Ten4ON9sH3laNrA6vPBRKZtpV9SOjzJmjM79+KZjooXO
PdcrqxTIRSOKRdo1P+yKWZOq0BnVvdCUHLRyU33IIy2xfx3Ja71eENqpfjKndQ/dpJHxYtklSbb8
3aoN2Mwf0lWZ+NXRikrnPkSWuXCakdIMm9QAIUcK7wB0OQdekaU0qcskeKIHQiPGd+z7ts9uRWrk
R2kyhFuVXo0+WekGJPerIHj0fuK5o2zaa7c+btptD/kERbsybky1gwKoe/rN1PddNXonYfrfkd7Q
1Ve1nvwzxd7Klr+gRrlf2F5lRGkibBNCHjyVgnHT1SH2ATQiZV7XD1jFvvlJqq9Jwp02CrtmajpV
fS8D88q0wxVs2dqRIBPqPr7eqOeimsCaeTS6mNHufSjZuqOjKUGfWRJnR4TFN6dgTeZMRgttFLTM
GLBrASb/0c3F7ImwvTUz4n6cjOZQ+Caw/VmmECczbMznDrXtY+QV08bxmInI4CjvB+R9m1+d5yn9
DDz7VU/L7PZfi301zRmYSJO1biqz6QXX93hJPDvbKjWaKyWrb2VL0ZnW8tVLQqLmE0PcaT7LBVFE
O6rXOMp7BDXhKHjk6avNLog+RsdfduVhaVlXE3XBzJ6+eqOAkQ70cHkhSCC+yGuOMRAXQ+cCWNL0
zfPAa8lxlk1t/YvlmbfGrU/d7f/7/6hCbQ3RmAjNqEaOPVaAGZApVnb+qIhsfMnq6AuhFPqX+cBX
dW09cGcfZee5RqKg++6ttChQKX4xHHvljKKfzdvIQa6TICyrZTEBJhiPGIpHmsQfBe/PINEoTXs/
iSz42YzOV10hdUOvKvLr5+Wz6gfKzhlrfy1Pk9RxZyaUe98Leq/xvOA20gqaogcFPUldpLiznnSo
lBWDj4bt2PgiF4bd4KdH36nJk5ZkKnyfmzaG9yMiM1yppIbeASl4Zzdb3rQ8Up9bYu5kICCxQ4uz
142N8gyiEAt8MO1+SwHk0e+XrMz0jdcGP/+9xqXp/yxFoH4Qhmog3qe9+mcpoqHOSsnG7U6/Yiys
qFurcC93Abq3A4oN7EByDMj7UN/L9XkhkhPrAP9UC1FtjBFotaiaV0szmnPWGwif5jImCzfc9m52
bjL7TX6m8l0Mci55k/vmmci4siRDewhI8tgCSpfRi0NVjrdpfpnDp2o9scjjwQvah+F9XitkMndV
SHiMnl+tyLI2gUpfArVUPz+UUYaeQCideu4gN2yioFK3ZOshVcHu8/rr6MdSw5z3b0+gzj7NoB6e
LWxWG69qj3WE5zZM4lUwR6RF8OeOLUqgSVOvNOx+qnMvCviYeh04k44kZCu0owGfnHWEMlLfm5al
uYlU0FJseN1d1ZQ5DG9Xe+w85TGqbZ9Soh9sZH21zooh3w9enoEc0Tcmjn+qplAJZ5eyzAkUpRee
qs56jOKYVFJrsLfRaJg7x6/KrZOAbaNGQZNZ64cLkQkPYUMqk4W15DgFtsA4quPbKuvuxBaGEDvD
uBRD1pxjZ/jCorfcaD6fY1kXhwBP7qmbC2quNRIMayvFR4spbicrkE7qFWwgiJUuo5Fnjj69HZs7
Bojpnh68f/Xb4VNPRp0inorqe/5A7I8yrcv9v9+1uvqPuxYaLwZe1Mg66GV2M38vGFSkGLY2IIBT
URTRpjbGcz7D1bWwoAlTFOrJsFr7VmbJs0+PK1UIVpR9ncrQMmycc8waGxT72rGZ6ccGKYmlYm3K
4uQZj7waEv3N49ozBHMUawEiKC/R1prww6cKdBU7taSBpjY5SGlC9+qR072K1ax+stHo7sGZoX4N
EPPu2rnNQX3AvcTGuFMRfx1yEVGf6dB/GNNMdxqn6W0p9hWzO8HTKYMiFHDYCdyZTSbuqNSI5chR
ksdMq/q98LrbvF4aBQZfuV6azxqnVh/lPTmfCbT+TmTuB4eHUmqi1Ya484Q1FF7Xs5OLbFF6lome
EyASY5pnXxcrRryKFGz4SEJ5oxyG3f1SADL7d557cRjCO/CWxUdcDWu8BTDk5iIHb5PYWSSR66mS
g8wvvstfrMPNcJ3PdC1wVp3szVghgkMljpy962Kl9K3Avdkd1aYhYPAVMtpGI9ka62N0kP8XCPvD
Jg7GnTFW4fSal2Abei3dqI1dn3tnGIqVWulAmoIYoQ4VvTw91Kp2J9dsjCbNjqY5YpvISW8IyJ3d
MgiY2HVWGNYpOcb6eEwHob0OZFJKXa/J+k1OlcsebYjw5KHmC94SH/0jZfSvYVSyAJn65C4KS+PQ
R5q9mxB73IYUvV8wr1Sj3nuv69GkVZHaazfyO+Vpctl3tY22UxpwJNI0XyKBNJAS7DzLUBEG4dtS
8GkcFPw0JBwohDZ7hvNR5Gt1sI9NXXg/oqQ+QfVIP72B9J5A9AWdl/Zds5305PX+WUYU0VCu7xSr
f81wSSRs6s55BX0u9jJcGilawgxY3lE+qzlhRhYhV0HaGLcF9IB3RNiReJTyEJ/Ji1ZIiFKKeq6e
tYSBC1T4snxZ5O77SHzAIxbZ/mK06PTVGXOs6sp7Bqb61mpM9q17H9aIlbHrlgCOOQWCSYUmbSuf
bpPWbkfjV69Y1dXvhRVE/6MN8QevHcy9YbNYo7dDYgdDyJ9Ab4qzU2konc2M4vH0xg24J9/CalHa
9KYyP2DCcu+MavQvDTZPTPYMLHHgv4Shlz6Z8/Xqr+sp11UjCoG8pbC25/Wfy0xN/EWXnqROFeUR
YttU69fUmJ5EEX+pOVh3k+vsciCIDsOGo194qFlguVigkil97CDyIgoeow9cu4izDa+kc9cc5Vmt
x7+uJ3YBPEF4Pb237LUbNOfYN2YfbOfTjLLKHmzI3e8smDJHfuwGdHTlNdR7xq0kFPNOawsgi40C
UIewt1WhduGh8PJxM8YI4/woFndBViB55Wkw7tAV0kXYk3Jjf+0z7YqFYfruEIH394OpnZYrGge2
QSFhdEhHBa1c4fxockJFmwolhvq/hBK6PkPg/qYHoMxJ/V7lnXO5T/7UA0QFcMWmQlQ2CrACSdS3
G1oTCRI+xnRUg5MEu32lAPeqOAUsIy0k0DC0qwcjM5tTKdQf8iyerQR+UkD4BOYvt+ZCtY5sd7OH
Chb1KQpJ3elpBKQwXH5mLqGPenk2PZF/KRTg73gKVu1oXBQsF196Hm2ccnb7DFAw3lLYUC4hgBxV
K4xtUerhR+MmO2NWi08u+H1HKQZcrK198g0tWTORKptRY/41537Y787Y7OndhmFzQiOBRr2Bt4lQ
JlRwgPbaITDK7M4p1KP0LNMJdHZNVIC8nsH60zAdUqMMHjK8XJ5n4MY20cxjJWUFt0gVCErk3Uxo
GLbixUbAHcy1nGgiKQ9ROC5LXdmVZlSKbcH24exhpk5C033se9JSNZsaadD2yTFHkb2R8iHFxAdn
x+JBpwaxVCcMfR8PjXiQlZE0EPsEmA1K/RXzfPFoq6M4uVHOWqcADAtOLKw/ekBOwwORxM6Bfmh9
X5jQplZK3xI0HVCiFoBdk5iqdd3Xp6Sum9XiAchGY++XFh72jLDruqm8g3S8EEZ4HLzEIXBoIAJ6
JIkWzJK+j3TNe7Twzawak3/gjk7C7a9n0d4YXGfvZCAwS6/wbqMtyICaoVTT5Oo3Zzj3Cm/U0Afz
lpVviJ3Hpa1EyWJgjZ2Diw/dR1JslCUtinVafQ9fLV7hoGFLCTNzM9kmudZpt5NZS6ZlHAU24y9u
XcfrgKnvsSIcOBymYhtHrTgkgdk8FQNG/lY0YiVbPLMXujLHYo36rXpos8DdF6EzHTV/Uu4w6WLr
6EJC61kl9xoDkBuOd9LsFEgnw6hBjK0y9aoabbzz1bC9/33kONWjq1d3dcb8S9Rh/RjD/zl2bSUQ
Ppsr9EOUzjJnLyuEvuF/t6Z4vC8rrXtxWOOYRvJsVuIkZxsFCdpeAyS91ZjBizSDZewlSNAd/UXv
zIKYxCw9yW1oZtI/qKwoo61tYrT9T1W/U1RrW1mVvvp9TR6Jqi3PONyPmqLk18jBi95kiUWq8Czw
/vflqfGP1akLQXRGEmIKRyTg/sGoLByrnqxmcs+DSsArIVPmk2v5xslI1Q4/0kBozXzNJqbbtY91
0sbL0ywfaXge5SFWBc3u+TEvTPN5sScD1GrOMrhXVtkGk8xdR1+uFI393nrYVKxZJFrW7sWf2APQ
WFC2I+41qrmTfcT4Adizd2qgMRQpxqLu16SSUoQBaHEYbSze1v/o7bl/QrRdJllTc0EeWZZUTPx9
pY7U1qTXznKTltXDmHVUwimrHHMMs6xUCJkqteaFBqRgtFTVlbw+6CzjCwBhxzTPWDNJSrlZOkdZ
rJNlO+mLnSt5lSKKd7tiHLN9KLmqpQ+snM3hPhrtcKcV7XBfe0QuyWt+qoW72KF+bdv1S8awM9ZZ
+uR4qfs4Iykkm0ZzuC8mlRgT9gP64+IHj9O8OUvRQYBcNGKuPKEYzq76rFYYnJ/BLJmWTr8qmpJV
1ecUrmjBAdmwojvEUCS0xQG1TC7JF9HkxdY2+3zz+5r8liTUiCGbqEfO36sWpBXNbmCLhuTMqBk+
YzgnqyZq4vs2T1Q0OxbIK+C00uyNGYL6a5q9qbU57hrfv6iVCfrvL9KbmG+qSE/fXWcAnxW1yZGz
z9gQtroJ7R9dzb6d/bne7RE2zsIkw9uaZaVclbD8n3TJv83ThA7ZwrTBMPGoIPX4B2yXRqGim2qW
7I2JgHW3/pw6N1i5UdXfRZ4WT6+JikzZdaf8puS0N8UgCpRVSXAuG8Jq03won2p3UDGr18b2j9K+
SsEwFjhM9NwNifUO8Xx6WSvqnTL49Z3EnGXMArtCRYhQa1Z4aRyqg2KilygzCRq7CTcV8UYnWbMZ
m+gcuh//PljY4m/vASYwVddZheoaAkYHUPYfg0VbNAqpwci908xyNlWlEXuEDK8WOJvp3Ho0lhPx
VqLalFCkLDJ/Xc9iP9piLO/2lkXgiKP7xiI/S4FRXCIjeAO2iWNBfrUVYTUT9E+mYU3v7Aj37KPS
b+CSjFWe4AjJqxqZWUs4VmWM4beakOA0BR42eCpB4W35WbZ+vR5KCD+JO7BxNKMrtJvuVs7DM4z4
q/G3s8Hzs9NijgK/wTaDaj2K2yx/lEdsHCAsDiEqEYAZj/58FDZtsU5ce9gouSKepontYqSP5lHS
T8M2c5FGooCmO3kI+JBAL5ju/ZCRk2GDYZUvaTVsPMbmh26+JKaqW9V1mJ0zHdHgv39yOtuGPz47
S1NV1RA6Ny+5Mar4Q5FLl1gRBuuhvQ5wcA6vhLVUZsHO7Xz3LF+cwYGM/vtcYMsK7eYLi9CvUgqg
xE5ylw7h1zCw7PtlV+2I+GD61tdMH/3HjODoi2k01LVqgYlR6u+cUjtPeRdvmrY1zyJwuqdWpZo1
3zml4QADgtSSK6F3aaG/3Zsm5kXJFDVC7yYxo2morOUaF22Nt83TfUiyMlGtpiAWIiZg3PXVF8D9
r8JAWa0Hqv6Shejt9fl0EWRb1D2d2sNpmepHg7ivrajd4AWGFgYv6rI/xq8ppeWNqtX6Q8XOmKeg
+mI23EcicpMH02qDg0lOjpXRdpPVQVknFLpwAOgY3W5RvfcAO3pFCEIACcElxeZxmotwf53J32Y+
s9QZhTYzXv/62q9fnL5+HEE7Gky0Zqif7/MR8/HkBBNw2bp5HGBQrQNHeHcBHITrpIPDArUVtMfF
JbO0n6R+ViDDfqcfT3+aMO02EK/WHJnU6ra50TNcPFJKN9foE7PqvvAv33sqDyuID97Omq1mWdYl
qByHn7npOQ8WG0qAovFaZkvLl1SFFDlpXbafatr0rHvEhXIhbSstwF1jRuiZrCZZyc6HDS7yV3Qv
WhixsRIWvCN6ocUikurQZZcKbutpWzQNLgbQ2a7na/456NptyCx0lStv7DDkHdOp9/W6P+a0Jp4h
N27NudlrgnHDwUY/Mi6r96UypKQPdZn2F8URd1Ff0JUZLPEB81q7jQoxBK2BG4so4/DVToJDC4SW
EW0uKfkhkRmzveTqoLs7Drp/cGdxk198XVAb+Wg1bDIbJqHOHl80O3tmnFR2A16BDTEyLkGlttWd
8Z9o4N9wBPMkzNJhZ5+v1JoKzipfDThB5/9mTvazthJ3k465sqLsTzvVHV0oBUOtrOQ+SLfelh9s
9tkEnAf+mY+86LAo6rMiQhNhsP2FSFBXWo8A1e7JZsp+KllGfs+YOrQ6ZGVLz9sB21OCeqdQiIyl
Z0NJazjoYRduMc5U+6BOki0Y9nHv8yRuJCpj9NroQYnKTZTz+agJKVRL+xjDFvl5/l3kxPBPAQu8
KqVfUjenbzOE/l7+go6tdTSnWQNJzf9kCMxt1irQ1YpGBv0l7a8XkFbPYBdQmgV5dewcdWQJHFe7
yQ3C58wFtKSQf/6w4GZ7GpVVnj5QUSpPJsm3ux7L3HbycmsXFIhxiRRK3/KW4CE4Ly6WbR3FOt00
JWh8/EqQ30zLJ/FYixQsHmOqAUillPm7ninLm4VOREy67tuoPtNyb/5rMeyY3bkjd25Fy7A8g1NH
a9042l1G2lG8amyspIHr/5A78yRHWa5hNty7pZK9KYZnbU2PZKxOTZpH+aIm03diB8sz6A0k7B4Q
TEuQ4cT1+iJBfSWtmA0Q3XQvT+3CtA9Zbo/rxixsKNci2/sz+6v8XN4iZ4D/VarpJU5g+Fi5qSCn
zo3n0s6A9k65c1gATnnrVy/VmwRQw517ctve3xZ+X7yhf5SdBm1Ug7Uc/ysQbPJx0GpzWlXhYG3l
aTGowX4RolAzM+rdUFTRNppnzcBpjRfkisUasMnKi/vguapIKbMwT+3lPDNMmjHL+Npz4uQOqrTB
2EroZWE7xoWtmK8aPn6J4rz8YeNo3EtlSQKsFTVntpxRL9ugT6YA25Z72gniVEsFAKk34foPLX6T
auppqffOwB2JY4uevIQEA2EId2UZGM8CiDj4HADTbaokqC4Y92ZMlre37ZLMssJDqBHH7E1rRW93
8Bi3shws8wxJeP3BHn86mNyS9Ha5MXI3QGyAP+y1a7yfpdOHaABmmU2HBkS+z3kY7uC928/+6Mfn
Ipgdx6jU5tCDAzBI9T1xsyW5zaqaH5a8f2npWavKZ3BPZscrM+lTZaLh9gNxb0Vud7bbmEidGB5c
B3Lw7LEUk6QfNCJval5WryB/ArtB9z9zsT0le9Wq8kWgDFqjxxvf46xGu0nyMgP3sCFqUIf8w/m2
a1OaAZNqHVQrL/edrdkvtF9Weuapz7RVzbvK6t6w2n/0lK7wOJIrEYfjtzgmETLQxV5W5u3CVtnp
DXRR+RUhjGe3Rg2sc1j4nx2w+0f5UmqTgX4W6csHAzQKPviWkuujl2HxRJdPDlVqVQFrzdt2K8Gp
hl3F/aqKzWtNZfwob1RlHstbYJ+XIX1o9Dq90vWLWIEz7VB6Sa8+j/kKXqy/ShKDMEsNVIOsuLux
AO1oaW99zH1AUqWszQXXzMbyKl/cJv4q2qw+EUgYMGc2w0Gbw1/ki0PZYIiDfQIZdC1dEWZmF/dR
giV5buHK3pxO8WOz3HbdHAraOuUCKRGK3h1zNivIeueVDpy2w6TEIAIMVjpun2XPCMLCuybUnuI5
qSrveMgJ7h5PLtOBTIKorLy4pHZor2RWkeo5kC9GsyBpyIZiBR7dJ/GBrCLW9PLI73tyjQsGWK9m
hZwUeLQkrkkNaKJQqP4BThrEUJu+aqLuN6BKrUuctj1l99LFMsdbTc8WRwxmiZ2cU4EGwKBty3Xe
dsGDWpX4LP46UmmBHZapCmEDrqHYeo400oyQjfnLC03Ad1TK1bVVxwM+9uybo03qqrXaL0USIbYb
hx63ZRqebB7hO5Sf0wak20AVqAzXATO0BmQF1BSeJ9GOoK5z6svZFECQJMd2Axaqv8lW2jBW7s4e
eaJ6TbtJ5ISaEfkotTReauyViRWarZBylJiquCOngEdwTo8bagvxbOsFuz7Qqc3hzjsFfpqfxhG2
6Vi3xoMfQKiqymer/ZAtMXkSVp/mpH7PO4stkh5nN/bW1sXSnL1F4Pt1We1N2k+SGwtiiKiXLwoS
6kXLyFtOtPY0Cplb6cB1G6W8Bob2rdTq4Vs53ctuYm9QhSC4DPSU7DVqWl2cMXRC7xXhg9RCpbD1
d/Q2EdvMz2yLsfmwjFS9WCk2kjKEfDEUQRYQVn9s9NR5NQi8u6vNTZ87BoEySXlRrMp6NEX5Jt+x
scXPWgVOcemMyH5Mm3y57hI6we88vOtaC/h4fv9KpVz3upW95HlgUo/LvgLsZeagwHtr/e5TraEx
O7DLth5dNOz7bXwK++Mw2NiiPNt+rHLKe6T4DN9GYnoUBoRnK7TS1WhCYmIpmK9xlTqfaJvnSI5t
76T5Mw0f9Wbk8SvlVOONqBAWWJZ48VjF7SjmlRsp3gvdtD0082mG847fWwkPC3iO7YnSUJEZ6ZKD
E7xKVwNBqfOKlsgVeRq6EUiIZqxYoxHZEfrRW6CG2h6rj70fEt94Rf54Gjpae+oAgVPib9k3OSR7
w9paIrsq21tXY4MqYYi780DncMWyq0YFa5Mu4TeMMw1YJr7CuRiVq5+2by676rn776/kvS1vf1+n
nTIWvXkajDx4gnE4nI35W+RXQYm0N0bRrZJWLwWOohuVefelGN7qAUaW1WjJ3ZjHKB+DIEWjZf5o
cS/vrdSadmVg0F13/A8vyIAD+671EKfZk1kAsmEO+vO7xKh612gKAVELYHxsz2zkMf85ynv117Xf
R34QMDtn7a/vy724wPLIh2IY2R6pcH3q4jq4mzT2PQBWyjdT695aSlgUowwW9pjQToqFCdhv6gx8
L66gfaYUD4DeLwKV05sKU2U3dOwdh/EbV9urBPRQqn4jz8o6YBtGx5jwx6CLJ8pMGtzChDVOTa7K
Xp7KUZ1mmbZSi5eodJ2zExfV0zCmz/KJKD0qOFTIqBMXhUDyREapLK/4Zput46KYH3lglEOqTyyd
8NFEapo8DB2xlPJIXgvma9N8TR5Fjr/zUQavlIbwVxNh+MYf6LnK00YvT10UGxtrwGol2Vyg08jq
ZRu085KACM54wHspghOxPZBqVOjXzthVPI5TvqPHwGCQMDotY/ToZmtMzt1Tmlrdk1EOn5UKkD8I
kNOrorX25WBZaG344ghtnXgAAtzLntWVdExQ6yG+oPuKB9sGSa7rd03dteeu7VAx5a5YJ4Wm7Vsx
1RujUutbmpSkgWSj4Eam6RIT7obUYEjuOzv2QQMAXiPckqi3BPMpsdoPht2DLOojY9OZxL4qybtI
3PCDNJp+rnM3bTzu/EnnT4xN8UST1D1bifqqim7bK8F4+h19pAcd2qi5OThhL81LdXY8cBSFsfGg
mPrPasZmjBW5TQznxBFAV7lMJLIFobC+lDmkmHlDXkHRW7Ul7EC19timRHW0xRDZb+RoL19aE5J0
4oGPRRWw7FuLond+beBytSOm3Q4/HSa7E16K7LZMFHDFNpMIF7xf0DWMGDZgg1ab8RPRfB4FpA/k
DnOUFAcQ7czPN523Me15ZOIMdbNDERWY5bTyfX9YTVFevQc9MiHfdOwXkH+rhDrbxtCGFFHDGLz1
nVjRSAFnzcboMEWhs1Vy1V8vsacGVqhjpdQ3GRQFxMV8qibvUVUwelXal2guSlPKKFeh6/sHWaOW
1xJRpSuAehku0KhYx6Ju5uHF2v3KUc0IF+fHxBtyv80zso3uqaG81Bd2B+1pIAslfJS9PFPLcXVG
sFrNOVp9IB3mBHh7Yw6K/e7Si9/1mbAP6ugELwgQHryGT2dBjDfIFvNIYRE1L20YtXeentcYGRzl
npU509MM2iemgjYhU2aTcwuV27qnVDYJBV+NApVOHx1aJA7CPKMyjU2MChOuCBA5VU3je57M8JGp
68Xui/KDqoe2rTuiw4lICBe9WItPUwvc6rmY25OofUijJy5SrhfomAC056wxdbRutatusf3woUFg
+ILr4CFyev1nG0YrnkPI/ARKbhR9hDKrFR9NorcfvIXeKuyt/IZXfhkLksBy4Gsb1XbBdmqi+9pl
WIjpYbIHm60jSsh2c7TL4BLrkf2ipMWWGlF4bOGB77SO3V5adcpDhasFdaIRnRUHJYaCaXeXGEG+
dbqGeEl2o5goxk8StASq6lo/hVh8T9xncGI0puw8b7J3UhRZqBhd+9Z1X2uPukHc2+rFmtrkgsCD
KstcJS7BPGk5CxBKwwIRtYJKLrBQA5aUyYiVNi51OhzY6G9y3z36ZqP/+PtBEKDFh5pCAXjeTWpp
c3Uzai+g/MITEXKfFj8C9k7bPHr4ce6KLDsaTtntdYPVoBdaCF10/j6k+fU7JuEDS4vkW+qykg4U
BrXAD7YREw6S1bYlfBVo3DQfBfM1eSSv+T7sf9wgPLSdq6H2m0eq0T7ZJI18N81rqXj8iUVza9E2
PCLkvQW11l3B+KcrOd1ogN0RdBDfYzjTLTXfSGHoAJD55pNT4msyp7z/7Mh4d9yEzn9ZEmAztAxR
SfxktLW3cRJXOboJrJkuQrcqMa19nEP3oWUXJ+ZuaBnYR0SZ56oiFRiFuvEGuVhhSCAlJeqMR9dI
w4ssOfCJu1v0Zc5zb4F18fSwOGaGRsivU08UMvv/2hnVuZLvLFHgFqiSXVm09TfZICbw8ofZio+m
tdzXoLB/tKY2Eu09jBvZStSIuL/HB7p3kmQ1zt9NzMLXAYngqzs18ZbnBgQmHcXF7z667iZOSTgL
c4JG5WPUOON0rCy6yEbRPZuIAkm8RMaLkj19ZPNrnVIHQEid6f6nbr4Zxkvv6/HH3IY/2CNOZbll
5nLhRslHiYLmkLMDWaO8CI/Wd8m3SxI9uRj2dFICPPg037p7IwWKklRK8uEqxV0PKOxa08rb9Kr6
swu1/iEOVXKXfOrTDDazKyCmKDsfTfLIp1+y1C4yYOlIuRo1WTs1Io+hCc+56eePdmcpR1k49aa6
WDPVQUGKAV6QxE7h0s/h47nZtGw9ISoURLlBipTLVG2knblM8YHm0M+Q6GCqazpTX8t6YwUUlS02
w9rT3L2Sb2Xu1jyIcfHDnOAzSO3CUOEKk9o+L/qsnUq7CK8yD3npPEr9aKCDig/spFjnYR8cUf23
Z3mU61ZzaMxpK6FTaoDeR3jPRNIQVEdAMNXTrIKWu/pV3kmi5uTX/rBGDSWOHZb+Xd0TR5eqvbuK
yP+49U3gnNMwtDdoapOvYb72EkX7iv65Y8ok8sqtB9TkPbb15QuqzQ0pynNQt9oGcSR4R3WmZoYN
sbHztjbK4PgnAQ4eyBhXVmzv/lAf8I7kP3Or+ONgSKpD5AKOEG3qrppUGW6iIucqdax446oqjreU
aeXaVdAV4TppejZdm1k5IuUjGn7ncwWG1hcO4boA2fdyzzHZQb9DfDBt5KnkYfvOuKrNpDoPXll8
LBGDo2UPlM1xK8pPyohEfZan7JW1k9ZjXJXXIpQRK1nB0rOgOZciCFaLlEUdVXvtR5/y9ljULE4n
snPNIp0N8OJAKaRizManu0nhMkfCoS41zZqs+cUj8/GuLlrnzKYfqUY0bAysMWt7bH4tUzpumtPy
qBoxNjcHg4Msq0iypjwyvYF8XAFWggDQaWuhUqL8SO2jCkV/Di2gE0vxg+XeULj2BXe04rlPaqb5
BOaS1t3nDXW/MQiesYHk+2munsivWl0a3iexcrENp7v3g/qh8TTtWNZTdsDLHCLNIkkUZUz+PmbR
a+Dnyl1YxuM6zZJ3vVbdp6kkQmgMyKbCehJ/mpALKFkW+9wUzt5nV38qqcOufleESjIuYETFEOU9
KIrorvo3wy7ONTPl6yLrLDWINGGRn+Xw5kClxwWRoCUOBFNVMB7ZFtzLO6XQUnNroHBenmGp17H9
6FJ2pn7pLZqqLJUn/NexdljkpYVi3OkKWipvFpeF+gCWLwVYOz+/XV6r9DdNe+0o2FWGpqGWAqtr
w9BTfDY6HWEdpOryaS1mB7ej1uHqlJvrNO3fpv4aYne/WxZUUBrtlQxlqBBFb7FbB6sCQXtkB4do
bgw6NEG3A7kER5Ypwet8vYMKo+eK/YYiKNuaXcOApiv/x9d5LTeuZFn0ixABb15BJzqJlJdeECpV
FbxHJszXzwJY3dVzO2ZuxFXQlQwJIE+es/fat+cEMRArisJ4Z3Gx4I0lrclKQUvZKblnbc9WMDYv
ttGbvwkF9oNIT36OWQdBgl/5mXGyvr791hpw5Ylx0wNlpfWkjTqdxAxptFelKC4z5Tl2KStKnW78
EutiDvY27uPqBQiPOFXMHFYY+d7w33uPCrxwJbHMH0Xf/vNGXeLqH32oXc6vwrJ8E5k6ASeUZQn1
z09lKH6UAIzfdSspGa+N3ZOpT/UGRIM4FgEwqDzPdwAVbAKBlAzfkW6flcT8cyucH4vnZ//5uhxn
J4vlS0LltQ2cJLhUuMURkvXRCzHFRJNFrfpRguyP1Nr4meMgAeMTx2iUkApmINV7MzwluSK3Fqlw
d4OH1xCfd3Z14qa7o7qw7iLmUpc+YBJq9575VSQme85E/KIK/6wbJPdhlRC7rsvgocdxsthR8PcN
e6Bpxc2dglQZ0igIIrqTw2NrMBIO6iH5jvEsL3pisGvv8x3DzapzBxj8uQ4Yi7ZWZd/BjmJLXYr8
zk7ZKkXRHO6i6V+6QhMkIom4itIr3gProy7LGkoyOUVdalfbjF1NFT7XmngRIJq/JrC6flwW0cPI
gn7veALsmHQnZLHjgxTlTADJGeSx739YYISFko0Wb+E3ajoCDfPidAMs1XD+d1R60dEymmQtR4fS
eTA7X7pFcA89uL7enFYyJH1jbhEzFfDOVayBdOQeTdbukTLwnNUKeKSiT5H3ty8Szw0R427yWAq2
fmEOEMNEVFOG0e+A4fiDkcZ/sGuFlax1t1U+8NXUaNbU7kiQ7nNmxgxWPaKJnFmuWGjaiyqy5tkR
hM/KYgzALJPo2suKzTvLexMX+tGdx7TLXUO2RIVaJp5iJml/HWpJCwxHLUpvM6LnKjok5f7ykuUJ
osxdZqXZ+zDJ/l5pe/uutUv3ZjZSu2GERVWHIJ9g5fXes9WzDXCEq5yW4TmK9Yzz5pFORXXEOJs/
S0G4UWsa8Xa5m7kAohwALihtijNBj+UlMYPpaI9A4UJBG8TAGb8h037cWdkxHo3mBB67hr3kRsne
GsWejZt91DrV2BRQ9MjdxYK2fMG4aN9u8fGX6DJzdaOgRa39SRrasZbtv26qnDa+TYTLIIPikOe6
PDusaBsIpMrzGGEym7Kg/KmVE85X+ROrqvnqiPARevj0AfAZFm/S5TAP1AFsjpacEP9JImJquVlU
ebmRw4GosELKuXkhTFf3x1rI/XLA0MledWmmPCxHTlSMhLMAQ0gUVGiLzCDOWSD10uDurEGInYz0
u4IsvJDZE3VM92THSbBve+Fu0lgYn0b52Me8d52hfMA53i8d5eWL7QTkjOiFt7t1ma08fGhktm8y
AO0hIpoKQ9Nj64Wb5Sc3873KU9bLp6moQb5tcjL1PEVel326QWo2pveeOZdNxVG0eJSLWGNSjfUD
fQLb2gKmxruChQcRbWzcaZlnbTw6wYYSyd8Jckky6REza/ljbGfjhz4wzbKqQNvrEnyMi79p7mOb
c/8q9eyHLhz2i3xj+aIqZb/KqzDedY1x92eGOSFzkTQLAb0QFm6jpz2nUtU3Y54Gj5btAUsTnfUe
xfXniBn1V6cRoSSq8XOgR7DRGvHAhcy4NY2RNZGeoxsdRAZaTlKzsNzOq2wwMumNqvJa8KGcxoSu
wCIA+PddNlDBXSb0cdV4nX2K5hS5Wh+UlzLoz+4wx6JFyXMbSONlvtd7XfJM5tz+trYVmfMh6VTu
y7jx8N8MRBlP1EBuTQIKRjmcvPOu1s3G/Bg10y8xT9usNLHPcoYx9kgBSlaATbzIJ5wyIJeQjUaG
Bmu7vHb5woex75ukurcamooFUgc6kQBCcNTvTZqNQMdnXIhVjJe2tZt1HtkADNP6vpmv4iqUtfuo
7i+VNjntqi+wibpQdVhPv02oxpjU5nK7ETS4wOk76yG9/dbLzx6dqZs3YgkbnKY/366pYWZoF1Jc
8pXpeC07Ln5MqBMU5bG2omis4qdQc8i7swLvU5oR7CHGb4u6x+tqcaqHU+YgGgqy9iGeu1QxZCI9
pFtFm/4+RakjEow6slPzo3RsRN0NlSEKt+KDAR9NTOwviCTuUHnVZ6OivuVjSzah0/RrbySoYckT
jSP0zDre13XLFhZ02GzdK7jaVjqaweUu00h9XxGwq6Xs5BNqMjrX3tyj44/JWJMvzpTqK9GSf+W5
7Y78oWSjo8zfLhq1WFVj8P3aO+1g9LULUwueKDC0QbQPjPCiAxvo0S+wMF6UpB82f2+NbdJfQoze
m7FKVx4S8T+axDS6R52kHpOshEyfoXuk4nFJapPjpx03tW+borywM5f3tOQkmrA6sn0nVstt3XfT
rnCCdJPmnbauVZF/hp3kRKaXBkIA6bornccJFCwVqopFamqfZKzgBqPqXJly7D5Dqz5ls/QvCOG2
dK7ynvXGt1VSDFv5ZZFNVnOmdNZ7E4cK1MyYqMS+8EJUdlq3H+dbismKAlunWi93lyeWl5Bq0u2p
oKJjP9/6++zc1rx9g9vrxPSqoRmmTxC2V5wJlY+sPdqXNPVWVsxHkfRyxpi4o7izgpIZID2HO/qR
qPpnN5o52ls1nsLHUC37pz+NzYGRs+dcrGES9/+xhPKQUj3qTdr9isOaOqYFDCLtmoGPhyRs4S9A
qtri8rjhzBeiqGqgjI/q7XLWY1YN95qH0lHKsr8zUnK4FhR+JtWnm2sg7+h99GH7e5j7KKa4YLCY
fmqeiX+n6/70XruxfEv7EVrX3E+TDE/erI5E6jnItap9VKHOGTOJs0oNywD24YqdYcbVW29yrMf0
a6Evc5dOANuKfNoQ3T7tbKG2d83cspOGzF50V7x20xyxM7nffW+PZ2m0p+WTZZjbbAXzsFWjS8xJ
y4NqUWy0VuvP6dwN9+hHc9rn8TkZ5dEL4vxXmA9HzvD8VxtgK+VDu1E8yLVbN05kwjRB6FI39Ssk
xuJi0v55rfPr8nsP1fDqyAZdvxY+Lh+cC/+HpMfgyhRXX9tMBw9JReK37rFAdCOdyWim9Fte6rxr
HSKmuU+ccapRqOVHJYmqJwXNsV/MM3YcnboP7dV4K85pHBbr1gExvvxkNaFF7TIHU7x4eDVGquc0
eaTL+kvtsZPbc884yGYCgF4m59AtxHPda3ttqrQrp/vzALPxMLklO6hZHVnVUXzAX4c9fr7OxJl9
7aXCpG+5sms6qe5N1ut7e/bd9Ij8d4nkr3oKhKe/RXpsn8m67mCA87vmAjVjE8WzjUW9C1EzPJXW
8Hux0M8lZt45wwsaGrkbmdCQpaQTuDivvJEikuPUEirIuEVbA4ssdqOrNtfIJBZ1XsOWezbrl9An
/QyRg6QvZwzXlkWnMXXTHypBU7/djMkz2jLfU4xLkwTuvYn9CEWe164tj7LR7dQYqjXz5miw8m+C
pqpGb3/E9IluLxjyOmbzzuD5v1/QGIBO9cHc/+NFirZNs6z7v7/Lv16w/B6tkZMe4EZHttvJqadT
TJpEo5AOrfdISqI54hHqiylQe86PJwipN7lRGPukSs03kWq31zsJ05m2zsodQ+FuNZS6tsEL4V2H
KdstR2QcT+2fha9k4NIje2PrOO8Th9Km7w8ubFIV2qaIJU6p00SsQbZ2NOOYsjvAd0ZjdvnYFUtK
aMNz3v3ivlKZmFkuEGtQNg9phgCsmecbA46aqHAMWgQmTW9DnkYtDG7FneNq466o8j9388wbd03X
fY1xMKfZqjEaFTdc6fYgP1TXe4tFNPwyDcKuAlqlfs5QJ60ppoDGf5KxYBzJSqlWo8UiWWule8aj
F7AbRhdaWLn3JlXrXNVW81MTzpuaJd6L12nAtAoGLTon4wMhW9MqtdDbDFlMsAeRNatauMWj5Vn9
thicGWw7b4iCtt3xZlgXkaanpoBksxzOdcN770yfWiTvAq87/ceez7E5nx2yZ+CV+lZldq+GGKpD
nZRkJ/dee99NbLKWkZJRG8GV3Ut4RK9FTMM8i3QdsJLkW0ymVm0k/N+zMPhGqSfY7sdxsiZeMye/
M4tel1ts9cM/t9hxU/2Du27YvSuIyL8iJL7TstGd+mrV6Wb7U5dIcL26LF4nYt6nsfpUF3Qsimt5
Vo9DQnxMNvddRoaRdUvakqhdgEN8aT33pnF3jb58yLXpEGLIBzpFd24p+B0F3AWyjR/qqCHhX561
2SwoFtmb3QTWPzVux8pEG1XpFPMtnoLNqHCYsEFqD7GbZw/mIN0VvrDqK++GtT1POQIKPt+Bd/Uc
GilubXREZLqVmxsH2Bz4SzJy4knHG9Ut8F+617Nqq7M9FXMBdy2mgStFGNMuH6qnxXOiYm7CzJt3
69EN2X83Y3wILPD6twrLhuU1CePPXcup/1ATY1X5UiAaXFWLX5h4auZXJaWzADJMbGhkI4gt4cyz
dEylEhySpIA6Ny9uZcuMNLXi2w+IPP3bZXx3XnZdQT19lNPaZs51FXmAO3UcITfNtVNFIhyOkBhO
UjFZ+4pN1j6e1GarDnRrb0tWgNgEK6Jxqw7VPJLH+H/fzQBh+EpJimAVxZ9FiOBBSaboz63SO7MK
ySvA6nqmAcoHyyPXqbeqYt8VOo3auS9moiBIaiW6pHql0CuY3r1Jbx+Xeru0EnvFmYZYGK+AIZ3N
/29bIJrzn5YT16Qj4SG40A3gtqr7j9TOlnYAvgEl3Le2Ym20ofaesWi7W9GgOCS92HuOnZb0H41m
0PIs+uERjUvwtTzpaK59rWde6fwvly+tUfrTSHSrhSZrvTw0gagaa9u4v/0brzCoW1vvsDzJQKzn
E3T13fLs35++PNtVBA2bEhsr8InsbuqFxxYu7R8zNFKDVjwtXxo7xdar5A4HC48lA+7JJKzuuIyW
t1foJKKuKgJMb/+q0sfplDbB+9/v0RPpTo3T5DNttXxywj4hbxMo1/KSQSTsisri3hH2U6zX6XmR
7ZjIdfa1mjr+TdMmKvMJXpm9ZuhqbmSuaHdW4jnHPip0EIzcGubHaJ7NjXnkd7MPEXFPYB80w8su
idrau4jB20qQMPZEcoTiy8Ct7rRGzdlJquxQgpl5hMgBwZ7S6HAKMCbXrFGS8Jk9yjyIHfxuPg2G
ZNvPdwnOWkmmfkj1vywn6L+AyxnrkBY/rcJmPNA3fkVV0x7/xh20envI1YcF8crIJfDV1rWOpKbf
1TbSRFRH2lur9C9LnxzX+1oQg4hvJaS74WEKL4PIWCnkjnHYZuy6mfyUm0aBuuNWHnl7cwZX3rUZ
y4AWnEaP4cy8zZgy7yAU1fpUJZocByg6JbsEmjKiNcvyAsKbe3CdGFhEE0zg6IPIhkrQvhY2WONC
FWslLIL/vAXU9L8e+4/XtSTstWX3PHZF8RLnvLQvOtLpZhy+bcdMXNp0vRgRMxaT+SLTI6y1vPsW
y3Z6Zj9hMbnF1R+lseZrSc+hXBbZHeoHroN0Za9Ab+WZa/8fKpheZShdbfu9dNx8vUi0iDjeK2rP
h1qM9f4Wa1AKBSamBdZZYwtWGmiqjPBpoUPMXNkkIhavcukL4EleL/kbS+xG6QbvvL/BcXnInFaj
Emn71hUQxmbSXB+Oyn6SAMcWszVOXWVfMApdJWPz8waehsmJVFHPgw18XOvh762wYp7X1aq8gQEt
oQAJUUfjgL79JvcGp4BBjPJpKzMD6v4MYV8ec8i6bHP1q6V/t2OV8j7qaSMtFe4eMYF7+kPlDSma
hA4AbK7ooct+t4nH8bjc+vtFbZxhr7jd7RV/H7dXnCDKSW8ifd21Fn3TLorOyxevw85IPkW4dq3R
ue9g5y/i30UwhkRVXYd0MneMW6o3wu+U4m2Ko+qhK8vvNLfLN08kEQE36rCuR4hnqLahtWRqtcOG
2rITHesP1wkzDpMhoDBwu7dUL26PV2XgbiiKiVS19Rc1eNM8p31e7mQDot8wI++xohsgkZAow7gr
YyAFf09DQzJ8XB5LO0feIbeot4vzFG95iBm0pu09n+FDTRqbl7MHTrQu98tKSUGS2tmr48XXSauy
jwqBl0UdtrUaTseFqbQglkREnhBtKkiOjEmXL3C5rZXihd9Iw1DdKUFVbEVIfMjtmGc3IXdOOGqP
WMJ+T3SnfqQj5c8YJIRNzA3vPKKVpQNDvR3LiQJVT9bieON8YvtF3j4is4nbixYEb0gEgdvw2Fow
dEmzFH1O0oFPT4hwk/PbW+kqBPSkeB5atTqnylOfJxXSHTtvVkrzjKJ8AskMM65Pe/4SM1xz2qh0
Vznkyyj+cxosZ0A22G8pEuRyYQQsgt6Ufb0jaxv7AiNgy1S2+HEdRjtE6xUuEmbqhD9/yligSacw
WyzHigD2MFmdt8b0XNz1md37dlpZ1ErgQ0KzwhKX1s4euekuzWv5e74RxfbtBvKE243lKfJN1roG
arH/NiUJCAsNyp6xuqlIHSYgFTb2Jm82tCKSlU4GEXNn4XF1JWkN5r7TrSOR9vvFn4W77UGg/b0G
th48dg2lOFDHrrbde2+ePQJaqw5UVeFMoAA+XXbbxoCovoRQLiIKrw6APy0HlBmXF4wk5hP8Lucu
Y0K+WqQqNkqop1yBuACPpjCGnl0kGfHI2W13P0jv0Kv5qm6sCzac9M/1UWpl6zPJK/cd5zejWS4/
SZPEJJOaLU7j7sPTZqjg8qyl6srGyG2z/rHkoS+XNLvJXOAopuP/jUcPRB2ukB2m68EZvipD9x50
q/EeaN7rRzuvT7d7/37c6y1asUrQoH/Rt8s7pqYuaPIob5hYYHCDGANMNsis+y4s7A0chmwn6J+I
qnpLQ1xLZWbS/17uliXLecEYdHk2dycArprNnJSI1eVvG3ACXoYp2gQD0e4oZdBM6KL1bXQjv5x2
QxhS8KufCDGqNRsnemG8Z0lj7GOCrZYj0saFvJddwQiXluqjfW/MeVLL7aIrTXLg0RepVsTUyutA
8JaNgnG4wrsmxE+zyKL9Qg+wPdaUIUuCI6gEhqNw23FehGnjbON8EPx6swTVcH1jcCO0HtB4m4D0
MPZPt8mCmO8S7hhtIsnoI5Huw/KK5aGlvncy488/sGMxndoePeRj0enZBsrW3Juom3uEzNPdiOCi
mVm13TiAvujtbrNcA+tcjQ4Nu26cmfr0nJcqRRdi48YrZbDVDV29W0oHMiObcxhcZAjItlvieFKg
lns8INUMLbTW9Evrr8wkeA+BdlE79NEHQIKarKVNZWq9dElm3mMpKMDsGCEbr9DDyVHtc9KpwD82
FsQ6DMNapXxaaUr08TCKQ72kh99SMUgLf2sxztFsq6+L0mO+ZwwZwGujtvaNRavIdue8xs5qQD1m
cGXSjCsqk8YGORBDgSKxNzLJtL0bDfYTpt73RdQoLbzKg604l1Ar+r2mxJAj6gz0vOq91fHwsBiK
nDK/aIz2YRM2v5EM1lttaogzKPPqeXDD127e+RIhN/nI3MVlGAyxnqKowgcEvkwShQaftrgsaI+u
QFJWTRa/k9Xe/Eo9/MPQSdQfdRlJSuc6vUjHe4sYyexi/IQ31WSa0OwoWqZdgUc+Zd+WLPUxnku7
VOVPNcxW7TIsIvD3QJBf+xWIkcitqdafqj4zN6kCAcaqJuUWPK8t22aVrsy6H+hkuUj6Vouq12F7
uojzlscHvAqHIoodFma725pp6+7JuLOvQDzEbIalrBuelz9t+YJ5pLjEkXeWCnbpyAzQyqSYqeMM
FYWjJsZ1dGs0/jbt8qEZ6Uv2AgyYWwb0YyPvYA31S4GBASBZ3pIGj83ZL8GkPUro0Gur05JHt50F
wAKNiTltlqI8SpPyQS1oG8xaCch23c7EDenfinITuINhzIjUMeLQ680kWOVxBxqJHkIAuMKDlGZH
T/aM8Rg7UL/l6HQHZUAtMSG7XBxYStPNWcRpslvcWdE47yEr/S5ouoeFQ0xw58bOFOWzxVjF/L4M
WGrjywQVdTPM3XlOtm4fVjTcl1uTxRa5xrq0m7zqx3JYF16W3dfB4DcKato49tKHxlEmCKZoIW9/
ccWu4pyEXQgRL6LVWCn3pcrHh4KiYMA0VA//uBWG5SoHk7+bN+pHOwB0A0MYak8eegKrn45LY555
NyJIzpWZPHiB8bpgHYFx2FvRE1OQ6tJ7KelylLq6o1jtf883aJMNv8MURy3/7ZmvNpvaGjX0j/gP
lr9HGOG9q2fmSkMXujdF2z3C86kg5ATtBet6FvhtkHrsKxCSYzkYvjttVVVagsCQ6OoA/NBFb6yM
q4E7bkF8uS+6rr22DZU9un9XPjpJOmI11aarPXeKF3sG7LZdCGdsBTSP4F+AIe5ed2vfqAnG0ODs
xEn358vUk9SJhvV+SokPWx4nOPHPkyPip0OhfTWduVsqWLMyupPZysbXwvp+EelCCGAPrhv9o0hj
pkV2Ex7SeZsoaAfvSGQUN79/N7nnECjd6m+WFPmAw1ll0LUSiSDSLW2/rEI1XiA/k/qgiy82SanC
kKwkoBQ6FgdoISb3GDn6t/SKgt4zncOpQfepOyBQF5qcVYOW0Bqn9oep1bawwcwXdhO3CDl2heq+
roxH3RDf4cwZWr6A66zvnQzo8XyR6jWHICBnzvs2GwX+hYOBLKD/8qBjkDgqEZ0+pGftSoRBtqqm
iDRl07XuZGBEpybLZ6kUcb9qnN3HKAfOy5+Z0/ZZ98U4bm0V7rymi+khURv1mCoy3+j5+Bqppc0u
j0uf1jx1c2qHJWDTppkj772ctCO1Qpkp9Cdw9i2ClEq7iEkjFxDUyHK0YoZxd21CJshggrULrZjw
ydGAcMxb34yaB/QGvYxdvA8a7onaSmGshoF6TZgZSIXIq0YiIDVmEUGgov29vQdBCGWAGu0mzF2u
EFWhUbS3wa60XbDVs+HOzdLXPPAsYgxJSfEiBSFJRGdEDl4A2C3Qt6IyTnpuOqs+TYkILFUiAhXv
DqUCqxYFLSl49oOZ/vBExxw7tPQNlCpPwusgNOvOphToivIp1rxTV47XAb0Es6LWxkY7PQ50/Wzi
MNZNTtJ9qXJohEg/NGQ9irTHjdGzJolhgkJ0QsSvrKuYDmtfgfBgtp51cBIaYXjbAH2TZaS1n3i6
7RMsuSWxjpkX+heSITi9zUA8Ea8x4GKAij12D5PuOWsnadKtiq4wSfW7kWAmrCJMbzuBlyVmXCwG
d4AYGYjTkPJz3TzdeuDPabJiWSQjepggbgVEi2W9sFYEl71ppXdNsyJdyyF1EENWtq+Gxc/SInpE
YBKtIw+HN0PQvElCP4wNejCwHNQC+lYbjU8W8KKdl3en2O71LVuMQ28aw34G7NdVQeu+MLIVKWHX
KO1zvyvxwRN9Eq4Gj502J/MzsZ5MM8r2RykQmKefQv8smxVEgnSrF9A3Tec0we9aA2aBM89wF/cZ
SUB2UKIGcT4BMtxBY32b3y+Vs94H/xX7kUrgY063xaIw2+QWRVJLH2PvBPxT1L9Xq8nOpirklqST
59FRq41XNpDjO3yOKWFhyPLs4htxG7QcBr0BCwUGRlScbnNglvXpNvZ925oQyAs+6hx+iZIfklSZ
VsrUf9E288E7IS7OnWY7WtB7ocbC4LGI2IhH50I34Lvvircydi71bIJ3Wapg4OmbVG/oWDuy9z1L
vXiNAtvNU86VHPfk7oQUzxpO51G+STbKkDmdg1rlv6yKU703jDXZij9EUT3FUWGtNaFt8yl4Jlug
oiU7/1IGjqFgZoQMhbI1s/ipqLTVyIVe0cj6lmVc80bT2K3QP1lErdTntmYtSyaofENClAmFZjF4
3srBW+TDg4LLY2oBtu/mCad6fC+4pLUYKUXHlIgBa+MLJSCPOSaaZGQ3ZIAT1MyXQjbGym0YrxFH
kqKXA8rnsLvwzTL6sGChnHCAkgzi+OoIQbmIAs5dLf6uSub6KdPYoIrzTaZFBz1qn1y9RRMrcpPo
rPqt6RFD5bDajYb+QGAoGzNOXcgT6Kdcvif5YOLTyDyYybQIZDznyDTyAUVNQ10UPxYEIp/dNnnH
xr7F2TOu7LgmP72eQ1O/mRxFqyke+TuaeJdM2vsQmycSwX9Rychd44RX05b8IQ69Lx1ZX1vVGLZc
VIFBSY4Mak9x6ArrqLojgKymO8CP05C4g1OdMoLxHLw/un3qeoqqYVR+afUE/2CsLhbhE/exLe5d
jw5fZJXXWnXwpckEG0Y//ew69WdX81FLJsw+Fol9WOtfygy4HPruMtpKDPkBwkQpSrJ/01cuzA/a
KEYEk7Q6yFPFZ0MFUwafXt62+wTjig9Bf+JYzsJ1lxbdBp03WxGbcHdKLbVL3hK6F4goDApaa5dU
zYPjZFdF0z8UewrYDsavIqWEhhTp+VbWOdskHxtfjvBZyiwhdijZ2cKl5GoVFJcKwls8u2RYpRgW
ABmT3+FqnrWbmuq1qNibQHNbhUr4M4/IWgTCEffuvs/N8/y/aPAZBXrxPtrlgymUZGVzbkjyWjZR
KraZTrwf+eG7qmvTkxG+dwGIHPQiq6kuvVUpKdQ8Gk3IBitkgNmxLEwWw0EhjDjm93CGZqMW8YPX
te+EQbTrRknBFXH0p8+oE6YX1038qP5liEnucPVm4HwB0Ily+OWGM1W2vUSR9cU726RV+TpNwakG
XeaYfb5RlZSFpXsKuvSJzxLOXRSgLQingeUm/+o0nfdJ7gjwMmUWMXjHGz5oV1xI2jWIMwR8wbgh
L/CjqNTeH1Tjw7RG9HFB8N6FTrWr0GatFIN2X5tma8OS6rlGz0USK9ceWGD+ECJxTit4sKiVZqQM
XQQF++1aiQ2SPFXX3MWxdUfy5Qo7zxZoouq7ElBDQJBJ2uABsr3+KTXPTZ8QdBtor0alCz/HDrM2
Ao3cslHZqnacYuwVEu0CGWBpEQHrwAhONvQaqTKTkPpSmQEKubB1mNO1gHPJoqmS5veUpNcpa6+N
lHdMCP0UB/basu2z3YprmVp3iTbSHy3tdyZz5G4mXxromk3Vi3IddTGTGjOaUVzPeqK/q1WE/wSP
TqthaPQaL10lgfOsEQLpoxRLKAj6g5BU4yOYKVmP8kTUDxcU0X9EQbUZLRyKbCwZoOo0osqgegKT
Grijvo3pHfpVmh4CUsBO5Iv8Av7zWKhmv2EiYfqZivuyb41pXdsTSGCjhigpiSWyLzBMQy5AfFpp
e1U6TV27XZmdmdDv2b+Gx7YF3YLtQAeOp3zb1vSYT/qlVxFXMSN7FQhLD/e0VL/LwrgEDhOtis8v
99ovTFMcOybcgfEYkUX+GhProI+MyyG5kmSJ3NAPaSKeE+sj1NVjU4tsY2O79wcd9basTy4mg0lz
IAayl+stlUVwIFsEBKOq1ZhA9fGO95LrKyeR1yYnt+R8r4IUSBMeujXE4o8iSZx1jqWaq6L7bKfB
1VHpXGsgi6TBRhDxXL5qw0sqmIOlAPrTRivXqAuCjWSzRokcrlhP7iifHOIrmivnoLZG1BesqF9+
O238JEhtxjxdtH4/KbXvIQBdkfB1CeuPuuhLnH2pdrAHIJVVYx1hNk0rEzbHpgkrzlPRj5swyaC7
koRZY2TzPZMYmESfznmVf+QCChURH2Xeuleklo32EQZ5s+51isQa10/c9ZtUnnudUBnVZSefgCk1
lEbeJYJ4nFBNqT/6d6NPUt9KY+ecDu2lHoS79nTxSvNKricQ3D7zdfdubFUQZTqlfShDF5aIa6zp
uR9SsAqM5cLYN5AIbGgHpjhF42yL3WmjIMjZuEFBwoGjcWBXOZauiYFlXZTYy7torVc5eWMe0UW5
lv3oaMkx5UAOaSvlZ8gbrCnVsxkTT652lvDtucQJgnynmhZbSSMyNmlU+tATXYymxnvcOt9mzqFv
IFR4xqDcjvbGUaKUK1eIu7OiFqiM33HuufTdLFY4OpIDE4V1D/cpo1NJLU5f3ur45EvewtogXL1H
6qAm2LhYgzl82n4P8Tl1kotZxO1e9hVSnKSkaMbUO5jZ2p7f8MpESGsqYu1U1Gp6ETOaGkcs09Pr
ULen0MlYvEbOdqnbn9INDwpd91Pixb/Y1oSnaKoqHzObXHnCfAIY+OxFQ7EyfwwlTl1yzpI1OQcX
d6aL0XLD3YdupCsLVuYuW8ckQgDHNmK/lXoJSEfxOMfxnFKNk61GyCOhjyvHxbURv2YFjtpGRxo1
mMg76i6nPIogw6MPJbEXD1lo7pGJwpZm3pSy9fIHvMc062sYYCy0WqV3XHaLGm4aJXGGF8VU0Ljm
Eym0u+XEbBMjXiWVicCvji4xOvU3O1sVuG0FmgG6cCUWOnmezxbJn9ehV1dbdVUp4QuMkfdkTLcl
H2uid3y/QNs5kbutGTUguAYerHXRxXCNN9PSKRcmJnKqtMY16Vb3bB9qyzgqANnYL42uP7nmMa3y
n27ChErP2p80MNyjMH5aClp4h+CoNZ21IwVVv+rN4j5M1jMPPKekCRtrW5lYIgrtnk1x4fdqq+16
Rl69Ad/YRcW38hj8IMHjEh/6Y+8cW5PsYS7oyn04RD9tLz8rhsNULlavCkHMXaNUZwWD0qSOvT/1
fAhM4H8IB/taPnKUBqCb6mLfcirMSUmQqDmFbf3MXO+pyB5ZChgGUBZ6RlweJMN0LNXtihToJ4MQ
xVCK2If9gare618zehdl+T+EnUdz49p6Rf+Lx0YV0kEYeEISzJSoHCYoSd2NnA4yfr0XwPvetf2q
nicqUZ0kNnDwhb3X3rbWvi21bz8gqExhqA6p1bQvk/us15OOEpublb0b8wz12loQAmoKh8YTkf1i
qaSotOi+a3tyd7qWCIT3YsP5xdU438iq0/8a+2yPDcPd9w1Zy1akn+2WDWUZsCDKpnydPoxiZ4Nj
/MQSdrTjyV4l1DyeCS5m1Qd3MNPVayfZk4v8oBMJAl7YpdMrGuuQ0KE/WkXgjR0K5YnGaoIGxzVD
SJo+2tSwefPT+MamrAlZ7+n5RokYLWj4tyfWGUmVv1WBAjLetUgtYW049hI4rRy5yxOoOqbTnNpQ
eRvZbpJLw9jPUCWEUhsRT5YVxjxMso9GXWRbKwo/rJ4RlAV82kW2OzuISq/RjoB9oBSV5Iz6gf9C
BOdHnTfvSk2yWFkWu0xELz4emHVn8HPBnP20SucRIUEFHKIeNkOZgekuzHOjMi+DRnkprQ4dvELh
i0gt3rrYypAtcv4D1N+iRUKQV98h9ucaVffJGPteY/R4V0IDurSDRN9luuoRHhduE582HN/3Xk2B
8cczitKl5MqZsvL/aOTrLhHtWvNdfZUMBm0ph5crTIrVpnqvQ5iekd2zF2adte/y4VpE/rgCozC8
29UvDlIeshkHVk1nZjuDwp3t9Dj1wn4VgEwyq5BdbpekmFOAjfNrz03bXMmzNXHM2R+4CzPilb0m
Va9JqGTUQ7/k1LFXh0yIqhSXLvSOlR9nwxMYNhy3sYR5wuOzjTaFRt5WBHXnooavDknoq8koWQwj
9zMz2ChiFuz5Hc7EYZpOTTLWr02Z7HKV/jDJwH9VqkeMsodJh2IqS+ktbfcJjd5A4hCIiSRzfoYE
3jnejuYBDt3a9BE/BkgZTLOgyG2COSHV09C9jjgfw2hGF2QWW578LaXXWGFVXrXzczwb/Q87mi9a
VahQEFqs+DmDbQsjLufFxGMQbwXIcyBMbCBJTOgKC3aIkjy4BU9akWxFVmlrA+8bfweVhaV0K6M2
KpLeiaXrgtY9MINpjohS/2CiPJZt+4UxnrUpbe86XzTuk7ZVZW6t4yDkPVHz8GBCyyTjPrZnWcJK
uvIP7qkfDR7KJtfMqypjAgvj8txXFgvbrrI91wWGyU7axGqteEE9QRiZo71at/6jiRMNpnMI/eYN
neqjVMLai83yijNqY4WDfo2qSl9phciBNcsf7PgMtTQVB4gFi6xq4i0P2++aZVonCTi049DLmfgw
Lv6T1729oYwPYLVVP6QTeHZoPQQtT6K5DQZxHnhWq71BXWUlH/jupk3F2RrVl6m3V7EBBjQAaMgo
jxI4U55l2r4MUWGvVX181zHIcmPWd7ZSpCc3qyzmtNNDPkanTlDWlSL5UzJkPSFoWzmuyKgF1frY
+hFanzAYPGCXgCDZZCBhUO4IOgSRbaFL1PtsV4CVtnXjnCPv2Q5QkUiuxn9VBePO1/3TMJQPqRKa
aCTU525oeY5ypa+EMpC4xPitDhKCXCPxW+nzY9q+gl9yN86Q+OsGPpQDhHENpS/fxAYtNLoV3o9e
ferqytjCEEIDGm8atT/Of7sYRLWdxJHjnuhNEGc0Mdg0CCNc54pYiZqHrWi2wdAZXlU1n476B3gJ
0yCMBKt2dBIW6VSsSQhTDMPnqmqH30VX55BMQBHXYRswCbUJvJuwsc3T7k1tUESiNzI3Y51SoczM
ApzftDTkmACgK7f1BH9lik2mhu3wgkD8J2Joira/IQStNPY8LeqSLXbGBDJugyNtkO1lso/W7hB8
pSjw1noruZy7aYfeb+W7/T13iuTpWYbrSGjPwOQwgCs7S6tf8OoT9KhxE5mK+QIT1qBRUx/zePoO
Z6eulUW7PG44qvUBBMw8jynwuaqdwv+/koINE+EKd3SIEJQxmEvXaavWl9m4pM7Z1dEmi3INxZon
j2v1AN2G554xLm3Ij9uVYjW4dbcREtdbzSjddX/QSTc04A/Md9hiB9pOy6xhL620XvmGxjduVTbr
RS5IfgfTKx1JJo+8rGcmwHbCZTk/uSuAdbTvhK0ZCF1VrTixyp4oR7gxfNghagcUK9MqLxVBBRoq
aFcBHDJoE/IJ6Swg+PiOqQURw9M0YYCwDhmuMDebrnESqF7pGveVYDQ24AKddJX0Kd81VvoQPqIB
OBXQkAEjEcepu1+W3T7VdnVNSUcCUIszNy7UtdmrzJEpIUKN87Ir1B+08S2CGrvE4ca7TEb3J0Ab
j0kAU+GJmNkWmAlUrmKDQ3k/FSRKp3aIJ63rnhDXsj+sWmND0JKF8glptFHHO6z271gtMtoRMa4g
An/FdSsfzHZnSiyfhLnjTtfnqYneeZbDTsDK0Cek/QHtX71eWy5TM4Uqsa/KeyOnGwBXzCDbLre+
I9GvSatcK4n7MBmTtmbUG63chD4+cX+FMUadgUerEZEtMfk/nVOCVI1eSMb2lHzWpNUQBYI8esnG
kogYX6wqSdEliJ3zfHeAwbf2wY0TucD/TuRGz5oGGjkaGGWowwN79JmDSFUf5u1Lhzvo2AZBj8ZQ
oElPkjn6mOSlkpEiYmMCQR+miWenC3RrRx/cR3nzMtnGTiur6hx0us0IEgPMIL+FEuH7qSC8uYNf
rm0e4RqGEsK50s+uVr7UwX2p0zLC5VUlqzQqfSRQRHq4Pl50RUQnJzP2mJzfRQJ8uIAGAodqJyYr
vAs0+jqtxHPVOasBoBaUbsmYqz92RZtuC+TGa0OnZ8XBOqw1KtOVk2P4rZrcM0aX2lozHxobe4mG
eH6b9dFnKv2Pym4eYqBddVTonh2/jsnsy0kolsYp3JZOG9x3eXUGpLdWuHE9Zir52qXa0Qt2sKqW
XJC7rtU6enElF7WD28Ij4ZqgBlHsItPcyqAlsc1RfmdTdg1LHCWRwdmni+Tg+BPzZBcoj63W5rbM
hnCjjiEFV2H9Rlhf7mXUv4sQHYsRqLOmNt+HJEqw+63/ZLNenqofzvmm18g3iP1xyzDyt4A9ua59
ee8PY3XSkpicEMVJGITtQDDhW3JJex0cezzxBKuFm3p9grB+CJMdsjlqCf0tkamYqdPWhuUeVti8
3BsVmleJf3W0qB5aftRG5QcjNkqmxmvt5geIUq8R+AGqLjJo7JwdfyKQErn+ez4ZHxVv1qprnXlO
/ZKkjiCCz4zXOFLFXjbatZ+Gu3wOiLY6oe3S6jeJ7Ie8r/aYSpVHH8PvLjdrbwKPtsrB/kdB5hlp
MxypAj6CcRDrLEB+4TQlkiH+D/OJWVepQIsRvKitL77dk4XlDPhwsgld5cRjIqCWgqFczv6W4LOZ
Wrov1/mj4qCXaDrzVv/VDM6egPZjiljWhA5yxKV6T2JJuXFiM97q2jkcqU2d3Kh5k9BU9OmP1Ik7
QYTsrmTGOQ+edGOTb7tOohLvmJ5vZNP+bjdQQzoQscLfOYU2F0zWuciLc+v0XyqSLlwp6anN/Q+s
hsF6muHTU25eTQ1paGhimvbtwStrFlIMNr5xi5VrlI10eiVsRWfwL1PScSJisXdIh2eje/UbA21n
GfjeFMMcTVhndCGyjgnYoHCCNx7H4VD96XDJAotghFCCwyEpSaPkKZhy+NNjlTDFaOvW2g4WVbou
0ExZLl74gGeZlJ15lZb/47AGRRLSMT6hkwW1Wa5qK6wOmEFt1INsR3pDrdYmdROFZvjj9FlHblWg
cMoRvk2YwlcSls2u4cfq8QkZCDjsBGQgriVmaLtI7dsdQk+B0hPBMUntpPqiWaMWJ1HRfSHum2hZ
3vZWKmKP7IhNbE/l1/v5tjzlKRPtFlFizI7uOWMZhU+Za5bedxfyvGprruK29Qv0qs236gT0Aq7z
0dZcKloR7CPyvtZFzWE5+cnVRq8Fm7ShO+qovm0PtD50QMU2PL/SLpxq+TYGlzbKqWRFGGLOoEgJ
UnXHRTvfk67rRVH3gA61W2PKA0U4xu/gfcDHGzU+O203Af866HlySuLhNCKIUXeyoC03WhPVd5E8
WfE2G4AcmyogOB6D1mSwHQuaM04l8zD1/R74gbNj3M9wdUryVdVXW9fWX0UZvMTqmgATMgpj47eZ
8cQrx33XDLhN+pANAP6H0tAwQSBJM3W98hDdP+YlwgPoq/ejzUJJScgfY3q+Lm3d3wS2sxZ1nnJx
AE/whWXDgNUYKxjVycj0eIXOZ425i0l6Q9/RMYcdSH3a+07HUmVA5Kj3XXU0kH0Rgp4DPHEA8VWv
ZGn9Lt+qsPP38FJpshLdXumVmyNVz/MLZuLjJFXba+aSUM3PWs0EdwrSnEIW0RQZumAvKlSotL2E
n3utK1AlkFK+bUiXK4d30g+IEUADrZrOj93g3o7aTexUX+ag/yAL2ULsnlZDWe6cIbP2qe6zwR2E
B80rA6Vm7XTLf9bqce83qrkFTp0xMri0Ez4LbILmSuv8g1T1T8Wl9SdQXrbRxKCq1wBmipckk9OJ
Pu9nQKFZRilI4rFvDrWZwUPhW6dv5J1JzdELrT965P7ELSecqVPeJxnJUBUj1Vzkn1UT0FagPd5G
ZXvAOFsUj36CNFgNtozAaXruhxbbPlAuZ+U2gFqC8U9bsbSK3YbUZKs7my7ljCgJqaliJJhZ+SJd
P9wwWvmsChal6KEZkoqErOT+C9bjkwXGl/xUQi+ArzLorZ8kNxKVg06lZKTkH7e/hQPKFq4g3pR1
UyRECNjjm1mhsmw6rkhjYFyhMf/sQqBkAcy/TRebLwmClFDq7+wYvgpZSQYniofQwbRJWyDeC7we
DctFpvmLBWQHELvpoaFGnhp9Fnn0k2BYm3lCa8SsE2IW5v/DQFKebl1zCwRhmD30Ob1LrxjhVsP1
bxSkRrYl+jDANIS6O3QsMUsa6eyQtGe7zFJ3nUWomC9ZmjOqYnfPMWSysAORSEj4DMtw08Sj3FxF
ITeFWXDXxRY/npshSDf0U9cwPNZTDuOGvXXECJ/Bpixnhf9WUaLp3jUIu46b8BT1ClHo+rSNivBX
zZaYtJ35iAdT606MUknhNjwVcY5B1sRpYNkBjG0mBuoXLS3bdeZax6boei9nVack1lfWl/QUk/mu
SC4nzeGiQXkIiEil4AGsFOj6j9JpBH+2DkgFdhho64iu0Kt4T7t7GGowhuQssbgjK37o3Q9tZICY
ET5xdQaoj8X8zInKZmsbypduF1+ubvzJzS8DxPla71Vk64l8spDJKAALef63LMVhsEsWOauG9c+u
teST76rVoVJUj4zNbi+DU1umyQGNEGNORQom+A7BEar/K0oG9gRkgEj1blCGdueTqYB0tuP/hzdC
WG29HbPmuQGyuYWEyK3le2lmffnckaBZzMcpxqdNQXNwdC1Yh7XzTNA2QLZvttXWBXiP35gB1oz2
0YqNbFuSdExyKgt6AtlVkhSM7j71N65l8/yr5CrOHJ12EQcnDSYhp44+7szI2tm66pPrV+PFphhM
pibdxqI4Mnh+qBo7RlEBZrVVfpfzprQCTc9TmSG3n7G9QUlgbxRFOUuU7oCOYUEwpj7og/zUZ7tp
YZvVUwVWMRInaUN1FlpteXjszJ1oAjGzXwxySMP8w/GjhxzR4Z8iNkGQW+KO5bIvvZoDaTu3cjzs
+m+7gmMVFtohHIzDksnUJ1VwWeCvrsPNZFQxSxHbAvavoSikwCjwqY7Oux4MFVpLOjXBYqONUWbL
ReEvk2GbVw2ZM3maPmp1s0EuVNwhG23WyWhUXmYrOTwt/QTMsd3blqgf2wA9nqtQMt5ezrkQZYYm
msy5lhNAUfdF6Su7ulT189+fOX76Yak1WojZnpV3U3DH7OhOZaI8S09RTARuLk9A+8dLSmCTGxLU
vbZt6MZwAryumW8XgpbexiGPERNUwRnqg/Hm6Mkan2KE/Hi2opRsaSscK1RDun5ZXMI37/igG3tz
jNVLhuqwha19yR2stizMTFaDIYEyM1crse4Zihnoi2xWGAkR0Luq7O9l6Q70nWgjbd3Jt51hygN0
+3Jj46fniofWTd9e3I8mQrCFwb/8gm7h/UvwDFyHbEQH78MvSsR0lwjkCciSVe/275ANDCSLVszr
NWncjxPy3hsGg82bDtsPhTuXLJ6xKHqu7Oj2ijEXP+D8J2MWNkrsRPvW93vPJ994a8+CDhCR9X1a
v/z1/kZKd8gbjduniH4vPk9MbLdXiwh90aT7XfoaVfiPF8d5HhP/VWfiswyV19tf0xOG8JUZk6dr
2vRdxsReGTyinshRi3G7OOQVtHV+Qkjojal9SumaWD3iv9VLSi0Lh93OaOtLaqri3UA3ktQSH4yt
4UkLe/ss9cy4RxVNzwuz0qviAGG2FvySbmk/5IMZc6DXHVYnEDbz19vEuNaj+oZR0/UWc77o+mar
YOnx2GrrL4akBu6N5CNvNe1eMdP5ERzo99y5IIYZbu4F+Uqz9j05TyVpNuxNeU1MN53mwiLpRHdu
GNsRgznKq+0D7xMu7tyO2WXklIW3JKcggSf/Sekfqrg9B4P+qWL1+ZzMQVv7IYERLZbr9QKnCtws
88pO5jf8yWSqGf2q/lZa/Ue9SPLVARZk4obTKaiUWUpLCDg0fA0dt3nMVZz62IvrbZ6QlHJT+Evy
3a4TlUQ0xexrDLZ6umGnLxKBLnLsSL0YcZYceQRGoCWd42hLfIRLMAh+Ot76vwgcE4RljzWqtWev
OL43cbwLM8CiSoiJ0pUFS1dW35vYmrUiE6WFQv7StlEM48jwVL0g1iXbZizFq6NTU2XjeDaiGaQ9
y1OBO3d+fI3H0nHQXCnzrJ9H4RJiHwfmZuHbMKw5qarbnPSkd3dJDhEk6gflWgjudKVG/clSLtio
LKoYQkNpA0a6lyPysAGy5o1L1FVosSiCSy+28VAYnZ1vCM1xYCA6wZ0Iy/CC4gUKA8CvFZsXf1MC
r94nRfi1sGBsnP87Gg60CaTIXwV5ab0dZnfT/Gr5UjYav/POANXPvOnGKMF4/KroJMp3eJmOpUyt
reZO3TNIFlbMvtU+u4PgVG/6GSOFppBtlw6mIoTJ24S+3EXzS9T08UrD8b9L+mlu1MFgBEZ8r0dq
fF1AGVqFnC6c83O0Me22ZY2u6HbGGf98jWqGn1hVW6wJibccX5qlFwfLxnRV1rI63976XroDtC3W
bbNEN1ZKuhRW+JcWbi9rGfnoLL6LpHFyUKH1n+VEsRNEzrbLXYYHmij0HGbO/0AgNX3XHvu624ZA
61ALkqgqtJh3fGqbZ7977XBm3N/eijHir+xa9j0BZzE2AT6LbXctscDvF/qPnBFAJbCTtdGj2bl9
DaPbhu/S3RUDXJ+sduU9mi3Ds4uKOfpAAbOAWdA/rDnjx09Dfbfp+Ju4JxtTNPEv1/y1mIescPoh
ZqJ6Tdwx93rALyybWMoswm1jEB96JLu75fZuQ+dD6Fm9blyLTmrB6lt+FB8UwTmy3KGKkz8MdZk+
ZhTRV7sqvhr3tQ4M7brY/1Fjb5AmKofbod/30fjAXL3PSIqPiKPQcaxrDSoDqWV3gD+tNSPH7GdM
j2OkziKSZjwstqYmJzS5tKYrZzn6v1BxlENDyDfoOyjBbmAj3imj7onrbr9cYs5sAyyKymTuyiWW
qmixRp++Gyxw8O2m2vRlyPJJ97v6GX2DwCYq4JbNX4/u4rJsvmKMCZ6SEu5ejCxrIAHIg5hbe9ck
ktUBtcMOUFNT5kT9GbJZfqVs/esDkjhrBQmvZ8ag7WY+tgc2brydhXR37aPqfMDhEU9pMJaHLhhT
StjnvBuML4eJBKgufzgTucxEmEJo382m18XMJBHton8bVjGI0W2sJtOngkgCmBaxaYuhxGk0A3l7
LO8UJsuhqZkMILofPRjdQzWW6g5Bl/WQy4r0t1Gk30XoznCb9qEHLbeKzSBalzxFzg3xB68Y/1Zx
1w5vt8eCiHiM+WkcM2sp653MMFsM5ID8DXequw42GHHDty+NdBwoqlr93kXq4tWmoz102NQJZhNP
S865D1CSwiC3j3XH7hnQ0nrh5N3QeW58bmIe38srwi6hAzIryqvnydTOblJF32OIhr9F5H1ngOaD
PtMxyJ9/IZniXWlExpvKnm4HzjbbR4qSvM5/cvkNy5/MXaRgYdOvYNlFj52tXBbjqVKb6iHOWGYq
lWu8wUxHdYvvQsF1t2noaYHBz9BcvUV6GUXlvLdvzTtNj9DbUrPtp1C/tLOnykjoc+xo1jeOsrvg
dxdEhLjWa57ST2jpueDseMRzKR+JcD8vB6ItU/vQSyXbOIwDvKrlew8l8kF2aP4d57vyBKFhL8py
pB+V/d5SQREWs3XEVTjFBAlJF8d0Vn0V5s9Vw34+bTN5lkaTP6fgkbycC3druGr2nPMOQOel5zOd
TxaM4okJp3gqR6r9iaTshWgYqlR180zUnFwYIWMLaDe4qENUfeRJnfC99pUX9n31oanqR16l6aZn
2HOn5O5xcRZVpk8Us1Rfhxb61MQh7Qv/K6zKv9KKlwTjAvSAVAy5RVlU3osiJUspL8o317S/lpz0
6jU3RfdHGPmzzq77LaOv36iG218Keu+TUDPD02YEzc3ldyvextC6BgrUIcmsdJajT89+7IALgWH0
nQlJVmIIsGhMSy/SQ/ljO/pW9QV7dmA/WN3M7dSUEyExHCMdAPNVaCnqhR1LwX4f8oGhh61nIBIA
olYaL2J+SUqOwnyb2RdKh+DoMsHAJ2ISz2Ym03uWCp3sBEiDmRvb5t4qtbODPvICTzarE3l7sXwl
Txgo3n4O3aY5WPJ4zaADWVf48WZ5uXxQhaId8Qr2+7gIhhNeWciBCfTRnhLPiUd0gK0bbael+jDU
noo0hoLErvOdLASHZVyZXmRZpmcGfx9+bH0OkgZz8XjbY5LsjTwkLnf+2t+/gCsxqdlzE5b8U2Ek
RjUyn849MYp0L7D1h9q5v526RlqhNC+m+C6oCRawaKveqiZ8SxrT/y3xToFWs4/QEASzZdj9ml+4
B1Nm6WvrarsFw7J8nSzcQzrho2HLAwK1i9nqBYzflipzQetZQHMmdrpTVHyNnJZrU/ejK7kXILgA
ke4KyLnrsZ0VeJNog51RAsujo3x2bTbZELxUQPtm9+A21p/WsOYgXGwFKJjy/rSgKmWniKMz+ezu
ZnKlU5p4Fca2x5TLTIvJYadiuDZmP7abmfn/ExL+L8HYjmkLw1JtSzWwimMDJ1v25+sxyoP6v/5D
+0+plYXSllX2V8JoL8ya8XgU3Qe49bf5Pz9zGL3evtZwI7lE2r6EVARuEPsvKuFc9yxw0DKGInsY
g4ykuyJDl9U7/mmik/LMaZAr3UpsefsiakntMEdHRKozXJWuuqpsJU83n2OLGNdTzcrcMH9qV2oZ
5FD4+usAiO++Wz6kyXSIA/RaVUb27vylhKjAixW6nw7/8pNdaMnW7FQc2IVfnKRlONtYy7NHTN6P
RRK9msL1X5zRBh05f8YWIl/3GaSVBsnlhpATYG3AJOcPUY1KM5C2PC8vdV+1NsLMvMJnY6FMRnAJ
VT4sn+mh9lph+7x0avuWqL2468xOf2GpRJZcwRHqANbI6JNvEExHxUJpiuZB9qArm54lmFW/FZhK
toR1YRKeP/hpZN5ZjspPbCfPbau/3zCCNp5ktCo4sCM1YXUkwc7u/z2lx/y/GfIOacNzMDYTdjIQ
/oXR06IWyCJr7A6iM607PZ4ZhIwMjcwIr2ar1/q9qc2+voVBEhlR6SnzmjPE6qWIVt2UZMBsQDQy
aVo6waqMndWt9ssgR59uRYbfOHisxUDr2GrVjybick+pCMlAV5B/ijl0GiqnpEEhWQ1ucMcs9VYE
CkS7Xl8+10k8PS75M4Od9WuAzOM+npNocqLeSBPJtkNq1PAooWqUQwA3ALXWMZpfan36aNe9c7VY
8T79+zdQc/X/E87suDgfDF0Ypg7oDDfm/77BHB1N/Kjp7iFjXIb3Tbee0K4XK67e/sOt564wHf07
KyaOr2dEuR6HOelBY/mws43zoGrlA/rh6VIM+RkyaLSrm0Df+axc1w6+6rtOVnjX6nR6UCrtKYqa
6E3NGR8insRJVCo7Y5xn8dOYRifGzRUiKSO5DzhoGPLxy5FA4KEQR3w0AjkyQH1omdpCCVTihykc
JeKpOr0TQ21tJ7/7wF8gNoFpjJ8NEtIhSiLUqnI9wo2TFCvhdJbgU4TVP6vpW2Gl2j37DzYGM1tD
dyukv42N7KyCsMDkofQWry2xCY+BQK9S9LZzjgfVRhHEZ+E/P6P4TtY8vx4XT7U/6tm1jgMS0ksU
gpWm3+lzn9fbst6T/bYDZ/dL6hZ3BSZakgPMCfy4Ejm7pJM4v90/bAmSEVOBpHMlqARxutGTD4k/
U4n9M1INe0eDzAxgpqcMxGefVffLTdXf6vyFHNzAVsWIzGjT8oIQPeXymQJSiChwYXmGXkKz7wBK
zq/COezZRK5Bjhy2jNnouvyDjV4FmwLb5jboh20MUuBHz1imVhFlmsp84R/TQ03YLNVFVqZsbJX8
SLh4wWDM3rBOqs5Ly+0kdCJ8c1e0jym+hTSHvsTVeULLS7pO67ovsazydShzsHC67Xxr3DsXBkXM
B9Cwe8ikbC9frtLYzIwLyGW55vKNfsb4h6mdSQE4/dEaUxyGpkVKobv1fUDRsTL0MX24fYuJqFBC
R/Mqu0qqbmvFo/ut9HI454QG93H2DBiR8iEnQG0MhnYPXW28F1rj/d2VCOLJeidxcKxsl6/Guf5V
DnVyWuLrIHbsUyM1V840MUeF3p+iSrhzNArKoN1BTh9Pf38AtDbiL7cHpoCddiTogDdyQDl4Ukbo
dv/+dhem+y+3u07ej6WaNlNO9rP2/77d4bLge2rS8Ajvp3PXwkpW2jKcVSEwew6kGy8Y8+5aOxMa
w7bGMxYWd67BTB3KW7kD7VCie7ZxNMxxmLd3UoYkz6aC0FsD3xeieqJHT8vrjpt5vXSKaBM1lhMl
etlEEPkiMCUtCYBVGjvrKWN7mbUlJEWmzcsHYX2XpFQ8iJpdlRFTU9ZOhZEJIN9hoGFDXPI8Qvxe
uUWg/BbVRWly46x1uNcXyKhMSVBfpiuG3RSrJHadlwTj54CzAMsK6qEa0p8dGj84P+sXa9Q/c6FP
R3NubZZ2p4xMuReF+cf1XZRHgM0cojyPMRxEAHkkhyJvHr7iHMV0Mfi/3bRjuaWAggFox8N47i5M
gYkZvnJ6Ik9vDgwpw1MTJgYdWsFAfP4tk6awTy0RgC4VdTxmeySSDo4t3CsLi4pcDwzFxoH1fvdW
NOpv3ATduz/fS+U8K54L8bGR+tlK4nJlt4O50xI78nKrHC4U3v2lzF5HX4RXJ4Jx46hgISYRbADm
sOkoJVWdTGrK4+4SmwIKR35Ex+8QHx3lbMwT2i7N/FjuFNA2Ym2xrOfEqDmKuvqhks1LabYDlPu/
vnx7DCcqKwJWWIFmvoaC1DTVHQeP5HBSjzjGFl99jsyf4J/5sWLCX2AsQxlZzQl2hqh3iqmQnpGY
4TwAN3b991+PHrRQYzk+3YayIJ/rnKYQbIJ1jVEHDTIBEWAmiIWcpENcOSKMwx6LYaGbEPF0+nzb
R3iFWFhvFuDEAqEo+u/Ct0gAZWV/dJoUbVs3OngqlzuSvpvnEbE+n7E7ondW3Cdyg82LrnHDGJG6
MSvRseh1w6ephnroFy9Zk954Vk6ll/dpHj/PSArg+7H73c3ZpKInu9Yq7H6txbHWbQAsdu02TtnA
N4n9bch8eMlHp5ihFtExi7V2Vy3hwG2Nhi+qBLtcG5OdWA9JWzwSm6TMe3Tjuw/F2tVH9RgraKfI
OsxoAZTyEAO+YhPEe4zHsbpoauV+a+52murquAQczX+fqQXYqIPusHD6bg9n0nTRJVhTScoLNaKt
7bLQtDfg1GLm6sL9drD8HxYuX1NAWArRqDgJKxTbN+5YwZp3QaVunZpTjQ2jPChR9yzn/+blm8kx
J0PGnCqIEcldOwkISY0NpjDPFY5G64mgYtgAKSMEkyfbylbacOs2brs3p1I7FIqD3oVXf/82hXXt
SuhFh848Nq6dG5wFkyFY2OHvAtsrdOweGwIru6Fuk/XytHGL3LlUgP7vLFteicJqzrlFRAKj+euS
lJNMir1XE8yNpRzSbxgPdGyWx/USM5NrgRn4BUWDWWeHTiJ01vL4p3SU+Fl2Nq+U0auYskI1Y7rV
BtmaeBlJJDbOdRRlnCEE+azHhbofx/I3I+C4jcb3gPuXpF4ClTudQXGSUTdqAG3IsM4OfezvpY8d
awm73ZWjILc6LpIzAEIGlBob+yVjkd4cg+zIk6Ur02K/fB9pT4eedUNG2AGem7F2vd535QMRnCu7
GbklVcroDaYj+/X2Z+PYJ5iEMV8984kcaRfHqq0+ktJtLjV7MGyQGH1YZx7y+ZtjagzPIBYNc4z6
WynaQ8DK/xVKxz++vPyG3tgrhY225fZqqJ5KUt6sOLsTM95l+QDQIFtLvyJazCh2DjuPPdeAs7Lr
YGfDq/UYV/5qY/acaVusdK7lRzX4+LtL5nxChhsiPOiagkYPR8rLYMDPKewi32Ez6uH2w/j3+rTQ
jrGMbG+Y9PIRqs1WFm7H9iDQtksDHGSVukvs7EblL8IZ6ZDaEHGM+0nrmy/SsT61semedYU5v2kh
XnJwQBN6oyIbgbpUd2R2Q2OTnjavaAwMl2w9IhLbk2l/y1oaU5Yqc4ASG2/hLb1F+DqAQv1vws5j
y21ky6L/0nOshYANDHpCb9MbKSdYsvDe4+t7I1hd6lL10hs8PpDKkpgkELhx7zn7IEVlBAVw/xxJ
PeT7ol0dAIR7qPKJCKORxOk8rMmeXyK3SHbWl6Kz1UjYa6d8ukwQ7G9R7ZVej3tL5ONu0g0qRChl
hynoWYHLrj2SExWuFURHoXPSXWMtONuG4Hm7tYozGovnwB93FeB1UkwoEMA2lhs97i1GgYV5FQvT
uL934845+ksFFLrNeGaj/dYRcbVKl3h4rBQRlUIwkak2/zXldprev9w+gxto1nG6GiuLBr7PJ5k2
sJLqwsQU2JCLIszp4p+dMJKTKq5tG7nRgMeUFFexVwCYGwXGxG2kXlNZ524X3aUlLFP1ubokYeGz
GsvPdeBPRzZiMR2drjqigLWenUmrj3VBXnfTI2hzjOizFYcQR+v653JgCmoXAo1hG6Sow8yC3lLf
zsRKzaUL+LOiNUI5Fe6L+DWFMkIvlzuIAIyw8kH/ZV6iv4Hv2csocL4jpP4yxRAqx9DLC8aX+HZy
3YG8ucDa1VFeBZ+KTH9iXZ/PliWybW7K4kML0Q0ZL+VcAVhgjrrChbtnHtcfZOG0J9GbmLecgYCt
yaouyN+9nfRDan+TXFBnCbh1el+cNSEIKTbNddG69qvWmN2VaDUECzNC1VtEd29JstZq3vj6z5Up
283fKlP4dZ7nGVI3HUcHt/h7ZVrVZgYbyjxphbC2A1lqfJGvblPGuxttUTg/UzueNoqOZgFeoiuc
nsPJzD8mAWggCqedWi3KuYkfCexGyfVku08u6WT2qu20w9xMAsY1haNIxHWerJ9uU3HpQ3dA0+PU
1dk2vWYLp8X/5FkUiOKQ5mFBqdXBiy3y6pTUyVveyGKrii5pkjqNhmvGO1JjosQ1ee4df6tOea7G
igGP017nKnsIks7/NnIQU0yqgyDZd6hOsE/BUIpsaOyI+/ArqNkpHQFMpAkqGhrV1noahuYcoyfZ
TDGDS99O623IeB4yZ1Pg227EWUWga6Q5osqRL3yY1Kh6E1IxeCSQi65/6cPqrtWdZjU5hMc2Mq32
Y9DfO8sqm1jGLiNbgkAaNJOMSuXaiOf8vkFAGCyTyNFke8+OApvtkhdjYNxdDf3cnQVsltfJh1us
mR0Yis4jlqowQpKh2U1gbDXc58KqtXVwqoVV70fRs7GVGfRpIa3y8+y7sPsTr90VOrRJdRQkJMIU
+G0w7nuQGjwEeY6WyIe2kneOnQGMsN1LhJP5G9PzVTGJ1yIh6G5kjroqmpJeqo2MlVELEQ1MB93g
YjkFZLeIABWfhvYpCTpqmGSuH3yi8zaN1jTvhtl8b2cInoEomsMQ7FHawGLgAIBK+TwYlrfmiSwr
F+QKxub/+yNpZ6NiLDvY8eoLVFS1YS5N3g9f7Y2LJ5EhL2PYauQ+wVDzxQ1tuj1p/IzrGyRNNOl3
A2a3hzmlw4EVLN/KgnRgG5vBYUwF0pPlDp1Bqz+49G0Q+RGXXvuJvjKCwTnaWJvXmYVKODaG5t5o
cM5ya2NCK7n28Y3021T6d+r2L2roRxKuproLqUU8Yxg2B+SgNH7wY4rqh9rtzXfC0sqjiIA+ODXz
pUzToVPZDU5ePd7ht6of1QPxKHRmNXiM1VIdFBG1U9TmHus2G4weXMwaA4lFY4inWWFl90VZHpRW
CHXNtomRs6mpw5wSTiw0+8nW0+BJ0+u7TiC2hp629AHQu7hMidbM66CHueSqVSB86NIC8clRJvZk
h8Xdk1oH8j7U1m49Oyvaod8FQPxmIyqX5oPq9YEZRDcyus3O9urw1mL3jSG7J1HmTCVq7SbLddcK
te/5RXeIzUViW4Q0NPypOvDZVxfMMOHWjexdspS6gYOrxa2cetcyB0Yp7HVYarlDwb5ADd/VeFOQ
xWdahh90xiQb9sG1Un0gbFWXWwCKHmj9E3d+cRg7DcZ2TOruMp3pQwPve9dPV/U5hT980xGHmIkk
nwanBTWzQQXN+q3Cg5xh/EjRP5xCwl92yM28FxMJa2S49rFp8mobjwRaVFPuHTL4e2eAXoyaA89E
D0kECiUcX5uYe2ycDcaovPih1DaaEznX5VlpBNphmHoTpEdyoS53v4dd8oKhSXtjm3g/4PxEVUoa
s3q7goJ6FcP/vOpFGbw0nA/eSDmkicwgKAEesvf3QzqO73jfrEtCYbhqkUBf9b4cNkZguYdh5gyd
yQy5jb77qflaNYZ1jyT/ezbK9qgvZVXp08rHfIts15bfJDsVsFak2P75rgWs6F93LYvJhO3qumsb
prR+g8S35Gk0YGWIJojw0nThcC70eV6r6aRZhzrdDvOTD95lK5bGXGHCQwe8l52ZWZPwqUL8jCgP
T+Wy8xgLkuX6FDOqJ5IvdVbgQJmyb8IM2eJZ97f7oOVUkPubOFzjWQ6uvx7aLn8zhXYIhUumFGrY
Efwtmz01nIGeRfKcOWVbXDFkMENEvxZRFJII155VLOBUd3wTgkQ7JvM7NNcLpThszjLu7bcZ9qGa
gPrwNJi6RcGOZbkHW9XNe6cBhrTqokhcGJyxdDMXNmyjoqMz/tXN6TPk/gGevyM95e5e+v2pEIAW
dAT1T7+OgtSjvMeEZ5eefwaz458ZP+N5V89zh+tt+d1AYY1/yw8qivZDOFvdSjWalDih4+bzMEXG
U2lX2mmODW+rB5G7b9AwkuMFeysYQnw45V08c3apIXAgoxYpQRjs4HRnz1WG6wWJQyIJkmQKcVT/
ol9Y8amX1puj+v9DcOqh55wcL402jizmA0uDB+TbB+Tr6fZF3eNAHc37Ochxwna1PPus3XfqDxLU
wjnOikxcCgPQjXqx8CbcWMtGP8K8uA+0RuCgtf07yjDggpY1fWJkBuFDAFMnuGATD7G2V+k6mHfE
BqaRtmdfckdnDfNFw7axxl61tvTcPlZzVT4WTfKg+iUAvPSN6V7HknwsVbWA1OM0rIyYPqxmbbOl
c6n+YJFG+LG7a1S+lrYCC598sC+AL2mW6V6V9A6elkmabHFoE/Ru4hyscsgf02ziXK21/puXrnq8
1Q586PvKX2D9QC+YTcdPJhbjo5rtZoFWryXtakxPdOJ8e3p3Bj2nZ4ACQT00uBWwhlCzB1FfHNUd
pXLB5rSG4IyKn/Rcg7WzaFmBujbnwnW+wQtqnsw6MWDiTfY6jUePTWPl761lqABGgGCnAK2FAOni
W155UtnILj6llZlpw74L9fFhWgbCZOA2+6rdKoEidJDxpHv2uKkTZxWPvfOdhhOYFtOxnvWOXoEV
QE03aOTvIYxqa72dyW/V6HOgxO4b/dhaQ7HXuipc2CXmxS4N683wYX66w9cy95OrhV3mdLuDE+uB
ULYHgVcC8Dmq+y4Ike54Ky/C4YeqiQhLXLvplH7YXvgIWQR19Fjaj0THmvROzDe3BYcgaem82HDh
1RdaDcD9GKHCOSAvfWMNsiS1nKX5NmBQRZ4q/GqDJIHeMHJEuBBP48w/twAPB5D2fXO8vU1hEGNo
qNttAw4Bw3FW75rlVjf2vb0xLTyKKkQ56F3uveg1lFi5KoGae3ZNn2TRws5x5uzc5SkL8IH5mndF
kxWefRqSGyXBzY1wyfCstgWduDUVdkmxJcvPxYQpM0j8H0U3TkvlzesGknrsSRUZK5az1fzJxCuZ
IkHDo15W7bRVFRApiO3WaCWJJyeFC/Uxi2B/TMI1A+FqkyKt+D63CQlhSn3URyH3uHE+qw+xkflr
1JCyh1y1XdtYnh/VBtSA87xO6nZeYSn4UP+Q6jPRPt6BUysfiYx5GWa3uFf72DyJXjTyWbJRb3bq
p1WJlmOFvqUcBxJnjuriLS00Ed6jKjIuERSE2+aesjV/6oDaSQJ1acPJfZyX3s5NJZAiW2MTgZ2E
Eb/Z3atCM44j1tSRLx2zKsvORP7njpKjPKUpVlFhD1DFiKZHO0cLF5gMHdDbO3EsG8bh6Df7ocyy
k+wnWls2/BGnRp0kSgT2jds9+mEVXdTZOrXCuw7AngY9fum8HKDfUg8acFT3GVQwteKpN+HmZkyv
0jtUuhfjne2GDXnj+i5BAnlO3Rwletvpu74uUTpBI8S0j4DcINV+2zbecGmMzrrk3GW35Shw7eLY
4MF4KWDDfy0m56UgpPQZf1ZwmoPAPxZSPwXOAiM2scCzh8D3IPrwksZztFZCdDHO43YcWDMaMX65
zbjrlBOHFNdfD1B5u0NWVXdAFMpjPsWvBlXe1zFAJGFk7nc3dnHlaZaxAXUd4MPlpinV/bNnk7eV
apseeOm+NHWINLfAe4eB26jLasPmX19QqD+jhWJKzCG7uVJOD8nww7NK7asRShbPGo1529KJcGmi
1sFy9QDgzcv6fAsFztmkraTpXNQNrlBp6XzfLDpsnpKtdHVvE9diw5QMvL8ZpVdD+6QKFDUIKui/
nQu2oDJK6pdKggFy6SevyK9/ayz5E8xwdl/SrU2EayxgleDqXgavlxdqivHkDfppYhu08iQG4tQW
V3RzDqoXjfBE4EOlDn4F4ZAJiH2di+FdYzu5l85I5xcCCVg3+zB44Ahqq3U3FdwzlQbnhEVxNupF
VVUVzjqxCwIpIyyQk1/xLriq1vQfEEDR09hYy8Wpz3go5rDJTwuaGCSAEf+HFCFh/y5Q8ITNReA4
riVsBLjeEjL07Zd+JUyJ2aX/LU99gz1DTix20TJGzZz+mbsy/Imc7nxdmsu4wzMPulX0z5iSdmGg
Hw9KUSvLgQzg6I3Tr70HkfNs0dqw6QL5pTBeUn9EwYUF52RYYXxfgsfxZTF8Scmvxc/ynRkek4+5
Mg9dZyrK/UsKyeiW0QPMWV8RsvuV3ndw0fO53fUW5D2152GmVW1dj2YjelilVK0SMGmO16DloGNI
X4pcibqYmq2fG8FOPWW8So7U7L2oU+tWpNXapnDA2le3E4392w5k/wSegyLN7RDbMagCjyvTjNFn
SuJc3KTeS1CSNku5I29H4fLabI6ExXEt9WNADM3oBrt2csdPjTf9JEvQAY3d85dQlbZ4y4EqJVBU
r+T+0hfoPGcX2KKixwDYf4bPcvsXmb3dgkjzHmu1JLkLGqZE8FzHXyzsskQCAT1djoaocj53+B8P
M8TBy4R64PZg0o3ekD6UH2VqDft2Iq5e7c3N5FnrcS7sLcM850nGFLvL20erDaJt6jctTRO3hzqw
DPtD2tZ7bnPMq/+WedsVpJYGge7tPkwEbmqHyauptdlrPW5odnaO5HAZAYYelOPwri8Aao4+/As3
hbOZL+0FdBKvOP1muNCucV8G5R09cvmZAcuwzm0XUKCYa7bmvjjhrbkihtqKtgcYMg9WfVEPQK11
DNPGhzo3CC/rrhMY16CWzjZCXXgPaAUCzVJt/Kc91r+2WK5rgivymCvBv5LOPy+hzHeZpo2ZdvJk
iKEGlWbj5Pq35cD0jduBHdfZu0WEm7SQe4aiv0sNYz5iBbPWlgjTi537a2OxPlUsg8c4xNhg2vpF
Wsu8Z+mATWXZHTrH+3GrgFizt7be1491gHaK/G4y0SIsdnZXPyvNhVYu3Maofq5dqgoLLiya7Olt
MOLxa/2/B9Cy3yAUMcrBVbhSn1ywdGaaZN6l7tDccvzU62qxJjpuZ5Vk+UkvDv7DWoQy6l8fpHQ8
F8Kc6bJf5fifHyS8P8TMiZue43r8S7gQNOJSx/pK5bLcdE8BnLeV19llQYk+R7vRrMWFwabB4PpV
7fGmEFZQDXSAXnOuPdLbl9c6QvZOxtKjOQ/+Yz534gAFHeHP8pp6CKw6WhFOcKoJPrrOwkGdgz1y
WzE8Z22rGfmMnHVtea96q+4Uv8zLs1KDEFVYrsfuaFF22gbzWd/I4OGj9pStGV3ita7CEdRG18/K
z7ddYlLa+mM26TiNctd+RC/aHbDXV3sGjvBHp/icMc25m7EW43rxko9Eb/kzcM6GMZ3UUFg9OCE2
3jiKLThHiIWToN8IQkX+EgsHXrxxye4S+VHh7Me53BIPnbzO0jtVRKGj4Kx0wL90/qVefmlskT+1
LeaUQmtfzcJu7vM2Se5c3lTraJB5gDqtao5aM+YoMYJNrY6WPzUz96sswvrT8vLtB5YftazG2sSx
WRFtYKDNy7ovtUuaUZ7mxaMd49Zz2+FoMSV6qHqiJ5f1ovczLJvssR/CKruL+6z7vhzMYZzuNR2v
3dwXfM89UB6lvda64l4infb9SF5ds3Ax808dafY/jZNW8+nAqu7XkYWKIGqoBsq+PZDEdUSz2a19
6cK5ScyzPcP8wolfw5amJYn/3+82IjbPQGR/zD5pvlmR/IRzfnQH7Vtu4GlIA0jftvsxd3BWzLyT
K0d4QDbNbVpmX+YoiblUN5pRUsDUxpvROMe4EiY2YPz3wQUYxLcAueIuH1Iss064TAqxpCeo2PrJ
O3HpatzQIhBd0S6qzL3VjPyNpUeVYkT7urBQuccWNHWIu2tfD7a93+1di9kveLsOZDsRTBP6Amap
ycaFs9nuSuxTfOXp69B6zxGDg0MCyjLqCX5rYoB3ab80+mnvwqUhKsIU1b4FnF8GAbZZkFDazL+X
DEACEn2TdHV+6aAJbmoq71ga7D9JYrBYgUBnT5fUC2j2N03wxN7ad2EQYqKeTlNWPvl5FuywGV2a
qmTYHRTG0baPQtbexa1NcMSLIRVOyymU/Xjqknw8Yax7cRxDrPC19uwEwTQvGpagQzET5yNcaLj0
GTdpMM/Hsmk+VdR+rK3zpWROVia0JCvr+2zR1J31D0s8YNsEvBKt2CDml8xtkBZOw35q3e9d7nGm
x117kChscKFiv3bn59SLwXyE2iHvhXUsgslARYJUBXFh9zIX9mnKKyoTgIoi177XQjyA219BF5T3
ut9dsRmf3Rh6ILP6S9VzPQPKpo+vAQDxgukEvO7saREIzDpmx2R2+5pdP1o7eeC+ixd3ZLolR8nI
nutWVs2VgcmzPRjb2csem/ynjkraJ8ox6o3P85Q4xKJgesV74DEtWxMc0BysxWxgtks/qAsvUq/f
h79FdUpeB7KtMGvtIMrO3ZkyNd4aZCv0x75F+CVoOuFYKOWso+7W++c4H05DRF/E7JJ2K5b7GF25
GJgAJaPbtxhHvZa45aJ8bIf2zcuHu1QgRv01WZ2ruTg3xNklelrehcsaP8iFBY3Bucju8j7LN+2c
7fmTFXfczWh+ZCakyBSmGjtal3Qn0Wz8lOustdY9yTk+X9nIx5XhnYhBMS7/m/pntrCrEII+mUBP
hevdgQZeY62JO+xZYBwy0uBy1gpJuFb0UeLrECaT6/bSuOU+LH9YJuDBmO3tve4cGnkIUlAVMDcz
fTeOxx4nfhp8mjuM3SiavWdAHGn0aegkOAJ2hBCqDO8KW0cmzdajRQbEy4hOS0hrfRL47U1Jyoiu
rZz5jQgxoDj6e1WHX3MWnnuZPMkCbV7XkReBhYNw71J78mQenP2OTp6vP8TSDpA0QPUWudy5nXkx
YeuNst7MyF/P+Ug9NVgkfXfkaHm+Fd6LuWMP82EObfWA5AgH2hFg3AB4vQfgEeZwEaykf6+Ddj1D
8XjqfX8dyszeB4bXn5L+s7TBzXTSfyESNdvS7XmfgJYFTYFQNu1feyzi17SDU0yI9JmrTz9GoV7t
62W4Mc0FNwmdrBEoqAffsBdBM7qOmWVkKpv0ODrauc0X0StqPEk09w6taHF1JuseRJj/WOVA55Nv
xd6btGpLpvEX15qQQlow7VImMrsufRim+khmh3VMzexL4r23PhZpabXfCGxFjtWn3oPq50AQ2beS
+3ACb6WLvDM6y/IgSzTwQTUeHCcJL7rvflJtJvqpGHskOBmTEerJsfv8MCce5ZtVWNt4MPKnrCjx
Fs2NTktReGunC5hqm1ayLuzBvANCwjS4cM07k+g1BAxEWqnX1J8GnVZsmPeRMDSY8cuoDRfNozDy
nJxkFbUFb7DObtMmQvUVNcN7o5M/4FZir6QVt/8UKHZ3EKKC+BrY3BmKElsfsCav8cID3nzijhf9
hVViBmea6R8sjLhOWboQjrDHGToSDqoo/VoWUJvUdK1ttGnnZRJoAq7pDV+ZyfgkaO4nrNBr9lvz
DtoB4nVyGA++DwM6H3xEBs4YPId6CrRrjA5Ix9ur+swZHrINXJ4WCSx0eD4wiGwH3dVQ+ue6AGFn
wAq49TL+XLYL61+jEcdz9GWW7zLYt235W7kZ56aFXd5Oz0HTVa9Ydpb4xiR4U0eFhZrl11HgkUch
wy9qSEIztDm7tVzQLcxMsHU1yCctaxVO8nLrYGDHRGQRDCw7YWXsVQUdLZU1A4fklJnRs2oeq3ax
EnR6hHfu0wwEmNnPtKvljARjCeXsPB0Gh1eM219DKKh2QnbMHTt5CifCN2Y3rF/rSX4LXPTw5JfC
CRWfx2hymHO44Z1PiMmTKJsX9ToDvBwjdNTR0EZ0Sqw4ewdvPzXj+NwndfU4NOGTMt5NTAKOXSQe
DayZzDhwuKE5xW/fAESFbSXhB4BUf7zZEMzoBcHbIZjRBasB7zgMo72KteowuPld7YriQiJ295ZD
+lgmhlBvnEtUUG2RcLTLe4ut8W17g89jAbQIKtQqvrNC/BC30yyluU0qQbLJDEilNQ5fXMJIfURC
zsAiX3OXuUef93ReZnhNXgPGw19cg4WupOOkoaixMbZRxO0G5s4qrA9qJqxkY72c3u3ZytetiolN
dffDdbvigSgsqpScJqvKeYvihaWcR89a1D6Y2kDSwAy0sDCb8KsOErFYvI6lXVT7vnY+hsgr7wAH
Byzmz12sd9dOabpGgn7X+qJly8y+fZhNFhrDd72DkZfy3nIssb5dyn8+983/59R3EUPogl0W5pR/
mSrY6mi46tJzm8nxG9AByHAOExTBkRUOfN/OQDJsYL5JIZPXPExNzPbAmGqkZ+vbtz0Uwr6Ulr6h
aURyeM5R2bR/Hd1eW/40V6/98+eCiCK01zD6Z3lDUl8GJQGXb3JJmv7+z7+q9a9NpQug2xA6wDv2
5oS0/nNTGeoYb6BH9mdG8O4xA+chFQwia0Dn0XMgGoWQSzW1yhZpSSLNFzvWh4tejBrNYnnUDHyv
M13le2T5GKXIuT91Q/dcRfZfL0UBsWLtzMUY9/l1ot+G3oGxjei1gYR4YltyjbCCJQywYVx+YfQ0
XKohIWOhrvX33ncfJMqRgdHPJ6g1h1wm+c9JtofcyaOXP38g9tLRK9IpKPLj9//+r2WHbRvMgaEf
ezbBir8ve/QDM5+FD1citwHKkZrG7zLEBRt3HGlIv4O6+2jG4UNtwlqJhbtNnyYRN4+xXYuTW3o/
XSrSRxPOO3Gh9U6hYH6VcuooI/N1cZNH28lxnWpr9yYBNJM7MUtpUJDPNrY1K5kepNHr+3b2oCgv
r01dNZ9xWOCRqErjlfOyRwq5HB6CvMb24xXhRfUibt2KblrSNs2zWlz9curxMETzaUB/o/Tz+tw8
ozmO3zN3HLZR0Pz888cp/5+PE4aq4QgTD6Ch278ZAH2/BhHFVPt0U2lare5vzGlRviWodJRfmd3j
p4juMdF9fUqwbG06e5qy6WHSBsgX9OFhf6blcyiEdh8mBb3VqXxmF4KqDkwzlN93zfHKS2kmp6Ku
cRILEWsbKJ3eRmXD+Tk5A0IHdqZ13alx4RVby1rNz/vzqL8nOePwzhhPSl9f9ziQos8l9mtwNXBl
orB5wijhY2WIv/cwe3bcDuz9kI/+pSWz43ZUL0eqJrITHJjw6tl1LeJ7RjZ8vxg6DpgvZqBueb31
hffmMcC6dItfgj54cOeO0bnC3nFFvghXh7COdRLL4t3NkcUKBJ/7bHlKAUW5IJoAZ3ubr1zyRpia
RBug0siLmROgq482SlvPVxLcNYFHgWAyBlPy17wTgPfV4vrnL5rM9n9dOI4wdCGFaRp0qJzfpBQj
lqdBM7rwzA8VRxbC+alvw63uJt5uMJHCwUpT1tjaG1511GnvVkQUd95P783QEuo0XTKz8e9Ukwbi
crYADkCwSO730yDmtWq9VYYebrIJHt5t2GEJ76jNTgtmjQaNY4t71ufsZZj04uz28VOp+88pmHt4
NjwkbN6uPkm7pAoto5K2NSiO2ZrtjB491q+md5DY59sUlX70kq9AroyaKJZsS5Dp1Zc6XPoKy4Xe
STIbWlggPlbenQzLLwGEIMJee//sz5Z/tgLjOKWNdQArKI63rrWe441RPeYozh9MH1l2PtpfW6ar
MGtaaClKNRuZzsg2Od2pq7+zzIfOscbLGPnfyQuAXWZp/I7dND22GfBfHzV8IZzT7RZkyLk5KSPY
XETaeTb1lW+bBNczuQ92iSa0bY7hi2r6KSwAZsHeuyvgnqFr88KzbaAZi0rTfy9KbnZQTj9qjL6r
wAA+hLyE3rSbYxXzinL1y/bj5+AnPNs5A9WldjDLvVbAvG2DbZPr5SOU9juGiNrbnHk4mUMDzZIR
Be9C0+M9AHWmH20XPpET8aWYx12ojIAa8Q4tHdwp8/W3Nsx30YBa7nYWa6QbbdWZkdfSZou/yAoI
iTqwir+r+n2OIc39+WT/t9jV04njI2MGoaugG/ub69LIItlZEq1BPXrpSzRlq6gr8eXHgt1cZhkf
Y8tvJroqeS7iPtxV9L+WMWG4G2DIbrHTY9NpexgsY8akGPLIg6MdzVL298p7qFyITYJ8zNCZ5w9W
cSpKwrPb0HbFzvFw2Ck8SE4aR54EL1qQRN/UQdG+9OhfngIIIRicRPyA5d8+WEltHFo2RT9Mp/sE
GKmmTcYMjdao+R8a/s6/lnykwJbpOSwC/L/z+5JPTYBSvEbbVwjvkJftp3xosSaOsw4rkMgwEpiW
53lDdqXW6UQ6BuQVOF371mZhRxoYmza1gAVgzs4tmX+3p2xYu9tTIfdCd9iWR5hCAal6D7pZtnCt
lvuHFetf7M7bJfT83v2FOo7lstoHwxAdoOXZ1kGTQLFHBp/McGMcAhZRn3QG+gfrod8OZk3qUeD/
iHIdK3eWf8oWtkMcshdN8c4e4xrtW2eKb71hESjSg08skex8SYF8lkvidcJ/GJa+d/YmXOK59nzj
oNUl7SzZWitCa813Yi7CHYzLeu8xevjz6WnIpWr7RxHDaakL2xTIL3Qhfi9iepjVST0htg98Wlqq
r43U46dtFwsnHCR0notgm3v1u1shAYDQ52Gfr6x3PGUbK6VzhH25eZacfUvsRPM8gFGhi08z0+lr
bHH+X6//+olfR0nxk/CMYHXDZJgQTIpEv7TLhhzb3fBY/31kzSQGqNfYgH8pzXg+KSnT3A7mifYI
+x29LT5D7Sv30GfFYuAridvjyIaqslzrTvqYV5H/2Ug5VZbzO06bU0mn7wN9OKUbwxHDN0tE+f6Z
mHf2WwrRU5usJ7dVkqUeD9oii6J5s7GHLnnPWjg3vtPnW0gMSG+RNtODsZtiD4rAvM7uXEBmkMa1
MBJ6U7p29hv/SaPM7sjusvQLzuPqXPsQGsp83DZkCHzuJuwpdkHULLDq9VRqzd4CcnFTos+J1exT
s2RooATYsz2F27pOnjsjols5ZRD4k+ldG8oRDLycH42o+oQ3FrEM3rFt0A/aoSCvfXMzgwZzxgKY
YXmBXfukJGQp2gs/DlJIj5oGb7M5ERfjPhncnx6LCYYSGIl3RwKjcscqDzf0btLbnOEXI6SICvOp
MEgiHnzngQ+gJrIC2546KhrBV4bqVl1OThwu7D7Uss1gXMaSCDyjxiNXVkX7pB6QOn1JarQ3qdN2
Wy/TCWmBjw9yv8sfqPCnO9tp5aru+JWRVtF+XKQWrP4ueWDGOtYQ3U3KCExBgpWu0Wg7epCyZi2t
tv6SSz3z2xPTMNokHDj5KUSPuzayhI3niMkm8XXUjCXE2CQaa6CNTnzKE9puam5ocIVsg7KUa9Wu
bYigwP8VkQ2eic/kKes714i1VWt2hBwzY3lsQ4K1ZOdiWo3XqsvETKm86hpQ06Ei0QgszZe0Ea9K
6eeMJJiYbWdA/NLKz5Fu9TtgGDGismR6/u0oByNvilGnF4AZbsEzQmB2TvR+CHZkvBlbKPekiJhH
8C6uicRVP0uX2Eug7dOK2+d0oDv5Zpr+U9IW9qtbpvWevxUUY8iHOQaPIp8/5yHFm/LY5DZZrxOd
5cMMgIgJi3/sp6G5Rkuwm0vaDzybb6Xhvtmx0z/dbsT50GsHoMW0dgD7jDkGnZLhT5gX5yDKr8IP
mtfOzoh/YDPl1elaGHKj3n7htACAlnde0W9DucoIPSQT6qIeCEr568gZdkXiaJfbb6X6YOoBYdy8
N93yh5N5kMgtaM7TDFJzpWttcb0dgt4FX0YueYiscRMai8stdR9sT683pNOwc1+UU2ZhXI0kBAdF
K0oVFU4M9gAslAKEwaqwD0HB2yN36SHOSBD688JNsfzPhdv18Ojg0jR1z0KcLo3fmm5UCISWdZoB
0nhZ/aBfoq7oIACu8B+1d1ZAcDEkyWKbYdRkugPrtY3G7MHMGzqNGd92H1AtCga9oL295OK0VXJx
yQGhabm6rWbd2E13wMaGoyMnlKduUzwiaKjXLpGGBOKN3Y2H0S6dyhZg4KZDHrbNKbqvJUAvZWIg
sx6J9ry1Uzr5edE9KKtG7ds1Swdul8XzsJ06A3U+IxyA0nZwVNWyjOruENjZjN+meAwS0rWLIPl1
UDQ07JoiAU8Xe/HJQxW/dnthv8VlO6I0z+tdVRb2m5MlLlISssYnI3LeKobRK22CkU28Uo13RNgn
OIoI4UKRYXCR35lnM7Rp0AXr5MDtg8DtITEtEs/Fxgv9aitTs93fPHfxEgBd++1eSfoq02QeWxSH
Nqt+iDG2dn3mFdkGAwNxmUNCL7x2Lr8eitSKkNy02ubXa+qoFRPiAXDNpkEdV0h4kMrgbVDG7hHj
S9IxCANxZr19r0z5poBDPlobky4M+TFsIm1ruCnRYiJJFj68/pxmDdtVd0QdahufTKR29TBGRACD
WR4aEigLWWRHojWcczBkw7UJyW6u8ZoP49wQ2YhtSVXKTWOxqixPle8+aFC5/Q9j57Uct5Jt2185
0e/oi4THidP9UN6wDJ1I6gVBalPw3uPr70DW7m5J58bWfamoKlJUGSCxcq05x0yzyUK11H5Kj3wS
Pwuza/5oA2jbZdO89eTKIMgGByVvvPleZpDyYY9C2ZjCVBfVOMR7Om3RQ17l8QNysmVRVNFVPsWg
BeimWZfxGjnUewIZ/Etntd+R5iTfE2uZxr3xnXHD1wmg1A5Vh76QAefSgx6jikvNetzDjttlWYce
GegrPgPLAdQdFHvTr7mMAihYyTdEGqvYarj8VvLtEnRS/kakIX4l2nAC6/TLVQuzoklrTf+l30Gh
3zQKYbfHNh2t7U2bN5KEt0LvQQzJGNG0akMUYKyc8ZVy3t+5iIjWGWXJ061b7OrDZ0SUwU7zBSZJ
q1SfGGs/gV3AdcguqB7qZWfXw0buG+RWISxFtHLj8CsqPGAcM8tT/tBGWYn+myzsOaShLgOyWohF
QaqNBfapzBHaWk7bH+VlLOorxtdBPa2rVP2Wd769931CWWnt+WtH1k5WQvCpPriMYovcvhJaYF/J
2CosOlXyGWuY7KsYyxfNg6b2n6eiUH0ZidVZ+hlh2SkWleJ8OzfgHlAsHVD27zM3zpFh/ctNKu8x
MdvcxKoRc8xALsxDkl8qrio2uGfV1j5urejSDN7SeZMUQI+63RDBk2+mAUgGUm5gyfOBT1x1fZlk
511X+8fI0vw9p9sCtVlBdlIFpK0xg3ZZVhZVVhu/Bon3SR9SeR+HcIGeahtmw/QdCsfWn++MPKP0
eXNO5+6dO5NjTIxYaU3qSjJv7OI8KVe3sYdqtZf/kM4S4raBxdJmH/8FPzOn7J4tv37f5SkEec9u
z5UmgnNmYUJrWaM+vLMxlQ+ZcBHuumb0UBoh1DLKKxQtbKpII/B27L/KhSbefZO957KdyBmwUtWd
w1Wre9stq7tbM84XmrmuoqMxsrwOU9efAerA0pnhcRRl3W92zULXfrq62Y5jO4atuvSJNMeybTGr
LX9QU0YaswFWjHyrJQFQvRLVYTXYgqJnLB7kTdXw0bYTYVizoKNBrg1kePwa+lm7DHMtJZzW1u+n
FL+nHxz8I9at+FzMLBu4vMmaWHvziLmx2dRN8z6VQXGOCcugL0Pm0vzFQ3JMyG5syl0Dl2dxq3Vz
7PKboc+VecIXMa0FrNvGETJ9bcJeWpHQJ9Iyu3qZyK7ynsa4eGk483SxDe/ysksXfu/rb/Iek3T9
LSiRgg1VdydBUwO4991Qha9y7hO4jXEqa4dwir66TfpSgKALxUHNKTccE9sVyvX4tZyl9HFJ8clU
0yL0LX4VvapvMsSLG9nakcIEX5AcbCfhEiFndja6kNkjm+O1ROHqWZbeDR59UU/3EUHZNfQG4Ipn
4oGf5CN5ow53KCaGRz/BY5qlwuOwhkyf1XnymPUtYS2yM6tn6n09md2BiYh7CmexAbLa+KXMh1df
ZeI26QpTynC4uK3tvAIOJ+VhJNAUcF+97zSgSqSofYSYqE5+A+FT3su0Xt32+S7UO1T9Xqm/IBZ8
UifdudqTpzyO0OIwLc0aGOzoiNRILNFRAOlGWLx4EJehGxGYKB9Gar1jGHhyy9H+qNHLR/Rs735T
qWm/brHZYHMUmwyI4JYZ7LZ/PpY74jNbFHLRNu2iwduwF+3upNU2LgiVC5L+NTNICsOYQRhmgjc5
c4EuFqWC9ZceInQR5dHgA1vkHeFVZnFo590rOW1sQAAfXkC5fGOwDfrD9Nz3AtPcKHLvsw8H6Hp5
/jrnqqwIEbgf8XZe/Gj8uPUnM/MlqAzvqTU7C06Vme/oVKVPQdfNfJQJCaTLfGHm2rGxofvgY66W
0DsFEB1R273ZY7ewnO04ByulpCed8sQ7M/cpn6xJJMcp1hHQzezsKPAvOGnXI86J0zgfVqkZawsr
CDX41TwM6sFYJ0CZ1/LhoAbNYUILtKDrS/zTNFPllQBjGTDOO8UIPyXjXdLe0bvskqBnbbN0dV26
NFM3TSCic5E6xFbTKmB1IAbCwmzDeBIjRUXYIIrGxl7Lh44JwsIoqkeiYt4zNRne/32HhsGHEqEq
UQ0V2ZtsxlVhwka9ix9jIsgXNgkVH1PaX1nZy2fBirhLrNTZDGEzvZaxuRIpuUJxM1JgY+VYT9Tb
B9rZ7rPmNcQM4FruNabbruk+1IFJ+pwJ8rMIfGU9S02RfVC6wNdrPrHEktKp+9+6BvRqblbDfWEB
DGqrPNzXKbj4vz5wrZ/XYMdyKE8IiBVI+m3DEr8SpESHUocTMDtYXp+j+TLDp8EAcKE39VVrE6j6
8NTgNeSDsI/2vCtz55vEbNO9BzEuS7iSjlPPL7a4pjGDjcSfSO4JB8vI192oqzo31wLK8p3U5qIb
5FcCSnr4AGBSm3LYVo0QcFaQg8sKWz5s5ocBwu2lqpjVWp2zWQKkyg/yni/S8EGKwoUIrhA96GXM
5hOHiLOrOpGoBOlufeuLVm2HkgtI0B0FqcFlLef/oYDC7AIYLJnqP2AGuI+JjWg4LVOyjfvZgmQD
+2wMbEkB1qNFM18HrIxR0liPv/sezF92enwPOikVtOY0TWMC+ysZ0+I01HRCwg6kOAYLZvtoj2FV
GdoBagnQRdyIp1bV4ncGv3zKjlc+MaFNOUbLAVddJnbQe5ZuWK70oXBIMObFppAs4TQWzmmM3PRi
efkKmRRShCH+miUpBbSE9ggl2VsFtRx9VVPZj1zGGgElt099vPxtl9PbMIev8/PIJXW2njga2Q19
ymmjh7UH/njwXc6l//1I8diPWVlfH6p+co5TR3agJLjIm65sNlw5uxsQ7f98G/7b/0Q0IOey9T//
h8ffcnQ2UD6bXx7+8xR+q/I6/978z/zP/v1rP/+jf24/8/N7+ln/5S+dHjdPf/kLu/XD+tdf+Ol/
5cX9+eJX7837Tw/WWRM24337WY0Pn3WbNPIV8jbn3/z//eF/fcq/8jQWn//427ccs8H812jBZn/7
80fzFJv66odVYf77f/5w/gj+8bfDe/H+v3//871u+KeG+XfHFI7GkemC21aR6/ef8iea9ncXJ56m
a8KmRWHQ98/wCgX/+Bv/xlRdRwdLZzimjlPmb/9V5+38I039+9yFNlXd1Zlk2zhs/vW+f/p6//N1
/1fWptecNMSZEPvzkJH/1WKi4Go61FRhG4b6i1wh78y+tIpJfwKVZVbuxfSydkMAyRxCHHgX+Zy8
MRKiIc26V/60RLa2+9YZg01loKEoV0Y7PSPRWLQz3NWdL4fq4ofP9M/X/uNrlVu9/zTh5Ws1dKZk
6An4JFXrl60gO6kYm02vPzVz+/IHkzUXC3E3+Ku26bc3T3jLFXCN2yDc0+pe2DPZLkw7GBJd2T6m
4fAFgX+4Y7/zTS6o3mx78OIOQb7bWketn9xroSJCK4QTfMRh+obpzsW3Ny4ro0+oM73hMuXkB9uJ
X7wJiqPEHH+nJfkF9ms7uj6zCTlA5vfLzS8T4AhdvsATmFwBqUwtke5g04faPUvzUVfBRWsJ6DzG
dfXVLuGZkeHHJdVP1C95rvzwW2Kc0geA9XB9jHMXR8GxjElVbjLjTEiEcY6cONAXjZ1jAhXoyJhl
7FTcO69ePB0m284f0yCqmJTG7/JpXfEj/GlcmxiZL2+feFlY5aGi4Smvborv5nf08ynBqJnvZ9jh
x6T4X2B9Neeu9bJ1EzHQ0XN1pPTJ7edbg9fXr1wlg03d0pgtR2Ji88AKH0sVi3KXbY0xR0I/tIiz
rIhW2nwvcKI3wnXGDSIypoc8I58eAv3ZRX96GbvcXqsk3u99x1cf53xxXUlscnh6oPHzvSSAqmrN
MPI0t49642BCm2cOxahrQN5cIm9nW0dS6XcI3YmBAcO459JqY/hZ1kh9TmDBdEtrTlx+7RNCKJyt
hjLUK63iPPrrk0CbD/IfTgJHN02HnqajgfeltDR+OQl6BCtF7CvTVQthQZSKHl4JHNOWSO6AwJHP
cJXPqVruXuzHgFzHpdnU/cEqwupUEdG2H3FZy0fKMHI866LY94VhnyJa7RMSRnDaeI8uYTKn8IS1
pmz++i3oP3sAOaxNxryOpWu0c9S5Q/tzpW9p4IkwaWT3VUZEtdoUyhfyVL6S5eN/RBbpMal+8ltv
Os1o4AeBzfUudbxX4oP6hSj7ACuF5V40BYwtY7v6azIaq8QTxns8tuGyKaHkY+v3TobRd0v5A7bQ
NOK98AuDin5H+rG7EVVSviaCvXqfX3QhCnK1RiCjSvBWugW759jLHxT8GHSSwJnpjb/9zcfAGv7L
N4kkn9Afh9JE4kd//hgAI4cIP4ryPoU7sczDknOn1+gquMD5fZr6gwsJkxT19HAbrOGU9ZYti9+D
ETPY0Zw+eL61ctQC6orI0/jVSZbSAJiZZD0rGmGJo83Q3OiqZ5Xt/lrJx5RwNyhWmad3L/Le3Idp
3ap8b6dvKD9tggPDaWONRXgIYgIXHCIhH1I2Nvu//gQwAf082p67FxzBTP7RXFsG0+1ZTfdDA4Nt
S6LYdKgvJvLKBLLKUWFgiC66hL87qdNqaoPyeRAaDuswKhdFEpSXtII1moZeeqyHrMBJYB5vyP9V
DNT8XtWD6TFyE30Vp67YkJkzPYIdHU9ZZz3KH/oZ7FkHnwrlnl3dax3wA7fR/jC4bt3woew/YkTS
xVEWW7V932aOeJjK6lT7TbebiM6DGhiIvetNxQnboLfuM3fYIttjbG7SFagt8RYRw8MbYnLWBR/w
o+ozkJP+kXAZgKQa2aU2upcJirbbiuCbCh/P8YGuY4d2lRPRH29JZ1VbuBkIHmb0UFFk29s7jY0g
eDI5Py5q0T0pRUbes2kUOzlWMUZtolhnVxmTvHTnQ7Vfig7OXzuE3YG8vg938uGKhdojHVzrodeL
hz4YvCdvmsN83JpDq6NMdevaRBDVDSsN5rB0ZskRtJmP8apQKxTwITi6Jk36nZ4w8tNsHLUIWepl
6HvVu5E7aJS6YN1psbdWHT0/TfMESd4wK89XMZOgbhpGWkS9+rWJn0sD+eeYTI+kUEYnFJ8lQ8IW
P0c1B2XRLto0leGuO8siRF5UxlVL6MVAEjq186Ok9f+8Sb0aN4jm4QX411Ool/dlK+6HKGz2Id62
h0xTmntLvXSpjZlfTIqz4AtSF6yBMwWBySqnfnAtK7HW6gZSluW/Mq4f1yzSE9NvfzgrffUR2T6B
RyHWGdg8Sn7CrRuilVI0soi0LWuyz3YE/5Uc17RNjHG2FvFap01NIojrbMzKJMeqVaZD3Y479R7L
iOSHJOmENVhzwm3QKJtAVew9uT3Fks3hdLAtVJ/YD5ZEgioH33W63dChGDfV0xTY0dFNrRep4VIT
lwFeM3IQzIAxhWsYXRREbgjckkhEzxNcE1tnZunZ705QDis3SKevDALOog7shVlioGqtdji1A0Gp
dmfoLdQzbzwLUGBt4H06Oq9YU4d4e/soRG7TIrdxU5C/pT4pgZGd0gacuxenznHsp+wsGiVcDcFE
O8br34tZ2iX1XfLG14PvkPydfU7H71q6ChmcaKSw1oYHKFvGNVSij1hY7Kqjwp5dbc1MOlwNxhxi
Fw6ZgQRGXzi8+nU8Y5ldjscVjB3ayNaIe0YLCYB01KhcuX1urjoXo28HD35/I9uzPiQrAhzNR73V
iLn0p3qjFt4fTa0ZBzHjJpqwftBoSZ7SCMuKVK7yKRMPL83NwSicqyiHZEPS2cTmXU0Z/M47/MTJ
ph27BO8QNDh76BNokw/eoorNc6hH91LxK7W/ginBRQM4LYK2Rwo/tMfcgl8cTve3D9lPHgEfKbtR
JMtJi4qT7VYQDH3rNAO3aUhpBxULxgJfHYoHWKxHvTSGq96kpFK2gJCuik7GNxuU76kSXhBG9Jsg
7fkhSHHSAFi1vLBKETkRXasMg/IV0WO8m0JzWkgW5lDi0JwGHfIX+kw4Yg7VhKN327jsyCedP2fE
GtHOiYupA8HoTnduz1FKaHS9RzoxnAd1bxuFvo6IfL3zGpz1NEm8jabjM+tBpWxKXWXOWlSk1QV6
upqSEA11pqQW3L9cufNxYzHfR/LcJQSPA0dK5hunI1OzUkOaghrgqYVN0Pya8SWEGmYM8ZCf8l4b
t3muNscWDEKX0KnuOsPZReQFXwDiMvAbKkEyJbKZIU6jozWGb3qn3ZuaIk620piPZdl99ZAE0XjM
8gf0H+vWyMnSLI9jlatIUCGHN1M1gtZJLmqs0xW8EHHJqVO6drQV89kncsud08SUQzUqi9CwwH8k
tQ97Q7S70vHRU6kwPNMq8ZCI6MoNd0eV6VEgeM06nIUZONmeboddWqWfMlIBtQGzW0TCR9OA+DzW
yoHNTP8c5/CSAAO1ywDSgzwzJHdGcYKnQqjDEsr1rIxvPwjZyVYxp4VOtnr+VQJBi7Ztn/GpELYV
qvlhGHy6XKGKxCGwhpXE/8yCx04flL0mj7LMoWpXrHFpkXixaw41Zh8coZXyTLxPfw6AVC3M1ir2
t/ZXiAhGMvWr3nowyLHgBZfxlr+id5m6gSLeA/iXf1kzqv48GlSouW55h7pOWKIV51wWDdugCe8b
Rk/xYAb2nRb4EQ7A0tk0lJIciGApz3OMXKK694amVmvJaY607Jg6jJ5v0N9Rm3dFcIPCUds6SX61
C728aT/ZZSFaGc9DYHmvlImYmdSmWli+Z9y1JR1cRC47tkPFW+er+r4LSE7KQhrs5AkQ3ux1SB1s
Mm4ZjeVfqpBKrgcE7nbuS1WWh74n3MytKkKrmMAwIJsacO9JUV/kTWQyGpmygsUTu84199Vu7ZsZ
93omLbd3GLEQAeTDIzGjRqLEqw5mLVpvIwjkvvEHIy8DWta/3v4Pv7RIAJ+VL72bdCugqOY2Mlcu
8Nfvue9+z3TTON0KD78ZXifYkpdEi54DI2HG6A7XqTHbQ2g39kk4DE1Gw5pAH2Tg/jHASYqMk0Xl
Fmo974jKhFTaEDtEMU3JKakbdnFBSdA4iiAJwQpicl1x/KuQlZKVFKyYoXIgGiTZ+7U9y616vu9o
SJ86ncYkvCDS89RsXCVxBLq7i08Jiph3Sk9jkSLVfMpS5Lx6Tnoh2RFxO2VbyKUL33PtVUFq7Z0h
hHfsU9gNmrGb2sjcy0pKZfy6yI1xuBZa0S4hZgAxjHoM72WH7oH0mCciqioCvd/dPCdQx0mHY6J6
zrwxHzdS/lyX8EEGRkt3mQZXAFG1CqNnqxY5PnLwDAsTjO6lhX0xhaJ44ZwOjlkPPDApZnmxVhxQ
+zWvRnLQlEE9OSFMdnBas6aERotXlvcgMOxl7MbZPkLlcgxzJ8MvP0ynOoxXyJOZQiSGmeKx1BmC
jZi8PFjMByg/1xAlHWa9unzNLObIgWAtR8+jxZW7Fr1TP4xxYxFTnsNqKrjIVqS7vdSTSlzbfHAO
USbewga7kquV55s7zW6bdTCx87JV+11qIHul6HCYOtOJiSbZGvCklpOppEzfnRdZZgHCdje8+4CK
VQMEP1cc8gpU+KC0Rr8vd8WsdVA89Ejo7i86ERoXPWT9JtRi4RZO+17IxXUaGR2JegC6xnSyThMU
F6ZXo5Md3dWkeIhSIge8utIEuCP98SHpYrgh871ovpfPbzXGYnfMHYLHXWTVH02nrAjvrHfa0IXr
XvWwHxoEL7LeppuOhJ0hIpM16Ej8AY0AZLXKj6OMFVMdF2xpq/6BNpDMxBjHUaId6rGOL05LWkav
dd1RlNp+ct1yI5+XkS/ynpif6xTjmdiz9Ewu5afMrBRN/axo8XAwatwBUOxSLPOie0F26X2ayOqd
nsp/qCJxJCmogozokYwpKyM9s919S1f1IbVjROa932+LLt4QGsbczK8noDOUE8HKnAjtjQxRgJsX
V7KOYugIkbe0J0Vdak07ncgqjA+mQ9o8yR/++hYQGKlFu0VvRfHsN8GbIszXpBHaJyFbC5XVEoAA
Fs8MY+y2qVsLtkxiPXFQGgdqRX0RRKb51LHhWIVeolAzN+ZS1drp4nvtm0wUjLWYgXELpgHLdBWg
1Z6m/CrF8gIdCRHkYHdACB6SVBHkjyngENytWqUha7RW7aWWlN7vtI0q9U1GLkj1C+uJtlYIslgI
NSw3geAMwo5u8TJ77ZKhG195la09l9guOI0QdIUA2Y9AV3WM1kp2deu8WpvWaG7lxzvqdXE0g+61
A/9qg91J/RG+HV2AoxK7277ssP1CRlgNrmXeg3tnGUItuCjUMLkwcl81yWA/mn4WPcJX3SpNH55x
iSNB8wHFosl5knPsConihen4k1XvUxaohrCur0VlNkfG2ewzTUo4vrEvqNcAvfIm+qBpzyWtIspo
xSJSdM5xqhNPXZs5kWjR/PEipMKY2rX0CizdO2ppoBwFPZoDpWu20OlnfDEhJCxiO0p2hH7hoXJw
yPS8rS5Uv2ZKWFLKDuMxqTLQR2m9TuMq3MRsoEm7sPEFm1r7poaNu7ByqqksV77woTQs6gwdZWZa
3g3aysjN+pIWNteyUs9g1JqrXlcxAVBEbK25BBv6pAdEPi9EqiHinTZrCnLR5xuSriEyzkwin9R4
SLz1sfQiID9z7Zv22aVsjexq+OUXLD3Fi8lYFWdZ/BC3s5FbBPGLrkbf3YB5Yt5/6o2lrV2Y5Dsp
uGJstlQKEV4tnG0XuwSbYXcmbGZaxEdVczeWHXtoAQL+c52DZO5Jlm6b7VXbW5RdjCQ+JsTCmtKO
CLFewW4T+EvXUdNNGQzDqglxoasksaUQYFho6wQmiAEYJKE5sM6doF/5SppcInb3O/K3NXgL4R29
lfS5byM+dkN/sGe5pjWrFHtH/15VExEfTF33f8bxDU20sK0I1KTPGYO2hI5labKT+Vf2Dae0KRXH
MR+IEQ4o9V1v384wTJng0+TEr+eK4Rp7Vfh8sR15LL0RNetMAFdJK1ZxJ6uCE51rdTdV0NfKRom2
4HZ60OlqcUxrG49+QofWiHXvXuT+EebCfrImusasOE+Z04jVODGSLtDjgCeFrqCwMY7NYnfrh5Xd
jAoL8UEKxGqnJEcZbGfjGUZ2fBJVA5sSOQFmpOJkEQi4DGqitcs4NXeh10YruWuDg2TstGWNL22v
6lYPYq+KkNuyOs7inlrTs3NAFIRKvs0RxPTVm9CC6UK9DFET3cdW8UfX0X0RctKrYFyR5oSq4SrN
NaY9GBQbTAPnyvO2u/I9L4s3c0DKmxRGt6wx50y1US5VLSIMJ931KdN4dvr8m9vCig1rHeSjcg5F
A8fFqYanosn+yJJ2KWfjSTnOqIIWBrmCLimM++KlHQQNUa+75OTd7xPkMdAe5raO0Jx0bZVwyXQj
2soYVnSK9ul2Jo2h9q2YWEawS925ARCtttObXc6nuwalVWwbohKWxQjyCMta/WBE2mOl5NNdl9QL
JRhw8/11l3Aetf3UJzVQVjNYn7V/Kn5HOcL6oUeYm2VA3kbfXNK0dI9dUXinQLApsG2St2AtA5UI
HABuQ7WUj8pBbDuPrYKjWdM9SvB255rAIs1a1R9VXuraNaA1VNmpiZXsJO+pWUegRD6sfvPa5wnN
j936+bXTp2fOjUkPhdYvE5yaMz3CVt2hJ7FJazESazGJvNiMeEnORUUbJqK513m1sojiKQV6oIvz
9JHWevOHyMU+aap+VRaVtch9m4OSgSFQ1rh/LTrV5dxWLAjlqO7QexqLomDKIop63ZFW9Zvh26+0
LFq1s5mZubo5j964Uv3StY/toDCnQEzX28mntwNik9uO9rY1qIjOIbCgvsf6qt6V+fQo7ZqKmEuN
qCoWRheBHyV7cDHzMkJBfyXTa/Xoe/19U8Ayw1VgEJU8mI9+Ge5apnC7zp9gmMyb5djCF8R0iFiA
YvwKuWDDBpY8qmTCCudYyQ4BZYX4uqq/aMW18OK97G0Ebbh1pyb46EX0kYTjOpPgXarmHEJng75x
hfRL3EmCXRW3s0HCYCHNx62rm4+9a74ONt6TeWfsOUZFPKi2l7lVtjPnx8yvVq8ZIchrC6p72J8Z
NaSh18AEsNY8Aaqf1k3cxht6dVhDvgbe8BhOcA3h9zBszENkVzXReHP84WCMyslok4c6j94aF2ti
OJMtIxRZCySn+r6hzkQxnpJqHiTttCAutF7asR2vVXzN8mLY959jUu16tdU+OvwXQqLrNKOZ9oOT
H6TMEabEoXUC/2xNCRpivsdV0s4ZQL1arxtiI5/Zg5Rwe6fqvvHChPx1gj2y/t13SXiiGqb60zZd
RDxrmEfTMfZjYPI95noUMjONmMYUhc9H1ebdYuiSaJ3ZVr7V6yExtklbM19WkZuZrZFQn4ny2cqs
fl+5CnYkDCGpbY1EWJkfVeRPZ5IdxttNn5DmUfkFWj1hPhmaK57aQuRPBgLHZBBPsd1AkoPAueoo
xRdl1A57ucOwffsQKqiiSXZp9i1s0JOWsPd3VBX1J643uEVmD7ZmtPeRwU7HmGF3lxa9NGNHN6Wp
xHags3r6swJrepe1B0X38pN8Ht/VuLNKA6OxEvNNycfDtySZ0muYVSmBW2FALyR8p3FfXagWSzQw
meCS1y2l1b0pqYwjt4vZ1s6hnTmJmLfHOc63Q+P27sEHY3bpUS1LT0kNELxtNO0xwn5tjt7aLoLP
tlOzc1jpxvF2semYpeOd1o4UyukhtSaTBnowoRicJXYmIFADjukyKsf4pLZfLcU8GbHfLChLiaCU
BVRtedsqaEqIWmFxmbDPVjWN9L4gSaem+6Pq0JnTuTUZWGm2EWo9rPAdK+soKelDyhJzRMAuO1Py
ZjSVk0WcHnkFS5JvpgPNNk55lro1w/VLanZIocScJRy29GnrsHnKkjFfSc2bWjbJqe3rj8HL/SfZ
0fZKOzcXmdNpLOs6JB+TpUSFIORHILJFDHfizxa9a19DtWtOpMch7xyvyjgA88pgJbDuraywDTes
n/HOc5xsKS9vY4uRL0nKozfT+IcsDja3lQ/Lw3CtFIaubW1mbOKL4RpOwC55WaRxknG7kIO4UEOa
mnvhoaaftMjdSt/YDXA0tU3Cs6OynYfSMexuFUIlfBA0TFXWfROA7WRNPjr9JLA94x2K6R8tiBc3
r2rgewivVffFsf33oI4It1MnfyM9A3ANjTVfAJvDFkvNkrlSe1ScEZt7Nr7KRFWGNf3eLuxspVi8
g1ptfEp5QWJkGztnNUXp6oXmQysmC1j23FO1Q9AVnN9lu7SGGAWX56ko/dTuZKr1PugaZ03TMcSK
ChFKVxQSDWXjwRc262FtYF+OF709FsQfjhFdUFQD4xGjqtgSDIOokUbhbmwmbx2RaaA0qvjqunQO
g9gNlyFzh41XT8Wd1xX1Cp1qyeZmekUzupnY1zyNaaav03n9ChRf3xZGmh9iq+rILzMaLivJvtEy
LleJZ5gravGYXIjCfAYOZRHMsRCtTvml5emTkn53GjwRnD1I3mcjdZokB0797EEVXbm97SBiqzGO
nUYNGYHZWuEuL9bBvEyTZQZSeN5k9CoNSlHoxR7Itr7m4MzRus/jiboMvzDSMR5NLoLVfBoR2Eil
6zDsFX7R7CsRRBvbNqJ3su3zUte+1sa6zXMKUSqHVNoyKAv1k2IuwvnyaWbdRyk4UO0yty+5q1K4
Od6wIl5DoxmioW5oh63r5Biq9T5ew8Kqvwkg0OkIa7YzDOZLbaOSfZhGK9Ys5yIPffKSIrxuMFW9
gXaOErI7dy2nwDRafsv72nzqVSt5yOjmpLbLXDFNH0hvq0+DoQMpc0J6EtEYbkcLdpt82NKSXuj5
1SibBcBEtrOVo3DhYmS/MpNeWaWph3XRyVgd50VWKWxnF9OcXMg1l5TyYpWYjbkltOwjRfx6Iagm
evHJrxIh22uj2TTEI+gL/IM4yNk7bkqj+46xLN56NpfM23fDAAqVSNp91/0gPsJXyfdYH7q1Hlav
YNKJF4mDrej2+D+X5swNkoBnxrfpsky7D93zweTHhjiSHa8doxy2YCA+ybmwF2pcM6GHZSmB7GqK
DV3jfcF9ISlAN7CHVDlqE9lr9emcrKrIveoGR5IfQpu/Nedlw7FVuw+7MrurmhErk1uQhaPkz90u
wNDo0s19qBKIRsXpPlLqbgNnCDc9mSKPRpnS6FXxd7VTFBCIoITEY43fJR0DN//j1I0jDWh/ZfUF
SiFdM1dcKDBKzTQjcxCrOov+8FHhPKPXBvMaBG+3uV+PmGQ1mNWbCJnD9Wgybzfs1a0Q3kwV47Vz
QsQvgDftB3mP1Ihz1Sjj0R8p6wxBwB+a2WbRBl0BbbUZD1On27fOZEmxsi8jPM39GrTC1EKMSbgG
+E53R/W2U8j8XuDIKg6yXUAY/IrujPWkQDowrBEepusYO9mJDPMcroIsU0mqoamjOkeXeBSAeqXJ
Pk+pl55CyKY/u3sC3xh/Ey77q7aOitlWEbgQ1+6iS/3f2jqrrTxbScUFRrq9DSS6fBx7MA7Is5nI
VW/M1dEvRKLZ54lWrIz54WhqFimfzrRzewKjIts0Nm2cfHixk5ylRNTVs4/SL8bfbLTM/8dGC4+V
AC+jq0T3SIrTDxutlMFMiNRdXJSsNerNpGfaS2ICPpVW/zF1k5fIQZyBRG5ZN0K/r0fkO6U7EIo7
tXtAneM1D7yeBghbxNjAjO01hruYSvIZLfbFu0QL0FVNuPzGGgA3rYpLGOUuFIvUfWnJyb4Hs7C6
zQ6j8YNsRXMLn3FHUPn9ZGMBAAcHEMugSNPYlZ9DVkPON8RajfF6W15FHpzyjI3h3MsqGBxdx8Fa
qMSGnihyi/19g9adBLWsYyTYx09CdOpvvnj7ZynyvFVCouVoSD4x/OhCWh1++CCTgsaI11jGRU2Y
Ssf/l7DzWo4UTbfoExGBN7fpvZW/IVQO+PHePP1ZkHWmezQRVX2hSFLqkpQi4TN7r20Ew3laBdjc
QmaPGv03lQdn06xFIGPP8G9moXSvZDV+shxqVOKpspVacg8wfBmYKHgDw42H3WNXJoKkJhxjxDUE
bvFTt+e2Gt0eSvPOGoJZafbHIDTBP7i+SsbOIMqZYlc3T43AypMPya6sIe5e7hmMDPHwyXDg91Qf
+v4acVD1w6moLAEM/sJEf7U6LIXg6z7ksLg4Qcx2V2cAjzVmP8mYk1D8/v9dX4yaPRomR1pmaK9e
O6gwvYkDL+U+tSFx+TxdHzuU8zPOstkk58uH5JO7qEL11di//6ku1b43FtIVsyGx6C/N+f+c78iO
UFiZ2NnVsaD94g3OfPABSt8kZ6WvxcnTrqbl5j/DoQpnRdXazxa5XxCz1OiklcnrkJjjQhsVw8Q6
CvKSjlaE5gn6cPgUjQ6okbxObBEb/j5+KcLW2EzQqLIWyl9kgIr2dbJgIIPVmWAArwYliBD4v5VT
CIMTAxGQOA95B8wgqJCFGLq+wLztLYSifvgiJ1S+FO2FVJtvD2kE1i97gV8Mm9gYShbVFBYA307T
7dXXFJepE0g2dDyXjnCsR/7GeEQK0nqI4mrh6s2ABAJdHsh1InAYf8wfZ7RfOKS1dfp3REv2DWX9
wlAjadHiO7qWgSctLBYaB0/SL2QYaPMyUvXPaoTqkWc1e3TPmerra0fujHMQMLJ3lCQ9tJ79a6ry
+37gxqnH/dGsnIZBtKMfBqf5hu8bIalqBKvMUTEIJ5BxO69yPypV/wZphAFYFc6NokEJgLzxSS8S
ZTXNrevBCU94gLmHZybGP0SPhoJsUhiVu2obAJNt7UVzlTroNFnG9DquSPZpCyCa4ybT6WJrLsx9
XA/6kzqyGTkwU++7WgXMI0bjZZK73kLqWV9zxdRXE89SjWL1hIfoU6daXjXaAI5Phc7eeNIHqHxg
EehM46XutYyMsmI2FCS4MTmNn9QaRKXLuAPjljXeqomPZCFhu0xLxkAeBULgylNIpNOsSqzUCtUD
7aFKze3259yu521hAGBL3DHxW3YPfYs/cTAz+SzlKkHwSRKc9TK/AOTEutQw3x7IEEMxG+4nx69U
l8pqMKVfpHpQMBHnckQmIy3//M78kspu2ZzcyOEhnDC1ZtL0dWyGhrwmMytAx9lm/X6qtQQhsmtT
dzC/xdnJto3z1IIKWpeLF6iPIzZvygbLg7LywkbdQpvRdlic1S1h5ysKifAco9RCe7R0CUbBaxg5
S42yosQPgvFM1j8ajzmv7IT5vhofGXWS7YgbkNmsIKKRa2UXgxkCrCXaeccEYQmAKZkxXR22Eu7o
axsMGPkZRfB6AW6q0MKeSEB1Vi5quKMa2O7MDLr+MyLmV9El+1f77S+v3derGq8djEXDQmGropm3
vwiEQ+BdqV/bxglFQXCIDE3CCVZ5mF9r8822xxwEPXEJAPllp2oOjv+pJSvz3RkKd1OWgM8Sp131
mk1nbwUyChIidjtV6S5xQJdNQO17BlT0FqdOdeN3/6U1CkX0eBQxYD+HpbOavoArvP97468bOlYs
W3d2ChlGtdXFc4UswblPcQb92Iuo2hg7lZXubW2mKIsu/0wjR/mLx1D9el828AyMN2cHNen0339f
M7PeSKHGlDnib/+NGJH407Oc78ZAaDbEXm2Z1trd87wQn4h292M9uIlMMWcPqlgiGVuvh+Vrpfxh
A64PyybXQ5LWREH5lhRnVPwhLQZd+Z//pBgxvoyR+cFxRsoqOmRb51f4crHPeF/zJvdqOsqx0Rnx
ooJB4VzRYX70XvX+8MV3YTqTdO2D/o5E4LyxXrKaXXToD9Fi4gCVuraZlPZBpOtcqVrweXlergGZ
65soh3836SLzCmJfAwp/WfvkDARI7vahrJKWmbfxWnKTuaEaNltiovKIR6mv5EXmMxlXJlmqMcRw
39CXFd3+XB+FK32vhzP2xdUmroF1KZHEONtRE3YXgXZxGGYuA7Nl0Kn1H3jGlZuLGtP5T/phlxFR
qbZBuqZZSVlRGVgix3GL3/KztQh9kGQ0LpbIuJ1PQ9RSjxmPjNPmx20PX4ds54OHB49uc3rkX6ab
yuPz0cCm3XVGX7MpP0slv6RRxRsUZObKDFz1mlh5Py+Tznv3befJytRt5Yj2rPBDnUOh/rJHMNVj
Fi4xy9o6rNsCOqyqzctr3crw3MrwheHhG6FJUA1DfXgtPZLG2al+SlmLElZmapS5wt85mh3OJxkU
HSvsa5SBAEyUZUoqsdkrpyJlcw5IdmtOEVT6qFe7Thob1BjgDSYfGm3syi9j+4rh11wQEGNfvYy4
zHygLN1A9bg5psmgMHC2vF8KnHoRSAK8fcegj6xVyJx4PmUlqi21qYtXRkikeHYTi8ZOrpPqx3VJ
bBx3QJXVp7tKU1KWikO3gBdScQUhirXqW6IKhUxlqXTWtmajvB2q0hoXAOybc+IX530RBqd20I/U
fv4djm1/zgzvgp0JyVynwkV57MBaPrVMYyIpSmTjR68lZ8Kw7PvjKImHuQaeGqWiYW5jabDOvsy8
Y0hUEA1mVTC/vKdVKd7//N6c6qx/b3hGnxb0eq6zugapwv5iwQ/h+SG8xhPo6z+Em+YvbVbkF3xd
l5QwgxeiT0jX08xr7alkik76ShDg0aVxLJp1AlM2EyNZr2/YAwsa+ijiNuyRGpDaDcUBoTviYgPt
/MDKrK5sM9PX8dDIaMad7pTb7DuFPPTEA2diUVKtLk3JS5CqDKwQhyw6xmUkfXel7g6SazWB2GJ/
uISJNxx8E9S5V8i3ChX5PempBToMbIwwPCfZTsOCog2yVaHAJ46ItECn0mXE5PgmI96M5pygTi7c
ijoUS1QnbHqr2NgWCVyoQAwXF0vVgkwCkEn4R29Fnp0Vr+mPdboQmeawSVKiy5//HsZXV8X497DZ
FpoMJmxFnpAJ/+q9kFyC3/W95uhHjvsEAOOgj955T1E2gUpcU5qUMMt8c8mfSBwttfol4XQhWuWu
4Bc793710663XG6Go2IV6SnAuIenZ437rLrWcTefhtVdUKCx0tR80+ns4MJa0Z/VyMDiCXS+eyYg
qfwoSzwjrOKIW4l6/6G7U4Qhz+OYsOSM0LklDrDwpBbeD6chjAhOaYtyI8zxpI6iBs/v5EfcrhYq
RGpo7Z7J2elRK/8T7622eK61iiUbDQObT9bWhfKX2cAXeDkV2ei3G1vZkV6u/Y/3riCeJMwal1l2
V0aoqFUc6YyHdmYRi104PGigExLUEsprWWeDQuxpCy7c/dVUlTiHmoMOu42dTdETQgR4zV0E6ybz
0uukuNRUl8ioAJmU4vX1poqpBUJgO2eTab7eNc0ju9qL1PemS5tbI+yeCW3NrXhw/IMrUllZuHWf
v+eV9vP3nNagGNHKiLlxVkszV+Hi8efTTf1yujmqrQC/sRESgqfX9K+eRN81hab5mXZvM7I0p67K
c/KWX7JTZ4EVF1vIZGDo/RZFMh2x7Ynmhq74X0euVLOxJZXUDBPtnKmufRj6SB8WTEtNlpxsGTsG
TEfb2xvjfXpqlttMLeZKNRA8/eff6DGd+NcVjX9qbCoBArPupVCSvxSQVeCxmcuH4TacHwQ+17KC
pcTYY1E0DuWEmtJHdF1we5yJWmeBeEkicx/iwN7oQD6Z9I1ANDldSEWZbZLWNl7oHDYOq9BPUUi8
DWFBzDUzxGuXxOuplC+5n1/HI6sj8F5zfUbBoz2nkrt4LRqyOqbDvvGKeatn+XLCdVR5aK60lnsP
NVJ3lFqSkKYSZ7r/VzCXbtKYy9bm8qesBCvMqnAna6WHDxE69AGD/fq4LGviRgki7ad9oSQF9Z4L
1sYP5LEXvGp6CU0gV3ZybMg7R/KVHS6BjzHFYRp1oNb8xBK+1vBEXmKTAU6HSHhehJWxcJmHcWvk
TmklQhzlEphjCxQErggZUDZDHOqXYR0hUt5Rou2YaIr3AI0rMj6/Pxoe+zyLykl0xhjCAUI5L+xy
VkhinqeeuhHKaIXAgpiCD9v47ZntRYErn6za0s+PmeIGJ8qsYOXEY3Jbqr0/fEZsub9XaU+jnqLk
L/t0CRcHS4tgEeKp73btVa8x0XYzxazjHZxcY4UwBe5Lfe8LCTR3xcWtS7NnogLra043N7fqcfhE
AjCcb/MJz7o7I9azXvRyuGixHnmzP5+u/+uRxUOnjsMbdr2KaVpfhjiph1awNqX4WongOdL0hAWM
/fpYoqKaSqdDmsd2g8mAGJZxX0/gqjsD9FlvZEQr04KdVtDeA2D53o11CzXi2xAbTNFUmIy8Tbj8
cjm/hZ7h0yqqS8ip5SbHFEMSCy23m5oxuykFZRIWF7ZHRrkhMMWdh54MBKeQ273v2RJ/qKohf2LI
F3InxScrd/KFXrbtHFIm2ifJTPZNJb0GSfizlhLj7KcK1UATGscEFPFjahEwdiandRTZm2GwNiKG
n2pOZRAa+r2L62iVNMZbia97zdBLZb/TIFyMP/qGLJBpRBUQID4HCheVdf1ML/dL7aPqu652aHzf
nT7vP3OrVRc4netDL2p9q+nuW0/c4myCPdrwBVdJWTC6maYgYdziqPGb+DAlIyAheReh8PboOp3Z
JKOeDpXxsEbpZvsOk1sR6UtdQ53XjqKyXrWrv5wZytcJmU4+pKJxZQYmapu0Tl+6Pb+rwJxExRF+
Zc71hFQ2VXJP05+bWL5vuWq+T3m0VdeCZCR2qvaQ6M9GM/+yjUuBGOu5TaG7//mUHX39/y0Koj/X
cHWDOVZl4ue+nLJod22QPp13EYL6SI/alYYEdD8ldKQZF9cAkNqG0garMt3VE+rmcNVhG9kHZV4d
5MLSlyCz05XXdhaSCnsb21x0sFEaT4guybQoIdNNhxLh6xDSA2PRJSBzKtf0T6m0g7Ifz2i3ifsY
P5Se98M3HX3V1gTUI7fp+2WhlwQHOvYarMWwToYgeoVss3EqloJV7jtwmETy5L075uCCM6r+0qsb
44vwr7uQjWzKoeDQUW7CO2BE+99/PfbnOIAG2T67hIgNhpG+F764TpIe2nuW5LR9BE8Z28mSqKeB
vEtHKwI7NjHDzh++Fh0Jrm1b9N+VjCB3mmMfABWyyOpbiZEuigXOGt9dG1mPZrDRx9Ea75WFmun9
AeCKfzYzLg9aVMvr6XD6EJlh/rvViwtLW7VGzSIUcrjfxuEFr7Dx5KHe4hsr/T6UrDFmuYp2vLrl
3GAiuCvg8s18X0n3stuTy9zxq1lsfx6PUBfxSMPvmuJZWMZFkB9jHwV3JHrrm8sClxQ1Bo+GW/xl
6DaVKl9fceJZuZSaNuufr7SBRkP4StNqnJtGZOsJcWlGzFL1rBkVGtRsQ7+vyCQ9FKF4mVpBiLW/
AuxSlFZFscD0r25KOTvYflAewsKUZ1AWi62dNcqjemO8QVZqkg/nvOgj3Au9MuNUXD7kGRFi1osy
5D91RyhXGMr4Koq+uqZec51u6bKrljOrZpBW6S7IRW5pJ5IJeG68t7ZaWi1dJ84YJLEDbpPcfAgi
bM+F1l9JM8NiKhdK80nzGAtXPnkyphlUxMQhG/dysPS7xorlUb6SI4RRzuvw51ZVpcLuC64JtdAa
07RNsAwy9D9fGL4gsCigiMowNKp0iuzx6MsVKzALOwt6Pbqg0zbmgVVVu6IRRDwD2Z9qaw2328zx
HXRMKR7dhe+FqC2Adj/yr4fGO6De1rZSgFHOBwg8eTiarD+rapQc89HSipLGPWBa4XeR1mGTEKrl
9B+2lmdMjMho+vPv9D/3Z91CNzjuwiCZ0DfIXxzeThZ4QciE8Zx48OSKgBnThK+I0G1Sig0vfk+R
HrEK3uKgpgkSVbLErZivTc/WdlYzLg1QzECiVNdCDocPr31OSy16DwyUOpUVl/O8QaMUR8hU+vbm
lTHzSFbHa3nq/V26750pB3jnA4Iuto9zTRrYXjgVYDx3imdx4uYg9YxZMN4/e50LILbGx6yTmHB9
dHwO0H4vBy+Zj6sTswrQMBATu86lJDosdQrxaacVaTnBgLTR22FwxP2xrbM7P0UD2dzyzq8/CNc4
TssBVqTe0ffDhT247UnLe/bQzfP072NBbKlVLqGMYKOVA/8SeCc40u2hLsAbwWFsnhhBpfdKf4pa
31oxpzHmD4Gv24Orgyve36nguDMn8nOlDvIlo02JlXmJhCeiigVcGVazRMCcqmpC50AdhnPJDOgw
2BAdSVp8miIuNK8r/tY2/c+9mXIVjDyKWNAHBMN8OdPZjtbZSJ09T7Rmpeu5QDcxGddaxt7DCZ+x
lgiMNJ66sGM5YPAaM2rMQrGdfDNFibcxxIgBjgndXI/C4EIxwHw0bdcdaSWM9hGJ5n3G9pR4KhTE
pBCPQnxmns1fRL6K+oUBZtEFsgQz8T44QHvob778OjV+t7aO0fSMA8YS2PYzWVDtPKJ0ezyanlPG
5wqRqU8hZU+aGwcMbbsw6rWK6Z62Loo4PyoBdI9ZkDIcqVEsZSSmH/7hJJpRW3F2OfQiU95G1o3J
5BU4FtVMNmWCfOyBY1G6TP7/RI+JfPwAZqbS8L1UHWvLtX4/xcOW1OvHRKyNMfTXidBoFoLvK7u8
VWpDwkcK0XyfjwZtFSzsfjpsmNAtEHI088LRumXMsIlxoaw9e63wl2qDuA8f+ZFu36xXUcZWzPFT
BLlF7ixw3FrPmVSxJM0xD0HZ8syOND4jAcLc4+0AdeAssGRYq7gnAnfCmXkE3q5yvAQzVYru/sTh
VKSUtObMC9aTHrIH+bLheujPRZNuSBlOf40P0jDMfvk8EOMz44PpmfFTXnuU22b4yRp4hUqr+OaC
9yPPxyzvAsMehjQ3XEVtXP3oyhCPQYCWgD2HdAfp29+pGNb1+IDtcUbuQ3xz68a65QH5C5kV7OVx
cfb44f9zKBfh0dCG6B4F2sArYUQ7Wy2GNzldGW2Wv3uKka1gPoLIHwLY6HZpN5j6nGQe10rzlMii
PqOgPU5HqE+bJ9nNWFDWNbJOKVuaRTacCi8lgG8cphNrytgzduPLP5+QdL9ZxQEnOSlsaqJtS7++
1IVwb4RZFqcsB/Df9Fb2rkuKOUdKqy0SV4wJiyauekeVd4kesAkZHwXjc94QjkyZuytF6TqTO+u1
6+SVSoDGN6KuSLas++7YjSN9DFb9GE/lrxPV909ByWvQyl5/9IXq7KQShsk0IOjtbCbqsn8XfIMV
GKBu41mqOHcVCsoyQMr4pucmF0EzNs6M0GXcDYZYZo2nvA+V82w1bXZTdNaEQDa0GW2M8m65/qdr
9tqM1TWSnzYX9tpISRpBOJlZr3mhqptOtuLVhExI0el5xGTTZ/N8kCjKAp7+XDYH/aR5AO5DwztW
mosbNDEGc6sXMbhVYSx9IBUjqBq58mRTb7vsR1Yb1aZvNXgJVSIRBtplO6+Le1aKYXfyilK75X5/
JYIwf7fRZK2mv0FQgXU0fFt6iVIYLJg9IZvmmfeKP3MJgre5V0nQ3IvaWYrCt3aP97fh9RWIqPRz
YtsaICj5N2iOnawAWKHnxmLAsf1N0+5WFCkfsZ84S8nLnG3Y1Ci6Q975DXgTAFBP0wcgHcWMRWKy
nw4xEBsrp/XMRd0DILGqrDhBe7xOnyQYO8Tm1wd7hmb+4xH+beWWjTNfZVBPDTnf8Tw11Wah9Vm9
CkCeIR0e5G2oV9YVWMBrh0B233GJuE5PDfZL1WXKxSgM61qbkXbEC7CbPmVWjbdEuB4ua975B1yI
+wHUujTjvgJEWQVlnMf+eToyRopymieElqvI9/1GPTSDJF6SAcBhEFYf3hDUCxpRFTuIIg6lXxTL
yJEEfbQ1Mh2LH5ZI3mPPUp4H/Ly42aSBsM2xhtCxJJidJq3b0jPv4EnNXdjj5TPGcYmu9v1KMohG
ht2l7rKqJU8JqKOXtMd6pEX5rWUd08JrCGcdj3PNLWYaixFOW5tApTjlvU14Mq2Wp+drPSXzQR8P
JanzT2blPwWIaMu52hSLwNabqw844ykZsRWxnhhbLPLf7UI0hyZ0MywGZY5AdPC3nSrJ2Nlc66xa
PUELma6/6QWIMzUvfyWFNm+yNvmOl1DljYB21UnQXOltYW/ZKOJ6VQr3rZCzZSDH6jc9LdgZWAZy
Iqt1DwXhcAuUgQpSyWOQNO3n0AQYALzgE7mrvTQGxXqWzGHFkNGijLNbHmXuWrSR9S7yJ7y67Vts
ZORF4nhFvstXETt5rhZBrxWXyQ1iyfrRHRGbSoPsIqxNFlf//hzxMoRXK6Y+/8+X//MF45c7cvD1
f06y/tD7TpKenT6GrIPz2TTs6EpO2LMzEBb3zwd3jJLjGofzFRccc2f7Jdc83j2VaA3ysJnBq8gD
Dr1uXB7UaIO9/SyEBLL6F7hOZtKzEqpBDHEeWLvB9lhCG0P98rj5o+TQX8golVatlRmMIUv0KgRR
zAMt82Chh9aN1T7ZMqVZf/dgOCNNBcgXx1K1zXuxm2Q9nSYIOI8pqB9DsemY9zBy365A2jGRptwo
eUP7AbSlUIorywicm+jx10oTxlcFWMG0jn0IMqeHcRi95FascInNbjEIC9AYMtIevz6SKMd+BfDL
GrdLtDR8vZubjkBUzTZm1cvKmyl3ZA3qwqzWTZhk2M6hAmmj39NiI7VTCYScunrKj2oO6N6mklik
HYU9e9z54wHPjBJrG4wzN0vFeUow5qXzRBwarhO3aYzXFoG0dGSVUMAg++lkTrzGxBBspVSyt72c
dYeodyJimseHvcjvnhJIawS9HI1PFZb8KSKCzxrdWkaMFy6Q6uOnQlLjuWEk5ZbF4CjKyY+wB2rS
6QLv2vhMYcOm8q5t3P5+JNtWupRLe+7k7nbAecd0hYgkcyy5ymZZE1Rwmw64LBjLQOnamRdqJcb8
obmltd2RlfP/j9K6oMcx8IlOjx6fDaUXXjSUaeO6XTijvDnJlUNp9I+npueTWLWOnYTbg/BeXsg2
u7Rt7O/Jtu9x7Lvlu1FUS60v4u/TV6CoMtNQvCk+u6i6dtpzUdjiSG4QxhS+hRxdCN5uTtCXy/P0
HbzS+2CYYyEVw3o72aqmD3EQaAsLfOH4RtnJ8BV+4Kn45WpB/aRglFpj30q2tnC6qy5l5Np6Zb8C
1Sq2soiuFPb2nVyRdo94KVsEHYukODf0maSAphK4uVcTwaNh4I0uVYNIVcLpCTzGZEaZSG/ccVeB
J+LvaeIQ99HWBFdDtKcsHW11ISrySiqJQXd420g6OB0k9Dq7uUahPoDsEQzsdkvtBcZB+St1one+
U/nq5mG/8DpTPwGoRjoAOXOjsORY2n3sLRIwi4jAu+bVJdmq7QPrpxHdHxp82R3Olqz2BzUPTKw2
tr2GS9xTvQXExubYi9UK6U6fJKiWh6Jcqn1OtWFVVKrKIcJq9T4kQbEwYBWcClnPd6gY/bVaiuJO
R9qybR31/uz0V3o8DCvMQS3BjVD+58MILbcD/xrYmn0ySU+gTmFWQ3DzA/1HZq5z7kNowanB4E2g
adoLESjxfpCVy2ByVdtWkXsuDVPcKiMMF3kWGwdf0mAGhak583vT+HROg5N9Q/0anZLYtb891K6c
Q7zCJYiOeWajKyFz2FyaespZacjsuygO5IXWeL8Ix3ru2pY97W/GfOTtxuemI3+MLGjro+Sn1kmV
fWp9TuUZYv8kXApCBBe2xr9Tdpl6duRBh5Il46UxiIfY+H2IpbbyYyDBuiB3WF4Nfao8TR8qwhIS
UbjXIFSwlWkGg07XLA8BZM+5IdJomyIbXqQAINaP/yEjz6TmJV544/+ROYG2py7lhBkPJUpOfPyp
s5KaH6FsOtlcQZgzJ0yu3+AOb+4DTNY9t3HgBF6unoXS7nLDlviGKSieMUCr8KVvPdKMm8Ns4lBk
1e/n9dJ+PK84hG9AXNMwf5KKaaqReIGg/3NCm6vipYK19APOE5I/LsP3kqX9SqUe2aMymfhqgvEk
YRGId986JiezOM/105BUzXNlYdLh2vlmCMXdaQYwnOlQtjrgWM3Sdxnj4/pLeAnt7OwrdExeluT8
Hjzya3KKIBgdY6vKl60pZU9J4qP5T28FluhPKzB3EQl2Hncc7FJ1kv/MC+U20jfyXFZeLYu1eiXk
4hoja10h1Q2YySLna2Uw7FGo8npJGNmgrfVlfPcyO1r4tlLch0QjSs0Lynsa978fdeNzYvzs9HWe
QSwNdvl6XhXcR910MLa8z+sL0h0sHqab/PBXlpQVP4TFmNEaAO14XUXSJDq2dUfD/tT75i8DyOw8
12Rv3/WKxUqIWBbJMMtXH09p2mcOlyDsTdxp98NgKzfd7sIbtCeuoKr2ykihnGG0DUYeVLBpjai4
6Zwgs1BEyTfRqjPdPuAxat9d1iprH/Y+yedw0Lv4mFjS5yP1EjtkMivhrzMAolNdpwY3u85oILqP
dRGL14CmGhPXgxAVqP0nPag5Q5gUf0dAyOaqzI+ATsnHHPk/Qm2TmczyejUdhjKzJhpfZfsYJMoV
uXCutZ8GiUkW8ZfwBPAeC/LdGGEV1+U6zYPwzF4Gc5RPqHM6KPUcEGv2VFMzL4kHqzbEdxlvReyu
us7Sn0rPt46xN4BwG59nAAXSPKrEbjrMoydNiQoyPJV2XapjeJk2vOtayy3PDOJdltBjToctbrxV
qgGAKcNQW4DDkJaTSaYlfXPeC7tbTQglb7xfgYnnKjJ+ovRBnctWteDeaR0Ry1pHffwwPYo0l/dv
l+YzekN5Ryl3zAS+KwyO6X7a+7rhszkVXErZfjjwZgBBhu7z0KbfQ6esfsr0zlotGC4EaTY3y9C/
YoiCgsacdlMZlMN2bWTpWW5J1zUMtz4SM2mOYWuG2ZJl0ZFm79iOdyjB2Wu0MItCcZVVzfrlNn0Q
ZYe+OlAP05HCMuxUUBsh0g/oKF9gzQRrQh7E1pU751YNUjib1GXjVzRg/2YBy8SdMVTqs998GmJI
n/Io1NA5a/lC9CM8LtcTihEp30/SgwmyG1aVs+lM+ef0lEYtECu8QJIeQOIdX9bagnj4SCRAfKHC
GtG11zJ6MmK55k7q0SswzpgVeN8XyTTLIlsz3zcd2/3ekge0ZlJMvVUl50z+MK3KWSgsuLfT+jsj
Vs8GqbCNx9DjwOoWxcjHTPu83fd+ns+nw8TFi14Oigl2osbPMhL1GoSCWP/QuY3Z2hNkzxTC3JJE
/ZHWvj0DTmkgZ3WNfaoPK2vy9DZ2B0yLn2cH1ubQJjDkrnXI/F/ocLqyfgTsZ6ZBb29gMskYYSp4
TKaxcV0OxZEJ0YvPknovmTLmd8vq73VgPYZDfoBRXiu5S5HV9pxF4RpBnlgiydVemQzegi6Lr6ob
K/eirNfkpHmLoYUfVSYuMogydL8pya88cr3vsdGP6B6X5e+4yKhANm/irGB0My43YhH160eyHIXw
cIm55C6tGIDPNGQAUgu7m/3nYTrsCHlJTa2CvhvsssB2FsXI5FB0Qh5IC2DGN8K3CGwJjo43fGax
PLq/RQNLz5aWtW50B5SYAUBmx19jK3SuiPvwaGNI3fYG/rganx4iEEXc2HnUa0nLyZq22vxUGpqY
M0XcG4DSCPyB38/sDyUcYolnpW32paSdAatFx8k7iVsUupq5CkQRrUqn81aaUSGlQU65UnqGKXHC
9ITWM11Xmq/MHTOpPzq722ZjsmicplA9VfAeRm3h9ahl45AqbJZy0BJ+MVRvIFxnVh4flIF5+FpS
8pJ2njGSIjmfTm8yM5nOkLyuxFLK8+GAzu9bK2EilGJ/XSOxefawy5pjW2X0QjlFobvoJpyJJHAf
eqL+mK6m0wVWgh9HyGDfb2KtLW8ZEccVnO2VE7Je0Pp8eHVtc5dQ+M0fwka2upSrnpq818W9GEuG
2NO0VV1Y9IxEGQTIA3aG6+VkqxWo9hrX/w5DHVaLHTXVDKiHszflZQxR7sBOdLwx2XFkrVPwy8vp
MLIkRglOWq2GOpJXYSYdJ8TR9CHLq4FlTSGWemY068f7mNSiZK1KA8FWKUvk6RebfkWkcGffTOVV
p/jDzNfr9DWLjIvmFeGVq4X/3Mf242k0W5DlGuPaW2o4m66zThSJ42AbHFaWuEgx7mEj6ek4hbcx
UleBCWX65TLapTL9SmiYzBVNPb64Yf6DxJf61S/5N60CCFVKrJ/WkGzVSd8fRwFw1emTDfueP2/A
phCmf+1VHY15OnE2rFYVc0SBfBFvM53RjJa9162oyezraKn7MTYa0YdV3zJwsHcmZ3PNl9VntW1p
QqV8nhIl/ZC9ynW3nCDEVWOFp86QLtMRb7HsL7oEZVzF/dcPqsms21FuozPnNvHVtkZhhfVZIIN6
NNVa4nOiY0S8T1Lpx+UFUBY4m/FerxjJQmki+fUvL9cX/wJLf5iWeJtIPjd51Zwvu5QyDgD/2ULc
fmdq+flbPZhEXOrciMb1mfKK0U0DtiyliruYkJWyLm5//jFUdpRfXg5dx3WAo4Q1FTMCjCh8/l9K
Ut3pNWcwzfTq2GFwc7rm+bE6tAPJ3cLeoJWwS/fNd7NEXwykPO3x8W5BVMkfOLIZDzJcnl65MGFf
I2d9dpIJNAVIqPdvGqimpSYEEwm/W7Bwzl6VNnmNMs5tzADJtc7UPR4zAT4rpcSWxUkzzOg+BEO/
ZnlXbrEv1Bd23gi9AiK/YiXsV77jFTvYIM4872v03TIr9EBVtOUQ1/JK83uPicc4B2SvEhLT/kzE
NVYqvASzBkTuLAPutJ0eDYCxto1Z3Ia+FQc2OimbUTJ56pr7td+YP7zMVy+kgP4fVee13LYSbdsv
QhVyeCWYSTEoWy8o27KRcyN+/Rlo+t59zgs3QUlbMkKHteYc82uORvxbrjNscyiQ63nuJl8EKgUP
3X6O01G7FVX7J83S+oeBpYDdCgE9ahGexSI9qSqXs1QHr4aDYW41R7+KvFtn1Pw6qlla4I9jmQDm
JOGRFINzTGX4Br1qPIzSTN9TO9uGufUTcbL5t37Pba26Pfxo/N3U4+IACdhsZvrFUaNzjudXKGH4
O0E9vWLqpWO8KJofKL2smZU1Ww42r0zFEPTK23LUhPs5RbfVsFHP1lpkxaDyF+KzCM2r4v2iKNo+
NIYhYNvIyIlgp9YBeXhR5aVcZP9Bd4Cfwp6IEEKw/W5+tVBc+R2e0JVmKO1zQYkfhgG19bip8RsF
anB0RayHKwr4/bFewungBLMSzakiNY5jnku1RiVc6RNJ0qb7Wurjq1cbRGQL9dsALGysOrYHGRLM
HyLKzI5vW3Y5aRSsH5LHhAXrDhoFad5Lv4iaUsaNqKJKcty4242RaB5f0X3XVKyXJGvu8iudh75z
FrVxd+Cq2WmfnkXTralcxUcPu8c5Q9nFMlP5ZX1KzY5LiLhQsm9V7YaDrCBWydztJpTQU9CCVpnj
gZauvRqQ46zbKO6fXbypj3fyMzpOLkuZguzThcxcjvFOwE26egMYgp28jG21dkn+kzlD5Klr28bD
IaJXYhssoXeJVq2EA4rGcZMBhnhkrMcOlqckzXn5ByY5lGiKoa5qErquc0tti5LFC2zttZ1ZwdPQ
jmeFu/ZZtjXMjmjDKWnyLeEg539jQ1tdR4yfaxdF5z5Z5tPaDC+Ps++m40ZxgYXEadMc44VAnuv9
sBmCMVnjIRRkWRnOKvbKaG8Hc+fnrd4d1djmN+uFs9bV+JINlTgmC9M6seC3PRS4oeqRARmEC6yD
mufedEke7ObXIMKLFgMnyuI2OYTCeR0JNFiltcbTudjq5YVAqw3VkuD2lcB0DwRqfotjjXSUOby5
BITNi49yaaeH6M18U0NCYNFvOzt1Qtjy2Bxdtfw04MezsMlrG3B64m2kHdEdq+A6KYTMRtgc5qT0
h/JnPY/dL5cOVrZSIVCuEdeaG4SdieVrNaiMmD/gabLQUGNLpvmELdx/PJ+Okk6HOigc9O2xtTVS
x/XloUJ7506CUwCMESA6TdrrVLjKE+LZ//0SZDhr1LKeNvnfYR7ss9TUyBcpsXHd2lirntX5c5KB
Yh43khAZlw3YbSec/b4fu0clPHBJy6b0jmh3HD/kaVTUAAaPw/3p0Eh6Ctrs30s1cskeWhTXgnX4
f/vpjaKBhemMfJtJZLYTlR8CKBH8hORvBjDk8t9LXrvxmhq1zUbQ3T36Cgbl2yckkP8OAz0BGG15
9lYtHduXYY9tpt7mkcxpZwkeG0PAOmPksQxTxvZOdlnqN6quvClKD2u16KKznmnlntapuY665Dar
evcF0l5ZmVVnvhTJ2CN3AcrxGEOsGq3I8kQmmYbbXPXyleIYpxQN01VBkHtHS7pr4ih9Ci39tbEX
BPRQ+aqKnVrOClE8Gr7S8TOxQ9E0JgXtYIolyVuse2OILmwQ4hNdq4Z1quO3NKyPuem0b2Q60pLN
faGT7EG8eLd/MCpAAt4Hl5qnlAvNCeq+hEaCLlEQdSDKGx1JZZ85DL2NPYQ3JSHocdA0zBeDsW3H
cWP2nfI0qCLdpFE3v6UZpbFhmBosS939P+3OpOkrQ3O605ByFqbBaVeE3c1BJt4nw7lqWif8Rnoh
OqW+6GEzfeoxoEh92GZe4ph7RR3q1QMr7Dg90l3bGrZFKMrFs8kzo5b8ZazV1gUbwr0CiocK41OF
p37bCK17dSBWrszJRBxJ79rsp71AdnS1lypuD3D+VM6DQsl38bRL787yXG7UgHOPjNigBU7Txcje
2sZJj4nZiquq7UonZ7wPlySKIaCzMyY/JdcNN/RExhN7koyB37boHvUzme/scpJtwGxfea17N5ma
bt0gfmiW2V0jB2BhogPcAHMW3cIh5Z2JFD0IxB8vzZCbgnZMT/0MGVi6o5J02eZZd7OtrS1bHesE
1aA5paw8fbmcglCRbKWmv+n179wbqq0bVOXGqyMCPRZvZDdgkYunZOc0YF2k4FflxxnN1aMzBump
ptb1YMpEReNB7qJorlUZevAQGfDjQUS7Hm8kYdAmkTnC+7vKHeJmrVo957GBCCMJzo9eHszCyHcU
pV5HdUJsONymvavU4Vtht2BpCChQu/a3Yl4eYXqhXppPPVFIl2Qwvuy5GvdRPv5x6X8f2iw5UqRt
iaobLvLqTC4XVfqBdJvLpjZegEIAIV+imjn5Cop1omqHy1Id9X1PrX8LAwkOjq6/5SooV3nOevXb
pRuOAQeLn3MKhvlFqmVZitOuHvP2joP3hnBkG3ZO9CtWrY0z1/mnUgR/a4MNSY6nd0dLuvwa/oZB
eVfVVPmIUnqOQlffIXBVgA0dkJJLXQC7pIM7M9uWYlBW8zj+KXtbuxZlnNPozGhyL61SfHMw3gIP
CiDcOWfu9xJPYMXwl5KB3exUPeWz+O6zPGeiJomntQjsZb+vNgsdpRyKXTIbtJoJ83qKOTxDlc82
mYINA+UQHGlCIjejbsw7Mrgp2irZ1kumK7g/95MIiXydcO6PVYKr1JpQikgof2mReB3D61sJaIwP
xXxo/C1po17miXTJAiAXzFaqpV7VZSxJdHNrCHD0OtpZsIckiWRuvOOszluEjOoKrnLwgSkNQRbg
jU2gWApa5c5ZTYlXnavsYtZe9BK4iaCnV9+CpPqqQvsqC2DsPaazFQYPuG1ns3hOSuHt2qA+VXM1
HEgC0s49NnYCU5C4zb/BNJzGtnGPWeAal0G10h1ZOdUOCN96SNEUS+8mmO/MlwaaviV3JM/hNC3+
mTzrPD+EkQCEFBq6WrnVGbS5sQvt4egOTvk0pSWsXnQFL1muvrelWj7hrvz3Yk06fYpmTVLaYkA2
W8zvvWDLKt77nGhJLuWhkox3Uj3Q7WLeOACKbqfoSTbyi5HURER7aVj3hwczJbCLNQXtZld3xjZa
8Ey5qexqm6p6EEW3oWzd8+P5GEVKHkRdgzmOUXNCbro4gadtGmGCMJrKRdreu9lRUPoEWmE3Gw3r
7XYummnbmNjMpnY2KBMSO9ZPYbLulIQaSaREzgpdbkbdMH53MsX4sFr8mUVt7ZRmCSX+f9603KUP
owwmsdpyJLOILAu71lgj0Mp2UrM1eKq3TxD5+s3I758rBwW5Y40UYTpE7cgj3vqEicuty7UY0u6l
SwyELG3Y/sJaqmZaXSLtKqI/Y6j6WvzWVQ6pXUFTfg+1l+zbTvkqLbt7Jf34zUFT8MvWbRZ+5Teb
F/sopRB4n5DAawGHQCMlRSkOabA92DE4v1QKIeQGuMgFmDPzaa/rIy32RHEummcA24JN6OeZsH5O
hBqgo4neq1kZ9iht9C0NLhTUzmuTkxrSLQm8CFv62v3TNEGxcptGv85zehzGoj9EmNDWdLenT7FU
/416ydao+6sWBA3+33lbZFb8LEey5ahjdfA8se85imhEX9Qb2km+lLCZ+eku2Fi1Yh8WY3DYdcmw
8sLkMsRWeBqiEWu6B3HfRVICK8M5z7qTfEzk39Ay6OeDEMTLIbh+rvRf2RSXr63y/jgjoc0V0Ol0
P2Kx0c3tdL1acj3FWVp3O40hyRzC6iaNvZ5JyaqzynjLrj48l03Eiig0aMYSDIFLfGk4q0LRyc9u
Nyg9Wyt9laKdfjA+VW0sTsLSyB+pByY9F7ayzLMhAwpYIvicZ2t4KZR+vNOU0J6jzor2Sdq86UL5
kssdC6rYymky96bH1Op689uuB+WMZMpct3kx+ZKrn7cpaIdw9L05sIe1Ucys9crxWzfBVYzE1e9w
imub1Mw3k+DcPdrki4BWCjPsqBBbZBaZzxkQPH5Tr8MZ7oKTyXN1dvS4ABE8WusEftQ5L0ImGZIc
irnnlzmOnR+UYMYRm510Sj3Pku3vpR1sKcjhvjli+u7tPD4TEmD5UPu585AvnbraXIyBBgzBTsw7
JYvNC9m8EFI6fpaO6acncZN5kj9LOTgng1whg3Fex7qAhmBlV4l+aBYnZpTHXPVS3DUzHfYCuowf
5uaHYdFgS/tEXJcMRVpTxmoEFHNrNXZB4cTSWWjKu+Y1fxDf25dwYQSqAj1vM6erPkwj1OiR8m0s
YPR0YglYe+6KhhKJF95F7lIfezYXqcwWF2P31BIjpkAiA/KdRRdpS2tRzPmVnmprGiAJhRsoO48d
hJpH/YlQ6Ix+PYUL+T8cRsV+6rKk2xK17J3ZHyDKHEeyyaxkj5bh7HRW+h4QgbEn009dVaL5bhK1
JKWWRp85G8yl+jiuiKH758SolXbXL5OtrtpowtkYX2pv+jPBdYBf1R0dSFpfj0HODTTjgI4OoGML
DCear2UKECZSNO4IVDRwxbksblSFoMyWqknShsZOpY5Z0W59gfwV0H2bPUazXFm1bAbflfqpgOIP
7B7Nhhm1h2Iook8tI3GjGrOUkA2kzgpCU3cK/KkaozeP3vEVfNlvJ0LDFDOrrAzLEvO6wm1zDJPh
r2005bVBToL/RsOmeLVZab/lWRTvFUf91eV9/0qCxNpKM+MOMIsjZ+hWEMf/hSI9ppjKKD9UHu6N
BLFpzRD6kVqfxliFssB0d8D3Gu9Q8DS+qcz6YYJX5Gd9Z+4jRBlrLB10F0fdZRLuCBtQDBSAZDSp
ce/4etCy8mW6XDm0/x5bmRIRxI0VBrGAo8tX4Jyze5tYIK84lyQFjZWybZTU2QUUfY72Ih2yYk8Q
RKFXB9frmhM2x2wV9R36A9yfF9GjASVZlDZUWH20VW9v2zmvoYen1knetUaKxCPooOjLX9aleUx1
QivR0EzvpTG8uX1FYctJ2erkUZgfSP1cJXniF3FufQIsQHzZlV8warZ9O/7prcI+e5PSvzZtT33Q
yEf6uLbYqFmYbsgwLm79uBjimyJct9W4rbXBOpngoZuVvkB/5KrQDOfkHhQ5Ieb9XO0yfbY+/v9y
NZsBSiXOqG9x6zdHOWOYSCZWblrk+1hkVMLw3jxnoUIGACkP1AHNw7BYQdXEPTgjxoo1JYV8PaVT
A3NjGRL7XjvH1PIes8CIHGZVJ1F7jsyQ+3x5GWs6x5QE0BDHpXqv1OD6KPSghPsDwMr7GUykzfAG
DXxFgyV01kNGdz/0otSvHYt2fRCc5tYFYd4aOi5gL/f/7YKGIfnhQnCjPPYu59Ew8b7NlCmwVFGi
1Em5DisRXnTV2MqTmKAHu9o00IL2kgf6totmcTVl6yfOp12bTh+1EdWXQleV5wxGReiaw7kg9WRd
uzVIDr03XvDnGJtaC5unEUuP7/YO1NelADUuBShOcUhZrtuEDn3A3MGkog1tvk2avoNT60fNoP2C
vFuTg5bYZ90lbs6qnGoNOhNfRjDrG3nXgc6d/FEJfpW47i7kXTxXaVP/sB0VcaitgdgZRLui1MW9
nnnjV0HK0tFORbSLWUqsCGwtnzIHop98NxfZBu1pv2vM4pwG07+PuwF+AgXQbIW1QTuSKWwhTOal
0YV9DKYfONhtsL6W9XjJRtveY/4l0qBtm3rbeUjBVzmCuXMYgr8YHHqadBAnx4IkZi3huZQ+FJ9g
gGAtY3S7ge+l9UZZsVLGp4osBLItqlg9y4a70thfDnFVNGWX1pNswEUmQrSWBVTVzeexqkdSK4bp
s7KFQiGEpGF56PXjBm949LbMRBtlngNxEKX3g2CfdMGCCaPjxRySVehGyVl+5iQTUbVR/pJXZE2k
FN4bEGjnDPrh1ewphwDoyH8HlKsUEmK+NBvQ0YKmJWFA3cnWKntWl6Wrq+56s9ffmCdA/pTjTTU8
wt+X51buUIAKQsculVtksR54aCG4kjeaK/mrNbCpnlpiUh6HFFOuAMdPAijC0cyIDaRfElHwFy1t
euHU9zl+E2kyP0ujdmv3g691Ef1QZ2j2QmkFMYji4Bil9sZg/lGk9l96GNjV0/h3XMePNyHYgbg6
Ttm49cSyEJz7ctwTbPLhLkCBKQF2aMe3bNn3JtNPLZrG8z+5xUs04v7EfBBxmwnvySsYxow0D5km
nOZHpl5lKVR+jFwe3k48vMeWg0+yQN1FnhwO+6SLp89iAmusYCjeC5rrW52UuW02EUW3UCrKLRBl
kvaCAVetktyZMOZ7XrevQ5m5kNxjc6e0YbJvzB6/z7LnmHvOriFU50S+BxLxYOh89JgI6HuCcAG5
mfgy9cml89lC3wfdtcunOFmXCzpWbd30LpDMMtUX9XQGk62e2UwwwoWRdk41tu+PUTAGF+MrWdRY
FI2UENbOQGrhYAT7CWQLlc7yhcJecicuWUPARhQJZcJh7ZnTEXxNea7TproUXrUeEYDf5Iu+kGLL
WFyjwnBO8iO7d14MYdZbE3GXs26eLRXCe5uMv8oprF7F/DU8aD+duSuUot5OaUfoxELzlFzPyGj3
Dy2DKLyb7DAnqhedYj34a1gTKOMpV6+mmJDAuvFbaTUExSzvWlPF7Enu2MXsyZJdUwb1Q4UJUi1z
54cSTtjtM9P+0aPwYBfpT2kWrkxadCd7EesKnvO9xQbap4w5fbaRMayqIUkueThQ7UnQN0UGlz5T
00MeOAobVwewQkpBDJjettSFCS99HliRjfoG7bN10NIGHoFpnOgjYoJjGbeBB9rgacu818kuxApQ
jPnbSHTfG7Tm89Fjn+ESQB5ofspeh2gGsbWTvN15moOmdUjts0XVzq0A+OW1Eb/ZxuxLBU40ccnM
rj/njkIK57Kt6UWbrRDMjOywVQ4pQa1hYA1bmNn6PiJBZy0HAHkYhHm2lg35DvfjnmguWsR6vX0E
t1W2Mqx7UK+M883ZwhT3gp51ieQ0mudWZNUOzVx9nGI33APlgDecEIq0DgtTrJBG1TvV0ZChUMtJ
WFehKcFYh42ssuH2m2Xp63qt7iodFno20egZi6E6skpm5azD8DOQlm7iALyUEyF7iUzNOreoaFFM
ecrK5Ql5UuquXkmdhNsUZ1vxoHnVhnHsrYAMbwfHv/BupISV+0KbNbIvne5uFgWVG2uPWwe33dyW
MI0Gr6eYshxHZMGhO7o8rJfGrCc7j6XjSiUw6pT17jZ3Q+8Kxdu7Gh1bqoT4M19+Jl866vcn9o03
Eg9WqmVML/Jcp71v6PcsRjiA4TlbPd6VYc4fov5oSMd9yL3SNKZSJ8C1/ScIQzlbr0Ya3oeFVBJi
wBXrIba7Df3K2jeWS074DvQdnQT3sA/h98Su6+PIpPUXltXGqxjX0sRFnlHrJW7/5lOfgdHSnDRv
UaEZN2vMnFUJP3bXs28KWKel47YLaHr3cYpqrFYI4IlwbjeeHa78x3+WD/qwT79obZPGEoKcYp39
FojG8ZGW0Iic4KeaVviSkjfFlcMrRGsyf5hdIxswXMUSuFMEYVHTiABdTcJrFQZYWnulOmatdaRE
M7x4KSCtXMf9LyvuOWrAjYicbN+jSyIwuX1Op5onJM1+Gm0ndvWQGcXRjDTjWKOcpNa9H5Igew2F
Y14aNIeQeTvvkCR4b+KcQCvsuOq+WTgsy/dmxvjvewsH55r8vA7eHI9FurQEozxkERKH1i0daGe0
uk5RvyYIUH4hpky+yaEs4PEK22tTN+21h9237kjBXitR11ym4kfPTP2C/HPc2FUAeXA5NNTCuTp9
uQvl6j4yKU6yw0+PneV0IL6RKbjLGubx5Tbut7EQ8S0xZ+XeNuU2n1Xu0A7eVzjOh7DgFo0X9xA1
8dmn5U03KMBc4aa0d/3Q1VdK3OBLXZSHTeckZ0NMb0Y6lrsBb+wWOR6hRulYPf/3rp3SeU1uDQ3a
jOQ4eWuDZocmNAvxWFY4yAo2ZgdYta8IKx1Da9rPmHSf4myuVw8EPxP0Xmkjcz0te++wIzjNM/t2
j9hT4eYivFfU+eFxl5Vwdaza7v+kovnFsif+1EWjYysH4xc5tbcSxfDXC1PzVCmhw6hb9NvSQRlZ
EJtJJmph/qwGiHE0CIQzmOmTPgzuNgvIyU7b8Dc9yfknciIwOFEX3+pMS5+mDsZbF8/6pwL4vmoT
dnaECewkUbZb+jHyXe7uUlUrr0Fi0VzEkfcBoswfzTm4ycsJLSTGLUOhSB5SawivAeV5ZnrPxywb
tdvOZQTIkphMEs0xDrGR3ysrQydfjBiLrMEufXn/yDuJ57a9yi+0VlASF8ndJZIMkbuUW4Z6Mhxy
xtts/1A0Evnq7SUQRQK5rKF7H5VKPAJRPXe8h2NdbcKwHA5lYHvHcjB5V6PNLam8rtq8iqj198OX
fDeU0b932vJZ4lY7KBn5eHdn/M2hDSs1hPK6Msl/T2H+Ex4kp1hcDH89y1QxezSnWSHSC5XGRtaf
zN5QUOmi7AsXZLumTn/sdKDOMen5rcrT10akzWXQEGKKqcMSucQGybG/7+snU0OKMje5vu4bIba1
xVIq0sAlnEhGg4aytBWb2M7WUp/Txm7iW175RZa1iQR6fEnkdsSsYvMgY7FlSPZsOd+TXX083Nis
T/MFMIVkVxucafMQXQcR1ZFmMVBT7qFFL9/KlxS35tK93E4zrFRPFfErIr98Rd/Q/o5VcsIV/dZO
dvniLJkQ2TwSOK8G1osxWzgTk+brcfaipOiVl8dlVbt+fmH1d+nDLPlhzWayHgnbu0727P0T6MnK
0djpFhghKnpKBZOut4DmSk3f2Ac9JC/7V1Z0CBRiNT49OGNDOUTPtPOUHUUt9bEIkIcpUbqUNkZj
LZhyWSgSB6yrof3Q6sJv9yfO7nuj6yXRRrW9CsJwvouIYluC2lfNcly1Tlc8IU0nrABo+S+rnpYM
lfyLNom50UcWDYqtF8/eTm8sbpqk7f5E+q7W65HSNl3YsHf05zZiGDF7crw9VhPX3rDjtVMO2TPl
wUtJF3EVzmp1H5V5OEGStNeKWJpdwdXSlfTc52rq51oT3ia1OBAWTmVdWMrJaOhk4+eZtkTPVDvW
vJKiqIFJWbm2Xb9NFiOy1SPldhSe/dHBjGOrLhVY4mLWAtXTB5K7iHrW2H4LshgHe5kWifTYeqP5
gmpxes3oobJ50pw7z/2802MzIDmSrkcbTsa612zWHG77LHWUaSI8WPAEeHRdZZy6pHjOZIInazXt
HKKpXzluV2/iJsGRURu/J/uLFncQr4qWN5rwzdydbm7glStDR4RowJYlY6LFb5pWbrMeDaA39IsD
NoejWazsdC7R906TijCxg4pVmGDZyPOuA9s+93Ra74+fjmxKz0Z2H3pMTEUxhd/6hMwgma9BkKTs
I2CqkPlk/SlQ028tu/U+3Np1TnZekhC6OBYsXMnzEimQupp+Iu7J2st3qtLajPc9lT+zpnVoVfma
AE2apVawnqPZ2T30ia7AqxtqOjTZecI1CvUjU1vrKhqLxwlmyz4BGWCsysmNz7MzkHOztIms6VjO
cXLskRod2ty+mEU+PtWCtU3Rm9w4eRmKvRdlZ6Rh3TOi+va5H6dzro/GR2CBHAqrynovaWInVYjC
Xt+UQaj9TQNSF9/FVM1rKUkvmwUwxU6UkMJoenfnm9Kq/VoQ8rRLBPlfXancjQDtikxKMjrntTTa
Mc9WbcV44C5QXEikiOPScU6OnZ7u/hvwXVOk2yrs6sdYL78gJwFnjBcNmnGY6sbZ2Evw5BJXeNCK
U+YabH4ik3xePkVuZt3Q8+3kkU2d0A/s2t4BWbDWlaspa6nrEbky3lzW4qdYOFeK69YhiLy30Ou0
k5ESjCLf/fciP3OmQGOHv0ypnphSWrRWPG5DW1FXXZEMZ1sfiO2Wb3vV6v8dT/30xxWdvR0rKie2
21+7EOxHAqBlLWdV+SJda3MPHEXlj+qzAvOIM/2VHhhsWPPL4+ZI6sre029pkc/p9rbUKIDBN22I
82yil8kL1UMbpBT804nAs9LJ2h+EBPiKSqibXlB7kLs+Z65+ZnMXbamShH5htc09rSLvxCP43Opz
fqHrwJMETwrX1fLVlrXrLkSo4D/Ce6I8yrZCnGsT5blwp/mzI1bDRcRzbSycBvKWnJ2l79lU6rqZ
LeMiX6IIP6s1mAFo9mS65yFZCuVQ3sawOMqhHGQM5cwsfG/FYera9ieGeMTE7dTfCAZrDnNmaiuG
9d+PPyRNmrfS7MaT/DMTV+i7rgHDQRpWjaMc+r5CLufZUKxpNeuV8kaIqncssKz5xfRFLUj5NcQB
9pYZAWbgzohGFPdaDgZBo/R9d5MRxS+e3g505+hZ5u2+MkTyXVBQXCloke+jGbKRDwd17+hOcU+5
cGRTVPNvLXuRPwLPoKXIrPUv+biAdC3lrVHn8tgaDnSHwJrXmlHSXNfBt3KK/sStvnH6QPtJulft
q1ac39VaT/ZUM0liKpPxWlSMm6U+jD88mu9aNuxc+rYr19DHO3Hf1i6oB+OAXiC+mG0/+nJUSonl
APSvn4chVLaIBqtt3Df9h227pNjmY0HwOxGOczeYl7oJfWsJzajRToFW6H50iar69mePGpEiiQhP
4fIi3zVE9vDdTn+AwXYxWr3+8qqyIHotw/xT2dUP2a1304osUEwSewfbNDUHPd7nYGunVTfYL2UU
1VcToailZcnr8gn+7demCiJoLcgUQgV0n1M07qaGLsqyluQFyGk7qI/G00xJeR3OBDyxASRWZRmE
Ufx9A097tzB2I8HhFk7s+WK3trKPqVSyVwfUZC4dLkB2zhUsMlO6xuIxaEj2kj2pOkvEQ9OOLVLb
qAJgXJPhDJeHxjxvxnjeWJSgfK8lCIgQAlv382VXXyESOk9Wx9wXB+hyOKFrNa7s9VS5CXHB6KJG
JoJNERQwc7w43Y1NJoiCJkoXhU/0WZN6cS+nqT5Edjscgq64yYoFeBzvOg/ZTZY33aDZM8DnT4Gd
I5GgzXl0E3yCKGj+yIzbIW4RDAil3sk6Z5iiP6gxKw0Mfmo7+QPu130rlTlZXsZXzFvmsgp29l2f
PnQZckKuNLPxLfyEP5KuAnNORSMs2p+xZ7b0qRFkRIQ++FVMLUksoX8LBcHsQwcFHw1rediyr0Qs
n76Y+vydaGg4ZQvTHWIGEvkX2JP7HqsqU9mof5Cyo79p4ziDbmGqKIJebBV48RcFBua2gA3henZ1
TLs5uMzpBbGIdymxwK00K9b2Zlu1d6p36SooS7ISl8Hey/FQa0jGFzZhsplVRz9oJU8rCMPmPbKH
D0LQzi25cu/z8nG2fBya4bFyeuUu5kQ7cZUPVYl/3+xJZ8OdxBQ2ajswccm5tKuOHCbuVb3Os4ON
Quo85E590GPijWW9BtjpBhDBt72cyHpEBAdUDgJK+6tNG2qDJjyugufRl3pOLy/afWEFH1JDYkyQ
4RxHoxLksDQH7XjKE3RpdloVG72K6MEkJwlGaaLhViiieiuaHj651pAUGyjc2XrnXo0wcH3dBpSW
0IE9UwlCVZPY+dpb3LzAQZxnau1IQHfO1OkfTiacdWbN+RmqkntBfoamHg0Z2opYzB0ClRMtUPFM
UX9E+ljxD0nNrQz/it2xpKCMHick1nudxJWOtyzrjsMcueQKY6V7/adBj6aNOsHQ0VXR3IeRirok
2KhB/FI01iFpm/gXEeT7oA/qD1EXP+M2zs/O4kdK0HQAZbXyjY5pC3uQ983CatwHk3FpRRudpHnf
bdJ1P2NOdO30GQrqzcEh91JTuLt7mbnqaCphq+3BMzVVjfSz0/ZObSGUX0YSky7SXoPqvG5/Jily
03awhidVXczQHUSXxiHcCrXxObGV+iimJXz+cUPnpm0txUcM71qb7D0bqfvUKL8Q+NbXEAzhR8Wm
BfLzoNiUrGQ6o+OpWP20t+a3mQSfSZYSFL6gCIUXDMe2DbGDZuLZK1oFxMz0WSvdvIn7pN6zSNYR
A1GYnTJiVONMu6O3dDcLK4NFHU68sdvrMuLZ6vCxWUv1V4wfYzMQ2je7qNnqUaenskiFeyqra/I+
0bYsj05TDa+sEom3psZzMPS4rVcTTe/HP5MIEdpyNdJWL2mwFMiHuWrc4J0J4axFY/0xhOa4BaSf
UOYysTYRF+ftJbvL7IbjFBj9ETpseHjoCqAbFJ8hVnQ/7xFQQnT8IyUbEq+R6C2JXT9Hcwki5NEk
F2o5+WJxYiipcjUqqziG/HMIUhxHLBop5fIqN5ptb+WGTw6muxOE5ZyW+sZK4lBKAC9nMkNP7Kq0
KyZkJBZ062ITqEntQP2Qz6Nrh82eiPutPvQnKeKqeuVKyUXdaDr4M7MlnSG3C9qrS0MrVVJrnbKp
ZolaF0iOQV/WIrhENjUmVT2Euoh+qBMZObi44J8UDa5/NnG7kOqm32KLXFdqsdT3wdHDEzM+0BmS
5DNQ8VH+h7IzW44by7Lsr6TFO7IuZqAsMx/gcPhEujsnUYoXGEVRmOcZX18LYHS3xAgLdaWlhUki
RcGBizucs/fai0K0yedNNxfxU92mzbaoI8zHsoRqN0PAXlc+MfOQcC5FqDMpTnLx/P6Q+4WLvw4i
P2m6d3idSjvfXTWmGcFFViSzpr72HRvCshnU6mswd7WbBYXhkZabUe8hiXbOm09iMX2YMYb8wMwL
ePrgtmiAwkLizL5LrTqkuAqHy4YuQAHAHzTgmw2UBSwd79nkgfzgi7I8KHPLwaXTPkVZ9SQhrTrE
KdrpdeqTC73f2KqNS8in6D/On9RKSeiIjN9Nmw7O0jaaCMZFET40rhXTf48GypVQ2ug+m8gV1EWk
YIr6bbTMb+uyY8M+YaRaAdK52DaO2lhap6lHhNDRPnL8WoAknrqH9RPOUaDx4jLTiERurlo6X6vF
TCBig+jbxWDyPqpNNNpOv0wmJGjIAJHRvYvohg2FcTK5j15BZ+WBZAngqbVWv6ZYeSZBiIHStnC3
kD8Zfp+D6Sa+MmzR4qDJeGjGWfmkxeE+qOr6ma74Zw1FACO0tugfjdk1BPCK/ti6kRsNP0k6augs
YvhgAzC2wC7QmRTSFs0Yr7kVgkzGgfZQwUTr5z660eQiOYHu3cLmRykaGsq7nahfci7WjZvGbfR6
NQn2SyXY0eSm3wWpau3qnk50Eb3w87arnU6CsPCHnWNN+qvVrNtpoc+Xx+SKh6dHWKQIirPTF6C/
Xaw8vB8RYVDpRK8ib0MPxNYpcOo2K2RXAmJyXJ8vwhhkprdBO5PPmre8nB3EFyLnSasnipDSoCX1
976lXCIxmZ8BR2ZcSbBbn9/6n7b7Ug6WcHszslzm4/xqVEgGM5AZzlKlnqt2fLLsUr7NLF12yNGd
Pk/qvtBIrTfqY9cPzyujUU/M72uOhGoCPmAWbXcixaHK3orUPoCoW6t5v4Ux2a/0CYZ7HffYo4m3
Oyq3bRKN9xGKz/tIRwKL/lL44dtUyq0ThWV85my+W50Z63IQpi1dv15F51pWD0qu0xYsQem9z34D
rB1HVFAtBj+U3HAKizNI4OBmfW6/MBMuISA/Ois1XVZ1ujfkgxj8+qOzkjw/fDdJK931pPRuTYEk
31wIhKFKIYw2pbybo1pAjzNloFwjtHHF90muirp9SNbltmvrJVrVPrZDbR8Xt4an5eNzm06wdpA2
bQIEMfedZVHcnX2mhUIxKLrl+iNhF8Cl5th+aoj73qAPUg+/+HAffZK2BSwYjyuGTTi7aN1/9kna
KQVcUEf2OYH5xGxZ/SGOWBUSy38YmexLQXRvlm/lOCoR804TPjVZDN4bh/JoPkEj7E+thiGKTN5p
I0zSN/SBygDOe6ckV+9M2ax850z/1+v438FbcX1/CM1//sXvX4tyqulntx9++5/dW3F+yd6afy1/
6/9+189/5z+3D97j337Dfnu//fgNP/1A/tk/Lst9aV9++s02b6N2uuve6un+renSdv3H+QDLd/7/
fvEfb+tPeZzKt3//RkRV3i4/DWd7/tsfXzp8+/dvsgqO/L9+/Pl/fHG5Bf/+7QHkXviPU1G/vfzp
b729NO3yA8Q/bYrYhiwLYKfWgjcf3tavKNo/cThrVCogWlmYZ3/7R17Ubfjv31Trn1Rhia5SsPTi
MbYx0zbLP8WX1H8qRGcI2wQfRvioYf/2f67up8f3/x7nP8AEIBggAWj5wT+/apzTBds8lMMmDj9F
/8gb1nFdBrMkBUQ/GaOj13G8JX2V4yblTWS4NhWT5pbGNhHhzEEO5iwoLMEGHhUrfd9GmyGmBMNb
c6a1QFyEVU4QMi4TfF1yDaYLnyo6kmYb7oaUr7dj8J0mCdSzKHTVerzPfGpMBafSbWgyvcFP7UvV
BYGdHEV/9Tkq7NpEHveSPWe3oXr+4WH9cTt+/PgfzebLx7cwK2um0AUqG3l5WX8wLddlaJh2Sw0b
fBYRPjJhf2og2o3R+YY33RY9VQB5lmBsJZFMKhPS3pyw3gn+zRcVOBc6g9OoiEswmJID1CLDyR+N
zi+u8kNqCleJjVDhCfF/hovyAQrdVkXYahAor0lBZdLMdNXT7MR0ahgSR2g2T3rBiSdFGuP6MjtW
O4OC3U/fZxEiLR3mF4Ni/j6siQ7tKyP+hRFe+0gnVhUGDnkS3MPlFyvA/4ebiCGtqQKlobAm29M5
1ftia47DVyJyCEaWqIhZEqmOSQ1Hm5tzMdr+ZKMqPZbs6xzeyo0Jx+FWzwjTmJQi2qURe7+iuZnL
Mngsx9athvxNoyqH2G/8bqTZ6DKkY4ehl+3s3jqSCl2dJPTsov2qtQQXCERyp7xIynsqhERWRJgw
LYucR1k3x7saSvnGmEz0E1pPKpwdVJhOELaxG8i39hyU+0C1vv/iIX4k9HOXbOZ8xVxM8rpmfxhq
ma82kG/z9MpZWcZpEb6YTV94CjKMfU8fa8OEHmyiOs32FMhVNyrM4pNtQJJQKfR5HFW3QwcO3DAT
H5l+RdZxR0awZUj3wRjH/9u01+VyLZO6rsa8BXP6Q6xNI2rMtTZbFyhSxYE3x+XkeEPFpQdgNUW7
zKe2SrMKXlKDFZGTLflRWeJ/lxc3ZGc9kZRtPY8tvhOT2WVJLTSMAbbOco+N3n7WVDn+BZNfWxgD
P2wcLJX8aBK3dBNRvAKeYRmpP4zEOTbtUm+L6Gqq+bOU5fKG86p1R5T4W21UwWMmSdt0lqwTAhn5
XnRGjPWjflTrND/DSPiCgL5djrjWncUfbXXkHfvKl0u3sCtlo+XUbpaG9kCvX53Mx7Qso90waaDQ
kXYGenjKlmergroJ5gLWVhZs/bkxb1qTEVcDxnL12HdzFZFYXRIbs/jepa65EZUx3VVmvetGdAOA
7fAyz+rBGmMkIkbyq+yCdVr7+T6R+KUSTKVgwjcNa4nc+OE+6RI99RHBBLhXUcDYGGWEzvG2sWfB
5pxamiz3POJ8KA5ZrPTnoDSeC4G3UKm4D794MZaR9PPFcB1kQsk6GZw8wQ+zW6YgL6Yn2Fwoi2jL
WQKlbj0fOtGIQzRsI0S/x3K5zilW5MMgBZ8iQ6odSACdZ0rm6//+cpa7woJIuIDGuvzzvWlpcXe4
BIfLpOS8hLZ060thzUTGbg0j9YSWbVQ2kdyQFQMHFE4rjwvkAGxbfrVrpe5Xd0hZHseHO8TrCJNA
l81lR/ABreFXI52C0hovyjDdl4vqLKjmI0SklNYphslqZzXYw6wu2qh1b+JAa6meLsM4lvDwJxXr
7Gyz18TbYw7gSRv2lZJOLZSgh9IEOg0iwmmlWewpluq/Wr6Wme3D5WuyoePkYePCs/6Q+ZcxokrW
MAGulAlAo3gmSR2C+CHd6w1plnFaRRQQAHWXyah6NIapzjW0GvvHv3+2yp9WKpXMMSBhrFJkjiOo
/vnZyjDorEJrtctaRtU1GhYBgUlUzXsyi8vE3EeNwAahBPMJHjAHykWGWJL8AK9qU2TacOHotVBr
z8GEA1MiB2djjVZyCLNiG5XheKB7e5aksHSVSFdJYkfMmSKA/vsPIv95omNoIhOSVcMQirx+/YcX
uBKNHQ6Vol3M1kBBF9npFs/yt1kamb/sMVsCfffTVNQPqvpYIaM4B352MGmQufOUZ0+5GubOEOi6
o6OPOihWOLh/f4nKnzYtKmc4XmsTJCmi1o+vtTDShPzNSLtwFW6NENLJUKLtqbKd8yTTMJZ8NWWj
QIfURrs5LOkZl/ktktILVPYvda1Nd0jOtxP9sW3dDNkWZ4SNz6oobwiHwhZOwXF92TS8qY6W4rFQ
EiXcBhRm/v6jLKPiw/j96ZN8QOx0VpX1yRBqlywzPgdhdJTt+Be7A/Uv7xbrFztRmVX348hkMotr
C9EYGeJ0XIoQJ642INRIYy1zE9mnpKj5ZE+H1VfkR58TK35b/9SWqK8reYyxNiSkiLoWS6w0NFiz
63PkJx3lvd725KzcxQFg3IysnR6nE4obvTiUZvmyvLj7HgVMpcUZ+bR17bFp2o+B/blVVWRDhYQ+
2s/5GbmxyST18e/vrvxXt5d3UbAksWxD6/n5pWxilVxycgHpyantE8LkBznC1NDXEYYiAD6OEK3w
8AmITRPUX4HomOfWGOJtATrFUczZJ7a01i5/f1lrYtLHp86BTeEgZrBt+7iXkPQWE4fVaxdkijfV
YjVtC6pFRqzop9K6m0rKV2qGSzOi0n9FyB1vOGvBPaDNBpYXxGinScegg3+COG7d+6jJ/DU16HP6
tBncVTtiydgxLHoz5fIa0ENTNkKGptfX1fC+KY2R8rsa9a29ZU3sOwwI0IUZ2J/QiNGRy66/+Nx/
8Tg4q2qyahPV+Oe9AZRVfdCVRr4otKe8iC6iV4jhpq1EtFN72kZdJu+MZsYmoIWWZwYYtbUJSzW1
03MkFURWGDb9l0E3t6rSkFpUzhsBShO/TrjtFHQqsoaBjbzynPy31mmUdH5fT2PETms7U87L1/WO
xbVyWqXXRhXfgQwsPS00rF9sG/9qWeDsa+FZFqSs8Nl/HoGzhRefCrV8ycpPcU928eoqnMxQOvtz
gelU0nNUhoXqScX4e9RZr7MkuhsOtE6pheptFJuvkWQeTFA0pyAdntJas7b9THFdLBupXhDj1BT0
dafqJZIDryspAf/iuX3AkTF3qBTLNPZPOsUhWV5mmB+WhBRKoSZV2AjXowxPizpyJWFuj4cAGeIk
ELuyn5NrsAPIi2psnfe+PxYHHSp6Ml0h51mgAnz6UZFhHvIGjIDUF41H4Nh93xF7A66U+Kckim+Y
El8MyoXUnyWmKIXAhiDunannHJKGsenknOr//vOtdbEP7yNrHeUSsuBMPuaHaUIfhapUeSpfAN7s
ghhNmpEGgytlyqvcI8i2DNONyil7H6l6Zrr4TH+fAHIRCdg3x8LCsun3z1Nrhc6IEfg2Zad1JxWq
/otH8Rfba9VgdeY8rKnLOerDUa83yjmMsR9c7HLQkQNq6VVJ0oi04CY9EXlou4VPtEWa2Q8rP4k0
a1BF4b6qsFj94rYtt+XjbTMthISci0hN+3g4R2PUpbWUK2y+sD7KY3cYhQ5zIUGElNm3Jg0WL1w2
s4GWzPtEqWM3jJaCIzZHgKSNva+BkjnjnCO5KvAKZNq4kzuR/upC/2resVSdMFXDJIvQ+HB2s6kf
BdIYy5fA+ByCsPEEjmxv0oXTzrV1t14j6ycm9m54nvPkUx139l3XKINTZB1BDr/euP55u0iFTaYE
uAw7W9Y/vFJmV3cm/ar5Qu+pd+JUTXaVX9q7WpArRoGr8mS6wKw+drZNIo1DlADxv1YRZCnVnaia
qTXPkbJTBrX3/v7JWn/eMnB1dIQNTsqqplEI/OmFNwe5bNG3iEuW+kjih0oCtiTKLz1iCCftUtVl
Ua083e6MjV8RXUo1bYOrKdhmVmai//dPY4Catu3a0itUok0yM/EGNSeRYUCdqvdS48W+RukkeVYl
ufwyTkImh+Zm7dsKdcSnIeHoq0n5VHHA7AMde+zqYoYyUX5ZfxWMMtsS+rgHNaZvGyS1yeb0NaT0
glUYwhtnyz3JCIanJaBfjTzbvB/24OVJQyG5Ev+DjWZIeMYpUWpJd1uZluq1+nGa/ceoefQ7ud+D
yReexAkokBG8rVMdztjkGi0xiP0ge2aZlV+sOQ1v+lx9LGQ8sH3ZkrGWi3mDqZ1CUEB7S8KgtJeq
xpmkCJV/r0vuVMgvchSZbqWou0mQMrw+YisEfhNLiraVfWKlkCRgmgKh+vePWdHXYfbzK0xkKxUY
Q+YdJpb2wwE5zfsqCbrhj5l9xsF9rsReMyk+6NXvjQ4ktzNpbJoIOpyyRQBbS+S790n52RqzrRGn
5f1YGVs/DsxzoOqfCXS1vG45qArB0kRqkXBUFZuASnofHmNT3U45fdNxwEhfTUa4XexqxM3T2Mi4
a+GF5sqboprVlv0n5MG8MumKTeNmwPh8aMrqBR5TcVI4fZIRU7KXuXaSfulqjYKCD9RkUsb+hCyB
BKrq3MZzfydFdHqGaqG+W4D4bTJ/07iXd76UDZ5kNxzSkgD/kB93t/hRSvLX0pjwGuoCMFcFdEJf
crOR7iLG0ZbhkMQ3Y11uk7rw4a+XE5u26mtEAW4Dl65E2pJ+C1MzdUwseeBhU2U3EO/nxGYCIqv2
39ZlVBHTgKc+CPh+XXhRVE1ubn8lYuqaQlyPUmV0R3KR8xoRbE4NoNZFhAfCgeKdBRk+J4UXKQAq
IzU0gHO0VYFe0EK31BB52XLxWc8LNkr8zel7OUjz3tKi15YYGDD/1ptkSd7k5/lTil+9RfTpNDE4
27UoB+J1A5x5yUQw9Q3UkRBnynBrLJIf0lS+tX6lX7UqeDZFT3IJip7rWrtQbBzonbD7q6J1nTOE
4jHrz6s1jtjcT0NXp07Sd2+WzZY0J2lgkKbXbMY/bwzat860U8g8dY7nri4ObWUWjqH50y6IiNSK
G4RHs6hHzxIz1GAIj4tnNwM1s1KirSSWzxgCapdlc5Fwz/qJT+928G6cbq7LK7byHADO0yAgca9T
K1nW8hnloLJkr5hF4PV4yhBa9zwxionruy7SaN41trRR9DLZDZoFRtzgwaQyh4VlpEtFiRhtsV9I
QYSUyYrPVaooC8n6BZ1sfsqDcmQbyvzZjtES43o31eO461MUE1I9FU6RNMUGrKK+rXovRcqyNzty
D9UgsHYgHIPZtWSkYB1VR5Hm1FRkcZstW4yx6u1Nm9LAR4FGjxfEeT7K4AMu1BclHLqMwjDzjzjN
E95fCjidIOColrNPlU5UXKj5xUElRwT4ar3t0gESDoUoEJ125xhj56Q6JDXZD7MNRQDNVWJJ7Fpi
1TfLNlSdfX+jr6F2rTw+q1fLzkIKunhQ2iT8qmaxfj8iXyLmJU23WaNjXNP0k16KW+oOFLkEO4Qi
TRJoQkjwuEPB1gkQZ22ypfxpC2qUpt7ua9YRB8exfopShMHxhFSximeUdB3cAl0857FWnwglI+9x
qaCV2jR4vghfFZ9LSXI8fKXtxw4VIXE/t/E9jEQgrg3pEYZsg0hiWxkgy9rXVlvtw5jQsHJIkYVR
vOzxDDGJPCoySkzMu85gzI+VbaJ0OvQzkhW6+4/rxwoJL1lIpLEzViPtgPPKOk4ogGzUpbZpg9M9
Ju2ekPrII67ks1nHaBfnUvV4pS5+IN2uO0aNfw4RuDq5eMxPeSIg3MC5WodaLGv+rmiQewOS28W6
prkR9k3Qd5V5CDLA6Z/tETCRFaT79ZSjiBpUdBtiD2Lg62ki4atdhjaY59HF+f7dIpK5lY3opiri
YxMDXpyXFse6v+zxs2yzrPZ3TSnDJPUVFIabyJKgqPPeS5qgJATjYtSVwk2Z9ygVdL4Xa8kOCw1d
hQJxwNL+WI94mQh2pSApAHMOZPz8dqjpNVdVeTsORuX4o+lvwgBznKLeJWIzpqnCWCGNZXmm66s4
z+U5U0kGqkzVvKuEpt01Xf68fo1k+575t89u4ikULtCaN/Q1823coYgqxddRL+9EWUQPvc09yBPc
vjny700/qNpFjVuCSpYrzTtJ3eYWB7W5z1y/b2bUv0ymook2xAdnx/W7/CS/WYFNJsrnTTJ1cDKU
8lmosX6XJPa3avCp58XFG6V4jxolrLKcFMFeqaP7OdS36yNIRfA1M4COlDYJefboc9pdipZrLZND
e721gpA3wL+tLTExdOS9wkjyssR4Kysdl06hkKqplWBb6j82h8QZ3wbkKl7Rlnu5BTVovV47BNXR
1uQ/1Zn8aR2uQ9Fg1ZIduWirz/psNrdRAyBCmUH7Z9P0JHLUfKSY3yo6F2FFmvHQ6bCq8PJYeNvF
cxqKTxmxBKe5VxRHaFK78zG7uh2xJgeqtgCPxbUwG/JvJYiOVkXoyFil8sizVKajxow0z2Lax+34
WhQd9YcYTlsYZV+pffL2LwccrSIwpUw131uH4py8yJVVQ3vSkDm196BAp2ONCj+CEXg0g4bEgpn8
cvqq+a7pVMPhTZ0co8trb8wF7cBEeqhtUoECrWlcJRtuZ62x7ohwO62YR24RiydhoUe9lxf4d/hs
FCHjJeRWXomeIfFD/95kunxcN0n+gD1UmgCpKGmRX0bp08KcWqdmXm5CsBbJtsmPYNowFZcsKkCL
xmkqNELTsOw42QAIR4lq7muPB1jTK6KeUOCNEtbqJkmBj+tJt+0au3CXHx2Tho3dQcJe0k/JFmzQ
c+6rwX1SZ5jhrE1CvfSQ5RWElUDdRxXDssLlzOpBVZzoi7q2b7UcezXKMVSbaGCyqPPIn2VBFKBp
le+MKcSxBO9uEPocezSnY+sDiklItR04Du2LUj+U8ly4Koqg9+digjzxguJBtfHkttTaWNEOlTwF
59rG9xM3s2sQtO6UVTRco7geXnEY70AfJDfg9e/mAroL6uPpmBa8Th0wcUlYe627le0xOsFhwVaW
RDWC4fxaF+ivcIE675OT0t3lZY0DvTB264kNxUMHJM3usjsti17WZV5U5bv2xWpfmQsUWLwF88fy
XnP6OQSG8N21ZL++egatsqs0nxG4ev2I49NPqTW9T0MsesvvOv649Ctxq+skJ1GAYacuouEiQWp3
6mF8Ww8a66s3m0QQhk1JcAro1j2UmM4dht9XOewaz23paDPlcoufO1tCIaP9OltCzsMEUIs7GyGk
r1bGWS4Rs4s+vbUCAmvQym2CrpiOA1tu1mqkEVolb6lumPvZSuTzVMnfUnvRnw1a6OU8zFVt1jU1
M7la+1vDbnWPLYvbly/TErZhhUW9Ze//5AMFtzo799aFC3pgsBuJfOtKcokzMm7dCmQxc5GHusLB
0jkf186zICY7ki0E02KUEXsM8WnSVLSISwdpeZ0hYyHZmGtn5LoOUh+09Guocpbafr1X2IBYQvqy
OqVEZO5bLXtqafw76KoREAco9IoyyE4ZWjK3z2ZoJbWc3OTUjgJ5AA0cfNFVkkCNyR5cpicNH3/3
hf3kqzay2vlLE82PAGj4GY5L6eI34WNioedDqwIjrEyvoK8KaGjg2oL0WGY1WuMkeCNxsDw0WpYR
6GMoBDrzUpQW5JYkawLXt6eJLm6XH9cBNYfMQkSzYdSOqxY9x74dBvkctOWJDm3lUqXdEw/S3w+B
4EkNeEgWhqht7Vvf0eoyeY4We7tVlT64MlCrmkauX28QNrTQWgkbYa8yJ18r6XmWs97x6UWfB4mX
gjxWDqAWQjUpdxI7CI/BoN0JvJfbsum5iwEb6HUxpf4veY1hevPSn2UvgkkukjjVLyutCGDlQjoP
tqolf9NzSYWwV2lYXUYiq2YSvNX8rm8fql4gWs+GN58xRCxSxd5dZ3W3M/sbeSJABSEeiqFr3o9u
dAmNhA5YS9d7q6EocXtdeWBHlWzswjagOI7ILJc6/SAzDBt5tr0mVZ2eBsq2hLq7Y8sh9qUgBoe8
YcsZWmiNup3sUBcW2zimKLySvGezW+LV8KxnXTkuUo4QbwNkjXJBP8SW/bT2hWQ1bZHZZsNxrT0Y
oLehDWlXstI2JN7ztyelB8TTjQ4zxsOczr9nbcQGXC9ClHPGzXC7njjm6D6CbLNLQigxfOcuCBKA
/fH0Jk3hG3QMIl3HjG2U3PEELBq/kl/seml2CddR3ntUBO7VTs+hdCliVG4BZT5ITk1DCZW7/CVA
YhoH2nPFFZ07bXwzNfORGHXp2LKN8ZrcPms2mLZYFeLkZ8ZzNWJxpz6HKEfVSm50AUtKna6lRRJC
3IXROSqS1vH9N6GR/qoKzG25XnySCYOy4W7qxl6qISpFqnJv+kHvJf5cPknRU0i0iJVFz2Bfcnfw
85RwG3iztl7dr7vGhtaZM2ig75btQJBkGKgUicjIpQWh07Q7Jwl2wapI3k/soRpfV4CTIAjP7uOT
RG1zW2qJDoVknrwp6nSi28KvNlE8uzxB0UP8Dd3cQFY2dKxKryqHcIuZbjisY8cED7BRik7f6DU0
2FDTqMX4VbCrhPpKMHLvBXo2LxTFuzktMO6T7+G1ufKZfWvHNoLG9qKu1qcQ2M8438/0ukzUxdeI
8VFr/cyZfFGZ6MlLNA7DxpKShCBWig9A6lq3JMKWog4jIctMoDUQS27U0ErP3DQ4KtZZKsfkjhYU
ccLiyoQeIFWTiNeeVA50jbZFgcKuIUxwbSzMLtRZmGUr7lkblf1RycqvUBbtC7iyb4mGX2Q9+Q6Z
eCiIaKZmA+KeoznYXqujcFliRiS9O83lZk/6H2y6OHqAtvCi6/p07jhXOQniVG4Ahev1AXaD/rvM
xvUuuB8my/ckqW0PRKb05/URBo2+aad8ujH7K91+H/qDqXtyl3zpLb3ZUhFrN4Om0aoAyb8FKkIh
riSxU4NQxzGzAIpd3GhdTjeQ8JRLlJwJYPiWxlbyoHT5F13YPoCFttnRnLytpkg+C+BtqPkc4hmK
33He7GcjeKHnkDxaoF/wpMEpi1rOAsIR3MCz1Brvp41whnDYyTgP6kl+iOsRuUJqH9u8IS1Dlz+R
iPO1AMVwBxL7inDMP/dZNm01fWAuShsKHokcvSSaf4QwCCQt6cu7Bk4exgfjK8AF9kgKK4dPQB8l
+cVlM8x3xFPtplbUrq2H0S1oXPNQpSnF76CaDnzsh0AhhE8a/PbBhtq2IaFr9C8VDBc96fWTMTff
IszrUPm+QbJ6MVgvNC1JfxeCKKl+VwIt+9bOBh5P27orDGlrmdDIRSxFXsZLBcY27Cl8pZ8pfdqH
AnUcM0r6eTGU75nrO6/rGWSRgrlpTE5DlmZeG7edm0mZSkyGBpbZyIaTOmnvr1PTSL1HSNKJiAzb
C6dodtESZcckD22nGO/KRA+/FfJIpCxhb3KYHFrEJpcYNaGTCRTOAki3o3G+eRQi/zbH+n5mRsQH
lO3yjDsKu8PcTNWIrdWKaiod7dsUBXwuH67d5Lcv1aIRa63mQCe3uvEj5FDV0KLsCG3zmNTUmPox
JRlB/e5PY7lPW9QAVmqTQZgGF3OIobZ2XXpj4nxy0gkkSUMK+jdRSmyZAP0ofW3vB7j4Phv5FLUD
HZ1MYZR8n9PyOsX6U0RUtxbmyQZsp7+ZkWhVGPIkEu+2lUKqhrasEpQ0nDJntzx9NTPQw+wSpKDY
T6qlbo3IP0q+33NuzmOXCrHTDNp9i74BCEjnhenwuStSdUezeEBE2X7J2zh3fHz5tyxP8wbjPgxb
UMEQETZNQvxaCN6KRTggmwwLkxVzeM7G+HaS63utCcZtX5GuSnLGsdaVT3Fmb2AYGK6fDZc5UBQm
4+ipUrKnOiOiYegIT1X9a9VSjOpUTispxT7yLXqRsIswJuDBNQnOKhzrxgKQgyAU1cQAOkE1NnFO
l25Wy00XkmlakLNHMVB7nvQ0IwcH209NXxtyPKGGlILdKeXcpEnhJk6JEEnH35uZV3toy54bGxEk
qn63wa45hivGCtwXkX/ExClQf/pyl0/zYz7aV7OQ3uqmCjeK3BROFWReRhDfpmcBc6WZXliNJPqQ
Cbr+jDS71x+I2C430qiADJQixm6ACI5qKxRN+dgr9nOq2HiPYRGgexBOtBxdp6byrFjInDKsRUov
zvbE8VU13rSh77c46GEzhL7jY6JwLXv0DKidbJHI84jYlBFxeVy66SmHLnQENQcb/A1lGD4jIt2L
mr6JxNQDFRQetlLkrjCxx0q6TdF2/F6FoMtL6B8uWAzwvZN5mivtISlBFpRmDgLRpCMpFsdsQUUK
UV+26/XxEI7ZJbAONTBu6iOO3SY1QAMLSWcwb/PB1rbgo22gBq5VDI+ZZX+nSkjJqvmMe5rnsaTG
csw7NKNCAxbU3AYfxqnAhOXYcsVO1/KfeTyAuvvpUY+Sl9kcbUIUeMad1F8CNvacVr2cobOxJZ+A
MHsk5wN6GOvlQ9No3xOzfglxSwV9swlbA0y/iD7HEwWF2L4qfKdTWIGyjVT5sUfR6jRGrrtZHRJ1
Tx4lRIntJBTSDBfbkBXClSIReTGacgfvAzM0WXKwGPugZ2MCRIdkYVkpElFHn9lJ9F4pm+muGfON
4ScPEEgwMobT505jJwhItdipsyltlcXYdI7YmG71JbsCLNRTMYqcMk8c0Slq3tK4ObQj0BHRtN+N
HhQGpJFbyQauOMTFcTSKJ5EZsztnfCiz7TaDYiUe5pI7QnEuphqVhxFbaZPnjp2wnx8VxOGWlhz8
SIoYw+SisHrtfI0LlCkQHwvJeIU70x8ZCi+AW24hLaelTKwCjaJdB35ft3uQIH1xFK1C7AFhoUHX
uLz/iotsvNttUHULN7bHg8IBdhso2NJaoyBgxdDrjW1hx4v5VGV5bqHoH3xWxz0db4camwcYImAP
XC70OFKLMz38MvJqub5mnKRcyjYZxu59bOMXGzj6NClhMLXpIv1lr9AcJCW6kP6ZOtzMDdgJSOWh
fjECtCdpPkEc6TAaHWYz/lqFyqudwraQfLFrGuM1kMO3nG6NIVGVzwKbPMzCchQdWpNtBLpDHnJ6
hxXyOMn9l0RVkvNQ4IhD5CwfiwKrmFkWNOA6+9TpxTGmQmF3Sr2LjNa/KlE7XCV6LgWVvaaIlH3b
dON5lvzbWErCXZoWTFglo5h7MXh9BlraB8i6LTQ12JRBKrN4q99CKD0HUgPYIZTxDees5tgo0oM+
tOIR7kROJURRbuc+OBpqZe2J5URHNqXWjZ8PX0epyM6y+AK95RV7e3JL2rZM5+dokufm+VlZuTb1
rH3KXT6VnPwT03+YF+zs1GkhviuY4//D3XksR45tWfZX+gfwDLgXctIDwLXT6dTMiAmMGQJaa3x9
LYBl3S8YUUl705rQUgZdABdH7L02vkFcDsXg2pLlAhAyjM/BEG3izCD6wQa1X44qg+76iybnOfa4
ndPFMaEiOrZtmHr8KMcChE2oqzvHykmIXP4Z/K0f5qwap/UfwYxvN1E/E7QtSuNm/WHRs9+0pR8h
gPeJvXWq6oTH9GvcFJiBbQNwNkORjTmy2ct1HZKv0Sp0cfiHI2tg2zdNMSPvJe2sFizmMDsSa4BM
fhkVRKBV9zF9MpuN/u8QUOIT2zZnSB6CtFDOqz420aZhOyrOQ9BOj6grj4tXAPS3abtACtHzZj8D
ckHOYcCZ5kx3xtyKZ7sY3+oaTVoZlGwlacgmOQwXRTxqWohhXDDFXif/q+C6gZdwALdaKQxmsemn
9FHRa01RLXNPVNI+5JFRelWCLMlu2r+1qNpqNXZ0uy5z1JzWeNF5mjNj1hifNrHLxjNz8v7FnpB1
6/O2IMvmvoMhvP4GRo2PTonEk3wiVIemMbvGQlGEGbwr4sYr4dow+aeyFUNzFXXzd2fU/anH7JlC
Nl/ZJF0OTaxktKIbxdOq/Sp9klVSwZZ5eRfjoPywbKXeqr0TuonP6RH69tMqO0YfJjGFL5GozCjO
jsAjU5tvmdIrTPWnk6+KO90fQbgP+eyuOzJiioqLjebzXYfGKqUNjfJxQoXu8idF7/O+IGIbPCUQ
hNlYbRxGP6c8bWEsNCT6Bo5k6pLaoGYc/thkSXhq6FA3yTRD+VSE5tpK8xgDPzryF+m+0iRZVsOy
lmdB1s3W2ehYVjH0g2NWt0XqIdxEN6/L6jQ4A5v8Yj6q7OzkstmGHUPaQv3qVBnzAC2566xu9kw4
gK5pt1w36+qvhT8UdBp0QpgMg4NiMMrrmt60oE43u2SD2Cd3JYQcj7CsCHWuKjdKod9TVcOCWBaD
pZ381SD/c6UhjUf8qzzDm7Nu+9SdGL1PeU4Fb5a2se8m9uRDiOcmI7XXN4srQ6OT2QY2XEAyWaKl
ksmd95lnAIB846dJ6gaZndzWVTe5ApLLbuhKT2pdf8Q3wT7GHB4zu6fiAsqIjm4ZVOb2cAlo4UVz
JtykP1vyQvb7juQkousLMRAz5Yc7lBzFJbSqJ5tbxFxwq4Qh7JSBoDtLTlc+UYc7GAs16aEA/WTy
Q8c+vGuDQvDMpT0OLNHCYMmM/Rjqwf37pxcm9jXPmjt1phUro1g+G2NyGJYVE36L23CnsHvgQWNU
N1FulV/YvYNNqcCDG10JJoBpRqsPwz7TCWP1WwQAuiQXGDwUqFGT/jl9n+iWFbos1X+u0uFlUDqH
XR798HLt5JDnZTn+mHp1vAFY5raxD+WF02aec/scYZhUZ9JwgesUDBYszHkwFDobvzaxQxmMsOaG
3XwGHq2kugrae6MMkMO24RWw5NaJK+Yb4yafHHdl0tnF9ByTOenmSkC6zUSe3ToqWJhi9wR/bKl9
lwMvmFPB7MxJbiedhpZbjyF4tKBXu1Qft2hwUGmq1j322C2JjwxWGvB76g3kLFBolHqksxbyrMXp
67i4nDgGjHPDRwRgtSk9W83YRy6i3MgAJzCAuVrvVVKeeedGvQt9xCpVI3aDHdnHkB7ct5Aqjuj0
HsMWdXo+QF8khQ6ODGySFdA8knLnpqj4tk1r2dzMs9yvE3lGCdmBiZe7LqWqSn1lZdHsVu3eQG3g
giXRQLZymTDssWEw+90eCqVg/zbG+0gdv8VK8WJm8i9Tq6Nt1Zr0TxZ4Wca8UJXG902oVRQsH2AR
FJATtC2IvfSVJtvlat1SQ8xvJIyTXoPsxjHhZglrqvfru46zBjXs8uvTPB8OVuB/VRQEaMsF0ml6
BfwTHBGNI4Ebi5HbAjsClsfZd5Qsj5OBMnPqHiTdJmTWIceuD8kL29LfLZ/iuRQzX9uoNiT8LkkG
Gr3ZKga0Iq3edGp9LXKc5OsOhOvURNwl6f9jdjQ6djIFbAmlrnln9fX3daClz+QWkPM0uoFezK6A
be9hPOzeOTYV5oejKjNJt3VnMcfy/GCG7dAG7AWW9zjFchmjPuVNbWwEjJ7QtSusEnNV76xF9IuX
H15llgUw9RbiLJfHYltrUA6P47kwk9j1e1Gi60zNja6x7AUngo7CGIuD0g9sUoEbGY12YGkMcbjM
mBYZ6oYj1abg0xwGuRvej78kbjrBIJ6UrLzxjf64vvQgYjxc9OG0xwVVbIHVoROoMToJ+Dcbq3rm
+aU9QqiNdiGRvQaDUkqoKd/2yrAtl/1NMOP/62GbxMKBZaW9K5uRI3wzwRZeWwar61In0sRXhfHC
Jjcra7nt0mOkKaNbTSAfwCDfrr/WsePXuRIUyIyN0Wnl/Qmz2Y1AqeBhvSDrAWHYjqE2QDHW4sec
QSMuHbfLy8cksInCxozEvKNqn324hw1To7PT2PHBUuC1hup4l+r6nV24K9SXPLqfmmyYb2Tm8K3P
x28t+SA3rIjc9RaGkYlmJ6m+jWai71fIR4xQ94aU+iPdNZ2qD/gBi4hjRm9hhe4DJAWGw0Fnz5EQ
Hfe+4Spjzq/ggtbLlWVtIq6OyWe0uulUDbZ5BUND4bVcLL3Q1fuG2wNPZ/VUd3co78jJzs/vPNxc
jXY1SLKWk9i3CrjlPDZ9x69cAsq6fW0Ah+uSNoJHzBbCVJrG60TP189Tcd8hFv7Gd0RnZs/+IQ3U
WyWpvppJU7P1bvY4GA/FKKOz3dSsFmfrVvhW6xVh1++jSd9ZvpnuSRWzdygm5x0yc/gWA5vPSmjf
iMlriGqag2PK3g8yUmMdspBxnD39jAMnu1Nr5q+GMFljRdPdUJIMbqfRjWgQluQY329MsOaHdylL
kaUPCNUKZDmxgcgEiBoRL4NK5hI/ZNuabvgQqIzi7SQ8wycOPAAV/bZbFPajX5EFQ4yHK+rZfprp
bDW7i19ZYshtNyIO0bhlt8iRqsewJpzEdmj7Gu7eOPxLwOjfNCah7OtJNVZEik9+lG4sUmCaNmsQ
91TTHgd0eSgIvZJlZ+LNNZsjJoMtyubiiGzkMLb8rgzdzqqLiJtv2dAVh6pjS0LuZgyW7kSsjH0w
gtjYjHajbS2JTiYoWt1LC3COAQ+WTeYTZWqHOnSymY2LUdCnlpbj+QB76GUl+bn9IzxgxEYilp5a
2ow+YYygCqlvlb55WR9Fwu9Tb4lkBuQ2kTw62pek3IJhYF+ivkR6yZrDb44DARp0FtS0WmtcilgD
ntRDPA6LvgTPKd5yk/JWjmpx6urpdpz7s16k+vsZhzCMJaeMvitRb98TKz+TGKA0t6ZvvxlDTka9
AevKj16nUI53qFDPk9TPceHf8UYTFFG+V3aNdstwEV4nJR+bdtZQNLtbwEz70mJX3PL+ITFrlEqG
ecwVdA4kuAluQb70hmvw1qlK41xXTQJ7j4FIgL+1KwhUjYwCY1+eHFn3IZtSrGcuVkhpEnN7D7mb
So4SEp8aW+KsGTdqWCUUo/IRvqt6FJ3cFCZY+1xR9mbLgKQnZ26P4ObbXMEK7YpTlVkle4zqZd3B
hlIPvdLS452TYRaNQSwdx4hHYYVo82RS7npMTekrl7JHBwVwrhAsLDAVPTQczKX7vCkcetj5ZGvO
q1R70NSL1KwnAhNibn1cAGfrr1qLaacgcRdu0r4kgcatF5Xy8s2ys0dZo7QHjfRcWxHH3Df1c6oi
BkEidGt9XRu4otwoMGehMbfx0rxwgOVKvJT9ZAHM/olkONrmZUvfixcytxQPlwjNmB+R7Aw05ZAW
6QLUK5bm5L5ayL5moHzVFl6q1PL+2VgznjvdP1SDRrcB/9rrMm6WyDBBqyzdQAaL8IYG6F0b7Num
uh8tUUHpcboDSBm5H8AC4oEj9Lwgt9DM0nqDs7rljqQjTY2m88wl5ZNvbzPhETyvS/PYVqKjiZlg
UUkpcJL712bpvtYiubJm9SCNi8SoglirFQg5AFZ3jh5jWWQiR9HlWFa0JeOy8eKgPBaykpQn/UNd
CahC3YCepWffWDAxG15aLQCnaUMgszj+hgKk5dDRyaVVO7tQ1bLdACXmwiUE79BFNWbc+CPR1fgT
b+YRqVJvczhxQDdBHtObGM6msUIvVZz4VDoCvypVpQ4+2i19hNKDmuv0JHp8H6nE/fhBu+fr3YM8
OBlRFZzDOP6exM3oNno7XpGoAPkOqSXCb0FJcHdB23xaguOsRKqnuGoY8pb1JRjFjUJ+2WL3/uJr
GpORccLe1OdvZjh+n0Wf8WQdTqBWuMV8ZvRGc+tbRIk1atXspyr4YlpzctOYySZwrOyQwR7KOrM4
6Nxq7/bpAJk1/Rnz6grpYKVAdGEni9IDIala7jPMVbcMNlFF6HdEHNkPax/nNLiLTHa4urFIbMLy
JUhDAjTGqTia9sCSTXvwMWp7EmotyreQlFgTL6qggDhEgv0K6pSbVQHhj0q2XR+2GmKygzOQdBVU
xsSrik2qYhSestBYyElmOUlEvEXXPfLMQaKMUZ7BRKof0vgYR1S6o/81l0CMI0G7IsoAhnADLr7e
QjjivplHMKkijXe1KK/0rg7TDi3Z1QCuR/RqmKC/+hUB5J+Jyn9zheCgsWzbsCHtAP74ICmvWuIK
oPxppNChOEziwL+qWoyN8tSniE1bAgJcm+xFs9LogEVAcMuiOtBqqFV2yuB58DNS99iI5Y1x5gt9
z8cyJ/Ha9aHy0KqRhncsZxDDxiymSE/kJ4aRP7i2cLPYqiUN3dQkLJ1f/Q/dWDPpKZP5qorZQtxu
5TszKgA3VXQ/M4m9BTyFLkQt6y8J000cd9u+DgualVE/SD8Qu6mV45cGkuTxYE+snizF/wmq/+rD
4XhTIOW5BvTW16kvVE/E8SfSfm3xlf0q7Ie9AhFGWI6l4TT/wFiIamfoOx8G7KqryaVP2E3t05tq
FiIyyEp0yKg88SzMaARAMPh1q7uJXn7qMP/dg2/BjDchVEi8bcL64DDvm6aPibFQrmt3qACsfll4
cJPMyevI8woJx5R76tiWrpJQBWSEgXn4K5AjWYQtDSOCU215hAZItev6axoxHUvMcVEGtV6/mHRg
DthuZekHyE/N4z9fz/KPr9/Q1cX4BgFPLOaifzO/0asz52ln5VrKcjtxfl79spKuLUbjsBYczHY2
IfJhphAcnk6oKNu1y9cwgLoMwk+KYXwPSnU75o3+qtaUMIK4m7x8zcnG3OXWq1P3NVxBfyIuxY+2
TjMnGyIZSy+PC+LkNS3fDih3j0ERB2hIrX5Txy1dS25/Aq0Rv/vpbZVhC0YI08bLLj/Yy/yUiLjB
qvQrGyB6PlTGt0M8n1ZO/VrrrV+iD1WHwYF2TCq72ToRqDrUQqvSLmd/vO2G+Uh+V3wmfgg7GMpR
YgN/mMb3tR9RW7s4fvIl/el1QxOxNGkzoHX0D4cOk0yRtqDdrzWUgG0VLbR5bPPoTB8luxvXb1FT
G5JsdlF1OyLymu2gsDFLI6Rjk/myCj8m/tNjLthTGgQNgYhT0mOwX5u52kDh0yzaEsNXvXfPyNpW
NlrGtxYJtj+aDwETFd1aGxlWrWzpOT/1vv/xnYJrUB1cpY7zkSFRgM0LwVYb14ZD3jMixFQwzb+L
uIJb0ZOaqy220Hjwt7ZTn1RFH3aBNqabxijIbzGrcK+OA2MWDj10sRYxNEsRtIpZmfLqGydBtJWy
p+zYgXzyLf1+KNmAU8AjYGgxeQcfri5YRKWZK/ip8WzfqEXEkLGOgMJNYFC6dBnVdEN2k0ha0TZq
i20QWx5sXhr1xUQYFPBX1TraIZ0xbmLSseyMuhYorL+Ey9G7pPJhzvQvZVn9RFplsKvDVZjjwd5h
8pfuevWB+o6OBc6bZnBOaxH6z2/yD2ZSWzUEjkhDlYYBZ+DX82IhfICmjgTy75Zpy1x1X7Q0CbY4
qFqWvrp/1vuNCE5hI+y7YDHckydbsL7bF3OJvLJLaqhW5AgNavQcxFOyyTMUzjnxvJ88qv/wkLD5
HpZDjVteWuqHu0ZRe41NCO6vKOUWTsihIA5E6dFW2L7LqV2eFJ2nnaimjvOOZbhj5OkGSHjhffKh
/W6H5JXYhuFAKABFZX+wSQ+iErPSp/jQNMRz4Rj9bB2Q2HJXNlLdEEVg40Obm6OMGGKzWjonPJBJ
mlmPf7OxFTCZdfGJL1j8fvTbKuZMrlahOo5ufvh8cGTh8Mg5VXqLgW+2yIwRKmvwsg9I7013vdU0
4hjR7OtUnkMF0oPwv73BzncK6+9Fh8URf1+yKZQO9EJl7SG5jRdRo5iEwPwTyzp2EeqQTyoY7Q8f
qIZdm291wZKY6oenFkUe8VQDkNJF749s99SryO+dEp/bejfZPZ1BheOavbPzo2AbrC15Kmu5mzaE
hQWgv8mX/s/rEptj2sKBtRQm8uMDBi+3omdjYlzXm1FYpC0UlvZznHXHky2+DX3BmpRKxWp8keuu
Mz4tp/n/5yvuT086nucG4R8cRFLaH75bpdZUZ1m9XNM5nvZS4Ykby2NMUcbKHRwGHdq0K1lfj3NC
lb+UqCSu8qLgOaKUs7Z2BsHdwk58CQOl38e+ITDhl5d1UmFUAw+RgojZxgo+e+l/+m4hGlkEcII7
0MwP360EB0gtYppXU6/E2aqG1zQnedv11RoTEDUGgCZWUWH2jcyh8AxOtNg0g2CGgElfQdNwnw/E
Z65/O0+6DgEP+D6iSf2QdH9looB9nfrDtqm0R2jOyk6JO/W0eNv+8++AD97QuT4FZ+XH0qrUZaYE
0gITqxILtybTdo35sFZPeZi9DsSxhgMoGn0Se9YP1i5R2RYVl2LAULJ20u+cpKI/5B5uMGymZjLe
DmcLc8swJv7DP7/i9fD+tay26Y4taEnwkhbN26+HezsWOiP0zriuYkmieo6RnjAvaqZoh6aExfZs
fsOh4GNcyq7rxasG+iUjc4z9fCc9R53iWz1Kjuw4k+0/vzr5O7oHrJrGKaoL3bFR+v/66rquLEgK
0aO7VatZ+CwkUQ/ILfHcAR8v/dZoIc0xraLa1MSzEQVxWE8D35pe2CAOl27B/pam9irQ+pxq877w
meo7eqfcNKWxZDC4gUoUgNJC2+NXva/7GghsTWJM94qlYJk39qsBJnHab5SyuUuwgVgUN9shsvaR
1hGMsYjq/vnN/4GMsJAuFzuzTbtD//brm0+NQVfGso0ZWvN8UO3gKcdpycRAEKiO5mUfqt2zXQfh
2Z6Ff1yXH2miO3dB/AnfhYOW3/XhMoHbb0KCsng9FBi/vhZUsIM+NyK8W+uqgOn4scxgeRCc2CU5
HCqGzbVkhpXM1rXJNeoEMruo5KILBGeMSVhhelODz6cuvsgYP037xV/I6np3X3ZVhPRj3HSV+pKW
5rA1ERbu1h+zRCintVm4pbxgXdZGD7nOMNfq+/lGU3rbmyIr8dYqnuAdUl4KZMNJKZ/kIs5uitSt
ZnMCioZlp4t6ZvP+6Iaq1eKqY+KgspQZOfKUBDglljlhzC9ZKL+uZ0luJm9plDOQqLVL2hTabRgQ
dFp1igfpXeJWSQlh7s5kxLx1Pd1cxwbAXacoqo7FKq7+cswJD26EinYGKOEmYWbej4P1wjgF+WQM
bn7Mvud6eiVmdkuz1DBjJWoYONh9kNu7VckftzhtY7KJDEyf55kVLiOyOSBn034I+p4Snm+ONcYS
mo1J+VjiJ8UkXEYnRHY/DbWG0ejTiDrh9ygfjHfMLbzaP2NR/3SdgpBcfNMg6YhW+XCd4uRI8OFx
na4TWC1zbgHsU7yG4rutjqibkokhDRFPx3WfvJ4hdtfUxx6xwCf3zB8ODBDhdEwmrAdO4A+1auCw
tWWlHpFbQ5KFlk/mdvXul4N6wkfUH9aXsKJcfgj8iXsa1sqrE8LPsvlpZJy7qQnj8YkexFOczJ80
DL8zVCW6Q4HS3VxAZL9NMXqjkflQGzCQmL4yAfKCrBGEbmJb7MqqftFmfxuOyOkziJAHOaMOD3ne
lnoEF4g1JQoM+XfYYuEIi1Lzujg8Wn38aVGzUnx+vd+dhe8joJFBm5L2h4N3ggLfF0OQ3oWmcoOs
hLie5YelTXeNSi7XonGoDNLzQr1WziHyDawcBPvoPTGBzmRdMPrhf9VIkEjb1nM64I1rgbRe0Guj
qYALco0e9IeKotOYGrATaSderXnQLxKL3r0BTDFx1E0hSnMbmBOpGlNUuU4evWROZp+tpv7u5PKH
xnN9r8o62ZZ3JtmVSFG2pT8Hl9QUT6Ok/R1Keg1daRBt9wTyWaS5uRPDTMJpIwVbZ63bR4mi2tOQ
Wx+54dOoK49m176szrVSx7GqVAHinB7xQBU/awXLyASHNfLnurzURrG3pDMcKfE0r4jTnhlgiyWr
LP0zA/gfUB/CfR2PxY6dN1uV0KwvYTXc4rTnQxjb4qEQCEsFaRa5LPEfV1ghDHuUl6FhvqUAar0j
ncom63IqdzNH9GYxM45pe8jLu5p0oZONzp141PxmKJADpzGGxdmpYrcbJiKJs+RMNGF36MM+3un8
CjceLe11HSKXfaJfSuOuj3JlRzRdc9SM6WvaoLIkjJVDpWxat86IvMgiTJbaGMqTXTv3k5qfppix
85RW9+uyAwT4F1V0LELT4GmaX2eyQnBnO+fW7zGfUhKP7N6PTLX2q9m4QJyzqVg1DqIYtoFBmuEC
50G1FJDBFPonOwrM7yJCDzd/RgoWvzfvDBQ1ILM22MJlLPrrMy0YCp3ddVrcBaHCJJwksbMqJvpE
/WZkz0GOTGW49kQ2ghaIaxFUKmo1B+OGbga7qDBZC9eJ2OejS2mnPDqzT84MvKWIzfMGVBlR82wX
Pzngfi+VQY2pNJYC+hv8hA8TB7NNqzlV4uqOiW7LoL28qUAZnSdtQs2owVw2kN55Fek1R4A6rl6q
OFd4SqFJhWRXPwujlc9TFD7/8+uSS534y4HBigWolk0NCbDd/AimC9GEphl74Xswh8jU7IZoXafe
mY1yYpeNpsvp7pQF6b+g0XqyNIlPwCi5zEFWWpGVlgdTL19TzpGdupBWaFM11m9Bc17/K7Rc2QGK
WohAYEEI+Za/7RLWz2mGGTDQdwgrIva1AoBGVD+YBMJ6pYkMyU+rXQutB1HKtErXtVtzNqgXfcaT
GoCnT5oAYq8/fBY66zML9jSTCMql34oliz1/aXRTd10HZ2vxX06EDdb4SI2h39rV5OyUtvira9GM
eIy97JugZM+1muXzDOVFY0Uk2JASdN9y6jqR+RKG6fsgbmaEegqd4LqWYqr+V6G37WE9XEOfPa1W
cQ74caNvhtxENW0Z46mlCt7gwckuxdvgK+e1nO2NkOWcVaO1thXKliUTyA4QgRuIr06tn11ACO47
VmaPlHJ4IWMIlFObItNoSQeGmr/R8/aAmtW87QczIB8g+DaIaXychPWyUlcm9evQtzdoAR0vMzp2
3GnxRUgyxw28fqALC6I75q0ogm63Gr9ii5xBU5ICp/bUalln5Aw+C2KQ2JmG0n6qAySLEvmgN9kT
WgVb7pt88JzypCnCox9Un9frI3OqfEfr/Ryz5k96RztGkV6hf+MiWRcFpq4cCd4zLmulN401ChzC
7i2mdEk5sW4MrXuWhCTYQm7fVV3Esqa6qBbK8aae5LZIox+K9RSQ8N2ARYKzhGpt3RYXTcb8Ud/m
LahWM7eSjVEl4c7CEcfOv4Hq6SDrl+PgirD0hmCQVwKEwLSZiOTIQ97ZC99l/VMqUbaskevqur6p
yadqJFxCwZFQwHLh6u9bUT1G0MqWFk1Dl0Y9OpeYHsY3vE1k6raoaUSdOS4waA/ZfXRcZRW6HSzK
qdRWb4um4llD8YZGFzHLOKU3OjjrA1HUj6MVakfo1oBuxJ3QOn1vESvVdfVh7VNDw3wSkMWf+ugH
ig11Z2emfsQiipsm534OiKLSC5h5Y37NwTwDOElvcrxu51x8NiD62KIwh9UtDVq4NOGQ/TYxN5wh
n2KtVq9+N4SHxgJ7OieoGRsjTLjv8BTLsLmtNRiFPKKGg502+nt599/RCnfv592HiIcPf/t/n8Io
T4a3+sf/oRmp3761H4MbKKz/fxDE/57oByrx/zn64fw2vyXgYt4+5EXwP70nP9jWv6RmWku3D72f
+R4P4/fkB938Fwh4x3KIcVCZyUoe4/+d/GAY/9KlxkST753oASgd/y/5QVf/RdMDoHLZ1NFEG/I/
SX4QH050nrggPrm3GfKpGtX7hxbHhihGsk427kZ2dq+kVPkb/TQJNfuSz7uxNc3djE8Cy1Tkpgl4
px42xzaFW9mUwfT+A/MPs3DV2MwSLiMbDxbg1UwqAqq8xoZjT8xP3frTlYxeTDmWlHe+LD9bKy01
zb89pnkjPJOoDh3DtEwJI+3Xmics62BWSRnc2QIfRTj48sJmRV76rjePmd3eK13VHmYezl46aPPR
jsfj2GDqs9Stv7TrRLmztNelcuj8/EL9A/QsHZKjIv0RXMCUQGAqvRRs+6UIHlLqoZseZo2eURON
QY+rTYbGY1waM6FBmLMsMn3iThc3clI/C1swlq/l47tlQ6s6bNGYcH3sYsZGZgUpw9OOgaZOutgQ
bGaB/pgfKa4kNhcxUmd2j8XoCSdBuj6NgddSqvRJWhBCpsPQSQCaNZNWucOomm4NKJqs+EgeBkzF
t4of4p3TYu0AEGPcJjNDyZlMDJ+4OYyqmvbkZzP5xtlc7LEa2sMMN2b5YU0qwuEU1A2PPOtCl0TG
R955kTM3V3W2VGio6QuSE3WbGKNyLTrzWg1NdgD4ApAjG+UhBkPoJU1eHTQnGYnXWGyaJEyF00xm
a806fzZvrcb+pL6xPtTNklUXLCueuA7FMyEQH0rQUldZ8Mg02UUL6ic1a/hdCp6rRuVDSgGyuP2k
Hf08ixEyfZdqlm9SBkbbumpfDAT2RxPf7iZo67OlT7Ra8ZTv0qkpKOMmok9i/0droapu8qbE0Wgj
sPKjh7pXa2ohXCVVzzvvj0U/lVfNhCyjq1l7NOLJcGsEyxj7wvmCZuzGHp9Dh07MZnF6iHQCNO3i
vtCos9TQIHwRtCh0h0vr4/GK80rbaKjJ9yVOW2UinBQz3XA28u5ve5LaDjllBKKk7WHwtubfcf81
VizoFAyR7+FgEfLehs5ek2FwKNP2NQjN/okLXzvMchaubpQvWUmQqasqQBvVUT63o2HhYWiUTxYS
61n0bxe9NIRGHc5ZycHIyfjxFg+smSmUNcOgjpHeV8totiioOLheh61i6hABLU+RiX1jEU24l1rz
wyeOmEEcCyAjDPp9ZtIjzzMUAhImz2WAj7bt9GqLxZ9vRCdSKqqHFu+Fnt/+MOP2qVKz2PMbwHqV
YNWZD+gyoJ7CAClTBl85khdEWX/pcSveJghAa8h50lOXqteYwSf+DcxHqZ9XN9PYCFAD/beZJXff
2P4nJyCthr4ML/79E7JZPyFV4N+w0NTI6/j1EDQmBUQSHAl0oCk1EbTZU884xRNN+yUaee8DGQsX
v9nBw2USg94POlrkSiqpsYIrULT9D8CDpEum1l0RuDPDeURvfM+UyYrXlub3Whql26C1w+k7/h1W
YP9iZI+j5rVd0nhMokKPqV5zH2YI8xJl9IxKgaan4aBkDVhtmzT4qZc3apxsuwLHOVqOYAmLC8BI
zQ8SQWNIevttrgyejg0Qa2X5WgO1s8ql2g+znc8oxp0Ctd31WF5aVs1Qa6qD7LG+d5IiX2fbIxJy
imwrfdCj7DqbOYvkCPTfyPl4pFTcEnPZbVURkE2aJ099RaQuZknUatZo8VwQXPZkawHeMDv924iU
zBrM7hQABgkrMe4LOXqENZbbxrRhsiEn4YGS74oebIuijieV5z7j2fS1hTDqZhhRtj5UUtvJc2Zf
/RctJi2xyX8MAiy2MPvXQSUMBP605/eAe5JafeJJl7qTXt7nnDwbAuI1oH9of4nvRLhW5lecoObG
ae0vNgQ2EDIzzTFEyuGbj0yCQMHhC38EiX25QQQ6PIGaMZecLP+A18m6dNr0TWC9z8WbrHL/FGM/
YXHbfyUQw4RwzevTsxT94sB8YpjJd+zIG9YHZU8ERuZ2tMqvSr0pk+hl6jrrTa2GrxmA0o3Bxr7H
2rnNAChsknlGfmi1IDvhDWMvP/hsM7Bitxta6f5AYBXQRJxmLgooFHHhfGdU2OU1TCtH1JjQk+SX
rm9UJkXm7Mooa0+Bo2+avG/39Th8TywyIgZJgixaEEqU/TBML6aTQEdgoVsnMaGhDGuPRt67TsQ0
srEbJL8zn/uQlCaDD3R8TGWOqmVsCVRVD3mf6YQFefh6jZ2I2FCAGQlO3fTVJuvUNiBdDj28/QAP
LAr5MN4wZtc9YUePda8pW12klyAGjKWFiFuwtAiKHjy1ed/suQisvVVAnQ0imz+saV/SVv8p7cHf
lwk612roDaxjMAanCuwMvul9YhMRa4b+RaLa9zq/jw7qHpdLdouPLva1wpOKA/MnVs+ydvKDA410
dn6Y3Yvt67CfeqcD+6GgF0F47RntiKiGSVVpBmy2to5afRGh0+xjh/sF34GhBj9y2j3Ek+NX0CD1
nuMh2wMC5DsK6cfn4ssyD9nkdoczUwFjWYenjEDITY782yUiKtiOiGW7BJZar+XnfjY2EZzA2KH1
7yRfnvmXldvFXzxehMsQZWIf2qpIDe/jqKoODkgHBv03Vkiw6qQ1iPfbO302SlJus+jMo4oMAC19
YBgoOrN5FnX31DvBox9034NYljeCbD23ZWniIWzfBHLO95NhGLexgLwzgDQQ9ldCnZV9oUc97zMM
toCI5U208HILM99DyYjhUCpwGoyrqZidp1UCikaRkGuWUBFE8RC6sZ4SIzn6082UtdbOMfqXwp9O
0VzLfUB8xSYlVtYLajy1VuhcrNJucYYq9ibTr76l4BAyWRmVCjZ4KZ7wIz9rJWRuC/K2K2X9o5OZ
j0ECGyqh7ZYn56T2MrxOcxmnj40inee498yeOGshsXbXwoZvIIp7x1Dw3Sutvw8shpwcwp5fivvG
CXa8BsOdl08caZKF1HEAFtqwdBPJf3F0ZsttI1kQ/SJEYF9eCXAnRUkWtfgFIbVt7FuhCijg6+dw
XjrcPdNqiSILt/Jmnrzq1XvrAQLsgJQBa2jQb4e6TzGNGUcGsqeJIL8xT84TGEnvRWg+z5Qe4zNe
oGgNnVVSKds0l8KKbkqipqogiljE+79dY/X3TgBUeHXs72G9IXi7SQYp7FTVv6Bt/U3DwbhrrLHs
0OqtgVloW9r/IjV4MWkkE+idTmxt6Ktzk8Njy5mKN8UPlzT2S6udz7Fg4jaVsV9UtCSGRZqmjzb1
ZP2yI4HkDmTASWegTsFz2lMiolh15pZUb43Jb9TO5n+60+GOeBxxXU5sOETfbWcFiUsCO24dvfcn
rjMBaP39ou2e5/cEAVkv23mEndunv2XW49ZuvTLGTTrFlnSjzdA29RNT7EhouP47t2EQYybxjmTp
XsfJIp/h13dBT7IR/XbN3LkwMP5h9XzvCJHHSv/1tQNBbSUcUwTfzEU/viQ/53flmdNd8RS2vFOb
81hbgIUQpp0/hAGQNOqMF924OR8699yc8qCCe18zP6eMlvdiFr8xd02J09kG8U8V7q2M/GFPw9/I
giCNfPqHgZQm5jikm8hdYEt+4qFa9sXKL3nqXByQQHCjPG2fdc7TJUhfw8DUd39SceDzbvB5SySD
ArKgZEE7h13tYCif4cOw5I1eZgW1Y8hIGWOjj1NXUF9EUWrP/zempPUAir16GbhoYLZaTqpB35FZ
8AJP5cdNLZsTWh5biclJZkitE5jok2Nh6R+redig4xKhVAscqaafz1m7+gnsDCdO/7SrNW9ml7JM
oMVIkNWW6Zj5hmJp9CsU5tCPK0bok7eeUwCq6yKeDRfOCG5OAp6QP4OBuk2VahWbC182BDkheWFW
zWqtS/s3W+S/F6sJObld61DDkyEuEnU7C9WMBJ59zSrM+p2rluOuKzQQu2IBt5/zZDAsorbO9Bhd
RtYdnv6J1rw7TpXqGf9RdXP7y7AYWLKSOSugOwfMbh6rbHqwMvu47JjkhmDadEUFa2uF38Zedkc6
/a9DM/pmHfN6U65E3TmCizg9Zq1/GRY5vIYtc05d8Y5SGfntKlJXCJCsL8bOToI0IClck1im0Cye
IxMyC0kb22BEMg27vLGs3MFyIbZsD2ClSOy56+Kf1inwT9bjLyBPCNnW3W/ygT9Z2f1xRnB/KLBl
3Lzb0xxcpWgenXdrsUvH+0imJfYynLPDSLPGWs6HOiB2Co/6CJAP7tzcP7m85GT57IxHCqPwVhS5
eQi5CpF2fHencdlQSQ6mZfUPltM1cArcYNPzSjUu5FxQY5vAzv1N4bcb2gZemn7p9iA2eKqbc7S3
NU/cnFzjE3gOChYhl+yjUFlnomw1gTdIKX2XuQdTt4fcKPH45v1BiiAk0kkMwh7TdNfNl3pFnB1G
j18JVW/51HQUYdJFPi8QVFuue3EFHnA7dKc0HfV+kO2NvX9+4nz+mFvOxhUJwiE+77udPIZrcRZW
G9JDYnWb2imnQwBoY8vAOBDmfOOkUhBIFx4rwr73Nr3p9momGsGENxfv7sZ2eGivkgycbeabEfyL
rvQZbF4OoTT/Bm9yVktYbpwm6pPKGaK9T0JuCuvhpnGk+XXr76tSk5dzXfB3CodzoNv3EiHi0E07
mQpUBOhI9MnU9wClhVrHLN9aS/fGSGdTicA8oDUbz5aDYBkkhE5Hg0eN9A8PqeDNmq5Cmc5TuXZj
jFV5QysnhWQgNOvZP3G6mmhMkKNtm1hiJykfBbCQtDZOFpnzn8MIx4PNFWKfChK6edu8azaDY2W/
NiUYqSYb5gNK8tYNRXPQ6ta5wSG1RRKEPYxvxZeIQqAa1tdkzcvFRqWqDdU/m62GmTB65Nulw6e0
Md7zsXoyXCyWxLu2/497Qp4sr/0Q7smQ0oc44SeGujYfIs8qMCh3IMEGE1XhU3czOwOD8K6z8QY+
8MLmOhsGS34UUfgZkqPbFllGRIX2PzoMMIfkE9ORtsY3HcBf4sNR7Xsrp2BxRpPIsulnDIt0V9je
n9Wfsn09jXeWAv2BA5uNijP+sPImnI6P9oBNAr90+FKvfOjd0rgG3OhuLs9PR+oFEozFTAMllz6A
6aVN0+BglbwWvRcDCrD2eQ0xrbftpz+mI6nvHqZHXzzkgta0f2w4P1tc1t9ytiYwY/4EKMBtT6Yr
L+jUz9ks/KNHl2WXBvoIQMLd+55+TVt72C0iIsWpXDZ7zC8x8uhL4FFi4E+4BPjWptsAQhNcWZbU
BujEdg32nX0YOrEkyHgT98PciMOac2vx2K/+/y8B8B02PHy5dSBdhSXK7qm/iKqR60fXrScBphJj
zNalkIzwSL9NTepYJiSgaNZvluGij5QP3GRWPqiPBrANr863yG+bdsxNirNdoE74MeMOXvTG6Zbv
2bzXdoGF2ZDOqcHM4sDi3k2V8yJsQaMuU4qnuVNNg4B1T+j7gSCzQLSCqJCieMNrCumGrU+0dh9O
nx+xRj0FZdqfSeMViUuFyP//sAizSrjwL5vJ53bnTV6VBFzqPQOYi45oDluxDzUAaDFztcV2mqTP
61N9oE4+uEM33fVkdXHLDplRJ7Onw0QJyAJFtdi3tFzfmqh+W1c73Mta2yh9Rn8SLXMxudwPD7xK
KFu91XnqUg9snzTImNMk4zFdjfNapqS/ZBW7w9qfaG/g5ukVZ4UxbWdOUHbd1a7vrmL3trqJWUJg
3FC+Hr0vGhSGB/J3VxrrbhngwRvWgye6PhAETCCRJP3ucEcKD1XnnUK8hsQcoygxDWU953hvlAGm
D7FoG4Y8o7Ki/ztbZna1oVus6VSeUIL+0DzoR1Sl9HJ0dhXHPwy6rt1VRa9eV+IpN2HUsZiFuTdX
BmrLzUH1Oa9Nu+5LqEuX0Kqz59LsD8yWeOG1E7G1+6A9iqbuB2sQ836Nx7g8qRBoLIzbmCxrspS6
uDY8MC7Kunb9MLFLmlmEomSW9Nk8ObPzPQWVPDo877t2QFQEwBOUs3t4bHPdxeTGk1Fu0TsLNKjC
5GqNIKL9tn3qM3p2ixRKAyi2bW+qCDrCbeVn7VnIwqks/vnB8jFbAXOhG13X0azxOMy/1sJ+Mgci
dM0L4CAiieh3B2IFzK8aREumIih9WgF5f+xg2SCSNhXlftZufRZL3pz//ydnnurzUDPDGsVz6rWo
7wNega58V9Mc4/SswUqYLWPGgiRsBVs3RVqMuGH7WGMui2ucNWXLfgom3ZgealL7LchSb12L7oPB
0Leg/nJF+AtT3F/Ep8nLuENHcO8IRhKrW0qaIn20Twx6Vxeqix3waePDGvuR9bfO6u+o5FOdjj/m
As1chfImzICLcucffA1Witk0LvCDjwb+4mKejsX0R1XZDfqWTAA84o4b66MinRD7JR+aNufFASD8
1cPoMrDKPHmEqYcpuDIjHnI5vlilpGcRViZ78ObNmVefZABKTdAuW2tikZgZHq3EeaTPWgQfU2TT
ImoYuEY890DY2uCuy/onP3hYu6AJ5pCLx2Yv7AX/TOeADYC3atPG1zXDXyLyHigqmIkO2097BStg
qneSoUbijxps05L+qoPoH4B4bDkzyVBvslFfnO3qZlyK16ZPTJcBt1/F0bGNLC5dtJK0rHfgNviK
tF+3JYFf+Vg6egbfUNC8usJFlRe8rdb1nK3yCY6j2jQhc7QrzT+mNR9S9r4bqNX2SuS1XlD1Osmd
EnGV52jmbdVGNhMwc57Eeh1+RYs4T/oN0OcC1oJCBBMSqSBfuwkLSZFvmiZNV98Btu9ovnPpWsoP
3MPkZlBkJA3gcuG68eV6DoQXAAHtUREDDeFjck9Nb+YgIJTDMVGgA5viK1vWapc13U/hraciWN1Y
L49OG2+5QK5O1smwLqv1r4O5ncyT5m3b7KtIB2fTL/pLZ/YXKnuwHfX2b0USWkphxH5tfU+GGOJo
nPSWiClDWGPbz9EyLtyV3vwWOPb0pZhLIYvpjZi4pkhzYms+YwIL0+KyTvkhysEOTLwj3bKXnJxd
EHsz81BeZa9D1oK3cV4rL1hOAWyoOOXTlZiNM6GXgmEjumolPuZ4hmhpJHLUcxKsEwru0sf+gx5U
jhh8aCio4IGhmfXfVg5NpMrG32NEjtkN/gz2RHeLrBU3DlAygorxg6WjJ1u51qXpRJ3ATBsYcDnO
i+BM4LN8EX0DOWCl5ZPD9wXhr6GtMbLiyQg/R7bLT91KT5HTuOKcuUW0MbyeKdGB0jm6RzahK1QK
3z5kVvb/ZrmRQ+0gH29QFZUghm3qyxn21Og5z41t7cyy+2WlhYxrs8e8EVFtLmrtJo3E/YrEeved
4peX0z/o2cZV5ALUfdEcZ2FnRyLe2SXNmERHn7igQQxjZ03WFysc41SUh3CIolNnGm+zDXbEwX9D
cxsVaHoq2Al2MpmCOtvkD/4VofVHMwmweHzLpNp/8KS+912zkJY3zi5pvAsdSTVGi7Wsj84wz5TJ
5HgceKUYpLt3yqW9CxvaXeE2p0U3+ZPZSsYzPf+eCNikxvjll9OABhI992wgj+ynvpZspKFpzC55
N8ybYRhBZeWp3ir5jfJGFB2uQ55b53dm6prPA/pcHoU7d+z/K5rqD5mubD/71bYKq44l34yra/4w
lwYLMreq1vFzaLXDm9nMvxYCkhtjopfFFQsVPGbxH4kPbnXNyj3fzaPYSKE/0nWIxK2OxaIp18UY
t3EZVTZeM1d8O7D8JzWcOTfVIY264LSYpxQBAPqm9U+6TrtL7ZkAAxH7uTGgmC5Xt3fXzUJweS/N
jnIOvuMMqR/glrgFbjNxGvUmnXUCorDrr9u0WppEuii6YRUy9o0ZRA6fUQMs7I7igy0El4KOA4aI
LmBZtPjzXjTz/CR4J2/I7Mu9MWBf8Rj/IVhRhk0vBxf30Tn0QWCcGoIPp2l0r2wfWCaj/GQeix7r
XVtcx2jTexOTbx/BYXzOrvsNlfg/cxBgJppndwheWWxZx24EumgKtn+ZOQdbueK7ybmf8eYLOJWb
YbpG7b1jG/sKonqzaL0ec9Azp3KcYTR36d1cpH1JA3BXQ2kgrjCHe7z/txoifawNs9+CDHQ3Mrg7
FKjswnq9ppwf27GoyBIb8it7lDw6Q5EdhuGxevESuAY6lmsG/0r13IeYgWKiAMFJNjebpTk8vqU9
ZAih/MMvm+IY4K1pSRlU68lr6leHgfrBeDW91zEK31xi7pDZYebZBXbBMKohTwJUqJD3K+b8lHeu
EpiIeiXI7adlXFsXp2kUjJoeqiD4AY5uyuCChWj+DFGJbcok65i51rkQzjh78+BcoWjx0sHKVX1w
jAZEeG+Frtja6sWNkFOQqnKgVY5IvDm/GL15Lyqe3yqXmrB+K2NtTQae/dnaLCEjsoTcsbHwRzFD
IVBipfGboT/jTpZP7mRTCe15SC8BZQp6hPIrHmHsLP0jMHNtsH680scJwiP33h0rwXnGGgH5ZS/b
ZkN/eR+LVsAvKe4diFYqJ7W9w1aM2LT8m/sZo68fIp/b0I0dtns7qwox9luMevAt2JYM3xECEpqS
wyTYYCqtjBVfWLbHb/y8TrgPl5Ge3AyS4U6MWf40pe1W4RI9l/0Sl2XZMTdEv6tAHgzFzBTClyDB
YF6l5F6KAhf35vizUs0EbI3Wc6e499207u2KemDXPkuVDYkMjGcpuJ6XfiA2C0GUbVFz1gohLnkN
DmXKKqyu0pU7z1vnmM6dYttpwtaKYkm0OSib3oB1PpjXzRj17+7M5FFOjZmk3QdwpfdipGzPoOjH
y4GiZLj1NmvfO1hSeRvQELwkpR3s9WCyWFo+ESTbpZ6eWPbugLn1pyjEF1qs9tZISW2UoGJJO8vi
sNb+XS/clooS7rbTjnf/MfwMLvW0KHz5kImja6FJDaP5l/fMrmi85qr8obkBGC/MdKWJg8N+RgpI
O54IEcDcTbqkQGjD+kImwAGlOr2AKv1SszlsS8eYb33AODLNjTh5jQc7T1xtn4CpFKsBGtr5CJd1
D9vn5ACVgboBtwsk3lWBsJI2oSPMQQV+6+3K4nBvSG5poNs3BC/I5VcWk+L8KavwhbnvP4wS1bkz
R7WX2D9jx4TG2ZjRC4VuH+5EVK7Pxi/L6sbbKq1zSXJh4/RtxGvlZZvZnrGbPiguNsaOkiREQo6r
PEuf2gDl+5+OvIUpuFoaPuBXfMyiAsqdWuIgKz/YFJn7i2qNCUriAOGyonRST4hBgatLgiowt+z8
gVRe2EbBCsgs4zMoB2j5pfUy01UBBtp8jeogv7jNisnWYH8ZWbTqYON/riO2j13gTSdLeK/UVrDN
VHcYkvQRLvbJH6djNZr/pWjgKO50ED3AIQV7BDyBi0WiOi4esk89RlvfHr7bAoWgAmvsuF8yBwgO
h+vdco1rgUqU+f1fnZUf/sg2lYvFynCaZif61OORqq/T3H/Izuf2OndiP4CPWMo7BHjnyQ/cpzEN
2gOQ8pdsXO/aCR4mTSPR2nCf0s4iNUKc3Uwpk8NTcsKEEKAPIaEJmw4fgwVgMvSgn1rqJLkU8sCu
c6yXKIVdGdV3joDXwmhY8ASOuafQ8Um2/nHG9HzC3s+dylFZjFAOfKqbXnNSSby69RPosTPGED6k
wQSIHX0TJ0mxzW33PuWEw4To6y8GSNqeEHLovjCTKoe0khdIgGQo7mybh7Pw6t0SioerdN25vquI
xuJ8qFsq7SkQxAVj69+N5oCDtx3leYeZ1fqxxFVR3vC2VDg9EQ42WuH/She21qYTTJSsEQwoV1K1
BbhCgMgWqqqBPaJzYnZu9snSmXf0KPZmIloOIqpfOt8BnoVpwBBtcc5mkqchRHPednJLNmtJHm0y
c8PCa61yxCWWVX0bZIdQcjZntMCAM7ZYtC5xKglJZSs6V5plz7ztncfx8eEIUDGNuIWdfOvUDVp/
tnPGwry0AdhVExMYHLbxUNR5daxzTABR+pamMw3PeWNul/yBAAqtZOWIiiHC5gkf92/DJmPslHmX
PNTu/VTCzJdruRVc0hkea5QGnE+VoQhfUXTBLh+2sPKXwzpkLLZrs0wUk63CaOWwz8CalFoGgpvP
iaK181S49quHcJeYZscjh7WG1TmIbf0JsfY/xDzJfX4ATzYzR4cdfZkp+Ci3QORuvEdmzEIctMeP
eXyNHApAUIyvQ1f+RPQZbJT6qJfwt9t2eeL9mibkVyPzNT/POSohLq90yT8WtF+Dm/5Nx5X/fsh5
4tQbnhnD3kvz4zjOfrJYaLOA5uxr8w6P6BWbCQ+cyok2PRhljvjuY3EZDahmAGuk0yyhHyFE0s1f
Sg1MfaLZcGOX+b8xIkueDgw69qdq9AtSY7Q1+NTlXHbsfTVUOPQD4VOO87gIheOwB5/qJoP1iVhj
Jsuoju3jCgbF8EFpa/JDmIU/dIxvZoihl07MxCVCEA2j7O82QYRtVU/RrvdPE902TzR7k6SgSkUK
BCEaTCGmr8Mes8ce++fVK5aF/Ewpdyv2fFxc9R7KA2nk2UhCTAdyBT1IvRTpPdbxz4+Z0XKG/yTO
hkT2VRTPpCMJ2hjgd9mFOz5lSHPevnkM6H3ojs+FXv8QjIpTlQH1L4L/MhvKv72sYs9sFuxSsE01
H9jUKSy2MFZzc4ax3Xq2Q1YiW/IkapYp1ibEyCHwt35ufdsF2+zVbrxdVYcfLpSxWdRdgjeDTT7B
vk0lXx2wKfs16y7SGehzGVXKvt4iRJ/n6uRVr/0SHvsuLZ9M2GXwXdCZzZ0Kob10HrRIlh8xcEO2
CCb/CKZmTItPf+QSDB7dGJCkm2DjD2tzhEiVpOPyh4QLH9Mw/FxmBOSxONlyKI9DCm/M1PUhbfTb
aE/PFFuykFjDchvgHjeq6d3xLfUSthlEBsWViNc1U5wIljL8bW+lww71lW1WdlycRZ1mCfgkC0e6
G3iDgukrYuk0RJ26ECTMgD9Aj97MtQPupwmCcCyrOnaWv84ybS04JpSh6XrvkSYDIZ0Xe1ZoX8z0
P0PU21fXdKhDtJCq6oIhl4tQdJvHoIXYUKHJKbs9pV4jYjfT1bF0Fe53QlspdDbTjuRTWXh2AgQD
QPvg/OcOKDpWVAjQkRX6jMqndw+JgWEGnoHhs5TS+fRTAPYGwsj23dw6fIBJRAAXc/PjPKyXrtV3
NUAQVcw7u6GXFDJQzVICqyN57D5BVgUiuqSIoqO+h9aj4ab6ClZu2WG1zTNiZVTP7Vn23xtaBhia
F3pn6ncRTqAWXX/YB6mF7WCct6qnXZIg5J51YJrQ4QxE7MflwkSZUsrWoij44UuDwtgov6iFzJ+c
MPtYzbEm9465QiaDDw0BASXfBtXsc3bRtAToFVeBZomxEnzaWBkmmKCt6n3betlT5vM0Mmtbxm2n
FvxuKPM0HT5oAfW2I1xBx6LPqZzTECSWmpUJ35v0IEv6QwXzTmNyC1WWlJhuTo37OAjCnyiLTEQ4
zDl+2Vxns3vOPdk8+/n0jzIXYc01nq58s8iVJXM0UPXHMU7xrPxtcH3YUSrMzDbOkESBUR10jVWY
meHePyqKOvVIx47dP2VjS6JDe92bVluRdeke6LCSCrOs615Lg2Gd2ftz9Ge0ygcdsywNKNJQbevC
+OWuGk9bPmO9bgW/F1Y5u7VY5b7XrtoslrtJnfRhTWtYyRvRt20vALGydoesQcpLAHFE4zkZi/bQ
lb4xBH0bRTddMj/PN3pGJG0A7xo9BB2hXPYOGmkWTO66rVfju46qv7zm68UvNwQ+KUxBSKvB35x8
q3ryDSRQj0oaWxgUCbMiGCTNmIgR1AbZB40JlSUNbC1t5aegXGUMzfBmpxrQt8sUOXv973Lo2KmP
0XskebJkA+q2jZiSdBkVg9rkckt6471nC1AB+vQlglK7vCqydbvBRjqXtAjCSFJPfQlvEGtMuw0F
nRS9x92PTuD6OGYGw5fN+ope3EqZh6nwyouhW7UxBmfrmYWfGI/AtB82PKGb58xnbotaYtFLP7Yn
pui2HGlKcwyqIrWen8yxO6vVPbMHAtbtqomxn+sPtlCuBNb0PalsPbHRxtbMD4cZDRgxdTHM4WCK
wkXEcDqp7wsbEPkZ1eV4rrZOU3nxIhaWkKXHTbYvLv68JHAgEj0aXKsy0qATfgk9+MWOpNCrmWkX
S2R7lDKfdubJwuSx4bkZbMFa/RJNYByW5l9QG7QaW0b5FbXizumPVcBi6Zjl8z+2uWAdZv81Lx5M
fXwCF6mbvx422L3W5rssuCgSQPPdBdWSu8PGsecbr/GJHkhx7EXmxU05XRt0vn3QIPh5evzObeO2
lOtP4E4vtVsY18o2L7Nlnww7u0Xwn+LBXQBlhHaWUC15cOY4Wy3ra4i+iolrrlwrO2nLej037i7C
c43dvCdytg7b1OetjuXuFa7uqV7qP9bIotl0nzvDfoOdGB56i/ScX38aYZVYA4C3RV9mG7WlDLnj
sjTRNB6AqIB+uDNt6NlQZVhWIDD0zCEbM+yeLVP/qjUVbFbN3l+a1UxmDOpz6Ef4oib7Lntsilgo
PKjb/2VN+l8Y4BcVQxXh6PMvDOXDzm6B49n7pnZn7gdY6QoSC5Y37WY8joTft7WiWkA8VF/xSZJr
JJewU97jToOQlQhlLCyf03fMl4hB3g84/7e2eciDnAu9CL39WtcWq8opw/rt0V+Ot3xDWgXPT55d
ZY83anQPxZKDUkEQulBp/hZ2oBisXsSTcNAg/TReqAEf7DB79jKExcx6uDD6HGio5n8frWinRCWv
wDqZWezqVDDu+EPXH0Db8Gx1fgdpca9NtSaV0XxiBOahVlbvMFZfQnWfG5g7UNvwS4RHzAZ83cmM
CPJhazAgCSW24rTdhGH+20Q72yt6JePaX4yYXPZnlNFyYiGRcXqadnf1C3WraBXazA9SQxBK9slW
+rqCdt04LP2hpVAppzraggLGzjDiHsxbldGy6do90XG9cdzJ2Y0jdSQ1Z1FRrh9p2lvMLJQ6VEP6
zSTECG1WDoXTmRk3hfkdpWwyG1F9zcLF1oxyVUYTAjT+QFxDaPrUoGxdkjZIFuD9ygl0tluggylt
Xof5u8nkcyT5eIv2TRQMSFTlgH8PW14TzkTHEqdBRx9VQBIdrvajZYkcajfjwsyjYj5Wrj4WMPk3
TVqfR6H+ukZwsXGIb+nKoTYsG2Mra9ZkqukmWBzzGKSTt+Pf4DnJ8xVmeg7hIs0InpfPZV+0Fyqm
cLEVPwXrG24P8hJFPg///HsOkHzMuf4EBwYcq5QHhz7fomzN1ykvul9C23QLl7hZkH/lQk04EGF3
aKKtueYaYiR0Dw1KL2OAZLN5Z/Mntl7xnLOheWXxh3e6bJ5YbFzMhfpVA9zBEQ4tT3YxsfXj9+AH
w8usm7OtMdphCkSO7rJnaYdTLKzwNhjYMwVdVWNI9LKGXeH7+qIUR+/Y1s7WLBFYuAqRleneIEHi
CXj06jJ+tgG5GV/8ZIQKbjL8B603i6N5GJKgYVnZ0ii9pBPaLE1ZsXb1CKEDt4E7F7equDUSy0kG
2XVrh96LWYiRZzG/L0z47MyRy+kOOEw8X50WMgCacrvv7WWIByawM3DWJ6XG9dnx02ej/B0sKrh0
D0C5Agxw0MTO6UriOp6GziHnbYlC6+lN2UfyWjoUBqv00Q1ru7guetoGlEUlTU5JW/ZV2dl0gB5H
tVH0BaYo/TFNgATcmKiP5+dMA/8cRhZLVn8ovyy2R/HIdhIH6/o1ity7Tyw6dUMa1bCIibbpsclC
kOkTrMGcp68X+OreOvkQW2GZ3ucwpE7VMuR7lvnGpizMA2pvexvgNu1VLfbACJdNzjeviOmfNYiZ
3s4NEBuu8WzZ+tS61qMKGWEbm9arWAcZN3NqYiMiC6o8/2aO0XqqzIBPQeOVR2U2DbsYfj8EEuKa
X7ztWtkFW1OFFDyN+bV57IQNT22Em/G4ePzdMo2PsYj5RaXoMJkZbvlYsDjS4c3GpnPuO8hp4WOH
6L169Ogd52bCNNbZ6d2bi89ewG2ZDKrlbYbkhG6PV2wBZTw13P4j69kKCcDVbfjtoIwejJRdTy9S
5yh8skPNWCL2psKgKqLE9GL5vCBmV+7Gyh1+oZd9KhF0sWeYCk1QTMclW1wOYXDFmXBR/C4D7QmW
V6V3Q1bnmSrek6m8b9ljDSk9eauImBwndECMi/oZU7+Heq69UzqbWFaGcYaUFd0Xrx1OBoJIHI6u
u0eMdffLwpjFnPw+93hHcxzrvTt+d4seD0E5fbE5wVFKQRtIygtbZPNYqJr4t6lOwxpwQS1gaypf
6as5CkrYUZd2nQmwqHNX/FX2saE6/e4IH9xtkV0sszEeevWmmJf0rcQ+gKGmlNthNuHRF8K+jLP1
27SCf+Y0Njdieg9tZI4XRv2zIuJxtse+31Bu/eqUQf6iK0Sw0ipfyfQwraNEX5SuG5DU4SmK2G/6
feF8en3+t+/X5lkI569dD0QGtiqjaUxLb3wfcp141sNmXhbXsTcx/qv8WtFwI3yKeZ2A7sBcFkts
BHwMkbEv0IMry4OUXmNlyeuieXLl2Dz9/08YUkG1drAikD/qeO4n45VnTHHIVs6HVZiv/aDBBgFq
OKIxlwd/Tb/nbiH2EFUI/pbzuIpQe2dxJU0LF0Gj0M0+7bjO0M5oJ+A09lGKWm+N3mWVDRIx/QMl
TBEGQoynYe1+pFIgUuTD99QAHmYt6RFk4RXOAgvcMY8PXcnfWY4LJaDjhw0RRpoo6+OFe321JrJC
1anpsdsHxrVcaRsL2saPmRF1MpVOkKhyPHcLruhGLyxRRPpO0YR5WL0pvIbRRF7cUfSbVGl1BH79
VbJnO8jsp2n7Zj8G0Ne8jBbj4CC9dCRf0UMxzAAfR8tlTR11cKvqtC5qwutTT6cGPELcIA2BHY+Z
B3aSO99vhYLlPAT5mrvliy30isfNdRLSDh9OhNELpvZ6MnNjB5a6PBDhWU/wXV51LY7cGD4wfuNG
1uuXXET4bNpqxGRYDNdO5SeUKhrEbfoSc9KJiJUD02FIuY7wSebltA9SpsgyDNzlkFvtSRU9m0Un
5T6u8uYq+pGTql/bw9gpcyNYcn+I2j8shfW9OiUnVXEr0qi5LuiwV8gd5hmsMorJwloPw9D/eDqv
5jiVtov+IqrIDbeT8yha4YaSZRtoMk2Tfv270Hfqu5mydE7Z0gzQT9h77V1CpfBgMsXdlsqv16bL
jYaMVaBOQF07qP7ZzbFP4t0dr1k20DLwtjBrQmkT17gM2rpvCWlFmWBFM9eGfIji4p/y2KrSJRmh
eZqMkJFw/qeOzIl0lS7dKI1pQTMdD1LysyRXCnNqrzhLCr2VbaljoQlg82wIC10q9+zfXsKwYPpl
T+618QP3Smm80VOXXKbyjPwY8Yo5paRw46ByRoy0LYfxzkLtjwQ/RsuC6hCeQAiVH6OjzuPNRMjZ
KnXs5uShrFyZ6ZKWxnW/nij02YjQ9sQgKtdpWm2yFk/G5GUIoir3iSU7v7+AldPHwzdrP5K5CkJg
x/R7IJR0XTKqZL4zD7uyC99Tk+yiuR70TflME4knInKBydxYz3oXDFghsFm+FOJFzkKddUOlxPFI
dUbOMtK9bRtHxmFJj5vB/W9yy4vIc+uJMZKCmRSM7aXmI7dFzpciU+82E6xfNPZ7jXKHRJPkaGAM
2DvMn3VA4gFkljlGqjJjO1WLCK1Rf3z2NNlulr4EAYsSnXfhlXgANBljSSFbDKBG+jk8+HLIiEOZ
1tVcEaPg4O4UefigSXKAFscmgbefBS6pjJNyi0c93RLBXeuii5zl/Hea5q3qu5ON3AUKgtscil4d
h5SltRSvOZC+U2XNJyaRCw0628dQQFb+GDzPdUhgUcdHGzrO/JBU8oXjuViRtG5sZ2raMCX7ks4f
1nbuEPUzUHh6KWVjbltPdoYbpC1jTp7W2luahzZ5JFsb3d+Glp3TtY6uyjSJ3xyyu02PeBjL6n3Q
zluUeg3RfrRCBGFT/lEJtVFvnaf8uSOUyMwLfD6hc7REva88Jh25OVUrEfvNq19hUfCaKT+EMTE9
PdwPEjvOoTGOB4QQfwiO596GrMyJRV80JJr8HzhIdWliFRXZGw6Ou433hTF48BczEQZmpiglQTBH
UeItzNPPfkirGzY+mNnWYjYwq0820tW+mvp3NTYvAfN/X/T9zQ2olCzb5JgmULJNMQAhjjIZHelT
q/W8DyzARxRiZy+yn7NWc1AiSz34HPbGRKyqiKcvwzXjSy/kS9w4aKAaLNQ5qwbU4PlNlvMDNdXf
NIm+tW/JY1LW3kayOSVJdzEviv6ZISpjBRI0gPSjiY668GipBGqlCQkAFNpeB3rT+WRyuNeehgfV
Hdr0vgmQfJJVOsfcwhbWOQ7uep14ZkLIVPg3nLPiPOvx2TekWMkqjPaOh9WARKtgo8bkBT7SdLcx
1RFIkj0WUXloxpjStnDL/VDRzoDhOxSp8ZJ3C+iOsK2D6txVMPvZNW/Tbj8Jp10jFcSxl7Gg441f
iyBmdGXSVVi5PMc2rWBtkM3XSu8yJULc5mEQt8Tv2n1p5O0KHKRA8NN8IrWb2N8Nj7Oe8hNN1rfe
e/ijFMwVaqNdVYZc6LNzoJEuzvhtj2XOgH+g3WpyP3yYEYAmjRHeJJ/tQ627NYl35IrjiPdYu+Il
YUlkWhdlMMDyQ+NuljI9ITR9DOaFI1U4RB00Jsm2ILRR1Nn4O4y1Z5MelBEXvFc9dpqMUuuAbuur
0jmacWf8Sqz6Gd6yjc6Z+VCQ9X/VTOouU/dk749EkpdWtxBb0q1BiNtJGLBYJiuieM8Y8lL3mbId
D+Yk/CsNxjERS9s8tPV7mGtva/bUSFbu1e9J0T6GPTrgNG3eels+tJnf71swAAbDKRubOXwxEv66
5ZrwnC/NgxSoTP7Ql9Y1dMvmCcPJt8xHMlhUNCHgYAc575wZbZAbJd6mqvTbFHIv4si+kBW7SHFQ
WfJMTWWGE2MOJhQzc3j3GHGsCp/3LOnFM1Fj7sVA2O9xt2+AgPUoe3X2yuw/mbMJTbAgnI/bxzGl
vwIB52zKVuWXqeWvLyMz39bLl75n5ZcGSRHC0QnK1RxVJ2uyhgNl+s4XdrCtYqvfuXPwhlydIUyb
p9uwsXlrF7NSZNvGRpCOiXTLdgqC8MbC2irVfWi2B6spCihKk8UvVhWs2qmW9qgCXoTLYAbesLce
tHVMMlG8QJ/8qrWpdk6SUlmj+LRr7W/8MJAIYP1003Q8RjgD5bPpyPoSzsWjE0FXzEz3oGuS97zS
eMQtiVsT2U2B0LuLjfJIgsvHTHvlOWO7ee8hTa5Lv79noNM2mZ8lTzFYWajdWUbyNaLLredZ1i6p
WcQhZOnW9YAtWHJlAonrdw26btYflFNI7th+j49MNEIJiibBLqBSrsAZ6xfZU8lO6RQevpOwaNTj
ehIpKQD8SKslicYJCS3D4Ko2gAxJoNfDq0/mLrUzth/fy4kSDRnK2Qnyn/g+Nll642gc9gyzmQUq
npppTy0AlHOIsKEE5WeV/gF/YT/aEeNsUqO7GhGvSEMfuwZ9XWjiZ40/epe5q+0ZpIZyf7D7yZnO
9u5LWNioWaPSuOd5swmC8ncOW3vLWnAKcmaivf4dNqxD5hJ5tBydS68z0F5kXc8yWZac8Lkk0obe
b7u7rBTxjgzhAyOxj1izfmUeNHiFL7JvavKq/RDqqxNuOuWzWKqGZh8gBuvVeModqp0RcscKWfBp
wmbLwJd8PpsDxc776Vw22VNi9helh2BvJvNB9qo6mPX04vJkZcq5mYmzvBSus0etMz/0Caezi3Hz
kPc85m2UXqEai4eCH/dKMOzNdSIkn97wCwLIfJflEotNJsSx8uuSWDlUoEbMZzGw+b+3Wfpm9vUE
3LdgohynTPWcYR9WrYu2K3N3aTDdc4OoKcPn9/SmiYdwRAaerlwbkJZVIGEvyaceLLQ6Rf3AAOWj
zlroAtEgt7Opnkke/5d3ePcR2ZLSDmmNFjmbGdWqp6kmgTtGmM9aJHU2ZjjD72szcUI/5SNEKZh9
DARqivJmjGAHnCo4y97MzolKbm67sF5q6vRaWFsGOfZUZZ/GTKZTHceIdHtGjGPrkFWIIIAt4L5w
CP7hmbv2kjzZteV7JfS51qCcASoibCJFLOHaR54PAN6uCvexJgK3ktioAXkzpN+YzDs2jmb8jdSB
fGebf32I0BmKXr96nueARSMlSthpt+G9cg7lSJx6MPObW8TZbdKEvFXiS7+DeIdD2FrLIX11TKQF
OVJaxhqyxt5HnKZkRltSva1nz1Fn5gETk8L6Hshzppr7xAEAb6X+pwPq4iBiA+oXH5VfQJQv6JY3
WRPTDYyFWEE0/CsaBr3KN6Z9ZP71rP7ETiU8V2ox0JGW6lY7DK7pjb7IzZedN3BYIwO6TM5k7JfR
XpvdR5uOf7SuJFPCds90hUmb7OJHw8LiT3gdK1mPUhE3nNXuJ8N0uKkgWy5HR0SVfhgj2MCo1Ksn
7NvjZpQC+ztvCBIP7+Laqrly+10Di5kI3W6HWUg8+jItv12c8nHZ63fthaAwlZjXYsp5AiGUPHlk
YZzyEYYI0QNsx+qC3cHgr22CamOfHGDlCcgSmruPhyrcMdcUGztNj6aDN7yf/X+4coevMWHNKnP0
FHZTOSu2cphLa1zXjuOLo96kE1aTfgp/jzaK0dCZ3qAYWXenjt8sbipqURvUaIK0cdIRF2c8/2Yk
85gKSOdmEiIYz1kjjLq5QxtFkkdvYIe62LWhkQHTnes94gq60Db7sppsfARY2x56XJ2bkSW9+MV5
aK0KdqGbMurrm50t8ydP8fub+ms2hD7Y3OT4AW0oiiF7ajMIt1nB7gEMKAnt+crUVHKFSW3bJVff
MtROM6Xdz4vKxlpeRNA6hEgiINM5l1oa0qYF0EPoQDRr56wyX5T17WgQ8RSJx8G1jIe0UPd0GVdK
RCKHQC+U0j788Iqo2yYdChLYpsW6grnHGwBZYObZxyFun1LIsB1xuy1FjE6vMLcqDnBsnjCxZzAC
1iZJKVzT3q7uSeXfiwBqS2s4N3xRB8sYIrgQ9R8/tfFhdEc9fyWe3EGrsB9EAiGij4xsXRLdhLOK
VUAht17DpRbjj1x3BZjDImPxkBcVD6Es0fswlh/zY9FH1S6LeUR3DPxNMT1P7qz3FqPytRNxHGhi
Who2a8A7qlVNr+hlrX1G0o0+SZb5GXPUziLPa6sT5tF4bP29LbS1ajzs1VAHdiqo/XM9KDxsPLCq
gRYdtSDtGNF1ZeY8dV5jHgov/ITn0gMZcIyVVyUIeSOP6LiV2eKJKiwfA0xU3DBwWStEdicYqf2u
7rnYG081K7MssD60b0aSTEfI6seYkRwKK9pOW2BPmB3BpWEs2kTx0Tas1+PhmEdiTUMFxH50jdNo
Ni1eaj4/HxqQZe4NaQOvCL1yT3zRn7ljDB2F3j+zXfQx7yYcjk81vqSOz8foqiPWigCdpUCWNfXO
cUL4uUk9PHqTq1npz+gaHOsAKUCuM9+Z950DnbGvMCalVe7j5bWLjVkmN58IjtXUSySE/Ju7cYkP
ZZ1Yv1mCaFfFo8K1C3KCmjE/ubZl7yo8cq/BOBLWyWRFxtOlC9wbZ0zFVdx2B0/5JjcHA9XshfTK
9jCj2LkQSVO66XSLSQnGNycJwdQk5kqruSBo6k8EDaKV8b/EEnbmGaLZzR7Wm1w01w5xJD0wZz4L
Ugb4k2GvyqyldydnaxUuhiP+Vv9QGiR38mS6OKp/qCRddTOMTwWKT2hYKWUshuKsGWJEkPAwJip+
imgLqlRSo1CUivwz64kLNn1gQqu3YREThNdFOP9dUAGghcXp5wU51t95ckGP+s2qh6UDZeOaYLRF
UISOfzKcrSuInheDvAuJp8R1OASm0oKNoZTFw4YXlEXhRkzopC0FbawTxyIauzuzc9ghBUIXXIru
EQS4XHgt6CCy+SMbUM92KF8tu3IOthMczT4ezxIBYuQg8NGKzMXBJrbLsdURAJT32k1ofjzRxrtM
+D7QtoAg5WnIEXq1d7YOhDyV7AOjAmYH25HsAhC0IkcH9XXf+lf86+++qzxWHFV7qKbkjEjQPs3C
yTZmpJDpxf0JnQjvexQTtDEp54kIH8khZYfvC1lg0OklTydMPJZ6zZtTqwLoai7boH6snydtP1lV
ULyKGOsvBzo6PUVOY1/Mj2ogfixD1lM1rCeI/PY4aOLhY8wr9hzo3GsfAYyCz+/kwwEB6qyRV1uj
8QjQMoTHLj9HXeD/NtPs0LNpGa35Oa8I1zY554taAxwYSDy3ouEd2be+R6zJOfJXCZ/tX2njkajr
hZYesC9NmZc4coaw71XqVs9Gy6qY2OAyctiFivhSZrU4+Fk1benk0GgihFlwKt051+lT0An9VAeR
gkyCe4AwinRdpgO4/C78RzdsbC2T+w+/3QPsrZWyR8LTAwTFrpv8MX1hUMqPGGFSxXbXrcLHmuTM
U5N0CFXtUP4u9uRNxgdrhNTkTDyS9eiLbdNTUPex/2jVwT8NL4XbnyYudpro5A/s/uoGd9NY9WiG
yN61gVuz71XVPutzSHkNU9oa1xoi0P53C/iZGO324LSWfsg727z1c7fqdSmvUaUOgw4MwuKTcj2z
itvWEtNPV8gjVN6VbK36Vgcez1Vise+15fN/FUx6ArZ7unT/kIE9XUzbu+sy1OfUcDCNznCkFL8e
R/2l74mgncrs7RvH0kPDqvxoA+9tGj8i60p/TH4r9gio3WuXvrTIVmhpfRMDJgOHNvS+IPWaaO8z
jXapjjiq6mHXDjzLU/GbpXC3dXz1MXUoS2N6qQDXQIdj9OpqzrVm4PEy+CCKfbQalNHdtkhs5DDj
wtV1Gmy9WnwgNWWRP5WY6WT+OKWhuWby7z0byjo4lrEfhadeawGDy35G+kWd44AOcVG1IuA8J13j
//KDY1Ew0c9b8S/ssvLozB8/BfpUPdaZJc/EPsXrrGNNXGWyvk7tkJ09UW/q4Tsjy+0W5byDHtax
Yx+b3/3s5bfpw5WTujmutYc3NWzaDC0y+SP/JFtLjIV/lfDns172Sv3iZ2aiu4n88q2Syylt/mWI
EeI5alAts0ESMbJbY2B2KVtz2HBvlSwakhKKzAfdbrwLYI8lTlc9oxJFuemZL2GQ188/36Ltymcs
t72B8kkRJRgWabNBEYI6fnE4Gsb7TL+6MwVCIPTPOzeaw6NL+N5BVOMGroO4+nbSMGhrLoU1zJs4
AksRJtK9pPabERn6jCu9P1PAr5glY+woQWIlfcLwIc8Rs7KA7asEipASt6jMxHXMnue4bi7+zCa0
kryxqeqitcrtch1aPHOFYeufvvBqethCfLgzNIcf0aTPjjCL17IjhVNhE7SpLA+FDo1jEBo4DENn
3qZlDLWj460NAmVvczNj/rk49xnFtFsxRb+HJsBbD0XTJu7vULXO11hCg5hmh/QG9Dizqt9qd/oO
sXhedNGFt9Qur4M33aLa41qKIcolE1FaZseqYbJgbSQEuvlj99y7rtpmENUuKPwufYuIJye6mwF2
bOAmtZV/LpojmWYR29oPvLn2lYgBd2PN2G77zny31OTs7JB2o9bSRd86FZea2qJrDm7ZXqpmVie2
AeqUks29GdyBoU2etse2y05GOVCGyegIDExhkAK7WUxcMKaVfSlLdNvJCNZDQshqMHXwV/ruJei8
+cYxtR57jrcxB7cHzQhgjZmzWBkw3QikXj2XDsydw9zW9S5wRwvDTfqdRFH/WD3CC0u3Mh0BtId4
BSDMYrUjlIylPhMBQJyh8Q9bCsL7uDs1kT4QEeXuIYnokxX0DGDRsCEqQ9fjAyLoFsqd0Yht4VjN
XbNcRRtxcOf4OW67GnxygyQvMJnZKzgMDkbX089LrYmWB4SN5V8Bt4to27q+5wKxkRAJJg5tDS66
B/XhMYNczgBEs4mxF4woMO0drKB8McucjjKXuFK02CEh4jlsFn/TkmuPFjcGcLBj5i1ZvmbDo4Op
4eqR0OpHy1sU41kIvA8PYzdkOFiZOWMpqcFrzmnzO01CRqfoKOj/1Np0EsFOz5pO5hi+qtQbL0EI
u76jlZjnO39zh5+9o2rV/34KpChy6YL4WDLCLemhjJtJ5+qQnYDlrQyjjWfnX3ZenXPFgCjmrccM
4ZOaSFMfuDO3q3zvR+1dfl6yjv0rc/+3Op5/9bD7KKLyA7xEsVE2xpzAy4oDsz/2RUbyEkwaC10Z
jxdEO0wz8wfWcjceP8lJaSNajUlhAM9td1lP14BT76OQKM2G3diB/qyzDha6LvXiG8U9YatrLUhB
AA9AtT414PWG4Z477WcEX3GTjkwbatMgnDfrfTQUy0tYSvO/P1WFuQo7s9vY+Jm3gGP+YlKJVg3r
GCb4rrEfWmy+ja3O9uwdOT6OGlUB79uY3wvPPkPIRABI97azPevLs7sST0WjTugrNUEfYb1zewaA
DEK6TevZT9IGB6gr4vOwmK9gkDUnB2DJKpmTAbQAlEfTwlwfOyjlCOK4RmTw4ORDzVDRT/384IiQ
MTV7Hra6PjxGVrMrS+fXQMTkjgtCnayYR7Fy4nRjMoSCuKiaA7b/56GN9soivqMifreWFZRimXy2
9rSfuNjQLLw5ZJmcfo4KOqEaGaYoiG43do0u00NYWvjqE0QnSPdYb8B+2cWpxWK+ZtKEccoRTPr1
bH3PRrkhF2U8xW5IURb153lI64PUmmlNWOGqI8SSo6MQx7zMQxBiFoI0BA6fiqEXspAh3+KsrLah
a6TbwXwv4U3dipqYIgPcxIExUn0pSuIxUc8CnHMvCK0xho+0OI5HDEtC1XKgubPgg2wrgibPfmia
D4y27ZViB/278QAYtgjB0qT5ZKS50bnHgtBEf26S9XXBSdgsFgf9K8LchbybO9COTuziaswfGX1x
XYMlgYC3d5U7Xxt0MtnAhtU03Oaj9+7m4Dxznvivfuvm+4Kl2HFwavtpCJb5qQPtpFLDdK0DrMRF
439pIHWrFkeC7rxxD4yIXarxEhINgtfcIB9bFfJXbfdv4TCpa0zk4hqWk+TDHc2z9kf+NA8mIwvw
xOH8lEkZvQUBqI7BHokghtBjjNHBLhKUuwRUr6Y5ms8p4s1tHjo2dFCvgpUJpCAtRiZl6fwNjOvf
MObGs2pwEha+uS26pEVbYQ7PBTlnK+kt+nwCNZre9t8it8OREgZikS2IO3JOzBHJWuSZ+Bb1yWWR
/DvWSbBuq2K4MVMKztaEIE2pJn2vsnOYyUN+Tw0FOiu+oVNlMUFCZuEjihF9cowGzPx0YbrLv1sH
UJCfp/Z2TixsXF13BScwHFUyvo4CuXaScGZVEVZSc473wrPMS0sUAc1c8m2WU/sGQqnagPAO7mHT
5wfJYYaURT8OYMMvWmaP9FL/sL0u5q/3xiO80x2L/jYawa416gghXKf3DUDPgySxMO778NtH6kEg
FJoMPaJ70CCsV+0U2G81M+FVA1obzo5JeIUab9AQgL7K5goP6gUrsD52vpSHTipim6WYjr4p3pqE
MY9rm+q1oDm25sH9ZyfVo9V28Rdku3Hlp2yo29ohsRxTxaO3ELYay85XHu3zJRcnmgJxEAg7TiET
FwKxovzQBxGsr7r84wPF2HlG6jx0RoemRijvGUlutx6MJHtLBdIPlyjMz7loflG2uDsbfddJZTUe
TmoxAnd6hhNV/bdKxAeNVvwRQepY1x2euaktKIzBYVp9sJCv4vpiAHa7OBHW5qE0vZepITnYKnz6
b2opMb5pNwd5RJBngnQFFfiugdHyiVDzxg6xPPuEX+xVgRrT1nAx8vSDvCFk+iiL4Zsv+gbuZlLH
07srvW3vV9Vfj9t6cp/T1Ep+B24Dy6GF+q3xDvujaOnwweORuOTcM3oDGGTbeKuoxJ9V14mNl9nW
g6mCR4wabG0cv30FCpes2OT360aykoEFx/y5EX+jHmFxxNPKKNrmBpcAfWYRPzRJDZIP+SEbqQ7E
B3FeqtZHVsclPzYRIQHraWVhBWqn8TO5h4UAphRxH7pofr5THLX2+GL3nvONB+RmMJr4TptXh/x6
qAjuh12/1i2kD9E53hV9d30HfYTDbQJoxX4hxz+UQeCx2vJsMDF8kwvtOXSCF1pLeye5MdetNn+T
1OS9YYQHeATlhp6TLxXe2RWalOZip4b7xlSLaUtovGYubC43t+ulXgEFit7hbUiIr12cY9EMI93/
sY8F1ngobAcYuBXXr5nCKeBqrDquTG1AdEityQqJzmZJBRt3cfs6dv1bVJB6VsQnfjxWtKRiPMPK
nR6TeELhioG9izQOEc37PLE9eeLMAFWv89f/e4kPMQvcF7FQ2Poa3V2r60dPN2gmAQnbvWtsTYah
QRwO97+OIZJX0gcpf5CVnpghydcKbcQm6yZj3yxf4gTKIBuzFRjg+uxHvCMwFTx5cA2zIb9k+WcQ
Op1sJEfElRjiIYkKBvuJydmRoYtWQgLimMZ7kHX3n69a1fpPeJrXP1/VQqJiaYzs5GMDp83Q65lq
mtjdIr6GitFd4w/FmxqacZ9QH9HZR8WbcDMc136pTj//1amcJ8AA1cpWeXtyK6tglY3LVMJhdVWT
QxmbWKLECCdZLgKIirNN0HUvfgqbvuuiB98V4dluq2vdsd3SBsuxrgc8WEQoQWwc22c8TM52NACt
tEskkovucovdhUkXo06wwgt2p97k1bibDElGcElgyJhhEKEtfqz9Vu3z2L8MkAh55vNENOS8N+b6
EDV2csxnVEiId7eaWe+qT9N/oxXgeRgDAswxw4Zp2d+s5WThJ1j5/JaotmWEny54FpnnPuuJZFuS
GCYLg0NuxkzIvfCfC/VibZA9vW3BK2H5oPQQ8d4s2Q+Bnxg4gKduKcf3TpvrS5s1xTrKrC2suGBH
rWWfxJwzrRpeaVhmtlYZURHNoqCb9S11iByZWcE+lcdJsu4dI/jJ8Bqg5fOcPChPfokqTfdNBeww
dc2D5Zt/bIOItWLGojPM5atVTUTxjGJgHK6gqMRoDpDV9YyAALok0WoYhmxfJr55FW2DtAonUeGi
H4KV0x+ZcAFWTtt0I10MLy0hqhBk+EEzz4q2WUmHipRhCPLykKUILhm1rd3WZ9HpIYuElagRfG2z
0arujAdf+M38vXbnHYAg7/HnZa4XKSlj5pMyfQxUDk5ke6ygEX731GK4ar15E3oxEd3jtO6MgUFj
ayW7xKgvnL2SCQs9rsOHgi5529ZW/TA18slAvI6HhW1UuziaetMkSDtu8zNj6YGno28jzHHqTZXD
Na06Nj6IbLjfhxQi4izFwVQn9mX1qc17DyRJ/9wG0bDjbTI54UZj2yjnq7TFeC6GaTwrrz1Zjh6O
7fQbyMJ0ieAtR0vbrLqwOVic0w/KkSNs35hR7kCyEOyBqwOb9Vj47BiHC0sjWt62/wXkRm0rFLBD
U/zr/bg+TG7yhlwAIsZk07PjPWkw0aF54bR+YKcDlxLZGjX08k0vBwtrzQlb4jp903kaHHXmwPD4
/xc5G3sr1e4uEemfVKYDwg+O8TOP8gsY7wC1hisLBOFetREJnpuGhIi9mZLJsUIW8mIOQX+qK3AR
ANXTQzt53YOIQ3mYiWrEO53ph6KMIMwkPQNXgXWQed1ZtENz78xIsN9KxeJKRkTVMyE0gy8RDPqk
hb7UrmM+AuZiydkpMFL+1Y6kf/75qmkHNj1i/pjG/JcRpMXKiFq5QXbV3GQI0M2rm4/aZdPB0BRv
Cu32RbstzACcMULGM9/y/U2hyrfaR0lT4wORMjVuyo2e4xzscV3a/bZOG+PBq4vwQdFZZIK5eWPv
hkGFz0xm/fNUYE8pBvmpkTZfa3dw73U43gv8JXvSt+A4BtNwnpFFE4AR7ErX+9tW1bcccPwO3jwc
e28O8B03FEIIRFad2UznoRY1kkAz3hRp4rwM5jRcDCXJ4JtEcAC5hy8Fyg+FOvq1eTHN2ffCCPAq
wJRbdV1wc5kvvpYSAG+bOTYbBt/ayniEeqGqF+FU3m7qw+zsVv0HaRYh+Azawbwo4UibTHWHJMPL
HYz3zqhW1oiN2XOq72FuxZOd6k9Wduk6TmA4Zzi7rXHR9s0S7Rxw3riknFK5vjUGZoS0AYZkmzRE
UgGujd1mJ1iV59nMYzSXtyAqX3qa9FVe9+UViGMIDU78CSfz5vAbHV2PPq5q5OXnhcfgf39i+g25
DmEyJnS+VxoRKdlT/BZZ9fToJ8aHjZl2RVppuVXWND7GY9Ve6BD/8sH+4jlLNkcg9D1HOqiIvYTf
ca45+jZMCYbPzivA1SVPXj7Vty4f+nOeFdWGvWf3CXfmWYnuuUbEf7GpoJkmFegKCzgLfTDE90qg
QiidBVM2RPaxC+NXk0nL3RmbS+XSvVR9RtIw12XBbmM9pjpAoYS3DtdD3c278iOc3OxiDr9dixZX
Ff4LExP/ZOKahECNZ4B88h43zk0H0MAJnvCGCzDk9ArbI7mGbdAds9k4uLH/0uJN3gY8ah+zEVyx
xU5kPRmgs/2u9w6wkzImZ/7H2CWo8oy0RF7Uv+l2RrND8AlCoHzAbMHHlEnEbHTawCFsN7v+vFS6
TbZNPOdrybrgv+8xiW0Z800wp5ZBKq3hRBYI5EaD2z2X8ynyhz+5k9a/GEug3KzKP0qonWf5R5py
pH8p0+ipi16FiALg2B1CDzVyiTXOPcxd52F0202sIA8EMWJcQnV42i4voiGpO7PqYZtjb0c3D/In
yxXS2xBVmSb2W6BXN+cwvf68KJj9jKW8WyvV/NiWrJE8EJI4rUszR+s2x8A2hAnZkBPpvW+Z9DMj
cW+GEtmrBj728/3lD4XHHEmz+b7OPRtwXWcbxvPRMbSmfjWCAADYMjyzb3eOP5ixihXwzmgCtWnC
98ET+LYwwR7SegBUmSxASQcEfZc9aNZGW6TsatV4gOkCo/WucxFFl6Z/lIaD6auh02Mk8tdLvEOY
L2UgKtY2VOEO6HKwjSxXXlVVeSsPrgLz7/YaLOLuMMdUD6HlI67TfpWmXPtt4O97v2HuCbeAbIbP
PNa4OZeXwDYBvHOKZEUO29jpur10U/CawnaezaS+DllWnfvsg3fSWoHE5CFjibcsEwcP1DlXh/9Q
BTEDPWkgEkDwq5yp3BcKPUbIxotKhKW5LlgcRbS7C/2B5W3wj0UVpsxkwHXepa8YPQuOcmI1R9T3
iZNDCPQLFPWY7ZwCjLM5R+ShhqV/7ieOkIq7Ghm0tesM8R1I4V7qDtWiqiKIeVFwkKPvn83RMU4h
zIisQoiCHrF5cpeX2sEn6r6YgWYl0nOXSgZf+5oa/j41BvYe2aAbi7C/4fUMV2p2ou1ipbT6KN2m
OmL+XYIdq1qlsfxoTQW7sQ3meqgHuzNzs2GLefp/LJ3HktxItkS/CGZQAbHNRGpRWm5gbLIIGVAB
EcDXvwPO25RNd4+RVVkQN/y6H4fqMbsgJIUEtdKnF8ARtG5KdOS1UGHEs3UF6g59xdBvJQ1ZYEwI
E49GTeTFjss7PUCoVWh82ySxX6DcvaMPMqxKWfCELT+Z//NXcMS/lWP+DgQ1LclqnjRyvjVp+E8x
pPCL6guOG57+yOce5cfvxEtK3KSoOaPa5Oj2PIAdbHebwWBLkMfOsWcb7BEBLRK6bSYkYs/Gl5UI
pPLKf7PizlmZ6uNhxhN+sWR7LNwkPgQTBRAlM82/sQsYWcGnOMs9z4SvDK/AJU1xzI9S3fyM3X8o
9bTjTBxupnE1ZrpsjGUq1iDjmr+De4J8d0GHD3YTv0RGhzqEGNxNZ8faitKjhmSFdqW9U1+9WBSo
5yVPg6z/Km3QYMonZZf3dbMTnYmtSnVnvKasaAOBO5BiXFMGLMcfu4n/0hireWxoaTmhqIfjfEep
S+kAKoqtzzH0WHUnvII8G2hMnwXRAliPFo7miWyZOiR6FNgW0C0IcRjnYv1STeX/f1F9pVjkuMnO
TonM1fBodw4kZqpoANUJyeEiC933wMnkUTVrGVee2Ee7S26EWqZbTqsI3aUXBl48UL09Xe3Z+izC
xowc8nJsHsVO1F54FIkr6Jd8tpq0PfPrmfF5xRddmpDB+14+ZzOZes+/+L5dXopK3uxsDoiHldMO
GbzDzhXWgJ8Rqum59umOHL4tnLHnhRTlLQPbXLM4JKszwS0c3iHMN1Hoxm26AxeGcYU1B5QR843E
2q6Ucfg41vQb9zHHv9YWb1mrl2NiW/7egNCy7f204E2Q8zy2nbN2K3WfWg9MfY/o0LrJPmk6UqpS
XYoEukdVTj++a+prko8aswDzvu9Xz5aQxLkC9jK+5wscjOGhDWgl7XT73vLrJ3itHsNqOZLQCE5W
UaZRkNuvokRHkZ5FrD7EOgd7iGuNLPL/vqTtg1qPAOwxWa592lb+01ucrHFGBJvexhjjW8+JTWRc
hyuIsGwI42PuZPFyYyOKhc/NYMNnA7Z+nv0bJBPfFuNVBGNw/fe/ClbpHhtxLftdLQiqWgWFgIUR
PmUjftsBUHjEMStA7JvrHYn5lRTGYwCfIq8BD09Kwwdkh5y53WAvy/mCwKb3bPriE1S2Xzjln52Q
hZNnej8O+8bt6Pc4VVKavmIuxw+z0acKiqIZesNz18j8QXGuiSMnnYzXOIyN54YPvbDDH9PM0BcZ
IwjyQ3RanPkN51Jz/vfFGd2G6B7xfXidZ4kmHmcmhk3MQ1OCI0NJoz+4osoIcaCRdF64kQ5UXR5+
j0uAM1Ksq32w53aUO/EZJAl3XZoVnJen4C33P7PZo6lUQotQ8HCJCsqzmuOOZiC4V1mdnnguHdD9
XtwMq9Ti9zZs7/CLG7B4wsn/ERrD2e9zxtYZvk+PYYIqT5LY2r+pGCQU2U6LVA9OuAUI5zJw6TSs
n6GIOiCK59Y+Y5P9r5lm0gRZM58An1LMUlJc4kz4m1GVFiLdy/Rk1291MD76um/PjVUevXTVywej
fFGSaicCtjsLMASPL1rsXKmo+En7/tqRyOw30s8Z0riYCD/1PqawhFw5mt5l7IiuZdY4tEhklQFa
OfGwgKTNA0eXDKcc0dOeTIevOJ50AIy088RRn4cziABPrJaTctZbw+S5101hvlO6e/QcEekYmPc0
B9e0x/QI0+YJmf3QbzJSTNe45Q5O27LfJmTfztor/6ZO87ZYa4U3jDSs2LbYaTH+AgEx7DwZEHpw
rYsy3Feh4SZg/qv2aJ/NZt214SDhT3IniC1YuauwLx+8YYWm0nVl1r636XE7QZ2Rt6QbqRJL8fzm
hgFTJE5fhRVCRMuALIo1kUe9lL5NNbxkVYMtRGhqLi3FKzZbYMrZRv9eG78yxIcLbR2kfxkwN1PV
1Zd4npJ3f+JVPGc4sWyXDUMagK2ZTLaBSXHw/Ka7FFmNe4FSmThqgG0zwSsvgsyz9azqK+eYvY9r
DCkiNxlyNS7PJka548V1TTqcYAOyM9fV8gh+66dq4hoUdYKmnGFLxme/cQdfXLLazaOuCVgqaFAq
SfYZdD+NVrz7JktuULg5qHXQZWzmQZY65a1xEhzqDhZ1XqkKM7+MWHwrSqk5tytwSEJ3+cV0/K3r
otPYEh4LI84j2eeZvoHlSSxYJ71OPvPLrvdVCu1NrldfudhQCIrmoeLleGRvR84Oe+BG+eXfciDP
ME4GnN60o/FJ+4QMq+6S4ADcuE6p7hWLygc+gJhVuSRxCqmlMTGjTx04nm7E0dJDn0nL8d1PfCwY
cUjEr+0noD1yRsnIMspAhvpOgY8+i0wgrpuEyzBT7C22e60bgFOWoF9d9rSJYD1ISSWZ+nnyrqE3
g73lie3ia6a1pwjA3/s03RjBZcRhGBH1LKNxxY/1q2TRnZeG37NtT88ThKaRa28zuMDKzaX4tkqq
mALjN1G+7kz3UX2pkgwY8lSzz/iC4EdkBm4UdGvelK7RG5+ZVn/4k5+YZZMXEtk/YknG984fP2rP
PBBEwPBrSUSnUYj9qLvXqkGAy0Ji9brr2DrTVxH5nYwsg7V0xfmFR7p7nvhwLqmu8shGIeOQFx6p
Z9zLtnmyFz+9K35neXiaRuLmGJcGsI3SuOG/e5xjjAqC3cWwmTRjCO6Y7kgUx91Wi6Tro/L5M+fi
lsUa29GCrWxyAxBxphoOHW09Rxxs4Nip4uyx3esqyM5F0f8XTBprVpwnUT+NURzVyzieScl9Yjc0
DrBIgHsT9gSrMc0vCcvCnQWPYDPV47zXumnOYJsg9+v6cRqJRdacx3dsy/eYtvVBl9ljOIA7ConK
aBueLd0b7iU0GxKXc4XtCXr19d8XKswip2jsK7gz4oxvleqNZ8zZBJyrcQWtDqdGohxylFxBU0B2
l/6N9+94jAWeWxH8YkBrzlDb80dJIIdgCQbJ5mb0YCpwj1M+OnJ9+QVEstmEe2N78VUuIGjzvrx5
bgP00u5sXOled7PZ05JHMCjGFAp7wN85tqpI4sbgHNJ+51OjjzD21K1aqFPJ4TUf4LQHgJRPtiTR
B3Xej93pxR01Ygn4gMINxIH3BQnbDo86eJmD35l0tlL8UxcsohvFEUZ02Q151TzVyye8z/Zulc7f
sXvx6DH4blx+83EKGRV0LKN0FluXMYd72YcmI7cEarMYhX1yEzvKsseJcQEJHPvNYBvHcjI0kbyF
TY7Oj6hekhK4cCHeFewobNWwv9mqAwDICNjNwx0AfmBPKaYrZe0bve7LWMY5kj2ZWSXeUU2U9IS8
42F3YKQpPXQpgp7+rTBAMQ5MGrtGxuajOdPPYaRwjswEc1SahD4VtAA1y5Afs7VHzJLxeMpTvBwk
Iryt1Rx4trA39eQQFazG/2e2HT0N8nApyVh7kmVQAI/VNlY9gzoEuywOs4nrJVTmuUnSCCvs+PjP
ndhgEcmc6cKYDxFwtNgnd5W4DJnm7CQ5fC5Lbj14k2lfUgnuoER1rReMF4ExyFsZuPLW0NAaLdQr
buzYeDEqioVgUuwpeZNP+Noxf+BlCCQBeGjnCUBAxgpNu8+2c730pePIeqgNuAC1x3EHL3ZwYEJo
03upMYCxtfD3pvLUzRqmc5977sFHczz0Y3pvlYDRl7jGFdjvtrX7kz0HyRlK7p+4SvArJfnN9dm4
VyM3Ay8CBtdpPrIjc6hTG9zIMZCQSmTnsaV+husVGyTbQS9JvQuy1z0Y3XfPqX008/lAJ+GLTlC0
0qLa5n1Dr1uWPIYEQRHmSDMKSp8WqN8vrr88arMHPTWn8VWRI+yCbomWJsH26BFdta3hxRF0THTm
WlxDQjPyzNjZeSfqU72bwCs6VF11rsLyPopO4xV9iWVIdjmp+qMMx53r1CC5Z+e/OKAsckqD77bG
JZiq8OBnORD12buFosdKZlFd0SXPed5fFy/pHyjrok+aGpu8PA4mloOGkFw7z3h9FFmMlGgjSzTc
j5MZHONO4ttcBLPkq0Fwep+ww9pQQMpdYAlGfndEcUbNpQUD4b0ICLRQXpTdBv6oukMUpiuviP49
0lJyufyU/rGZPf9ckpzflCkWXJ1Dn+2oCd+oUh/gzzAG5elnAeUEjJJ5szonfcj5ljW23m1S2vgS
sM9iV00+bWN8WlNsjgELWr5l2kHobJwzPZNDlA653rqmA2DPpCXJUnwnvsTT6WIRjstr+KUGUR/j
2AuQ5uOT6NalYmP9waG0txZgebbBMJ91HjEmtm1Z7p2JNt5R5s2TaQQBIptiGRSG5N4M+3cTC3X2
tcPagl8tyqSDHMd41HoH6qFPPKP3TD23gKLMop2Xu+l7Ninu8L9GjxedVM0vow4QjY17GGTYMJLq
gXSjuaVKFc53R9EQExHI6KA6W2Y7RBzt8+3SepFfTX21CareP/977NuV5W4zS79YXvtdM1jeKuFw
IunGevfbGJr2Yr6EU6922g2gZ0Kgu1qZcQ2bpH/y1y+Tn2IMQ6XDiXTKCPr4Yckyh5TbJq4Ie8Ac
ICXGM49Tysx1U/4OnaK7ZQHgwyWQp1hwcp+sjyojSkFPodopI0mubGI3lWZuUR3tLDErE59sIQyo
cVkbyRL8R06IdkPQ9NDlwwI20HqQNHmd+R4f/Gae7xO2nnsri2I3Z4ghpgM/CHXlak/BN+t7nt7O
eJuhZ4EtT0+tSUONhKMdWRNBQxxt9XYaQ5A61XzlFXtK+wI43tgMdGo7+iImUiK5ZMtQOTF9sBZN
7K517vsF+hnebiL6F1aTf/op7c8uOSuCQfJr6Cg1rXL728MdmULMambeoLXLCY3hlOY3QSoY7t6R
mtcRl1q+y2z5VCdteixL8UmgIz4I+hzsSmKTMEu0AsogPmsXAN3A0aZGbHEwtoXU9mor6hlFMV3Y
G9yb8t6FFEgtvn2zGXViRMiwmsgOU6hiwqrmWxfLobXid7vDc4pgd1RKU3FiYXxKGBqqgW49rIf8
KCPX0wWwQoiaKD6W2navftxwiOvjr7IOsp1PtHlbcIxi3ek7Z0o43F3qjy/KSDmToARzv5AgKHxS
A0tlEmFX0w2IhLuuW85eNvWnHvrRzUrMbO9X4f//rP9+YD+rm5tOuAxm2MzgRgkorN/Bvy+J30PP
k2732rTET1ObUgvS4iyxAl45Yqj3NJXoB6Neu7SGlid1UM332QcloGf46v/+cVivHEPEA6/t1YS7
/uOsiS5jtd/S/gT6aqTKvjaWfD/3Hvt8wwPLbid+vbMxUU0qEVfDIRDY6PJoMAQelrp8VwUkFSCO
eHGkecuyP31aGJAdW6b/YXpv40ZGgwVxr56xA3DVv1pTcPQnMmFLBnxhol56W9HirtcnIAVjT9Jk
TyLY9VK6t1wHUq+Zm2Nf0IveVmW13P3Cz7cszsaDORPkLU0Ivqqq0YUtcNqybrZNNd3iuGj3HRs0
CqSa8uY4CbFRQfYuXOwr+3q2MvOkyD5A7ahqlH4jB/zuWTdZMnGVYUCInEFhsoLu2Qe8h7UOKhpJ
yb3JuawwYvPWdEgDwO8uIefGi4yP3mCkO6rHmKlTWn+zDqovV8JWN0QnDHNueYFhNqtjZOnJW575
5bx5wNCOk0FznVty8VjFGFX8O4YB+2D3NELnfn9wLOe1MprPAbs8Hqwq6iTP6hwWAJxrQMyBx5QX
GO3F9nsaGEh0C/ppYCP51T5gJbARQf47E5TxGbIKbq7Ame2bJiaxir1JX58pBfsPv8yjHmQV9TGO
7xZAyEAn8WPONMewRcOJTLrHPkwctnd18YL1Xx1ns/wzKeMJb7G1lzkvTzjwEo/ddPbxcz/rhvbk
zPdvTVPfaazZj13foiNb8x672FE4/U+WBP0bFCleprPOo9FHW4N1HB6lq5BSg+7dJby2lXVAOVZG
lXi/9kqk+Kgi/OOMnEJz6NbFeEksOhD7lucy68ttsir33iDRqP0QyNTEAOPaT6nLYSShF+Q88d5k
6wJEvUHvSmsoGC6h6EPivKCaiBdh1eZBTBV1lvyVAIYctQ/8ed1T2dbR7dy/U+1OB2uJn2ctYd4V
XvXaYZkgMNTiuLkXtsyfqixPNyTUwsO/N9HIaYn2wIZKtOynCeZnfUqB1VxJQEVjh/nbLWRP8dlL
MFHuiJdxFGwG6+8yn/alg6OBxdEppPjqIIh/5KO/XA02rYEK7vnwy1vCc8gSIMpk/SkKeFSye6tc
PBC5jKm5GNIr8L97wMC/yQDTJyD/7PV+kyuWMKjUAVj6D0iqap/O5YUMfhvNRHOiAZWx9F5Szeog
k7TaxhG8g4+AR1DU0QmwWYJ7nU3O1m31r9lP/tOAGskv4Snu7fYv09cTbeicnicvgzW2rPRqF4f3
XGJwMC9tOOQns2GJ0jBR9MS+zkn6nlFGcOOi2Fg1Hv28dbl7TV4KoxKfozQ05SmaicXwqbi11Bky
y76mkvzctNaJOCUEnizJdk3RYD+kyE5kLFtSF+mBhBkIhTQzdiNNniOyME8WugLnAEJlvXBTkHM/
2ZqWaW9VTXr/i9zlhtcBrzRKWinfyyPGcQZw/K9TPD8WKY1rHL3frUxBF00z3JRszbaKmjLCFMCv
jdEetm6PsTXmCZtU5pM5FfeYlomgYB1KHqHYe7gr1xe1uaa9exgHDnp+LslfitLGixkawNM5PFaA
MFPR7LsYUBB3QofGMK4S5qOV0/PADDJvZ0rtNiHwFmtVAoxFX6p6/NNpvOiyzKHRB133iNz1Uk3N
wktrgoFk4rkCB/XdBdzyikUo9mSuZh71wRS+joMd3CpcDDiF2fPXFKhYdlhdQ56JaQM81K4LJoeO
ZleN2KscvEe+g0GGUoKjnQTOrnKYL2xrYyjMY7OAHNmaw9XM8TBx35y0Z3+NDW3UgQQhCp6jPsQj
vHlBYNLBVo3D7m6JtU5RAElaSJGSmw3VgeVLdgy6gf2wy06wLaN2Ece2tMmYAmO5WuoHIwVTo3jq
EtJ3nUtLTk7gJmzokzEt/YcBrKAKqWdxX5cHDf8DT4vNjY+xroCXDqi9e6b3fCLza2MKOvgD9Qps
KiKG5j+jSXKC6dDZOBDltMPoH8PmRWH5dkq2HAoLJ7TOoMYN7fGZSgCXE9JflQCSEB2vsD60UGOx
WDXHlHbu9YJvNhgxiL71LvTu0iAGRW3YIcEtO9fZwXd9mlB6eCw0Re2mxgxPiw7Cy4dlmHQbz+Gj
Qz4V5tjybhjSOcE7ea4dg8oBYJpei7w3ObiaJ/Eb0Lm1S3PG+5mNVmsQ03RIMnGMwazoZAHIB94k
tY+60ZCeMnNCE4ZPJjgrkz/BgrFw7qePrKOLGFdfshMzncdkuPd47/HLuO8MqvW2Xj34oaBibCx/
XE2kwb+EmnyVIl+8j7v523JRfAJTAk13Q4J2xcfIkwPCDBkW0CNbQoqC5DGneTsg8xs2z6jJSUQN
NT0CS/iKBQn/OXGuaaHK3Zar/9S4yJ4cbZGPuEf84zBSQY+3gQWFxb7K1LAwR7RA8Yynei2CpTjU
mNmokUdlz8ms6TW1R7xEIuwQM2BYlEeAo7/47n+zgK7v+B3ouXYcmHdrtzl63YLzglQeLvaE5quZ
+NZ6EzU7b+rxLbHv1JpRy1JsnDpMheD+m1eKOYbIsgp3ZxkS39Ey4YxIVq5cucizsN9oNAVOZijz
y8KxkGNM2KRNS5TtDK0YnGa/3LzaezYxnz0sXpucwsb9C7eI+9qpul05Cc7IHt3EdI49Ofy1YKt4
AaXmMw0+7XuDt6xSv1mmEsNIn1sKMDZqmL1dYMevg0WkEU+JsS4Dtrh89CO6HOm4HDQcnuZTsfJ/
5PqlmtRptsv8aGMMYqEZR5gT/treKZ3Y+YuWdWHWY1huiF71ZMn9ibAIS5WqQZ6JkQk4JLBNNHyw
Y3YyHAcn/9uZMz4AsvmS3XvUH0e6bShv9nA60gygBo6qVSK/G6M4wuzICApMrxqPwTZuOEp18/Ab
Bs2Pj+UQb+b4yLL5pGBabdsloNhIdvthDuVVlfIjLQn3VHImK1ihHc+V/WPNFUlP+08rtE9Yb9hP
K6VL+m16zkBP1kj153Dg8QmeLeN94TLBll174C2ZXStYseUEn7fx41tZp+/MjbytvNC+VnX2dzJI
mjSp+7QOoBadLQcnA+7CGa0g929v3D4W+67gAd/q8ZCstrd8RHPk/4qvYkhrDN7iQLPSazkX+34M
LnRt9ye6W/joiZw66Xo/wawLG1XcHC+l5EkKIjWQkMiu9RjAPLbTm1rhHvJDSDZTmey1GBRznA1m
ylCPwdCdwq6wblQYsCmFl1ZNnMUNaef8K7iBqun+yEX/2K0GSWI5KByNLI4enua585xtHTZN5M54
K6clfhXDT4kctQH4RTlFqg9eq5bzpGD8D/zlTLq6RcIT9anoxU2kK3mMaEGU1r9dqKzXPt0nsLQD
xMJHLOi7IDVtVnDcDUNY+E8O++BbKAnUem+QWt2ja1JeSEJ8ga6ADhErFm4G3d6In5g0CwLDc4gi
nyPsRMt6uDOE/ao6se78vSNTYRMRJsbaPcj3OB1ZZ/rGh9JGdXR/m6FKjqpr/WgkB8TiSbyF9d/S
dK644WFmkunfTqwCrKrbI2xiaIZ0CbMmZh/lTS/jqL+U4LaMkdt3IJbK09yraKoVLcrNM6fxZkfF
ACvVgVbQcj71d7uJ/zbqWXkFO42Uu8D03f5Yh/pQ4c3bF970ZYv4VRrLia66tYp1IFZLn9CuKtL3
gI488kBdRXG5317HeN7JEO6ijZ0udTB51Cl791C1VMbVS3rurdes5zYe48k4qdXo5ib9jZM9vKba
wgBl8+eCHaEpwP6kefXMZ7aVXU9VMRE/D1QkHWAScgheHe5AipFNUMgDyE6rzVD6RPanshyTKvXy
6d8aah3UO34OozHeudyKs+3+Sk0c0RztXtwpRXYOvOqZh+C2MPuEoyivSQPvCi5EY9dP7PMz+UCB
lrvNU+Vsuw6ou2s7UemWzh6HYgoQLNh4KhDH3E4TFmcw4mdi85hQEdXRe3ZFh9vJqggBS7Qpwqg5
FWqgQG4lGztBlk5P7d8gCMNjmRPQ5RNj809VNQqc9Scnd57E+rMutY7yYfxjBWiNLPYP9lQ80h70
WrEA3ppwKDa+0IyilvW4NFAPkNEJVa5BxFZOwU7RNLrht6zJFOKINa3s7/pW2tvkjyMlOMiagmAM
xkhsJDSz7hiebdD4w++Bpvmk6D3uJAWuYrDdA6in0+CJi+IkdjCLdisGm21HXHZIGVzlDa/cTVHi
9FnPStBK18855XUEZQIh36M8YrhU6cyIXUrn3OMcKTtyFmLgwRQK2B0+UD6Is/REodwS5EMX+cg8
GE/d8g+/0OChTcdzr9w9U7I6hi09lUkMiUUF/rVD+D6h9JxsBXO0FcgVRPjkvXKag98bOd+DY10x
bUUl6fBVkyAkZqhjJnnUOWB0wAi05362XgvnFJo1USArPGTa9p56JrujnUIKYfHtVy5WdgOgDtcM
H6XIrkP2NeRADZV/w8Q84Y4w9XZFswq1b7swpRG2gHGMIHPtQ/vdqcBJh/jcddZVV6k/TGjgD4qa
nBN2+k8X/eNU5uE2uxIJjOklSubITHmhWS3TuovreWE0PPJeQdkY7Uc7tjY2VRZwu82NclNStkxo
xJmqY20ZyaV1XbHLDE4qHFbNY26gVcol3bYr5K6u+m+7xLR4Hef6MIIZRMoKka5t5I/aN6q7WXfV
3dvPrDdTSrMfoAQOmxauAUBbWjpiHnG4gkAVqoGZqk7MIyAHvemhdwGFEsHGtBvj0uv6PqbQvSD7
3uHlfqc1jK2a7gPdZw4VeqzFTU0jtG/QGupSLzqmDPjovOpItkbzqsYoF+sO0pRPU/c/9F9BrasE
BXXq13jCau/GZkb7+0h30iDxGnmSaT/wGnGQwSsmED4fA+j6Aru+rK3zjOy6S6gUmUYPQ19a7GTN
dqiB2GI2U3GFobdheeSeE9G5YP5S+s1ddfHXjDXs/52Xtz128ODD6PR+jHglUEHrrS284AlaNfDy
ZTWHtXfc2bnibrHI5TdV8myItsNBmV0dJJ6eUeShXp7DLNAROFVabjlaWrUUm7BbukdTJ9ORcgOW
hlQ2DCNNQHWtuFmxY3UBZtFpDSuzPqmOlMz4eEeNeG+bfv9gKYlhOaO3LZ2pH22HRCLaDeV2cL4B
D9AlqiTrsj54QU1Gxwe2z3cTBDt+kB9iRC6mjvWUu/YB5IK5e7aBcrMH2saqg1+tw4EbWRwCrHa6
MkHolUN/iuuUQz2BskAM8H5d1lh+/WKXgTijvQvgvZqmIqS0xHURXNQ6NWJDQt7tuoNlUE2tEq6p
dhzWBUZBt1rNuD3Oi/EUU8e48b/j2WRdmgsYsiTDDBdegvfq1/hJlYegwsxsLGHxihn6YvrUrDth
85+lWCgOgOof3Gis8Foz5//Ove6EgQEmtzXoaBhBJXVOfcMUVG+t4UfknKMHaCibpKQwqPCO8YqY
bHPiAJIAOCkOs/BegyLT+8H6w2HzTJopOMo5j3Bz9qeshkufxHuvSuvP3PFOasSa3CM7opEGZCMo
yMtLzuWtGb8s61GwTCbM7hTcH3LTQKQJcTQFyDV4eYvwy44507dz1MNsodw6PTrCXJ4ZyMlk255i
aTC9m86LZcHbqQ3jgzrh7gaudNv6rArmkuCBQVgqW92AkoVxayQshZO0+oK73m+Z6YLYXk746mDs
cVZkvi++eKEEl1KX3tnjWV25+DqWhvw11oVI8XD56pd4Nxc+O9cUA0Cbu+WZDPGlLrsEexBD/8Ca
sO6bVbh38Vr6o39IFP0JpumdF+hberaa85ALukjWZUbLWlC3CkdjDNV1NDRPtMXFYW0SF0Om3yni
3SCXYF7Qy4UMik03qlbtiFfHZmi6V6Byy20iHhAvmG3xwL84BY2ZC9uKOZ1+GjP/cB3XOfXj/JFm
9qVo3PheOq9h6dMrX5jYdFSuiDSHJwf8Kiezurw2XU3Wjssf9cUOd0tR3sLJmh8hSH8HdeDTfPWr
AEDOr2/pn7GlX+0kjHdTwDGyC8lLCjHivlk1x7LpzhKIEWsJsHZpAxtok/6tiGleMw3pzXT+5gbv
jKbgvGMz/p2nxYemHkjCP57XX1oSljuH/7wfxsI/4GLhPNhCFYKgxD1iXnN3evCceCQJH5pXgbEy
ws/Ji6IddyU5L2hGHzpsiv1UCMTpsAMA4BdkEs0QPwUY96rhFTGwsN/MnQTyiJESWnjUtyl4tbJ2
Iq9m+9yZfbXNVshI19Sknz061tuKPUyQ9pxVkmcfMA8j37oH5/VKkw9dHUmjdi1MwV1tVp8mu5xj
ZpO19UPCONjJjGgal+wSlz2SWmBbrypt7303nxHWp7daUSY+13JvlriuinnRz1w4V0M4hzRERLJ8
a7zqeeS8cvDb9y5s6v/qhKaFmDqHBdn3kISjd1MORKbR0Q8JNXJnQr+wA9KNCszhWQYpZCPtupua
k3sSoJNi4CNB7dOsmnnvgUi3zdosiXX3AUc0v8/Yl7vaoxVkUvpWmXxmvnepQit8a1tQyPiOgMsj
/QBleUB3o9lLJMcBT2pUVd7ecD+XgewPRS9bUBJ0KhW4aczaKKm277MVFfvLyNxrP7TdSYMJPIWD
cwJgB1GCEqMtq0Nb5AK3ZJecGhPZOhZdcBwq/ymngpgfYWhPbAc9N0u+eutgGI78NGMrPHO+/Qk9
97GFZfdau/3Oi1sbo7lZ7K1cHjD5wR4VgtrOyW759+UENDI0LyTUUGmCLri2ff9SO/a00Q1dFGXt
v1ecgHZBOP1qpgXrKK4QTVvkqWn/s6cRKXiS5QVxaDdWjjohZjiXqQh+gMzj3wz1c1MDPimND9ei
wcoLunPc+nFUKFa00L7JtnvkKFl/H4sZ95oCv0Afe8DDQWMgYzhLCejFy27J3t2g95/S1a/MhJQT
8iCyL0FiDl0ZAKRXd9jGf/QwOBtjmX45IduYSXkZy/fqOCbVW0bOnv5W1r3puHMKDHGhW3TPMdSE
Z1NxwhTOfS4Hhzt5yN9w8fLiEpjXgZLgawzvJKu2CwiAW7eUD75BywJK1/O/L0an/hSKoxflLhic
mKZpdWcx3wyfBWX2+zxAwO9LciGxlVV3jIcyIrsK6dJVkKzwzGGTrM9jWu2hWsJ0BHLwYCOp3qlY
Ag+e0lIXCnY23WKiq+UWdq6mhxobUo7V/7V7tlOFTxdNSJZxatQno7TaOTwUsE5xiWPIW5jEwu6g
Sg8MQI0pHHX1P12xdWJp4W0d6quCOruzZWdLxzS/M2URY9Rw45sNEHPpS2MPk+IQWquJBmLObo7X
tlLtUng7YlcPykStVBl5LtqRyuZ47dlLdLK33fqnaZMKMH2/dmEp55ypeaUzcZRqd5RR2Oc65jdE
wTE0BtbRJopXonqcCvUw7HEGEkEJyLClcdE8wfQ6hJX9xRmzh5rlzafw0UiXF2YMhLFEAvalTIQL
n0GnEZQN0WjXZJmxdxzvKxxuTQZwVmu+97KyOMN79Xp+9wfWY7SqxKKJEsmVrPl8z6H1UZeZPrjd
+NEDb5pIWfFK58HcCtRzy+0vxkSN1GILTrSQghFXGAvT9fqvJ3hXjGpu6Ox5Iaj/4+i8lttGoiD6
RagahEF4JQmAWaKCZesFZWlt5DyIX78HftHaW7YsUQQwt2/36UcySubFDJY0esOB+IP9ysMHCoTe
HNPNzt0zDqH24qXEHmX7ZbuJBqs+7uimz3zsxjIo4u6/vnLuFk3Sz3BI98BMVZfIFzF07dOEG6te
o++CtHMo3cHatfNshDa0U85tE2w+wyBx3JAtA1Wc2fI2eo78MNdUhKaWOv6iECQcAsYhTm2wugY4
DIaCfU6RCSa95he+V/05caM3rNHWkUEWdONSLR889Z/ZqZwjopFMnODDtRJsB8id2aYIwP202/XR
Rk6YdDNsLNNh8qa+5SlNSup7Whn7Q2xSv9uy14nN/DHZvHB87edEk7C+xcL6IT01Xisgq3f5A+sO
nIypT8Nm8rB8NZDs7e0v4iVExzi2U3RZdHGBj+RhkDAudjdaJ1cbiSz3Dpu2yXk0Win2NeY0aGTt
ek8lbH7Oc6nfS9/mv6e+6D+KlUDj2FMaWK7F98aLPOtNqz2Rjwa6phcWuE6F5YCI2F7aphHATWWr
rd85hcVPTqXXQUlVFJtnFtQbWXt0CSZ3Jvchz7F+uy31cMbmf+2SlfHT9KZna/tAPwK6hfFCa1VB
a0bnUlSfxd0ZGOBTY6wICUUSM7AsbBtAEwU95MvjHLuB2rIJqzGIU2IJHEhZb+5aq6FIgzyLhRsB
55vLheLR/wnCoOUkwnJ2qdGE7XGCoBsdu3hrlhQG/Rlmkx3FiHjc8lzrBvdVd3hw1SpsGelOjub0
50prMY2lOEjwly6Xfx8M+uB3nEYkGRS8ZQmWky2jzSs0O/t/knDesTk1MMf6lmN6sOsYYmMzqw5R
Afa7+Cg4LcO0Mjn/6Swl+DnOBy+x+11UjOPOAXTJmjL/oLUe3Ezx3+p1JIAYoZ5jnqowo7ZOXiYG
ImiBkRj9gzppnHkKWqPibchYabxlHSMYkEwwaXRIRSXKg30iDRIitrQP1ZbDnUfLgRIkcdXcUr+u
HspRkVchhBVmxyeRtB22JJI7BElDL5tHfrBR+eoRtKTumhIa3dRJwDV1YDrw7tJ+re+1rtNa1nnF
lRToZUHYuDvlK3100we7cqaUdoQfmOV3FU9JuFD9RT0JgTO3EQo3UtztzQYUX7dcEp3DTwahbZpf
of1E/1Gle8QSvkF4IJPooB+JD3HeFDO3qmpNT7n9Vca9demyOKhNnWm4NfHUzohJxd+sWKp7xmh4
gesTViRcr0tf/AdmBReizhuIL5r61jLDiWJ5+6zrXkdA09m+I1UlwMVy0Cd1KFfyRPRAkJDi6brX
XO49LR1AhIEUUIXtg7vQpmGB1UOky2VuPnVz8aV5n4WZ03G8NsVL4jb3delf3WjO36QOZEI43JRm
D2+ZBkO/wwUYTmb7WO1Cv0uIHujuUDXXMju79P3xNosgi3tw422VH+qsfyI09we9lq3iQr5/S1Po
BsX0brfFueL8WmdrcxrFi1rw7K+JeQDFihtrnL8Y+MwrTaRsw7bWjNysp3CRK5ZEp7twozLPWn+f
CUvRVJ2911qzntbtd5Y+/dLLmjtdpv1XkQ85spYyTQxN4C4/e3eiFNgtv+LCtVlPD+7Rm4Z3G1fd
o2Bxy4z1HaX9WcKiOWhIcqG50JymW6c6NTnK1sD6hqhv/RZjRg4aBoo91NFyGjiow+FZeBzvTU3T
ScOAvrBT118p1mI7bxgXHC4/HTYI3aLj5wf5chiU3oFdmd/0Ie6xSrK17T302CFhr0MzbRxU+lmP
aAlIJujs0gQbZresJFIX8ZHuGuNYORL5iXYSwD5HHKrOHovxheVFvG86V/exxF2yxSuerJKXcUBE
WgvSZBAJU7Y3ZLLjMj2VVenLAvGtTIQd9iIe9oIsAJ+PG1FGbGxxt1pzsIJIsu+zgF6vKXyoWFf9
FKCRyeb9LZ7bGOhrDYB6KP8CV8H9RVULdopmT0UHsH8tsa8jeTijwwX+L0zj5R3HggLCAWl8lM94
JuNPZvzu1Gy3gGCcvWqDRWENWTOLeCBMHXYWv7UWeNRSD/Yb/jiYebCzdc1IaLMNnESxU+0Ia08z
rvHW+7JGJjwCdjcIaszNLqvO6Cdj8FMmEeYZd89JEgEcWD8aU3uv+bs0QOh/15T+5smjNzIfqb1R
5SZEp8thMJxHifx5zycwzdWzBiEtxDVKQiqZbR7fW/HQwm6oQWCbk7dstBt0Egox3LQGC0BOs5ZA
JnOj10PLW/8KEaWngTUsNj8bVyWhjXL51drcKZQJf0pPMd2JkfAXoXWWlButVQ2/PZHiQE8a1jXJ
xPplkHcnW36Qx3CfLKfMcKbVWzFIFtrCPLdVdxsyKk0S9HmnpWfZiL/hDzGWoxHuWQ9eO64Yi84n
HgkaxJtecqD2xiBVm05tdJSDY2ve9pbEUo1gEN60b7Zszm1hkmX/ZYgd8hk+p/4ys3g9TNFwEwMO
XbfsvwwAk322fUsDY6lF7oHL4NRY+DBnDr+TgnWtKJWubeVeLFt+ZN0QnZihwUYyc07mHF/skpWB
5O0RaogLa+1Q3aaTYWhM4vZ6R/rT4poNJml/4Kw1r9Vs6Iccv0EjzWuU1MUz9iyyOLYk9Tmp3Vrp
DEHULkU63vs+YV4EYaDt09h+t5Q5H2lU65uJuAVmtNoyvpcWWdWE2B25g36hPuhtbDib5NehHjNW
w5LcX0+Jl0G5n4UORyQo8dem6wO/zmzymBVhQzCWEQxroQpkg77lWA8HGwsOO17iGNsxgcgc/8wW
M8JcyKJ7rOG4W7SSUwMOykNndTNtqwEItvNtJh7c5BYshaJeWL+sxatcS40TRvtKhyydsx5DdNx9
m9HwUriPpWnRRnMW+bhJOCRZB6NYBEKApwKX6u/j0uadL6jQ4Gb2jNukCvu6fR1yzbo7i9BDHhVB
Qz7joG9NHlnLsZgTPbIq+3ujB2ddTsnedcj2uSM9bsOGFTMEmJN7O0C7gaKudnhFsTkudv8wJUqw
2d+NpMueKioV3NeFZ/9lQQbDnjCWYe7ont8KzPgVNKsQM+MMP3CSh6qEBagLIFERdVgsS7eCcwqA
VvAJbFeXdHNN0Aa5IVh69lDrMj2zT8SvE6184UiEsbVT02JfpEEMEImq+0EKVNXI3R7FAH5Jbx5Y
1gzURssOWwjNOWij+hrGrg5ttKEmtgneqrXfS4K9abLuBN2xrep+8y9KyCPud7cqin/05iKy/i8r
1flQdANji4VnWd/sN9WHWdbJfUjSE3DQN15vjBVx61d8T6fMmQJch6E2juJtw4v3CP2+1HkOdLXK
jnmRXhcxvScGxfR1xHEwGZjgKbRaPqt0eKyxMfgO0CAKb1iHW6RHw+LLK+k2NyzWGyrBGQqo6z42
OityRIj+PzVX3lHzWmvf04Du5Z9ATj8Gx/g5YJmduT0dlgVlWUYYf2lqIEPpL7rEsN7HBzhpNCdT
S9X0FCQ0Hbhhq/AOiaJzYbC3BRx3m0PkYobSjF9M2cx0rCtMQe7VtQyojLUlr5XJ+iHrtXdKpF5S
c0h3Mbut0xjRDrca2hk9FY0XUWrPKwbcY53veUoFSYfxrEZF3VgLnctmRFqgnyr6iY+xyLDX9aGl
5vHJxgZ8oMOmCizAVBfcQf6g4b6ANuObMWHhcRPyYnJ7LSvhpe/CuWE1kwwN7hWgn6+FXld7R+ZY
O8axCJg8RCCXLtsDZTqa8wRHIptbvBggnXg4nYbFgISCcYlNxt8s4lRaK9roSpluXA8eK2ZNgoF3
yVPbQNdZIhJr1QjMq8GYn+Tm8iY8JHRWnh4A+puN0PgDmAxvPYveOHCx4WhQvxuzbwoLm7s8ouY7
6y2a6lxLnVqgCy/YDVvOBjVFohRx7VLAD3esIziDOqRtlIvpNZHaJSIYeKrs+ckghkwgmKeyMkv2
xJ5N7qNIzmsnIRgkXytdAHmJ4ibBeLIeGl+GGNVEIsjgX3mfxxSrQLOSRuoU31xRTHcJjeJhTPI2
VRVq6TSCChnbSxMN/y0abAaOPvbOwl0UKwRpq/FwV0/TfMIp2xwcKp/iPVerdSts+Z1i18t7dH3m
sPiURvmZWFh7IndNJFFaBJ+XP1aCuDlz0yb+QHkPRVsxPS6CLizBg39WDYs31g6B04hvm+PwQye/
Dlmfvm8tUfpBk1Z5ysWwBF1cNkFRzt6J+VZuARUOla67HOs45Zyh1LtMgIvwvhO2N/5MiLmdidST
NYn6ULVu8SCOQzbBcn8zJfxyE6weguj6VSsJ+pmif3XEBnWzTPJ9BRBPeBJ9I/ITDrPuJGO2wg0Q
sB3Guyd2YKTVXNJBsMhg7vJG0syElUYpmCsdebJ1vXmhTR3nio5EFOXk5PVlJe2DyO63tfuyWsuX
bctf44rPo5MTPuFKneepkDCxqXkvU8u3cb3WxJZ25tj9jWT5MbFpPs56+eSIlHVBa6Dvd+kHHHsN
qoCfvfRzNflLDcVW8gbLINkgIhjpwUi++on7Qit4wImFuUjULuuziT+gFDix5GNJNdwzSv3BYLZb
VSywWlBnb1nlAkogf/ZydZQ2x2PPTPnrimQCb7oEE/9e4URjVm9mP7Ix0iM7gHzcQakpoFeoY+51
v1gvH4jR4fXw8p9Vq+3Nbul3s7GIH8XE18ebJsyjULg4Zmc2Zr+SKrpZIrnayeAd4MRy0LEy+wYT
swrzpf8r1qss9OmG7/6epI0ZNmPKo4HwfLfa5TcmJKIwvU0RYItKHymZQyRL3V0yKxRBSTyWmjm2
jUC6r4Qg93br2o9p1DC12uRbFJDpcLI1Ap9dQQzV41iJBRtyUFoLViHcByqHDUiHBMixpd/Q2zx8
XVd75WBysx1wBJPQub1rXcG6ICawM9tAfqJ83IuIcAuAoo85ann0NJBltPV7TX5Z5hiYrujuGf/+
3vT0n5QBREUqXlwt+dawOK3Ude4Y0fsAAsdHUzTJm6qr3xJKQWUuaAqdEZA4woMM4DToLbN6uKrC
JDGJJ8kn2lN2BNDDdX6ot3TGl8MAjfkp6R5FaaR/oonZo5KsSNLhu9sUQmSVF6mZ75PR3a02Z8Mn
mRzStBiYw+NrUsPZ+veBcnZvHw10QrbQfsqkDqI1ot5r7mIg8JU8CvYZ+NnFsc5o1Ga/iLGNG1VS
aAiprRqYx7q7k1bqtWxMvtnFIg8Zy6DpX8uyWsJuBsgYsQMNh7pE4ZaoDwd0T+6LCuGqojYD3MQP
qJpQauDiIBxu+ACwsRjnf7kDeO8+Nz/WpPE7w7H9hSJSYEpT1r7B1kFOT6wvN2L520z2a6Wq32ls
YCLQ2reUtQ5Ym4EFkNOaR2f+gRB/G9zoSCCIlfqL7YaxMYljG/VvKbvbndPnP28tIYVH79mfXADB
nLqfGD8/lqocEBmbczQ4H7HNTUyrt74lO//DJy8D29S2ZoPEDBZGQOiuH3Enidp0LJY4ahzU5nNr
9yn1JDvylOcUcbVyA2ExMplN47IdwzgURyvcgO0DqUZW1uZXUtuLXzjND0Za+zBNlMewH9hzCxrv
WITKHUV598Yikmvp+n6C93WwkpfZ04HBrTq+MJLHaBHRIQYfks4jZhr1J9JBYK2Zi/oHAMUvmPNZ
38PRXwcke+T8oYlOtuP6ynSNME/SVxvgj2vD8XConUVVTnYmQboFhiEP7YI1dELMNu4Tv3fKxocu
MxJ8XNDNk+Su25x2rPGN9pstqNmbfiq5Wyj726ABIZlZK1gW3sxRQ9evVAQLzLbOKpbYW8eYGFn8
uo605zlXt61cxrIa/vyYhogrfzq6SwO0LmqcWHlTnHfsZyAWSuKzFzBx6SByOImB9xfyp4QmXk90
6zFi4eMa6o9p1N/p+0jEyOY8xlsQgR2t+Z88mc+ugmjLt4n/eYBiM2nPuYyyg4MEtkNZSIl5gKh0
GYVo9Mt/5hH22mlwzks8njvy+V7Zp0G5QvmJS97bljmoABPa33IqeDTOWEqy8UZpLm8lNjS7yaA9
tUWj85NqcdjNY73JEE6tTiKadIR1Bx1rWQOUPG6wkBZ592T3I/4WamMPOcOJ3y/rpvkjYRb2TCCH
Tt3VABIx19XrpFvlIWMyPSBGnXueO/yh2qZqqPqcFnoEBE+YoYrBUcq/I/Syo3KxosbkDcBff7QV
w0gqBmuPS4HYkI2X4dDmFkbblyLR2cu71Pv0yfiY9GkILVIL+0zoP2nBMK45nWdtJ+e9wqu7o9Um
Mkf2mex2AbkwhLfON+3bDCMb9ggyFMOksaxBL2ioWDxKSExZPLzB+XRGbd3T7/3WpAwqw+yE82qW
YZmXKNZgb6h8ZWaIFnNzgum+hXR7aLeUurMmD9QNJmvaATsCXuVW+jwwB0yMfvAaJWbT6C0pyreq
M3ELtIpZojF/lytZxVTW/uA5TzDVQjZDJ/0LQlkFE8DKAxTU5DDLEOdSTMVEvfUPtNciFh9MTSDW
3e1pNXM5GhFUHxOhQfmxlBTXq991st5tqd/H2HEOdGgCHPKYv8gh7IfoZ6brtzxeazC3Py1SZz67
ihfItq+9NCC5W8sBhDj1rQ1EPw6j1pCrkwY6Y3Hn+zxK5LPl6GkI9xwlpp3DWpYh9TjOeegK7UdV
uXMICOhD77oPOaY7BIXAKims6pzmZhgcyXnFY18YvLaIDvC67YmK+dF57kw6vJxFx0WM+8fLqp+q
nM6VfNPyyvRbTJj82fYXpFmKore+0ntbYVii9+UwT+XZLuJsRyEM2kaQ5NY3XqJEykcRbRAmpH2j
yXcenCYJWaeorh2ECmlTli4G0Z6SHiWFI/sNXy1soF0eTThI8LSn1An4neDUpkoiEJxDV28rPZp+
mkr/tIDHn0h9go6aL3HM5ZMu839FwSDm9vm9SJZ9/r6pShsr4UDb5q8FOV2bU8BhEWhXFiA/GPN/
DNFOLl+eGMzQWbIng6XuTuoL1a6TqeE/ORTPVYZZt2x4rE01xwX3W89FdSkmjx2hm/hb7n4nrWEO
9Ao/oB7394ilcMMdZw/UkA1Ejp1SxetTOR2twfOCrnGMIyQ9EbQR7t+c+j8WvUt69rLeeIYWRXzW
mwThAZevP/7ssEOGmEk3J0vpPQ2RvJVgko4FLUBH4ubXVlB1Ucb4u5a0uborL/LSQ3dEb9jQyRSh
olEELA5KEnStD/6J20SicbHxXgtG5HODMlYmSIwIdEusgK/IWnStfcu9scQkT3KX/80erX0MOS7a
cgaV09VwEGcWGDu7Ia1OhOBE8Naij9vor0ws71ZV1VdS++9Nx4ZiyyLjdvYncWlILYf0QfzNmvLN
cNAp+EmeR7t+X6Ik2wTZDkXAV5VtAanuIyqrZm5mavFnZ3l3e+4ndP1mAdJ6HnC1kBkChX7QzeVl
NJv3f5AzmwMa97MKs8RGOgPdVAdph5AyZQAoJ9346jD+7ktwMHdjdCPuxnHHSpjjfmIaWpjktJe0
OLB9wMQXLGaLDzVxNyylJFGDMsZPaM/M1n+b2+EdmghRIl1/bTVsDpmH/VsDfwe2+5nY6Z/eNZyQ
VTGZsPiPFif0c8ux3nZodCg05Z9Jj4FBt+BVudl5xzQxXkVFrUjF1DW20XxckBYU52zegBl5QY+M
boy58jTNrjpPk/grUDs47jC208H1o1g846IVCuOdt59lup6pqfuvTQ32lYTuNWBM8wwvwo0FItA5
X7pur0TF6QyUk0OIQgjL72tijshsy1GY1k1MS3PzAJwMRsFjTk+dZ5f12HNSaZ9NPIwUtU3lU5/h
ws6SQ4rxCeWr+147ZIi0LeUZrM5WAIu3rvfMKlAIOnu1xr95b544gYzHqsivcVOzowRG6bN4JSa7
YqJp55qnmNGmjOabmQ98FtvKBXC2ocaLM3cfE5jBwGtsJC7VvE08vvZOYu0Wau13LZFK8vRZcknh
qxYSj1VXn3RIWb5GB4kxURbNurgd4/hoRjHUa5xhg7Qgg83a38SIDKQh2zjqK7zelTl4b9LuuyfO
UNxYCha3qV944JYIRCl4z9WgjL7Bv5dpyJtY7WdDu0pczKZOxgYmLn6QmH0cZ6IzelpzLUyH1lPe
yKxBla+y8anJ7f+6lNQfUwCt3CsBpiaObjKmjNYgPs82bCSakm8BngI0iCaI76/TPAWGPf9XBS0F
rVdjpsRDH3s2s2NONIfTq49BsC6TJzrudvh41HOdJwIvM3pZ5tXqWdT9NasqLzAy0ERj1nHWngUd
K+XXkiUFJp3YLyI+N+zJmwPBHwMcBVyjzemxtPOvQXMM+iDnD2Io1pEs0BmgzUEb6Aa3XdbaiSuz
W6nVdFpNQDRdKIrkWNh0tJyHFhwmIzVClbKyK9uOv2uNwTU1VHtqmaOXeUS8QVflArpBT7h7xvRf
Ozr6vUq6Zz0ynlVrW3cydq3ftdatsivlZ1SCgenSBroFjTHUmvKFNhBxsmxGQeugrGmjdeGu5015
SVKigeDc4VuRHd1hEowPhRkucPhvmCHcbHqJxzoLXIvTGVA1a1cwHscKezTgOmKjo0m8wMzu6ehZ
TzgIjxQhDcfSmW8mse/zWsqvxiIDOUzOu0qpzjUsMLEsimduO6TqEHQ7XdHJBRK6olv7NDj1MWUV
u69NTlZaLZ5LgRsckgkk94EfT4swm4xaSJObOus9o/3UMR78QyQA4V6CoY9+aSZj9LrVBDbs2C9d
lQZECevdhMfD3xpS0N0qeAYYITiHah+SFhIxyA8joxwipzqCS/JVRHy/VcEZaaBXMteLYwxbLpzr
FrsvtRKogzEqOWHpfZXXbZjyFdN/VQms096xz7zqPkyv43ZRlkkvwjFzy+c1sz/XvGtCw0UtYige
Awml/yaEumC4pNi1WOnmE1xjNeLLClmW3UpnunfWSNyJG3X797uh3u5M0cQAOon7Aj58X0b47zd6
UwwmepcNYrmlZqNjpLB0H61hxK6JdBCl+Fyn2qFvrsTsv7S3iFXxPmkb+8fqQqgljpp4dXz1rFW9
d4IGmIVTjBFB2WlBYRL8HJqAfIB27lYZGOOcnqeNTpw5A4hinZsp9dXnZbGawDRq1j81cJwsm+XN
HnZ2ZlY3mTW0oigLztTiR/8Vo/3E4lA+4Ifbt0Wmoc6T/+blnDYkNcv7WueaSss0zBSDXSXjzXic
/5WEJU8GycqNzukSLMUoCMSAYjJYlpoE2i97v9Gj8mI1CQcPad1GU+dS6oTwY6pejeWjSmYO6j3S
qKOKq5bMJpppfRV5fHF4Jr6yYwf9nHzo0ZL97kT6R5FsiBs9vZccuK9dWAK22a96gdlv0alrrvDB
kAnYQR9gv2sYtz4m41Ko7A9PoPiIvvOfySrah+Pj7CiM08+iwQYyTsCupoSQZlZD/Ldql/mEzuwD
5p5L01D/vkwYq4kR2ri9x+iqChld//2KpNt7hlrGj8kOCSzgeC9WjUwGhVJcqfO+yMRrD5IsJFnG
WnBiSLExOrx5TiWCZtDx8Nc9URt8gAd3/iD70e6rau6OBsZ7VpQk9xwkxp1y2efwIrqTVEEZlejt
swfBDq9z6qlHSjDlkioIXREDNGWM+ngfQQtkyLknQkfvXTP8sHrc+4szvZsG/OmizMyHxbEv3Uq6
lDGvZ7fdLn4eHjxaQD8Mnf5eThXc5wL5v+ELgeYxWgdeM1q9vMwJ3IZUBy4ZBymNhGu/WTxR3qgS
/lEw0mUdwoVedsAW2uiTWjuWNALW4L5ev6IG2E7r0ljopUu+6/Bu1aKkxI42x+MM5ttt2+wiM3r8
KNw6q2z9TVq7fsxaCg/KKINcOe5T5tfuoj05RoaoOVDeq3kVrZ9Up/NCrFR0JfUnfGQHBBXBPZsk
3mGGB0s7NJlGV7ZXp6x9pTJoLjlPrdKy8pOkzuzswle+rGk1H1sxHT1Ld56Xfg1YBnERLokRzoZ8
TEA8mNqKcKmyR5QokjhW5aHqtiwaoUmwn5lFMBADcPq5DLKUixBNPLqA0XcPzQDC0KmRVPLeZu+N
RXm/VvEUOvX0iLJqIaOpioOqunXPTkgdoqwjXu/r3PZ+NvAO/Khz7aNbiunXqIeAp82f2BGtkzMK
AqdaadHfwRCb4AhrcTr41aBhjzRH97mPHffZm2jLRCD9tbIWn5OyfP73Ydx+RZUHRuUMkHrOOQmY
MX3LjTMSkmqo0FnFhjxiS+3TfPBIhpR8hkv2MjIId+vpwVu+RCqxnqO3r9PEs2+4TTGAW4OeK165
6UYJ7IYLJkOuvIBQQ3/IVjAJdYSNKgXxoKFh2s3n4HJ3Bj20Kzh0AwRLqzAW3jXVZv1oWEPIKtU9
VLVN+Y2Wncramu9jum6V5CX9YvGXl4uPJKc6dp3BV7E0Yn+Qk7y382+gC4vfZXK6MHNcUQqml1T8
owKdujTjnTVbv0APrkEqzgNNDwf0s7d5xrKLEZU0JiXHlsYB20007haUZj7TuoWbPbcPGKCcDRez
FX6WgszI6JxMbzP4DFhY2FcTSKlGP12SGmmA2tRFuEvgctlToGdhrqnGq6FbTwZ0zZ1holUSpVgJ
L7YhZStb8LWEj86aploVhDXzlSf87Gdd9JSVw+iTN5AsmogWjUydaDKLDhiqOyqLDbwZQcIGgU4N
nWIREsO72c+dXG7KxoPT1QJJy/Re+nQJAJ63QaHs+hQtC5u9psB7OIQYdzquWczGias/XKSt0DAd
xGkXO70BhG7q3a9msbIH+izPz8RjieJsay7P86UQ5xJFyOaGt0euXo44FIl0TPWTZuXL87hW7d7J
UbMix8uZ9ixs4C1DfTrWv12vB1ON7TckwZKFmQmI0QTx3HjLk+1xnF44zHP+5ulMvm3ApAqrSA4p
XuqWwqhhSo9Wm5ZhYw9+ai//+i+G4yhdeoT11IKsNVAfO6pvEAsmzhMX0EHX+k4z4NMv0gccpvE4
0FfopUC31nb4nc8ZhopRTy//fkWr+1vkDD0WGhdu7QgjtK1Nn/hYe87KdcI3cW3M5NibA/TlYTjF
VfTa2tUnqgZB2Sl6W83eL2WuflKFO59wrnBUn/SDOdeKAw3DfY/v6jEYEaahJjGedURbX4x2wKF9
Cod8XU60YwlgHfJNxjBsY65C24FY4NrzJw6/Q6cL7Rt6JgG3bipeZgklz9Cdg5KKMlNriPCLmnJP
jhhSAAEe5WyqS+7Fn5YWfWh0t74k3bgCZt+IgDC2aNaWr9Oq+jvkj4tVtPWhSztAV3kf3XvDiO7t
9iEemvjsscqVtX4Eq1s+NhflzEs3YqIswNaHvcZ5vPGMNeTLjJAdi22CJd6xhoW+dSfa/T21Nboj
9KYM/v22UqO6Y03MLjE7mKC0xMssRg9H+73UU+Najr3k0yRDIHK6bydKBDHq6uyxFjVemyXlu9VG
2nU8tkkZxMOhkicjG3YOIxVC2mzd9aRzA25MoFAm1RLt50Mp9FtULP0JwfQvq1Xa5HB46XTwPjta
SqOQACswUVF2t/L6bWkMx5+Ncj10Y85CPRnG19pxSYvavA305Y+MMUJ1+Zccx4Tms945lDpyA+V0
uG1S/WeHwuQumYM5tqQXqOOwlWxhj6gzfsKrZVXUGO2xGBEEG0I9vYS7Y/QUAlILKwLbwVgOBtok
DLcaz7IqKJusGvKsE4WoKG8/57p5d+u5fxhNT1UL9k2ECCPUM/o+VtB9I+Q3Ii5Jjh2brRFMLgLM
hnG0bS16qgEIv3G3iaFiTE7IuqTdK5fyZtmq6cEuGHW0Xo/DwooNiTB+xkn7h4rRvTIy61PTQTgn
IO9O4PnkD94HwTKM4nkr5mZlP5CsLJL6wCIm/pHkix4WKo19qGXxj0yqLQnWY7H3YiILafRjIpj5
UhScsww0P4MMjVYRwxpb9OPUae1fTLqOk1HetaQPT2iQN+MUbxuiijtkH4otG+Un/MvES7OP2c15
qFgFrx5ZkyeefR+Z47xFREwwC41Z6KGUv5co27hvTPWCwzj2597d5fgvDxpRQWRUr7sTuPVm03mK
PHx06UziLx5T9+nfByZoyNP/2vOW6WYlHqGyOgJIO+jvGWSrISYf0ozF07/uFsskPmqs0vUhrrDo
6XUvaAd6BWI60vy8Myhx7IG3tcWfFUtnAA8jRqNzwma1b8KkWIEl7S9PGFdKhX9p82D9GDs6rDAt
QWrsy+likvM4yLo6rE7cvXO9hJVk9aAs7Q9u6X2jE80vhuGBFePZNjKIlzax26jtfxqZy/DbEDlZ
+/JmA++Bm7kxRqmhquNVXpLWwPqtxeqqpv7S2dqfeLRHn+GQV8yJzDspFXx/9X3uhHmXMKru4NCO
ymtZJycrz/lpn+fAmMaqv/AOO3brXN0Il94HB3iBtzBAK0wy7GvL4cjUlwdWxSkeg4fmlyTBdhzx
E4J+4j3feFRj1mD3BKl/cCtbf9Zdiswb7oL0IZKJnm3Rs873snPqRWgzOqOs3ZvX3suIjonW+sy2
VW2rPrC85p85bj7XQLYpO6c60n2o83QnxjT/7Uk/7lNA4HgAtBNq4K9eo3WkbdLlCWcVWUt+LLNt
/Jjn7H1pRX9EalxPWORPEXmxUJerc4fSb9MFkENISbznWnqvjUnbWE9Ixa8/yIpXb2mSpLd0br6z
NBfBzLHwEJECeaDwDCTfzHdnYj/U8Q2/pKxfVyQRMifgmVz3f6rOY7lxJMqiX5QR8GZL7528NoiS
qgo+4e3XzwHUM92zQRCAKFEkiMx8795zLQSTTr/Le/Uj7km7+kT7Ntw72f5K4loQdBUWy5Kkqs0c
jCML9IAibHYG2dkYeux42arFLd+4rnUw+Hzk8K4zMFIcqJ5C7vvLqm3qZyVaasA1L0RtxEBHKrQK
lJAQljG/iS2hX3Hq46b3qJvaKdmWY0+DBTbI737OSs6n2GSX1eI6cmFcdrBcva6GbhBQ+GtLFgxj
HxNp5hmkugRg7k0nP5jTRh3HDSGRCyNUIIg1Q0JbEIU9UgD/oEtCyZWq6RhAo8/e1tpj6hTVAU0M
kzShrKIJEVhTrtr3TnX1ojY9Bq4JyWKwGURsnZoe3lUFj/kWqfhRKWkWFw0yOdtXSOzFi/OofQZW
0nT9YUKHhrQLrcB8s+0s37o0bnZa6d37ohkuydg/4/8n2NL4DA6lVCeLTWDdI5P7deBui9gbEdbD
V4ky/TUHW09UaRP66i2Neb0ei92VJrSjH1J7C+nf+4MTXbG0kbTeZc1zyxxKSdO3FI7Ra+cyox4Y
ZWwmO+9WA8aos2g0ut7WozG9L0k+GfWndgTbgj/tHNF1vDqWuORqE2K1YBUzNs/pqL6PaIE3tKAh
LtRDeaTvunFpFZBiq2n4YwZ3aaQBkQKQSuk9ZNnRx6J1MSSa1Qh07MZGiY1a12CFTYbjlkUqy0FK
5EBfo1Ku1WyZECTDXKPTnywEbmtLrdHkQzVcZHbfvgNzCZetq1FWJwHBNuL2I/oUmf7tDEN69ZrI
upq29+IPr75fFh9a4YYrX62o+rHOWNVk+W31nvWNqMi0y6QygZ6/BQhTvIxOSqTkwHeILFmz8/rT
X1tvlD/+JHR2K/ozYW/rZz3IzrVNGHCmOhHxHvEth6FhStSBkUefFg/xVnhDe+W5JjPY0ttXurzW
5oTjk8lUEIlJd8p9xMDoRVdMbBFgMK1l0c3aqo41AnGoAeMLOmjmoD9S1XrqAWdobVC81HoToKgC
3+BG7sGh5bvwLdGioKF9y5LnuWn1bjsy8Jz6aRPDJNkMY/BXQM0HBo2tpW6stRVXX5QZUZWnpCPz
xaGZ6Kv0SIUO9eFjlFZ3SanGLdMmhwKNycuXfLa16vnk5tHSIQ5tUampey5VOL4pdJ519JXZlDpL
6e3SQFe34In/aNRGSWZIXyvF/iWiyWvT8ZVIEAVLfujMfdhc24nTLBIsgkhDoR1XWmVt6IorRk4j
0ks0ZI/9IVLtC1LlLzvp8V2oMUyThPBmpnfLsuIOEo5fhU9+MKM9ghEc8VoCwGvUGxBj/J6ob0Co
Tq0pbPxLK45h07fdJs2Yk7eKgjI/fEatQjle7/Ol3W31BgsPWo4HuUtISP3xZNtTYmPhvkCS+XbL
9zxve6pZzG1blBW4jbaWeaWuTIc+IcaDkjwAwfF3UvDRqr5zbDH2LjpVgTWvhodC+VUXOumAZf+p
9N9klnuLkKF5ie76T6swo0zVv6EyDfcWG7tNMDf0337O2BLEcEEGwJxtdR2UQq6hsxI3NMp3g5sD
l49o18z5O8POV3UN+qAhP9vPmBnqOmBxUfDG1AnVJt//nZcdNjBIo8D9bxVDCoCu6bKdSh8hbujc
c1ee19cT2eiOvwV1BpfeXfE7DTJGvEIBG91T7PX+0o/2GF+p/M97gQoN2BrrczSNvxkl+piOwFG4
qXnWUnVHSm9/MAKqlfMhb6SYBpI08LZ+UX/PJ7TpbFuRSkK9ladBq8BnVCgKlR924RZ+Eu7ubMgJ
pagb5c2RYnt9/He3rrMpiENUUBFpIJDLWwM7sEBgpj9Pmn8+lpcBMfLNwn9/oFf5uwQbcCf4tLr/
/0PKdMj435+a9+YfDbLy54kYATQK6gkOQ7AtT16CjY5uYIGOnV0HFcuxM+O/Pyfnn/CMX52hke3J
QvapTvpdh1GYkpk7HBsRscwaIGtm5L/+8nxuq2R5LbWh8h+eVr8yDewe5BoeIwfZNYhulFh4WwAd
jmQ3mVO2mx3fqR+6t4K4ghfy0ZNyD8nNvPsGPVuaTjGOV64NSBxfvWaTlpKp5b5kmFubxhifg4yF
s8EMYkMe1xFtof/Z0qBalrb6jZRYPSvOlPkI52QZlFby0OxkWDpOV5KOxy23b7WrPfT9cxPmNyej
kRQXqg4JwLGuQa68hiUrMcrnO9UCa4uJttjj0ySLIo1fy0rS9KrEwaVfvHFtmw4JItVHYTbY8Y1f
rCW4lZKfRX2DhlIztrCKevs5VYlmysz84ph1wRsZY1AyxL5omp6qs9FTbAkGcsfYNXpFX9o4xUhz
uKI7yz+k16U7tLrjwjHGX0nm1g8CNLjfUysgUoCYegNLThNA8zS9P1YXXvQksZ8nfuoen1HbwHta
2LwLq6lgtkF6m6Yo/Hpaey5DH6DPwWbOm/RFiVNVMFWG2zJvAHv+ZQRTz6UvPkLET0ck3mjY/SRk
GYxnCzQqxRMrSOVVKVP3yZRUeoLsxNwPTq2Z2QcndMkfV8XRBE+7UNOUeGOFReUkNQmHKn2y1HZt
YmqXyHQODS5ArQppNzTZfojRtMECJVOnG/cVXAyrhC8WhF7zBtLe3nasHGl98Zu6TI83DtX9S04T
61K5kCwsLW03iF4RewZ0xZZ6RSMSXhx1nhpdVptnvAxYN7t6QGEZ5lb1cLMPK3a3XVexAKtwtVsm
PNkgSNadDUJxUeCoBG+MaC4O0DZjUyzPWYCHwVCcE9g4gN2ZJiG7JNkZMLuNjJ1OZjqVIbR76yfx
+efUdD5xQcWmo3F2GS9XaIiihak1AKiC9j3ys+ERVAiUcntcWiZgQ6NW4IHSiVu2kGs2vR69CZGM
XyOfvEKUlSXGs5tmexSo2sY0MvusO8XSDQ2D/iMAMAo2PSL8qoPypLW7YlQutYy60/zk+fj8aD4G
B0rfJQCASE7Qgg1hLdGR4k3N1xewz6g6VMcHWB6VfwHrpp7Rin/i2TURYLrDwzPCZSlK63k+1Iwj
5cBquM97o06Ge0ef0u9atNOCJvqzMAJFPZnYJxsIP+9ObLxKQnh8ZmpYrYf6L26q76xu8zegyeeW
94eG2pBdub2Ee0PW4y72Bxc4pYOePkZmLxI3/5g+kqXPbB1idflqYSo5ByqoGHcsBV0rNLLYlHsy
vsMMJFJfLDs9JFfDRrqtabaGCjVi6pkV6yw29GWNIuLgN4b+ZhPQRtp8sW6kR9YKvsqzGUqDrlKR
g/hkSu6J0j3NG1TzoAKEK85CE8EvpVTbJyb4zrJj+FgEdRbD1aRCoFHBfXRqqy8At30MWPF5p6Ga
u47JfF/r906l4KexR9S9TvqnZ11yoo/+hZu8fiotpjJ5dA68hhC8zHOWQoT+U6+HCvzV1npBLVGM
6pfd0GyMG5z8Xd5mFz9OX6IeNVFreMNVGqNAtWNjv3GRKbmQiQagitRTq6MyRSiOIi8OavWLGzj9
GjRmLNoqPd4qjdqfo6yzcEgTvO4z1MP9kOreMPtrl0r7GtN5klQe6TUmeO5jELEuSEWLEv51VfpN
ygUWlfmOd0gcBb6CY5G19Cfao9cP32UUlzhOuWgI10KMbqj4AdyzUb5hzk3vaPR6iqaQQGw3LemB
+t2D4gh6vLHIdpmZbtF8XBxN8S7WtCGWKTzoZt7vmOAsADlWRKPmxpHOpv8EVeNLER3Bejo+O903
Vl1B5YCSb3W0s0+bWuCBMNt1NRbiqdPyhzOo9qOOiLx17FRsW9eB9kp1o4rChnAIa214Nh5dveEb
EfEFvM8bF0jaAviYHcvwavgs9Im1ee1G88tkGv3kJJm1EwJh+TLK6NTPI/48qseNvZSQNK4D3YGl
D8mQUZDKZdvrGfczVgmAwqXN5Ux1cf7S+plxKcEUbOe9UaUXTxpQMFVVk1cnq6ula43FQRdD8ppE
PSploSVEI3BW5iCxAeourB4XrtQtcbWMVlxJYvC3RYNxM5+OFa5qnZIq28PiHveFhTkNfD28johW
Em7/8ZQ2TyPLzn3UBs8mOgDXLosTrEZ8kAMsRRM/wSYqCQ6ymD6/cX2AHZicQ9If6d4UXKmGXGoY
mI6jg5ej9lTvnJVBjWyIK7tHKYYVrAs/U7N6KtUueOoo5Gxpze074arnASYc8epj9hb7jDvUHuq1
lSHvS2hRn3JDZyVWhWAaE2bgqjZma6ac5lNIM1e6RXD3C//q0/LcY6rNmFlQjY+l2HmCFHvdJLga
9Zi5laHMj7Xd/IGkre4TqXfn3uwfAFWtXW2WBhNj5utBkOu72ndeMC9aaxONxJRv6F7p0zuwplL+
uzBUT1GfnbOiT/eZYh+YXDqnNCr/ogfD1lxScwdB3FzKgdCt2E6tE0R9ZKIB5jqz0QZkzOCTUsJe
LtKKllVIC1M3LZcPISJepoVKUZB1XUyTyb5IackJuBQqsAeQQ7dqPlwnCUWV8jF1i3Yal8mLr762
oilP0nZ/07A1NkNnlMxXoABmNFqaRYOIZmkk1iuilpSbE+g/UPfH+Z1wrcncE7wPtV9Dww3VZ5bq
RJO5Tr8sJ5st8DzjWU6NaTzTyZvjJR/RxcXOyjKDnpZrH6XiIPLx6fE4buhv3Fglia0AIS4M/oWE
oA2wc+VwmTceeQKwiRCtlsoeLVf/FYv2FdJe9cV60M2+igpNXeVrcqMEaNeostxco9BOIRKGTeyH
ytoK+4kcy3oO6AcS4qBegi1T773bBieHdL5llQbdqwqoA+Bk6CZn2Q0BKbrlHeE57jsrBg/ZO8pm
dN0vCyLtVSYpotVoZJ6AW0VrW2/BbLGEnTmWJy9l7lXBut2ic33Me+j4vxrQkA8kDksdtkZ1GUst
uwlJXIOpeuEJsyj2Pbz5h7qQ8p1iNBgv+yWQTfeSDlQhA0k9GxwP80kQAs5UmKn8AV9XEUJ/gWyS
Vvmn1RMIUdaVv8eplb23eGHn47KywCqllbVtavqgKr0AENkt6+dD0YXZtrYkmBNXFB9q/hFZgfsZ
tSFIKV1xdiS7p2+q362toshurecinezwsigKQlpueQAV4WRuXEb317wpX8JM1L9dO74SHKu92Ql5
0rruqQcmBquGucS69qT27EmlPYwJmLt8Yi0lpLJcFT04I8nRmqUs7pDrxFF1tXeTDiKLXku/+mr9
mxJlvp8P6dPx+ZFQTxpyWrRD4mTJMHigIAjOBpiXeS+27ebcM7rAq7bsL5HX4tir2rAfWHUkGTY5
Bg8Tu1C0cp3W+Dacfh/1CCcqSLW7DBsUSKDgxBRDO6plTQ0Eh6JiYqGsmtLdKQ7axmowL06t6J+9
Aq+KMMm908j67uJJXtLVGhdIL7DZGo56pKKLhEuAlPAHyraZ+UpRwbqAL/7WEyjOvZp4Z9ESi6fo
tE77gDq47IEKVD1RDM20IclL86n/mEq5HeyqfeYetS16w91nfkOtOURlQqdNN7eq3t9zEy5P3lqr
Al+5GKz4hsVUezFz+4KmIQH2X2sv07l5D+3yax5wiTqKVm07v8uX0qxgSU8bX8T1ttRL6hcWcqBh
SPqNiD3nAHb7yyG5c12YaPQoNiGcWShOMhy0aRNBRlIsJsTzodguNgJC6MlPibwtw8C6+lqv7QLc
K4t5N1J7aYMHUM8aYZfoZUps2H3p4ikECnetFPERF62+L7ntXO0HEvn6UQ7oCx2NES2ZdudjceKT
6GF515gL7GE1sjokBXBIooxBmlF64d5z1yPNPE/Ramdt2nT0DYkpKLBQTSf0SUc8P4KKtaXih+Nl
tHEkD0renzCl9KemprQMgZ/xfToWBQ7AFSPEL96GEvucGv62fVFv7KRT9z2RsnzE+LgMgZTe64n2
bj46zy3vQZRvMxmJczPt/d+hwQcSArSaKO85j6kNQv7zBNM4I+2hdUe5HwomGCMsyaGBKgnVJ+0G
esQkS/wcKfqk2Cgt7WzRwE21VHkVBYt0uzfVa26mJBwQsELkprdui0DS6+2Rn2LJPRiukj5nSeds
xjyyVrVj8MtjMi0CYn0v3qQH68rJPuOE+Phb9OttKlG/q2Fwnzfdd9gU5q0XdXCXXGgeFqOdW0Vf
80VYBeiXMz/9shxItxiRLPLFO2ZSfXwb7GhjZGaFzUFrD1Ap7z2diZNWZ4jaWl2Sm6W4oOpYao56
HpLT6t2na3PtR6iwhBXZa8tknUlCx3406WUJc/yl+3LyPFTDNm2cpS0zd+WkWv6RaPA4ahe7l21i
MPHqS1XkzWVsFZpzQhtXieqRhQywolGM8dmlJsui4mXe8dqbIIbqCej2ysV4dA1YW/6sXJpCkaus
M7xdb8p7j3JrZREjHmPMhFbshTrmDcKBfINxY97I3C1PVDuChaU642amFXoDAMMh7v8G9lqyyLnl
pRHvlLLl4soxTS5dqmtH0Wfpg1Bd91aXhgJMPfUu5Gq2a4K9ITz1kXGm7eZskyL/5ufLnaWozw5Q
/+N8W8pii3kIeYWldLpzNngAA31gaT1e4LPn2tYhg9RSplKus1IZjmjHJyY+Znq+bvabHPg/K2YJ
dkxErRmTG4E0iYhde9kaULCjwDiJvHG3MlfUPd3+rQpQ8aMsIDdbmNmOsO1gC8WDt1FNdB5w7JEl
u9VD4VtPLqziHBckNkzxH2P+UWqFeHNVRCON2139zlO21jTfbuq0ujo96TJI1h5MZYiaca/MmyCg
ArJYUqNdjIMd3gMi7m6FCtjFHeyzMy2xyU01ob8iE3tzjErmq86MCIyB80yalXBAlNqFjTWx7JVp
Ho0S3/OtTTglL1rT87FQcAtjMGOaDdcJBlnyDBFuWNpjrD4LhHIkpbfw850B/6WreDcDYcMaayWM
P7TsY6cVGznqFDwNnRcSDbylkUudF9V4daymDci76oh8GicBNoUVRYgJgqEnt6ahtReQ3nZgEQ0/
FB2dHkbGLbDiaO1mhbnSi1E7FEH1HhaNcWPFQ1ReC1T0USKdXcMteviK3JhxoO8abB1M6XypnXXy
LUl2Ic0ejOGqogVLzpf47dGluvlgVm9Bg1FDt5GRUU/l4+7llToL5piobDcY4Cg/t/QaDS1xT7nS
6Le6cvwFfljFoMm9dFSn33QDVQLY4qd82vh6GuAQkCkqNYyHY8H7rUw9aqzswHwLuz2VlRFsErMX
x9wc8pOvZvbajSvlbAFaMOPCu7Saj/aDRNv1vF6cj80bhSjWPYG2nzal3lNLhUASQvAM82/KWI+b
P4XySOrSB0coCNUNo+KBuETdpqT87hn0uisp31/+QI3cHJBZhE04vNtkoauep772HU4qZtO4m73x
cwTUfK6Zz+5D2rNrPTSLjwgDLgA671ZQ3byptK5wFvs02sIIJpnslEM94OKeWtzQr82Cr0oQnAWh
1efec45MRHatqto7rym6m9+yabqo2fqG5oETaZ4TnE6HjFYNQ2Ul/dUQ8Ek66gJUY7jKZW481RAJ
ANbJBXgpptVYRK1DXdOjXyClN1Ew4COph6Y/FjoYUZkY13njuNaLTM3mFJD5G9p4DnWH69AfIICR
ytXBujYMg3r7tCk7vWIBr/+1Bjs7OtOGu1W2yQfsG2amF1Qcsc3DggqJ1Ba/gd+aNyai7obZJppC
LFip1ZcPyBRTu4KKdDZq55L03JPjhTgwSrqCJVS/bVAQLsGsV55sKcTL2FE46iyvOyfFr1aU5ckg
NHGvZcjOUEl9kx6nbDy9yPfdCAaBWU94qoyuXjojdIU6GuzrvHFCoS4KxsqoAshTjS1S0oopgwAR
3rY6nkpwgeFIqCeF108kwd3JlGl/ttDXgY4iH5Y+MK7b9z7phvc8+bL5ct5yY6hIXU0+9bJM7qmb
RZTNxrbZcjuCyuSj3iQeA/iF1442GBmLso0Ci30vzZy0DqfjtU/lRoCENF8sgBXckOPdv3XIoYeG
brSNOEu/3gJPgcBrVhCfLTt4gjJENnMoJrJf+G6zqlgkOYx2rdbs8/yor/uXoCGtTGKAW43CSo7E
VeqPRDO+bJYkv4CMGFR74gF5nW2dRQn5zIS7VxBb/QAFlT2EYXwPtGWP8yHNYBzHt7VEMGKBtxAN
1YumvMPafkpklLwPWeISd9caa4uYjPd8wLoxyuZLc00mUja6OcNW+gcyggJeS9A9pRoC9wIhxnNe
uFhWbat5gdW09VAkLRU7qTABGuJJmWIhJbIcbKwuFlMWRuuoq7A/tPj1OqCFVEBGgZYubBFtUBWM
26Y5awgbr2Of4apj0gwfh6piWjfqJQ3ko87ych+BBDvTLPEv8yOXVd+yCIC8BEh+KXAofrZPusbi
7uiInd+a+TLttZeUXvQrfzHfGXprr/jiGa+hXf+mn0m+XOmqG2lAKFSBJYJFaMEbaOdYzcazzMoX
jI76iZVfvYy6xP7wg4LkohC4aMM3tM2IlK4oyKzLUuZr066zHX1um0IcHW842rdksJ5qNEEH/ny3
wt4cfRQDXHtnBGUglUsAL53aQhZvmOyrC/iZJsID50D902elHAB1FfWr9Ezc8egJm9DLtk4G78CJ
0N91uAoSLtRXBx7eeuhowVQqNzBdQ10eud0nUzkqjbgVsjTxdy5A71di9BAGVacgAlpq1k51pM70
iWhn2NQxkV5+XKH4KVPU8qhanBYsMauwv7U0HphDqg2A0fiRILfKKCdvcyTh6P4JK4wUFmWx6MIH
XyjqBkne7DXdp1wNZQJhbbdSBIS70ObWGYkUNQEUsSq6ILDCg081ZmmKEd5lydS9LIZbVRGt2ljE
o+U5U16InMaapcxbJ6N4383ovB5Jaz6cG2qLOLkGYBJGyOiD29DMyNpq6hbzYfbt+Vl3apPuC68A
9uwpozJL/gZeIo+xreYUf9igLFlhrigPDQsRGqST0HtqRuDGKLZksb6BlD/FmqLvBqvcZ5k77IVR
2yfWNv5xyhSpnSkUw6IskRfICETxhTVXkGCCK0gjEBzzoKUfbG3KP1DQBHRzYkmA7X6E2aJXxjlu
rWkxC1rGJgAnnZJ5YdRm+ER1lQ6nN1inpjW4SCeRamDSqrKBaq+p2hI+Jl98o4rXru4wUj6ZWamf
xiRW1j2hbh1pHktFJa4xiapsC80nvhpNfQk9U2yN2MQ/nuNDL606JEVGSMpCWFl1pceRH/dA+zQG
Vb1s/T2GCBwkmQ0dRRkpzWKR3xcBEo4kc0YMvZq+lbYSnTLoIFZMiPdUxaUvCrdTnUBhyrgjGM58
8afi6RRLujO64o8KAnVdkG2OeVclZsYffOjxoN1ySHNQJPt9p+rUbuLAOaqhMN482H2DF3mbwmZ1
0BYifKba+5SruGHzggp86YfRiw7btoCQSMcvPMcdCYltG6pHJlVRatyLsP2mFaiv48wj+jNUPi1H
+vusiXtM/in+mCgr7649zYAiUm5Cp0zPchjOkqrSMcm0ZN1WxGLlpie3o44byE57SlEKk0jsA1sv
7/uj0YTtZvD6s1FbtzL1HmXyu8nGbMWJhqoHhOio9m+kA+XbGJYevkFjXOQAvwqpge3J9K2rmOfc
Jo+0ZMoKKuXUR8RwGwoCYm0SZdNreEYrQS23EIS4DkVLlAxefjpyME9GFEUa+pQhhKHYKB5eoSQ6
FOQpbxSbjE38GmS+phrLHhxHWauIEylD6y4vbqrIg99q4753hFpAOU+eNARHrqL/Lo0Cyoeud3S/
5KFOSdPorFdP5Je68XgwUEOLV24JqgubbNL08HDCwQCX0VGntF5cR1IzdV+hPFa7FtXZCuBxeMsU
MyHwo3odLLN6q0aH9RqEXVkzc01aiuod3W+N2LTraEtaAH23asNhq0zvVG4W3nMb9K+eM1a7kiok
Jn2C/6qYbJO6hw9pUvwOku6CAeauj/qvplRAaHnDF3nFBH+UIlsJz3gMhkvwTut/a5UP7c/aEnZn
cwsa4mMKvaFTvkvkpccujepVi8NtjKYsxGyRuVlG5SJb9IKbDKtvUiqKjI5pV/6mAGZkD6dDKNJH
oE+08LcfxukJPS1VF8baaEjA21RoS8tdGjoVYHO8JjW6ugIywqLSMDNnwYDgsUXY7IIYicdcUL0z
yMIGXLaKnF2sRebd4TphWVmTiUYRYdR1GzuTcgO30O1Sk6zCBKqlEgXIpBUYJaEIo2MvTDTv07Ew
qV9VBba/1ahiINSnlQdNZOTv5CPV2wUArD7dOWShHmrZkqNLqIU8dPQ7RhRS6H0Xzfx4/on52fMP
zLvzo59n6dOzfn7XfHTe/OdgVxOG98+v+vkF88uZH/7nafMz/nPw52n/eWE/L+nnsBd0QXX8OfLz
+N9X9Z8/3cx/Wg2c4Z//89/XhhLlfw/+52+gsp9Ev/95xfPv/TkwP/k/P/zz5+c/9/OHfh7++57N
T+iRsqxq6MbYfvvLqCL0t71JfqwyITXvlVMeDX3gm6J5e2VQEQaA7299bB1MY730NSSqd4Pk9JKL
6peU9hPmdLBGeXocUAeEuePSBaqXwgz+Bo6Q4LmIVG5D81kf1aXqgbTQhjCmCRdYREPBaFftYC8a
UmQwaQVWZFGIxWjv6+4lLkvnVJbDsvSDYWcH9V9VoF4sMaYQOGvaZLqWL17dY8ggchRLDBPQVRQq
HemRKRR3teb75kCN8EcSlFAVsIalIdfFFuYbdas5xWftDVT0lCxArZiWzaUXEJGUhWHmqKddHBkE
GzmXwQC6WLQXIE7BFcwF9c8x9ndJudOxnPFOGOHZirwF9CrrohRQgbsUwnBMJtDFV6bxaXo0n41A
qdHtJ8plyMSyjPUOx5WTb1pCgpceqLa1xH28DFtU8mkqyB9xcty7oun7nZ6kf0afeA6SUFZdC4/V
TynjjIWWAr/O7mpoGhdliKhXV3xYjtIE2/mYXVqoBH3S14xCQYxutDVmwcg+Z9UDKLX58/owDgMn
nXZJmu+pApI8Pu9Sp16YShWdQbFbF6N26GWSewGAHi982eB7z2FDmg0Z8X0wCXsb2pk5aShdK+Cz
EdF30QrdP2Z9enDpXF16mmg7C9M2kiLkmmqZ7BXqgA0+xQvdVow2aG3N6ZXg2dM3HkxbRsmGRmNH
KEGPo95vSexq9NrbuL2C33nqo2Wl9iLltTcdfTfP4ILKVqj1MSHLYfNsnKYOTimXSJe2+YJuUse/
QCeuHci7nN+nedMa+kjTtKvW824E03xJPkewodVKB94cUDILPBw5XyTGeua0GW45Vrc+C3OTgXDj
oyhnknWKpsuFqMTN2IPrKzyu2ukNbLLySROjx6UK6kRS37lSyvkwev/g1zF5vKZf41IiOXkYMPpW
WcsMF47QNtHV4qrEWQ3FMftkJkdryHPdhaCGTkuGD8iykpWc6Ooa5ooF/QTg3a2775aeUhQ3ZYDn
mVlMA6FbUsQLxVFidEQlAs9mnopTMivoETI1hoKCtFJqL4J5oGeWL/PO2C2FN2Y/O+G4UrogeVEC
RXsh4CVlefPPjyFcwXr4PJ9pqRkQ8Ps8/4IUKIFjaT9n4uYWdu7wrM2/oHxKW7P9OeO1r5mmVj/P
KcxP4f8m1s5+zL8j634T3pY8My4UG5ZxzKdpuThl12zGTsZ4uOIFpDLv1uD+W8J1GbbeFGShFsAQ
wRv/pvgpVmiMzeNAaOBJUj9uiiJEivmqUMe8lni8aIqEzdmOh0Nq2AtZBOEhYtxaWN04vGj42dPp
9eRaOrxgf9jUWHseP+fCGCcICMX5XAkDyA2C9jafSx2mS4GqIcLgeR6KXC+X4vJzruo/NbLNLvO5
UWn+JhKD/nxO7YDewk5xTvNJvI7MdrNU/uymBWFoWt4Ox5+zGrq2Koq8w7xreNDi48YpfnYTa2iR
/2bGfj6bKIASWWNAep9ekj82TC8JeN7981wQtzEg/d38Mnzm2ytHLcftz9koyNYxUITtfLb1sReZ
PTbW+SziuWijVF6ymc+KPu03eUYy/c9ZkdExckG+zGd1Mtu2QZ56q/msXgVY9HwQy/OutLVu16co
YuddpA3hfggdewlDr38ZIhS4RUx7bT5rmZE86LEgtGP6jwYltQ6FhRXv56zTNNBHKgD001kzbsOT
YK3x87maKuuaFh7Jz9mwSOqzFZv+z1mnyqKLX1i/5qf2cW5d9Lx67Trj4tbd+JqX+DgmmeqTMUSY
V6NvGeE4CBIpFlHnVFthlgONZrEqitx/C/5EMoJ70Yzm1vKi5jRvgr5uTiBHfkdCItiS8aWygaGr
iMx8iewqjcw3RkwDxE4Lw9t4w8nYPBuO81fkzGEhVYfPeVO760YEygm/Br6biVUtu/LISja+U1QT
y6EiFkqVFNTUFuWxFvefhvuRC2H+pW//bOeW9h6PrbM0GrO74S5FzteAhcYN/2l3j8TP450ttD3z
VmUzMBKRT1FbV8V0I2Kpx41nq398hc8+mNg2lv7iEVyJq2X0Pms9uUIXxTVpZP3VR0StMjjFgsyO
3iw/SXB78keJ/t2y73XDRwGX00FNjMigqyt+G4qfg9qY8CtK1SCCoyPvRvVeHCfvzu6kxe+DtthR
8dfXJsuu1skdbHN/LDn9ncLVDoBbzV+WDWKFScixr9T6ZjaScTR2xHX0AO4i0GPWnZh8o/zcPSS2
DZAIVu1V63WPDpXSPDduShoxlx3tdP/xP4ydyXLkSJZlfyXE140sBaCAAiUVuYAZbOZgJJ10+gZC
p5OY5xlf3weMzKzOapGWjoUJGRzcaICpPn3v3nOd8CuLdT5BbRNPUyAmxBL194x5hRcsS4mFljC2
nFOpqsh1gMVxwe4QExTLos2QKrkJp5gg1vXTBgce0AA8EU/BYOYH+mwvcTtFB71Q2U2ON9rNJuc0
VSX25nh2L8wwLVoFdWmhKtffKwkxbQmwRgQBdvYcBjwMBU0ztmNhXkjifHP1hA0PiesWw6d7gVTB
leWne61CEuiEZ5EyJ++/0AX/ejDMAbt2aEbbOa9dr3MTtBxN6uu2gwDAWR4WOG8HI6Rk+++HUCUm
MHULKuP6R2IK+iGJnCeA0FhgYtJzmXQD2H4NuevS9sFy7PLxCEq8vSk0Ej2twInoJOObJj1QXIQd
jVCaOsjPDv2JaI45wqw/+vVAqCHcPiT8COeXt6pWd04RoF9363GTYdW/pLR3L/n60NvgEJpoOtCD
G1gAQjCQ2GxwdpiTL1VBp3UV+nZEfpHq/deH6TFz01OaMPbP9eylS6aNqsf0TDhTdjOtaI1oYO4t
wAUN0rH3cRbcVYyLzlMn9tUcOAfeCOLcSis+dQwG87KLQLvc1lZkngmu4+Hro389ONO4TknDzy9V
WLoepjqtmGDvYG/LggXePFNNm2Y88Ttfg8R4CnO69KHfYcE8j5EWnfv1Ie06Qjw7GsiJjckiBf+3
GwKYoBV529AAapqlXeRs0rE9OlbVbJgy5qD8wn3Vc9Sd0uB7qjfTqe0R6qXC2LXJsidaR54w5MNP
XD+yTDkf+xKZH6LuRRQ36B9YNfCCAYNkdjwhTPBma4D6mjCuUxrOEtwRpxzUOKgTsw5Oo6oPxjQp
CrTudiC59cyd81ZH1luoRWsYduLrBm30hXZXayUgPHKjuQtpBqAdpfUbxfq+6UvzGk/uLwhus086
q0QwCi+C61gGs3ZIYod2D8njTL0Sv01gI/QlU+3JIFhkMykwgAneETCAxC8KBzJibnbTvpRles2M
0YTHTqZZvX5K9x0rQ0/xbkkYZXjadpMCt1Ezz97KTGP92mqt9VTr6YuUDOKHGmymdOjH1OAe21K7
STv6rW5nb5WAj9KSX3suw3QbYgM+YX74enV74i7oVMBsg41FUzOp/XlNqgI58rJYyEjWLobs5etY
4wCTRImDZPaIcgt97IJaU1IR4VDfki8hjumjcKt3hf/4amdlj7aYwAw00/JChjZnfwUQyYQEXWdP
KxQjlqGLBAn/lNNWkPI1fBOhAzGw3yDmHF+lhYYzgMDklXTTOBC5+tapqQ/cRdyHmotngHAZHOPI
f/pxZuhoE/RFSqr8ZVMsICrdSidazgF9SxY6eWsLEeOU4mSmVzqiOo3wQAvs+1CJ6rw0lABJbIQ/
4dT+6sy4vHUhN4P4ljeyHSiVyW/4GcbM+1ReLPdGMxMBjVLcY/LuAfeozwG+craVZSAu7veE4ug+
ndJ+ByGl3w4u1rupd2+mKH2ZCXB6asl0W7ul+QmhTjg49dGeHKTCpAxgVyQXrw4l48FhJiEP8Odj
ElmwvBaCsPrF3rVT0J37Nt3HwlSPoHAy2ucaDC6Nem1p9RrUn5Nykq1Xhwp0pcqez5Oxwp5Vv95Z
Gszry5ITGlmk6kaEwrwy2RHX1v/6OOOEYKMru5Wmw+BCp7kjM+NqyzC5ww3JuIlcm/WDeunfOMKL
K1IjccXFtoo4XdJFNYLobKreYU2rTbyyWNoTabPdCVMJg50CzoaxEgkyXCgnuX4UkkhNaPt91hGa
5w0pLpywC8aThcJeTwF0Qc9hOumUK0oGmYoRRrvEmJ7Xsbk/Zfpnyk57QiWaweUFJtI5IzEsqiJC
WwSg3yDANyeNmSoNbAgsImhHirmuO0yT7iu7MHcJkgN/7J27Bnmfn0vi2CKY8xua5Pge20xeic2x
vQih945hO17bVJyAf7OzNWQVFDD2ur5ETsTbhcI1vbgJB6+WZamjB2UWOVJyEul0A1EOHPcMuUIM
gRhQn9VHV0YUnNqNfq0EXALbGMPSHhbMubmtAiQAhgW5kvvwxtThyg99/I75L9rZ2i89cNTREcu1
tNNlN+wXuhGnbgSmI3n/II0lpDswscDKXw0mrCNF77ZvTbxGKwdmWoqrht2TiBQ08GPvkhA+v03T
OOwUqZZEygVH9KAuw4J/PrhDOh+6jMZoYb3jKu92K1GxU+evB8Ze6rDYDmjAXDt/PQxL4PA+aW30
t252nwMIY14coG7LhTxYIEz/8pwMPcHyw9qWLxKGftZCQaOB884bU1z++nAoVi8Lyn2fd0xIkN2o
gT7hy+SvpccqUCccvvUld7SMiUd8DzY8A6gVzIRH5zie8OB5eci23DRgZABQK//rB74gbymLnEfs
akMx3ZdkT/Gg2W5MuG6holO0ngFdZW8G6CCAwflq0lzwXzdnFjGcbdECQXBUQK2czGIhi0CJJ0So
4KICW9T/mHltzn890Jn866MaIyW5HVW1mdf/1+KQOOXEnuhY9c9fD5A20r8++vq0VNlngdp9J9bX
V1Uus9lhzRktCxC662YuApGcv/b2r4cocNqtZbiQbtbfROP9NJjGcbAn0y9p1pwDYkLXRjPJMj1o
ZDNzitPQdiWu6xbuAX//1omALsE+MreEn/9WvVWDaUPbxZjF2GAzl/s6cK8FEhUyaSh0Q+I3N1o2
UMHl/3yYNRPUVJv/n/8vkKcsiZNTCJba3CQEQZ1Y/w2OlO3LiL7cxxLVHoA37NMRZl9s1Fj0tppt
m7/c5LbjrPoWZB+JadU34A7vB9bVm76sKgCqgEviNnPOjgS3VdXFZ90NLi2V4cFIc97Wcjpv834m
lqYpPbT4pAsoU2zxOiYuV6M0rcclyU9GSW1SuMWvtI4+YV/mu6Et3ivd6X3ZjWxZkqmo7Sb7YZp/
ES2infl7Kmh2gnC6MLnP5fSQlFg7GmpuhsoPrNlPmmugCSVlKB/WgoLpfJI+c656aCm/LoIx064C
urhKTM2RLGmMqWJtanTRJ1R7rJYIdz18q/sGHalrBT/6pN4Sq3eB2fqrq1YWtsjusKmsAhXHGwf9
B7LLSzu4Z+kgFHeqhgFmfT8ThZlZ+c+sBCcV4Aw0SGMfX3hZGdAWaDQnbCdJi8l0S8hPcVdbiWQc
4d+ibkZo5VJ39c7RhPmziZoVc222T3mEZREAjRtbH9jsu37SH2Zk2l6yDF4FgQas2aaOYahokDgP
gcwzH0FVjK5nXO4WUWvIthlwx2O/FYqaaGj03jNiVOjaGB6HvEkuVWT7Jsp+z2omPMmYSLaOINmB
RHjr2RnVNq7bNyvKPm2RAiJarGTD+PU+ZTSGHTbB9IJx+qBkeWnYvclm4xQqoNRtOjist7YsxIYz
rHFoOGUEzZz9DqJU94YsDK5dOjoHcCLmvk20dxtB3N7Jisxzwf3iE9V+qrCADViOy65RzRX+EeF0
TQ99xYbzJbukeAzyeLynG8Bo9KF0F/Pp66FGj+uYx4z+Jl+E2s02F+QmxdbCPYnd0NxPhK7AxWR6
J3PID0zKSi9xQzrX5CxtKmY7EE0lV4V0iKl010BIlib2GKr6+jlU4RNnVudL3u3V4+IRlwq+GU2h
L2q2tsZl68nkfQVibDOrGZWCSwN56cPTtz/+4+//9R/v03+GH+V9mYF5LNq//xefvyP/b+LVjP7v
n/794D/4Xz/xr+/4H9+w/yhv3/KP9v/5TTePu6f/+Q3r0/jXL+Wf/cfT2r51b//2iU8aUDdf+49m
fvho+6z7egL8Aet3/v9+8Y+Pr98CQOfjz2/vdHBAED58hHFZfPvHl46///ymm87XK/TXC7T+/n98
cf0L//x2eSvb/+vbP97ajp8U6m+2qwS/wZKuI6T69sf48ddXxN+EawrLUoYl2Hbsb39wquyiP78Z
xt8sAazGgXPuIDWw+NdboPh8STf/5uq8FVxHSX5QWfLbP//sf7tu/30d/yj6/L4k+6D98xtSJH4V
CKv1Aq9/mGJpg1kolKUbum0oXQq+/v72EBch36//L6cwSjME6XUUdvDRuvIe3/wx7luYouuA1Arh
letBtxGOot8e4GmHDEF2LCvTggmnJTvMXqUUAaJ3IW+qjqiWag4B+Xc1nLEC/XG/9uG0BVsaWk1C
xqyKebF2x9N6hhhv+uABzkDx8s2YZJPvVgc76Tjrucn8mEbDzyMhwkyCZmSi6WRR48TaRhNZgkkm
R9qpZSsPDGP5OJoVWDYHZ3nyO9f7bVFDNpiIlqB0xvVr0XNpzXYbJ5AIFRQOp5jZcFljdSY6qx8r
3oDo7XY0r1ceSNt4OpJKQZ0t8qb07UixQZd1u+3EgCaEBMPOXK0BBEK5U/2w2JVxSLv+OCNLh203
JGcSK/uqQ0WSZi9VT3ILmQztzAh9wDVDSik8E3M8Gd0a/91MfjTarxhhgTh3xp2I1QehGdc4RZdl
zcm1Qs0B90MdTIeGldmv/nUYR0i+x6e5Yz1xXUgEYQO5HVRuRQVieiphVpM6gMD14gG9w3w0YhaX
xW6uSTIQ9UeBEDZMPUSWsnWSnhWg7m9F5/fB8JMXh6Mw2lNga0OHHY8SWHscWoYJTsgEQgYs2fZS
+dKBDG1HaKOj4ODU03yTLvs8q/Sz5PlKzD5LEpxRRQIjHQ/dSMiqadpbc8YITqW6R3d6aNN+Is6R
pxrgB6DCnx9idbUasqubPtH2BlmTakjUpizX/A82aKoUezhq2rUd+3lTEh+M77rY9z2yE1vX1iR4
ZFfOoG9o5167y8iavC1tKT0hoTjUA5s5+wqWqmQmyyHIyg+FpDKyso9cx37TL5siRq2EUoNYSAGb
YiIzdT82LNtldgr0+VCkziVQ/Flh/L7o5ndbDZdkoNYyLKXjoh1m1Kvw6Tv1WwDN4B3Ud8jXdUb7
Da/3Pfjh9BLFAEfxNpwxPvWb2TYsf5ZoEoCVx7vOYDzWVg8SktuhJBt3Q1DaRxsltzagFZAbYi8P
A+nNHFZEnb53pgmDSKPVx4HoET8c2iztmg2oU4Ip2kM7uUw6iWGR/rFgzW+K7iGyMMcOenugyQUl
ALvoJo4BJjC63uO4QH7dqpOGfY2ujUNue2mQmBaejMIlQxIwGgDk+YtT6RPt9D1t7Qc1BNBxgcCG
S72ALs/ecpvggyajjCL7ncScGTbZqOV+GBYPYKnbTZYhqG2AXmzmmcN1ASngNlVgHqlwr+A34dL2
AMsIcUGl3Cwckbl1jW4+isJkn0wwXlvc+YvOYU1HS6Or+jbl2HfoY3XINXo9nQsFGfUlOrvXJkJo
QDY6jsmIpCUk7SNzu5VSkbKtM2jlFFqsdSvvDg7lKl976sOccKS2TlIRC4ldlUBHpN55RPtMEXqB
69J3I+bQslmttxVROIAIsrY4d0M+MPTNrkKW1zbSml2qxztug9dAb4lOM9bkJounqLL8V6Lq4E5L
gm59HrfR5CpaO2m5aRbnuzED75ptZztYQNAJlyf5JuGfzdo+3S/GSgUKDhwVfjSltVNG+4tKgnF2
rg4gA45YDJ+KKfFTy+4hQQ30Q+fZ9cRDjysYDxKLMx6+D8Zhd7EWPnW5RSJNrDPidcUmNhDQw5MN
NJ+hZ7W1CK9BYN81mzasfudOCLTdofcffswFVGor7p7oROLAVTdVZrfr/qBqxtvkaNH7QwMCNXun
cGF6VQPAs1ble52jKR9ioK+CfMt8ZmmqZQ0LRB5ryBy3upYcJO/WuFXlZqpIn5tdLJKoWgnYbOpw
q5px25biV6jX6mJN610engg8JD5k7lfHN+KFEF+EINsz0KxT1ET9nubKo9Lc215OwAgGYC3YXg+g
CBJiTABPyHq5GV1x707nXNafZdZKv7fkI4TY9yhBZp258vvYmOVuNKHCowKAUQoxLjIfOkvuLFs8
r7ETGybmJJE82Er53QixNEUZlPUuZ1Nb9PQ7tPdOiNUaT9vSHq2rIUEBB0P9mazmgWCq3U0fkXsQ
uzTXGTa/5VPou5r7RG5XR4pZe6yd5hxVfOIa8acDu0kbCx+0AxejIoJynkA9qfx+LOjhg8knde0m
xYTPOhTflYtAEIohxomsH1pjaEcdnQBBbHnMPE41aoet4d1S8Yu9cM80YoCmtp6IQzKsgg5709Jd
ygVQCYlnc7PczKiEfCeu7U0ZJoy/uvK1o5POaYexeSirF6sydm7THPR2gpWnXrKeLSKjFmWo2nHC
tT+iHBfBXE6gpzBbtR0plYM404nl5XC6D312fARKgAeEVzrO7x4yEB5h5FAaZospzrajZqqNm7GR
N6n2nrItxZgK13vz50BQSVDan9wCEyiqTzJN6OiiK1mFfLu0GT6H/GdsQgWqmiHZrESXzeLi5TRI
HJdoXQPpHrJqqb2pcMJbm3OtAKuxRYRKOkFof9IcXogbZGc3qoU5XXXMZ3ePHPu5yu2Xcf7ZhhnE
hDSEsGfdEcte+/mqtDaRkXUMEXbwzaRPlBhHulx7dlSpeUWlyKcSzSOGdMjCWBLJZTjjz8HlEreC
HTe7VUKcF0EbUq/mfe30gJLUiMaMYLbYdHn5EbW69IxzZ7Z3OgZJLS8IKVx+RikrDcm8d2H4lzAC
oVepS08m+r2j0SuI4xDOhWOTb8mdqQrZY18nTLU3H5mGsL0EPXobJe4SqZGPUqebJGFUk7cUc0KC
iiuKtPIyaAWdpujp6MoCisnAXY/ezRUlVlnZ95IZHa8Bt2dWIkVawZBADFzfybrfOr1gOxs+aqf9
zlcHbzICWthmzok/pk/NFtcv2UX2kFLA5tkA9KydZ+bTtHek+YbM5d6Z4Ce3Iyyi1k7BP3JGXTR6
a24KW1EnSDXhipCCSDGa6tozHcZXN9HCraxiZmV6zV5ol2AOWo9meLd1F+NnbhovY4WTUsF3YyAV
TUBdgU6ucYKa1j/VlfvQGe6hFi4QJdwlXkGrNnCXY+z0eHzFw6hpCYOr9tBiLejn9JJYxl2iGlTQ
BVjiTBI8vkYUzQWZ09J9gMBFNqODeCP9LcwRdGSNiNJVwNPzNjl1AU0g8qbwvsrhoo/hXZnTW1Pu
eEpJlOOq6OleLv3nGhPQgmZEF0zrzQDeq9vDjdTme3odZE+3+kuPREAPX80cOWCR9WKrV9kr3De/
wA4JLAWs9cjwCbWKoqMx08zamWskwmJC+BH09mQDFCmtjO0g3hlzcwhfSLgnWgaJjx4OvjaTkpUl
+ltf8c6kzPTgLmASYWRBfgERAcJJ/aqZm62Y0RGmotlw4xm88ivblREsDZcDwF1K3ozZQ8J4Nm5f
gtFi1+ygeGUGyfE5QpnESX4MHarkpO+B8Yf0GDvqOAkxOaoKXEl96DdmT2WjDmEDn81Mm11IivEO
bGfbHQcJfDbDIBCnFOh4pwZOFGAOkoV7aXHf7SK7FXil9lCCyC+VuJxRghoe3doUKDwiutK1UtCy
zXeZ1ozMAm4Jd8PQiOFoTdMEY+yZ1cufqmK6DFV3tm2JVitOM0zf1UNWxNduQtlpFYNx4HBxb2Lq
N3MgNxOUi2016DsGup9VZxkb7L3trhaYEaqSMrnPP6A+ZyTPAuZsrZMW8ga1NFhKTfvdxuo9uSMm
XO1Wb9tmm6wGMIPQo9YhEtoVEBCYI8MDdt6tERGsW8Zbu7Bd3wYzIIVNySjsW0WY9iueM2XlZ6J9
O9L/ZLudEEJvpRx2IcFjRV9csooJv5DjatwwQIoohkP1o6jy8C5DAQNKbEy2Ac0vQslAKjf17xDX
S6Bz3eSY7dnrP8DxeaGs6dkvtOxz5IKcBagpixyra/06T3m4j0f21GE0dglntrJhx5wzhKZzeY7I
L25aWvclEUlByHyBaqS8pU9+k5sQ3yZgV6cgc5EMwJ7pTbGfSTGCmy88KxHvigY4FWomUd65vxr9
hOI7hrzS3pSpcQzT5K2YhtA3guVhdCnCo2wefeA3r1HcnuO+eJmRmaPJp4mnAYbJ1PxCrsshAfDA
RBcbIWcDb9aXj4Woj+1sc4roYTs5wfRSOQgToMjS1ckCBoM6RZNuocHVV6mSC7FixtQ0NfZZSjv2
27Z7Mgg5iqqeQ0ind0cDO5jOvi2J+yHIyCF3I4wIzRrT6QAoqGI9DWklxc7zGHa+wHdy6wxJjR3J
Xg9ljDGdLrV8iyCDMBPFU1t1Hx0zd4oUbhhoMl5ipmsE1I++wrYnQvOnlYenGppcf2pEfECJpRGJ
Z7UbOL8Hq5StXzu4fOZU3bvVuBt0zGk4TZFwtIeuzH/YlBebeu5PE1j9c4t7yBsJp9zU+SusBWND
0MVzEwubUB6WcJLKSn+BD2K4wffKZCI+rgujSdB1OufXZC0WmFrXHFC9GqPxEI874XL5Bpd4GZu9
dqOvRZKZa7tOB3+nLrpW/S7HzNjQeLuaaio3mhyOJS3+1j0MM4p6PZ7vUc0916jRjDI+Z8rtNxqw
GLQ01q6eXm3+2/Rh+gI447elRYaHeAW2oQ7ectYPaQJf00BtnsIXJ5UKGmdyl0Jv3GT6TJNgbO+h
16O6zOWTpq9pV7ulbDggsLVSqjzoRBh5HBd+x+b9gE7ac/2oHw+zRKlCePinHiqKCpopzI+iV6al
R6JhmZLUaE7I89xajv4Bp2abEUy/K7T8yRkrQFk8tZOe1cXeHUOOP52gI/4UmwJzVl8OW4AmqINr
+xCOC9FWrqt3pwhRoaOGNXDE2WFfBltfauwQU7vL0245IaciPz4DmVjM5WfEsN9HjOdsrQYde6sH
pLWvDyiBmbkZTKPgwGLXPTStRoxsZlZHeEmBV5eQlzgGcQDMtrFmvxpDvQ+RIXgcXFI/m9yXZpou
TpwhMVfET6bqRdratjIFGza+e4FTmRKNqlAowQA/cDZOXL3rESPbuXqwSzmSSCxqryYPCB8Ikjpp
BbcdVJJAgNYc3eI6Ri65166z6wII8jUiIVzx8sDMixA/xjrTtGAx0Zj51wQmulr4GZ/QYsmTIiys
mNhNha4/t1ElT3VD3KybGgfHSL6TYgIB0zCpL9X0ztzsl5I2PS8bIWMY9qtXmG+mFjUrjrcBEaBk
aG0TOD8kFboXQuL7o1sWz+BWibWdnO9O9QZI9Yg9T5DgC/CVi2s32h0arPcJokwWGiGsDoaX7pqW
znKgV2F7ICyNDBQyKCB4dMThmedlVA8OzpYZun41UKSPbbwxzTA+j6EAypAmGPNIdqVt5U1tq5/X
iVo94DMuajC7JFnYNllTrWJyIYpn0+ofBHoLLnzc7Mt2uJ3d5IUSOtysGAk3joet6ElI00rnO7Nl
g4PuvZGNwR2SyyOKAbTcWsydP7qvscP8Ao8vNTF4E3BSeb/XaxO60sJMo2KL9jSHM6mjc6s2ifFD
GeHomS6bYJsPt3bvWj4aEU9r7elXXXZiw5x6vLMhqHhmydYyWHvEJPWGXi2DHDwfl8Ex8LasYTmW
RpzeGgERwH5e+piJAKmW1XZWRfQ5Z8ujFS5UHkN8Hzn1k6lR/WAxa1bRSbnTiiPm4P5igGHi5Nfs
hr5u4CetI5XS2c7CeKmXk95ZL3Ovpb6mkHanK0yBA9nDEob1Bk4SA9HE3jMmrW9Va/sG82O6g2vi
NTk8yKNHzp5EnoATRshh54DKTVIDyx7thjHg44BmxZJY+TgwPrNxILa+SKjXTJJzavsywS45zxMH
i8hHhxl5shyvS2INjEfobBmO4GA0ItXq0qjdpVlbbadgM0zFDgPusmnKpbhZAXyuWGJPVmhn4pnc
vpkoYXYTr5D6S0KoM/oKCyBgb1rUVnV2g57/tkNDKOgJgIsF9F8VBzBkBbJTyDwNDNExDH8Ww4qD
GgmldlhivDTZ1zN3xQQWCGgAQZ0pUmnKcKS6Krc+F2OqfG2sT1ZhY0itMERl7tHV2Dc7TDRbQOXn
noORR2NxbdDyT6WN2M7O2grnMiADSBgfryiQxHY4nlDRmXnCMDojRzQBfrosAY7C+MFCm4g2z95k
ixvQrOjODUwZY0nWCGra1mKRpzEsidUORy5N+kit/gxR+MOtyZhbZsrbJav2VRHWZADyVuE3s94F
02MVL++jm71GPWIIZ6LGQ6B0gvfgcMrNDvxlgTcM6BMWAyEsaF0GwqCZA2agJNI5R/DfGz1tjVOe
cEQTuMPY8Hi3zwsbuD6S1d7o0Smusp+L1XlJT/xH87OqtUuuja9Ly8oLlZ95XFnjbAo/+r6xtmx6
MCco6Vz8B6j8NhlpgtasEcMbkLmWF5jO0h7It+SVM9npsc3SpbRf7XYe/An/M6cb68HsSOjGQ/sS
9NfRCOxtYPKcVAF8tdnXQhwSDeTWALJyr03ihSLb9KtBHqd8qXB4KyIwq/ChCTQOYYbkCPXGMvM+
kLC0U8wRkayyiFbVuegZprsQXHa5kfqxyRI/tuGzTZ7amv2hUySnr3Uz+llVGD55OnBHmuW4Rg4v
5FdGGr6WSBXEjMked3bHBTPRttnjQe+WghMTiZnmENJpCFPIPNOPqB7hfnJPrsw41HSoPLuQyFYN
QdaQ9cV+dBcOeClt7EKSem8HuERQhNQBcOtpBhMFHXBPqCdTiJDdUCwVHmWI4+lFxtQEzYyaTpv6
G71eFZXbaHToSTeZPMYGh7OSIs42JvqRRvVjZTsRPuPbSf9qNNVLG+COLd371kxaXJQPiYYlLY9Z
D00WGRe0JETEYo8rAFfD4DwJdGkE8HI1DCTdcWRsY0IM+8agt4uA6dL36TOe99tsNKiba2RksT0F
26IiHHDqcNKp1t1lBnVWyQRjcpyJBEbWTk75zS7C9qvFZewX7fjqhOZN2gDq12wAz8HdABGTCXRx
sJLsOTedu3oI8lWdsYP0FcIL2BRtRfuWziJ2uOXRcJcDAvlmw3t4l+P84KT0q8G6YHLH7XUONd7M
crjOtgeTu9NRASwijc3Z6Zi6t4bYO04+n3NrfmOIRtFgE63dw31tuLZVZDyMkKApmKOz0Wfa1iD0
z3bxHqTQ7eAWELnFSMId9DuGrCiAchFg8lYsg8ajHennzM5qMks1bFNJ/2LgsfBmWStGt8N9O/Xn
lrvzxD/jayYm0+E+0022QY0nAptIed2ySK+Dp+mFWrkuOH7SQjAKcUwjO66IQVENohltbyKFCIb0
vi7SEItsessyIPw8i+h3m/1zmQnSFOP0rikxh47W0PhFflxMOjKWPknCRDWcy2OPVqWAXiTi5qxs
TnGWrb31tZqPctFpjLm4sst6w3j/bbAY7Q/aTJeZ4G76Om+Zya1Ik+tsLe2jwapNSOouk1ijLN09
JqOxaQn3Y4OLz7NZdWgrJ86CGHI9LNr7Jc+ep8JK9qOcPwo9P2fMCbZZ51JkEN9HTaFtKpsavnop
K4ChHYJ3HMmE1RNABRJe+mrJnpMWqfWSv5ugUxdrnE+1adwmBCLmP0QC7LFACeXluAT8NGySHaoa
Zzcm4anBIQYPkYhkzWVQZidX20AKoGrjJ1Tg/NBD5lD1fVlw/UJz/si12oLrQPslTe9Jf6AEaUFJ
zDqVlAyRm1iJ9ir6KtxV83oZyxwNbC64YzB/qRXkXRDVBIkeoohNBzRI9nqUZHRb9CMaZxZAukxi
Rmplt3dahS5SyeqK/VuiL2u/Tya+1KYgthYVFoun9o7v+j1GXPvl9KZzAr2TY/PizeamN1V+NOz8
2SRepzX1fb2Ed0McDASnzPVeYOn1SGyffGEy/gp1MFmgTiQlbAj7e9LS3XTWdcAoHDBq3lJEvzpm
yXs8OgheD6qIeNllpou6pn+vF3Ij674FlGsyIQHDlWmtH7j5TFZP/kCxTseKuJRmfnXKgb5ygRtQ
kHXZG3Kbkhig8jdjAfWWz+GGnEjLi2qSeeOkeSYRRJhQF0PnJIecWcy67xG45FsIgTnrXOcCkBg9
Q2Z4tuOjCHfWeusnpCOM317JIH7fJfEn1dgRn+a+SkyOehVrWknorTfHExkX1ODB6n8b1O+xCI6J
sG56e3kqrT0xFvqGRHHckeG27+3x2KlHxEmenOFH2EBh03RBpjhXnmbnC4ZweLDYg3g7x/bD6rrN
kxwVdJcjZG5e9CEB10883gZt2nF2ecHzPnI99PmE9PJqEytx0pPM2oGu3aa1tLdAD/llHJ/B4T8F
eUnq4kxDuErpP87bcky6J5a3NTHUh0CyiYkZ9gscB62bFvA26higSvo7s0PhmWQhbYKC5r1J10Uw
7CuhAiFbiq7GVCN2Ka9LN9GJDfDPOcLe0nn8HfFW2+G0oH4ZqYJYfvQoX6gnZi5Z9ao75G6F8WAy
S6ifHKD/4ZgLOL5buyN+wcA7Vxoa/EOdcWNf0UGTVMIeZaSiFzjvo8Bia5677xFhBBbAamr6uLTQ
BzhYMNsLsVqhL40+2k0M3FABdAedPwZ9QvKSkP7hEf7jIC342ZQON5YYSSMJBoB57kmFy3xK1/Zm
QuiV1sst2jlc0MQZaE89ha2I/SzCtD2VHNNLXokC0GVRt0y7mpyZpbC29mkamZ4FDah+BdibgQl9
5aTBeujQHGIE01XdunyN9wZ2TpQBMs1vVEdHx0RzBP0GLXQU6hvXwlKJirZkU7PaoMazgl6yWVsZ
0iGewWI6Zo8d4duR+eTa0w+WUOmLhgFqVAluFUanCSSCfRwCJmNRRkiaT6yktL0h4SEsCGDfsLFl
kXOD3DP32rZ8rcsyOVUxMx7TrM5hxpgERLYiWsarteEtNAzhd3b9K1TDzRDm7+jbSX3W17mK7lV5
9FyGGESUNv62MLgQ8EQDAaUIshDukGFZD06MB83lUgjWuP/N0XktR4psUfSLiICExLwWlK+SSt68
EHKdeO+/fhbzciPmznRLJUHmMXuvbQ4FEbsLUo6Zo7ZJfhriiAKlZHtcf0l1qE7SqVA1DSSiMjgJ
D0maR/5i1Xd9FPE5HPFBwqRCQEdFTqx4v9KOCIgfYWNjI0vgaw5VHfMqYa037yM9i32jrpgrEm3q
i1HIncFY2HXZZ3iN/qHZ4c12l7tFM36KxvkxlXbfZYS2RDVzUSc2vxbTKHa8Okucv0K1E0EzIc21
R9JmuIq2i9M9aAJmTzlH8lhq4cM8hW9QF4ugH5v3VsvvafCfUKZ6ARLDnY0b1O+q5sccqb7B2LyX
Fq9ulDKtt/EbKdJpRMqTTVQRP4IF+aTJKx1ISasgJ/NxAh/qLy0Z9kg6E2TgzQND+PsB7bwi+JIX
Wt1SwtXIEpGbdCMnOpM69opAvbIX/40GDGleNPPhMrolxHHFLoK6uGFd9LhYDBHxeQV92rb4rzj+
QC89mzo7RJmmZDIVE5rpujkoRQkamkwFJiLIRdEmbIVz+Gyit7ahdG9ZOor1eHoyJ7zDVvc8WcOf
DVPdBxpMkFBe3zxXe5+BPbR1ET/JKGHNiIgH+yWLYFUEbmLuGnf+F2Hljjw0h/0gyXiO6AIdVN0Z
abkGUL0mSlWgx69TxvOf1izVbGM69Os1nVrLO/4mliWFz7tUvIYR2edjU8XnQabGsUmocxpw9Ohl
mCnPs/1N/i1tKqxWX7UM75khrn3iSrOZp71hhe92PWnQbPpnfbDuJflCskXhHuqVsxNrDIYb1gtp
clGzYbX6io/m1WtGBEoG7VJ7Whhg6qynkFRRr6x6USy/2UJNaESPWTk8TOuCI4mYQE3CC7IiQgrt
6gSgQsqYB7o4NDJpC057nFMJAmU69cir8Gf0PNwMQmVb81qoNxlpjMJoR4W9iv9vNk/ASnsLDKKr
OQxnLUioc7OMPEeRtZewtZydZ4b3+NHoVcsr10y4qocmxp8vuSIgNU/0ep946xA6Ve8ino5lx/+t
ykbuoDOyFTg77OSDAmwjHu780ls1S/H1f8zRvNOF+l6nHBnffBwbhI3PS2Bk0+eQl4LPRFIjtlEY
74cwN96WmqrI1riN+vl91D10DhUQTUQHh9ZCMFlXgGZU2iNg1eXJaVDpdIqE2dCOwagwuW0ccW/p
5GSGgeuSJdM7yAkmwfQzJt8j70FfWgYZWbZ2KkXyyzO4HGboTa6GeIjCbdo53XQacOm6pVHuiLaZ
NiZJuoY3/IqufBETGlh47PG1TcI162fqj262+EDZLmUz3Y0j47GSGJq4IOReM9huLbotNsTRweca
Q6xx9dllxzZFuvnImxvkyM78fEi3nbOMx6rVH2Nb3WLokcwvwuGkqu5g2lzWaa2f2lwROkwPQmfL
UNRUy15XFe76GOqAtVJNK/tol/od+Oga0JxxRwdLtvICYtx0FzZV6Vl3W7LZlP5ZuNVdktV/slDU
o+HAaYMmi13UwSGBkltu8buE4bWbKoslHlHv7HVxoOTLPmoHx+9obzaV/phlwBDjKt1hKGsO8VL8
eLmlXzOewXHVZdeTC9gp+pUzOixshh/CekuwYe9kh5wI2ATUwuwrcsfGX8B2AzJxDrFWPmv6LJgf
TB0ZyZ3HJWc910Vzdteo4WyC75pmOYIKeZ8ZlXWxsYDvKX4EkCV/YYfI1Lb9NUUqTxmySj8h1oFl
RHwdY8A1Az80h0BL2kBsKUNYcoYpgkL0coYEOjM8Ul5xk7Upt0BUsFqhJemb2A/tugnSqjzb6jBm
/J+xjTsqHPYN+BdGJ6B/uriKAwtUqJ/X0iZ5QN4N0LIPCBNS0Nm4fNOY1Rp1Id6JQCW9t1U2pjG5
9K8aCS5KFwfyFtTBLeUUkAyWsyAngsxPKmh12rVpozYIvZIQAsNBOSMI3gT5hex7UT+tIA2NjFhf
NjjPSN8KtwSk7ZZIhxe2PIbSBI42en+RyuFu0h8PPfP2tOL8kKVkWw21uJBevOHOfBqn5g2f+lNp
GpaPniHbCIuEiqQOTZ+dzRlp9LSrpfeMD2fei6o5petD4qAqmB33a3LZL88Z+E3LW17ioe23rcVu
tiJeL5mSjwRHZlcwHiLLj7+nmfCxbE1iFHibqinQif8L4gpyL5+QkxTEKpJuon16+xU5DfEi4U4b
Z1KEOVXx/NMIuFa1j0RxiCUnR5XanwZEahXp7c7s1JszGgdUY980oV+LVhLvRi4Vu12BlIaJc0YK
oW4ZiPDQW3DQ9ncmIwsfYBwCkZXAYOYPjCPaLZpVjfUgC9gZWzSqqHyT98P8UMyockmw8QY6vmVN
XO0dtE6J85KPeNC11alBWf6SeT3GXt38alMO3bDMumOOu85PGJdkdF+ujR0JySVt39S6flt3OyVB
G0ytYFmJXWqeWi4JIJx0Bcl9iz2aG0trLh6SKTT5ii+F0MPFfVHpxXvT8kdaXVBbL00Fl6NinMfQ
B33DduYU2ntT91GLpt+QMmH4ZjKiA4IrxVQljzZRFTNsMvuvemSMTYnqaHdShWB4RE8s69iVd12X
B6k5PMxYVWC2zHnzYrc6lCo4njORu12oOr5k3+64Ai+m4Zl+0XQuaiTnuS3FWbjuTzvbtwmKrIWh
/QjVw2Wq4PJh9a9JpyYRVfGLdI98bzv6YcwU4xUNz4mxNRueOHMaXZJx12crJCS+NmnD0PJabFSw
dERMJgg4CS+xsJ+LiGgovnYZVac0nKzz5FZkprTIv7r4NnjrVFuR9V4x9GN8rB3qtY6OqM7xHkcH
c/lJDURlBMfEBwQJA/JirOGmRDGIpG9kponarFr4z8HQdNSCMRjOjO9pcAjQ6Cb9HBtsakVcfNcN
nIOY5U+YxXQzNe9zQq66o+4TQZQmA0nG9VoOQKlu0Di46TdUZ+Evzsmp7qOU2pTrN3I8DiUD2YDs
+KJVWH+RwoxowwwFSNdilTyg227E/ZS494acsQuTyhNywgWmYNit1cZRTdU7RDK8G9yuZAtke7J3
UTBrro8kCR6ysbG0qWFZSWFPQse2DaefIoRqLAdkAnGNwKaipa+ptZqZ2KSoDh+FnhQ+8qXVoYe0
D1H4bMh9BO1OEiHjE695UsL9isz2vfWom+xpn7oqmPClxLDhOW7GgMOAynaI3its3Dgz4ds6klsX
gTR+cKX7Y0910I6A65qsw8ge0sMM9mmx2y+OohPV3vfQIjgs2+KX1RuX8aLO4PWzrZmjGmUCzawy
X56zkEKzaRnU2R0KDgKd4mObdQ9Ip/lKxBAgjSe6cux7FLO5CowcmVRrrGZl973un7sRpnmVERTK
OuTPruQxk82aOygCgaYW8TvMLnMW/EGX9tAiTVy2COfUwiDKvIrIs3ZZy+beROCAD7JH5VucqOKY
fhr5V8UR1M5qi94Y/gHCV0tL1ZFUVmaA7V9PVFFUYg409ceF5gseSfHE/vPsGnCbjWZgoFTWYeCZ
/SHuES9DhVyoHx69pMdXHKzwFAYRrGbInFv8cSaNtbasbWN0PZg/sV8sdBHErZAQu1YWj6WVHvD1
xHTH1dCyLKMqhzPr9YTY2zwOEU3iYm+9MfuuxvIJjcwD24ys4LSsRPIkSM7yb14upu0k6xQNAFGW
8ugoo9rF4ARGbQ1XBT8Xoe2ZrJHiI42cvSwWlnauOJT9SMFtMZ1q3jAivnTZTGQ1AzO/naDyUNx7
soPMaM3vXqk0v6fJ8FNKyC5NuqOtYdbspntCYatDZGk/RdlGwajyy+I6F57PcMMUmuRF3KvxvA4U
XP0WGYBFo6XfaqLO90l9MdvaI31hAOCtmPsMaHKygY5YtdEIbCGu9nHxIHHlbBBskDexjEzepvgt
Tch4xm5YDCFm1Rk9oR93DhuJrj/9v5ixEpxUiPyPBJ7IjYvvdssLZ6HY8PveZFyfJ79uSQBPcacZ
ZXzC51027NUpKNbW2X7unSg/GHQ2dJlIWR3yglxRjtAQI4m+/NRyOdynIbtAoyZicK7wVoh4PqgC
fretJ60/deUA+T9+g1HcI8lCnkf6dbrxSu2bxgFRYgsaqJ7zTzvOA053iN7YxyCyWHtkECmtS8XZ
ndSUYV9VxkI+YV2JraxAXITVv9i2NuMeHHUHaZndIUrtn2QyniwdhbaJyor79YdpJpjNx4T0FcmO
36SWovkzzhHMqVMri7/M6kgpNkneDfu5pG5YlebYunw+AidQ2V/Q1ZYHROgHpwqxXXhs89thcTdh
nVDzEiwtzfQ4OTyMxMAngRuiuKtTB6bDS8U2hpXKr7CJ1dYtO7262bfSjI/OJi3JtVGQSBDMQS/q
J67rLSE8Lw6LwKMK+3dsJbeJWUyeGvhK81Q/1IK1cZlCzmtQVTmr/QsaPtXuZm46DZUkPwzcZ2Zn
w1IYEcp5beiQwh6xmMu+5twN8Dy3B9ctmEbrNLNVhKADVcZdi85i/Rz/DBMwVlNku8QYxGYiDXjj
WEAbpVjRv3Ao7Ma4xuMcMHjTObZoEpcBkhrJkP5UQnHEdgcPlT0X1fTHUgHMLohRHzJr36b6p6gE
unc5eDsP9sJGYzQVDAfNgLMiV/evPYwBBqOjQcJIHxc4fFRdgrb+MK0QEpB+RdZtcruPn64b0vF7
GY5I/B7ZspyLOIHJOX+Tjn1MF8Y0gAKIg+eJSAZLHNHPIXXUuESSEGmQhQlgaW9eOFq7qdd/myob
z5WpPVYa8syigJMfrVdQGTheau7kUjPISh/Y+HMChq66AKJFLwPqX7L2ySv1WS/CIty7vOgDvmG6
261EfriGG7BC9oY/h0d+ybRqh9r6hygX5Bq5XyNI2FkLXihhZttuHnczcOR8rN2gaqNnu6gO/I4p
vDwQmyk1l0Fe+85WPJtj0W7ZDSmnfYqy/hYy1/DBbauNTqKcTzf5lc5CAEySRTA15M4SFTKdM03L
AyWzC5+K+1ZHUTQLsO95PYJcHrnfl8PAr8xJIjAbA+T6ylkj9QgqUYQuaRHGHX0EVjVWxZ1T/Wp1
8t3B7sDKfz+zzMKA2WHxXg5ZnuL6zLlzBuPaT4m5xYjH85uZB3dIn0InZ+SdvhEH5/mEoP5qFIeu
jG8qivc2n3nDb3oOjFlpnEDgTMeEGTh0Omtb86q5bEs9g11n1/GNl4mFbyrmd46TDspYZTwkDv9S
qK66L71P0dUPOpt5UmWx6TjVXQhmZaMTdb5hlFPxLjF7KXo0AkaLil+HNph5M12pYJvcfRZ9apKa
wfYuTP/lVGDYxT1wH9JHjwnAtXhhhaXSCa2CZ5mbVy3MIEFnqbbxO4nwaf32BxeW+NJBbEDnr11h
NiHmG/mYRQN7RWnWY0966jhr2g69pO6X7t6VHC6wQj8H8znXR1IBkBYoGB8magXTbRG9rzxzd2rf
o5nvu50tkrszua3N+HOEdwn/ZtrIbKBQNIxj3eV3ZJFQTXpo5dBLaSa6oDmsawasNnL1x5RT009a
+zIoDQmWz1YOc7rlZMzK8Lr0Ocr4fE117wYWffRQSzuftD78JIJQ2+TG8Ad0C8Ubf7QDkBq0nXid
9PLRNugyicQMIkkXpz8zKOzYRjiYuRbEg0lsC8as2jPeXcQX6IqLsX4q0HYpHQueRaCvmWHkNdii
I4A6goceVmBIioz5vlkgS9La4sJxmI0wL7wWdnTOoSOxySHDzTMwWozDhiXpnzF3F0vHT9b19xag
HRYOyvnH44sBN2k+6Jp4qlbdRkoXSQbJ82ARj5K25kOkEYM6gB5md1VSNjgcJtQCp0o37K2TybUY
YJLcNy3xwFH0m2T8kPWxeQYd9S9cRSViZsNMXur7YCfVVbQjlsGODreGFjnj/6Q6sS89OLwOXHxg
/MVO3eyNNPtX2dFdsRgG9sP+Guat2qOUs6LEJJREP5AuBm5No2lxd1XOb8kZawTQBcPIYURWwxOQ
iuGXkMsHXWvDgAj33cBAZBy5jp05OQ+9tgRdKc8QlAjeGEffTA0z6Pr8qWrLkjKabbc9sCeQIwpO
Iztm8fLcIxw2ehREvHkPgHXY+eD2MCMdO1azh5h8h0t72FWNnDclpLbDFI9PUKXFPhEsjUdXCRBy
mr8U482MFSSjhUkLMvaDUSavC19vg6NohBuV7RagyJtalt6hqRAFEN9FcKc2+oWXp9uWiaKqGW9b
rX7vgV3s9ITmi4yQYugeHNleIKRTgTF7Y0+MooCVSuV6h4hSelfhJcJRre9qzWt8juGcZgdxjCza
dyxaj5VoMoTMXLtWe5wr+D1s3YYtl+7LoO6dyItY91Dtx3FP3ArfmzHm74rXD82x9YZIzdknMrlM
fcVOEJoIUWswLWhXVN8Zx5icRhwPr2JCwtG5jPmF9tbXMeXDLKbD5D1YeNLLpCSVps72hd1DP0KE
s2k6iViWKTO3DdIERmFZymbHHGd2GQXacnazJ6+T56Vi5h1VfKKp75hIRPmJnDz2INBI9CndWj0S
RbcWm9hlrjp1mruLjQ6Y2vBZLvIRTSA7eGunT2Say+kBdHh/5W0k3C7awji8OYX72jq1HQwM06mK
vGdbdtcoszHhovfbzKFh7EZzvnHsaBcez1Xbj7ampqyUJQyybEU5FdzAqBOD0v1q6Mc37qUIybqj
cUswAAe11OHI0hFfYqu3WRaRgNPl9Lt6Xd20B4vSiIUASJ4aRyTnr9rGBYfPpEfXonZfi1TciLKI
t+4UQhiO1314P13A4zC3r84MAZguDeohTJkUmBN1e+5YC4Va+2D0Y3HAk0e8CrFMGyJOz13i/RVu
jj3BPc+LFQchJAEmCVwak0DA2fVcGliYF5PbI7PZWiOa4WHr78jSHTvOKg7EaR8fqo5mJyHJak8w
5TOtKL4dCMkZ+XJVGd2o3urAsPEHeib4MKwCc9viWeaMHdLwCbz/c9TnsPwt9DzjBPWSp35pigdn
zEAg06NrAZYmdKsZw30efBrhwEqbLKhiZcC+mU7RDKM97rplC0YfJkPWoTfIyn9VCx/XA72L8wHl
nVx+Bg4dpHoK2buZnhV5eJu2zH5znHp6zz1OWA6lNSk+SsFBXkr0B1OhAaH3fuE/s8tVRFU0ybxh
HXdR+Agzgx+up/ZOZsobDBomK8mLK4ppv6SlZMhuXk0U2IEzjd7WdKg9sEDthEsb3/G3FNmVOBUu
hFr7A0tLWPvMKzpG7LgF+sB9JkG52i4xVKVVPGfmGl/gGHckv8hrOWkPxYA3sTKsby5qCBjZLWph
+7+1AgcW0rVpb5IGJ1u1VaEuziTMbKg0rUNuc0gwZ6ZOzcd9RkoINsPyM5vMo7R5/xyXiaqw6ms9
CbDseMkQps7MDO6r2mAkIY3M96YG5WTI5M82uqdWA0BhJHBgshVtxhSyoig1gLEQlqvJ8JurBxMA
umAkmYxPDBFTyhtcg0w1/WLumgCFsGS9n+JRDKH7IZRWjtgDtn9eWFKGA39iDI2I4DVjvM2dvgVb
16JvdRB3NcbzFr9DAkyZKxt0YxYR35pmF4KV2AeGa7HM+8KCP784cZ75bm5+OWV1XgFXiNQNn6fH
ZTQ5FLtl3hi5xaiRDQSwV2C0ycFN6HRUPkOyTS1/YhwpdXYamaxOmR2pB9clpX3OtWOEp9E3lkht
kya6c3HBBuQL8tscoSTqmRtoaQrd0bgQbbMbxpIQceCPWSM+OviPemOhS1nwxAzsF+c0+sPtfTTk
pGFENDgAc21AmxB+hxODlDi1nzgRBxpydAIhf/Omtq1HtM/OKbZrf1AQy6cxe29l/Tg0pHvAU+AR
thHcstYGumD6fMGtcOZHlz4POTDlmkFOR4nemvy6j3RYiMDWlj9VGIdV8XOXY1K9Iz+hR7XKcqeL
HykwELNoTJybVn6FVBnzjK1FLHd5h0GATE2xMfTuNU94vM2suvVOGJ8GNd1WjfUUWYExZebO+Yy9
Hj130d+5ZU5kZ+2wgsHamkmMuTpezEXyn0qArZJY3K7GSz3k2FUj2J1L+IpHGiB/RW6CQySciveu
WNfQ5l+zTqJaJL4s5efXVGg+M3OgP0Z5zyySWcKQ7SrscOw3WOiPcHcMNC8sOcCP4Nx0FvOOLTYU
RY7AcCiOmMmo5aFfG1HKkXwiwBqCcFceu655Qj/1jyQGMLHzBy4edCF9/6dhq9ikeUkspyoZnhkP
jRl+ZWmCCSxWr6vYVbTTl4e9Zkzn90RCpoqt7j4puTuG8auD9rBBtcWCpMJ4USPYp77A3qljMayA
zcfPHfrOTQerOXCMJEFeABIwtZNrl8Ewyp1F860I919onkzRwBSrvZsQwjtrSY9wVwCwStFoIUNa
t6aAPosQ4Bk/MjdFuKvyc7qwl7JqdGYFh3DUsBfqYrldWIr4BBPhyTFNWDSCialCICo4ldK0X0fr
lDMzkHImfvrqrokpvRaKHWBJnwJN0gSzR5/AIyca4ZzRN0tTyIZegQLEfF6SJV+jS8gKxZTJmgWf
vu5OG+KdyWRpu6sYbfvA6NA0kp+sRF6UVuIutZkEN4RLYosNUG+R8tsyMRPgHD2iVmhyRm5YtyVC
u9AZE894j3QZP1kItZjKt+wrOpsQB1bUKhXtrmscHDthG0QusAo2HDvatRUgCo44I0F3xXRPg5Hf
I1K4Ko8CnYkbBi9oqLSePyRTGBsa6V+O1FznsQr5wTKhhpDVYA6rCIXRiWmJY9zTrqMzPxvC3zky
0IHCUoya985bHqtF3KbS2/7Pn3K6UPcX24Su1Jabuk5/nXH6CXNb8zFzfVfQhTlDGUNO2bmUpRNo
Fe9RFS0X6dIpcMqycmakYqKAkNmS72T22icazu+U6r9J78awOqpsjbTw9PwCcIEycs4CifBHFBr3
k2F8WcKiQG+Y+OhTf2gn7ctBG2aV+o9CfYcHdmTRAIGQhueO/EZSkDgYZbs8ZXAsWAxKIoEagTJj
ZCfmsM/mirFfmsqdtk3Y/2OhEwZD0oI1EckZK/6WEgKVSZ9ea7d4AggEYTYNn52B0VwzsKuh+CI4
xcxI8jEyja7TiQPdy71j36i7sY7dEwp9IBUu2ca458qW57csSGIgGG8DfkFcVV3VbHw5CqYabV5l
xhjP4LltvZh/nNxCHk00OXAk1N0SPTcJDD+H2zC0tJ1Z62gH4lcbI4YPrQSqBItnaRbuTjCT42/8
B7K9Yr+vj5dcfSe5PCWFpeg1a5/pIbLzOWJs80og7rNdei+VseiQ5lom6lz6Q7f2cy4Wmy4p75fo
gaGt7kPCA6D4rKLlpgGhuEisFWiIk59aL1PGqIXHGcZK162mby578FWUguOAKLSyIpRbYjpNmKtw
GCMxQxnx6pX1HNiujT6z+QH4QIiAznwdNxqno9ox7q/AMJXPQ4ZMBE06921kP/YSY8moC28HhNtR
cg1IrR3IffytY8wwFErGyZwZH+s2P5gS2LUdDSJoa/4pjW6W9HYJowpw/lTjVEGv4zzh+/eY1iEe
w3XtfdS1o87ks8gw5/3HuA21hrFevBCt4JhdwKYCzUFLMd8BSRhQ5OGDMzHUbZXE4oYec6zECTz3
dECIWu1Zn9uztkcpyJDQm5/0sXyVWJh0V73irmE3oQ95AGyXmsGNPmqtMC5UYZFD6YpK+zJpHGJa
+TIh1vMdJuunkSXXHnQvR0WGuB/2kErTe0eLTc4DltXGpFl7RCDDZqRk8Evb3SSIAPYxJ8yYJjdj
LM6NZPc/jgbcwrZ4m9npXqknsi1+uvKlcA9ejDObRgtvf6iB34Z3hfx2U9Mq4FC89jMSnkws8xZ9
UjBU0bAvxPAYNd2nUfFxvELdzIbZMDiyfOuMTzjE+QaW9oEJD+8TQCI1pOyjvATXmXFOypFZqGZ/
TBY7YQRukBgRtsDbj7ZCMbzWyQhfCHPih8vMU8PIviyRjbkyCpBoReQZM6Rxy3Rfd4DC50a/ytFm
Kc1TqJktt3IW6FX1ZTbZdpH6s7kGK7lzF8EGGf6yuPuaJcp+M0obXBz1IWMvEyyksXOdRJ3+QcQF
hJDQOjtiCPeQe18rlFoeVsHNaHoJ2dDhHUACVtqFsbdCtRM1TiaIrefK8sad1n+jgWXniwOUKodn
JMo0TJN9wkKZa4zLhbX3UAdpYZOKm1PKZTnVJXO2fTQ0e1f96G1pbzuEfL6Zb8lwAW2Nqgrffkou
DtnHQYUDGT8w3uYacVo/j/AKs2rw6zy6lPxtmCqaExp3i2/LS3eykPcdG8uufqV63UapdrYrjXLQ
7BVYX+tACTni0GMGmtYox8rqRCM+7PPJfHBCHquIBDO/6OMPqCch70AMkluWR1dJ72AKi18rRtgJ
pZhWq9WQFObEbOIsT+H3wuTAtoLt6zVPI++EPhcKQFIeHb14ciorXvv9u8VGd0sk0VsyXl1OtJPl
siKekvKuNCHt0ddyErOV1cXs+FPbFzAh3fPCqgOFJ/HMZY9PL7NG8MnRyZgIzMuUg3zWIzFJonpf
Rkw8bT27fuQGMZNByTRVVdjuCb+FhEMuRtMYiJnGCKUMrI2+jWFfxArLnaQB1goWlHGB9Lluj0uj
3shkIDwrZ9dD0QyyNWTC4627ZQanyNO9F0jZO9Ulzy0rZ6yssF+9przmcwxIJQxHupflCux+ODFX
Z6aWgITAt2UPv0PKUDrTisNIhzA3fXrs2LMbFE6MHpcf9hhMC+lEZfUVDiXnqMH4mafnntM3Pjhj
UHkXIndP+kAUA0CJM2COb1sYu2RMm60LBqjra+suN+vLNJdHrTdOYugf1nsIHubis6l4iRo8aSLq
qgP01ZMn1NFGgbybMK/64zTAgpTpXtDs7mso1oEiyPgQDsl1wFcD0UgX6KVS6puWjo/QIn6uunHV
VPLj1D8hBc1N13bNFMMTZ8SxGfS6u6hMkCI5WehXkycrjP54u3hPpvZrMrz4IY3NQ2XMLYcD57wz
HmBCvk8InfjSv3TB9XkasOfHHdu8zi2vs8T9XHHlBcwQEuxk0yfm3Xx1rCes+w5VZbG1LL+EXeZQ
Sycm44PxVOhoPHQt+ypD/Sn17L+yTLFDzJncZB3RrBG9IEoAhENouga0AftiVUlVJBwkGOlButk7
3UUR0Tnttw3jUVTp+5IQu4NCWJu0lbObBR0+4WOeA9co5nvh2CHiNBS/iCExE436VY96AEtKnm3x
mADa4F9gsq1dZIl6+juM2ivWN8WSgkmWBDmzMHxEAhGu4vsj/vnUnEnNmEts1MUAVohqh116bKOv
gxnhBn3JvpstkNwSTsw4pvjQcI3v4kG+olSTfXyIlvLcmdTEroCN5WpMDbHPbudYvq0zT8Tf+p0G
JmxAlcNlcWWUEB/RUR2njBahp5TkiSQZlWDT1VlXvH0hcbwYJj4NEqYL2AHOP1cv+906pxrbia7T
w+PRN0woYt3NLlDcWpjc7nFA0O8XxWxjGOK3UoaPFjgRsEBd+IF4rzrGxq1ovRziMs2cqv/s//dp
Dmhq9J+4I12l4sAVJhxw7xDK1bFeSHguBB27Qt1bDIZtJHnxuvBQrcFuLvLuZzdq8Eamv+Nk42TD
1R4X86dIoj9NjBdp7HF30G2sLLC8eUhbXLuzbf+WXv9qRH9jHsNlj0d7W1v5Y2Rw749G9DJmOGow
FjPIHtCdCDywTgXApyayZ1uuKJWW3yGqvE0f0tRWrgYVU8TPWDqgy1iw7yc6N7egldAyLprBqwDl
M5xMpr5+YSEejBU2EC1KbnbRvc56jD5Zsb9i3fkw8eChHE4/+myC4+N4m1BiMDPqhrEKHp+he6um
NCb/hvpntr4wuF8RWPHLnP+BGrrN0fCjm+rZUebR6xjA55X5T3oarkj2kwUWij5p7iGW7kYn/hFG
/zWG0ws+qhfCcx80DaEZ1fjOAYiJbkftkxhSTDN+mI3a9zXpBnNXIWQnf40fHmPGeBvb9naBIRoq
gssygxcgpLaxVygG9oJWilPGrtRkZKUokRzLpmfpQWLgWIT9ET2NQBQtD259HTv/Zraly3WRYp9q
EdWglzFK0D8d3fwrRPZjZeijiUc8147rBHYc/kpXg7cMHqpGyKSbp7bzbH9kOTU6rFMQ8XNq0f/G
sUtx8uPG/Ztmlw7iCwfujcCIgxOM9xdey1xFW71KseG1xltbiNM856yBEUFioAPjNVWkUInoPcXg
z41zSDnkxQMfY+TrxGRi6RLBla2xDauzA8v7F8Fq3g61M2ObU4LafwdA76+Z1Ae1PiHs6dkaiifD
o6loPfPN1af/fwepFVPOYZJG/iFWV1+RGgUu1Vun+n+xk7+v7BICnof3nITmCWmBEWGCH/RT3Y53
E6HrMuofAIS1PoCM2HLV3mi9Dxk7SHcwBsDVXbhdrXFjRL9jimpaQ07Y9zTuC3QfOSEdxgTo1S9J
P27kSCnk6ZRgGBewdyf2OiI279nu35uczPzyPDG+RLa42FEgaJ13WoKqbELdPXgMuwqWODa0v575
SsYPFBbbvpkf1ue0tQYoDZTEAEpfm9KkL8wZT8dmc24i7d6zX6E9Db7rmRo7M66cJkr+mYAx2Dwh
KCM93FrXsouWHnWLS8phMapH+XFGTBUwG0UCjT99TK39YFKA9qK9DMZ0idP5LWktbBoWGgmIU892
iro4Xjgj20xArnlNIgCPjtsmtI+sVnXUTSGUeBbm4W2GmxwZ1XZGbtekw7XXDdC4XvLPcJaHyoVB
3AKk6Z10p+m0fGIJv7CuopAkAtRHE7E3VHQosv/YO48luZX2iD4R/kDBFIBtezvT3eO5QdDCu0LB
Pr0OqKuQtJAitNemg3N5ORy2KfNl5sn85KIEb7KsH0n6aHQOyum5lU57QwVvfizuPfTvVf85mva3
1JruSpT3hGWxDqpHPGaHFN/3CgedYOpPQa2xmKIL/CYrkmPXfiRHnEzjrRrza+gLG16xozZ+YG7c
IvsGsYu0veap5zM0rgSHndL3LzE256Aw8YoO5RM3bs5KA7BzQiPURHDhsd2DbdsTfAV1Q8G+oBsm
oXUlOvgxtcNFO5Rp2uLsb5nc1fidLHSKqtmzqCzomLwg9tG8zj0bNNW9MCc4Sfdz/hzWJNhz8vmm
8ryT7KLvnpAnq/ZeaUGALcGZVUgbKJ1/kY35VGn3+2xZL0GrBTCDDCWWDAkFqebBdlyYBwBdGTtx
/hw45wGcX5Pr7rcOy84GrukmThqQ0yA+98o031w1PY0eUs3s/Om4Qe8nEY8wi4gQx+ZbmyeHtNyR
S3jVvan3qoU/JOuz49lqgxHTccAYBvnwLqSrthNe7JU06d/NW89fe+GuTmdyjzPI4rjHqI/DAl4p
yMUMiYThwio2evwqMy0VjLRJ6e81Hcs4g+w93Gg+jHlxqhLnTQ6/x1m8OUl3IPGT78gDv9s6fOrA
PVxmgxYlO323Jqz6Tpv6eynnE5D1fm0kZfYsbAOaJqpTbVxMDGpbBrQZ6bPyszUZBBmz32/K1IG8
Y1k4/4Pme9BzuStgdYo5Wotc8U+ovW85YLy92eRvDAFbKELun7zzsYzo0jjZdUiQZChgtvG9p7R4
gkJwTR26QUPsz9HE9WqJ4py79NUzlN42jJ7ARgj+pP7uZ5AOGbS9MNY4z+THTgyy4kaQy6OicT2n
GCED8sBkLINrx8akgAbKyaGCt6B9mU4ZjGbyUwFmj4BfoTPRQETe6Gvx52cy/23xwVk5NrYTMhKI
tvBQzdjaK6d8yQ+Inv2m8a/TJZ2JVSrnHiRD9TmlnL46S06bmZBTWB57m5JRqD1FDzupDdBM3V8Q
WIznsp+uFrPCtWV2b20/xjvTNB7VgMu+iCBf+wEFFsw0wxT1hJJxpLHkZRLFS5r24wPa6Mbg+jw2
JwID5JmEHx+TusQe7wqwjhHNqZobfjXE3D4LRvI6E9hRbSW2WcwAnQlFsjPD+Doz3l5l3Y92iLJX
T70OhBjQtAQ7X/YsJdH6hvEW6U2ePShz85GY4yOBub2NyxHHG4MPkDv5D9cnjOjV8U4grni12b9E
GHm2AHGq3RTRXF6A66kYhq0tyPL+ovjobGoQhZ0vt67pGLcpmEoxpzFBWCVZwCoBFNhrM/zm0jmi
6vqrjbdY5iPcJJukM3/zdsFV4vBp43XfkQ3eIXNuyFXccLMAH+mCdT1iEc2W6M84+U9m1yIGtbiJ
HMzGbDH2sY5pfCpm+2LJcZ345GfTGK6ZmHHaw6lcGRgD4F7/1LxxrHpPMTkOMYB90/cB0eF17FgT
sVnssA7RAyajnBLEn2PmWsfZQAkPir3b0U1rd+KVAU26JsMyrZNeBqsiL/G+RMF9GqDh8cRIuqQo
zu6W8qHw5vhPvpl9cGsyjhMfAk/F3po5D/egJCLHijOEilfMk5Gqb07QfcCqTVaUEqxx/x9i1T9r
7nA7knkM1+Jk3Ri0XWQJaY+5yVgp8h8JVqFtj4Q5DO4Oouypt+xTSt3r4ru2b0nWfy+azl2DfV/l
kBwPdlZjQY1wEWXdI/EzfSsExVMOMTlqvcBlVieq5vwdENAb4ZNmpdMxXy99vmtAqfDph0JMlwzt
yuUMVccP+IU0zlPuwQp5a738TvyNgFEXn0UtX3Iyd+PQNceYsE0ceJ8wRIOdD9XQQ5+Z5oCQjagP
uK6piCNz0GUU6JUcUKS0GzZq6+doBgrKhstpD96KxEu4q6zvhnAxzCunWE3dzZg757vqv5h8fWvB
A33gUNxzKIAsV/U/QoP9d2prgjjJhHfSKdeMU13GQ/SJUiBHRqRL/RN8TmWuFV7Ss2aiNaU1Gwm0
/o1dPZqINFqYiEtLH9qOVga0aQMaEOnCS8YtPof2uSs0NjcZt8csamuiRg4ZX51vU60/YXlvslZH
OMiij3KsSgbS0VtpEl+w4uZPiy9yofjU/B3gn512ph27I94mQsqQ6Z4epvhU2j3CL9P61PuijCNe
+MfzsXA5q9UFXJoExADGQ03+WCuDSbjHUqgZM49Qa0JiL7BrN8rFtJ8GtH2zZ3wyzKyePD98w4gs
X4fYnbmaZ+KQE2sGzUumvyBQ0NUSlo3SzHIjFNxyCWQl4PTGWuh1UZtXZnJ/ZORcSzs/jviHngoj
eKEe9+xVwHH/KgvK9akPl9VVmQ339rvTz8m59h383IkCm1nPT/W9CTqTH26Ij3IxqhppHByMrGTg
8zvpiyvzaOrV4jo7VtBJUQnGR2RE7+4cxIdG2u9JAz0a1/DAcNH8EYfxtjJD75jAfCtHO7p0Bfll
DBN4lRacs3UJlsIIGysiEcD+0efC305CWzfm4qc0BSI2abmrTc9/KfHtbAbJ0UV1s8WOxVzG87is
cD3ckk5Kd0HQXaOsT9+SOiYNcKCarX0Yyc8mMPSN4da6CsUBnAoxqo6qDpuVqe+BAyRe996GRbGN
g3p+xaRRMHDNLiDwuTo0xO/mKf2wUD6tfiq2tZWX6yVCPppcBWtAmHuI0WQQ5Z02COtsQkGCCGrt
hjl8JncdnttquhlVIM9MFxZuhwKiWugrDdzzposCfGI0LbltPL8FEQNMEJ0qVv4+LoFJKCwQFrTL
LTkc5mEamz92nGpbq5RyJ8d9jHN2c21/z17IODV3ulVDZHifankh22Qc/dKGeiFDlKbuJ0CY+DnG
HheK9mzEJUiUoCd7e2hNMMzC/k3Icz6kHqOzoplvsmcDFmF5sA2zPWMJ+I571SY2J/XRNDD3450e
dj7UGwLXGa2YbLubfKhdttzuWdQAvIam/V2VMMHn1u1ASwENbqS/TAgB1cicG3FRvFVEDwI77xlo
wjiQc0B2a2zWJsjpEgUVQ5z7kXRGt8v97gw32L6rSWylRyqsqe2zTOxyQwkGXRfuobLUghbQBYes
LriN1IRrI6p3dSBQxVKotCYxzFVf8eNQv8QfLIPtPOgDwe3qSKqudRF4dW1+jyqt9qlgczFCVGn6
QHbQwNKLZweAi3yJgp9I0mye9zR0ZEkrLgOeFRKSpOYmJBFb1pk6ck5+wVVf7Ae/RMit5SHWvDaJ
JrseJC34rj572L4CMt7bx2gwmJZkdbTX3oL85sOZ0/zkufHBDWdYSE2iGDOVv6AzITWkwwfjlGZn
u7RzlSXB8M6/U4aYHwS3Qy6XQfmSwsmNv1J2oJ1ZEU+NCbA1uZHhA1iSyN59dr1sny2xitSA4R1o
DksO05wxKUfEIfKfGFQZhQkQXrK8TB3rCLjFP+BcRsC/DGK7wd9SW+dt/cWPhFDIqbrL94JQyCrU
9OMAWduYQxdS8Wwx8InAYOkZ0FmiXK6PcXN2CsbqKkJhqZPm5LeLjZuO7ZneNrWQH2vhEq0AWuMl
T4LJGf80cTByf974tQovcxe+ydlUL78cr21fIpO7VIrZf48p7mVUYX3oScfCd3etbS0vOqKcc7QE
tlkY0nCu5ky/VmPmnf0mPMzzKKkUyK+pT8XRUFFtMFQsOyDJmA2GiD7VgNtWxe4jm3BKC1sGG9W0
7WGilqdp54esm/uA4ZGEHqBAFW0LXX1LqODZ58BVg4XhWQgGIUpPXyCbfsDG5ueaE2/vxNu2bj0W
qDkHQRm1vD06iieLgVIo6r5tMV0ZRtMO1SXWXdBfCC6EuXAWvYQafkXgfeuTOuCVYnPt/KWettAX
27bo7cwPbSXg+UK/8UcuRf4QrIvA/yN8wQghXcYG3CzI+vHy71tNom+g/B3PF/4+lRLeDX8m/FR1
Y/vHMM/eBif/lk5g0EtMPgyw1YdlOzeDKAtRGuNFkKwk+Y5dOlMH3g+bmYQXcma5aVhcZwJf+FxQ
L6njuyWCX6Q4zQ/p1Q387zW5kH1fjdMm76I9Z/l23ch5a5YyvcdldffTkQ8zOIcL/l3G2RzoclRN
QuHOPsTaEAqEmVhRHBym17ZOgw2CKENru6uINSlMX5OkNV6w/C43GsYba1t674kdR+xBh7Z8TWJI
aRZJGq0d0sWFCdPCZt7ScBleu2LGnAz0yym/RdyboQu3NhJo/ifOPCosCddsh43smFbiB7yXpqUw
AnRcvJjiYpdHGUqqZcKUJMeQYy0n4SJ4iGU/195bGsPmAmjylGAOGAtknoUOSM19udPlo40bjgqN
2tZd/MsmpN/zhCBMSlAHtF7M4L7PYe49+LGywzxgWIFGVCiH2UUK18p3gOHE4vkw4xo7BLY74GBf
YE45277EiGSaxfeq8S/aa7C3pfPO6ZiLR1PTbFP7KxL48OGEYktuwGxgjtacQSKxFUwBGApN5L0w
LYKaoQwDrRjnioWUe53HUe3KlmIqbJ+nPC7YOUtErtB8SsuRBlWwpLb77oTMOcs317J5OxPOtcgV
CpAknQCNNHBKlIJqqXTA1ujCQmglA16I/mUL5U2ZeLQt65h47JHePH7U2A/X1Bp8tY7Le5S2yrY3
w1WsmNfE8qLQKy3iyzt6uIZDUzMAMj1irtz9eH3tTcB4Z+XI/rfPK4cfbkZ6x3iOPoJXkT0xaTz4
vxV+XC6dMOThVnBCbbcl9aGbsMFV8fchyloQtnHwjVEy0zWMYkXvqb2mcWYVi09VVxQjgJmbbeQe
DT5/B21l0c5HNkfTkvwTHIZ0Mx2dxDYbnNThZ93qvYNbYe16TMhK3f1UmkFN3LQX0yWq65fYYtJJ
bWlQf3Bm2JLEq1e2IXNGPjPsLfiaBMvy49A75DgsCPaRhigSDtGhx4W7q4d+WssW8+XIScDkqG1Q
7+nDngTMBOc4HsR76HrfHFQzzC0gQJrsbUSjy3ySj0Nak/bNs9+cATE+NHF8YE/YTSOXyzRzfk16
fm6sJXM00qsxp8knI5WGsjCLdwH+ynUZGn9qF/4UCxdeyVDswjMjnmCb+5+gOxzuJNFxrn33q+Am
WMdIp6Q243PN6YL4d70tEqBoc6e/hpL7PG4flIKFI28HmMGrCFgiIPS1G89rm/h4IfABdrmvWUWc
ee2bhAYC+iBqQ1wET77Iwu9DWoyXwaHENEJmjXqPio5e9cc6/92b/aEz3T8LLWgjez5uGHL5hvwn
zmNL/whyG1n2lTfl+PqF+gGzj3RLbze7dMYTPUAAyQkbcq6lvCzkc2cAuOQMYvQbjww5n7GqtYyt
qpkFWsa4g4eP0yVs9IIS+mlNxgdH3JxDMBaIOMPbXZMl3Wsrv+YAX1FaU1SDIPv08wKaHpaKfqq+
wMGtElalVVGQQRFJ+A1IVgoYtss4tFP90uJyKrTkBgHCEyHS20y4u5xUk3CCg24J49XvMLJrD+Nv
TyciW/eLE7PLF8Vrv/wYc5C9RUm8hS6Dx+jWd+oqQl7yfMRmDPASNhLRv7BS2MMQ5LejjshkLHQO
AzkGfw5WnnRgfGm3H2OVf87sfp3lfIcVhIZHgAgbwwEYCg3BpA3WCc28ni/Dd47DlQldg+Lam6Xs
bewvdc2koSLOG4TfOoN2zQlgVPBkjF6/j3BQamHcECw3eNDFevTcYcfAexWNzJHiGIyVO+1E4eKy
08wBpMU/aPGf12Zzh9dAZNWEzhDLJUij9ykAyRoVdBDDCziJfZfhBPPGvN/18YsVkjhubGL2/ls/
A+LSRb5RI/bPsmZpmev5OM8+gi9xokOLOXA3D0Tt0sAwDnKYT7aRfjawYrdFn2SbjhI2pG/WbSh2
qzBBt4oJjG+pv6huyts2CvkXmBXcOtwjHSCdujb2Jvdv7aNa0JZzKgrcbUhnr0n5KQKUuky8ZIVq
TpY97BtuyqtpgW0OYfTeovBzalbmB7WGfwo6BbPKiD/QSHbt+MukCJUIsbzbjXPymetN1MfD+RT8
xSlhcYVR10pwL5jPMSyunSwOVpMP24YJnGokmSKV02xTN2scESytVNzEHTZx9GbGbsCGQ9/qNhXe
Zhbnctp6E4De3vOm3f/3y/3v/XLUuC0NfP9Dv9y1KqMqT77/t4655Y/80zEngn8FlmNxWBDw1qQj
/qNjzvf+5TmBdKX0PMuRZsCf+adjzrX+RdbYcjyLRdd2XYdiun865hzxL1d60uY3PFrhIHT8Xzrm
fNsK6JCr/rNjzgusYPn7USVNYTmmzV/1XzvmFJAO6hXD4ppWLMfNwMpQQX0WJUcpO/aWsHv9q+nI
nKdgVi0vE89NAG0jLJliavsP4Y5pKxJhf3XgaRu2yp/hwCxXl0n3nM2pca6GHniDpg+6ZaJewT3K
xHhrWwuvgjNRPFUZl0wFzlbApKLhoO2fZ5ncJycml+jM2OdGZqyGNvKnyBgfHtVxW8vyvF0SVtVt
Ctq7xlLAp2FuLsqunYeTcBd0YLJzrAflV3vhoR8YhXgC6y20SUxSLU0xdOAtfAT00WJLG3R3VNJJ
XhqvOxq+l+6JW9NkhAuWvIHxjB+ccz54vRLAFc0J3guRKe8lGYCAtXYhznYADoOdBYSMG578pcDc
MJL5YRgjjgi01p4c4BF6B2d54Pq3MNPt7e+vDEI1NsvVJfac8hRjS4gMS92GpIp2Q8lUPSOQz9GQ
oSwG2/le5r67x/hxKcvx+1go/VID7HIqiqN1MxKCxawDxw1xd0geEU61O5FI6EzJ4+9/Yaad7BI4
NitcBsj/p3oU08tUmvZdkx5VDcke9HR/y3gLygXDj40bJ8E98HS1Dl3T3Vva8u+U8ZVXKKD001C3
BrBkW+O8X0ciS+42qtTa6I1wj+sl1PQlLcXqRl/YF0cFz5iOqh1oW94u9iDvlVOA2ocxxxPJl5SF
yHvRSBz0IsZ8E6BDqZoyKBgs/rZwZ2/lWpNztZcHTJ28pnNJN/BcOVdBJQnXIl/ugsEgbNA+7E5K
DLCYEFk67WtMVzWDigpnlhlg2V0ePFx+rkzNDQXoYEKCOrvyTqDGpasMdAmvu2KR6a5/f1X1WOqw
6tpw5fmN2WtuYgZ6nsj5pfb8Btcku2RliUM9cnnS4laFdvNuBOnwXJCPwOI8G8HVb5MBfyOZNZhm
LU9PtGubTj3pZHLXlh1UHN97nPxNBwopmC8Rw5g7Zs2OopIi2/mlDnfeYL5a9dRincNPI5wyee4D
Gu4ix32eJpQHaTpPEHz5+ND8a/jXFFvYtprIGMV+yqaOEuVb1FmTCQC7aS80Vi4CpyAbnHNBvDMp
T3VISDatOQRkdDLyRiWOGCfRDaw8GGrm8kww+ACZufHNzmHaZUknNwAmC8ihfbKxHNU9o/dPB0T7
H7FZ5peYdPvSk2XEF+OA8/Q4jVNwmPIwo19XZXyAzX8eWoKB3EuSh+/G9yEbegxnrEQkqVEObBx9
ahrO/Vx7xVEuv0QtVqb8kTgzfKsoGs5MsIdzVJMxykJFI6DiRm8fu4KgSxeY1hOHWptWnQGXXelW
1yCDH2O4sQK5xW+MA/H10lryKAKHMVvwVdAdhaXFlNe/X2aFbI5W3rzVPfMCw/B/DlVx62JnfGaM
m75yDn7VjuNdeYdkr8KmTzHN8epqTUkHttH8IBvPPomE+wbkt3bFimlhzUaZtoObJwe6yXy5V/5w
zEVh7yW66cmx8dxkg00uzQ0pahlBsEfgjc4h+LmzFtWfwo/ptJJ2tRVEQIifTQonFhKFvcCQJtJ/
FGaapBswTqaU0kp7YoRESARjc3KpMx/GzZinRAE1MZHMgrwk2vKKYfQUVZm3wc4OU4K7/CUJzG8B
l7C95U5MwyVQqJz3GGi62LpicqivWmz6Iaezy4mvPt91NSzQFl5CgAE4r1QcTFuGHQdO8fXWq+Bm
CpYgaeO/97HGRr7fHbhu5R+5AbspwnftVFQmV0DJP4j2rjL6fYbZP8Si4bo5NDuUq+zZJxrjzKyZ
9Kb3O87H7SUuPMIa3ZS9k0AjQ5NRFSlGxlPBVOPHo1pI2RnHVpBk9eXvw2hJ/6DI6mQ6r87AHu96
QPYtzf7uWyIqVl1t9yfNe+zfH2IbMxo/6zuh2juU1Fti596pknBd0jF4wIpN7Np4jenTw2ap6CDm
q2DMf7ppgSvCYTadBLF5LmUJhtNQmFADt9sUyqUcJuiO3RSdUj1pnKw55Ypdnr1j2GEE44/u2dXm
+4zY+swFb1UGGdakyL3l6fAF9NufyBZRXAjkx61pQU9cY62s5ouhsdoWBhsbWWEyFanvnc1e/3Rt
PHKVAc10smV2qmwzfOC9cHkSzbeQnjCsjyxTUkchW/DCoKrshlAY9pvRbm5lKJ7qrKl3gB/ILFYm
SmThpFfetBBtO+4vpfNHNwrdJ5g1dAWs7LIiIxEP1ni1kmBPrl58WYHGHIXhkT0cF3POhyTAp/Ka
kKYZenoti9H5miwCfwgQ1FZYxhk7/9rJZ7mfbEUZd8fODJAaSprw96z+3pmo0qG3OOaEgUW97TAy
RPXMfeul/rWLPPRzk/OIHzfPtfXXmzj8osu0fHKS9GXsIL1bnKDus1rG8/jw902QBod5kftc95Uc
ySnqyCLbcKkgeNakeBkn7xjdY49x3XkHastZ1zpgwq8DeM5Io/jB9Q8CzgDSLf0cpOjlgd0vBBmL
H2l5oGzhh+VqZxspRunWq88xfz9ZfYkS2c9nJMH30ZfJLjTyfcEGDtwjGb8Gq34EWuEM90nrYuom
dd03O8shC5On+XwuTOsazEG395sgOHWpR5FZmjIScJunvPLXSIFFwuo02uIC1Ed+uo1/KGOwi9bg
JntT8DoqCg7xlvuXKMAlzflhoYyWfVB9hnTubQAW2SyU92FQgJcdL11XdVM8BRn2L8bSsed6r4EY
/a1FWN6agI5zfO7vmRvu0JUAg3jMrTiQrqXqQBBi2SK6App6YFgNAJzhq4swzWeAeJoi3TS1eHCR
SxVLY42dBU7cU5txp3VGilirJSBIr2axBtQx7nqOWamX5Ie4QTjFGmSQxLmYxJuGlvWe3t5oU6Rt
u5EDxYu2iUkihYcjdZ8jGqwmYJt7ahVh2hkpx0TsMCt6U4H4RtXalDPhWKuqPlsmIQ26AUibg6sG
92Lj89vAXd9K0hJAwGLriUxJQCJ5Sp9jD3DIwhQgVOl2hwE99inKsb/43DDIrjgdVcwz1hGy+HZZ
XJlKYZPqgNDTYL2YX+RnhQdsMzcqIowYEy/KbONqeR12YhOlZOlrPdfLQwU4qXOtH6Ig7YvACGS+
HaxvM5DayQ5PIjN8wuJtchjDmYiImOab1cQuvEnQbqmF31MmpIx9UDQrvwhnGjSE2GOryy8QeXAB
xeOmQRxjOYNt5PXBF1xwrM4CS2LYPNuT9zAqJFRwhMHVwzctMQwfgbNgBMhSdbGIdXkJmehR26T4
tIAz2mIiMJLkbx79l1bzvqdHCGmLJpI4QFaEO/1MQ2B/CUNofWKwnC0savMU+lQsmGCL92Omii3U
O879VrWle3F+2P34HduktZZdKl5VV4D2czr71SvnEjNUfAe9lZ3zqrY+SFPsQr/GdO/qt2bCUs6U
+8UPF25L1U/HRKXRdZjbM4ay6RSeAqs88/2mu9EReJoISh+KYCzP5jx91S4xKbLGzbmpC72b2zk7
ZWMfb6GO4YYvkAodzh1X5KQPBcWZzGw7/BLMmy3z19hgjqhVdUKpKi9om/TBpR5BdO4767BvMBK4
yQcCof3M0w+oNm2vNrNtvOQgAieW3jNVqNdW6DeHhfdraqKPnoPoo/bII3c2NYXG0H80Bd7S2sJl
2lYKMZSbmFp47lInW8cyjyNRDU6ynOdLBmGy4jLmwE1NpvzcWV6y1RwIoC/ExwoYKrr7EmOOrVM2
x9WFRER1GVw7Plmm2kRGH5z+PtAF/M5OUu6NZKwvc5GIA72fz/GA7Jz0QU6jxJicsyacgTuDaPr7
ZRMyh0z7YSSqbaqTb1GQXi0rJGPfHpn3BAHX32qXqEpGP57tmuPJLOKTNI3oIvqov1VT9oND4IJ8
aqnxgLDKrc8cL6HjEYimIxRoaHSMPPHbTob5t1N82qavT8bEphGib6f4y0KnMO+6I5gqKgdrRes8
SR2DL1HWk2jC7jIEBbu4+cuLlLOTCoikgN11kCY5lUkWzYEO4Jb4jBRvsLFiOzkWZf6W9pBpa68B
eWnYhyqWJLgN80Es9h7EwCoLl4mPn0bgAnPOuv1A+Y9R2Od4LN66Tif71ohvVl2YZ+hdzqkDV4e9
Fg8s8dIGDhEVWGljezsKtfQ5nPCdBgr0aNiYHksBBVpZy00yDF5gGY/0jFI6IfC+nQi7vxjK+APv
BvcR9YEaq5Xj7415vlGLSfzNKdlam+ECrohKaARIULqcMk01YFQa/3lICjmc2tp+mywT0CfI4Vho
QQhFjSgJhWuetFlSIo+gg44Deb0D8M7WXZz7IDlJgV0e58cXwGRvife2VJrOTGanNRSO6VRTpJYP
2tyxSK7INZ9bQ8TPbR7fspTNk3jeyD3TqGiRnUfsJDECHU+hds5hQnHMDj669yPNcXPWkle5UtUZ
qhALg5NDr1HVsE1GJAMb/UhFGV2eZrZL6sWOPU/xURXTJwsSi/WonYvqOBYUZh2fqdV4nwIukpPR
YkbFCkbLV++fMYejpIBvXlq+EjiAQODTfY9pakWz/UwurLmaMmnA+XBSBl9NbYFCZxlBXDP+EGDe
KI2kan4kNpjlx57x7hVSZohDWgNJG8avunmFMzd9uvTTzsiguxLNA2tk3T3qIX3qzeHXnAAcFJYZ
nAfKY7Cye8uQcbBQuDhkzzhkixK/SZA8pnj+qEyTI3bgEathUt8lefM515PPiQK3uxeAPc5UWO37
6cOx6YLJXYzcPr5VK57jDTiV4laODWYjgmg9BvubEc31qmRW/Fr0FUZlwbFNO38SndfoYMOfxcI/
j9jOs7BX68YC4pXh8EnL0NmUw5JgUe/ICcPWSZDy/Uo2T+DcygZytVUU1qnDLH3HVOefxjz6+fcr
EAjGNrRS7JA9FTe+8hgVB861zXirsb61+0Kk6tpI6yuuq0duaB8mSTqTGh6LXdvD77QdDUpJRA6i
U0gaDNfVGC5edJot9tHYPFwQoo0XuE+ase95qhDSJ4z/Xo6BU5XpcOE6VqxhzNHq4McGFsNq/FYU
8WfybpgpuC4AlJQEQH2BJy+5BRWkZegvaCPnEPndfCZtxo/Seyia9hHmR3OVLSQcZGjQ2mDlzoO3
QIHcEQR1yZHQKfnAmpO2Ln8fPCZ6KbjgAz3f2KeWvjITJMpBN/V0tceoOwayuzdp9TMKcYRHnaGX
mNW86afcvPbezBhlZGZdwx0Q4U13bfBkRxvfbY0LLR3NdZLkgVBljtZgL/3fT03PCqwooeMzSMR/
Dsl2mjqgfSsePa7sRbdlTLa1RnzWSSAvVdENz3UGyswJs7ccn8OmWeiSLuyb3ho+8oYbdGAX85Ep
ndwMmsuNNwz9NtDeRi+TvUrZu7jjTtKn2j0kQf0qMcmyibo1thuYBbZnx5cUDNTojOlXRv0BHrWy
XFMICpXaD+VrEMzUFTfst1W7jyK1r22neigjKqi+u3qDfIn6TL9Xfs8VWebuMbDnnW9lf2Ts2Fvk
jKHwl9otLLtZkp/lxNmnMI9DpTac2vP14DbtLtQDvJygdq6xjwur6LxVNbbZNamHz0jOv2KOHDg8
W8wh9OI2rGQkWGP7Cp1vWJUL+bVvDCgnnk5obstPMcXOOCwRL6kASsrgwAGSQGw3OdRr0QBcmwXv
/+y9q4abBjiwm4bpnbX2p8atigpGVj7hJoprEqDrUPzwMxihMKAQV8MoejQkq+hfezNtwzmBnWFC
hMFnX8saT0JqXiz8bxcz6A8eAIldV7t4BF11kFP88E0Tx7FQLsMG4ilB2WHaVu+WG9E5V6WbbmQh
nCf/t9QZuKus/c7/kDnYiyFGVeu2ddXVdrNgb9dSHOfBPOGMyrZxzOity/BhpZ13ryUXQe7F1Wtq
6ZeieTetXPwEfsA7vowxCOakzvrR+0nXe8abCz5rGNQPqtyH4+jobThn6kqtyNoYnKvsRfnsR+H3
fkD/SRn8k65hToKzsDwDE5hlLU/QITPecksd8mgZuOApK4hItVl5vPCDt2kQTR/UdyIe4YEpXgya
rxnsmes0tG5DjiWTU0uK2P9OVQUes9SZt0Zb7ERdq03nt0jgk9OeiEX/UX2EFZiKusjd0wLZn/FU
AFcozqmVqlO8PITB9IWzjK4yjudnCLDbQfgaC2XUHztaiHIniK5EggWrQ4j3ojczLsq84NDFYSZ2
CWgGHwsCOWUTcETdnyHNHifTFUCXJC0h2hVA4wxsW7QlDdWYHmBv7SemF2sJt2ntdlCQWpe8YdGS
exhnzVMEVc+Fw3ImzL83KtLLHHOKXUXNsciRfUc6/QazJlmtIe75mk4WC5Z6Sih5pkrca/36NNZe
grmJij/L8TOSy/kjyanUymYOoP9G0pktR4pkQfSLMINgf81Mcl+0l6QXrJYuINgJgu3r51DzIuvq
6RpJmSTcuO5+PIlxI1g0XZO2sCEKQWWsX1PcIwclILAvNRyzeAJj144qY0uYRS1gq51bEOhs6rUY
0zw5A0lPszcR93M9sTPH6mAnOOXqnCrvPG1GljHOPW8w+QaFNUWj8JxDZti/hC/DPabnn/TWEKQ0
9bgPNU8udNSttAd7CzYyuRSJdFhvIJpkGTxyAoo5zbdL6bMlNgkkTV3xCgsDEomD/NKlnnECXHJ2
OpIzZZpzYeDa7JUG8HGcPSnvfaCfi6G78uBY95nTeQkSENKF/mFn0CHpiZp35CtZeGrXgDRhU3An
38ieqndgjN+1Zxy8EQQoWAnuX671GHzwZKGl/auPaxDMi4b+6xr7Fi1CMl2cBsKeG9+HLu+XWFfy
ICb04H4u1PeeqqUjoFXjA1/a/rt2mzwagbQrvOxpajAY/w0W0Gw59RQeFOvWN5KDW9NRkq6HmX50
oZJz+o28biA65PngvwdMZkZmAGvNY9qkzM7bgrZjBdSbWMM3ObTSC3ZE9+CXV/cx5j2uhKR7pK48
5gxnWxV7fdTN6BSjk+9ZJ4gd/H9KrIkFD0IDDqQlu3YmZ916zThR17Jw99oQmPRsK7lXeLy2Cx+d
KE7qkbYeGFEecVNayfEMaLXyWj3/1tGK3HSCZxZRupKXkEYMqECNCUdQ9Ml5tqenfp47npk+MO5g
gNLn9YKYSvdCsWsCVY1GkwSk6MENfuo48Q8Ib4RlFVFpmKtU9Jj+wUjbDhh/4m3BejCRDBwxRh7L
BYcmXB9nHYb8PYc4WWxB/qNWhCaVYKtLfD92QAyCupKlNmnLLv2HMsF/kYZLidnRQ1EtRYxMdoNG
eNNqfR5V8cRzsSfPsay+cuVk29LhfhGSSFiRzHWto8RWD8fryMdRoDmUPGQS9k0G9nvVFh+L4ABN
Ju0/uky84+gyj6ig7ECsYzbSOR6ehTJulI9IwGY7Okp8QFIrtlryy+oAtGNgV3vu9MPG8JgbjAAh
HNtjSxbhqYOQdEyKqowK7b3ZT1AT5NM06x09q8ZTbrm/6QSPLJMOoKlq/loG66QiBHjgea1ma4j3
I00qyqb4Qa2UHpReqF8Y8PEOTGQwk7DPI/qomQ4NJuwkgbrTrp0M9tEkFrHPy2Zm/jrgG9JYznOq
tldUh1c9yw+qMDBXWMMHWXI7Mhznn+0RxWpg9xWmn1Y5nrF1O6xJC020moVB3wwEUtgzef6gzhmx
A+Fyadtra4bX/pwEPUygvPEsgo7xTH42OygiyiGx3VY5u7i4w5liCQ7JqFHBLuhBrfp4yzcJbXe5
H/wyIFZQifGJNPl3afXymi53V6TlHnuetWH8KrdOW2RnF69T2rofY2m8hx5pEMKu4RZyTc/H5OZm
8rnOCv/o1X/jnhTbvIiZQAETV6nKExlOuC880Ti/FW+h7IYzz4lf67nItKCsJsL5A4DBOBa2/7BD
Gt2K3P3gvmkSBe/I/idNJDCrcMglTBMgqcrWb98pg6amxNkSFSzv9RT/iQkabLMws7dLRpX8GgSX
FYQ+yiLEXC9HqssPBWRSKAlDf8l8kMrsI4NTnnloi5kRFQTmDz2j85aMwWcrw9/UhwXPBqjJhnG4
zZ+GeAgvzRAT/Cq9q0+ckR17Td+9aM9ZwIpbEgq2y+4Bf23Cyz6v42TGwrj0/2B7/BR1vCegSDoi
y7INq0AJd5zbV6Z8wqVNMhyGPgFuFg8eJXVZzV1G2Nehap9oIxf7euLMKfGwgoizKMHdkR3lPoqy
Xg2wGztQBxsFqYO0HeHvsuiOfZy/Dgsrj3niBAoSamZqXGJBBhmH48BcbquqIZVaHTnGr+jReMTn
xSACTWPra8YjDmXYObk/bkN8SkEYmhHR8ZOp2uGSSpaQjTA5gVQsgQh8dtpDWiVx6nMu3El/7U8h
BlwmuXEoa0X7pGQStcpp+OKBQRwM/ddsTQsLKj7zgJUpnOmPFTvH5yuSrPb3yqCBIlnVJ8vHKWDX
xHcxtH5ZE7i+VGL4W9i+keDW+cEW+YtHfE+Gbv7RG9YpJzR4TqjGOFq+hok4T1FNJIbDJTWe8P5c
QsiacB9sIBXwxkPQQHnoHjH87///slCk71AYP/2J3brjIjqYYHHLSe+mMkCvKjOk8Rpr+BhmvC2c
C8/jmKz1u5nY+Wz0t4NLpTussTu0obsH7nwP9MSigmciA8U+AHeF/A9OiTzXhuZEOrw1Fd9LGeNL
Frt/zeSPnMb2aaS3GDnUjloMJBvH82lcRrRirJf/qVUwNZAUxgKJy0s9dmdoILwoay3ewKPFaRuP
19O5Ny1eRoelHkowLyueJ42IwgJLwHDi4J/HbDYmXx1Vz7dJ8Hwz0k4j8UR3Q0MtcQRfY8VOtYHF
aHhLl/EoNHROFU7r26wptUQLYDKb4yA4ueadHQcLrZm/Htp+u/Nb8nYOVrmgGzE7OQEZwoU988yQ
mGLCJVRn3afFuVMd0T4n5vwaVoaIHMD9mzpnPpomKmfSUBYnosCrl0s9dy0nV5u1yrYMpuJoj9nv
sjf9XUuzII2d9Lc4k/gR2zC6Ump3tjiywo3sHGLFXTFE0pfHxZPxaVTGhU+lecewtvMTP3hUSfCt
cVJzvVQnr8KhNxNR45xOxc/snmmoNB+G+6jMadzWE4w8QSvIPg/nhXbyuT2RivzTu5mgOgTu2MCK
927wssbazJ+a9U/OxO3YKF5BNrMSMEZ1tfMEBY59ZJWrOOLaDrc+fJPIAKO3ywKzep6trN4ZVfil
M3Z/cJPM13icrG3izHaELvXJcKjvyMCYRUO2iRwHpqulmQEUnBLQBSTU/CJUv53um8wGOpUj2FWI
sXw42fg8OvY2N4zlNwAvyhUpiDcq3UD0rMNnngmvgUlz5+DXPA6AEUPKJVM/sZcR4ecUjHuLNMFz
4+BmUwRe/31JysE6m/HvLjctJsJGnDv5SW4Q0vdQJXtmxL+JjfzRQWF3gUgWbmDjq5uTS9eViNpV
dnB4tm0846/BCHJ0a62ivHXZcxflo82ebN05B8FmCqK6Y/2lwJs8Jc9kMLxxubP6bry4gC2qwH1t
wZDsbYeh2ZD5ZgoRO0R/a6qYx3NddbuB2wsthlic8TO4IngKVqI2VZHU4JCW3PpdErMODSOfQry9
bw0/YSFVuCX9G0Rkin5s486p51FX3I0tbupbr22/XGVftbCzYwcfuAldl1q7T28Q/qGyjf+obuaE
lC7BpurRl5CctlkhvIsNbyQa4oDhLqcYQRrDsaXAIWqF6dxi0CAoQHa5NTEZPJX2R1rSLE4Nffym
WPnSnUQuGG36uvTXthw43/qBvs0ZbqjUtLZm2xV3J2WLRsIqKu3U+nKyl4792Va0mlWlQvOabAV8
rXSdHyF0jNBYrsSmlleYcIAbJZYtqX628wKO2kiyIxend50q+ZvSschTHfeJ2BFnimBbks0IGwiJ
zhF3cQjJgLYS34KHzlakPwLLrbY44dBCpes9ZXgCiExWpymtxlemIYISZfKp6SvY+9qUT22/2mLd
J8+Om89wnE8LRQPUC03+PkfJfYeesxlVCTHIydzDbHr5Z+tX72HJClibFYf6wLIvCy7vnds6w54y
rfS0wKXrqCH78kpyP5gTeP0MFHNlLy6OTRvFzBnfG9cB3wDxOpqnwHle0D7B4Y7FyQmst7auFJKt
nEDUY6dvcdhT+jj8dGfUezG34h6qOxW+1n2GU0ihZbKTNE6fFObg1qBHMC71sqU0g+p2LA8XWTTT
ETDtkRi2c81cnAQ6NWk7XP9H7WFZmIOEH3/CL5a4PfZ4+UsPbfuMMoy38JmSYpp8QrkGmlzJ3In9
Ih3j7Eg5bXmjmuBa+JzT83VHMNjWcyIX59A1iXntkn65kl7YpU3a3qYx300MhVFlV8iEjZ8+bIXA
SCHfTKaOcz8LN/9azb8Go/0n5lUPLuWN6+Js6lz7YMVsVYtS/wjj0L1SWmFSQUjahTzogXOGfK1J
evAROI9Om5ydWCXHmohB1prBp032OAogo1d9k954Ya1DNyFJjQVPlikzXXbv8QLXTNJwbaTJGc+W
YqOF3djIrDe/t/eLhfPP8OCNyHlbqvqk3CDemb6e90ko3MvkYJCve4h/mUi+WdidQyxNHSj8j14t
H6YPHKxa9PJuQvSpugV4i+yy22BxSuxNUAYNHHqAMnxGvGw52ZBzsMBLEiNJXx5Rj7vnjghB6D85
jAIcssXeYoW5rU2L91E7l35cUlRThreCiTEJQuONy9HBnMUyuCzdb0ORrlRL8VEebJNr10dFJooB
BLE3bhnLBXwBDV0HrtsfzWEEQEKb9yYWVQDLCQ+7EQcfwGBSCn/CZiuCnDAkJwy2HX3COd5pQqLB
M5g+eyCtaT63WgUsp9holfP41GHQoqlQnVt7aF8at2B8AaA+mm1zIKXjevNRU67WU1Fa1PjVcs39
UgDsf4QdkRf4fg5+q3R6jLjagdSx4fz3Ry9Lcm9jkdUj/ngmJWod/r9/X5fwtFzWZxWKN7tlrZEH
igdkN53CNRs+YgjBhSRfJlbIW+xYEw1yGSPCmJN8SeLg2CbAiQ2CK4FR/Wok+GMrnk//9kX//5Jr
ee0LDuaikocZuzbkCTu998JBc5T+aQjkXiuPJmuTVtrM9GKCChL3Fbv6q5ZLyGgq3KcgnsudHHDj
ZxL4mTXFcMKq7tt0ZfKObbZzh6+Jredf2rKXuYSkbeNLsPuc/ZTeO2iwRZqOP8vlW3uoJzXdyu8W
cY9dmtg1nzLB2qIb+rPb9eqqzeJl7pmO09m3nvy1cIsoeLhTVZbsGuBYXkoJaSiC9IFl3KXhOkrA
i97NAUC/b8w/A99CQlsuxD4qQpMlBC+BZEO52maO6hpjQ+PYZzLu7lGlt37yugjDzQvGUc1Nqlvw
aFAikS/mDyIDEuOe60UIpONxrly1N6mm5BML36TsyvtUapiAFtRqoyHQUwq7PSzhSHwkbn9kM8m/
zLKYpYFtRLldl98ox1dWpupVGg/C6N6laFj1V7NhYqjiyCoUSNJ+qZ+VSuMbKgVZ1NIN77NN5lZm
yFLEi6eDtniS5viC70nD2ze1hvm9kPknqZbPjyn7mRRjd5fcxTY+aJ1vA6ATno0AoEIBzBj3Mnju
Lg+PYpyTO2AanH2e+2ChUx/5duHa/XiP6YnCKtp9DkzsxxaCBP2yvfVttn/8xgC/ZJSvqgmCFYH4
y+vK70Ap0GN5HNkx0dwUjDTUO2M+VURso24IbgNkvfchxekAd61c30d8ViAWbVeeNfgMXHNbnd1y
sJA31u/0MczLjfqKv4wdBUid0UQvfBLayvepR5zKJXzorhAep/ndD9zbZu3EW2m01k2yQ5lskwSa
LodnqaUXmZb6g/7ssRyO+Ts6JGTUAXRxdPBAUD8kbsCtwL5Ps+Vd1dKat6qn0W7pM72X9TJdZ7OZ
ruxWGTVl3nIsFWJbW/N/vtGKp8X6SUOQfmrcLD7TCvvbSgcyksi6m9ySy7NV2c2ReCDv2/pHaPrh
EfMgH5TQNG81jpFiQB/qq54KqBk3j3cKPJ6ZdtVQUppYNBiNvTzGgfOhUhTZPKekJHxvZAD4qfZe
c2ylJxdF79gG4hNj7z6EMn4THdpKz1AbmW7gHPOcuXAahPfK/hWHKTrrfuJjT8Axmqvkd6U4fY3m
dIorLmMaKIs9+uDJlci/ljbarW+9xb4/vig/HPnrxHbph2Lp0sXi0ofTvI9LVrBjF6wdzEZ3mlDs
U40pqu8Ivq/IjE2rCdaZvdgkCN1bonrc0y0zifyk+hbcfw78UApGCaOkF5Y3uh3Lm8sUpf1iNxCb
2rlj8bNxdHOoE51d9Uj5gPbdmz+v8B8RutSSUHfDAv0EEm9KSBbBkSspFS/pquOZMlJ4HtVBNWO1
hcqqe6jeZE2qfLwHyr2ljBcX0avfxFiuJgDYiKQoZp/BIkLKMp9UcvML3iKvhqCQkcyKiUfyCTtH
sctDgzinAc9QNj3TZJXhaiRDaM7eBOmFuG/sf/dl+p6kqXjuC65BZXBTjy2O+nWpsh8tJvuFaulf
gcV4zdqY+Vxioe86sIIzQzZNj8khZ3H/6EB7cU8CMkkn9jFsyh9WAtRpMuG490DumBA7QeTBFMGJ
pQOOU4ti2HmYM1BmKYzY2Z2jAoPBU58F4kxhAaQR0dyggTPCW8nfJQVKwCaMtjxGOaUZ7ry+oAwh
AGNWVAmGzjnlmBiQjzMGuSvX98Nc3MM4Nu2R9xjzo45J/3I02YzYTfZ8NsODl/MQJXB3TwY85Utp
VqfZJXXoUyXU1Ki2sudYVqIj7RD/H3PJC9hbvb4s8tOPK3WvzeBPPvBvx6FhaivaHpfCBJiY/EZk
dT3pMwO/sB/7NAdQ6KzDD1lwA4V/jQN2dbRDRPwRlBVdwJ4LfgsdY20Urm+Bhy84lfqNWH5/WDh3
Vp47vvdlXEVh7GQHA6V4R0Rt3MOyxVa4yO8BWbFDo600d3/DTOuDgdoRtlTtCgPLKzadf2dEbi46
O61LBgngtCe9kXC+AY7CboeXsP0RYtkGSKG+g6ymrMa0zSNWwy9waZ/Y6VG5pXFkASu5NxSgZmPT
OuMvqvbA9PVxXb+PrnrKpumPn+qvUKTxibZtcuuIaBY6UeIg2qnygS3eI8Etf7kcSV5CSCtRu9DA
CJI/+vfbUv22AG0nLsr3AP+m6vhJ4j0KR2t+WibDjPoKDYyAXMpj14nCtvbfw6EEj1B+ZwXZbJqG
IIY7JQGONn0Brgn7IUPPZOvi7+HI/Cfpitk76igQXO5ZSVnM2iYprWfP8Hg1wlvctu3rEKJB5xV5
We6UQKAH9Yw9izo0VZiHIqn2ll6m90JSpIfKi5tyutSur97oDB93PhnLevYibbGj04q2o7FWA01W
TE95+V2yS/iZrONcDrzR1BDhRwtHKLagr5qZ/ZfUFJWG7py91LjLdE2aFPwt+2LGMaa/ACG8Q80t
GXTWiFq9rz0A7IZHKiZEDQvj5py4HvengRHUb6xx9zNFxoNXRNi7GHoBlm3pkbvDnik78ChnaGcS
3TFn8bR4InGAppDyGIgLqJnB4usnjHhMFVXEmQ2XGbuhozsiWgAfyM9ygh5UtsYzJ/JTTeUHBFeQ
l+bUzrfYKf4QjWZ5B7cd35dyTvieiJwPRk/YxiY3Yzfn2vV+G2tch3sYtT4OYXtSUsGk8YWX9Wlu
+4rTKKvF1n6deJ9u2NNpr4sTOjOA9pvQ2PAUFfsu7n/46QgXCb5al9O3h7ZAOSSudvZchAb4ksoW
24g3o/BLLBAqXxWfvLN3nZXbj7HYYiBX5zizn/PZuZUFNU0bT9X6DFzmZ2F9meBTH6JA4dI+mU53
wd7NwwVzjOWDG3cInvpTZlxmgh/d3yzI1Js72/Syq5kCCtBdeNjNz8EcXpMApjZsHtzmlmvxKEm5
3FKBwCogmVIWBZDOLm9LYzcX+m7B5/pbWCL5OZvtiyWKES1FUGjgcZW1IR6sobOB/uiaHW2adghy
7pdXEwOZaXafXAj/zepOcQ0fxSMEiOWX90bG5XmNw3rWlff3nY5RYC4d6M0+FWfTrrs7T+C9teKL
uoIybJ8NFzl+MkL5kqhHUsLXdfpfSjkdY6phgC5cjGedZeeuJF4liTeRc1/5hCIYL3AAWpZZt2WG
CJP6oMiBgtHjS11omkG3mQQhmTibqQCzQKOOmsUUU5Q8NXa4PP59kRUHrqQboX24+J8b3FjWOZXg
nib2/r1DCNbLZXAtsAseoXcCTCGLkCeA9ocwHa7m1AHe8NNbiz2lSwHFdHqrCte+op+uvCTR7gfF
GlQ1zhQVJRc90FUX2H8vXkbf+z3P7cWCh3bySsvHTewn5xAilWH402ex/qQcrPIYjNrKUZDNeBX6
lWbbkfBMw3wy9MztuBqSYNG8HmUGa5Wz/OKMAJPQpDnQL5yvhuXQT1zEI3G2YLa4yfdx2uwtCq9p
iyYIIhiq8SpRD41Lu9maBhm8AlijQrz3XgNthqcG8wGKIpWHGaIEUaGzq03NyqjAVkRsZROvSSTX
7vrTOA/7sff8CDMKtDQB3qcR7q8AA9mmUTTTIiChbnhmdS6V9UIu+Oizercd/m0V98ttslpuratd
HPzUDr/6fcH2QzuvvyF6UZ1aaf/SYeZ9xCszbZzAX8Zxd61QZ7a9n2SXqg0vYBpTLlsyK6NbvtMV
mK6jX7JTiE6RMef8H+MsO88uhpMKSiJNrkbNDEJbcGf3kMZ2jEbNg5KA5xoFc2+b/cuMf+5uGMNB
qgDnn+lnwPia4cLzoN9Y07DsEwwy7A29JjL53aVtYlEaw3OAe/1RdeVb0pn9id2Guk/CxFgL4L9e
5XMEcjekmDpZ5jMaQb16eSE4JGCCl9z/tjgnQE3DSAvkErh/AOq99eyChBE0cRJ/W5E31mnOs78J
SSEBrPlIIXGkbMjy+RReOz+jVlLo5TrWDfnygLySBfHF7ocmWioTAzSlAUq/dW5qX7rWtC+VA4gW
ZlAWKd83zjntbFWcBUfY/thBckXZ82o3wf2yaWu0xtkFVwSn7CcSI9YhidklKI0eKlt3NxpLPISz
C/C1eyAniJm69Vb0o/EMdsl0UdFEQTdhGR41mvwh4L4Jc8arXkCMvfgDq9yySAH9tip8Klh62qL5
Gnhk1QJnlmFP46My+HFd7iN7yQMOpRB3z5Wae5cGVAg2xzHPMNDPvFxwMaIVjjM0TMxq2hdtMDwZ
JiibnPXrpipQuBX1hTdfES4XoUPRT85NuY8xG3Ktp9dR89jBPORHsaJswrXFCPM9KI/BVCFiU2VU
iKE402d7aEuJGgCdrQOLkAL3Ojvc5sap6bdWg4ofyv5qYAzcU29LyZr2zrqr/iMwKyOqee6GN/VE
2x/0N7T7QrLPoYG1Jzi+Za70t1XmvGo3bE4ybvNHUXOGkfTtYhV7qUufQnVcKRBEWPmUaUBkc6iJ
cc5VfaAA7u7kXKvZWKX7RjcvVUBP1thjRoZ/DPYLkiKNaRk+WjG+5LfZsIGjsvQ9t4YBudV3MNfq
bHUwiienDDjUDHvZ6+YZIue+GJU+jE2PuCC423MY98gTlPXFNgLokzUg87CwXhb3o8GPwcfFPAyQ
mWIOTzwtcGUPJFAe6Vwy7Rb62ZyTJ87w+VlLWtN6FT8v43CSYlQP1qP9g3SZeqjKeseF5O8Po/iR
j351S0WDRIMEUMu4jpakZAMmCNr3bd0cq6H56tsQjoMtqJDUyA6NgrJJaATSv6VhL/siynVmHsyw
CTZjGz6FcloOTdHdOVPt+wBqdyjb59JHPwYcibvEJQ7mjogrKmXzjox2GHIHGkTlrYVRAOLH0vgI
bSxIYiHn26sJIilAzSopwpNdoG03rg8Il1s02d0vmycx+kqHExK6VI3mWS8lr13MKttJZHLEuoEf
g/3eirlrA18d4iBqadVLy+LB2AkPj7c+D+l8HzEycSpnAZcdh9p4Wpb+cybO9pt5PwrRoeZxaLcB
dbP8JXCA1JTNuTedHOWFW0+Yb8FsECUSidqMGLWrnJhAKeY7zBV6fjBQhIsej7HnfJdBda9rh8Yk
p3A5NWlnO66dB4xhnP/6nfSsNefQH8zJBSjs1RakqDajN4PhinN3eDDmfnif8uVlVom1sYV26DMp
vmB50N+a03nWQURWBZWfhPgvRcAyoIQXkui3AdbsQeAy5UNIFfMC1WiisgyNiCAfF7RMhxMoqtwo
XdC27NIH2gK4aYBInEgbKJaaoImsla+3rqG88IA0fPOS0d4GJbW+Y9tBW5w1zy8CoLg02r+GT6LX
82qCqnl9GWT5ZHP8RI+jl6Y3lluF+UaQ1mRq40CO6YVnRn4xC/3ZKl9HHsqu9BpmHPdbE2bcxifg
QvbVSFBV4ynbt/F/Rg4NV1jspo3qte6LPyh+P1AIoJaDpmjGFw8kX5urCc2AfS6YVBIW/R9XzWDI
ezpsPKqHLIsDegdndkaM4T+0ORhNmKDz3ll9EiX1i6H1rKu0OZVz+TwxxyIgBEx6s7HgfaToJl0S
5FMRvyc5nCoTfIfb8R9kgju8RkGv/ebT6atfBceuTbosfx1nIfo9anpCMXRM9vKW1ukJuhMVY8n3
7MAg5rHHStO4Y6r5qpKFC6a3I5l0J9pqjsmo3p2GsGLM6j2IU57PJaG1UexKbX9Mcfxa5OYFutS3
Peuj4Vb7LkswicpdL8IfnaYHfhQ5joUkiQkmZZ8Jp7hI1SzXjYRbbo6NW5SUUhf0R5ILo69MsqoW
9rvSBCh8r/dP0vKKu72+XI6Ba8713SeyfOrdGtSrj3fwgbDbv2uHu3bpT7jEAr31OVsf0Sr+epyL
mEnpPxJ0A2Iyss09v0OA2XU8Q6lxr7p23Ktav4QzAlNNhjsDzhRzrLoYoeVGnmYx0YYV+JrtMDC6
LyJJWAFjOuukaRI0IG3h0mu1a1OyyprDopkzxwo+ZX3cZ3dOMtk9t2V2B0P8W2sGnpihd9v1mbxP
Xt8f29b9mv1kPma9/K64ieLsHw+jYxTXZSya/ZTUNeshtDPsYURIWaxwSu3v88AayfbiF8wen6Kf
mpOLiZw1GuJLkle/ZNsTK4YV4LfC3geOrCnXoBQN9Z/TTXXuw+LDEAXot9qTR09Pv+emuw2GmgEG
En3JFSxdtsI+jRn0gQ5lE2VB919vwdri1B81FsUG4OPSS+4hLISEzzcNwzDnLmpwPS/9MgCNn4K2
GO5hQ5NQPDFZpasndbxiyta3qaV3NgHtPosEtwkWIzw/XYEITgbDrNOLTfbw1Km//x7N9Uj+HIzn
V9EW3vnfl0Ca4B2ztNlJ1yW3HttEeKvxuUER7k3vM/Nnvhs9PyXRwQsR9eny75+yFD+c3Q4JLIRK
PVl4XLadmeH9yNmwciv8L6MWlrp4Nt5kHk40vI0cprxXEAWMnoJzGnPqnhva6oUTzsVHS3mTHrZ8
33s3By6vSgCz73yyg11TfAVleG8NMpRO3v2qaWGnJzVAdWhgWQQ4FoRLNl8O5SHNoQfEHeXhSSfd
KEiZzAaZpwAUW+uSLAMchNJy0D3J7GDfXfcT9iEDB3zPc4K4jguPPcwRDZLGf4EK4b1IPA6RnpA0
7ES8xClAj4rz07JpiEGytbRK/Aftld2oS+wvAS5GEd7kcKLvcrlEFvEUrgWZYl8L781QqZOZ4bYZ
QypsiCup8FajOB6Bt/A0LdmOWEbHR7xkJ2YYZ1TcECvj9OrzhvLMFQGXosmpboqDq1y/0LRAogVX
7r4A/njKrPaLUj42Wh4WBlLG+ZhheV14xoSu/+GQztyImN9mYge97ab2zQKlcrat/kmmdXvwm2Tf
2nzuaVR4ck0KD4G8HMcMYjcpUI9HCtVTPXCIHUIOXa7wsSMTr/qOPdmhwEZ5mlr3Qb9ccaL1G65/
Fhv7THBpQjy4Q3KZEhp3OJuvlfHeZphQwrBN6/s0Gps+WThxc7oAKs+lh1IvzHF4ttkCxaPznPlF
/UCawSQpBQAH5Z+szjm5rbevjDG/D5XdP/cWVhwWyIz4noGPVsUH4yeRqIZacOPRV3j7GIMGRFRt
vDtEBy/87u+T5mRiU2pY217ws6/ohCU0fvUV0G/4/k8pXsSAulAwfaxGTJ9frBy846TGY5cA201S
pCsn/A8vk7nvZ5yeeazjhzDxgccmXpjml5a295K7ZfaaKlo7DRUiIax/zFlgnaeQs48T0jvgq+VW
zzQjI4zncA5wq2qzhv9g/e4KaIJeI2ccMd3qQknXpDiNOvSPFBOw6dk0vqYaDOiMLwfsKNHDmrxa
2ZEhXLjBwgj/COcA/50Y2qM12y/KibH2qWQ6dui2oiApnlT/Kt/wLJmq2CVSQJAKs5s7/rZHKzmD
VfPPJSZYSdXfMTGd+MJFPp9SIq8N9V5ACVeTNB6s8Pzvn1RdvZi+7+3hctAo09nDPs5oKhSBguli
v4Q+laYlxi20cgSYohX9vm4wwIm8jnwzzl/KaqBrkbUrFWLfpTk0T0MCFboKi/yQpOp3wdR/nJsy
wVPHsM+xbc4jP2jee239F1hd/VzHRXgp3eo9DcXA2t38I2sa1OM6z59zn+ccNMwIN+NErgb/GdvH
IwRQ+4qo4dadPLBv8qNRe8B9svYUhgkB6ynj/V2oTOWNZacysawrAh55ELS72fPPJGvoOh85Dbkd
UI9lxicX9wMxqQBUqYB5RwWD075IzQq/VwSZu1+tTSnJXBvls0FyuaySNxPL3a4rKZAnk8Se0wkI
OxblJZB1+bIePAs1cxIbxblaGZYiVd0LabXLkmH0JT8ZbwPLXYn3QPtCx9rN6ar2i6haM+yt1Z+8
liGDu3x87QxGrYUTYOea3aui22zvzh50+GDKcXkRB5M0GVyFss6T115ZLkLtsztBPto6+eStzqab
7BazxWUWtH/bxFIXQBL0Udb/DVxLD4Lew7ZuSUMm/gnBXZ+GsVI7uUDHhUN5c6w+5TZbG+eh628d
Z5qN189E39yw5BRopSzMDUqaxvyVUDfVcSWQVT7CmwIqDc51nYAU+AxSM3/p/8fRmS1HimRB9Isw
C3Z4zX1PpfbSCyZVdbEvAQQBfH0f6mE0PdZjKlUKYvHrfpzayl3Z0lodtuewqdSJu0i+MTrOxvDz
X+ZssA9Ok8G/5lYX50yqcTyVe6chBp8kqXNf1J6IWtUqiIC0sNqT3CxD7FbhrQvd6BK12S/UEnFV
IdUWdRDg4QlQuyRf9BRRooA5NhvUbrYr59yK8AWQNvByv3lX0j74xFl2rvKbjUUy+MhU0Fys4CE6
M2kCj7cuK5IPq4bUCqvnrZZld8L4jCve6k9xdXfxclpz9jDgPGIr5kDdm/5L6KLqcuN68SqMIb7y
va03NAdKJeRhDOW+9r34FkqbEm2OuRMD4M3Iarp2Gn/cWlkEX16RLzHiRFyM9syt4AnfmHoZAojt
5cRaLTi/pMHNqZAkOc5TEIr1Y40CQBvnuK3YhG6kApu9mOu/KU03awTDbutxr5Ky/zBolrqUMyS9
iijxmllqvTY1Ud886vb0xBAEiO2NmfT5KQD0u5/a4a1a/LVVEHIU80hAjU2JqyCyJ/I+FAtYDKqC
YOmdj68MnsbjgCjldBrUc9W8wAmm/gisreu6EQbVEMexNp6jQD/jgkoOgVvhKDDxy44tR/3MLvc9
d8C7aDpxFKJwCN7VwTUZsnNfKfYlku1naXvmerIxSFp122zKEW6HkieKbsk9wTP+N99yUS/oTzT3
VjycEBhhhBDijE0Lj1bPjbGqaQhN6x0ymWboHERQO6MMIq2szhNsvoIQ8L736XqJsS5HARcJu3Pn
T0I99YppBQWuPhzlVqgcReG3n1viFoxsTL1y5a6R5fMg2vngVPyVVU4YjKp76gBt7HcZ9V/s3iu/
t8Q2HtQnp76B4h3Of76As9iB7814fMrK+fTy4MEezvEQQMJTSuHZqtfvwtbBI2jl3gsKDLhx/qcw
gMnOPiZ1cs9tIpj8TvrqGzmYddO6OVpaezsR1ttS+O5GQHSj4T/Lsp/cPurWEbOWzRz409kMRvq+
ZPBf7CEd60ogURlms87a4lsRcz/Ulv/UcSrccCfn7jDX6Wnm2BW2lXuWpnaB2p+iCMIweRsKtSRP
qIlWuea4ekOyuHlAObYRPPwLjiVEWynLjUXe7dx6S93jnMXbZM5TKmqZpNKP8WiaiThnUTyXqY72
1VQlV4OdczdX2X/mXIabxkNKLxXx/8bOLrFHZn0xUqbh9Ix9ZMuHsg4bCE6AMnjga/8lKXV+GPvo
XtgQssfYTT8CDNKH0hDlOoI4Xune2BltN++RKZ8YJ3kHMWYQCvA1OXV9LqzGZw6MT7zO2GLyBroo
SKpjFKXiNacPhcjETxtV3oHT5LQFIY4Z16qcyzL3SVRw9DrIBMrnPuMOLn7pVE0QWYHldg42gBj7
MnXWT1lTGqeE4/1WO/5IxtbNH1FI/fVU14Rf0fULj0tJGzKQiXFZXdqyiy/jwJY4+ZyNcfUfdU+I
hkoxxjc+en6afWNZBvkLP9UHqAEx4a2NBmeDW3kzd553YA38wtbBQDCgpzXJHxRPNE8WASdy4caw
jrONQ2njJe6y+eJAvGx1c59zFd6t2HzGiqyOLkUCbR9eiKN0jfmU4DR9iir50k5o/YE7/owVvCgZ
2N9OVfTHFHw9ISWUOYrZ202bg4nyaJpynOEyy33b88voPGC+U+IzZ6SG18NWyljlyqr3axo4aSt0
VtERVO2F9tciK7iTVMZT03nzwc0HQGNhifaZZO2m0clr67QvpuP8BFVBxYYigeLMqDTKHrut8MW7
MQTDscgsj2V6Ll/QGg4Wf7OzldAVF+V7RxnBr7wAapR6f5IoJ35L5QE8rult7HYeGZeQBffBiUyu
MxzD6wbFC2iK+ZfasHDraDwgucSIHpTxb5LMpLGBrVdjcnWR6M/TVBR7rwUUVfpJfvn3RWt+QS5q
+qpvdwWGw0dgYqjLhSsudlORvknEy4xVeYvc4F/aBduFWdS/wFl9a5wpOvwbQJQtyzZtjgXf4mqK
4CVUjfOUl9EZNsK8tR0xbOxMo6p0FRBGB5tAbxzwJQagxbjVB+0GWK2PDJPcfXfmPISfhNJFgDhT
S7KWes8Dno4ZT0d+GQu8AVx29klo32qMYvvSlgiOjCTPuENY6gyu4JABzADUh0vwd6yo/GCkSY2O
ZFQuNYFkPF2lxm45t7gI2uTTKhkGtwNpgC5JT9wgwkMQRphQFLp8b5MUrWV2GSUaXlulcjMEVMdE
GJ7AMC3TMItCqyzp8XRSMmcsddp8U+1BTcSq9TFmSMlIavgr/YWdlkDn9rPPYOzEWWqeMGqDobXn
udxVaHMLNlIx47qL5Lmk5AAvZ++ssq6HHFQFb7NLdiwfc0xn1Sum15cGrp7FVZWRl/fULvxp2TOt
8PFqmxYwdiGxUvQ+LsKGtVhRfNDV5kuSBB+lQ53bHNtvdB9yjiQ/luGMtTkKr7gM0n58YW2b/jSr
ELch+ftqjaPZJYqhAoYEWC5TXe+SxqM91oEdbQ35uceGsSKwvWTVAp9SUWfaGmaMYaC1H5zTCNVC
AYnpHUz+6yrsT2S79ZjGO2NI0CdxMvPQjXC2y3g9dEy9WE7/m+R4XuaZ3MteakTwyAh+uBDvqFxr
0WpTQveSzmD1ksC4wggNdCilMA8G88YMERfzEWdcHqP+Cvb00QnFpQyhireyRDg1aiyQg3ebmfo9
hHAwCKsqwpdqwuBtkAbM0Nz07VoNE5M67MsbaFgbmCT1eVRmdPdSai8F8jjBleJCEmo9+WiF0vc+
eiM6zXhmHyFaxQIez3a+FBsaVc8w24b1FDfNqVH5c62dG6XlVJv3tJ4MTfw69jEEU8Jcr7ZLF6kB
7V0Vigsc9zUmrTWWh8XeG/bOf1FUuw8jFv6FUIW5Lvr8xqMw45qp8WaZRGHdhO5daTdiS9AKF5eV
VRsqKVriHPjdHGFmNJT/TJaMLp1XHsPKni/eJOg25XyExv5NNa4kOGkCPPfgPQ0FUV3Tsa5B2ixj
gzTZz1QFxJr7CTBM65EromE5bwTJIpgbsYpuuJoJFo08J1xW/2QswdCqrV8WZ3USOVAR0uSG5Jjf
pj5ANghNY1fGs966uSdImpQvseYS4uMwebY740bR23c2V+RGoSyjHHv7kFd+6w8OZnNU5z3L74dl
9P6NRo52T+6Unafg5wzGoz2EE2ExFgWt8a3Iqjly1gkAilWY9uj8O3Diz862UP26YtZJnaDYu21M
1QR1WrTnWp0o9jokXzoElGLV2XnAyZOmInvmLrCSvcvCGkAZi9MKXhu+AlgX43rQAG1yykSzIY2v
BSFYWZxCMiJX6eDcz9Wjrqjk8pYe1b6tXkSayv2UJOKQUC6YNuKZmTC/EO1UmAGBGFi0R5QTeB9/
bs5SCTRzl3m4pMhipRjLN7OsCACtUDm5pXDuoEMWD1jGVmyyG8uN7dMwi3JCpzftr0xk+/ARViYC
eYaTGLQhgUB09XXtTeE+I6cktVAHe5y/Qe4Y28FiKp5UzIEFp1DeQpr2SjHCIAQkEvujzXWGsU7e
cGNAkws5jseR9eXPnrmLfeFfHXhyG7WQp6zqqx5cc6kGA9fFwDafMVcZIr+Grlilfue+Vt6ng23n
HCcYsHCZWHfDyx9tMJtvMX/JmKHuuc2XhQgM2wd7CPpoeRCh99OlVKRFpXt1IhNSflL/C0j3d8V1
AIeZEW0ci+5N21fzs9s9e9XQ0zDr2PziyfxKeP3/7CJpy2+TghwCEXJcxs2UC7kt1CFfUhFo+Pa6
dws2UfoiY1n96gbi/kOruMXOMC38BlIfuMMN1JxTn6gRnssPN4G/vZ0Tf8JIBLGCwnA9GIds+j03
8UgHY+Bt9Vh/G4NCjZKJJKefxxiaaP6sLE71gR/Dt5ezv8cC9dIrtOowKp76sKaxesCLjYvSYDgy
t3QNRvIm08XICPSPyFSHok8RJW0z5zRm4CIszBdJOa2sycT9w50M7wtwBFHrXVUW3m7sja/QBOLo
D4x22YqDlcdRem+6+olS6IK23IyOWky4oQKa3gHDj3QWfjJ6JdPo3gyfjFgHPF2HOHin4JKX0Fxa
89vNR3WviElhgQsZswxrelDMp8Kbv5NCcnDKYZhPWQJ/xiceE9xpjKX306mNrZDlISI4sS+DPlsq
yLqv8S98wJ22c0FjPB0b4WQfpxSXjFmqN5vo7RpFZYmLRdfQZ4CAJBqczcp5DQzMN0rP7tFiGEMO
tQg4xjEnpY5+U1bKR/YBvYXNv8MI5pCYtch+k13F8SFfGIfTD9MGfH408Hi9zZ6hGs7jLf44KDC+
YP5FOuUJA8F8ntt1O9v1OVD5V+7q+gBW1751JBuJAbwZafIRDQB+ClyE5xHlHvGWel2N8UuNDrWF
xsQYKrDSDRcytF0aCOhlrsQutij7xjLyEyb4kzNjq+05/k6Tb1nYn75p6ZM5TIeK8TNI0L+CO9u1
RYpLaR72U+rGkRitrUfPcqs1EYsQ7hz2BcoP9SHHl4Kprfge1PiX92M8Tp6+45hkgG/icyKsBECw
c7EHxOpcuNY1mqpil08tNQ2kuV7i3j1OSxnplL2aTQ+uZgpAj/npps+ovO1g51A+QwalhWCYuLht
l3j0v9DSODpk2DuccG6MnR+5gTXVXQoKsDzc2362j3WSvonMfQ27qjgLN0AiLFq8oYiI2KIAGsUG
1mhyrGciWs3acJq3quTmrdLE27VO4q6GQMf3IS2TOyAibxXGlF5m9GADEDBOCpD5tS+Hj0j3084V
ajqJZi4PbsncI2pq8q4w68ZJO2uMYgxIx7Y5mYVoTvbyBawGaASDPzgI/8yDTRVtk4HJgvBWq2id
kEIXRBcfDlN/PrK52/Rp/kK7FAsUdNC5tiGAFap/WNl0wKnS8UkNxJUKqlW8/KflZMNIp1uDTRe7
Ao++N5nD8Z906Sz6ZViWm7SVlM6p0Dlx1at2kDS+3JIxA/mgGu+Kk15TldCeZ16Q/ZtV0HbZVVEJ
sQxL+OHdrn3IMh8OXusCe1I3Iq4NQRGMVKXFwIvrNdw1O6anurOQmZlBDi3mAtfiCGPb3VfhuPZ2
UGZC53GYomHEr+VYfzSWLvaTj/Hf5MVcdQuHWyX2z+T12Qp1r9xVzvfYdC9IqxiNJN0lVt/xh+KW
Ztc1W/ye33WFvFwoEJMCAOezVoPaZoSiO7eqVghAwz1wjZdUsADXgBY3mr4fWpS3UrFKJ3DLTmyG
X/FASF1fRRKVdzNu2nuXwamwLCrT69S9966Nxl57pwQnH9c58wfHUostVsV3aGMED9Ps2uTkzTuT
1DqE2HKP0TXkd5WPayPUL/S7oyMu36b1/w4mZ/NY+opLIeerrqPHoum56ZgBDQ0Fh5O8zJ8o3ORY
tSTmYuUbF0ae79SYDhsY9/dBuu2pxW5BQpSKT+jJZw/Nbx3iN4O0QBZPkwG227g94IaHEL+YIv/9
06TYCitg+v8sY0aJhFCxWPG2ePt+DmDCCiNHe87pAsFTwV7vBszXvB9jiKZdILuGsy5POMxwAMEM
BsZiavdDwoR9mpoDbry93ds0t3WAUnQzKe46DKcwx9us+muZeQQW22oRK8likO2EK+bTAFkJrH60
6cnTvy9NmJhb259/127xMnHwuhlANfEDoa0nWf4HHi1DJWDrdp6S9JvtmDvO9Bp7Jg63oD2iSDTH
McyqYxsQTKuGs+2W4lBouCg8kk/uQkH/90W01tSs/v0jYFlE0E4w4c6jT8iE2OKEdRgl3L2SudRK
k8be5G1DIs6Nxd4qkd4gQIVkjcpk48Txw7WnO8bRRwwXaU8SlOmQAJ8dB5hWFqEumwNJFylGiq7j
aZma6hpV4km4PJXVRJges1GH5aXkQ4vsBKMp9c8zqUcHeMVoeukLoYHmEIbtD8exRxpk+zK0LtNA
v3IrcirlEv3uwdEIZsqiQjdEYnLqzaCqb4ePjkcKh4xPi7sT30ys35vA0iuAhGpvEoVceTpX5xYf
4dlZ/slPK/idpXHwF5flP79lG7BsJyV5jcUFtfc6JhVjh9LbmVawyTK9Nwmn3OIw/iUUcGaXUwFt
cn905z8t/xl8XBF0CjIaiZBfDE4Oo3xqs4nKQ8k0a7CSy7i427gOJKSEmEnFfHR4ALTCltbTFSlG
sc+apc0p9M94QH8P2WTs2pj1CCGNg3dt8u+mh92dVenoY+IiDPZDuhRz0S84z1SvpeB6li8Rqtqe
xMKZqMHIWGAONmWCxIqgwcHTj9czjS7HKaA1uk9xbMR+Yt44/mLglzDNG40Ukaf52xx5BHE6kzAm
5X5HZu4EjTJ1YTQAfCOBaV5jX4np+YIMmZ6YI+i1KbEMlbgwvOxCDObVsqF+5fVEE9IUXUH1fQ6E
Ao8zDEE5f7i13vd0R+wAO5urueyqS1WGy3oxvSJnlheSPv0jMZnkDiP0nNLAmIePCB9Ydmo8tntk
2K2LXxBbEbyYosPhlQ4nXt3sqG2IILIEYOwn2OIIjTOVX17+iguNLM9ezJEP4eiYMoxH6wi6TSGg
fAY9YNe84AXKK4wImATa6li2nMXxW9wJ1qB4IaKiRzGqswpmx0HxERYxl7FYXLEvvFKDmHHPBdCj
jNZ71R5njS6gWN4jgrd2W++uR8Xi3mA5DvrrOF99qwh3tuR+VrxHWa9PTmoxfV+Qn5HzYwu2fXI8
3z0C0dovuRdg24X/OZn5PQ3jc9NLBtajaR9ymq0AI8CdSIboU0zBs2Pjf0Y9JhiaTV8WCIOt8hwu
Q1EDDn0qPnttwbZxEf3xb9LhiK9jlYcwq9wKLIws3WNnJeMV7Cyaa4oClkBDWsPB4u3EH7GbqIzI
jHY6JG5enwCukWAXHUNnwoK7pv5T8ghx+8BZpOClb6zIQYVGvRMNelGrGJ9b6C5bOSAJ+APNJ40d
nCZL/1fX3A0pIXZsEJm4MaheJTfamsQu0rml9Nduc6qsPkOiVjtrXtaycLoxuBxOdFBs+CWI06hh
FeHJOEAncCAix82xK52Tv/yvgPzRQTrjLfDYqkfPq5ZD2hF4GS293I1XvcRviO9rN/lpM6/2vi5B
AtNUVi6vmQznai2pA9xWNCvcAZcBKbBb0kzMu9i6bqOpWRPY6Oc9zTL32VcYy6TEC08e5tjVPGHS
b/juLYajYj5GZs2NzoBxHliDv7KK7GYZFI6pBsuuYw7k68Pq5gFVwVDNJREA6aUZUmNj0v13oHbk
o52qF96pT84P5qPj4Kqq+Nok7p/G4hi6YII8I+3u2hD6GA7qFd59veonHOqmJNEj/OIgGGkUaQxU
OaMlvZXttR+6d0bZ2DHI+jD5jEjTDxz0nE3X8CGNNufa2Pukb5fiOcISnJ05fEzmy2i03IaROR74
unJv60bMrs1RqG1UJH9USTptcNkvTf3qT0lOlsZWewScGKx50D8wCWwzUw60gVAelyBv72djeMm8
+JRxUeAolrzGVsDGlshPL8EmaQHbyBim1N1GWIlknFH6u49kgIUn4tWocWjz/k01b2fBieim+1+l
HRGuxGy2LlVIG2bjUnACk55W7Yw7FvUkPfzKvRqt/4axHHbT4sfOicBvE1dQeYj2MDgKL3rJ8u5n
5Kj6ZKeh+6+Lmh9dtPVX5lMSXxokqKRQ6ZpfpPka9IBYqSw4zqoZXsRErigq6m41hwoEMYUQiPvA
LA8syNNljh/M1c+xsj9nOut2oy4jGGHbXtLfmSy3uEE0N6s2PYSYwd5jo/+vdM2rACcL3sOmBSww
vTPgI9RNlkPc32wPoAvaaTMMRX3NetjJk2vnzMt/R4jjN8EP5ArSR7Vjg/6KsZLnSftmiYHU6VC+
IyHPPVgsh0ApXivCAkHlBzCcrUNck5mM/DDkshicxxQW68QwgEJajGNV4xurwgj0Fj92TJqM9jZh
L+4t6LEWd63N0IOv3OfB0JzAwedhvJ+YpWBs698FgRAQvnQIi5RTWaR4Ntvmo3fEE39JY4txHh6U
bVypM/324O/tnKyIaXCPzK0wQEBlbqM37SQPkBYlAocq9jNHVCxULvGz+FT1tGDTbQgLxOS6TIHE
p9/x4DP3/juX8bvlDByJDblJeLQvCtsOf8d52+nkl9M0NkDIep/0w7ddkh0wUi7VZa1+JXOn97Fy
nXNXebuul89GjA1n6tJbPGJvD31UW+F8U1D5y+z0LWzLI2FF6xb3IU95RIZs6P6bMwofnKQA0cmi
xdQO9LVAm6FeoW3aFKSN5hi3ZMUit7yW2k7WdQPUEOLKCuPj6GkS3ab/aSzAvhijxHoIQ1KIIZhL
DFIHO03mFUZd42SAg9i2fgYMIK0vqTEXu6JEFiyAYBs1SX8VLOguuNRgL727neXZsXeBZZUmDiXL
NTF0LXQZE0ziXufdq5Se2OQ9g2RUQ2zgQyCf6qD5zE08F5kYsSB4LuYgXJwwYr+GGLSNhJmwAzYH
InIBCKeFSTKRt6oc+hL6Zl+svThkQRx4j0SFt9Uoh2IHhxATTlQdQbKzfEMvrVu6PbgHbEqiZ+sC
JD6bE/c4b8ipoy0h7naZutJRgC+RMj5cnxfsOXSDsheTyqS4umuQBFRjrhy2MeptaJxZ9BfsHrw4
uUaFFe4eXZ1IgBiuQPXsk49hdCGehqi7GDEYubd2tu/I/jRG9UsW5Xzu8gjJpZ5BPU7ddow6dxmd
QnXV3J5MjdMzje8c6/zX7k2WUOtCig5yrfRTjFmTA7pQK0QREHeCqskslEw1MR6q0H/YCrhJ74Jk
lJGpcW2csGpwos7db4inl4HjBvJUvyOposnEJX+FKP8SWBvx48zPddE5kFIsMO30XBCxz8WNtsOT
sckkJvg8tz6jSFjrxh7fcwXEZcqog7CCP1Xdfc2gAdeJQ0SMm+TaJWtBd2YeAJgdN0ULOdGIRk6Z
27KiWznmWkA1NLccjz2x8VBtkKUWWJA3rgt3rHZQtw5IBOWOHCWPe8eNKg6pDh2Gr3I0yD0wyN2k
Cmg5VRV9k/8KNN8yD69V5fyASLafulEF57LjYpH4tPF6VBTQrvLUqP4tpqcUI8df2/58phN0OMSe
/4RcGi+C5xlxCnwzLKWppPmnzyj86Uc8SSTPF6/Pwv8pjlBJpmd+m+8hMX5i+wWWmY7xlg9t3pqe
uMrmG0wjBiXL7xijTLx6Hl67RvNEjEgxXuru5uwDwjJ6pDP9BBn9aP++YJ8pue/VZ7PNsmPkjZth
2UXSLP07OILBedpSjA2ZAqvhm+OyS0dp+ZChzlHcuLOkFWYAGeIILIeBYVQXU8HbgY71HTXu0X5x
AA6kmyeVfSVO1+yVJ9e1k1F8zN/PctuEo4xKXqhUCNEiV/W/32lasaT647QOjG5g+FXnRy25tozY
gjUmdhp2SLgWwInbVr0aFD3ECY+5L3LShRHbi5lJuYvhM64HMnRGSJ4s5mheKIrQ6qz8cSvaWCVJ
ZQmE8Jqzh9D++jVkdF/YCn+aW0UEWcNwy3gC1KfgngZA23S2vbEtu8bYctVKt01tHlIxLmsiXJBU
Yt4noj3NwKiQ2nZ5mjKONQL2zpwfpxqn32VPhlQ6xamw22hltgGmC7iZKKrT1mwYgM/h+M4wZcKE
xOdDXKRhzSB6CUjWC6kC7fBl0K5uwaHaA10qgcMDDdZVax54UPSutiNKO7zZIswkEST4Nxfg5T+8
HM/TBL3F636qsKfEnTMHC+yMZw52MkOJLaQZscJ88qFjPl18bsQG+FSA28R3Vbv1Lidbvm8CyG5s
4W8Rpr8z0BfsxWbPW4s1Kt8kg/+GvL+bKo4QnoAyBJOKKwYH3oIi8RLcG840xucGTib3C8gcL7/7
CRDL+gBkfIWzeTcFod9qNv5MrFVpiJWHD1uvrHCm4jlHt04ZQNNdBqhLMPgWfCtBAqkkJV673d0L
ZuTlyPo7BYQQmkQe7b6T4IkGY+WE6U16GE5CpjlTzaAuL/GgAkutVg21zAhhjf7uDcLRfkKXsq7t
lIln9DmPpJsbw3odaAfbM1vwvdJ4hneLncl/FMjGa6TOBMtnecG3/SdQuNEYuTwS1bm0kKbuylQk
C7iBF/ClZjIN9W9CbMVTEQGNKmxzo+e2Xus0tuhJu1aZsaiuCZJ3T618nDMZyGRG71/OjAh1yh/I
Qbsmm0xX9FAgeW/5CdOWAakuUcvMujr0Hbcsl3d2NRsceEkfjC4JtpTSh9vYOD9GnWS7MiqpWNQp
XhmjWZEGwG0UYjhs8CIhvhlvvGEjh2Vz44c3gKTmlcqNlZfN5i335blMKtrGWjqnaEy7hhhKthEm
YwhrLLBIlLj90dzLkdr6ytl42v2RDfh304TyY1blxXST5toMQb4p7behZcdh7gyCDo4Wq+i0toRo
D7M9kUAPp4un2/ww2DSWN4X0sbRDVOK/heOIHbryLq7DX1abn9qMS6aqVbINFaQGySevDQNSQodZ
X9ML/NwYDn+AoRl4eWKHJFueUjgH54ZmijYfs31ssuQbEaXd0jXVNp1x6yStQ2cEIljZSo4dixem
xerBZk38zMPHSj/8p2m3RzPXzBDm+RAo/NYuV/omZ4X0Y+c9BXxWpzXVAJhH9nTMsqmQPGdTDfRG
1BnZqjj8lCTWUpLVhlXZGAVod2wgURwMD9EuwG5zcIhYMthxqY6ksN5GIaDUh+tqXZChrZwDWxfc
DnD9E/kZbvfXXjb+FZW+2Vchb4Iwmocl+Ngs4MuAV7wGPlb61acLeDwQH0wrqGYkakcnjxXs0eB9
mpsMuH46A7hpzi90vW1Dnc5vEHEuPi/cniM6pUwNLgiQP744G3ZdnqoQKjaJf5gKRb6LqZCJpp5p
Ja0P764OL4nG70Vg2M8ojjcH7xedVNY6ygQxELXkWjEaWlFxHVM33PqJhTl2OPa+ZJJFX1nAYrGl
9EWFJuMIXVyyNP3Pcy0iV15xbekh3DQk7dfCMohnNrVg044uxBM5RE103tfJOtAcTBvYj0ftOYee
3HydwXrD69sdGt+PCTjET06UVMRk4ZUQlFob+NXPqjB+Z5IBCeXqoJJszXzSdB9J2QKKSfFuRtyl
Q3mZattcBxI4vV2zsGVzI/dNO7F92+Nw9U0HH3wcHTIH6KzLEmBlMO+SXgOpY9RQOjZ4s2pOH0oz
dvZomiUbBrSQEwz1g0PzpRezUUggNVcRAXUaXnfO7FKwUB1MS/qbIjGIMGrYdLDc/jWkaj8cCNSz
sRtmSYKsScqVsAOJsTKWd69mBGDLi5VxM9FGTgayUodq9H83OYBpQOAr5XDWx5k0780EEGQI9YWT
EzmASUQ/ZkQgkkZdzNT92EJTCk7Met+4aBeHkOQj00pknBZNQrUaB4CbmR84B+udtozvoG3cAz5o
IKV0U6Ita6pQEJowopX4ERGfelv9zZvkaI9cxH2gQRyJfuE5EzcXo8qqzTsqR/LqRiLjABbW4xGx
xZ5RNZGqWN7Ijp6oA7qYpT8/rL46TQHkzFQy2vTQx3l8J1RbL76ONq5IE7/7Ifb7Qzl536XDz+eM
445X41433H3mbPrMRrlXuDabktxAUo60tdJBf2LD+GVk82cRc/SyJHeceSCg4iZWh0xUpNsM+gCj
l2odt4i8+ZCgilGZfjYSRSMoF5A6hxkkkzBfx4gRiXJe7fl3MQt6NYgqaEH4p8noBccgurEGE+by
a+tEChAZraMGEsyp74s9Ag81XGPBI9e/pksUMFfOUZgaCVfULXbErz5vmIvV7W7GTdIpKzzHBh4K
s55PE7YUhO7DXPZ6S+MOCNOo3w0Rvx9n4q0TRkqrlz2+2J34O46Gfs1y89kUuJlj3/x0lR2tY/Bp
m4mgJttBb2/syXCYDXmknXgEKpl9WChZoZ1ojE8bde44Ex2k2VxTJ9D48KocVF8L9SV70ISYXLym
V0d7sXqmOJfw7joneKLYviPnd+1n0ZaIDpJfuC87E+DThAMsJEuQboYlPDoDh7xBmbdxmqz4pcNj
iZA1dWgwlSiWiYVvHtzwPYXVdCRLM+ywinDVQ5phcS7+y2SzTOVAj4AkR5AlaUlieAgXd/ObYdov
eLOILY2K0DM22tCT40ZIk2O4Z7mHSXefvodmBNZ61XZj/kqOqUFM1WOsj56bWcyOIbr1QhkMpmem
w1hXDOoBz05vvto1qKo6RIiKpvbuNN3OHYPy1esj2OYWV0+O1MzrAQoONTYLfw4QzUv5HlOpuImo
DLxlY7/TEEyP8TTWK6M2n3vU8WfQTEzjCxgOgEv2pauZwlXEWNkaw0cuKDANiHbMNmOWeVDy2Wdw
O47cHz0Pq0VJv9jWj+tHYQnAc9zJFj8KmQ7cbpnufk8dbKkJa+2BbkQ20SIILlbd0IiTvM9sKXcc
MH9in/hBFVrZix7pHfSi/JiP7lMcJfleW5JzdMUUbLAbdXH4FZGLac8OKZlAqZ1Ctn4rbLEdRM0V
t6qfchjEZ0YsChXwVeNNvBZhhG7QuwkTS2sXKMc/yCFgmJ6Gu0kmf+k7EvifDbVWMzd9TkYf7QAi
Be3tKdccqErFp8wFgckExz/+n+7NJ2+4qe3vCIT0zvZdXgoDy3CaZfYLk9d+O+dTfTRIOUKMSdk2
FBz8lLtd7gXGxnYN6Dsm3UUhof10YIBn5LjwvNrdRpjSdmZN7QsjnL9excQzTZzTMDM+Cp0YIH7+
g4ROc60X3syCQwoT5ysCsrcJPI17/ndnU1XYhvlu5DT+P2PntRw5smXZXynL58FtwOFQY33vQ2it
GFT5AmOSTGit8fWzEFXd1d1jNjYvYaGSTCICcD/n7L227awleu9nn7nBNsbIPwuMlySq5M0he2NW
+cJd4WWDXWFA0DGlfEOOui1Voa4sm7AIAoY5k8jcqGRxqUMkFUKvcBVq9ySOMyxtOf8UYjMfUgal
KQH4S9wDGxUBwdvp2+WoJGc9siAbjFP7d5BgvEMJcVXcnGvjRhAqm+CFRFjYcz7lM6XgDq6bv0Rl
Vd76IHuhB/3q9w1qoJLltEvuqulMRYrCGBgABCc0nRqQBYTyEP6jE2DQ6dWTa8bpytLhzaIbZ7pf
wARquMwMccDJY5FvCCPKZpM4djuzsY5JH08fMm4Yu8hRUCmYy2qzOZRF7iOLVLdNDZq6kuOsjl5q
uvHgO6tVoEf1RlHcj1K3wzloAISTEpdWjnphaXevA8GMc5qqYunb9LHd/K52iv0aDxM1HCYb13vG
KDk6k8VAhEvZqkwhRLRXsGDTWlGOshmMPbNGbR+lyjZ1UlK6e6RFriV/6xjfTpWBB5GvUHTXa2On
4zha+MExFZRFXQm3VSlIsuyoH/FYvYvEC19YCJq62xaxY74BY8UlaPhMpOQ3Esxi41Wle27L+DWi
lnWQlfEJ+vgROL/2QKORYBD51njyQgwcPQBr7Daa0nxEI7SwzvBjtihVfUwIQzk2hIvMKfqx74z0
26vUuNsZuQgj4We141/GbGKxNOAX2orSEwM8SUnQnLI0WovBPfdRLF8dy990U+6MQ2DNUMLRKxnw
8tCgk57IFEEDiP5Wr/yV0Z5jA+azmmIUQvI+aXWR39qBDsN4rcc6NKicVDxhgVjKGwHhxUaPWZBF
rSYmY+8CA2UYI2/22ZA5HqLcHG2tyVhBC7p8poz0d8YyUmiytpcyFbskJGJYa8D6E0Tm8WbwynFH
qxXsFW73SsUtSZzeEnmUtnZK71dHpGhZ0mdEP6+4ZXMaM+dZouln+oUuwJI9LaCQgl9PifJU8RzL
4dhxcUSzTAobkT8lYTJFUC+EisHKrrnosDwOpmPNgqZMFoMo8z0i4SQAPm+IfAMoOHgJgQGGDkY9
hk3KmSIH1xkkc5t+F0Nl54ASnAJQZsity5K2e6e8+1jlZjkdhpUd3EkoQKNX68+QcMC2Wh1ECp3m
Q2rc9MkXarV063B7R7RTnWJRECubW1W+q/Ng7ZJctHIs60qeaDxXmIrNGV3QctBYB9QeGb5CHe75
nBxBcCx8zTqaeXFRCxoy5si+DOA8oehI++lDAtwhkHKLaIZPMPb8pT2QsJwxuAbCocY0hXDim3h6
N4jZUKH0O2b/RBdExjix7wPUagU1DMLh1laJGoVJxCGNFsOa8hAK7nRjEV5JbT/dHUo9HecKrfuQ
/fTGzdp01w8DZHM/ukPnSQ4we26Izk3EGw9WD7BhL46KJ+ord5c4CiLJ8t0iFgiCvlltIoHNBHzR
GmhMtLLG4XfP+Pek6kW3xfH6HFhIQDJTQzzBrLrDot0GNa0eoMq0kgy8ZPishn04sGhXXrtvc7R9
uvsJk7ebR6mPPJN9yYaeCuBMaOdYC9aKrLt9hiyb+sIFrBUjlgl9ID+0n/y544pkoUZxvpd9G6Fd
ZyjNRy3ORoVSo8nrHTmd+p83qdD0HdJHhqOPJx+P/YxARD+CsDoNLH2zCpe9oQK7TdhoDvhkNhL3
KGrtYJ+1brB/3BMhyXaifg77MNizIYfBMWQ1IOCOWpu1bObSantK0NPPGxjaeMhHeuodfG29sJk1
xGuVCilKyCNHvgQu1zSumUGSEgSWWWqyB6NzWOOMaVOSgYJLoaXBxcyfFL9Nl5IQZ2jr5rGD/bCp
JlqSYkV8SXp7JwzBPIPvd2orT46MytsoyRsc85rejzAQ5bbRRmTKpNqPm1OZJehqeqhbRJ9xmek0
sgQID54xRYlnWj6SHygAXxRKSGewMyE/jnjugJmXy1QBnRMoR8edRCBMu6oJ/mmwpzxZ4a/RtMuN
Orkh68F6UgpGwGbit4ywlUni1F9s4JkAxT2CMmLi4gfOD2t0wOaUXUZUj/ncJSa1tq8fhtjI7onD
LKyOwg9migbm8t68UP+bl4Eu0apV1WU/+DaD1oZU2YkJIRXm2TnApFw962OCktsIKW21fPJfjvPI
MMXdTAVBWgbyfoUr1Km0uGywrQAcJdCL1OfCr41XiwkYpL5wkacw4nlzTCHtDduiUr706dEICbOT
1d6VU/duiL5UNag/XL/8SKOTnVfFuifqbtUo01XPcHoUhDdowcllWqwrNXpvFZ9AjVOsOnDNm+Ep
y2WNszt4Z0OOsdBR0MeXdK8rLjYKBK6NGXFZCQNQXLmeHh1TbLM0rvYpmkfhkV/tgECjCZAROhcb
MEMh0VVVyOpKkkrfbdSa7+aQsEepg95kSpp9eEZv3cdJwjqog7YaK9JZHUkHgc7oJ5Cl8R4J+CSa
1z8js0WGjPCZKVm9CBQdolrSwCwKrbdeq9i9hNaajGMbzNQLfRptAdY2Z7SB6lRHxjpT4XAwIxJr
qC+3YsDXV4hgy/7l6rR41MJU/0JWh6m7aaIrTg85CaygVWjGOqIKPBWSzxVRFQm5EIIHN9G3rn+O
29E4JR7NOmvKo8o0n7yZiAtKkDlyXiML9qFBv+JqOdSaXaxp6s6ypq9vrZFcYZvX64paf4dgO1xb
UgG6R6UQCfzxdY/bHUI0xEg2ecIJWBemSlf1hk0pTVAzxqRj6834UFfQiAa32rgD9IgiatG9i9Q7
mOlXQJk612utWDLFmcYA2mVIrWHWo99cEMRGu9PVm2XrhxAqJTsTMDLoOLCH18P4DWpubkW6uxTM
gUMF2ONUP4r2kCsXN9O9M0dIJTjvJlDsLEz6DsvMu9RuZ56U0o8XIS60uasm1YamxhpDu+B7hY0D
2WB4ftxoQ0XAeUmfP8abgOAs37r2VXNQaZpjQAgFkgrOYlidLaoA/BLqzq7qnVP39jGjaYtMYp+j
Rx7xde2rsPb3nu2yKIBw5FrYLXoDgUbTfzW1KA8E+K1p4mzzqoddSxALfUggXHaIRb8Nza1G3bfU
GmwDJaEuZW/6wHBsvCJwXzbGQMxSX1jvhusolyAPNyxY4jamyh6oSnfrOjGyxZPlWieJbOHpEF5Q
jBVr1+HrAJIB5QL6CUYiNMJaat/EwF7BGFaI8SarAbucy7WpFIP5s+R7KNs6vHfJkbj0cgd7ZKaU
oCYgqKQ7u4ZMkyjdkyuGEVSlCA8grxYZmzRmVRKeBGSqLAiHqys5ZX32gnHUFy+IvxQWHbs9+bk0
ziwRsJOmh4i2aOQESL4Yg30NPpwo3W6M3eOeSMd+W9m7XLxZXPCPDehCIwv0586hBfPsKoLemnSH
s95OTZPwQ01ky8UAgVvnSNwx0Da4MjMG2dZ0tS9VlhPiUVsGKT+U2TRsvL3uEDzXt8at7KP0d4ME
PwxI64HZRGxD0r8XxZCcnQC8cI/5qu6xJaVIWk3zTlzvzIq7ZkkCng3UHahAwOpFLwMjcUZJKfNg
3LOJxBGUYQForfizzp03Am2QFiqk85TESfjhjDliTt5iln4WwUqQEqMLG38NDMJVZxlUZEWXrg2k
MXAdgWupMSSevnePna6Vq1BmNO/DMiRmhRuIHfMCDJw2yn1adxgSiZFCYuY/VznsEkcDX4POatdW
9k+RQd5j46HP9AHfepaUT9GEZxn6Rp1TFEVzlpj9oI7uzp/gOKFnALkYlE0Dap6Cutl6nX/Kax//
gm4UxyrA3NiRcURdqiDgctThEIa+y0SivgxxZtHIxImrMBw62rp7HCGebK3mqtDYALp3qko+ay0y
mLS3tckJqzlgUcb0aHAAtmDDr0AkTFzdVb8Dx/QiDJBMKugZMQIOjMiGgkZZnSmT55VRBXdLNHAC
BcO/lIjzUIlJ2iXSQoniC2tyfIFbMW9TtdqlBJ8Yql9D9mZW4Hn4ZYoErFGpgiYbjfKzCgt15TNW
JYoYVAckn4Ox8Chd93CwAGKhiF5WSsjRbK7MLoc91rD6AJBKsIskmkoBhHiMFZSZmuxASE357Tp8
zoVRgDMSorNWpYquA/1tehzpz9Bfc2luq86lYbe9fgQ84tQvQG1mt9AJ0k1gNdHR9Ak6J1NjDbMh
27vOXDH1ZkPE2MpwPxGwyB1RwNDiR1anfQ0acZfTp9Bq0R3qKVgZnXa6Qm9AhB4o8b36uEmsnz02
upWVO+7+cTP6ncKlA5VOwQK9CH4h5/C2WRW8aY0bXgy9/7KZmKKZxFw49FNP3PPFsk9AsaVtUh0V
iwIPgOk6cvV7quLct9Aw9ZRIMF/Q/+HG0UinYzaa0AnXwVgbSMzLkKsv4Qrx/nGDTyzeQw1h5P24
+3hSev1PwEIwCR4YJYBKewfj4F6IrT+axJVMD9zp6ccb/HqR2ZlFvlgW2DRSJ3ABDNf9wGxsP9RI
cfLAvCd1nO0fh/Rxj20k1cvjceqWCf02NkgNopEElcZQtSlxIhWD1gCj1dwe5aapoBh4ICKBvk5a
vbhq32mMfkJBJ2rFjn9rBC5sANtsysmb5A8lSnXLflNd0e05d9gW59MLj8dWibWpiDj4SZH3+2RC
WpWFOFimMmwYJLIxag2CtJ1oE6rIsLUheR4i5+pOcTYDuXXM+apjXpYHAQds65ZKdYwYyiwJSEvn
tOqKU0Amg5HnyTLTsqtSooqhUVNA7CmtD0EJsMmj7m4X3HFQMGiMQo/8hRl6FTwdIYE5j9TVP6NX
cxdGB/TtFVcE9imRveM0zPfkEQHakHwMY37N66rcQFkYerPdGMDJ+t7I1l0JzHz6uJwNSqpwH09v
f/ybpoe1OH/c1aNI39FWgx2WjjuUudBfvFZsLGR4iR7Qq2CRpJZo7kEUAEzy923BQk2cqwKKhHvD
pOfH0cFIehJ+P258U/x1T22xZ7VWMXVG3J1gfAeEm6m2K3W+razgKOJ4IamKWxDBkiDthLgkVR92
sv5SJypVbMYI6Ojez4jK2yVs2zZ+z2YdYMCGkGR8KDJtNKbrJXoAZJnYtAjzmTlBLZZBBztQoynI
xNmip6WbWXAaUxgXIUrI//KcrROrQ+VOTHLOmJzaDmgN4zo/RojgJql9/PvGKtmwjGxflmYcv5ht
R68pdo6d1SKJme49bobpIUK9MtDzP5/B3ow2C2vfjEL9WmXmuqXPjt5xZThdtpWFHqw4PgTzmMFa
T0uQttNvQro14rSzOI6WXd3HiSWUMG8HBod6efb4PWUqd41qRHvObRIKkdlUAKxRa1fKMTaTr1xv
AftPoj02Ed5Ei0+3Xvu7LKtnUcBt64v4l9rL7eDcUXYrP0eTjhBBW0+mM1CddvZnZcIP1OugeY3M
okTVF9hPdODEQjWbF0ga7T7ubHi9ZlFd00K7JQlhpjKofEAzop21Pm7WzsTH2DllsSOMcNymRlvt
rS7CrBrH+FyzLbmn/Wli3O5MpcPtRGWpD3FJuNjvlob1xp6cQnDakOFnvnrqHNRxdZbqNCJltnL0
FEYiV0GugHUSb6Y2QWC5tHfqlSDOE0qcpTD7hxClcfRP4qaUMIrdGM8WNIeAo9cl8Z4CxFgTeM/A
yo29jeJUoExKd66k6nv6lnThd5KSKtTZMCAbejizJkeki3kW7ns+ZGvZ+1dN1zPQda2GjgadxcDv
DbrOhjkm5CxTcwfUJs5/tYhQ2NWA49TOxYszgks34+4ekbKCr+FJFEN3Lzrli762zfWJl9pJGOky
kF9CtNoWZTTcVXsMNkweyOk19f7Oji0iyz359IzQXRVFBJ2Q0uZqqpMJvYzXqQo4xWMQycrKTRll
AWr3UFmjBlOv6XTTwGWa9U0ao7nwB/ZLjK1UvfytdZq5LDRye8fgUldWcRmcOr8+bsBYI4NNh/Pj
UZR6fNld9cbWF9cHEL11ZRpfXuh3XDwSYDxJV03so7shM+tYOIN1fNx73LCvxGGtWZe/n1e5Xvek
wh/8kRKPIMiG+qNA42PZRxGkPwkbw9wynTBFI0auKsQZkpwYnwTt5i3l0SmLsV0Kl4FbEcTdXhTc
kXmxe9wwFMGU3BQhAPtypAc5uUk0VePQi2adpF+MF4cDdiLaMLbWujsJVpIpln/kQhMuayFxQqF2
XOQN7rhA+RZDaJx8HYkRhvWtoBo6qCoE6cbE6QdI3T9mI404TRZIqXKfgbHsjXk0vWD3S4qZi233
gh61fBoAbKxNdceGPl3YPtHFqR49gXcDLSXQ3Ijqw+FcWvQN0ZWqzpzdtIoK5VjXYCIEeiXtfGe5
wa/cIWmKPKBuj3a327eB+tVbGX34cbhFVYpWRmk7k0Y4U468JozFNMtyU6kmM+jGlnioCDYZMj/D
sDCa+cEgf+cgfSnp1bGQOvRuIinYnbIUeXUJ0GVqFz5ufFv/697jYU0LDUOCqs/TBMQ5+1isZpaR
bXJsyAvHAxQMO2/lmupX7VTKlt5NuCD1bzXYoA4AEH0oJkZoFy1FMsrZjz/+7V///m+f/f/2vrML
KgECFqt//TuPP9leQ1T16//x8F+b5W35+Bf/+Y7//v5/rb+z0wchWv/PNx2fVvf/+Ybpv/GfP5Rf
+9d/a/FRf/y3B8u0Durh2nyXw+27auL68R/gD5je+f/74h/fj59yH/Lvf/74hBNWTz/NA8v+46+X
tl///IGy9HGE/jxA08//68XpL/znj235Ufxfb//+qOp//pD2P0wN9bKlW6BcVd3hB3Xf0yu6/Q9H
4zpn26qpGUKX8scf5MXWPi9Z/9Atm/6vrjFvVC1V//EHoRHTS8L5B29ncqpjMHOYsMof//Fn/7fP
7e/P8Y+0SS4Z8KJq+sG6+eOP/M8PePrDeOxIw7BtoVsWZ6uuTa9/ftygKPB+7X/FzEc6zAeYMeuG
eCXkpoi8VswxDJbwhlz6Mp7UnEk9bF2p9EccbNeur/Olydb7nmfQfirN3luNn51bF4ylCulv6xnC
AI3grOOYRHoSAtwlvVnKMUJtt0zlEeNLtbgBRpBY7QP5hcJiyKP4W0a4UIn/eS5r2zzI3qLSYHi/
HYemP9NuNmk7NPKpHrIzaQun0fWaN9odKC6B4Vaa6Z+8kXa3ppE1jECV85krMVFfeQZ+AuoLsl/N
T05WQHck0B20Ag2WJSfWrkaFmq9APzhTG6mstF6EzwSifSiWE361SXMcNdV4RT68zzBXrXFMRYy8
au82uftujPXksqlrSbRSFR1x1TxrTGN2Voo6lrpb/2irbRQ4xAeOVbqI4/TZ9AAdVXDfrzgAnrQ+
YigtZELsnkeBib3hWkwvmuWXRrMedlUjd6TGqptBJ3HPcway5wvzPWuhFskO/0NKNozP1wqcC9kU
VlLqdH/IAcV1t0lNYuo7BWatE5PKhYXBgFlq5qfEbek16QSracaqL73i4lN/LsGdeJSqWrgyveZG
G7Le8N2tIVH9xw2tmHrHAl7vEjyn68C3d+jhcMWaU2RIahJu7FcRLki14GExVrs4L94ZnjVbEjfa
qyJbxjUe6og06bSdnUZfIhixPEkbGnI8JVIFRX99POci2FT8ot6h1tFPCvso9Fn9tc+Kp8xXeuRO
NI8NfsytSAjBjckkRg0XObSF42jZWex5PbspaU0ET5pXpVw9SqYFkxcyduRB8IUDD44OFGM+01vo
2Ae2KwicMqZfsZW4p8eNQCK9wI1G+kpYEsnqBfW9sOmEq/2nTWP23hfksJnW8DRpsAFwi6vhGOWz
7ZJEi2v37Et6407G9O+xGe50vWAqzi7E61mlh9CCh0kJlyZ5t6fb99cNEZycLwMMIZbltdYmxF1a
/ogfjqArAzJRmr+Wshasc0SPNTnDgrBqmv0QJE9cRpS1jqMbnnZPi9ClaI5LDtmYi545FEBt2wt3
du9FuOL14OhbLnEPjHmXRefjoWwCEue0AcROUi51NuNnT+zNiQFUCxD6XgGIo8T4lnvg4IVcagoh
SgO493WBpmttSvC2ZWC2C1N5NRygUI4v+UGjudIFps+wd8hyzejdh/mhzwgdYB+Dy6NUlGXqM8l2
SON0k5rIiq5sV7KDaukVw06p1E8wXS7LMv8YQa0668uBMGYfOUlqewNxWw54daZgGvDkbTqpZ9Dj
EryN8C7GLmRzeBhywW0i5Mumb1BhGdzXAR6TwLQ/zfizRd196My6PCDfQvfaI6ou8KAjx6aN05YJ
PqezTyz0RYv9rT8INuAZ4p8OWw1jsC+1hDyRAAbq9XLik8GI9rK5mpnAxeDQYDNoIXXHY1fu8sdd
NmdoEJs6UmewXOPFf3kpQP23ezz2nBxuBDvUv596PB9N73g89+cPGxpYjjYkjS1bq2z3uNHsDLMo
GRszfeqxl9gwd3QWsz/vNcyKmGoK+aIJy1k+QAvG9L7WyhlVOeO15Qs8R1Nc7MBRFLsMCeHOHyZi
0d+PHy8L2uPkUkxverzyuFES7Jiq4ryNSfuOB1Iu/37t8dZmfNdbNCKEdg/r1pTKUyHYnlFwkdgK
DO3uu43zREZqnKvbthEkSkIYu5PnOMwMGv87Dq2HECrJCRr2msXj4Wj8Hh3HOEJwPiY3G+7CEyZQ
n0IhPXqa9M+PR6PihEzG18w8+JRy/IBkc7sLAy2hkWk2Jv5O+1V5+S6uQ33P5pm4h4HkIc1WbqSG
4w1JAb0h1d0goi235L2Q1QgxSm9GG/tdfrbC4C4bighQguqyYBwYZFAXvKF6UfPB2phB8111AR9r
GuFs8Ou1ocUQUFzyRnsnnNkxkyz22HPVQvKt9Vn23FtXk67xfGi3eUQVVVm5PlPoJ5eZ/zy28k7N
8tyh5m8qLFZWpVzKcjyzEZh0UcsUjWKDG2JmIbybtZtIid7oNQEqslLw+elUplOCWRk2ZfU05OiJ
Wi/+1jGOaZq27hSDGhp4uQADNo/bl0gHZqRlBZQU+Qxhap1o5t0g5x70wZ2I2WUfISuRprVPs+Fq
0ykEq0CW0tR66tsbeXAMhG9QAE6CboWj4tA3i+TNNtQ3qI5HEG4FETuNWp2gkbEmv5kqApg0AQJa
l1ettYioR5juM4RAVlD1iG6sdEUbh/gIKO0KzU4dmqY5bVgy5BMt++heY8AYkj5OKOEFUNke631d
3w0xLi2GG01o/NQAS81EGXzX/PGo36GLzzDfPNH2RGYuGUoRHpMgMyOZOoYz5KX9pSXWJvZDdvdw
kpT79GN0x/5di/g5n8pdosyWYWAClaGrOSvC/OzI/AAnY+ESPTrTzOamZ8TItIAxyk0dQsUstTtA
rXUM4oDgVq4E/bLfhzLejDCVWoHGGD70qyzsa4vRR8UrExXBple7W9ZnhMXv0rD/cAWMIT9rL4m8
jyPX4kYZ7uaof+Lfu6sjvMYGK0+nHGiQvMSpfCEz/MSM+HdsdmxpbpVdLGA37gLLpNfR9QaWzAYZ
ZWZ+0UuCMrdESfxE6xKkfRmPh8pQlwS8ngNMjWoYMg2s7V+N1r0j2UcmiJqsSlcw9O51F5xbSsWu
is4emTs0amxjvIy6dgkGdZN7yq8uqC4wjHOiCMe8/0lZu7PoaK3cIvgGX3OzPPhNhuRN0CTrOHkL
WfjCRtuotMszs1b41Mg/o3s+Ew6aCqykJo3GOcS0cSaU/q0epusK3jot1maVLiD0BIgGHfGecgTV
VLxi5nlF3jSr+oBKnixPYEVwWnXnPJC9CSq8wfY1dmS96d1zNXBqkcaxzWC2mOgDtCiBTqK8iUJK
ZGB8YjT54M7TTCVvE5bWe5BZr9Ek3j+5GAd5ipVJh2g8Cy2yAxhCgHAsnjuo21Hm/nQd0FmEvCbT
JP9CcvdL0pkv0EltuB3sQpD92DaNREsynyBFHWnopHsg/EXJmQShsjd1fwMMdVfrfjrvLaxBzogK
KwcXh9WT5pjB35p6UPDJY0CRqvQz5mvdk6jycxMPO1v1EdXy14XB++DtXMV4Fkr6PADiIvUvuEWq
wzfJIiNWEXTq+VODCJ0Yp/y7TMDqiSE+JCF7VzxDXaTQZovwVmXF84i7T4TivbUcHNDO76ztQ8Ls
yo82LH51Bt94FXQLTHZvzrwRlDrapc6KfmaatCDvODgek5sGExvDGFs1cngIR07nWB+ITYGUIM30
1HFDDHjyaWfRinjKfUjiAE8QSm46NzDawOuNWGJNi469UdxIUHszJF4NdrAIklDn4Xzn2KDy0bCp
VSBV6XuTDJIEEZJ8xjiG5z8j74cqwqUzVpR4ZgeEaNFpIYRkPKhV9kpxwGUNLDKigoHGQ/VZqJjT
QcHOpQ9VRjyMKoiU2Q4cCHHFqI5Tl6roqXzFlssnI2K61GaxGAf4+jZGRTOQRLUJfdq4f4WOe+x7
GyOTxMyY2y2qGenvCZ7go5Dfga+k81EUr6MCNxZPUlnDp0jf1dJ5UwOOwJA5zcLL+bKBQyd4+mK0
fEFalWoNmsK3sN21rPAD8rOKxH3OCYtgQOk/E2uy7iKOO9lFiCi1j7oF6+cLcdaVYJOmMFrqLv9s
9OF7zEcYMvYJefkz2S3Nwqyj21B7a/hCV3Rw387Q3PpBIkiaViI9o7frY1Bt7mgv33VyNcexQxDk
4L6ztc2Yeb+THBmbbJgy+P13rkQTtsO9ZxPxQKpETlfFDA7gaxhsgzZ8Q//y3I346kNxw9u1sIMU
35SZvA6a8Yy7bZH4xq1vkNJpRf7Z+eziiB3fjzaZBXVxws/6iSDu21TNS/Hme3Jj9yrITfaadhmf
iUs6dAmqv7iBkRu8VT7LuETvZU4OP5rIPo4OnGkMZQUkGyDw7k9ouFr8MgYN5gI26tY3/qqftkv3
qQjeICh2s56TBd363UdkKwEyWvClLF99DrTwyQ4J5izjhTnar1EYfnUkm0ql/hpXdYekVyu2RHn7
MJyxbDtlToRlSddPtNBOLcj7OblLdbXVy/RgMO3kugKhprjF44izY+i//M6Z54ickZMjzLfUjyj4
5PxIFnESf9sxrBz8J5+YLVnZAKtfm6a6Acf8ReBsM89TsKFBGnxzImInrPCBQA8xT5DxjpnR/Yxd
Yp8KlO11Yfwu8vqiwpkbS2eSQz9pef1d9kgcAiP/5UVXDKZ8DX3ONirf51wXK6xSHzb/pXgQn/1Y
XL0ajrJ26oL4CHntmAhnm+fep2vld4wDaqJdG4N6ny4y+DMAMDPFYF5qmlj0feW1mvoMCeuFmYQF
p330Rj3V6vK364gXnbRB4Ys9OkiyoTjUAhZ8FJKsEfubAdqWaPw7o5jjlL4iEYcXKk3OwiD9ma9z
Qa+CsB5PPzldtSrxErE29smWiTz6I3kwtOqs+6R3tO3FHJ5B6k9AWp+trU3CSmk8S+2nlMUaJf0l
1IetqeBQpkodsuoTqnbSsAL4vUohBs+n7aZ5RLZrSfuZuy2OuD4lvKLw8Bc5d1xuKzTZl0R9czQY
dML+lanlceiDA7BH1p7GPtm01FMzWetcP7wx+Kbz884a53EZVHChJPkhNfMjXdBNVdPk1iPU5b6D
R6+wlXc0oysjUg6MzM+40L5T12NpNRks+Im1ricX/OgV+zDBYDD6r3WfXOKcYb4xkMsYIweNQWW5
o3qty/KeauWZxG8655bJ5k9Xb8bYv5UVTqsmqW9DtAha+xpH9yKGoUCT4Lv0cFOENvlMhTk8TQh5
hh84WMvBZjFwjV99HT9neOpbC2eEnhDLUobvrC+MJ4YlYO564Wgk7NhDtMkzb2l0ebGtFVsuYVxE
s/GW1s1zW8q7mz3qwHoO7cUb6wNNViSGIvBeKzSi69T3jl0UdkuGq6gliuRLgUplyUWO8GThEaPA
rhopCOveOvYkX7iWSTWiQPiRQ4LN181XRFm+ar54kz4JEMG6d9X2IPQlJqV4lUbi5yjMeOnpIR83
rt6NtMnUljgcEZi+lZ0g3rf/iV5NXxklEHuv5nIzVL/8gdGxQ8DEALUm8Cf9BTp0RRnPdAHmRq2d
wGuksErNc0vSINtw9iXtwGjLcZ3hjk/zUjPaAvaQIk0HK47YLH8B4nMwY/O5iRLtZzChCBXSMKYG
StT0c6xZUIzRbCyGFPptEKJcG2E5nDWddZIGKMIIl9nZFHCSWRFSiCbW5146OVhiT52ZLI+3Nq73
cVH4H1n0Sb8R4aveGxszzneG3ikvORBUuyAwqvWhL8Q96lZb+RkaYUoDEx0pr1FVpSZRhNoaI78N
jZ7xMkxQAAOuWaZ7mhd3luLIFSutIG4XBYwWxKBAETggFSD61AsI9w7iyb8FUwXpFB7GaCBkSL8W
oD2iTFtjd3xGb7IchLLui6s5uCReVUE706c/1WC/D/SNSGJJuKvmujMniqMNxJtzDO5/WVvZTy03
8W4+EulQ0Aco9+aERaLwK0g7LdroQ3HlPJZfGiNyLo44TCsPS2iYNqsKvx6ipGVQQSpjKtMtgRCv
fIw8FDijMh/QpS4y6ibSOqOVqPR72WjikClS3SSeRfxmb+wM40UoGkpfx8A/5d3KOC03pGEeMrsI
L0OYYWCioUnu95DvJOzcgbpy8cCfErayrd7imObs2CjfbYBfH+QL2QPaqU7ziNqsPyD6uxHLEe01
MreIweJ0iLUCRAkdAgaIjFUykneIcLhUVf67LyZjl4nzJEqqk8D2tVA155MmEo2msPqKQqjaIRVB
PFkJOZl/IhgPZ51NoenBnYNtER8VAxZIF5YjfAH3N8XiMLVgbo5MsQyYLn5dLfjOteS3dDhwTcKk
uWMS/yHQFa+UsDKABQSvToQeVlbuktCKcQk1UeyKki5Vi56X+XoH+h8KGDzy7EC+zpyXkPnSGp+H
uDXZFzmM9/yWmjID5CEvkmnAga4GF66cQbtLbnsepdXZ0aDwuKAdCIF8Y6zKeKxq5uRpTTSOLw+r
F4jK/DeT5a0kSmk2Djpe8ay/1c3/Ye+8luNGtij7RbiBTJgEXlne0hYp8gUhURK89/j6WSjdaUm8
ilbM+zw0W2WBQqGQmefsvfbEqZeeQc+PJ9l638KkRGOMuP9GWLsir+t71+i+ovt+1aFTLUwX+VBZ
5/djTHqwQmJPnjxUu/Yu5KjubTNqV60Sr07BuvhlIproBvkxcIkILDXnp2WGWGjL5s4KO0gYo0H7
DiI6HEzvsymZs4BQElRq0JAPzdQvalWRatZf4iHf0PGLX3I5Hmwi5sl2pdcnSncVlKjQfZ8v0C/f
Sx/kWE1GITJboGoCh5Y969NDiIVDC3jGaB99pgwnUFeNnz1EyfgN91Chgx6b0C0vhKwf8Jd0D36o
zE03J+xBtyfQwk0/zyIT1gk6Sib4nW2MB51SC4Aq38oA8WCLspLsPhtd6t1HsKmn2GIq7erVXgHe
sSm0riJJmIYtcsTESqcB7Rjf26J4nsRAXrs5AvoYgUpgY07XzNmfdQGcwFvTkE/P/J9Mj3RZ1jEc
g0x+rur2MWuHdqn3TKpdBA18/bRUJ4E/u57kbdTKF9xHDMLTNK9Tb9t4n4AxEsj8TUhcjKqSIpXW
PlSqui86TOqIl4Vk0NLi4ZsBO7l1+21u9Cc//VSOw6fa4vIad+WIffMm7wL8O86D043PiPtpd2Of
xNMn8pcmJYIFvDC0m7Kh4Z/S1zEhhQ0N5SuTRbqSVY6PRsvInEnXeJgkq7fYWTntZWiqbCNqpnk5
SD0bYuYSgZi9q0P9OEWSq8lSMVXmksz0SodF68G+hprNgtL5XmcPrCtPGXHX9tjuMtc8MUpsE8tc
pybNVEILJflYbgeRUuycqHscInWL8hO3QrGTZnMx7BEDpbNpKy4Ejed+HxN8doaVvNb6qUrWQjlv
WuZ9p1Hy3msD4T2DdZi65mTGPU6/U5UbD5OHUSf1z2HrLuZ/kw4LxcTAGGogIHc2SVHdksSGT6JJ
H5gfQfG8ibASDGW5dZU4lJr13Kvg0DL/ar15YYzt1vqiJRZIxESdm9oGDuJtw9g4oQBc4y5dw/tY
2oE+lxpvytIhQ9m4ZWJ/nHdNWcYy5PNZsXFH0/0sYGGCUbintomCXYca03MJweENlZfZeTKYN22S
vmk1BSrjnjoGjYx6awfmC+mEFFJF/qa88oB37a40u0WdjevaqC9MrJlRrAKtP3Um0Ul6/T5hHZTD
fUldr/bdXY/XiJ+ScZq0kjDZ/M5w5GaqrR04JFcVr+QDU6bBMKsy+lGAZjFFQzcza7IjImbxDlPt
LMdeORoABMHBD9hbffuut+O30WLUdjqcvlxjO/VCaWjtSShpcPBtplfT+BVVFpRBxtM2WtIwu503
VwO3TPLxroiGNVens50/ZF750OEUgIBOhDZsypsELSXFXpB2BEcwRdIG/b2ATwSYCfI0PMAvbfHZ
zMPXFMr52I2CdlZh7Np+Xsm7sb0zuglNpfmq6pAQgSaFakEWJbK6tVI7e6resHkhTJNLlRJLgsvW
xHN7qgYKFB6OMBCbiNEFQTXDZEFv5neTW+4u9TgWooY8KxjILPPsG6yepD+d6uwuIS5Tn+zdIKJT
iPyLFXnKYUv8WfNfQOfZYQvAF9kgGMie+mdahTsduxStsTVEuJ3XijuN1hQsuF2Vmyv8wYM/wFkT
c8tyZctuYVr+WVXhGzC4B7vH22JGW8gUQJQOFTxnp5reB+JbdEedibE6lM6dnhpnK+xfWcHNfMsV
pfBTh1a9DdK3KhzPAcIUkB6E0SqwsAFgAaCE8Q1dgluywu5oeB9QznSA2GQJvD4ysUSw5CjN/rFt
xc5vUMWoqDsXYXemxLlX07Ssia0XnQleMLsDhHJOi4KldJDccbXe+Bn01NjXID1Gj0QvJZM8Riq7
lzY5gsLubtGfpDeMs5NRPVRoSm5Al1GbwFEB8Cm8MSNnbZsWSFdJqa27M+PovRvVrWf595MVP/ZA
ZAbfvEee+6TbNrX03H4ajOAWquoiSXOW0eXJ04uHIBNE5PXvqJqRbRVotMp3d0SS6KrX2Co/JQJA
NPsUcMIV+CKzNrojWm9nuN0XC6J3yyCV23DSENSOtN1g0jwwITbM6Tab7R+Mxg72OAfgatGeEhlt
xYAp0mmeHMc7x9VaU/7BH+jTl+3eks0bCql9GKSHoGqhja3dIHitEpqyFKX5aS1HXT1HPXnw7IfN
pdVmDqmXeE7ThQ/My5QCDnf2Hc7NQ224x0Z7hTw2JzUd++kTF96zcP0L9JP7XIyPuFG3pEV88yIs
4nCKnrpseu7iuQY0LQRROpipnnzlP9o2p34Ziie0i588ktot+doOzRxsGQZU16KN42rvfNBGpQld
A1yWbrAXY7ELivRYjIvRmTZmVzyaqjc3QZK/t86wTTB49EP9ZX5ea/eHAckpdciza+7TUpO0EKyO
lWyxTSNaxe1+UpwrOSbYXr3ovnNXO/nT2IVHRaWPqqiDsz8Q5i7GqzcfxbjvDrIg+svDuQUPcqqs
zYjfoUueREwmEnuot8aeAuctC+sXpkqwctDaEVfFsrheNDX0AL9hxUPOOZL/bZ0Omz6QO4k2ynLO
SaueTIts4CZcByb0fpWA0guLx9nlNeB4qUZ951rBSVbqXgr70Q0kenjyVafOW9bLagz8BXC8L53o
70xkvHalYXvpKVBBgAnzgY5gpbkoqpJZoOcSpum6+CW7tQrkdwKqgeDo5ncdo8LJd6xmm5QvQ+fm
N0UVnvukhO2T3dW6ahZmFe6TyIY+6TiYZ+tZhiU2XipYLfn5e6NIHgcNjqQJCC9yQdK7zE3dERWJ
eoRIxKQnmph8jPIqOwijO2Ig54qYU91YTQpuO67vCd6OL3ATHfxGqXMDEsghqLuIdxkh4Ws6hSfk
4Ylsx1WepOUBSMyr4/bPdck0fmAxsBEZ6zK0rP4Yws3yUPkGJaBoyESDQkteMkogj89RAfYUrJo5
XTHI3aWiCU/KD8ELuAMqVTurJg1eiEp7aChQTwjzl7bDgEvEBEX7/AU5KOhqRV0BLdYqLdGV9z1/
LNEzwNnhPrSJv8ID/l6Ipzi0rZVRA+22i/bRIabDA25HbgWeUAMUFEltGwNt2UKbOCBpmUcAUBd4
glkINsB6p5lYEw6k4cbKLzhiQsPigduvw7KM9gZG7ZgSnUKzYNn5x3qk0DjolY5FvIcda5hUAmfM
p4evP8xAfcb4JTvPogPdi5eeHvwxBFRsMuvngBz9CfoDXIp80rStQWW6soZjq0CBJnr6FLmg55P3
qHS5rGrhp9wvJjAfJmVeElHIUCzcjeqnrarldJDxV2Va79HY4IJgJr6Jp6BZ01RNqFjRdLCZE6XR
CGWMLKWyYNjLsQ9UZbcSHvNp2ig3RpDOBb+3ZKIbZKZDtMJR+hmhwx25xlvNcF/TCvd0NNUv5D6W
rBYMl0X2LK/PbLT59JE054jJ7CCa/qHymJ8UPckAcTE9slijIp464baXPudFHT3XKeD6ptWC5Wgy
3Wk9bZkUDSlc+sGuAE+O4ShWpBIuJamMxxaXGHQYLqg5w14BFyHzOpCECZHZ5IhWaGMLwn8Ml/S4
qF7Nea2xGzGXz9RKuAVpk0CdaB7ECF/NWKw0GX6aZyGaGZYPve59y6opwCQs6SApnXAR9wS7nKke
p+p+CsC6k+0QLPps5PDRSEWL7JZuvmTJd0b9smFy8B1qxp4wLWMPbT6EBFIv2B/4eIl9CwpSblIa
KgXzCn0w3gdqoTQTuhHIyKpBXbNMfA+WQeE94S58yFkTUlNojvhNvoZAdphrU2ZDUI5BRmdhgRyS
Gq97LPPhOSodf0EWjziNWm/s4qR5gamBNokVSWVT8HcIQ0U57R07KzpmUVYCPCaENrJZaoQEm3q8
wW2NR0mJapOb8WPgx+mRbBAYsdounKa7yqdf6il8sWb0MlnTvm01Y9kmeb4axAPLMvBEOgSK3rD6
hWcq9CpcF24SL9apU6T5tpG4CJiaPTre9KiJFuGRaNoVMr9xHxbVdycAv+ZUNLkHb1vTsin6Tn8v
YY1HiXWfOabHEI6S07awJ4QauQwNEaq+9a1KzWd/ZPIJA5XcbRXcdro8+EYwrgu3RLwpI9rfn/rA
HFblGK1NzRpuIlGQUYCrh097Hh1thx9Zf+rJOgSx+eo79YNVCMpUfSSWWrHVa1ZAblR99sJvrUMk
lqe+o76FfWbqBIGM1CFKHez0VJ/7uj4aaRUiKGUdr9W0wiLhQrXMUKg0JdeYkBmSg0r+lEbdtmRo
31iROhmpevBYE24UoFyvADVik/mAfAtGa5xS/fba29CxjrKssYDHKlkTTQQ0AsTn7dxgGqzAhsjk
f8XWtoFs+C6kFd45Knob3ILBYgC/YfjmMhm0DU3zmDnqSgOFSm+WOD9WaosWoy3yyol+d5QuBVkd
i6rVzLsK+AOObO9Aoth3sx5OieHU+5FJYawDVRjS4Ma3dDLyHGGzBGW+XoT5K/ncc96Se6kWA/NF
tP/pyQKx6cj03MXTXmPAzrR6H4Zm/awV0bHXM6gG5fgpLUKcf4m7qgF8VGBb9rUZfkZLn6+y1P5s
sTp343hXoTjwqMYxF0Y1YRj+Jil9sOGlhxZ6DuvtPbEen3XLevAhZcLGa2KKkaD5jaC9T42G+Yqh
/FUZwPTOYB34lU6Z0+m/pwZHDOvyXZy8MADEG7BE2SbXy5QJtjqzjs+PGrbODlUJ/0dMFoE8Db1+
mUDxLik33wh6dwuXrv3ON42VFxbvLh2Ro5DgraRhsEZMLvoEyDGbAnmTBXLj80mXTmbndxUj0/Uf
nEH0XfXC2dQK+l1oo5zMBA5GeClAGa1yMYQOQMHKPivYaPSq2v6maoj4LQJmcPYQHMqUnwz+5nrp
Ts19YOBt0qkogmv1t3nrf6nyVlthWNgzjfs68Y2IbpvotXlvIUiiUcI8m9lXJ6iBd0ExLv2RDhwR
VQuOCG+jXUYvDzbE4VZrOoIJiL1+38pULNKO0yLTClrnrCOWIJUupnPbV+kzUlgmTTnl70Jha47b
mAnxZB/S2r00hR5T4CiPTRr6C+pxj46WfkNBC2BhwB7i5s5Fm9yFiENxyWPGQae/UfEn3B7YG106
ggrXy8GFPZdLwmIy37unipKTTbXCAnWxhvabaTbA6LoUiYhW3U4E4UJgzJ48+R63RcByuTxAihQA
rqcQF3lrFZ8Yu0HhRWotx5Y0UinoRbXDdtCRM3WgwPgwcmW7ab6if/ZJNwx9JwsgG8JJlk1Cxu+L
pw+Pbk7EycgirfTyozX2j0LAbhws3snrOEFzT66oxiIrCPnFwYvND4Hb3FMaEAel0WjOCq/ZQNGo
t11df8otu9nStTUplvmcVbAzxh7EhlUw8LH+9ko93pIjynqAJuVoHjsXxUUh2xWrQH3FnPMt68IT
BaTqECbDgyXraQnMBWmjG9Nwcp91yaZkQROEL6phJGw/mcQPYiiZvfS1jbgCR103elTe3PHWc+iA
FCxWYfCdBxwbK0V5mxI2CkcyBil8ad3Ramd3vVUwWy0PQgzJyQQiATlIOxA58VVz7aOVekhwfG3X
Wywj83o8mpH/rnuUu3AAYb6JMjo5aEa8rD2nyo1XYxxTKEXiSv6Ix+jA9HVg+WvNBqQAsShduQua
KYD1ofEg+vec3J0NFq87qsffq5q4yrCedl3dfUl1+qhJya9K5ZIkEpLLnP5gpvLRt1BWurXaakyu
46yH8VKMmGv87G7C0YwZTxl8YJwabfSqaaO/JJwHC+ywqBuNMnukesJDgS5Rm9HNCaZOkC4M7Bc6
V3jgdoQSm/gBJZPHoIjUKtIpBnSYxCRFQV/c+YZWr1NJXTKX0VtfO1vRRQg2hlY7TKULFlOWq2aM
vlhoy5b9xMwkdrEMfgq5XoG8onjcE+ETWTa51F44bJmx32m6uWzgii1JLtfXljt6cKFGMtscrr46
nx7z1Tbs8GJ6Amv7qLdLuCfdmhAOFjzmQ2Dm5wQZ3tIPz2O21lDELYoWfx5ZVYuhBxw5dPh8DQ6U
lEfdoq/Z5ByAwR5YQBr9phzFe+WEj6bVxeSioOcbve99HqMMix1jaQ/hi2XUp9Ame9aZlVokGccS
/m32ZTAsdTMGlHno/gpmUe4bjmc9nuQ7XhHapr3MmHbCMx6QZ++muh1BLcUWgwzz3NpAnwXmJTQc
9dmruM4l+5r/vyRFjXfaSMqn0bcnLpuRTgx1yxqumeeuTLcbESDESpkA18R0LTrohEe/QQMG62B4
VdHQ3XiBCFa+K9xdJ+DZB7F5iMPGWHeIuAqEckwF6rJ6HtXYvSWG3d/UrGgec6df5AloNKRtLaV8
zJB1+DBFrnMRAMDgeWn7xB/tY1Kmw8FJaLw4iZg+lwJfjTlOnwgvZU4GYWVqQJe2g58vA5LVCBXU
unMY6hc5OdnO6+Yxp5j8+lAWNE4qfoRFJy3GiXxaVR00+I2dWcax9FnKtvi9USqbVX1UkFSapTGb
RlkcUYBI64COhGWTsBWPm8qlb5Q52fR56r2vUx6MDwMhoYxBsUczWU6f3ZLwGyQMNwYAiFvGAW3d
e2CwogkNQB1Rm+sj7IU//2DApyKX0nJuZR6eIj990rq0wIw5hqfrXQgyzZu+G8dVVIqcn5g2B6qY
JPJCuzmaoRXSe402+lgiOY7TjnXoOgq99kUTVBeDUCcKVPTtC/mlNIsi3T07UR+/0DhpZPMNmHV8
2+f9gAtwiG5YMxEpr7OIMa2eVjrV86K0+51Zaw1ucgvfIq1mYonm2/b8B/I4d7ahB+1FFMMer6K2
18veWxFqlb8kQ3mbCg/AB3PbHZ7/txDy8EUzrXDTxnG/cxpR3CfU1m7otrcq1RmU0Uodrn/y3jWW
Xk8wZYen6d53t15VUpnIrUsa2xXCGpwP9VQuzfLVDLLgKHsm7ugSTipv3RPUgmmn9/7JkQkM0M71
9wWzYg1/B71wIBbzR9ODsTxMouC4+fLHLT2Lq8P1/mEmE1//BbUp3pM0QiEaIGZvWen++i/E8xHa
eCCanasjzJz/uHYS7XO/3DQekTduo+qH8E70Tfo9nyOtgdsYF0U5yLIIzXJjMPk6nMK9n1NCrHJS
kUsrYshkvl9YlzKX2SWbMZn9juGqZKVAWGplkEkXmRdVjdNTHT2gDjQvQwYkEqYOevr0ra2lcQlp
u3XMCRa2pz51QfBUpEySGBlZ5UcWsRo66W5RFyBTCi2mC5g8yrx4lNPYY6hB3OJJvaEGZ08YVHeO
CAwyWQ35HLJO3qMMQI9it0+GwXUwNNSmVJ69klMZP5ELGu9CZiULAOjR0+An4X0BQD4xmW1F8x/C
0R+xLIXn612icZZePSNgzcjezHbGJ2Y+y0HJcVU0YOqIcbCfmikf0K33CsIpNxNygM624T9eH6QF
vs57K7ozs1eUbeqpkrHz5LKTMnXze6rnzlPk0THNq9479j2rVfgP915JOYoEumbGZnpPLhbElQ0u
ZA0awX0K0kzbIGyf8Yxq05pWcN9mfHZhOXC0jUJ7iqy6OWuBulxvOYasHtLSWWhsN0dncj8Cx74M
+VfpxcNjxzKU+V1wRpAmb68PGb25HGT3mArWVUprwwuVfcA/manvWqFChFrQ8QfI+pvroyVl39xm
KBYeE5CyaePLwKC+bc0AFzoksUvluikmfPSp15sNhzHTm5M1FFy39OQyBPjkMbfvr7fs0h0eW+rJ
WeW7j7VzwYOWXrLynZj1YIOtsQeaMFWXUQM/kKTyPij9+hK3UCujSCDahD2tp81FivJVtmlxvt4q
CUq90a1WHQdl1RfFL4SYpl5b2yK9lJZFdy9j+dUYbbO/3iwxIS+yiK/B1er2UpGxvCw1F7+yibw2
9Zv+0gxc/POMcu315jCM2Sr3tHCT2FZ/GVpYxZUy7/Bei0VY+OPFTrt8HTW5vx6iZoQ2Z23KzJut
JWsdiPvJh6rC98+f2rEerSAfD42WxPcccO4XiIG6Mm1Q8HDf9WkaPIGFmHwidv65ryDLZ1nL3l79
fDu9DYxVYXng8P55P4S11aajkLT4eR8JmfmOoi012H/eDy5sc5BDcPl5F1Vf61SIhCXU/91hL0Bh
qfk/9u3H/s6fo5jSxRR54e3PuyDrnmqE08exzP1TBzFrNURbuy96aFh+fHv9E09+CK+5pAmIFu7H
H99xb+cwOq/z/nuXwbz3rkruro8XVmsfh5q0mrYnFWUMY/x5sFdORT84aCAsbhqANG4nmhkAouxm
c32isjF6IaUD8aD52X0D2bJ0WmZZ863rn4yiT+Jn8shy58UkR3tZW7K8y9KWn5xd5F9YWd9PlV5c
DPgWM3ENvk4wB/OVjbsD8QUHtjPf01C958TR4QAPpk2KpHmbjVzlHEoe89xpOhXUEpdmayI3nW9e
/9DKnFC0+fqPm9CZ8QBowlr9vO/D8/QifvXTOt3+8ibz66/vdL0vocTMCR0ePryHxpThFKnKPjbh
+cOrf940MbrvCo0v8J+9+vng9b44ioMNNkfKzz8/x/zkiExYJiS9obgENKjv/3lYltPIajw1EhCA
ioSB6zOvj/94Eaafz0iJgMhmJwLV6pc5PtesmupSO2Z/B9flcr27Zha08/HqL683LYaUOcFd215v
Ft70Rn/euA2bvHguzVtjTJuXoum8k9Zm6Dfndx6FLjawh6fV9VEtMWFPUzs4WPOTm9rcF7gFH7Qw
zx8Li9/w/KI8JzQiFuz/9UVmafpr2mrp5voibIYsm9H7nEptal4k3YvKIn440cr2LmrEj32vGtA6
HtHQy+uLFLmDy7Y1/N31RZWtvVIPtG9V3KQwWh+u243z3Dm5Od2p62v0EuNOEhVidb0ZZlazyBsW
8teblDf3HdW4h2DIksesirfXdy5FORyQbnnQNraI/4FcN+G7zTPvEwjAj01sciyggq6aykgfm7wK
HwzvIS+whl2fYEuDSOegsyEecV+hFfJWaS5asvnV82uiMGJU0yCZXJ9Bf7g/hZl3n87Pv96lOcVI
OzsI99f7wnICO4FWDq0Rb3L9U4NTxpLsHa63PHcCETYh8rne/PFOqXNWoA3NcnCOkNnoVflNuyTq
3f2czBjDqk5f7cAw8CkG1jb2pvYCq/V2tDv380Qo0QIpqjqnAwdV2QOVl/mVrqvtgkwTz2UqA9r/
cwK476mXpkvX1yfUoIAQz09w4cKG1W9CKgbNdudzj6A8HqryyXQ6ONihGa9hZLZvorhcH5/IIVvK
IMsPaew6XOgocl0fQEBHzaaOogfOFzyFDjDQ6wNWc+v3E5pqB7KFSWT5rqIHwqifPV8fB/tg3AS2
0sAa+upIUk5AOZMPEYpp1Q1x9KmySSRPHTqxEm/js6fk/voEJhUdYpAqOBuowc6206eUtDgulPHO
pK+Ki5MTxuLGrr1Oa1/7NKdY2zIcP1mIJ4HppUvNGKNTHXfDuVP8vNFIGV9c+JDRMI2vzH5pDER5
vXdCJB70fol0nJ/RA/GqrWa6+EDKN8oI/K1XZPX8xTyW8xMATBRUlG3tfqxFtodCjyVbJijRQVYF
qHa+sP6ghxdXxjnWKu+oDQYX6evWu200pupz2pcunGOJIoaIFnSyPrFV8xNsCptjGMgXTPDGWi+L
bJeEY/Mo9fLb9a2DLPwy9q3zODidux0RYW+0SSYv5Lvur0+oUL/cNJFo7uqyaw+amcWroXWKz2H8
dH2Cr43hks9NOz2o6KG3hP1ctz1iQMKDq165ZBir2vWGvR9Ww71iIYOojs+lM6qiiXAuOhncGyM1
4+0o8/jCtPnHe6fKgG0T9NmDIsJwb8K8XSOqCl41n8XW/BY5G11EUe6dU1sYRxHCebeICv9i50uO
TPylsIW1HH3SXwkjsW4hjuDNmV851fEWCx5q8rKf1tmo1/OFKHm0KJH/2D3XLd48x2V6LfFpY42P
NxHejmf+O1zfoosVwe+5pt/5pGAcqCPlOKQ67U0EX69PgOCgLUrd7U8G4QjnuqCyfz02ukeoTTwm
b7CL8cvkvrnXzaS8NzRUMj8+2JjddpwGuDYii6QbVuGplc3hYvM/secj+Qpm4lB+vRcNcbCPKkrk
P5/0yz+vL3JUSsTc/HJqbMJHfoFqZc7mW/7ydtH8ntcnXd/9xyPX2z/ejspaPC8jiaezpb+8PvLH
p/94PBTIrUCJjj8+wvWZP7Z+3dAvu/hjSy7JK9uI2PLrM6/P+bgfP15+fVzwq6GOGUXf68TL1j/3
4/ovmGfF/v/zNf6dr2Fb/8bXOH1Ovobdt/o3xsb8kh+MDWX8R9kzu8IxUJcp7v9B2FDyP7Yr4UYD
VJTKMA3nH8KG+o/QbfREjq6UwRVL8dB/CRua/h+lg+rAEywt08Luocv/F8aGUL8TNkyoSUKgiHFJ
uDVdw4EA8ithQ2Z1MJCRFwISMPbGqK8IqtiMU/HsdOY9ja0tMdfbJCBz+EaMgp+6oGMX+I++1N99
iUTfXfiOXPxyAP9LAvmV/MHn+xX78WOn5qNlEH8kpJS/71RZCZn3BsFOxPXdEL1+wwpvIZAMlzDB
05WJLubfN3gFifwCGrluUUL5gU5sKh0hyu9bbAHPtlEH6yg2jbVPbSjFP4glDtXNYAPnJARxOQys
Tv1pCTATex9rNdvqvqIY6vGXG2vhnyA5HP+yX5we/3MkJMx3RzeEsPjOP+yXNSQa1rpgSQ98TxPp
JRKgBcoXBMQrApeeQsLZ9BTw96wZ6b9JFb+6mo4TuHvHRvyXnflAY5kPkrR06RiOI8x5f37fGdOF
QqIlsFj1CX1qUJ1Trd60OR4n3A0TcSJm4dCaRTtli5dLGeVEWIM+qCP6koGTbQKB8vzf90kCm/l4
gKQlDdPiu1OGIfXf94nl39CbugqWwAN2CaFqY+XCI5Uv1Ilqog6wYxBrhD6Y/JGAtkc3fTLdkRor
TT+S5XdMTcht39WG82zbyJV0573QwCBTFELW21A174Pbf99n8YfTW/K75XjSKeXX/eE4dh1B5p3v
sM+FcWxdsIXldBmFt+9lt25D470c1R4p0nfXDO7Bq2+N+yAUB8TJN4E/foUWmCyAwWMTIhbgL/v2
hxOOfXMNy9R1gyP74XoQ4jBP4YgHy84TR0KITg+lLs/QFy9SZwoFVVHQhQwhkcrB3JAk/Jqau56p
FPnu93/Zl3lbH36U2PJtk3gX8rQdaEK/XZuYISOZqgdSFRL3AozugYvpMy7qXV3fMrM7UhtZxtLY
W7r3MOId/svm57f/n81zXumGZSuCfz5cE+Bdu3qGNndJRssyjdvbBo72DBYrmlURh98VQv4QtxFp
zOSwIMBy42PlNF9aklr+sivzWfw/u2JjELYoYijlfLggDkMvlGr8Yan8aOEFBPU5za62g4doyu5w
USFsDs5gGXJcW9rzXzY+v/n/bNzFvcrlxxDMC3//GvzBTHWUBMNSVhZ2gmY3xLQWyEOf4naNSSoo
ze1YPQFHzwzjL1/CH34qBqlpqDkQnwv8LL9vWy/DCB8WWbEemXeBnxwnSjsu69Q4wv9GXafuutVf
Pu+fTjtl2S7Ds20CQXR/36ZEqqCT8UsRUzOZqhLLm40bcGxLbNA3pYuCTa0Z1JHDu+S//eUDiz8d
baVI3LEEw789Twt+HZBbM7X11qIG6hZAJhyvQJ8YKhiMLZ65diwJ3rKXZojhS+glhGfSWisM8tH4
lyvB/Ck/futQwQywxPPYIz5cWLs6GjQrtful4+V3IHnve2CxuodUwqn2Mi98jJowEK3qL6PMdXD/
uGFXd5DFACCzKCz8fgB0PzMqnfTrZZp09FtAnsf5ChwISmnsg8Y+zJjqBuGjbIlFxw3fTEjKLIHB
jeZSMZs5cJ3XkvLy2G00pLJlgkzZGFDi/+1U+dPZ6ZKebiuXiQM/kN93VVDbmRzNhapcBav56tCH
0b5LaUmCls7CBYS9v1wT/zBdY0b4c4sfrknKMY1KCbbomeNGagwXbNW3352wXqK4+8tP4Q+fj7HT
wEnkWEpJ58PWbEwCQ5jC84ryZJlLctdM96Ejca9rN8J2jybX4r/8+P5w+jPjE8KRpivM66z419O/
idKpFw0IR7/+gr582cWCoT08UrrYp29i9ssmlJ5g83dm/iDG6Pu/78D8kT6cfaZpO5J2iumAsJu/
gF+Ic442ZbrMyCSd8nBPrNHBt8ZFpYptovL1v2/qT0eXwC/b4sNKrm8fTvS0zOoJbSgXdSSzMfyE
nKpta2tLSLp3BD9Uob399y1eR++Pn87SWY4IyxZs+ePlVA4TNlCOrqs4ScMVVPxdFsP77yD7Wrmx
F761zXMM7DFVRYaSIU/jhdFhzUJIQdIbQJQEIYFtoJZsEZ+adEByLNO+8+3fd/VPB8eC/2dYzEK4
Fn849QI0oYVlcqKrdjhzoiDNwDk3IgGoY9gqzSIFlXfz79v8w4+LeaSSpiH5q6sPlzy/c1NNoyq2
LNADp2Z6LEnoKwZsZ16Cut3826g+Xx7+59twHMYY5jdMBz+ca4HeDA3wbyYYxnOGFAqk0a6XzdpA
GZuPyAt2dJlsopQzfYGAeCkgTY0h8JWwj/9y1RV/GPSY6UiJ+l06cN/m7+OX874pwHPiPR2W4xjt
U43uiPFc+8n9ABgAl49eSjROauNqzZc4s/5y4P/0o7MRT0pbWTpr3/mi8MvGoZVZPqyWYZmLaO+T
JDdp8tRWiADqv2xJ/GFY47slyMx1bGbf6sPgXlAxJouAOaWKszuXqjhi3lXlVJdJR4/tdIiIoodI
hFtCOnckApyKxr+1GGEp7OZJ/n84O6/duJFtDT8RAeZw280OyrIsybJuCNsaM+fMpz9faR9gq9lE
E7NvBh4YcLGLxVUr/OHZqr37GiJIE30UcvL+7w/gl4ezZwew95Bdz7x+cGucngIbBdUw3I06necx
da0sWjmAS+cPqU6NLQcgqRmz5YocARWjNDpAhxE6XcYWSWgkbduby79q6e3aOj0O0yGJ4xo5fbtR
hbRiTW/VzdMbNAWwFW/AFxlbPD5XTvHaSrOXa2moZ0YN2WKA01IrqMrYlIHZ3arGytYthacvv0mb
bV3sUxP0BSuhCLfvk9RlIsmMESfWLMLpPDmOzVqyoYj7YB4ubNPkMqb8ltV5LkyXmI5RLJMLk3zq
ZiRQa1tDafeR6gCEuE3tv8O4wwcTM3BQWNzNpbzy+SyeGPojxEfbEs9y+ir7kJvbiTQcm4nA/pCg
UdbusKhf2d2lQGx/WWZ2Yto2z5pU05FwUdBpCf5p49e211wbLSQlOFw+nUsBweZsctWbCmK2szdZ
pX7QNYDG3BTR0SEykCY1t0kJ/Ue7a5CY8w1v5/jt1eVVP9Pn+cskaVRUZpHI6c5DntNCvh+6DsWB
tLvRzfEgdrMd2xsNNWzhFOX42VbqEFXt7OeVtRe217Bk4p+qI+PLlXf6FnP8kSqPyRAQxQ5ZglIA
L+0QpkdSAax60Yf6KSr+VnHyrXb6H6mFHRhST304/AMI84aO1Gugx28BbIrLD7bwKkgz6S4Zjozy
71nB3YRWmQ0U3DgduJmDDh/jthTcbGQ8x/0PKN50/rt/faSRVyEoUeHTb+VGON0MdKrpwkRIP6iA
NHTrVSXWj+huXP5p55HJBlqk8MNYgcx2toqBDYAn6Xrr1vVT2z9Bvt7E8o9Yv7u8zPmbZRnGWJwn
Ub/Os6YRMy7QcrCRbGCBNSZvRf4H3HIx3JXF2k9aOMKiDUjMMUWZqoou9ddbG7WfAr0HdNijMboX
3oWD394O+M0mxUfLVKjP8X4LX1WksS7/yoXNpAui0/ymG6k481cGxaCEg5l0Qk12Y0og5Ca0G5N9
stpeXNhPKgGLHjx+nNRVs+DQIaznd2qPWKdyFQ3eZojeEKDI0ocqTVfO4fmNYtPopdOl0800VV2E
3i85UJVjBW1MDjV2jNXX8KHBiWt6CTXMI8DYDcOz/2FBk5rO0OisaCiAnS5Igx10esyCQ/wOVWkw
f/oBJj5HE+Wh6PXyG1s6K6ol6/wsanqLEcbpYpoz6UOSAnWtmrd3psFO+5E213ivM5BHRiJrf15e
8DyUfA42gPvLNuLl2ux7C6QE5l5iAbYpP8LhqfURznaSjXf0kMBtgr+1t5LkLJwUTbYN8SFoorAS
D/Tl9UVGh6yj6XduhsE9uIdNNGD83HoHbbqKp6fLv24hFbA1kSfTpbUQJZ1n6+UoOUVRxZ2rgM3L
nPiAdCJiWMhbpxR10V7IMQaGsYOxf5OGEIpQRXj8X55BxSXbIZydx5oGCHGq+hHJVvjUN7fd4B2C
VD5YoXcwVGSzMHCWC2svj/FNtWGGo8YrwW4hDGiq6jiEUw0HsPkBRu8dKh1G2W6FLhkWKE3xGpRP
E3Yxl3/p0qsVUzLuCaojZmWnrxYijob9FH4hSWVv/ToFj/GimPE+zfJ9Xn+/vNhCgQJik5eq0FSi
HpqHHG/IwsFI0W+Fxgans4Wo8A2+6Gaqv5lI3kwaAvQ/c5umhP/T0N+zCXIm9oOq/UflDfTH3vmp
q+FKxF0oD3kqwj2inAj/G/MsKe6NrEU4rcXG7wNM+NPoWPvU/7BjC5stBDXb+mYKK1eyX0c6cZe3
ZCEynqw92/8eFeJCAaDhggJiHNlA50P3XH1RwJ0PVfXuJ+W/D42sqDukuYqu2I52+sY9ayqQ7kB8
wMCUC4o6VF7U0lCmd2Db1B2uNfLKBi//RluEYfBNvPfTFbUK+JDj1a2rB4ioez9BLaF8duikntGj
w/f8z+U9XYiP/ML/rje7u8coqmqzaltGK0SKTtuaaDg4Mv5VSrTLPwI6+0P26/KaS5cA7WTFIi8x
FVKUWYxsSHqnKofsm6kgI7XfKTolMobDOMpJALYAtALCg5+hHlcWFifkNNm2NU2k2owvOcLznroO
6IzGhYT9Kikk9J7tUMDeDv8mqL7CC932SALCo96oCSKTwVp3Y+ndYk5KP1FUTeo8Tql1Uke0iVkd
8Q8zec2Ul8D50Ya7JrmP4KCt/NjzGo0fS0MRa1UVHr+unh6lrOpsK1PRKu1Qbq78bU9xXyvv4IOT
/Ar1Bi/jx5rBVu3eKrr4Bw1bTe1q5SGWzhfv2nCw7mCEN88N+1iLZJCsLaJ+j5UKOloYk0EoNl9j
1XNR0kc978k0dwGTjcSTxQPBJgU/roMDO9otDjQYKafjyrFfujI0DccTymcxeZ3tTZJIERQH0hBk
PERlEUcQFRRl6yOhv7IDi2dOp60iUnEy/1nqqASgiztGmFie/wn/jiG8Y2SxYnhJdNMZ2MH3S+Wn
oX++vO5Ci5fXT05gUaTTOv28X74kIk6o1uHgcysG3bbND8ZE8HAT46j2Vxls5p/tHwMVl/wgye+0
GPNwT57iPDtM8GXMr921mk5d3HLydJmeOsnYfIZQhTgtZ5h+u3V0nXUIvPmPOjqhkvTce6+1ejua
6ibRfk7RsWtepv4dvnFbvnn5nTUB8/9WtN9eQeZvhmEP1FYukFQI7/VxtS+4+JHScAZv4sjk+/rp
VyMB4ME9CVl+Nb0ZfNeQNy2U3ELBgyOTcZd8VLN8Uzu/TWfadw3K3PYNAu+x18O43jnFHlHVyy9S
ESueBS16lAqgPSrieSIAqU/BCqIgvRGz5V67NYfydiBcF8qEq0aUXsnyva+8IF3tRgZuEVJ6neCE
YELmXXkUcd/NH4UjLOpW7IJsa3Y71QHSnZQsbI7fbNHjcmUfnfXsCUQoNO8a5cLJNZC5trkqW0Cf
2nXhr3y5Z0kYXUpDNriLke0FFTW7sLBYZjCUjo1r65jyoAaOT/wGtOQWR8J2JbE8T6/FYipzL432
KFnALEyMflP7ZTI1bga0liaa8sOp/8Hx1RkR+NzVoQtJz+qRmmAUJq9s9udVf7LZs8VnyYcaDoHf
WCxuK9dt+O0ZiXKMhYbK7YPvk3U3ocltdKiRoxe6V/tdKN/19g4/Cy35hiTdBHw0cuX2J8JqWwvh
fdSsB/RsGoxHfqtxsA3xp1HQorYUe68Gj8X0UDbP+GO2MsRscPA5rgld/ixr6caWc+QGpm0WgHmf
iq0yflPSHRL4if0TYPKmJNU2ms7ttY3/zN4ENgTGAOvWa7/7wMBxY8TYOXtHhAxb6GngR9OHGnTQ
5dN5dtWwX8RYhaTUIM7Mr5pISVIJg6nGbaIX2+E6yTFnQSUQ129kMLcWcS41d5fXPJ/Sa0Q0JjZg
MWhrG/MTgmB6G0VSjwYAHcpYAX0VxFsQGhsI+BA8Nnn8HuExPfo/A2Ol8Fr4vcym+MXMxi3AMbPD
icqsM0Lar91YflY0f1Obz7qDJqC+QUknwBN9Da4kbqrZgTxZcHYg5ayicA/R4M3JJEKZG7NB/lLq
0CJg9ixtJAwHFL3fNH678mrPY6DYZoeUmH4PWYQ8u0QdSDnco/zWAu1rRMLwT8IKmFNno6YBBF9W
/yZsvoH4mNLjeZS122rodzitXn7fi3v+5TlmJUglD8LZjufwJoRyWtj1XY8QDya3skGfbXCR3HeL
lZD3iV2bbzwgEFGAOFye85g31ppcZqHZuF35s6m/V86xiZ+9ZDvq3yX7YLco1m5E9RU1oWscag99
gp0y7GO4r5Ams1+4jq5kNee3OS+EporOtJqeETfl6TWpOgUGHwmPxH2sVEfLOjqIolZ7W3mDQozg
HQI8/kbKXDrmKcRm+x6P2BzxjR+5dmsgrbRN8m35gfiE4z1pycpr+ixDz3bsv4/3WYF8SX7yStcQ
YKDtg89MOe2MFBneTfUIh656qDCuoWAsd5HNd3mb3spgaGqdL/ZmypGAu7rNkM7QNkiONTIiaiAA
tkcAAE7/TbFW4scnrPbsQYlVYH+BVcny7DqDB5p4k8I+KqO+s9m1AKEiJwlfpzj9iPx+3Ngorjty
sEPOymU+CU1fvUqcFu3cvnqLfSDfYGNb7y8O9Yep+BEj+VEiuVUb0kNs/jXk9C22UJe7a02UNUpm
+G4oYwHV50cjQdsGjRUqgXTbqs4evccjAKIry/hGDrCV1Pemm5iFvFXJr7p4iUsdur68B+6GuSZa
z8mxkZRfTlpt5OxZ5RGb1whxstG8CdqXKHs2zSvo8fvWuMMwrvcREJVuIZHvWhluH0QB+W+rPYYc
ZPAdsfkLyw1+CIZNFCa5Nb0EiD0n6ERr8PNpxKdcSJe/ZvMstRKn+DNJBnpBR2MWQg3H84cBVjlk
SZ5yX//yb8pvRr9HVWXkdryJ2uME1heZaPWomMDamMzssE7RsUYTxnOk8teo7Tnt45WhYh6DQDJ8
ryn74IDvDGMfknRXV3x92jflrnlP92NDbNo5XM9/zVvYK9I9ttDRsMVkk+4nzR7VOBTRTdGg+LE3
UWd8Uu7LvfMYFKCM21e4bl10WNmEs4z3cxNser+AQWhvzWKrXkq9r5V6444tKkBvbfYIgRbox4P0
s+YraS08WH6hyY0TW218S+0bpbrCRhBXnxIsSHtvNVeG+Rrkb4mzL8NmU3jbusb+o8AGB2Xkg5Tt
Rl/FHZw2RgOE4woWlmru8klxyWcmfS8xRleV18DYWzWMpnDrfwdbYmBG9dH3iDve+842fUmLn6rT
b2M0t0v/3vCMbYDtLqoaNYiVB807DDA+kKV28/YDAONtiELD5Z1a2ijQGQBRNcWhfSAqnC9BZZSR
t7fVnmzQSF06cnyS/g5hY9Qp6ncwxCuX3tJytMjJtZlHUTSJw/tluTjVlAhzKFrXwbDjcs9b8xio
KINbfzVEpJDSX1nQWLjf6U5YtsP4CxD3LLt3EEGVYGk3bjH1+Fy+O72PfuBaPbO2yiziDTLmHkwe
6YIEwj/cuZ2G9xHDhMvv6hzIz6kmM8I3lEbLeeMhVVXTLxIBVWxfiiTaOgPxiTAKY/2gxNjcTs+O
j2hJuM25xpXRhzLX3wPy2OkVhRw65isPJGLJLNLTzyVDlHX6Xs4nGPzL63RGv4e6p+Lv6yYEl161
r6WAFpj9O4negk51KSp9T3FLB8GV5tvK6gu5G6szUQXJyl0zhxh5JM1mEGn0HHpcdcjdBEpxnDDs
8P4ic4E0DXoswAny6vvllRcyJvo/QMllDWSkNT9Ube+kXRTRqLVRaxtzXMpkwNpahgRbuc0/HNdo
1ya55/1FTdYYMvHl8JZpNM6OWDy2KXkUYtR1ZW0UHHuoBhBI34hcVQonV7S7+ATglzcrIWKpHqBz
QNMeBo0MPWf20YZ2PslpytJ2/KMwPnAfH+sXsc9W9Cw3D3aQuJBc3dwJtxLyfZf3eqE2/gTpAgyx
aflZs8XN0TAHGvQoIzneJu4eEtFlKqGldO+GVa4strTLjmLSYULLR3W4OU7jUzE2EhxECAAR0Hur
So9quTeUaRtnD56FpGw9HMjAtqH0/8bO/7EtfvzPN/OVFbS8MhMIAUJ3mJbOVk5iy+lbx0JJHxtG
s3vvcDqwBAY8eCWY6AVil8q7n6/1b5deLofpv+vO0oVcr9QWXTIqcJwK++qj0W+V/oBbbqtwmJBR
gtiJCfG2hCaKMOW/D89AtAQklnjGvH12Tze9UvUIPFXMoM2rZtSPRQ/TNlyLU+KQzOIUQRMdNUUX
PKM5ESyLw4wo0hAp9FdcgPCr3cRUsAEOoZ2OLywa5RhC4Tz3YA5YtflYKAz2xpSfLp/lhd4LQAy+
ISDnVJ10Tk+PV4K5h6yMeJabtBUiCd+HBHJ+9SMnW7frb6Lp1hmbComiwaYOMyTcalf24jx28QgO
rAM4H5zv+Sje8PLcSmy9cAWTSku7vSABlGly7FDlVSRMOIrwekruL//y86/4dNVZmhGbWF+EJT88
KdIjunEmAIewwbFLt28hLT9eXm3hY1JkFCgYg4M+Ys4122fFjtM0iL3SRb16C2hsU1WIHqGZVyc2
ohzbqp6wlQo2AenVytLa2VEj2xQ4FYiRjCrsWRGJOh9icRXjwsm5Ng3QBgCvvNRt1fQ2KybXAqcv
cGU6RxAv5r0zYog5pStx7DzNOnmI+WcVF2ERREZQubKMTw20vi40jjJ0HnUKcHQC/+WsHe3zFAgK
C3gEbmKTxqLggn7N7MqubNCcHksXWa1d7AMaRG4s0porq5R2qp5tCpjPhWRsSNMQAZPcts8emyQ5
BrJ/0KKVDVio5QXz0wYIq/MHKqHTxyHv6eMqGEq3w4bIyLGe6CL3dwK6F9Fx/AMBGVIe+2isGN0e
vYGduEc7rnLTahCMmtw0feiBFbXo+9mDB1FSA2j5kLf9DfoyIFld+kSXj4668JGAOaIjq9ITBy8z
C4ZI2dujMjY4fSKlDEdvo5ISTzQect6gY0PO1P1Nhcicarc7f8JSQH60qDPCq6z9pU/3LVcGuvMD
jk5ozUc+/klQG0T3pgqCazPud75aXkmIel9+8PMBOhwaWo7MgqA1CK7t6WaXbV2pnRVjVRbjV0hV
h9FFj7ZVG743jr9DcGJCnajnuZJ2LSc+TwLB+4NuY45AMw2+wenaSjO0pqSVnDvimEgCa5XfPCFB
WxzU1NhGmr/DfmVv1ishbSmYn6w8O2JWN7WMc6vSDUc0oGuywCjGUtLEEsjYWvq1nfLryUL5vxAl
RTUMdtbHv955picCMAuw3+DDm311ralVUlPhJKX1UMdEOQDIE5s2xLKwsqKZqNNLbxDbi3VvZzyv
rH6+96yuM3ImYwFqPSd5dHGe5VakEtVRs6oxT3yUJgVr2QjVexyOjzZ9mLro9peXPQ9up6vOTltS
Q8w0R6VghsBbbu/qf/hEFKO+SvLYba0V2PpCgnS63GyLgQUPGhaHhTvhXQdcBg3Jvdwj4OkL/zJd
nLPM73Y+SpGh9yJwS5d/7sLXxQN8pi3w2E2QUacnvIyyCcUkuXB9atc6elaR5olxfUxsbNf2AVrx
Nmlhp3i3Ml3jlcXFZp5mTqeLz+rnJhwj2IkTB4xpiwKaIjzoqXbneMy2U4kuCdFcvGZfQsW81o9B
ql7jT+Jm5Vp4XLjUeRTgYBYkUYia8/as5Ydx2DVj4Qb4cIEOx2Irn7rNmGXHPkTOG02RtCYUrkGk
xP7OtsAkJMOXtKHu0dU83X8R+HD7yHIXs8RDNf0z4aRbAsqEJ7TS4l042ZR2opzWdDIzTeQWX8rp
wMrzpkVhza2scaOGyNaV+sZrmXoVBxqb1/H0e+X1iug4/21UOwBNRbLiaLOzZRa4AhUJnqJBj00P
eQgEzcPQ3Q+GfjTx2jMG+mAM0oN93tkvlxdf+LUCW0vPiXTY5NY7/bVp5QmVUtrpmucfi6S9C1CT
jbeBM4GuDf8O1T+X11s4yoyUeJGM62FCzWdLqa4mvpbamSuT/cqj4TZ+tXKFf76h2X4CF4TmYgED
QvtG/OYvb7DnSojsrMpdSR/2o9bvmsi4CzLMR4t8PyY/Gi0V+qHQW+2XZuyRRLW/h0NNbzL/7ejd
Rxnj2JRJJpZasen6jvW9s+99O8aqBiGCdtqPgfPs9fgi4Ri2rcvoaBh4Idm6n7ngcPZhJPnbUFW/
dcGfy7u30HxiIih6T1z2lg428/SnaakmKGQxPw1Q0dQg0Ob536syvDaxYcFvd+w7HLzbrTSkt4IB
I4IiNJVDbTY3BfWFpdYru70wQRNDSqBezGoUMXA4faSoyCaAeQVKQJj/mrSuE2w22hG92J5buPk0
HETPgSkWGrIiRgR0g9IR8XQ5XguUC3fhybPM8hDMndVAgXWEhgd5LtJnqJr9rFE1QLr91vSQdiUq
ht3k2v4qHGfpZAvGCl8w/wXYd7oPpK1IDSRh7jYIcY+pj8tVv+87NB6ko5gY57q003/mPl7pkvYZ
orMBPzvZX3sh4pOdH38GekApFXpNpjELlfkAh3caxwxkFCRG44YRJ63z2K3xFOx7bmuzwx9dpp8g
/MXIqofjyildegJimY6LpMBSzMHD/oTA8VDnmYtgsEUtr+DsF0FbwsVsg7zH1ou7vTH4u8TyD+rR
kNb66QuXBZEFpp+gl4OcFK/qSwDAdBEb0NjgawwYHmtw6lvjGFErNFHhrvzWpddOoSmjnEAnnZh2
ulaAQ21r9WnmhgEWiXa3U7ELKRisCU/S5Cgqmlpvto2M+Q9CU4PxCPZ206u/Lj/H+U+mhQN8Rdf5
lwXN8vQx+koqGtkrMxd12yvLDg5O3u+12ucWWzlf570LR1PpnAjNCmil8x7oVMiR1UTwZzxd3iSj
fa/b5p1jfSTeTZ2iVaFFj32X/nvADKty/RuKwZwaHufp7+O6ZtzWKOjD2XCL9eEwBeUNQ6RUum7T
8NrJqm3mdIcoS3deE95pknEVIo12eZMXwi+nCQi+kIKBzjWvr/PYt3BfhCopDYrbZh8R7n6UQ67G
MDJD4RYaBaqWT7aSXGlTvHOk3adxrI0SdDId8zD9sfJA5wEP/jJfGFw9BkjgB063JZMNR8pk1EOc
usWg1HTRxIGTqH92pOtK5/RndKR7TFHlw+W1l04c74JmA9vBTTSLteFY5VYxqcAkON49vqaD82iV
uLD54ePllZZOHB8X/E7Ud1R9PkytC80vSo3RWBjUV+gh/Mis8W8Gr6StMQNtLDvcIZ2/NsNdSHXZ
2y/Laqd7y6QukOOCgw4eRnjnFqhwx/e9XeEgSiu8c+pbT/ZvelvnuA37y7/5XDaLwMU4hQxUYPTP
yvnIwAkbNerULZqrEnvLdMx/A9zfS16Gvcd4NDjk0V2sBj+VBlWhOLxBZvt2MpUNEpjFe5unT5ef
6DxTFFR5W6QeCOVw359uR5TUlTKGRPJgqDCdu3Fa5IESfevTmu5k/NA8YyW2Lr73LyuKv/8SxnMU
s82yAIijlmgy5s+SlbxK1Z8el2g5iZA6JvOx/qcv6r+Lzrt2LSYiOEzxM2vTDaHDh+l4GGOGvyOi
jRbOAWG4b/CCsx1/5ecuv3JOHHcmw1Kur9PfiyWgYXmdMMpKhoOZQ7uom9sSa2UjxGtbMa/jNNsn
arXFAegBh/eNZY2uVryC2fjIk+6equW7lhsroVc9v+EoSZh7wWAFbA1P5fSxbGOIPcmDYzcYOEmG
XbCJQad65qNfYLmDymZ2mEKgIjgoe6R/Yelcld5tBdfLQbtwqvwfoW+2runlDeVr/lJPrbmNjATX
vvpjinDhVusHKESXj+tCXioeW9DBBRkAd7bZY5exnkt4AbgOEOnBfinaDc63PrhbC0cBs/9dDM29
pew86waNxkPEgBah1t8rTyE25zQZO32K2b0VxE0OFZX6CubWjve1eau/eQZY5RhaVYFjZjjtIj25
l/1oLYIsBWjRqYCHy0RDnpfMsTXY2KQHqBgjn1kd8Fz728ojA0o/f/Db5KrXnH0v2zvZr2laDNjd
OPtAOUr1i6JBYctW4sdiPBVXpwkhmCbZvBs8KFkNSN/K3CoBbsdiSQzMWU2DA8bWN5VTPCeV84hM
asDQJfi37DnRGkOFACkUG8OmeU046qFjBi0poS9jemHLKIMW9fVkNHsnru81Ow9WcoWlcMnhw1Aa
ABDxcvYxq3JvaZWtMdsatIcaP/HcbL97hnEn2eNRGsen2s+uLh82UWHMz9rXJWcfKngRzRrp8rsT
gr1OFOxbBb9SrPRQMtmjerSypQtNOdFuFAqSzLAcSp7TL4zB91DUGJ9SwxtXtqxjxGhu5U65CUjs
QY9VblznG12T/1Ypfx4TQGhBv1bu6ws5kNBwg0XLAFM/mys22tin6kDqa5gpNmctngLRXZcDou7N
8JhoFIFYchVS8triBhMVwc9Ra3/QTn2wRqZ/gaT8KRHY34SMw7xKL3Hpw+Iqs6dXKyn3ltbg5tmF
b5HxNqggiYp23439W6YN8JFTGyyoPt4WFkA0qw6ekyTSQCllTHyG6jaK9EOS9lutSI5GYTzq1EWb
yy/9XM0KBo5o+HMzc2ucich5Dm6v/ZCIAiR4vwsn69WO0oNZ49iey3a7wcxa3djjz6hrbhS/P8bY
XnWqf1UHGJ6yr/U2eiqaFBEYsipPKbfHFJ8xeehX8sXzgAx8QRaUGF4Ub2l+vWEWW6hSrETuqI2H
Wsbx0oyfpkB7wHAK+rFcv2W/JaXcBWn81x/L37hg/Bo1vHNDbyU0nn2b4klQRuBaIGcmiT09uGHS
Nrpd8CRW77hl1V41Gn7ZsbKR23KLJTOmQt7KLXr2bYolYXdyrVPFcCedLql6XtB1mYXnONwP6gEv
r/Zp1+xjG+MCZ22vl34gCBVBJkXWELD96WqRak9Z2MnY1CvvKQNQXASYOr46zUP3q29WWnriIj0J
O/w01F24aFhKYGNOF+uKwC+RWo9cTX3VJ/8QtM1Gyuvd5XN+fn2IZRhxoNjFr3I+//5LNlgbvWIk
YRG7o1Vfx00DkhPIEzwdLemeMkU/RiqUpCm+qxXl+79cG7Dcf+RlVOjsoq14+hPrYCoTKQ1l4MbT
oYGfD4+yzb9H+EFjJbcj+6VSAPbarhzUs4JTLAxgAmawkOrjAjtdOOMSL7Oukd1WfxOTJUq9WyMw
NrHjb+SQ9nstuYVJYwMHuoDpF+wzbAxRjh/ALjb+AYHx/2ErEM3l0wFBQek5KwMoNtWpqkvZJfPY
TCowcAesZaBdZx5DiF6C3oRb1xBcp4+XVz4Dq3/uBWUunU8gSHy9p3vhoDqObBZ7oebKIVap+63j
0DDXxu826e0XT/pL1LlTfP3Ot7pdhpqcaSbHtqD1qfpvlj7ejcm4ZYbTYClkOyvp+7xaEY8Hah19
F8M2NfrOp4+H026XBX6LvRez6eG7hqhdirqpXCK3Nma3rRTuJmd16ju//MSqhsz7AJIIk8GY1UhF
bPXW5LFqbAP2TREJRK4yHx8T/S2v8FNDcqQ2DsjCr13+Kwubs5NpOojydHInuwWGWpNKdm0mzUNi
vZmoISUY+fbFcA/B5XlwgpVQIHbya8CxbEVsMmM4VDPgqcwCDnIfSScHzBtDJDvVEcudvNl+oqRy
aeUDXFtqdtrNplTtqGGpqsFqzQ+RihxJEqR9xPzg8vmeh1Hxq/hmxIRLwGXmumFdIU+DHAayO9Aj
j7sYLhPzRS1ZE3yeVySzdeb9ertr8UExUOObADIUwAUpxY7h1EKv7ze+ihsccKiMqUw74Y6iOyux
9OwzET+TWZ0upGYFS/v0M6GBWQxWhduDrRxsxwBll21Ebe2bA/NKf0MQ3aa2fry8uWe56uev/rLs
7DsJOi9xMI4geFwLcoJkAehA9Bucl3BeIHdVcdUlz8LH09qu6ZN9/qj5ieXMMjkmPpzroJmRJvWG
xrvFskzwuLhPj8043PcqiqOKtCvMa0/KfgFWiP7xcQgd6+lga/WV9akYhGyc0t40/looX3wVQhuQ
bqbg8c4/YY5jETachLr+3VWgcxLAEZKO+xCzMNx+y+FKkb2WHmK4nab4SPy7brV4MyX5ITfSx842
7qKDhHB0qr2svK/FZwPmCsGYMTOyNafHxAlG3+9w+nPFm9J+pvmPrE9ds0CTtGXGD2sBO1KhJoei
HqzCZjt59XYU0r1smUCGjkDop49KVVeCz1m+LU6SkG7goVRIs/MruZWwKbU1rqFRxx/Q63ayNR66
6dVHGRYU5U3OAIA+2jOH+ikfxzsQjqBxMqSSnIhpYmowSc5uAcu/qDdouD0gLnu7Bj1b2r1PRKeh
OaS381TbRkykR7dDptSWdlbdbGNQbgIFJADKYpesWL3TVuUm550isTU65aDAoH2aCJy+NMzmRvzD
2Rq/cq7qgesg9b7nfbsTGrLoD92igIW8ZnDdWvWVUk73eG/caY73Gq2d7aUNMC3axQDhmOXP0dJm
D40j7xj0FV51HLoaR1j/SQwAQ1tBr+oXPkUS664c2rM7kd+PoCg3kxCCQF7u9PenshZXWDYDhJGc
LWxuDV94h6iacjN6fu9KIfbCSOoGdbOGwBL/9DzCiFEbSbiYes3RX2hVSQqW5ZOLTP5b1w439fg8
RcHOHokuFpamWAyY9ZVZZgJkt9fHNSXfxQhL98FG2lZMI+aJYWnGNtZSHrPVrLuxbNRd6ZxKavik
m9NVG21UlDAxxBarxw+jI72tbP7S4QOAhRgESuUKIOPTzU/CAFgrPvUu85ljczWiswaNDIWwIS92
VjrcO/bw4GXCObDddnlxG0qozmWr/JClQ2Ahw4amPIR2ZvWnz6EHZacw7JRd3QNT2QbXBiHVwtcJ
q8knKfdu6yTBBi69HSp/bQ/ESOLsFCDcxDcvpmVzfdnCknu8mrnl8APdlmPKMAaTWZTnkNyMcQJ3
II0ZFoqVFmNfDEnNAtExaSVCLn17KMTpBvcK9Pb5UcQ6vJKznBcR9cGuRy6qsNXrEH9jDRFCIf5p
q5iEDe7l9z8vsEXsgc4k5pLUoDRDTrddzoyhdyQyNewQdyInVWVpVwF5ELVIL4UrieGnFcV8qwHd
iamUQjUyn3EHkRKoiaSRhKJYENabSk+PVnODyNrekOznLtgDYjpkyrHPii33263qO88gNx61Yu1R
ljI6+qkWTSBmsrTpT386jpi1kTvK5A66ubWclJnFY12od3btP6VYB8pY4bbxc9xmt6MXXV3e9zME
5ufGc+BRM+A+hBN1ujqe69KQ5ABi08FGEiQ8IIFxZad/pjz9VqrDH1+Pbz0hcZROt7It/Rqj7rfU
rrz9s+4AT8GnD/CCJgTVkC2+jC/dgciOsMQy9AE1BTcyU9dwYBSUqSsAKAKMykx5K4/DIZPXGMvn
Nfps6dkHX8XNWCMAMMD17HYipY3yYBeYLe7eGG9pd+pkXHeZf8eM5LoafhdN+9w446EItbsqcr7r
6KuuvJKFL5CtgA9mEQiQRZndQ7GtZr7cx/9fIA3RNcYRx6rS7zC9dT3F/l6n5p2JdTA2gAy06qvJ
wnVel/beGG+ZThz0KfqWKTxbR23frybjCyESZQMHCaFPHcm5NGkkRd2EbRhk7rLfjzZKugj1cpDc
2An+mmCVu8dQ7fdeu3pJLK4MhclENQdR4rnKmD9qvp9BGEWYNHgy43ATN95ekeqbeDSvLadmGtRs
Qb3Vfy6/kqWsUbiM8FoETe5MzkENQpz7En10pZTqToX9gCN7X/R730DONzKPkhF9M7i/DfDCNahW
v3uoR8DienQMZVHE/y3K/l5Sm99TJz1phwkXzIiy4PJzLt3iCGRzeQhWncOfTr8jrAaoeFtvZIM2
WgUZG+2/jVwq744M/m2ywk1lsbgyPvc1ktVWu1WHtfO7cHwN5o0q1FQ0FnmK02eY6mKKE500qhGq
L3J6HOLwW5chrTi2Rxv0heep15m9pgm8/Nv5ZvjZQtlqfnMriWqmhUnSWIbBQQ3MvfyrVvTrxFFp
JOlbBg2HT1eOUto4o7fFfnQti1u4v2mpifQRGiFXy+yXa3Xde0YAQ8Wr/H0JDb5P429OiUhtj+Bz
f6PqAXcJ8jSmdsyoM8YhfJJWpYPPLI8IppReZM5ivOPYZzK5MKgDmD1cKLg+6yWaYpjFRkrVbrrA
GLb2NL5YpbzpHL6fyP9Va/42sSBEFt2NrUTvAnCowGIOsZgugutEdj6kDN6rqkr5dhydzViupBxL
tzFPDP5QmLicU5oNmrNZrMkcF6yzS6e/rdGmNJqyRUPD/DDj8U6aXqI4w1MkCB00dg6BD6FQT28i
DZveNUbd0p0Av0zgo+lTUYTM7oTIiMNecThKStZt+wqxBTOFNYnZU6eUA9bI5S+/bW+UTLtLHdxF
7CF7DwQLKaF6TfS7hgHSENZrFf9ClYDaEzxSEFzCgGB2V/dRCY/Dh8iCS6i2UfUJfAN+kJNt70eJ
jKXkqxeOVJNffMuSYWP78dGX078rQUbkYrPciXYD0Gp66ShhzXtAcS73YzlyzIMyPZZaemtrxaOV
Oc+m1+2T79GE7NEkdfedU/yKYvt7VE+3TqxdJZ3/f5yd147cRteur4gAczhls+MkTVCaE0KyZOac
efX/U2Ps/WnYxBC2YQsGdFBNsmrVCm/4NhpbMU90nJa/RqWxT+0AdwZl3PfhBgkfX3USbh8rqj+Z
cb/PZvtX2KKNGaBQRLipCnnjOlhbUhOi0DSz6RYvl2wb2xoSHOm9QadZDmdGdG2zQeKQHfUJCSUC
3MY7X0kSDYFbU+C1kie/ERz+SJBqsBpaF4xcQIr1LQxldFyMU9CGcEOo04P6wa+kx0BBJGTg7Td2
sHVExZZfvmZMESBRwBNyGGe8f82Vbc8glfgBTW6XbpIEX0fMYnFi8RTUOywjOelm9FjooYsfAT3B
7tiN4Y4x3uP4/eN3sXa/YG2I3oJouF4dzqJQ1H4apcnLU4gjTADl/ia30sfZvnem0yjbgAy3+DJX
BBIRU2l4CkIch++qXlAjdUIymIs1Iv9y5uZBafWztAMmXVl/24gPGeRBMgKGqT8eP37e1WgEFOat
HIOedVWaOy2WwnMzebGdeMHfg2E/F21/07TDTW8Zp1AyThaTEiYmZGLhvm+rhxBeaCFN7qjZN6X0
aeMHrW1GgMmQ9mkXUSMu7rnAMTGzdhRa6X18kfvwaQYCpKvBcUzrBzNuHvLS2ZVTds5V7OCieQMb
dL0BBLkDjp9gpl6bncXxgNxSwPsoKtRv2QdzejEC/9kfwu8/EhmqdXnaeOLryMuS6K4Sdx0Ikcsn
xtPQLqZYnby2aH6oeHG6TXB2cvOmnjQKtYtRBgfVlnaJpd3QFb6N1M3cd+0nwE+jZKVWQ+9pEfxt
WkCdn6YIl/ngz4m82vh1QEJJtMnSgoYz733EhGSmQa0bX+JhyzxjpVQUNQn0D+ylyHGWuGzwKXVq
l/Qh6MYdRbJr4fX2T183OYkKTYeYPF/y8lelxih2otkSTu7HX+K6TwDpG5dUxkZwFUAEvQ9DuWzN
s+wUo9dnsEDqgKlO8hg5rduU2Oduer2Jl/o+6iEvxliONjZeT6DR3y/XJYPSkGqPFKR0xnBgwKjk
WA2IjNGe+PjJNpZ6w8n8EeHBYAZQqVlKUCD1mcuk/NTiESajO/TxSqsfElzJG+SGoeOyv1xoOn71
Kkspfse2rR/tyTr0tYY7YMXtQUtE3slNCb2AWWisFsAnjde4Nu/hG7x+/FvWzrID8B0kOnv7SpKD
bkJGXmgxPIqK29xpzvVsv4S2ehc+lf2rFQR7Odns8a0cJZInmS4vxRw9z8UmaorGGue0xEYnGg5t
z0aC4Ko10m2l9/u58w81SKNe+lqyfeUy3+WT//njx77OIAglDEdMca3Q4F/sq4IqXWkzY/S6vTkW
x5icMUy+DerXluvLnjaf+LoyYT2amsIlkT+F+/Cf/RW9qeoor6IR9WIUgqzwYhX+sx7TafsdMtKQ
IEFOVn7Agf6lNhE61vIntdqadq98a34F9QgPzChtOXqxmt7UhgLfREFnl7XgKe2HGz2NPaUM0SPp
XWOKvjNb+5fYHb4vAVOB2wFTDu+qRTKfV107anE1eAbtEI05YVUau1rr9kBfXbMNNiLU2lPSF+GO
4I3DsVhsrr5w/KlxcIOc7BQyNTTmMNx3sAxQgdzl2Y2QeFGqZOuGur6ThekOuA6DoRGtxMWdPOcl
LYo4G7yemVE3vphjvJuRfiNZyy1USEM3kJ/yiEZ+s2U8tBK50M2mUwWHBTDhsl/lYJneNoU+eGZE
tq2mt4Pful0X7vQw2Rh/r71cHCIcgR2gPlvOFZFJcvQp84c3PlKhpZ7EyZHl6NzM4wGH+304mKcu
HDcyjrWICVgBaQYUvnjKZW+hdvJYKRwL0039t99bvEScKSrAbmHxGjEMKKwfGhYxghEVZs7zoIBn
UbZ8edaCBogJEbOEvs0yCZmrJgr0Qh28IA2PoeArG9pdZLeuX/e7GbZKa241VVbftw6kQZxYcWbf
xw011qsxz3jugdQXuaRDaTS7pHuMUbozUHywNNDu3cZNuJJsC30miCl06MEbLi/5wQy1gUE8tpkA
+e0eb4hAaU4+ALFEOiaiN5+UuyBwbtOeDABB6/O/j85AnSG5Muwn2xIf4o+rGLPvxkxUXvTk9yd5
V3ItTXl4yNvAM2/GQds4uys5jTCShdeDNQgA/eXR1Yymre2OAFWF+yrsUB1X7yz5c5jRlGHg8vHD
rfTaebsG7xY7K6DNy/aQaYS23BkYyJrjdLQr61T9VmbzBz3cbhoPE3pJlfM4mOrGTX+1ex1xXtHX
p0oXOkXLlxoVjK0KEEc1eupC4iFHzGTS2xsTy+IW74RNz4TrJ31bEv0bZKjYxMt+iTEEUadVEwrQ
ErLxalZj9zreOEV6nzFjKG2kFitsEzELyoDcbUFlrgghfFGNaEjdLoYs3D3vtxHexHJoDrQHJLna
DWr8vbp3nLZ2Ky7jXWlmf09j89Ox7U+2fUwyCQR/8kuvlJ2lIXPoTMZNlI5f1d7fuKDe4sS7pFb8
LlIPoGeCrLJsXzQSMibEETA8qvMrTKVnqTtOXXsyQl/e6RImJqPaTujnlrjU2sVOiXe5Gj/klmm7
X8P06KRf0j69tYfwEXPgvyzZR9pKae9iSztFjPB8mZtudjC7axL9gjHRMfStS54Fe+7LrfnN1eHh
YRA34yPTh8FcbhGhuiDWh7QFtNCgZ90loEYylBOa4TCiJ2eUw1ZsWl8PxjQJpGh/icvwj9jQ6rU5
yXKNLk+r31X1gJbnjyJ8FtNyMSTNleas9eN9nr6kUbwfbWc/AB2om3SXjsELhPcvqalsZDjX/VPx
EkCZkt0wzsS74P2PCqKpsTq8QoXkcwVD2zkge3PLr7+JEuxwhyPSywcd+1bT1+4wgxmrbq+Asdxt
hJarNFP8DsRr6IwxpLkK3FJvTG3rMzwvIwUJNNUtm+zO95ufBNO9X03ebPY3jhF9bzr7c9+AtEmF
cNZG+FZFNrvc4IKzYdMmAM2xPPda2/WgjQWWU0tvUN7bVUV8a0yHEhaFqyrB524InrCov7RBuc9K
6bE0ubdpxPtTv2+Re5QoQLpS9qD2PfVU/aNsPmEzc/cjnpEnMRij9PZGZnPF0xLxH+wDdyyv7xp9
YoxZWUoR744+wk3AHnKNyPgc6tHXGtnUsEryXQCbYdczpN2ZTMaj2CldAxfHkJy+lYAFjPatVmav
Bn9ZF93PtBsjZGWsfT37WFul0ien5/Kkq77x2UUgW7xv+hJ0JjgUQDuXjYFAK0sbDxXQK3YGidb+
Di9LUso7ozVdrU2+F7l6LocCrc1sF0XyS61vYneuf4IQdgQ6g/+SQOkv7tCpStAtxfWI/pz0WW25
sDNURLGIzYbhp1As65JbLBIwT7qpZMaG4VaDVizw/h2Ql9EmIJxCLb2aPpm9KmlYUvIDUN+2QdvN
+a3hD/f4EtoyngCoSCEDjiLVr49f/vW1yrocfhI0RWz2ZTwKrUaXex48VPW7pmUSGUq3ifmzNSAq
0P3Wpk0I6uqjAsqiBauhl7Acc7VDUvU5gjZeG6p/tep4a1fyo+7nn8Kp+F7Ku2IeHgbETyZz04H5
esjHhSXWZbsR9K9YaH5Q+hPYQPS7Av9Xy92lw0QpqgTbexPUFsDlrlNRl04etYFbtG1/UQz/+PiV
r+QV4kfwG1Cr4FMvN1sVJ91gZ87klSOGBr61r/z0dmqdJ+POD7t9k7Tn4sYok6eP172qs8RlbQJe
pGcBRmsJkZokpAU1H9JoVxNFGSu2KuQw6wdQgMPHK60+IVgU4ZlAhng14plGv0plMUcefMCkVgP+
w3LKn7n+UJjYDqZu1EtIJoXfUVP//vHa1xcsT/mPlA5pirZE5gR+guv1zEEKUGWakH8JWtIK5W8Z
TJpSbTmei5txeWyF2IxQheXmXBZ2EtR8CQsFuqqgmwQdoaJlnTXdjTP6t2KUR2p3tym4tnZoiVf0
9NnC15WclsfjrMwc2tgvmL0qf+WS+sNOof4bX0q0fpvyEA/Nt3BMT+YoeQHiee0AHG3sSbAeVaV5
gFQy7zrZ2Qjlay/fobpm1KQJhc1FGE2kJu/0ZAA/wIBhGNqHYVBPaXVvkD933VZbau3lg6rgsoNc
RUNyURJgK4btUc4czSqGM8gf0vS70odr6UgnwEo4oIbnCtzLxxtsLYYw1KUiQB9QJI2LhtDIbpZl
iR1m6vFljtqzVIRQkcbYjQxB/rC/jrF/0qOWVtFcfZLbhH5+tHGY144YCBbSJZIUcdIWD58xo6v8
VmakUIfPRhb8roNXZQofsymGtXiQ83CfxCZecqa6Mb68shD8pwuIhjh2Y3BxloXJFNOoaeKYTR8l
SAoGB20cjyMsqMZCU107peb4M0n9rwLr7mfpa1G1v0e59czW4RvNt2ETn4PBwHDok6DnbHyeq06W
AAHQ3BGMX4wtlviRAtzRjPwecEeGHBgOD33yu+eGQ6WsfRgtdBwiyVVNiZlbPoFucbbMDFcOAegN
eH7sDkC5yxRfrtVmMouOUWcm32eW/WtImK/PB+7ZfTJLGxthJapzc9PoAPaJ6Okyeap6f8SelGlW
oJufDaM9p8l4L8XKqxorW20s9TraMT6imcPGw0NyGe1CAM5Do7BWq3wqtfBWAC0DNbqUGYMUHNaI
SZ6WWruw/gzs0k62sqSVA0+Q5auSJqL6vaw84zIqsiagtmwqZO5oc4+1fpwRLPMRPU2a8b4tDhpz
ho931Mr3VFkRNWr+YeixOO/6aHBLpdPoVTR9/RlfvW4+KrFxKfvWjcCyf7zcykPimw2Ml9KdDtLy
YI+2HdlSCX9szJoHQ/EG41mTgoMTDDej+t3v8FuanY3qYS2avFHrGKLw79WelYIGGGPVjV4YB3cd
OoZBKL1gWHZXZ5dWOfvKk5kCrcyjfOPGWH1a2AJ0urkunCVX1cyHvq9DZknaiKRZ920sL3OueCNq
YiUOXCGkif+WgtLtho0Dj4N0fwlB8fVOmyWNjRSkrpTMZx/udt/1e0Wvz8m59r92M8IUhPaPP+3K
vS2MHgCZcX64sxbJ9qDUrVbmBTfHEF9CTbtoNNPL2X5W5s51EKCW9E31yJVsW0UVClIK1QUNjsXo
RjGzLKrHfvISNb6gWHNkvZco13Ya0MO6hbgX6wct+pVo4eN/eNo/Vl487ajJmVSaBOKYAjSev9pM
6Ipq16TGcZxkt/C3QCZrB5U6BiE6SC+whRcHdQyszDcHRtxGP9BF6S5G0aCoWB9ik4tJ20jjVwIv
PX0UriGRU8YsG5IoICmRbAlEi4G/wQhiD0znKH3CZfX48Yu8JpCRYQKmhxmISjwcaBGX/2gaRSP2
dCpsIg8dsaOMcetOyGGiTxzjThINnlxPF19RBX1uvDWscWdK6qVCltAN6/6kdOXfYzm7RlnY+2Qq
ba+Y//WQTPxChgoganAcoj38/hf2hpLkmNnyrRHtJ/8+gj4/+rRL4AajdL01V1iNVwJJxFgOFPGV
xlwfz1GaCjhREAeHyMhuZzl/jYf8ValvR5PBbIgYLqr91HAff4u1I8y0mbuHyo3B4CLDVe2ssoow
IsO1jLc29EjYiGbADGa1j6Th0MCz+njJtRCJ6ioXL0bjjLoXmV4/2/rgOzBPhSmYOgGJKY9Wzhx2
eh3HkobJfMoga3686NpzYq7BEAXivdjh7z9oUIXVZABa8bSgcBU7PSV6+ZBqMt66/s7uxnuLD/zx
kqsfVQCV6AKh5HFFoKqrtvYrg/MrNBQx395b9FmkjmbM+FUJGhcPqWNvoYha2htLr71iwFngfumz
U1ctviri1DEek85ImEqOJl6GEzYePVDbUBcq9d9moWxmbEw01gIIMxT4csgK0GxcvGLUU3orjli0
R+5fNH7Jrtyk0PAA+tcjVrYPlQpicW+kxWUKM85d3KUaSw0F2GYQVbkxuwG9FrXxN6L+6qtkIRoM
UCRBHL7fOGk9DPE4cUAEVECGN1qi1y4q0Ulud7x8vl7wbdK20uC1qgxvkv+tu4iRQYmTJPa7bNj4
Ni2+S2brTrLtavHDhHegistCmt9M0H2zB8E//Hjrrp4WFONJTvGFuWKftbEmx7ZMg7rqs1snHvZN
69wmcXEbdk/qzGCBSevHK64fFsAfgmm2Akvo+8Sf+47btZ9gdZZKdJSSAE2K+iEdgnNoaWcY+vvG
z1+18j+lizSvwQuIsoOo9P4jz0mjSlZf0zXE46eOD0VoHlGCPSbnzE6xr8BY4Q6i6UZpd02jENuY
aQ0dF3hOV41iTcIhPsxBkCEG7to9xe80W/PeR2dJq+4kX2Ky3ql3Rqb+ZTCtCMLuPKaZJyYXU5fX
bjP5x35I74Yx9OwBVzxqpXqHeg8yIop/0LstJu7avoCXRGNV2AWhE/r+PYVVNakpxCPPwm24DGTs
kjOvn4djVOefDMtT1S0i5uqKTA0FrvrNpuj9igFodsfp1BF/quCgzP4+h03fkglg1qOzeB5t0RbW
si465g4fRoj7LAvQRhsbPzQbYifMS72W75Um86zJegkj5eRvboLVB0T2QsidgiJcDvcRh5mHQR/o
hUfGpWu7s1Pnt31aPRhHI0/2gVlt5Hmrz8cJYy1GY/B33r/Rup0dK0p5vtq5q30HyTJcrhBnyOeH
dN4CSa5FTxJK9E0cNCCuIPr0jWOoQGyYMIS/qLTnmjgW42HYqEBxHuTMOhjK1sW7tqjYnGLQzQBp
eTv4fpvGQVfzBQ1o6WrwFNaRJyf4EvvyvsgdN6vVRwka0schbHVZuoV8RcYeBLH3L9bwGTs2Ictm
U7SPquRRAvISDtNRsOTzJH2FWGJm/kaoXr0ogLIRSpi1MORbXLvzFAdGorBs1Km7stnHwc90flZU
GIOw1CEvMvXoU8v1zXrXbul1re1e3K3I5OjVUN8vnjmv8iTOZS7i8q9hNg6DHhAKHHrUYCcTvL7H
LVb+2ktGDJkozWD1GvaL6reutjoW7QJ0W0vkGvGJXtJdJWuXTPo8JhaixP8pPacVJVMVsa9QYHz/
aYFvwIMOgGXipXKOVSguoIwR1ryVMSqb5e4cp+mrYv/O5vTfz5DJlP9YWhznP2qlJGtaaep5wzN8
IGQWG47qNB1DIm1qJXxtc6+jk0MepAXnRAr2MdS7jzf2NQBJZOsk66AGYf9cCUbZRq/KQajx+PLM
MtrF8LMz5bb1mgiGBZlt/bmdg0/SJvt6NS2gAS/oR0KqaplUTnrdQhMDGVpY94mwIGzHL3Unf63q
6gwg45IDCXYKjOsIn183HlsUeYthCAEEiSzmPmvIIIzjk2YOgH5M/nM+5Z8Eu0ikfoHsf1bKr8xz
H+Jw52u/xhnpR9n8NUUNfIQtTcCVQ0akFtirtx7aMjuZmtBI/HYECm0whWgYzGT5bR74p8pJdxEz
evSETx8/u9jQi0dnSVIiMVuDOil+0h+7TnbUqgK7QoJNvoFi6q3T5W57H+fNxkJrH5jmJxQSMXHC
dGaxUhp0Ds64dOpkDFQbP6X4n129kVzhGhpIOO7guGQibpBuunBcwxjJu2QTnIiYO9G0W1T5kSNB
zioVnlL3d1VmXICeuWN7GUr59zjaeLT/KqLgnNrhE2ipx7YvD7798z+8aZogAhUlXOsW59sxY2Wm
ywX4Wgm/IajjpHdFn9zrkvb3xwuJF3n1ScWMFl0NnbtxEcPazFak0SSGFTpmuli1eXLvpFh6oqXf
4l1LAuxqJgDCj5ddBmwBgxDpDX8KrPXyVkxrRbX9Se2RC5GPorvhm+Be0n6vW8kO1cLjhHCTTIr1
8bJX1+I/62LXhpKAkLdZpDmZbHS2HsuoRbTRPhB8eXzbkPZz9QoglIm8TvUiHRtg/cJ9Ec2BrcC9
jB7iB+AuwwYDusn1vNhctTzAi+zxkTYz4NzFfREg1IRCZ4JalBG/mOe8SjBnB6GF886k4NaXPpqg
CD5+D8uv/vYr+AWgN9lgV622OpJVyY4QzajMYS/hWpByRdRyc26a4axUxqGi8/LxkldH+m1NiDG4
sAglz+WxGrS4cYra7r04iS4CszoZOyUJbpgj7VL5ZMef+S6upfzbBOyfdR3aWBwjDCYXycg81Qwp
Vd74iJCFhi3d3FIxagqiof69EPOzEaGiVjp+/LzLWPm2LMwrNjma9MTo97Fy8CtUaUFsemptXISc
YZc3D23zM+zUrbGGeII/z7BYikYEzE5Wum6xqHFUaFU6ofqCUr2j+G7clUdkF14E5bRQfxWDfJMl
qDbp9YM2NLdJtdm7Fefm+idA/FfY28Kn9/3TSm1S12jUDl7+K0iGk1i4Vsm6FPlF7Z7V0mzcAgn5
8MvHL/kqVr89Oi1K5lUaOb2xCF9sUz3Ka1DBQRK4MTb1Q1oxqEtv5fb7HDtHxgU7GQFHg/m5KRwR
U3VHfbBxqteiGZXh//8Vi2idqHYfxmozvJHq39gMuLwXyXAuitgLgGQ0iPYJ6NzG06++ddoTpILk
2lfBO4HzXSLRO3gieiYAUYVuWD3iymG2hyJLbphxuaE0HuU039h0K4+sCVdi1J8R4Ljqjcil1AyJ
AWjTwN2zblHGjHYY2Wsnx3wxMLwkcdnoBYmXuNhirChwXEC4ALEtUoLZajD3NMIBA2hAVbN+N3TU
VBI+4s4e582NcLW6GgpDiIsLzNyyAMeTVpP8kqmDEEUcBwTOdDQ78ttK/lI6W+TV1ZcJGlT4xoJO
Ww5ZukhFXzYgNHZqdxYlTIVQ+2hh/YZoxgj5RvGrb3b6b9UYOTykcyTuNtER8fTF4VEKtJaNSuIW
AKGbKMa5KRQ+3JYV+1rkB78hGs9AcxBLWgznYklprVk2e09PgsMbLQMFncqKLklMYWqADDPaXS1J
PLK08RlX3ywyTTqYgRWekT/Fc1Emzj/B3+9ehUBUWmS3cNYyHjax4RFEW4KaK7crEwxueYQ96N8t
566SE0g94L/BE6x3eMmXNnqxzO4Mr0lgZ53/lFUISTTqfNT64DYt2tEZ2Wzh18ngtVq/FyakAg5W
RcWneLxt9WMZKkch6hlx01tJR4KFCGVxyitrA+C5+uR//I7FNTDaYZTQC/yHNZHn37TxS6gEh7j9
MmKUhGPkRgDU1mLC21gBnzVBh3l/7cR5TaJuckqNeLwRfcAe4ICAcic7nAw/FVK4a8PsiPmAJ2Sp
/Dr9nJjqRvRfSyqBczN3FjIH10C1vhwCA65I77VxdMyNfu/bxi7Mzb1aSN6MH5QfS/uI7BrhYkSq
/e4/ZNP8APhHAHsR4F6GRlJacNM96ZwFSySQBgQ4KL6bnax8jTDWTsnhc3sreqwdLQGlB/0jGmrL
6GGXgV7lc9d7moI3DgVhSMVgHyeN1TPAw3fJMG/kVFcjYhGxEMcGkoUOPBZki30+q1Ujxz23DuPJ
T1NBLVafqljFl37Aj/5lrJ9p5+9StPBS64wKnyub4xFNiH1o2W5Q3wnDSEhKG7v+qhPy9rNgqJJN
g7oFrvZ+G9pZBgwzMnov7yAW2OdKfejiG73v3bKEukpFI78KRqPQRPr4BKwdOO1/Ky/50HIRK6kZ
kdyKqakguVfBbz/6GaqvAQ0+qd6sX1ZSDj4Ao2+HGb1xdQuHuYI55jBSv0T6SRtuhO5YN1A+DXun
DZ/86StaL26Xbc321u5jek1YYKFsJdhC71+xngbRUGd974UdCG4ktQTIIyKlqv32SUm21PNXlzN1
FJqEIcwVP9Xv4lEdxhbvcI6yJnW7Atk1R3008tQtu61++OpqUH4N4KSk8suqNAnqTO2Q8vSyODxK
GEzMhnpBf+rNb3VUtiy0106u2KtAdsUfy3BhTVWhTrgsennP9BnirZhlTO13CAOuBG8iMFAXLLf6
76unBPC/CFMESeLG+08Yd00tGYPSg/U6BNqLj/BJ+MsJDcpcac+thMLeUdaPY+NsQAtWExCDHBWy
DbTqq3lD5zs1CnSczwFjlEDI6PvowdFtmGP/Vnsdm9rTW7ys7S0RgZXjSVpOvwwMKexFeZH5kN/o
Wt6gBBioeEQaWKUhDNvIFQAHYV+sXwQD4OOIsLKX+KY0wSkJhMS2uDL/6NHZVRvZagXN1sDmooM5
pNbxPmxvE8nEzW7r7lvZSoCguXnBl4GRXQbkPNDHps3x+sklhnAhOHSRXsTmTuhkaUeGZbtOSTce
cXVRdG0ouNBVIUl//4hWl2STA9rLu7PwUFcjmiUoGwWU8jX2j7FUHX59/E7XNhAjsbdZBgM5Ognv
V6yx4B7JbHowRefe/CkgvyFXiYbxkKG9xPJLZw1H0F7/ZVmovYxR4BlcBVs/0HttDDgxck8EYgou
QA3+kN6O8VcpvWFYhccGPvHmv+7tc6MJ0WxAZhhRqFf6pk5st1JrE5EUdfaEbnbte+rQH2kfnKf4
1nYa1/ne9tWxTbbIBmtxgrpDyN5zy8tXsRflaJw9ZD6vUK4RyWyfGJQlXx0p28Owh5s2Umm+xKAI
USc9fPzO144PjRTaoRZW5xC23n9pqdVGtdbx1s7qZK9o+YUb9gYx5V4FIpNsifSsbiy6rza0CsGU
XF5rGFo78RiW1CcwisvAwbQVxDaMKGV+iJNfEDuUaDrOwya/WTzHopoWE3tL3DiG4Bu/f05j6ocA
ji9sfGxbcTlCC104aUQXoA0uM3uh5y2EAEWQslBx+/gtrz83xAKKa2D9RMf3y9OzGE2prtnZmrET
N140gPgigTfCr2BMkNwzUIwM9pAlN9oIay0jLEz/t7SI2X8ESDU3eeFAUj0hFBrW7c6xvw9d4RoN
ssptdRnlswnKzi4OHRmO1t3ocPY2Hl9kK1dvHw1G7iTiCrS0979hcrqq0vWMXYYclYlEAC5uxz46
6Iho61EErscLs4tAmJixeTEr+3NX+Ge72BrUrkVSIaSN6geteDqV73+HAv2rL/Wi89K4fyys/mBT
N47TyXbmnZBvjipMJ6RNP9mVJBJYPZ0A6PV07ZYF8qhpSYq3JX55qXqRd5Hcwfv9u2hyT3cwW+HY
y2F7npOtMC7KwcVrZ6vT/Bf2pthsLnYd0KYEnFrXeTFeucIhu4ZAWpnPQWCeosht2fM/MrPdjU16
yuStjvDapn+3/GLnaW2hVLGJrc6UGBe5BBwNjcQBgifXB2d4mDousa5xK1Br/36/sbKYJIn+MFTw
9985KR2rHBoaZhHAgzKH7MlFOcMVqfZCFC3Cq3iQpAOgtX1UvgzPmfQozVuscLGZlm9fzHpohgub
ujd+9h8HL436aK5jv/PG+Idt/x1ikpxlNCQ2o4t4j1cLqUIinS4MQ8TFe7ajQU4caew8ic8sxOF9
P7o0CDSpVuiKQ2VwzDbe8NrWUiBL4RlKJ+CK2YpZqkxGEveeU4Z7YzRcIS0DA/zUT/bL8G3cWXXo
5ro7xPGJ/O15Y/mVE4XkikYdTs2CRe7iINsJ2r5pykFOpGGP3nswOU9F0cBwrhCnQh/arvkfbKJ3
g7m5+EoUAeBCtgDBgbJ8WU/UCKulSc/iVR9+C5v+0Enx9zHKH63KeRIiFm2S7/sZR1Mp/+Q77U2W
ObdKbbnBrNCuNvC0aG9CR693WveEaN9WtL2+0+nBQTKBjCAquqv9UAX60Nd+45l8Blvf4W+8S5rw
6OOX0IWhO+vGc9/mr74Pt8a0n7Ey4u/+KtP5vg2kLyL8MmLZKEquNylpsxBbYkQElXB5BchQvbNR
UxuvLr53BIEhHA4oEgXZq2ollzjb9I1fXRDsKDgV0ZRcUiSGiT3qKGMj5A8i5bv13DeGK5CNRv7Y
qzshUUfy4c0uWHuXGTAKWGIg3LtxdOoCoBTcjxu79voaFKXD/37SYtcqjLMjfxhwymx0SMGmq6sd
tS/yA5Xh2vhbZU11pvR/CjCaML/FIYoggBpSMztt/JLr8wNoWDTDuQMY2S0biUEyK6XZ4uZolIYb
I1/dlN0uzvkVDZorEZI+RXlu/GhPED1srH2diom1NTCuopjhv/fBuc1nU2pbtfbS/MGQP3X9LYoE
in2oI4XcAHG18DaPfktOuHErXB9bFKjp5ZB4QlO/auAFoL/1dG5rz3Fi10KOtC7ojtU8f4/zLpia
gFJueNx42uttyKqM67iOGDtceauBATOVRscr047+8VZrM5CuwMIH7ZBoJ8OfXUvHi4dd8P9IBwOC
DprT7OyecF5BRAjCvdZuXU8rbVzaA4I1D3AL1OUSAqnLEnw1P6g9ieSzymgmh8ObbdLYBxdR+JiE
dbGuVSSntymN9X3j5VwfCAoY0FRI8RCmrubyUysZkxo5kHyBdUUtPItLjExJ8Sp+SobsRa8kSM4Y
rk8nX+RJAtol5Zs6aaKCfn+DGsBchXkkn4oLbZEoOUndDk2l1V4sM1ZtXur0B4LXDFjxzBWi4IHb
ErKe42SvO9/ZPR+/hut4zepERCEVQYBYIptUuUv9MrFrLzQBltHYRE10rO8tbN4joBIfL/aGO7h6
VmTAucCAdAE3en/8UjkJyimKGrZ+/cbHKHQmUaDX7GA6trhmOcpFuqsD2ho1atrpSbHSW3TUt4Lh
dXpkQE4UIAWacsw4F7/DNia9KCb4h69hMn+SoPUWKDjUFsBmFDuF05BAETjwo0QKY6Hh3PvSvk8Z
ZnXe3xsvRTSmFi+FX0H/SCBWcbtZbAA7N7LET4LK0+hoA0V2m3sFmGiWfrGD3xaezkVVuSnVYnkO
OkT0O1d1403Tj+ukilfyx68QseSPjHHoJe7fifqj6W6nNAGh+9pPT+zM5xpJ3fyxtoF6SoYn6bGX
9c3GNlyJj4L6BoADuxUEMMRh/WP1KfeVuVesEkZ3vRMtHz3EmYsxWhYZOxVNZxK+g69+/vjVr66q
M8QzkZ2ioybeyR+rZlMQ50VrlF4YHdMRpR0+vhABE44+NQRHCcna2tyY5q8UxbRbaGyxoJhjLWFJ
dtlL4BOIfbb1rToFP6MEq92L009uVJcIj/2aylMyPyWYjnWKtfGi144gaDBaEdxHEJ+X5Qn3jxFI
Wsnta4MAoy4ZXwz9VVwBoh6cGqZ3JTYn6evAIH4ykXsVSuYUbR+/+tW3wF4H9EcUvr4BBkDjkRan
9RuQRgzx2n6XcwvDO9kJ9WABEhMXpBjkoSPvlWhkxvVWo/ytm7g8fPBrGCTp3EhXAlGxk+amM0a1
Vyg6Fl6XEgALQOb8Uxlj55wgpnKyhr+KRHLBaaJG+yVJml023bevprQbNMutopcyHQG+bH2plcub
VFr4e4D6JUgt6shRz1KsvZsKu2nDbeZX9TjbCmPOV9LWGgW0je+xchGIBFEQAslTuIrenwVG6NJQ
KkXlDX31kDgz4wkZaHFaWz/VSf9rng3MHP+5o0WOkHETNWpOuTHupcS6zYqJpMqnazIoWz9tJWF8
IzfzDiktqCre/7Tcbks5G9XKq7X5OAy4SXJGReNbimiYFoGrt5Bwencwt7jkVzpmkJHEEBTtMOCx
woTu/dJKV1nzqM4Vnf3WnV/iAgJfyU1Al3ZCzk0UnqMuZOXinUNHQ2zWuEFfLwzOefm08YlW3oNo
04o8AbAD9e/7HzM6E0jLyiy9KRj3Q/o8N6ObKurF1qf7LqC3B/ooqvJb09gijF7xpHgPYuKA07YQ
abiiHdXFhCVUS3xWrdSDj4wi5CXFCSnEAAOogTBNlTGmxWLEE+AdGt07qwBXMz5pZrI3STIttKq7
n1Jgelna39TV4NI92goqK/c6EUXwokgphS76+zdEetuoEOVKz4HswozL1ZrBDQMQAfantpP2k47z
jVR4cnTfm/V5miDMRzRC8QiNmRhNurbVAV3JMt/9InEF/XHFmNGILvhkc8XA6HXo/WBZYqeX3Hk1
qX4EjUoEPPGuONaT+dqQfCrFf9nHkIDAC4Lnouxe7uNajjPNj7jd2/rbXD5KrZf0r0IDryGSjH27
EztZfDUBxa2kFGsc8qCQNoayVYKtfSO6UiiqsI+BKi2OlDz4WRLLYeW1esKt63yuSXrjNL8vugc8
aM7yGH0Vv2TqjV0XvQocje3nb1YGgnMZbPbHxbFZXAFQZrmLCbSQd5ZGEpMRDeFcJJxxBILbaJfZ
sFhS1WcOckQYDtlv5HTNv3vTidwSZ5qNKm0lztMipzoj9FKGLDUGOtJvZUg51Zj87XpdZyRsuBVU
D6Ru93qieeEmT2rt8uViQZ6OtrAOAVLUJH/sykY3TWnWtPLN8dixflhB83+cfVl32zqa7V+pdd5Z
l/PQq6seSGqwZMnyHPsFy0kcggQJkADnX383fE7fE0tqq/s+VK3kxAlIEMM37CHRkN0BRlG19JOw
LqGxcD1QsQyt5gqzmUh5gax8BmACDjpKAEAKR+Hp2dpXs4QGaSTS2vTRgIDPe5E28TTjKAX8TvkP
EgwbNAUS5iMsc7uFBhBrjQdSwHQy/1lX3ZVF2ku3zZkdi8fSjBO4mpxq7Sr0NkE8zbBjeXvVBo+o
Nm4gsA+fE9yGEap7qFK0dZ6O3WPv2h+0J/Rz4suH7rmvpHE3WJQaQXDCmJcQphkNJusUJqiJ07aJ
EVQrtZokWwu3XdTdXQ2oDYerF4OlVI5e+yUP8nN5Oh4B7UksFnicOUcLxZ7FiGC/rFPX7mPJq7WO
1GaY1I4NtKjAMfNzA3mpscxlt9d2yzWIDF9fe2fOC5Q5wcJEnK77CfrPf1urkUC5s+Z5nZpCI1G6
D1/60VCJPV3CuJ3Zip+GOgo0HNEHJCgxVNQ9yyzbacCNlj+OhmzBMxyI8/P/9t3g4YDOJ7YBIIWo
iX1+N2Z3wQTqpkh1GUzTQG3LWEJFHOZ6F3bb6SzqkfT5D+qwBtp8HinvXbPqA0982FQAnKn7f2B7
J0ZxaQOdHelDdR3JHCgnx0vGqBkTbSdSjkOE2vZmmoH7R3XeHS4VL850efBWuoKE/hY0uo5NOku3
dkvFJ5EO0NZEPKbGbBV65aYGHI3g0tANXfTyYxEY8ddf7uLQR8vSH3NIznSDSJWSHwzeWaD4LoGP
M9+80Y2VU8bCipIMR8aFofUy/Hxh4a3BaNG+ZHDf8o5muKm9wuqbWsBxvFHLdkK5KmjiagSceRsU
0cIK90O7YrLfezBDD5E+hHm1ripUG+EkeeH6OnNEoJ+pYdu4wwBRP3ZyMA3gmwYYtKYAa7QjdKXb
6trIVx1UyXVG6dZGWnqQVcFjjA2Mqy+2g3Sx5ng6UEzWSDXQCbCdPi9tJso2JB3BJhrvIxSvmwk7
FjdIwR7cvAQUFs0h0BNrnFZDd0m95dxqh/+Vvkr1MjwG5XjUFXUFTepUMuxgFyEx8lRUE2MTG+zC
d9ff9fhFgVpH4KTB8mjnH70oo9FgA40JPWuky1j1htpoPpOC8TeqMjqQJFB8lhZOqzCxkBGNxQUw
wcnr2g7wgMjDNAMG6enRMTLhCgCpClAc1mcLiknWhQO08C0kAF+/7UlVTI8EAQDYY4Al7xyX6Pwy
6IRT+DxVnrmCNcnBzeDtY1+CKJyUgDCMVksBKsSCztBxOcQc0awbKwwzjuhVUn6V+2FSQrmqN6Nr
DYppoB3mFJcwj6eJpR4XdSAHZ7Jtntztg8pq2qiAp5XhbvyFqBU6xF2S+8aCIvQ2UHa34ejTlEUC
GabNQLstIvgFtTs4cV/qlp/ce/phwJqH+ifwl9Dn+bywDAoamW8YPOXZIQJLjOOwzjhUxOOquv0f
hFjnvu3v4x1de32FRCWLCF5e3UFwMw6xPYGYSBsyrUyGt8ZWDVQbR9XiI6/VjTGaLyK2cMSFZXYa
ZOHdUf4GOgL8AayCozu/cYSAvivOca9wY23GwjlGd9ri1ppmAf+ych1M5XouQQ2pe+sw9XRbmtDL
F8UlrdNzm8vDmY5CLNY9VsbnzyALyVGOws1ZIGNVPF9oG1uKvd4L98JrXxjquOwP7MvkQrRXYGnD
pUMVSYcGlK51FxfjgRO3uFDPMNDaeCXUt0/a9Q2HuFOhpEDtAPpwFcxgsLBazt/MCYIILr/PWXOH
gwVWts5TGbRhQr6xafpWAd0/UyMJfHqh/n9ygeongisrKgUanRQe3RjUIpE3c1xZpuElGprUdcXL
1AU/ZwFrdVg8fX2UnV9j6HroSqfWGTkar6OKF11f4JKwsc27fFG3EGSGQxs0DRYNLo5BoMqNtRdF
97zLFr0PfaFL8NHTixpvDQEuVG+A9EO4eXR95CDg+MRH2GAYr5ppReRSjXOsT/EQQkM+1JRIxePM
u/ZGyCtY9xdm4aR8BRk3NF9BTYLE8KmHqWK58GBTKYBB7q5qKJGMKiDxLAqA8MjeJTcdmmCSOGlG
56evxz4t8wJXCQkbaFVhcLRD9X74LYmw0UYxRE+qVMkfcI1B6RKRPdASUzYsbaNfFporZHbLEiQl
zZBCMQbQ+4WmMvK+AxoM3SBsRFS/1n3zWmV+LIb3r5/xFIv58YzQvAN8Wi/Mox4IQ4F65DAESHWJ
U6uCmhGYhsCTGAqVeMNNtJmr5u26HoPlzaUj4dz6CCAyqy3fgaLG/vg8R+UsmlC1mKMxf4Q1VKyL
nNr6rZi7JQO7wYb4HsTOVxmhKzO8NWS1/HoG9Db4FN9gAtAEQhSJTAUnhvP5AVrKJlZ7AR7AaRL0
JG9dWCc6sG/6epizL/r7OEcTbU95ZrZ6HNQY6nmAUhNINQPaCwNB0ZAlKoJHdh5HJQ55XW6wLt23
Zz+1Ln2gBerDl/qYhOgA8UBp7aLPgvZesxDlonOWLXT+2hDhHIrJtPo5+HPsV5echM8c/Oh0gSIN
Iimm+RiF2LSe23vw1ENeay3Nga5L5qUt4hAu2YXa55moAv11yDlrBU10FY72HMSuJx9HEs713LzR
JfsMlRNkaNjuuO5Rzsj5hRE/LuvjFRSimqShb9AAso++7EzmKaANrHTsRiTQMUbVlSVBD2EaaCsW
gL7aKK3qPrNrwbM4Iyic5BsNKQfqWbf4cxe65u6FfO1MiIl5+Puhjk7/2aUCCRCWG0EVSY1doqYH
ii09whfmA3YKtfyouTDoaX6KzfT7qEez77C68mY9FcLksRcCcIR0fH62qm+MTDE4sHEx13HYXpA2
Pj8uIklo9KBidILuYZxZsAWG5EBjvnLLW/tIQTVdwB1gCovGBHGf+pCC83IJU3L2jAffBZKLKP4D
0XE0z750Oz8zMPKMHnqGCeawyIb/AkEsHVlgFeMQb4c2CSao9ZhIJqSVtMWVD0rVR9oEHnBP3bUH
6IPKewiwoiqOxsXXh8+JFzqiIez8v5/y6LvYblsw1zG06eEbunrCXNujjSoB9NRy4CDQRCKenbZX
9iTiipnoeT4l2UghM0QWJDA0eHU0folqq9es5inPxYXo6FzAhkd0oVaBGjF6xHpj/3ZZ1hNoj52X
87TWNm6YzBlo2ZDZOx8moDqdzoFU6coy1UAh7fWiEUzTiJ3lYOehQcRz40Le+d9Mm5a2RI0B/eKj
aavcCs52IeNp+AiD7ZXro20B6OWAiBJIKv2AemubTr+EmZdJmrQE/282cV37dIXCYqw5elnjJ9Lb
Nx57aUMUKweTLOz2ws7TT/L5DApg/oTVD8MfXRY4OoPM2mkC5js5Qo1rlJdT1xVL1/npRpeoOafn
KwaCyDXoTpYWhj/6TI3BxxEusHkalCZkebvUhOMeLaCLKdE0mJOBBBcW75mVoZXw0T5CqQVvd0y+
9Ao/7NApgYmPX+1ywPZy20972qyyZspjEpCnonb3Yd7dM8lvI5RDWj6szYYmxsPELfj+XKLznT6S
LoFBdU3rQ0Gi8FjcXNLWbOBQwFJoySduMW0Lm23GMviWc+vG86pd6HZpUM9bUFgTwy9Ty2G7Zuxv
ZtqsaUAAsqAXJTpO1oB+KJxD6CkhwQDs7/MOsvsqk6CfMWD9y02u9lCIi80eX6kLFwXx1vYMhjpp
ric3iiNwiMsIPYVpPJTmDF+TqYYx0SW6+GnM8fFMiKsQ38Ex/LjWHKiqpEjygd4xoQTgy2vDHleh
0z5Q6h9mOqwCbbbWWoh55q2Y+kug2JPoTvtfBRbKdDrAQ9fn85zw2vIAKK0LqNB7sZjrhUEO3mAu
vj5fT2ce1RQkGVBnAU8OZ+3nUcYp8mob4PDUrJ+6+q4OjbiddygmLL8e5/SeAz0WLDUIzqACDRTj
0e4zpQEz0czI0SYCYwuIzsp4kgOJQ6RxMibtIji0hF4Y9WTL60G17AvEMfGSx7V1YfWFJ8wgB59m
QiNKLQZWAuldrae82VZuEJvkwpY/SZX1iIDFaE8UIDaPk5KJOzl8oPMiDZr5SmdMhl3f2mReVn6+
qy5aAZ6dVl3R//P8PElSVZgr4ZWkSCVsRAMbt7QPQZ3BPDRDsJiwhdqoWQC+Dk0F23u68E113enT
0Y2XBZNBBxCAfJx0yeeMOx2TPnRkFEFhDu1XYt6YkNbJGniMhPaN7Suc5fM2t1k8NyAy2R27QHA/
iRb1M6AdCsUorK2T1MDMe55xE89ApyaWM9tMYXcflv4+yMMFKiXfWTTeMnnhfj036oeEJIpggCEe
I+FKCZCuKYMi9XGg1yDFNKP9jEL6fUvDtKbmoarmp578+nrCz46qs12NfD1tcIrOdijOjCJV/JdH
5CLn45Nlj7dFFQIrMd4BSrKnwYUT4tweQnaNowHAHg0p+nxCUN9pvJBggjsZLq0ySsd+fgpJiw+O
D+t2j0Hx/evXPK3/4IICwhA4M2xb3X07GjJitAwaB77StrlhXbQrUdfV984IPsSV0/YPk6lWQ7Ru
M/arN8M5tuhwy+X/xx2AGggU7gEzhWfvqSJaUFe0LWzcAVqGzRxv5ez/9AXbGc5wS3sTMBB3j8X+
OFrF2xhdKnCeuYMwvmYTA2mKjucxyMwOFQofg1WkM/xyPW8G5XTNSbjs44aQVV2jWwcwsI/KKtLK
C3HZKfIRXwFi7LiRgYYHLfEoMIOteyEhKFmkLFCbgY23NbuO0EDL/XJnZc6NlYfLyqZp2wUL7Mud
ScAPk8HSoPmlCFtXMo4OGvgpYK+BggAl1eNSi2d4dUDFVKSTOa2j4o7XdA1++d7m00pCIo11ZqL3
O+XNdSaipxmV6Jpf2gmnGRNmBIpSWvQRgOwT9UVFzUpkNKQQkJYLp5wOaDGkte8uNM6B5dNaVfM9
I/6LA7p+rPpmKf1tHSZOk0ECGymK+QN+ma+uzfOYek7C8E9083zhbHL09jieLSDegMDTYS5uv8/b
Z2ryCkAiQlO/iW6a3LvNq+GgbH/fZ+OeKjtmA5wqSkpTj1smmpweIIFBW8Qikj9CZcauFFsEj+iR
1jAqM+r9kNd3RcV3PFKogWaLacTXvolacmdY4t3tSBBPU7W1QCBMQr+LK+o++LhzF0bH9txuzDgQ
SEXy6FI74szhhBMJzRhdLz8F5liD8sCNKRBg18CkD7CxzZqFh3qglEsygjZpXcI8nLnggQcGohB8
La0QfXQcZpFhch6qPO3E+yTYrY+TqZHFHXQPDsMcXF04Cs9+Sy2BBTYWBL+Oj8LSHRhDcRFJS+bc
9qV6CyCs287dWjg9mDFulBSdu2rRX8lQ/hcTfxhbu4nzxirh94a6J1amRJ7x9WOduYhAJvwQuEU/
4IRVlwsiijBAKsUsA+vnlVX1xqjkomu6VPQSIkP1Uharrwc9u/3g1ws6EmDgOAp0OPJbnm0bFIYj
KDHAXGTYGDX5ZYRD4qrqW1/5El99eoWpUGyP/kaG1bIlIwSW/EVFYTXedmv9P4cBfFo2tg8KpHtd
16hfClQNLyl7OWcCI/Qp0SEEGhZJ53H5fOAtFHD9MIc1wN4MhkOIYkRUEAmbLMvcOuVrmXmPkMNQ
u7YhTjzK6HEKHCCGPJMuIC87xplBEpPVaRA9wDuCLmhnkBSQRPyMiRKsCNgc587Qah2dDQ8h8ESg
Y8iIU22iuSjiqJ1/BtW0nLi9Fs3z11/i3K4DES0CAwYtfKizff4QTc6kNcPFNoW0xIHiakg9Nj+7
VfXEOrE1BoXLcvCXXw96LtSFlOTfox51XQF9axwlwD9DwwiFyUNtio02q4YDy6A1H9AVC+oLZ6m+
446P0t/HPFpyhTEXKLAMOS6ecpczYz3n2YUA9twOx3kCPhPCWEQ8R9csEJ+qCTNNqwPhOLOtV9FW
GsF5R1p5IZT7oMYcvQ64S6j2Yc+eUXjlSnbMmJBTQnn0eqLj7USMrRw4S1uzDBdzPR8g0BIuG2m+
uVl04xQJc6C/ULJlJ8Z15NR3Dg1R/EYmuWim4JYGTQ5z5qhfmMJeSSWe5KYfEoSoqLQ5kPn+eg18
XngwN4AUhTYCAPAAjQDoPH1eeIJP09S0SCJzXDT3uXGPqlpswXEdoUMSFsGFuOMDGfT3fJ2Op8/B
306cnhOvHkOSp0OlYlh+Ptpw5R6yWsYjlKRsOF7O9rw15xyCFATAei76O79uFhZB3TRHpS8zs7ve
pLcOMnlQ91dF9jjAl3CkKBSGBGWFKu2AYPYhdCTgZ4lKdzBDo83pt2HtbQKI61azvUZL5D4bn6dA
PkMg4qXYt3AK7wyYWGTly+C2ewgDWKlQAfgXZv/QQxwaUC7kfIrLty731h0wqlPlw3ix2fYKT9t3
xYUrwT35NhBcQ1SEJg1QPbiO9Tr/ba7mVmUgI8DLMeLRsm7oMoD2XYuqpwgSHtxgohbjDD3HSW6h
+XdNHXf/0HZwZhnqm8EEIIsH3aNnTkAxVLcjSL0EyXlTIJmkDnRV/Ps6m24KNFpzGbtLoF2g3qNd
Q6pkGn9NuPUrY0sNvqOt3FqE7xwUYKcp2rZUplYDe/k6WDXiqg/E0qfFepis5WSvR9DOv16jn/cz
1oxGx6Dih7MKuQOKDp/nwR0Lt4sMrJlsdlEod6BXfVuZP8Pu59fjHHEM/hwIYjBa7hx3IgiCnwdy
QqjqQbUNm1nRBdlAhDehA8phXMEnPb+LpuvJDm80R0uG0b1vsNcoWjavY7iHrGZZlcmQO5uGhE4s
HFMk4KHwjN1+/ZBHScR/PSSCJRyTkCs9tuJsWOv688iQntf90izaZx8MuapE2W5sp9glcyr8Mna7
PdxBUZTmnAGzWu+J0VxQQTiKHv56Et3LBuxMqwcdnbNS2BWaHFwnzwSh0bCruLyfDfncFMNugDMC
wKWbMYs2Rlgf+qG5gzrNjWPDicq5pyCb2YO9NAmHv069K1z72obBpmXl1aW063Pb/6/n1ORjYFxR
qT2uO/oeDN+ZC3FeNu1yd2OF36XcNMFV5713gBsgrKf9w9df6QPy9+mcw5r9IDz/NeZRxuDUGSQp
9JgmRzSb13suvFX0oxRiaRr9LorBogHVi29LHOl52Whz+D2d72ZrN07Zyi4pfI6sJROAnuU7eHis
lfvLY/Z2zseDry4Egh/AvaPHRXUNwRWAPygPHAP7HJWBdA+acdo048Fwm6Wy1kgR7we3foeM+raO
3L3Ls6tgtpCXOB/oBfAKV84QXlWds+va13J+EoNcTm2wdybreYIe2WQnFiwLe7f9RoS9ReyPLKJN
ZrdLgoyhS/ZqCu8FGrQH0HITP6sSZ4wSrU0ENu7ahusp4JPxjLAczB4RvsghAXcGquHGwuvcTc3q
jTeVqf49reyFVT0ZISSCKUhqA+qFMPGV9VJH0JZo4a+UrRzFbk0p75quue2hWzwPwYs994dsoC/Z
VN6LooodZ3iN+ktZx+d8+2MNQjkTLW/gjFGSP675hC4jEg66mOBhBpTsOjISTWgbuoXTXOfQZRDz
oYDlLHkwxVXH+J9H6P/5Mf5H9i4Of35K9e//xO9/iHqSIMW3R7/99+pd7N+qd/Wf+m/9v5/6/Hf+
vbtfPnz5A+vF3eL4Bz79gxj2r8dK39q3T79Z8DZvp9vuXU5376or24/B8QL6J/+nf/iP949/5WGq
3//1xw/R8Vb/a1ku+B9//dHVz3/9gWDmtx2r//2//lBPwb/+2L2Vb5PK307+yvubavG3reifSItQ
iUSCiPKzPtqGd/0nUfRPFPYtXEjY4JZja8kwLmRL//VH8E+EUthFupYBIB8aQn/8Q4lO/5H5TzRh
UICLAD+yUFYFyOSP/3r3Tx/v74/5D95VB5Ejr/nXHx+For+3K5YP7ifAjIFmg4gk8rajiyogPMi5
KdVqphTJiD29YmNbCTBlNrTQscDNanilnjXf1p7xYlPTfswVubJb+Auw3lXpMNveyuzRjzap8Y4q
hti3qoRKPgDSNLVVBmJHzmJV9tMrrHYYXBNA0HFhMLZVtRugv8lH0ATYLiPYqcajRViwMZk8THZv
vTHnyXSn13keKlwMynuRjVQ3uUUTLgm5Dhu06HzLOAxG7l/ByeXWl5a8rcHAAC0tGg9t78LKmk+G
uRzgC5J4gVG/uGwqV06J+sk8FP4F3MaHdOrxjELYFoLcKEiho3l0l1Vmg0urEGolofq7MqauvmZl
9z0rCWKjpg5uWTkE6czdYBWVgbkANLNNrLLrY9SvYgG5ITHQJs6Y2SxnZ4hW+Wy5qenyZlnfGzN/
bXldx+io+z5MJrNesoesDBBqWx3qn6D8BlKGb66UdlKqbrpRBq2WGGM/FCBi5XneXcMCLgc5yanj
fgrql57bNXLV3N5kVX7h+nKPyhGgL2ondNQEdKlStyQ+R0J1ZpMcrLBmFYIbjqrl977j7jJzMaQ/
mebCF74Ro9Iprp2GqUMByGIRc1nnce4vK9edvoWjtFPHYM19AOCN5xvu0u2L6cAba1zwvjGXElTS
BMYv9AoQ2FxL0qmbYGeVGb+RHPjDAdfULmoa1BdEgO4kFLjjzGfjTrWygut4E6aDgkdexip3EcEM
FvH+eAjN+QrQitnzhx2ZiwkVbQpDF8ZBqGa0u2HujRVlziPM0p1tXvbffztG/tqqv29NtPn03Py+
lCCzB8V6yKzjoIf21Ucp47ewPWtzL6osKlasLbJN4Ax8PTT+u48qHzBv3Us4gmTemNlVWxFjZWal
ioNQrzdYy0xe8QLcBZQBe5PD1jhImRxqyHX1GycjPGF9gJYMYidpSA4bBPo6j8WuJj2SldG/q113
l6saeJe6+dU3IQdir4ErJkgHNTGrWMFeLqt5GsnwNS9hoOAoGC1Wo74iSbjwmPDSOWqmRACALcGj
iIvAPwxd6aPrBQEhRVB2nSaeNCE0hCzpp+OAEA8lhgTdLLVtZLZ1+uzQjX23jXB5QxibHcwsf4is
XMEODA9NDeIms20fpgwoPt9fW2h9xFFd3xCLI2ggQALjET9+tqGBnQCJPiV0bPbthBINq4z3qKgS
alEzjtANg30tB+MAkADLqEB4wbN2XlEvzPYXi5ChoQcK2UMBVYFSTCtmjLtuaKP1UNg/BywKLNFf
0gtVotoaODSJV2ZTlIRqHBLUJesNy2yxCWYiNmXNoys4qtYvOH3DuHSjbFdjumF0aq8jgciEIkO7
chjl12IEoLVsvVUmeHAtbD5shG3dCb8ed5LyYDUxswPAEcZwUf0yg2N3RSqvWrgKchMU7UagcWAq
lmR+pjQO/NGBGHFSjXBDGBzq3Qu3p+tgKN9FM9w6xVg9eIMxYgrldhR+fq3K+c3Vh2URzeqGN/ON
dPKDNxVkC9mbcF+jnobzq5/flDc+9G42LucCakuB1zwrYntb5rmzlU7G4Fw5UYXEIu+CF8qRdDft
mO1Kr1P38IE8BLxodkHnWzG4Ic2Ww/oq7oaoehjhI33Ph2WAy0wlvY1EyoE1a5y5db51PRHFowIZ
Gkr2IFjOXgFBsc7v2pjJDCuWDllCoSu0FKo194X+FSW5uc+GMK6UGpZRN5MrA99qLwPIqDRsZcK9
aC+r1sJCQZ324+VEEN1lEFZIgx42rXMLncexgIR4OFbVvg/69jpzSmT1+oFDPi39AtPaqrxdCRI2
B6MbIUcyzN0TklvInA87WLoPNwij5RPwulBZy56FGpydU+AuA4tAxnMWZkkjy/ENSw2Up8z9Vat5
RSvXf7Mkgyyaaxh3XQSFkYHPezvn9IXlJIW0gv3Yoz10nY3IwD/+u8rFqhCjAY1z7qeBviQ//s8e
4PHnGxNKFrSyJPC5QCTF/Zj7W8I9bzt+/CqvrbSDInHSRrSb42EIFJBoWQnrn2xr0Ai2tSxrl0Zh
evdeNZFre3BeKMPvEHY0G6t3WqhfKwjZ1WW5ifJA3laK9yvXcMlyREK8KM3OeWTdUMbSYmo9kBrF
YTX3CYlCtg/waHvDrR5mJ3gF2aR/FCCZJB+/omarEtE59w04uDc2mtgrf4CmnD3XGYChtbno5Bjs
BolouYkUdrkpql2tD/ico461biF8vOksyCqSunlA7w7cM4OGqypwsx20TjmKJINEdYj5C1Ba2hgi
wm8AC7r9CoV2PzYLp1wQv2peSBfdFn5vJTk0Nt5a6CjXFmxUlbKHvdfm/d4i5EVU9d5xIbMHEfJu
yafcXTVj0OzRTZwht2814S5iJbVil7U/OzfzcPWZ3xun5wcTRZWFQR0/6ete7HvFrgH6H29MJy9v
5JQ/kq66+nPHIy2xFtH0/rFx7bwhf/37EVbdBoJB9jIKUQLLgY3b/XnlqmD+1o7MuIVRcDqGjfWQ
dY71UFTusivd/LZs79kshid8+hEX9TcajPZWcHCWR0PIb14zAmpgw9Els2z5bexoMhSl8WiXvruT
pYUcPZyyQ+93L6oNWpiu1iiJOHn/UOIl9xF1HyH+3j9QO+gfnGgpu8q/nzga5+XgxwajT0E404PI
iPHkfC9q4TxNrMhWwSD8mNktjTOs0hc1KjBehynaqECaTxNyOjus12BFOT/Fe+aZHUPOBF6A/oWW
8LOLP3/x53859yOFO4bXyHdnqGJ7ZOuWZO/5cvhmEwPaCyb9bg3ePUAHz9aU+bf+KMtlVQq1q8aB
XWn/lCvER+61p5w7C/6Csa9j1jIgzr6sAntZIDWIoR1ToGVA58dyqtpF1nflruR4C09OZMmVPd95
A3a8E5H+O8l98FH98fsYwX4FWspQIfB/2h3/TpRhgtHsW2sIAdhrWO6Fy3EqwhvhF8+U9nezHakf
I35Cz0J/R8EjRD2UwPVJqXprtBVLeO94T4Ja3YoOZFjYRPFthcAuhtEMZlVGP4PGA/mFjEW7rEs4
R+Hr/nTBfb8xNU8Q7VZg0fxe15/NvSGcOz4jV2iH0boXRK0q297bDFhd3+novSrQ8uzQSr+ylGEl
BNrRZKlN5OBQYD5UDOhRggCPg2MWc4dcj4IMS1f5P6Y5itUIpnFpWoD1m9lz03/jCExMItFig5Br
6lVPQcnah9afv5mVNSRGiUhICb63+MIuiFhTghdBuZomNqv6tQm6joEKppyhFl1MuMnrvEZJx5we
6roH4FZsS9W3Gyit7XEco0w299uZZhIyC6CwQ+knzix3qRTQeQivEJpV/pDmYchinDGLYmog2jtb
6DxlwToLO/j2lOrZ1SxL36y+l+VVi1sjRjBdLaNILRDkXsEs6akpycvos0cuTGzZXF2DIPrawJa5
6OpngWlEsUP9kG5sueOz18idKRkSJNbbC1TVxrUY+xyVowmSkdVrawwuxJksnrjWgVolauFYgITh
2DIM58WuUTVDiQs8/A5GYMJEfImGXYPv75cqKbQyjBc2URxOy37G/ZrDIMxSiEDkIF+9skm8iUVx
XTX20lFBoupQ7wRo3ICLvrAzYiM8clIYXRr9tcecRTZEG6fo3vzObfAvo9YMpiJibyCs2+6hqt0t
AARxPvGnekLrzCvMK+ozGhv20CQ4iHzc8BKy8dJeT456Ep75y5EGqMuiy9IoIHPCAv5YKrGWFEB6
x5kioKfxfyNpYnf2f9S9drHnUC4mtXpuLaRClgXtBjtoIXz/sx7zJSuD76Qgj/7cL3lh7lwexCIP
6mWRQ5fFkFaayzdRDAIdmbxfFdSK4iGEQG9UYY346CWo/rswisehr699ys1E4nmhydbEjM5t2mYm
spYRwHkJqdcic7d5wOtYyRECKiRbVYjBEhghQW4lA0K42gRQ9ChEVC/cPkIKNZKkb0EPLuxq2085
uXIaJYApRi5YRzfZAbo6Zj4ffHdyVnMZ1mjLkHHhKbCmEF4nljhAJsW9kV60nqs6ux7Zc+4XgCCI
nyJEHgnH7A0dohu/Uj/zXlQxybNDWJbeEqACfEsMnXVUIqJuiqUxWeBa2hOCtGEeF7JU3rXdVAZE
1ztvAY4vEOuWsSUGBPoGN7jpe9wGbvXau/xn4bE2gSDFAizOIJ5zcgNXoBJr/lD0zbMfYWgHRHU4
k0Pqpe6qO1ySxS5sg1Q2vZ/OeR8slQkHxNl0UbmGVn3slLijEV29l0NrXpUiv6c0ACRiHiHmOiAm
YaAlrdCXQ7u6gH+0D8hIDmA7uhf+N1UOT9BermLXxRIe5wqMCkctsnnoE9dQeoezfi3oIaBY9Cpk
VzZa3549PvWdH8RRhhU3m/19oEoAyv1wg/VSAQAwbiBk2bckBV2xTHtXmAkQj2jtseKa9NlD47Yo
N/r5OwWuyLcHcudX00bwcUKN2byCcWoVRxKPE6p5X8vmtmnAnBfO8DIFRsoqXuGwmp+IIzFXebME
gwZ/zMYn1siNVZdwOLLfmJ+hlS1/yDWYUR4cGLxFQU2ekjDgC5Cq+rgnZRijtLyUApMuBF7Jlx2E
RF7D3vYXoShfs84DAXLsqngK7Me5dA6S59XSM8qXdsCnwzEHnb1q/A7D1dtm4FXS4oCBxQ5ukLzt
126TPQ8GSDTcd61l8X/5Oo/luHWwTV8Rq5jDluwclCVL2rBsyWYOIEiC4NXP0zozVfPPYhbH5ZPa
agYA3xuNfW/UX7Ltz0tu3K8OVyu43XWr1O9F7hPIJVjilSTI0BrtbX71NOlLku8qe/1GOad1NLxt
IAJviy+JuMH5C4At9rti+RjlY10GbMA+qtbpBgtF1UckCjzRPZokVjVgKjVwPxrro3bsZy/FouvS
SoSfMVx+rl/aridNaSIx/wjOdKSTNZ+ejYAl3B6Xx7Tkf9emCWsIt2QREuF52c5oLdxRjTSvTxHN
U3G9Dnt8WngRSJRIK/kmRsfZV9N6si30A0N6Xyqy49M1POeW3Wyzsr8DVLqQfd5jMw7Gizs85TYv
Jt7Xb9WVe7Ptw6N0nUOqTMR49GQiE0oW5biUdJeMsWJ5+3l7UjIySP3CLsYwdQpmvfv5QVTvttvB
wSpZ3RxiRdZdstDE33lbc+yxC7eNJV+nUuVsbM64nzzWaVn5m58PnRrrbZi5MZoZPmaiFUevne7h
yZv49i7kBRcEWfuhraNxX4feOcUxUwXOJ6UBFgvx+O116X2RiXe8MPfUdARH38vDuGPDiscwuuex
BCUY3MTIp9d66b4dvJ/JQFdgZIonbfcsSZSJeFz/c6lV4pkiuDNzyhR7/MAuMBIHxRXDoUrWsTiW
sHJ3li1a3p+I8y8K2Sqcd3WOtD0KZbCt13/Wqk0AtBELo01wTlDo5Ocl03PxwdqVncAkzppnPO7J
Ul1VTaOIJ8SmN8IwDhvjn2NkXdJ0lzx3q+NSOBsrX92dmuaD3XojDnkaKlilbMRetz8280+MjafJ
tx8sKAiWuNpGM/Rs5u0A7BKot9In7NqipLsQA7m7tDUPtX4zLai5W4Q32a7eNcwhbBs+tJDeQ+kW
0ABm+JmG9jPw11OF8ix2naqIs6744MCyqabR2gcaT443y2ZP5v/Bl+xjbdDGnVH8loXxL+JvcECd
Jea/3RoKAds+YxotM+vKHY3FXB2MxRMcJIwWnjI/mvRToIJEXdcIht1IOW9OpD+oqA0OrWXt6dEA
AXKibG8K78lrJrlthZFkSPRituw/UZpayRw2iKTT17UJOU8sg7l10vVUj31w6Of8ZDd4ZNxbzoxX
D8Yedv87ymogRpHPh17rCwBvceD8bSf2sMKYzcInAVpTS9x00WHxqvoSzoq1aR2PZm09FSnpwPl4
MFYNwT9LjoteGlfG8BD4/S7S9u1c1FLmOOMY6gsvYPtY6HJR2blf0zYuQwpz2HzseK0RWMz2cs+y
Yh7W0kv31awvHsV6CfNNUuaEDxGSekUiS38hncHmZNzd7HPIKvD5le0UWy1/Ht23OIjb+b5RS090
a3Mjp5azP0cIOVIkCbl3cdrJ3aGr4jL7w9XNpjrWVYi8uh48Tn4VQ3a5xjUvzb70iiWZLXPYz3Un
jrASQ2JOnt5Fj6sAuNORWGKfk/Gx4ZpSmb0gdEFa+FSFSmzCUoy7n7/9+WVaw7vULs/KjMQzwQdN
YqiXjDCBnZ5Lf6t+/knpZm8I8vh3XSvux2hCXiDn8+ToBmXXCFpgVVedmfpYDY55mVUo9+ESHF3d
fsKOZOWOhdC+FhNDtA9dX3jucV51c4yWm8a697OHfM6wCEmHLvsfrH8s5+qyeGho1NREp8oud0Rg
+XsOeNFlhHxIhqkHj0rX/L4qt7pwkrbzj0EzxpOj5jtzsFtW3N3aCO8tW3RzP9jFX0DYRI9ezSBo
qKt/NohHuTcqR8RWaMh9Fj41Pn6dyfCd4+0LGK18UJRZ/bJLPm5Q/ptq+nDzQz9Mrh1tWtuwjmuL
wnjPU1VtynFY2cWdv93U608gM2Krc00zK46cW93ka0rv9ScZrEbSj6q4TG0gbrcWMHLp9ck1BkJy
hGKRNMW+L0rnVXRyiEO/uFOhHu8KR0SbW5m8sQ7hnmSGEYLYtu5bQIciW9/A6OUedYhJR485EQ/c
tvsfiLxYw3cRGOt9JOYhUY6W1zSy/q4lcl6O9MOthbpA5eZH56Dqn36uj5X64X5xAzibn2HIU2vF
5jD3f13vKSiL6cWaav5lyT87zTcQkti6owlKt/nvJq4qHzeMLlXskvF/GJZJ3uvA3eWmZNqoRHen
msA42mF5J8IOEnkspvOoPHXF3N2TvUpsjnJCdYI63JUr6sNVuIqBKtDH1UCQ9t8zMIR0SFsVRT0r
PUGFYRrHMV0/NT06JD2oq1ZdpeMKhpRqbyIi5zxteOszyff1xPm/D5GV3e+zPrD2Zinfbr3n7ooK
Gcfya+1W0SEVYZNE1AbYPelrdU8LYV+jbIETsS6unMI4qIDSmltur1zrN2l3xba1ZXvKoA9fsfsf
I2tXjONbGMzDJZ/d4eBIw75lXHA8c9Ja3v/8wjD5GW5J5c6utjc6r6Zo3z3/4efrqzz/l5a+fowM
6gybAByiEv7vdixLOrUhMaZyJcUa+mRTF5a34xqHnG1oViG3rY/7YC7/4LXY+Y5y/4FB77qWM04a
6ktlV+1DbTGHmUUomDxIDK0BojuvDPfrYFTbnlOSaIL6tySQorfyP4tt9rHKmkdDGc1jMaga74/Z
PLKb5rEoMzP+uVG6W6232w10Q9xlXju856lXxkYz9a/9MkMoZdzI26M+1YGx98ICWrIB7jYV+odM
jYT5OMZRdPmhqkfnOqTevRx6dzvNQl8nDrCjJdeHzq+OOaaGe6FgMCx67RDmdvXFd+ZXRpxvWBPn
VRVFuy26kEzfnM3bsM+eYXovzLvuaeyzp6lmk7JuY0PZL3ojlsF7loh/52lwEc3UCmW+MLdd42aE
EcJ9egsApiG1/9xq55BnlUjY8ZeH2VrFsf/bkxVzP3lSI2qc2jhvy+i+iRZjCyq+7FEi7gyk/ESo
u7+b9eJIy3nrilrf4dlg0lgj5qw8/SBE9cziJp+zvvqqM8msb4vsnLXgBv0UXUhjxKdR8QcQLDY8
KsHySrR/HS9oyPaRmrNbexhQceoEO+fn2lKJcghz3PYcOUj5n9ttN9oeFW7L0Z9d8HdR5ObVLPyt
V5P/Nrpd+uZT4fHzTPCoHP97wTnPsfKlqrDvmqiA++Au5khsqQM16WquEgZYmzNjmx/zrrik3cD9
rqvhUlZAfa4OgQLYkR8aXwzHujAGdgA0YwFDwBJSvTQxQzLvj3vfi/L7/370gA7vEQyHU4J+79Xq
MD2n/31zeAW6BQUIFPxFc219UOrbx1tmE15oK937fXUaCtn+wkS3JoVmMQ3C/JzX7Z+fe2Nl/XQY
/KznNJTy+PbFnei0FatC2AfTMeRT5ItNK2HVbpl8c630uzugQZQ9Z6pahRtJPkQ2RO19MI0vneJV
bcMMfT5AuNGFBnGi/+d3Rsmja2TL6+TW+T5nan21BwRi7D8Bx48P06h/dybiqbqluyRqxHbMJ+dQ
FSHxOCxoG/tn8a2xfP08p13LFqOHNDj26/TPFvP06BAcUMDW/3Xn9cP3rj98aFNbzauIXuobE7Ea
6jWSCowAQfVmCusZiL8dOb+56XSq54+8s/xfjqssTmohKsPyYSl755cxkAoaOpXJGFrhipsy5y4M
HieyDt6ZKtRJ5My2ohAPP1qDiaTB/Q89+LNKRbLeZ6T3HutsfEldKJYkzw68QerYKmuI83SVTyOG
zX02WTmFDPW5NZ3+7+03xlw1iVdJe4/jrX1QFAHtovy2gWlqGSb8Iwlhf8129RYT83zTX+fROLc3
mg3s1UaUWH3rnKXK0poME37X+gVhmYrfGUqPz906PnIenk7+ZP7vXwxnyTb/f1r4J6byf5LCbgS9
4Pu33HOSAf5fQr3xgn5s/HnPl53jiUlEu1Vx0mg3WPwt54gsydhNMqTpwZTFNq05Uy7VqpKimYdd
kEsusuu/1V6rHzhclmftOM+FGSLXMj5oJL5YHf5yy+ym/eQG4uCYS7T977WNNN5zGe2arl5f9I2/
bMOe0xAxUPuWkfrapsbh//992RdvGpT/+xtHRFoBsJMZg78uwuz2PyUEDeC6qosAW1EzvqGNORRe
2yYr0FtTu+LkLlnN2DazABeuPKwqRL9LF42fDXozey05TWwbrpBn2lok0hZgDMvT6caVEKEGGWkd
eNrG0lOZoBA7iBHDuViL+6DDYEW1wlPH1MN9J4OxDuwNGCZPfc6cPS7urvYPrIBNAt73txW+2v/M
3MUrzuA3YQ07e63aeG2LKuGnoOZYqQNciXsc7eniK59FzxSJozw/aZcKhcPO6qpnd0IlPKfajsVk
7cVd5eiz7fMwz2o8TkxQueXIU4fh2zfq9y6XzmZ0Cu5wieFwLFNSqrNl3/H/TqzKCNHyV58pOZ67
eReQQMo53rny1Lhb2++HxN+W841Zzc18NxtTeTHC5qGVXhDnM3sAptlDymQRayrvpAEc1nbqT+MU
fZIKgoQtqov1DNFp1k2S+lqjA47Sl7SeXoKBB7U7Typtd01mOQnY+Gmkz/Uw19ycCgxDSOM1RPGO
j4lJEdQ87Ei39kNJ9iAcwX4CN3CUTUDg8Coah4HIV2Cjf0rYi/3g6t9rIUm0LTIjDhTVeKPOv5yh
no6zw5UtawgGxqBgP/i5OJqS04xP/FlWzP42MFMjEX76JYbZfegzoKzIjyqejnyrfHiFUU7+TpfI
Bt3cfjLElG4WpD+M7IRZ9JKKLE8EKJjHf3w1N8x+aTO9TvlqkJ4eDuxf+Ub3N3/JDeBx/IdAGJT1
uUz/SDSSMlzSa9W7Oy1hejPfxkco5Z+OuM2kSfXWEhKytSDR2mzdB1MhdEzZXpPJyT7zpj2vbkF+
4rT+zqL+gtXyUrVuEQ8iN/aWIec9isB6+csQSlILiBl3Nkpwxm0AY2v0GmnE2T0XCDu6rwB5epWm
8jD6gNKTcQlKt9x5AyodPSK1Bdk5VbnDYTk7cTEPpbN+C09c1t4/iCj8J9eJ9oOm/BzF0U55VOaV
KbnW+SUdZEUel2b/kedG+r9pyQFLNBDPA8GxcTH1jn1SZ4Kltbe56Z78sOsRxDlrtg2KnxlDfxx4
N3wlXPbW5BlPazAcKlUePe8vWcX2HsVKCTy73DnSeaixiB1kzfoXhmRAu+Pr2udpog0HVVrhf+QS
nlyOpIIZzJUBz6x2bk/xnL5xPDxSHfmmomQhcWYTzXA3MD31rh7yLbTQHkVGf/BriHQyUjfAfV5c
27/MkkOHyqv9XDHsmppJHRc9gQnrmcFjAugbxp2l9rMRVqDqbZWkqOrPVTDe1+6t61ZM7FFo1Fbb
OC2htXHrJW5DFDqD/Fcg0UyKvj2swANQ8MC2xqzfy3XsD14e/a0MSBzRLPkGyA621oPgNDsH8UTb
HIVrVHHRK/vYrs2DZxX/5povplNv55B10YRAArKoom0+8lWBL16dfk782aiuViTbJIWKE3NLOy7S
WEuGyRANl3r2snvtFLuyGtZ4JfM7Dsu3sehsQohYb4PxsQ+Cj1YVn/mA22/i6BWnlvs41IXJR67t
FuccsnMQ11U2S8LjRF2WYFUfbLOG7juF8xAl9VSx6Og1jHPzTlk26I5fFXfm5LO/dx+jP+idSOv3
oKF90vCKc5iW38B+6cFTKt03y8hTXeJ4Cn3jdZLG77asP8lecbc0LSS8fbeKEl6DsWn6OEOk56vp
HhNpgHF0FZe29vYqWMdXGDZvjta9Xpua/NlHow45xqcjdyPDXlWZwFcslmOWqdPUO/OJE/ZrHRoR
lQZZF4eYk3vC83d9pY5FWb8YDd8rqjI4jA0qxXWDuK/dMh728WKC1hYLe91UvVp9k8Fs5C0rpckW
/LqKcYa6SL9CB02lWlKQiluczd+QASYuVFrQqYN8M6CIsR58sjdCSCAFUxVwLLvYbdcks0AfBZCs
UypBdmlmykSYnN5FsfPCCgTBoEylLEO5EUaWkBCA0ILd3feGx0gtvxeqG262D3xQfv0+mNVem74J
LMx5XorJ2fhumfI1luf8VhGrO0QlvTEdKoJWRwX0aOoRnT8HmyQqoi3LzKfbGwPSkIC7QZhIPHXm
V2Yh3FBrhCzcXEhugyAhAxkkJAKq9eWDF0zPpR39thvlb1snvLe84WzPxmPbgrw7ueKojwdOuIQb
RIZ1X1SZufXa5aEx7Peu9I5thh4EMhOPQ1neacvZFEv/TJF8B88RjbHXOf0lJdkj7EN1bnzropeq
2DdlwANvdUifrBXsnnqn0r/wkEQsqHOEs8ookS/NX4w3BYl85sXxJj9B2RNsyKCFMIJFjRcj14de
2Hudeeturp7GJSQRfc2+Q7EbC4AuTHMzyj1qFaJKfs0W0JW/vMCcwkKN+G58FZUcW8TJGQnWI8Dq
dziRwmVYtKKyr29LL0RLurDOr7PxjxgK8pK5yKVjZclqoAMSU7mvA0cColt/psZ+ijpwFLcLXlOL
+2dlrDkemP/cGnuJyjD3rBeAejYfrjRaS3XfG3ms5pUFmTqRyvRtXqjsdz2ognOnCLZtShFQo8f7
oZcXTZzH2DsHttIxyatqm9rV1zotrxp5xQYdIrRn6cF5RfpJZyu7WLesmLJqldAn5dKWYnYAkiur
5wrRaOfBcAQfy5IA8/JJ2Qp9YmP+NciklNES7eCg1sReWfsa0C/aM3uV3EDpIpg/mZ6d7ZhOuxGR
Q8D7RgxHUs6LGTtVw1pNs9dGexwrPbHLHPtFmuqEzZ9BgCOfFM5ODfq5sK0RxcYI/J+RuBsYTso6
6sXBUqVJHpUR0PpbqlrUTt5fBsAbkUTjjD/WGPBGHvIFRu326blT0+659I+RnZ5TQXdY4WfWFiUA
Ws7MZOz2Llm1xIXrNPtwsD7TuidqIc/vy1R0mzwCBHHzZiFit3WTLo/kyczhnYU2WH1CebZ0+2/A
mftc1tXZrqzH3OCJnDEpnIN1upuieYXKsd7HALreGdVr0xgvqeRsGWS3U4ETPs5N+EPvTaF/Gc2S
PBGPqrsicH6NOaGC2VruOx9YxM/9R6QidMGOX3DGvBupBTVr/VutxknKhYrTtewT6Rpnka1/qMAB
Z82D3agdtiw074kIxq9esYegjmL+70L7waAsp3B7KOpcbkVbP0W9+kVwTHjMy0vjzP+smWqHrgr1
KW2zHXlF3t7DfJeYNjEroP75hj/0YkZDfeJuP3DFig0itS8RDf84AMVBXgZbBzQ6Jvo7P94MEfGK
bpjcSgspD6rXOgUnVEAyOytbfuN4Bx1w/xH9OtFxbUdH0ObpJhgBJPdJa7dMEZMPy1vkTxbXoN4t
XsHL2TwON8WqVIxX3mhREMdLOGuFVAUJeKqMOCWAfSPt+WznBqV9bmHHTZF/TnXOdqVRXlT9iD6k
/+XUwo+HhVNCqOw50XccpLaRnx8zlhqwtZbmw9T4CGhCwQs1PqpK8RM24ZcRMAvRjbQcGa2fu4aI
yDFknScoexvmQFRDwZjcmLHsq72stHxThCBEM7O6WxAl4DTjdBr9GVXaHG6DBYJuzd+0JZcrakSR
jALPG4+2CHFGQfE/2b1enrFhw+b3UBN0n8UtkZUoSb7rHJnthPKzrfksVupqDT4oK3EP/Tg/6HJ9
Uek0cYqU9TFDFsioPcSqh1yJxma5zCEG91DWyTj57rM7Fykk8rfso+VdcQiI12Z9UC7qAl3YoMk9
xFUzivfUc6eb+o2CTO09gkey2lbelGgTgSORHRX1XCCQkUq3Vp3SSdFOhzo1fAybMt+xBEZUZrBc
ywVleZ6bA2dIzOp5CPlaIj2q5F02GeeFKJApvdFTkljxaM2rHUFUSMv9GXmEsV6lKXr2Ovei+qbf
Vb1cNl5RCmiG9Gnoy89hRWHUFLNxC0J/bWDl9mUzJ9jJ373O+GhE9oaYkwU5DwnUSE9TI/ut5y9h
IiL3wQcKA4YsP8pganZOKIJT23TO0QvyW1rKTRfg0JjrNxiGmil/V2o+K3Vrj/SsCRJobhKUztF2
KYsA4CB/MXnqxMyRtM/GNVkhqZfB3wmZlueJnFupxVfTa+9MUqgVw0dXCRlMyI6IPvI57dcg0k95
N/rknt++Vyv0lv/qWBrjmbJh88EVd25ToSExyKoNy5XjlJOfQvrtP2HvmkfuZnvzjqzJXGPwm6V9
QYaBMCmPDjpoD+a6frs5CqvaNEuEOz4w182U0gfRfnI47qggTSLM/MuOY2XDEoapwLMfWO7Bt3mH
wIJtKLAXsy3Ca2mPmB1ZIWKyBP5MxbFXU7cj9T9SbyKYsQ+MJFisfXpWogXpHSQ+NLoahqE7ZRUB
CyGKx9V7nDzzOVgB/Rgt88lfSCJhXxXt0dDf6PvCeA7MAqrT+2Mqr92YJjKOgSbkvO/FFaLklsxk
Pg5BuPWt7mqo/DscIuNucBnXIdvPGaMs9LO3LNSxTtXKUY1RZi6zzWxKa083PXWorXUn3Ooup4d0
lxm9iBlPEaG57Z0uIMvR6N6kfxaGYNnFafPXMIzgbNXy2+wKQa509w0+c9ZSQ1VAnib+6J1rqFFP
3lUBNKRdI55CD9UxE/u/vKG8jdKcC1ezT5wu2tVZY++ddNq7pgEvWu+6Vbx3Rva6SqJhFta1sOVM
AXc8X5XfESknRcpliF4LXofZaX5ZXfkwT/SbIg0okrFx+x1sVQP+xV6iaPtzX0KriA0f2T/nU6i8
ybET4K7N2MGx1hNmQySBPQJK55q7x6VaunttkLRS5NDoY+PE2iUJRdrchKYtiFvxircw/LvQCpb0
HSTEkKqNm8lfcxGg9LkJRioL1RYKYGAXss0XAzgks7yrlqRAR80YxV4UwS6QUkcWCbq4P32P6k7J
4KU3/edOyhksCgwBU3p2Ibz1bzaa/WWVxSmgUmvRJL/kAbICLeRlSde3SiJBXRoBZMXiZWU1WEcD
OReadQI0i+7EGe8thSZysMTOHYU8Sg+pD2IebaqjgsOBdJ/Pi5M+Dk4/IRFiHPBJNChv23njIElb
XPQt7pKiWsx344AGqKQRIubo9i/Mx9vMnF8MxhdsXy78ySaoHPPFBYCPiyL9kpH3PoW0dtQ5pzUn
d7YV0ERspM0+kNKNqyCc8BVXAh5bvrgwLQLR4NQx2OXe7BAc0f0puZG0V/Eiw1vmhAn0u7A1UyJf
cUWvAdmncuTKlTer5hROzK19vRvJfUrW0okQYpSMe3LVRIl0J9/P3U02VKiYDFnfLZJT5Nhm4UEv
kOKtqTlk29Nbv0whjRvygaNzcMXxeetKVO8cq46tyUTAQWU+DEad88nlCWVMzXkRM7vaKsEldB3z
0S3ZuWfwD4d+LY5MLpaZ2NYJEqIPY7Ku3rCiP7/t47kUFIsYSIgUiK3IOJk6mWVtHQeRX2T4HI0I
QoGatE4FFmesUh91uz4s4NLJsho06batjAm9Qg0oi+emrf4ZvU27bqHADYrxcbLq8CChTRVrTWl0
N3C0TrckpnebBQJuVy36SQ4PKo2ALR3aGuyOjdTUwV1QpY/ETr20FZ4OBqMAaZTxMXZ1jvG142yN
9h3tQ40phGMzk0BclLY+mP7ATervfl7MbrBPc7EEEAh+kBDWq2Dv7DADwkHhiXyyZtK3z2372fWB
fw1WYg39FHZ24uHiNUQhZMr8zQzO2hNbQn4Asub5N+5mlGmmvrqN91CV6ddnuqjmNLTe22yy29ja
fSgi60mWxtekc5v1o7c3nSezs3kDxXtdX/GPmBvTefSgZfZRD0I1V/5Dreat54inwV8zRg6qwyAR
IfpE4MadyQ+m7ezpZpAxIpf+eZMUzJp67cby7F1aJG4hGUWH4iRWD7WfZ2ZJkaLMnNRHKIk0VELP
l1oDds2zsSsjBcCTlVsvx/E31yluG5YgrmUGb1fGVs8g75QMqcp48buIN2AsngW7z8bzRnTLy2/u
FgXrdvheWRqJcoVSVk6PtRlepW7gb/0RKQRq5lo+mmX1GIXjv2bQMccVZI+eCgAF0N061gPXvz5k
OY+ip4BdwU/Yqop7PXNGu+3gu1kbOzclUXyC9NiUjLI0EcHJqhKxlHsNIoXwnbnT8G9HRFHCiigW
UU707MFJSbjFys6xz0pHJRlg3GYwtb2b7BnlU2Mgz/UXH/Z7tWPPNZESD5hXAs+8hhkKzsK/hSnN
5KoheNr3Y/7hrg59JpX/EbjMwWFQfphk22xt1Rwz3dmPfRZZjy5ooK/yx8I6FM6+t6JyH8zNb5mt
y60Y0AOlDKeTMYK1j89SgH7PMH1bYQaJIbKrU9vdG5r9aA2w/T6Q7FRswEj+mkoprjUHh8EC0ra8
vyHgkloL81W+Fa6PAtdr7rxglptwlO8A/vdBsAxbt4jidQEU6KIUsd3YnmcbxQ+x0ohKK0hzAloS
E8glAcrbDhNjmFVdZMve7SmxH0lmKK0Fj06OeAINHSIrcW/Y7ftMHtFuadzr7S/fYAhpdik6/7vO
Kr9HI7OTFQJutoa3qqjByxofNIpZzfQrZFDta2b4qE8hTr0pxKlWlHu/qznLaee1aPSAIM0MuPkL
6FiVBzx8xVt6I3LX2vvwg/oR6cd95u0NyUZbsLBu1rH8NU+azQaGdDYxjlXtuO3KOttUGTBhUTME
hTiuEOGmnwF1UwmxNj57Z0xxtU6wRd2jr3jjhHJKzc7c+R7RFMoMxodyERs3dH/jmT6yc7EFiAY3
1Wh+9639PTgNcu2Sld7yxKMsFC0+SAAiw0vvLDU82GLtE2so/knFacnyLxXiuSRbCUaw5jkeNa04
PsYV6bo9x3j/PPdyOqE6XTdj6Bjx0AvctQ6sQgDfqG5NunNQPGZ0Le7tYfqrCveCR/f9Nga3Ocrs
adHI7yP/y7UekXZpUvBhlGyOhfR5vTeObjGeFk+mByJjD/M9KTDZwV3sBVMG4IE5fQZ2w4vfIeAB
5yM/0jG29hC5Sd2gN8T3/yEC8cuccKtWHk5ZjH/PlQXcgngfKHJeztY6HCxRf4HGYD68iWZtYhtj
MwRiK7wLbUQfRg/gm3fQIyo0qzgYnCAJKuWQtey/RitKwak0LxFqEae4bcbwGfM4ECmIMXEOxngZ
guLupn7lnJ8mau2t2BAkUA+ySJMh39cd1Q7zxIY9iNE599fCs61j3RMORaT1MLYE9Cxg2YttvTW9
BTNRPBuqNXZI36BsHJ+phSiSFEX6pl5JM5isnVikt0mHgdCP4I+yueOqbBOTdwOD6wn9FudFPf8a
BDiYsTLWdrM+csDM7pYUmR7HfR4GFaPHIAcJdmMbYWAbJBmhWRE9ZF7/KyvLr1wHD4OXYdjUNnuu
t3JEbIJh15WaYennZ1K/CZxaE0uAPvWIPHGE8sWBTEiayOzisw2H07QwlkTpEjsYYGKvJb13Ftg0
eFhwlQy5+lrG8XkJTJ66zHpxScTdWWV7VU30aNxq7GU0qGPtyW7jWvW6HZsJBx62zQDJFVHpBPRy
qH4G9/qlfPdgBp9eyqTlpcGAs5MBqiAZlHtmFpvODS5WuyRDGJa7rEWW+ll+trByMUI1xpuWqJ9U
v0QpIRmWsDmkzAFKbSiDeI2cR9HCSPU9gY4uMx8yj4VG4OAktGPv8mi6jIMV7mVjPoc3c4kQddLZ
vhmnKAVgeioAB4Y0rJSbFop3RzTtdzGMrPwuMKGs4YcWYfwv5s5kO24ly7K/Uj+ASPRmmHrfO+lO
is0Ei+rQ94b262vDlRWR8bIqYlWN6g38iaIkknDA7Nq95+zzLJ3wfcgnon9daZNdH65KycCqGUwi
zc27yBLEgBzDJ1p3JxqmCCURnuJwh8PiJSb1D7qliEH9FDbPblwnIIQ8sRrU1eN4j5ki5p3gehlK
1uuYkLdlCPJ8Sb7LJoJsN+tiqwWCmhVNbG+T8FVoy4WLrjQORcTXtTQPw1ePrJCgGbNvn/wOiGJn
FORZBu2+nrMJqqw6gpZDaSfQyjXTrTIblyWjxPVSjM/4QljaizualLUukp3spuIWejcROHRfWqA7
VvKdjjZauxKte952yzLXvJ20KJWLOqIz4VaL0HQ4B2VPrj7ZS2NilNBoAKi9Jdqza9Ex/encINoM
OEja2sKPjdPGt/P8Spd0xvnAwho1l+rRTfDw1NnwlicorLXxfXK531NNvcd9ZTxRdZ7Mehx/aD5C
vNbN/R3p4L+w8zu0K1hKTfC9h8dLCJjSGXCOymHAaD77nB8vKistumcZyXUydA40fY0N3NZ+i/9k
4cbFkzlrz5TTetc6RW4TKvrffgs6NS+gWXZjueek1mCP5RNkTLw+DHdljiMoRJuvIDrTBSxR0wus
AJ7+nBbExA0HJ3C7G0oSd9ub9cnOy2JrqyBa85TTT0JIu1VuAg4T0+9JFwXvVTj2NyO1v9FcxwLp
0AwUGYq/qIvls4E7b4vkoES4h5qo6vH5IuePtmNqG+bC2lfeKM7N/FKWyIdEe8aaOjE4G9INymV1
GzXnmCcO4xAimumA9N2BJidyrFayUzw+nD8xoonrB01b613jn7TRTsH2hOrGCFkta+TkSayiELaZ
MA8PyV9k9s21NzA5NTS1d5Fr1ldmfVtwf8wxI7yaeQJYoU1pDHXGsdNThVBVDssIWC6qA/WZtYO6
QYtDEjBKRL+BjuKRkI8GP1tUbHqGTy8FRWEvfWNYVmXya8T9dMjKaNpwyB+fPM4lT41nbTy2slPz
B89R08Dnv20y5uGZo9DRSbsMNSowcwRXPsHIodEdJhssAHXIhD9FJMSS6yMTQuCYhmq2rd5nX6Yi
nh397RtF8lukCDfSAmnd44mJIyzrJaEv2VNiDHQnOijA0dAe0TDkTwJ50l7Vst8R37AcKORbZ3KO
gS3zc9Ep62lI3J8FR4oN/spyLTCUndqOnSGp7fvjPW8R9dlk/p4dJW4u8n74kGJ6SopJW1XCEmz/
b8Eg8d/BioLcgc7GKuo7LdBkYxMtuBFNhZgxacWx1RG6S0271x59VQQ73WvgEP7cs/UOgzTfYrdg
w6N3cNFKL2IrzTYaPqM3f4TYC2Ck/AjK8fD4arEZuIsh7dioeqrHoLS2gEJoI5mywQ8vpk1iE5+Y
yF4A2lbPakJmm+RRfu2Q4871g0OrOPv0dDXT7Ub5FvdLX2bGyaddc4Ldv9eijuOr0fc3PSjSY+AW
4SpPFQ3Sx92O1uf3QxRIL6OrmXaroqYXi2xn/k78RT86uMjGpNrHnP5QpZw6W41z0f/LzLppg8/4
q5nQxdS59eqh0aPx7YtNIYJyG7cha+isvM1GVDPZlPSwPUYe/YZPdCI3lkFRqRVgpaWLzvBoN9m6
HmVESGdiX8wwDNbKwgHVaPaXqibzZI3tQHE35fzbeBoJxC2Q8mvdizvZ5cpoC4HdkOroz5MxPwsD
MuQZf5NucR/phyiafuJMDa+5UzZHu/f2j48eL2OoGdznnratQtvcFIWPljzvKBK13jNZuk1UPsBX
LKmXb5Gw8+VItbtVgxcuWGVtcGVddOH25eYZBKen0jMuGsaARUcn9jQVwfRMr23zcOoHiVLrrPRd
5neqOD9ekIcVZz14CYhneHr8KWdqsczC16mG/KrPfh19zPNvUaDvy0oxhJjK+mzRi2UczgPz+BD7
YHsY0b3sw6nS2P+lYoDShU862ZzHgOGKjgqXJjnHI43o96XBMHntaepUUDKjuNb9rR8WE+uJ3+/K
FhWlstrshZiLpU4G6BGt/K8sbGhR+4gj49ByzlRqvx5rP8beaqVNob7Ca/acJCJ7SfWsvcA5+cZ9
l9Tdp22n7dawi3oLJsNbFK1v7BHmJ0vmNtm3qYHQEAyoQqdSJEfhZMZ26HB4SCcLbrXDUq8o99tR
OmtjFmJaRvlT1yZaUg6CG+VE0XckT0efE3PM8xx6JabF3tGPbV6kh9Ty3pTG6OBx0WjO+UdHboDa
24tOqumr94wPqp7qbrh1sOk79WUldPJFX1YfXshZHsXhsPJNxUbBoCk9WYZQR/R7SzYG5x7X3J5+
OjIuqNBMDyn4k1FaNMDp7nV/1tx5tUkGAsLroH7z82qdIgxaaoiUlphv8XoHPMNp3MH4tP3gzXfz
vafhMkqH4FvfK5ZdYCwn8mGaK7qu300uE1ALNwgR4PF9ZZ84VJAS58v2OEwVJXNnPNf98MuNLeLS
XVSjIqQsm1RX7nMhT6UZNWuqvYk1ZfZs16H3xQbNaa5NVrUw2kNjYF2r6O8t+rRDNhDH+an1SoaI
5pBirZu47MI+SqGqdQkdhGZmHL4oUFnrKozukdGYWME9Z8vp/+GHABmxSyNa/nKEYdp8a9PWuzMC
8xnvyk8AHt63Cs4puQ8RrfeUrQZpXs4Au/CuFajSa/gtHPJog84vWIW2Ht71yNb3rT4A8GDmvJA+
jfmFpRw6xiNRFyPLwK00BAN5n4PB3LLM9dJ/okm/89OchRs39wclJ89QwbPacRpkXBm/EjFUPeE8
2dnSQ4xfdMHGKK0BE9mmzr36mgftb6FCdsWUEG4ECJicVBUdmVoWa5XH6ks3jwSSd4e8s/k5Anv8
0BxQRTFVLOqB9mbGeXcQPAALR4ziID3lLPF7/0pEFH7N358YDXl4WDnKqHgLdQTuZzR1zSHuhTiH
80scE3PTufYTqp5k5ygGncl88s2LyV9O+KwLkYqf2WuZUouhs5i7ttgMnEpdlBl0R9yAbLIWmXKR
tS+yWL10OQE5QXivZiU36LZhmVRatTOAriLdd06Ji6q29OOKYY3z4agkeGFoGO/bVlnoYmgZ/XkL
gnxg9cqz4VwP8VWrJ9gFKHBppdCo6UlLankft0VQ6cuQjeec1vKoIebc59Wbb5S7oNTsu6SnTZHk
LbP572Lj2nmuGZ2LyR0PAE4+y6Soj0nhO8dCM85pPzFCb1LrECKtXukICA/Z4F/yjSUGvvP5z0Hk
iZWRbik4xbKsCnVLB+9Cm4a7JnZV8k1Yr3pb1as/P0WTDuXucSmq+jXRPMQlTvbD1nZ/Pl1byUbL
gv5VPItIa3aeF9awuYW304iD2wSJ9iTYgehX9vhkc8lZiKqwBnhSyufMC91FiiTyHJfOexCCEPNn
okrUJXKfqP7aZuHORPv6TgN+oKGINRAGgbU20x65xwTVpYvM4uwZ23pSHsWrKnZFrb8mjAY36Kan
dZeLBOGCFmN56IKFPpT5xR5wVkhMEe+Nep+06d4bg8PhszMPiDookv1MPqfApWi5XnEycFkQnTeA
j1ZQuLVViwNkB85Zp1+nWxvL+z41jv2caSgnVckUFTt1ym+r/p7T60FMVdM4eVzgsrX0MznhP+0k
aE4Z1yrwHeuGYe6ZPbK7ULurfQc/eakmv7m4ZoB5SpjDgUx1c6mDsts1owEs0Y0+YWmKZ99ekcKO
9tdXzd32oPrCyANsShNy17f2yNFr+i3dyuRkZUVXrREoiEYkxVhOmIjoXkiAcd/cAgvYMCOxpctA
dy5/uCABU5Q8Rz8YGOGLV9OM1RqcAmWKKFL2MuC+LvQVjB9zWXeec0TjunogxkzVd6uHQUzNuWRV
qTkb2AvmawtUeal3QGYqz3ojbPE41WOK9AFRSRdqswBxsN66EsFHEU2AZK1qE4cV5JR5T1PMijTH
zt6dQ0du68YYqmllYLS7qdx76mO9PSdudQZCMSzLAHGbvJZqGt4UY4SLcCJmy/OHZp2itrWY7SQi
GN+0PKLzrYjCo+XzgjjwmgbxVTXCuVgQ6diiPEHbIKOosRGvpE4X7ZxJwPboI9hY9Ai3udCMreGH
9Q4MIg5BG1d12mrDJTYK9uZuIlVKJ5dN8+svs9R21Zh336bBtHYSTofReelB19Cx9U5QnQZj7hV2
JMMbifzUZzd/GkAqPiSdh21uOCRW5eA9qb21NcQ1ywRPUuqk5SGDZMUYwPr2qHZkYYdPjHs4TPe4
Xh8/hj7gw/vjhQva98ffREqcLsG5uy5AB0TMa7NqxSV7yY243ybQXD6Tpz4SRy8shpsvu5tRZ8Yx
6FFfjYOVbCvmB+YUWW9631l03psBnVnPGbGaxFqbrOAsG/vzIbAPnWjj2aA1YCBx4JS4JNsfVeuJ
LwowFqLwOvkI6qoZJ8JpgtGzwkjeyvrrzxpR4SXWOksHRdjX/gkFeLokvgVeXpuUtGfhR5QmU7NH
qbYuOvrmVE7NWnkdj6OrHeym/tFVFkt7FR4dClj0RW6HjT/JfhQ+PXASiJlsjdm98+0n5oov3F3F
ZSRW8ZAUWHlGmANMq8y3xks/vEQUr7gS3zxb/E4a7PSIAsUiadHisoxkT5ERfK+SMmZDsllbHwfe
Fq3ZoejTfheOzlcxtbiEahkBnHJG7L/z0TKjkMMUXYcbLoR4TtN8B+TjA1EbBz2j3xUF58EsuEKh
XmPCKl6qILhOgMr+8+9PAorVA/mEPyeB123Kra4Dsu4IhtpUMr4NqZY9CdZlMukEDYCudXeTW2Ei
FfU61WJAcHQuUO+geiiKaTojPLVJ2vW7t5kryPDTPXSwcK7FyB9zIrR7s5FR89xbakUVqsK4eTa0
ecgewAZAmS2edVfe7GbYJWBJPnRWkMkGe2f51Ys3Wm/ViCvbqTnkzqiq0arF9nETezHNIbAwdzrA
3x6HVbZBc1kANNzh3UNkmnXpLs77kWzgPDwhodi2Qbpqrai+ZzUNpa4g1lpQ+ZEkr0EPSIYNIepb
uy+3pV9+wj7f+zb+9UyP4l2QTTtMWlc02DERyOWZ+JtpVu5xKqHy6uUPlK5oiysKPUpEbZ/bPqyt
tdX00Hoh1Thp6C+4QS6SbeqUaPEZfd/X5FgdTv3yqrfRjd7nEk3Kxe7wiqdm+t7Waw8P7NLxkauE
eC98t9z6lr3OjAyDvXHHDvFEbF0575zIx/vou4VYV3rhm6E8cnEd5h8FhLyuYs5mhM2GRmx8AN91
Gi09QtZBYq6p8Wi7xXvQVj/zuhlRmpZvImW47Kd6vxvTaK9XnFKa8ZiNAb1eceeUhcyPWq7HxMBm
Qx4L4RCBCHPGbvEqp4VB1wrMucEwFAFCtUvHll4fSKm1O9a07MCiG3JsTnDSi+Xc+YeSese8YD6R
QfJBM2WdMvO9dGEkAZqx58Vk+yAGCM9NAffYdU3GKOZF6Mzgy8p9d1BNLpx5XosXgndMMJTwJoig
8oZgHwVFi9OTNBpnrQTBeV3ywxiUv63sugKtr250xXcpQkatK3/WNCE3em0d4PfgMupmJjX5C537
orycpd4jYiQ9OqX11A0uCLMy+p7OwsC+poDyMwaQJbO5jVRnQy+Nsywr7iOUqipR7BntpYrzjxIW
JTnNkUQwqP1K818hBw/EXO6ngGq16nLKzwGXo1nV7SljH4PYcIcGCwakSxe+RgQQA6F0aWjiljne
e0z3bDk2rFS+lV5iwpD6JNRWphW8eS7yGIzekMga92kI4osQyJXp1Lk7xOtPWYAfgV6aWqKXX4Lw
ZflGX8cwLtpZlNunOH8JuKGqOH0NymEvyqrbuh2ledQ0z31g6YQfuDW1z5OllEL3ArMAV9FtDL29
xBNABkHL41jUL6EB4o4JGRL9H2B/+5VBfhvWjHyTm7QLMs/+1ToAwCOXqXX9O0egSE+LH2oM3bNd
IAaI0+xnnZrfqwAVuEpiua+d6kcxOOvKtp9TkAFVRxXTLcDWQwxEwo79I/neuGhTZBvdm67hgDZA
Y61t52WoQvnTai7MBxgS8EWX0SGZcdsm8vE0GoBN+Q4TjWDW0skWNRs126T3n/MDsBlenaRmdJLs
grq6FNL92cGNii2NOQ02CyKxDbzqdZF8FK3nH7PolJfVsJSa5aHREgsG7jqjOT0QJhMyy8MLztTP
mkdkvLeAPuyw/CaVxxSFs5jssConCiYK0r6tV0QGomGNMR9BFKBZXtOYyRlY+M1UAO8xpp0fTdMG
hQ+5wRY2FwvteN/p41JvYG2geXz3R5yVLN9rQdNVNzkppsWHlXD2m6pD6BbMw4haWuljes9mvALl
VAE+qgyvKPxasyeduOP69uD+EebHnMA/YqCCp8RAP9Nl1kWG7mwnZyada2WzKary0ylku+FO+lmN
cAZKXLh+sc/8oL8BKeKENkMUxJxynH9Cc8acY2Q/JxiSO56inZs0n4Em/QVjqy+jYalSkTjRPd2W
4PWQPaEUwNKzHwEWQRXBVxTgAvFVYG1sM6rX1VSXT1OCNBHt/KHnaV5qXl0dg4rxYq9RTvGzRPvR
7d9UwxtU4l4rytTZOeMFNeQOBfeHYesDS3iJOVOuxCif6/noUbniWg85JySIAZepmn60PZm3HjPt
qOkqjh9oO9sLpBX7WaMkhBPITg4sFBMB8GhCUFg5LKN+jcrueXJBY9RI0zWU0quplLD2EDCabcda
SCOaWUfZr9zIeW0MrVi5nR+d8HAHRxQLTx6MTzaReD2Z1Ccec9g1GzzZeaLaZ9GamsezMe4oiKmr
sop2o59aKzrQzHwNhfknAadeq18ah2XdT48tyZZ7y8elzZ3uDh4H9xAdQfC7rcQbMyZSG5j7rJFQ
U8jA1yxLmhlGOtsz411KMFJF79+xFQVSRyKj9t2Fmw0lFyFIVJQg0njAB7Vps/Jglj3jkiF95yF5
b+wMGSHJT4yuiHe2hYZdg9yk1TzhVyOSfzN1kMhyO55w06BCLjAnINp58iw07ymIR3QfpF/0Oco9
41qaYg/JZC9b3z3WNlVkqHnbvk+vjpytNc0eTMpiqOp7bOEVcRTqpNKbOL5h9Ksb/0oj95bGcbPG
hYUxr5jeBRziLgC1qXH6T63nFjn+EhZCsyI/6Vg0mcPY6ALD0mU8Ge4F500eu1GSllFI8ndNFBUw
ZaZRLgezG+DljatRSlJ5qxFzOvq1QkPGLJg2k/+nfE9c/FriDgloX3kt4wXlvqLesp+y9GgqsdaD
ieHj/FDbOCEKZsQnj9aP8Jt7lkxfRhzrZ82Mq5vIznac78pIOycjslZbZtgrrDw7NhLeY07Ptop/
ly27sJuN9Pmy6tliBcApqDHTBbe3CWIt25js2wbDk5VpgpnVGYMtGXSeVGLBikNTRjPbqBZVQMEi
YhSglonoPJzkxevdBQZj2EcIZwM8LwkuPFgecXtC/XHVnIDh5oxvffxWJc7Gw8xdmudJUdpWvk77
2Y9T6BCmfnThQi0JI8FRMiQ0MV26PwdlZMh6M3djFo3kvtS1s0sYK+NQa/ysHQctgE58IkyCYI9X
1F7FCA5vj1+lf/9Vohq5s0vvs3XM+CZoUS2gGjVUCVFyy0RJgomv50sDNhxlusyf4X9Vq4Fd9RVs
p1wwCao+DD3+jrE0+FEF26ZDGuOY0wcmeRJJqiZBy8gTFnctwIO4a25SOS4bYSV+GOYHoKPhl2cg
duWoGL0WYLKZ97rWkamKPDXc/bzp+rafPHWLQpazJPfLA83J6RAmdoV7v1zabuv80EwKSIsW6K0S
PNscvR4vU1O9OI2xZto1HQELa99kNXK2rcrnVNjapUztHfvhb6OR5c3nGHiceuUQVZ1NXxVQaZlq
+/5BQPF0zd+XTveeNUC2+sJoDmGOQCSs4+YGYY2IjtL0Dn2jBedW4ySIWbO+0s9dP9oCEj7h3vlm
IqdEsBmk39rQktia7eYSMRtceiBVl3bPwK4PivHTi8F3+ebT4+zIYZZHtJPtS4etfyUGo9uaftG9
SKTeC21gH4I0c8+1zFmbWjGHAMWI+zPvqUF3uePIqVZm55qvtiOLPx9SupuVIG+r961zVGj+uMDu
LugrTf2qKKW9koJ8HT1KYWhqbROQ89q1KyZT0E2YTnZ+3t0nY46kM+PrGAPHs3wIBzFUHdM9BrVC
SOfrHv0ezTs/fvV4ieg6I5EkxP3xoa67wT42QX46Tf1sD7PTDM00+TF2/fyP30MZAmyB8+0211oH
QyRkl04vhsuQ64ishWZTP2Eb/ccn1PxZ36Bn4ejK3/zlE4+/m/R3VxnD+fFBNTB9gluBRCMOT/94
ocmsHYEE/v13qzJDFhejfU+Txr9kY+hfAkjcZxOlcGAO09lWNBlHK9i1khQckDTFhdn2UUHPWxvM
Rc8VWgRmxPGwIwwo2ju6HsKJMrpl2IrwuzYGe81tGh5mvKfEKNg4xWvAEsiwPzDe/Y6c+N2eshg4
bO/d/He6EWwxRux8o73f7BVqxdXjw7KP0Rux6WxalG5zq2iauWwT5+KmKxhJVtJzDw75a6gH4VGV
hbmri948xbVfMLuqDUyUjk6J0XwfZ9IFSP1vNd/3R6qTBUMvitHr9XF3i/HLNrVqaz7gIkxdwA/W
ql8B72quXZhYm7a0HHs3teUxRQV0NB009y7T6GNtOtjfS3dWojdWctFrSJR8407QeofH1IAvaS0f
D8KQJYAg+SeDmWE+ZMQhEouIvzf08Xayt7EqZ8vBjo2TM/YeY3rfv3sdqgaWuHzZeHTAuyGvnzM/
2z9IFE5FsvkfxFEV0QjPDRl+x7Jpd676dDeJGzdXcj3eW8ca96EXxZtUJtmaWUC5j9R+aBmOPS7t
31txDDvRN9P/witifVPtyaMnshaK9gMGtewlMIZN6OrWU9FSqo5FBQhX5falmSy2jkBy/K1w2Gi6
5a50F43KA6qSN7DxhlJRIcdSbBvRtc9xglDVjLGzVZNCOeSUqb/Txmj5+K4fL/bcxR1irHmOF5wc
JPOckMzDA70U4NBYMDqJD03HqdWfaB0naDlYvOpd6wV4VDpG4Y+X2cpF0nbyXNWN2BpN1K7qGnWh
mByfIa/l3moj2AxBUlCjDv3m0cnQM5t/eg7uQLU3nkCbbqR4dbs9ulxxy3vVnumnw/UbGvExZYj3
syzrLgUHr9OfVlcxVnjCq3EP6BanjgGptMMzUM+jZWuYDlKVGHNk2q50kTt3DzEuzmU2KMIqN4wk
3bsb0b4LArANgEKrU+FDrRxq3TgMFYNjqC7AvCyGH70lPxG1j1YR3plOesuSzWIdjSGIqohSh6v/
mAO0DY9yfgUISmsbBvKrIP4bKqTlsGxS6L6TMnqvySA6WSZvVqsidTNy+6v3DRLsffMzLzvEr040
86qMpx5nqMMsNt84g29sm2m60l2LqcMlLFIQwTGYKyiczlfq89Q8XiRydA035aEfvF967I7GKsmT
XZualQUgRNtIlykqNwM/iVDGEkSHsaSxZ4AxFymmJpEtpCyw9xn5uM5AkNxRt4VPaTZtahJH0dti
k/TtRr+MUNIWzjwDdUkZW6AcWAEgGT/1KFlPJS5BpHRHN8rkwUKkBXSHysxQFgXp3BJz6nI3TnPi
i07PB00d5Q5IymFXTjgse4UsZ40zucPP6dYWxa1lQb8zbVQgJ/Cs1d1P2o45QfnZgfnZW2Zq7WAV
r6bCRwtE34cRCi6K1kzRwZBFwayQgBVD/oKI8m0sCVYky/yZh+QA9Av8VOz9EiU4Cpdq+mJF7nbi
Um6t3AMaqk8F9igyLKqKQasr4Mn6q0IfrlGF3BJWaYiZtajGpwpnBlED6uYpGzMf7ywirHNeye/u
9D1oJONyJ1hCbt1bdYONrHBvnl8h8Myg/Scbt6fabnSyT4ZMvVC5NBuvRl3OPkaPEVoj2td2Sxww
4QzBOcJDlXjiZzM6BWKv2tkmGUV8m3sxWAxE8xiyS01fkztGB8Yo76VS5bYytIAzfM391gpwki08
CoreqVR3o9chnCYYjDJkuKb12xDFl2tpXzZez00OzEIMCu25mVVP+qjlm773PqyOYwwM713fkJgl
iQ0qzSreNYqxeD6bD9pWvvqdIReaYYIlT/IVK64qOV8OADPYCfiDw2S/p30JLjZxv2JdfDm0c/EK
yEM5IUqBfnjWDC6EiqajiJt5OKKT5qAzQ59w/SQMMGRM46b2OcmGRfgz7c1pE/a4R2IV4uOeqCDV
dM2tZmNM/CDYpHTqCHSoKdCOVuGBsS3zKLMSZy6WPRJmkB6EFfGbdNjCLIBwlnc51hp7KUCNEkXq
MN9G3V4jBm1dRFWpq299hpLbuIa9F3c7Pwk5M+byqEobAXsx2QudjOZOswCw5JiQEYJlrgMz1H0y
pBpXYTsbKIoRNTy8YtCA1RaW/I9GRp+olCgALM4jbGGdl7xiSD5LYoeWyAlFvsUKMWYBEDUi1brG
+mJA9R6Db21j+1Xz2dNjg9CIEgOROfDjNR3KG2Z7DRfLeAvtGvYL55tkkuGrLTd9+2uwoHTJyIQb
AKFwRfeNZkixiHQ1AP+e9am6ficxK261caWC0l+UBZasvNI/K2+OUClf3TYCxIO/llWfbW+g6xp5
5GYqWHmcTMff1Ppv+TjIRd/q5lpXwRXUYuOuzaa1oc/cxvYSli3URj/YIEVEB+Dkn5MwMSJW3oUl
lJnnjPg1IpLyKtB344h1gtuJN4fevQHVlaP3XnkIgGABoQnsfsRZPeeFilcdOw4G+WhiCZPy5Hsf
lW5+6p2/b3giUVIX2SbRz4FCOEQP2t4gYdgZrv+SB+7WEVm20hgcrxOk4FL3nV1floBoTf45S9vQ
xPoBKO/LrtkLXXWZbPkj03F14C7Frcj5Xhz8dOCk7jkELIz+2sdJWlQ0DZ25NUAy3GIMkCbqDfab
KT/hbEB6UOsMjtz64Jh5fjYqLyd93hSL1orxr4WdvyveBmP89W/YTH/JUvYM3bQtbGyGa1vC0e2/
5IpSEQEKZSpJTVT4TyiObUrtxtCTfeBOOqoKW3/+oxycuoZ+ntHYFy2NbGa02Ybm/LjLJkKRpTfz
OH17rZckXtr5CCxhTLEfqM49xanjnrLRbY8YrBdiXscSIGvctmK6R7Onsotwq6ouwNYRFsnGiJgd
eow3lkFeowNqrQxvZCfwypcHvRuNCz2u+Ekl+0Yab6mBsHVBYLfzb0Bd7l+wVfPFcUypC6QspiPc
vyYhYpFKHI9O6b4AdMGNpyl6YMNRBQVxUehhV3rRxhsbSSkJIHn51oBEcVLr3atNAs38wkFpVPvL
2PkxzKP2xLMUaTfdjmLWO2p0QwygIofCguk6i1F6A6SG7vbTMZLZYaDGvxrMqxkomPEpOURuWxxa
MXr32PgCvAdMKmNmrWFkROjzjDtn2tais95qs/31GBqV34I2MSm9QuulL4pDKK0tDdTwu88ZhLa5
8vgqJdUbpBY71ovLlEUjMjQEAY+pnVcbzUXv2m1c2cYlQCBUDeE9DyCr/evb0PnnWE7BlbaZl+iO
wzmUwCzvL7ehjvgxYHJq7R+RSp5vMy+YY7rIVuo3owZs00666egK7YWd5DveI2wvFc8YVbq9cYdO
rjSCAy4SlgKpYdUy6NLhIGVOYk0NsEAh7DBlhAbTpO1Ehl+/He1AIn1CRhNmIaChKjo5jvE7tMms
SSv9SUnMpRb0FcjtxV3SzJMi/ZG3bfsa6H2wahsfjCBVYhkSopfEbb7CXZRuOl0WC0gI/tIHwwar
nGbp4PpHWlBw6Do9Bq4FbPxfX0DrnzMluYCWbnIVCWuz+aVt/eUCtpA4Spf6a68XfvVLd7zvdHri
N8qECH68PRwi34h2ed3b21g3OjSLfQZ8jY2uFRj2jFYyNcYaj5EX2BwEHXtJjqx/JAMIy1GPn0Np
RbfMvHbbF4G2HTwCN7lWICgzpozJ5OxcH2FDV/vNwQ0QueucnbrOUVfbalHwy1Rc/vXPbP+3tcsx
XMPRJf/zUJbJv+T0WWkMIKIwp31aCXOPwncdlHr/vYkgIrUVmszQtJl+UcAXwP9BZvOrIGySxePh
CC1kgtLMLTIygDmBh3f9GCbffL7slHuMe/NWkmJ6CdsQI4GT/dKxC2+zEnyS0C1Yic6Iri4iz4fR
adhXNGp6Cgnff0tCRxzDOVmnbDLzNLncaT1gsAU8+vYYYcp9iRQRJlGqho1CMPT/kPC5+99kc/5T
1ue/Tff8P2WE/n+Y8GnOOb7/8b9SNP9bwucTKaOq+B+36EfxX0M+H3/rT8in5jp/MxHYcyuZlsP/
HB6gPymfmiv+Rnyf67iWMNGdWAbP3n/GfBryb/xRx5ZCd3XH5h78e8ynIf7GHekYCN+FTtvSFf83
KZ+GMd/M/0AoOo6LTFzYrmUZ0pJS2H+J+cwjVOdpjFoaEARNpgGpg4stXZvBzf+TuTNZjhzZtuu/
aCxcgwOObqA3iL5jkME2khMYI5NE3/f4ei3nfYOsvFKVaaZJWVWxi0AA7sfP2XvtTV1Ve2Qze6vA
RtYVaw5cmDgnmEokL01y3dDVzg3Yvmm5k469b6K4QJgYf9qdf6q6x2yCTuh3K1xIwECwmpXNnhCJ
TU9i7wQlTeiEjWT52nb6ZSAxpFQlRiIdWBKYyhIKrdymQYisfj0lxQOVxiY05bYYsmUlp/XcOpig
6MkDVMFecPDmnPCcZhMQJWZY2cqxiwfbSIApams8Ckd/Ir8d5MagCqW2W7Whe3Y6uR3y4iE0vAc5
+A9JNNy3853duqexIzU+jJ+1IH3oXfAUib9WM8+s5TwwoBWxVqg/zsSQnOKQVjB+1o6OtHeheXyG
XXZkFKczxElm5g/5Q532ICxgHqZf3lzuhr54IoHpQzMA6CoDlINwa0xWJFbhWrJO1Ppr1ySDThvu
5eMQ0oqssPANJi2+/i5GBtpF5fa3u/fh35/678GS5l+3S5XESeassHXqKrJcze+0+J8fj1EekBAr
/idhD1T8pGMDP99bfJSIcmFVgD3uzM1o2muf5DS6n4uGb/FYfCiqlk35aDD96XntKepFnelFyreT
9gQOuNxp1S/DvWAVXoxMGqOaH3BxSaH4KDVnBewDK2/zDwXWX0PtvwNFVRatLSh5DQqAPzateQih
VuDtg/FjJQSNWCu66WfDyd/HACYXs8w5QSfw9xdP/dLfHySXodrvf/QPFmkHrS1yadqvq7Z87OR1
hAdWxazebuY9//2fEv/5OUGINyQVpFoLpPxjh2rR4+QhODCkx4DyEHes/IFEMbq0KbuQBbAK2dFX
VV5tQ7v9/d82/loRfF9cCyCZ5+osPzY1LNfht3sEu7FezGWmIWjVDnN2ClOl5lq3EEKB3qqH7ziX
JYpBefQj2gu+ebAqOjl191IzNum8+L4OlPuves6MG5FOpzC6wGlGsTE+/P1rFdZ/fiaWZ6EdJWcW
MbyuruPvr7WAj1YyX195mJ1GuAsS6TjZjJfZcp/DEXVvWj+xKMWL1D06jXcVk/uzQoVfQ3sZk3+4
dP/nlwO/Tng21CTD+ePSRdZsgl3xffh54Lskw9Ciim7oz5fFVF9LPeoYjGz81LkHlEl0B5L8EjJz
kJ2sLv7q7erpH66P7vw1hPf706RmtFzBBiB0x1Vf/+0KmfmoyVn60Tpq+eyq19KqSJ+zm4UZWG8t
8x07/sqK7rnAnSlt8tRnwAaJbV0A/TVA03Dx0Vy+YhteDfJtLu+KOHmVZvxF8iB+ALDnQUaCnT67
z40rL2EGR4p6z2pQBQ0y/RxoxHMYZPSY3sLYehaBc3Gxo7ildSvMtYizUxVZF+Z5Gy+4uZp9rrv3
vNdedQ6MZk4F3s+XcZX1vEQGyosirG6W2axGUzA/ERsrzOm02CcCPG+5Fn5lsYLmVz/SkgFYJLxx
UdYMRcwnYYhfOMFAc2jDqmrqqzUXJwa9l9lMzEU+R08e7zWJ7HPi29/vpaih+BQ02LpBXqQTvHT2
ZRzTEyNJcCpQhLuuOUKhOIepfS7IQUu69NzJ5Eu99KElGES9s0YER0yUrad0u4i0OnuvZ8avZvBW
5Sgu1mTvRc4+F/LxFNVtHqknC+fsNNYWZeUNPZ65ABvEP8iCG2bjjhADfPfgXJZA8fctr434Ijp4
JPtlsBBACjl7t67eXMx+k46RNEpBJifWsx17F/wHjIvaqx86dJ9o1cYxTlsig9wVLN1mUfbZaYJO
biJUixseqGnQFIVR3sF/RU7JjimSrwiRVW44W1lB96JR8jzMDmQdeeky62iUKCMnzr0aGyaqdJgu
M6be9r30kid/Dk4K+qrj0HY7Bg/QlsuFPnTAbrTgXS8rGOuSUIRignLUE0o4AxaG4gaM9kMDt0w8
lX2uTCoEpkg/iBCHJJ6g0hk9JEzqtbrGuO4L+Alt0UDUamAs6Popc34E0mL0GMb00VDedh2ypGqo
7oNxJcPgheEo4dNVdrM5b3AsPEPCJpfauW/SL0r3EQNLbcJtIyNZK5CrhAhqAPPHfCWF5A7BAoxj
QV+KO9jg0UB1jPl5JHAiCRlTBLRKlM5zGU4lPCLbWEjNZtTmLHDo9Svqx7Ow+JAH6GaeM+xH+khQ
D81LmWTfT8WAZ7yuf/EbkZjyvDjNtfSCaVGa3nM/dFQn02NUqk+wGJUE3XofEuLuHIwHvCLfyU9x
6yAwlQkX3+CX+1r0hQJrTTAWri3YwOilxwVtyFs30n9urn0ptbUMedeyQRU9qhtRbzG3aXa/GCVr
KtHdzOu8g90nH61Z/Shg762mRvucx6eA1uwarmCzUGvtRCU3BOmNs/NXBvpoAb/nUTjag3rGIPt9
uZFzppbep0N2oz/H20B802qSm8D5xdyagdVkw/Lp073G/Fbz85N6jVPOU2b2Fvil/F3Ssa/pdFmq
qSGc5z7Ep+FOrDXUciwdesXv1bgSVSyYCvt7Cjazjh+8sL1S93En4+4dvPEHyXcNFl6+uy2iFwnF
OShiXhZLXJh+GaZ9pznuI94WwthbON7fL63205vZm/ezaI9+gMnZmzrmAp1zmtPuqtYUP+P/Tmoa
3wpEsSkNQPNSVemXXqcnVfOifd1/X/A+RfevgQBwsuKgszoQ3UG/e+DlDxfwmB9mFrNt0Mqcyo3t
a89Wh2PKcva67ZxdLb9pHlCoanrRZz4+VVKTqrsffT4zM3MeKqaUfoZPG1aqWuphxXwBZLnrahXI
3iN5IuMYiFn8GDi06nWuhkufaefwkIvqITaGnzrzjGXemgaPrd5DSMxOZUADBNwPLIGG/cI5jfGZ
EQYfpeHxxHJO9mBnlEV9IE2POrjeoFbjGeEG1sHfLYVgMynKdYKrU8mleEbt6goKA4YAgx8gv1/C
ap68ur0rBvKt9flV7aomu02c5udKk5c2QLfsoq8DssRcImMPwuBPU4peYBQwJwPUlUKKqaJo1cQC
SYI8Rz1XQYsrc8Gc/pS32S2S/vPsBF8ze1pZH3InPmLwuZIRzP7A5VIcI5NTeGHF24kMm0ViEDle
P3tG+owI4ZrGvOmgbtassRjus+TL6nkO0plfzVwgHMSd/qH+rdK957Lrf5b5XSzOXsNUawaGhTow
+1lV5w5dnLp2Iwuseqdurz1nnXVRHzRCD26Grr2Lu6MbXsuO7iLGRUEyq+jVVVXLhmurfvg18Hmw
TXhc8KO8s5hMwvB4hYYd3JhbssQ7/IAeZTd/BpjmszMaxUlq5RX5NP6GnqcJ+x18kj7Gk60PlbEc
WvNXRS6hbwM5dnJ2gclDz5RZT33TvQI4azn28WhOiK86G4u/Vx2VvTsEgl6o/biN66sehLfcFBdU
5IveFPZSvdGa/AcvhQzjwyLtYljhIycLvmAGxdcYm+/6S1z6K/q3T450nrOhuM7dhzNGR7V1q3Ir
GMDzBIx82tTdq40+zowLd8xZfX/VWmfLDS4l4Zf5UD6iVT5yMqOusJ/Y0j9FTWRn3lyHXF7U6Dph
h+THq4LXXFncoEQqPFTxOYsgdOOZWZa6rEjLOauz6qRuvUQCdw5jaqKiEo8BlXBmayzsGDcDKB7F
zAsxkQc3G12r2rWLxRXNcIIGfEDhz7xj65Rju2b0xCGHRq/xDnsOxRtYQzloT1bDKaAPhq0bRHBr
wpulefiq2Dq00F5bhrii76UxXqakBataWPuErXk0AN12fPf30g9ee8KPPs32D5GzZaqyHjcXbSad
EW9GqnjZyIRoi1Nq0eGFe7KPuAhjKC9eyTbpOkuJwFY1BGrkJ73ZKWbVJQ6AMHQxV4AqxLG5AqEq
H92QF2dm8ozIdJXfmQ59CEHV+b0faSXrtOY+j5H3HOn6l+cORFTlpylit6l6JaQ3Ln65KURwpUwF
wyu4adSuG5Z8LBqfiJ/Z+yEO3iuIRGz/PCQ4hL8c2zwzHSJVHNrzQD96AcebT2dSb7OGQJw7n02j
mnuqziWaGynBWO+cEMZoJTJv6dbA7/TQWvgxmx5urktv1F/64CdrQ1r7spR7hwlwBeRHx6QBrzP6
Sj3/cxwFFHP3FaMa2i+T7BpUgzXFgJmzJk2oIoRD49DiPmrccefrxiVNqBBq3U7XTK9W1bAtarNd
211wSzEvpKncgt7e8sx9kInO+MfgUfYJ21035QVUaLHNszSlDPFgqvgTdG2Y67207kUkHiKHja0M
+mDtO6S2q1tWtLyQFAGUmWozwsCs2ljxxRgoH+NxXZVDA18lYxwoUSdWfK8MrcfART1fO8k6d7tf
Ti21lZODsQArT6pKFH9ZZdus6mmoqQ+CLbl8H1njc49HJ5lwojDdDC53bl3R3G0DhwoWsOqasQEX
ItzVWX0No/jW6i92U58xtdHQ0a1FkhbEW8wGYaJFtw4ybcKNChbQ9K2LhS1tbRUUOVHlrUUxm/tQ
qgLHqzdRzO3uTQWGzaDl0kJhqG1xsBuVYxUgJcJLBviqJLCKJzYSwjra+JltprHbuVTaKtojLata
3nO9IkHbKK4PYuBaFOqWY+o0MoVDeVzIg2nNLtNasC9xGx9lZl6KyRpReKoMe6g6mDwouUa/WCLh
XLd9zL1izACMDES/tc+4uq6aM9ZlHex3/gi1jwfbsOeFtOwnq7Y+GMIliMyyZiX89JkEaUV5K71N
7PsHeF7DCjAsElyVw9Mwx92MFZHZRitJGKxC1BWayk6oN4EOMCm2PW8lO+uHzkxwP/RTscglZxoa
W7hhvdvUQEAnYfDDA3dNvEeHeajJHvra3jkdlS3Wye+vzJQMAsAm0ahyTXgZQEv1A/RDSdTGrWbM
0Kja+xjVEzcmz1zUpy9Ums+JLS5mxQ2c5krRYi+jqH4kg+Ni+wAw6o61C/LrwSkYvHRO16wQQX6M
lkUJbdPJQzgTRa5KZlN7bO9fphwKfMCBwfC5QCcfUdUmEO3VsBF1FEG3zGjCw+sZIYGnN3V8qyge
UY+xI1dzAmrZpc4zOdC2dUU97t+XfX39Pr3RDrpwI6NWhqo0soL4o/+DAwqOBxanNOu/BgtiCUvZ
pPB9nXdNkvyk/kTmWmevjW9VbBFvSCXSBic5t9eGur9Hv+CL5tpYvAy1G6g7pjKjt1bfQWi+qdJW
M4wtKVsHVx00m+FeHS5Uu4Jp/q6G/WrM3JuzWga6PPwam+Sr13gXagccAryhpj9SyWJ+sVpY9Foe
34CTv5oSgMBIWHK4Ky8ZbI+mqn7Zobs1YeYV2c9I05a4Qkk9QQtQl9uWDm1fzjSOtXU4IT3ojZeI
BAK9BRMJKWoYCarzEDA0NOFyMBPl8N6VhJjaIbHXvGs/3hVttdMjSOC1CUEgOSYT2O15ZtNpxpCj
TJNtZzRtVtN7gDVJ7KwjdtoMAbQHPnRKuEZdxDEHrMel1Rz2c3thaxK5wPCWhTQdbVJg+25YdXr6
Qk+YxXF6i0i5rfSuxMvvsIPwSfvZU5YHRCf2H52wd5bYNEH2xsa6N5L+qZfijb7C8xj6B9M8DSy/
ywzodDPGgLk7/VfY03GrK3QwA4WqnNifi5gQvvJnjqsFdhpFVqI9uz1biUGzFFYiyIuheKj98Aay
hboxwEFYOwe8QlhwOX51bHhTGd6igH0yAVGHRTkDmDTunKp7Kjt9930P6j5/Kxf1dbKTWzDhR+xr
tdRTY5A3fUFCs6+9z2gKXv+hc/Tn2MC1IF9RiBAgwEPrOKpL+HvfKGMykY9zuEYSilkCW5KaoaoG
ACmrex8gLHLOLR4ZJ6rBjZLmM0cAeuORM46G+unvX85/NHxt3RCGYagBBiFNjvHXVwOukqMtKWYr
lMIaEZUZ+iRh752Q1Kr4LS7ZFdVT8Pd/lIEMv/YvLV/+rMPSzZ8WXAXzj36e0Zl5S8oI6n+1ohf+
RN5kto7AzVAIf/f30ontFcaYy4EFq1ny1Y41B4KviBqyoxGjWkETFliVV7Xtffes3KKTTzKteoSt
ob2q808X928Vv0Wo5tv3iXDg3KaOh5nR3wn7NpnJLdGYitBQqkfvGSbdtc/JXor6VRI2V4+lKunZ
6jInO9Gu2EO3vJq4x/wQHcBgVtdulhd1MB5dtWpw7sdWVXyfhk1VPKqSv1NrSOH3156Dh11zILca
BrTeveogaLN9VgW1eo8gNMnZKpaqLwaa+Up8O+x12IwpT2pmZUsgpFds4l+OP7KO6atprK5T5eyd
wtrmgf8M4+tKt/OKHec5A5mbpesqiW5GVF1bTb/0/M60kFuwWs8DsxDIxLZRXhtabcbAy1cHM/Xj
zcxeHDCJ9yNKZUfNLUYjX4KJ/Po+4bDoYdKHR5qobSjIsomZfYltZF3H7OuBTxmi62LZUHUva5AE
EwmdnaY/s9Iw8Ei9e08Y2bY09X2gs1Nq0ApWXkNJHAG1QLdFXT7Z2ptmt2CQggu2zYPR8hFGcf2a
ThxJ+rRZ0V+8KezD1LNTBvgaOYDi+r2qTlFQlFc8MAusUvuhoIWV4/CEK4tm1+KNQsANV4CRvQaY
B2/mH+7v7zHCH/c3s0Edubir0/L/szk8TnnT0Z+kloMfFxdihZimDQ9RX2+00FrvCOS8B6bIEL46
JHF5KDKOc3TzMvYxQfMOOa19q5Uy0w4QcLILIOIRhWB7rdYanQ7J+TmW4dZq9EdsDqhV+cSyxnlL
huRR3d9GF5xcC35Ahs2QHL6J7J2u2hBUbMf3wkZKCgRzboJtm8aIsd1VDvFMi9jD3vFZYNIBWtTe
q6PmQDhZ6CMib/WfWjSdq6l+0hE9kt2warF/ORoiebkavOcmqCkZIFUWkH4mBBkKdVCNFhAQ+oBl
RmuzW7KxbWIjperBsevbJz3xNwaseHKJlr42rJHcLiHfk7MV3TpARp0TrYbBXlk2h28rPGBrP4YN
RxTVjivgBNENd45xdk0k9yL1KVVkYZ/7sTk4o/ugnoRE4CrjTGXmNFQZ0Ilk3oASoMEV+euSdqQV
y3NKiQEp59YL6wmF7ibysYZqccdy4Q+boPQAjCb3NfuennlIKmWOtq6gquINHQLTegpA6k/E9ljo
ZXERezxl8tPTgZbIcl/W012vLYK4OhMJvxQo12gM7QgYpWQa5WkS8MpjYIhYQDrNOHzfkGruH3wW
/z2fbL6n7T+LcqpVnsYf//lf/yg/+L+pC/5Ro/D/ofyAk95vj+x/yA/On+VH+rvw4Pv7/y08cN1/
CXgehhrwW4YpTX7Tv3UHrv4v3bINR0qEUbbBnvbfogNT/5dEEI1Dg70b7I163Juia8P/9T8M+18m
+yqSGEZ+QpiG+/8iOjAJaPzLzonsDVWDycAJ7pLOzO1P1UEjwTySMFbvatNF5WmW2xy+MxRzgL2u
uyqHqD1hp1yUseh3gZ3dF754tGq8aNY83BLRoBrFgg7Ho980ojW2xgSXgDFIRNJHxwgGx6MKaoSQ
Y21AKn8BiMkOurlPIWFtRojFBrthbPanFIw7Doh82EW9D0LTCun6zu7PLrS0lUiQLsspcrel5u5K
h22g6q84wMgJC52f9WRQetrivqOdh4Fe4ohlZ14LDqotcGp1iDnlRv4YJvHIs9rdx3H4GY7iLZO1
tcqHFuLa3hS/5jyBrGbndw7YijltTGJe9G4ZDQ2gRbgA3n3uu/i4IkLrDMrvrtJGpjL5e096fNTV
FJ7e9CrojhYNqY9x9Sa08YsYr2xdhuaDqTnbMsSWbHhNRxqL9Ss0EN/DvFx5ZJyuPb62GEOwDQiw
s23G/Bbwlq6kGNPKi/0fuCt3fI5shalk6DxxzGrY0GLhVZuaAHQdmfGi7fLq2Iro5pQd6eER+XCI
VBG0+3f4B2EUdd2DVgwC8eZBRHWP1DF013MHx2EqMVVmBaowKG/4zmOYrTXtgkkc4oDAy7ZpXj10
9kGNS5JQ0ALTQLCywaLqtCfWVe9AwCv8mUaN+rOd/djM9niwuwzvjpf0u4yRFF2LeT8lJXlxdyV7
Bjyz9BqDJO5Hl4SZ1npHrfkY2eAi5Nyp2AOIBk5Y3/GrOgDdALsawwBG6RCmoZNmnc3pc4S9W/RS
XwvRk2yd3jUJ1tvY41wfNPOmFTUOc5KlMzhVeIFJA3Fn7d2CyRhPgNxgNOentFFTBOIbpirQV4LQ
+pwF+uBU9/MQVIdmSM9MYaK7uu4x6IbLmamRN47msjc4k6ZNV99X3XhxphR9O52xtU3gwaJU+IQ8
ca69MPHQtNEDarf7VI/rY8cpJoqbYNU0zIvyGh+65iy8LORc5KvZU/BVRFl9KFNGILwhnZn0njGy
tgzzLFl6KJYZnd3j9vkMXXaoTvNO2JqpGWX97DAOaAxvBEETvwz5GB5Gtt/eB9acYB6l8WQf3Lk5
eQIBcjeH93VFjwDaqM5wpcVShZtrJ3L4VdFPI/Lbsyc42E8iByXoPtjdpK8Sa7xFNl2bbDAQipNW
niFHLJXtw1NEqSqTI+LTHlm/O54wKePvcR60mDyIsg+/qlg7EETfr4AL4hIF6LuQNj4sGbDrEii3
wA9uHFFv3pOjNq0cLNLAOQfAVVXrbYy23A9uIk4uNCKSkEckOvOwA9V2qBw6K2Momp3jbrSIpAQ7
AsSgt1JbxMOECHIgoashrWzjSqymk0cbN9KHo2HQ/nIB3kqMeasaPolLuDvmKxhfo/Pp5X2zaWOz
XPZ9DLYEJdVU07cwG6D5WYpDr+bhLkEbALCO7ktHOOsUh/CuyfAMCwAYjn2L8x6FKNlMi2YoX7V2
N3Y8tAB2WXEYdhKG0dyhCNY/MSYea04egptzH7fEXuEP9v3M2leiIXST5yPmM0xyhcxX1hwN2BXx
0tlmMALeHgccLxThHS4WB6+xvxmK7AqUM9yQOvRkEWGyYHlnKERY3tRMG3LsCMPQkpOItYe8xYPg
pa+J7s6XYRzWYuqfe/zncOr81ylzXvK0oVMY76IR2nGKleOI6IpYkPlgDhqQhswN7vWxfrUx/U/+
CHHXJt2My39y1kPp9isPDgbI7DsvSYJlMlpyY0DjWsneWyPdhX2BKR3fiUXgZ1zfgw4llDBD15wX
r1XGuAkkm7ESbdtthqDTXzByvnP3OSaSzjq39QutAxoXPotyPQTPvg5ISIFE/UgC3SWAZx1MA9sG
K+XKc8rXkvYH0/xkLSx8XDkj0A0LFlHn6dYcJMnVatvR5NCjoIu9RZzE92PClNYaPjpAeYsg6c4g
sJXuKCOn0b+LEETdyZCpVcRZyyY7YzlEKi+WzFXkqtOy17RtScDcNMQvaeYtnBaFVMJex80INSaD
oewpJL8oOQWFnFPo1FhLzkjd1u7o/7WVxL2TaXt/rosjoaopluV6OcWt3OUt4ro5SV8begEkH9Dv
7bsHEbTaFo2+6ZneXjru0jbJVuKVXRoLACs462MkAaxm9wNpms9jfvSqsDuT7njq3K2dBMmd7x2M
kOmWV6ak1tqEiQU5GVfq3zZGkD0VOckcderFK0YQK4C88SDf47k9RF7y7odKgZxpO7tSh4gWBWKs
uado30/49XmWiHRifodVSeOQUsutTpzzXT2ptnw0NzSgBfTNxlnBNYVn3Rj3MuaEl4TEtNHL1Mmw
CFm+6AKwxi0S84yRd8kTM3GkKI61+OZrsAENzAta0Ym1TrrBEpmQtRqQVwqVydoWFUoKYehLQlRL
ck1jKIJQSdoko+EsiQMabAbQYbN1fPCkXUgAq1elcj0HJqAjcKFkihEEx7Fla3k4aWaW6FzP4SGD
H7ozGkk/jWMVhK+XIYhI2tGreFvC4+U4VpBNh76QAuERcpZ9qBC9I5pDccECHfnNZ6CcImnNGa5F
bb8DboSAo9pCxHQXbLPWZorwPNUeM5Q4gxwJWoOpQepsZ3uoVq01her+pNOp/Sqb4U4SZ4f0vn6N
dDM8kYZkpuFjbh1qmTJ/oU2nj+MyxD63hEvQYx/mxhT6cKcHj30R0cNW4Xu1xfx0dsufQhqkZXPs
P7k2iv2E1KFln3TYQXgKzLb6nKLc207le9WP5qEtozUBrxipA9O7EwGIsKEt9mM+ymU5Uei4PUHP
U+xsAkgzYy+6dQlMfSkhGYiK3a1+7cTQ7DHBXtIgY6k1+nwz+iT4jJhrKw8HaJBBKnA8pNihtjOq
yN8apZWvUx1ViSQOGoGlt66qH36A/DOjW76QRgmSp18FKFVgAhoaqZREr7ikuQKhYH1Nb4YRxzBB
0QCstHSC5iHouvapxOIoKIX62oV0pEVbP59xU7MuW6yyqc7Cm7ftKwvZrhzhm1gM2/FaEnjetGwG
E33FrCqblZ0XxFZrL7BDxWqoBDdHCg5kALdEF3LfhETDdb7aY42Olh+CJCvSE9RbHrjZYkAgm+NQ
GCzYG7bRgiQX+loazaPo6/totKsPgZSnIouiJRMkSdsIkEnoH1mJEP8GlJT0DBmoHjg3AN2ph03W
Rp9thJcpsynKW0/nlksSex3U4j5MUv/YC7fcIz3YBeM+pdTaYByLEKfan21Mj3Gwj1qIp6DOumxB
EtLFj43srrBt7nO78W+5u0BoYOHMnHCkIEBOnoM6o8tmBiuBPyQ0YLsSAgeTxf2RtqbYAUIJ8HF5
t5wnYc/4l26tEdNtUA2aXBqvOhMINIVTBHHWrxdGEwikN7zCPFTCKTBAYeVjtvO8jSyEfsKWwrqR
RyHZz5SVdEizFGVLHaTOMkm4Dzu6MmBJIPNrRVGzGBB+6ffWGShgsu5ZhbZZZF5iQ5fguT1YPMm0
Y2dKheWuvcigEWd6MXl4KI5011/lDveTITWSyQwdvGKR0vLKf4qQXSFrvvqifA8lUyC2u8xM5V60
2Y+UoHe8uKiza79d48HbGTKguzAwBEyyiKFp7GX3BGRmTzGBSWX6w+kpX3l76KBiyKhi/uEnSb3X
cvERyRTlGKQiGuLzMQljwsN3k24Ou3QmRTPz/AAjyaIL0/AIXgk5XlRDLm+TbTIan4N090VIiozZ
kYKb9O7POEIr08quvOtH5TuUxsmRH5RP1iYuwAXUtk8iTZ/7KxLtGO8ylh/beqlp971mucsin46R
1vlL4OuETfFxbbPUT0D38OZyc/xqw+wi0xJMfqa9R8m4m4P0sZ7Tr2LOBZliMCs9sgjKsLy0dfow
TmDlSNcgOogioZwdpuOUXV3vPFilifagJo6uunOQXOzxkE/L1HaeDbOf77EfPfZpeHVnM32TmfYK
/9V7rrYyBSdQ0mLiVMq6GtfhIdcpTT0XVE4EzxTMfrVhakOn3tmhDWNqKp8cAqB2Q2zYKye1NBg9
zCUaF8JD5+xwptHzzWx7W0iGgIU2l2SopUDGoO6G+kBxOdafngnJLa6SA5zTZQPIZmsFHC0gBZQd
2X8yb1ruMm/vV5bYC18eOz3XDz28j8DMTnX+UHhslZFj2AwOk2Al9SIjCP3Qe+T89FH1OnseBlyn
+GIuRP7iWHCutKZt7oNyCyYn3kYT0gf4Y3t6Gd6+tQ+Y2qFRNxTNhJVwtinq6Wy1lOSRp+8bOW0g
vMH7tIw7c2oormCKr2DBFQ/jmG9NhWzsptTexSlyoaYhcCJ0fslA8y/gbvB/dlN+MIwCaG7v8bWB
KpiglkVrNNlmKqdtWnXkYUV4NwkgfQPR1CeQd22Ozcu44V4yhJu8FZFOz1mHmMxqjYpjhO9TtpKp
ZUMOeGoYX+RWmhutA0BqUpl1scte5UHCS7wkOhIdvrEzGe2iPCb7KmgYJHo1R8SZaATJhGMXjiGb
Rd6PSw2i2JyTa6j7WrPOy/w9cUyYUuSLrqaYzMK2nOzN5L6YY8DwjR/rCjc4N/ZA7Y21Yk3HeRO+
VuFc/WKRZbw7vacjZ0Vn+KXhgFolyPxZypVttO4qOOiJqiajYzVMM2KAFJhjS5XKfhez++pnfTLn
dZASW+VYEMQ7ElkKAGpWzKjewvM1lYN5wbbWIklS2VbuOpFDuxbKPB6ABGfilG3VLo/yxjm5RZ6c
zLk8xkYBZGwi/T2Yc+sukMBgUBfv2Ds/iHvjWEK43lBqG5+s564mjFEv32fbzjlZyn3iOMUrkdgB
lL048Gc6shPyiDbEfJK+ATF76c3KQ6Cs/SCqzApO9gzYtHjpmRohEat/+MRnWfbwkVlVi0gSnHlj
k5WTNvSOKNYpNcmF85v3MMMMY9ssTj6Iho2VhC8UNfveHIDPfEdGLWyvmA8945ZFg75+6U8leGke
5DWObbES/XwYGy1dyqC016n5kgiynmgLv9XR0O9zlE+hTwIq4oM6w/DLIg1jvA2YgZNTUtmlf2+0
0EKdqsGheBc1dbR3swinjkzy/agi4DWW9LkAix8TbV7MzFqnRHCMRoRyDj2gWrKLT86MbxF43RI1
+XzHtOSzMeNXaD9ogNPSXCWQapwkbBc6SMgnoDvc3EEdoFTVzG3mD++RdJbVRKuk5CS390kIyHwg
oK5tPFZecWtYb3xVXWRNtQtEenXHVEWEi3RVRpTFhqw7ktWS4VgDv+MpL1Y4rt9My+pXoTHaTEOI
U9CSyVpIRfcnPusU+xOgctPaRrWr7QE3M6Lu+pG1cH4BGk2/HqWZ3Tf2pe0Q1VJBEHCIjhP4FTN6
Hc8KH+q0LisXRvP0c2rG9BIyiPFSbNSSGV7uk6JSBNt8IIcnJGc298cHrAdHOyFKpvaNdUQyKQYk
S/TTwezE5zzUhDUmJNplQ6ZQDPbeL7KAIOhZwynhHHMkQn0yMG/i0NhaKXOxLkYlIqEAZE4AqVux
suLefUkJoRx8bd6NGJ3XWkqYMCFPh1zm1r7LRndt6caqJ44StCfRF/b/Zu9MliNH2uz6Km3aowzz
YCZpEfNIBoNTMjcwJpOJGXB3AI7h6XWiqtV/VXYNapmW2tRgVUySCADu/t17z+0Pg19fUPFCDvlF
d7aJx9fK3Aa6vQt0de9FMxfXpdUkFG6waJ1IHyLcj+hjU7nmRmuW0JbgwxW7qE6jk9bV106S6WSk
+gA2PkWsMPzd56QHvXVjFKkBrjU7SgCKedQtXYOiHXYptBIVAkZf8+QGmMxxOJZ3Mi3WYzscBQHW
u2zoebSp+lixv0mgoFNxcG9Ij+oPbzwOYpDUXNwLj7acpPqojc6+9O24LyCUHIbU5bVVPcDkpAdq
8N8rekiPwhzReqOR0yWIalxX2Ovn6oE8NtVBzOwokS053dgc2PPbzsEbJeGsBpnDZR+YlcXGyaEr
1GmCR61MaUANtqExZueuDlCXresgZmdNo9GLoRv31IzBY64DsZ6YwS87WNlrTybD8gZ3d3PGlCym
fmmdtMGyIVpH7sZvnaOqjTRneIWyFw9m0a7dOH0DbBjsLJAXWJEGWjcqvrQiARpxLAQyedF9vLOK
KtnHaR0dtslQVvchbL2gyNNHL2M/Qw2qaP1mr0vz1cWcsM3d+1AUNqPAPbVbNB2RsVvmLD2QYemA
hr2xFPa7HDBal3OwA8dMpTTotYOMsCDIzjEWrRiHhUP6FssgWMCOs+mBN8klEYAiOHcjSivb5xBg
iqPGX2enYKOhiS97RxnrHEwn6HV4CcoMp92YBoBIrGjlwCVdM6VbqZtUr6X1WBZivOdjlbisYf7O
Y3XGyULoZAqBtc6cT/v005ktSjYc/4szuR7k/ujSxxEr3qMAefsRhc5Z5tomvF+yRwUBr0Ow36Pq
ML3P9IMPyddYth2REYRvTXdbRtp9mfYgKlSctyvDdsSC+jl/G+TOtQjabenO46mAouia1jaFXLUJ
5uxqKvYb+dDi2W3lD6fon+JesYcCxoSSUDHK5pVYKReXabTpUMwXYsIE7bTWSsMZSOW0F9/4zTFp
CsS+IIY1VoPaFT4o98wbXxm1L7gDGVvXPE1WRhyydN1dHIKRpIoSJ143f4mpJ7OzqVtxNKyXgWZI
V/WJ2KX2u2Istqt6hA3miS8pb7MDaB1xoXmQ6JGENsa4iGLMS0RAgfsAqDzoxGjhWgkkxXqY18IQ
3XrQdGo3zs3Flc4NGEhkwsGEcJF0zQkP+gmsMGY1x8t3OP6sVS6rhwLmOEOsNttkDsnFzrT0scns
+37qn4Tjq23tQhLya86cfrvz9bCy3Wxf9/UJEDL9pv1obztqFZLZpRosrr7BkZXH+WbTY6mnHXCK
tkk9jxvtsHo1cGmOkUrvKtU6nHLL59EeijuazBbgSS5e3RcHZIcvNhxZVhVjV8JyOrlQjjJfjNuh
7aKTjH7QvwHChQoNBhgyJ/ip93PtW6df/wLgrtnJ2nquRiT3Rs/exqPPnammFOvWNdK9DbErrF0X
F+NbM6bePqmmsycbtnkB/sNomqN12slDV2UXEZhfc4e5Co7GaPZ3A92NDJjrtcKKSHbE3nXxSIrF
NTczaN9D5mnNSLxHdDWCfpWwk1ZMce7zCrMh6pTYJvYxKJC8yvjW76OCkyiiH5ZZH+aaCm+qdt4B
POKVStvvFBX1mzFS0b5n6+ebaQfwArtwxiw5852vOkxdgptAeJvamRZJX+UblPdyTUQmJPHQykNk
zg6pdlidc7IrE7OjWDh4xNTyIKL8EPWh3g9+Yz6qIP7SwBReEzW64zXV7Ehf3QVp/2Fr89o6aXXf
o5KZkfWNz/UzLMZ273hwdTE9v3lODggsDkJ2g++/jm7TlCkHOFtCBpbF41qHAo94N+/NrK43GAF+
eK3zghBp7gRTLTeLG4SrESNy8i1PmcN7SfxJ+e8JOVBNjjzQOrQUBAdXxDrjG5rqmjt8VtyEFBbb
kQ2PO+13AL9APRPFKnqqAWVGw2OnMn+djsE1bhlhVgHd1IPhrIxU1auoMm7sdhxiSb4D79yxV4LK
lD6aZXpmyAmnysdwWRDeNeL8EWaTuahRSReMMqMjjQ6MPDDFGnD8QwMujWEJthClV51T1pQJ7t+2
r1SwrOOUBDPb+nWpkZd0Iu6yrUqnC7i/szK6eJcPCyu8WcMEbXzNPuhgAZqDDeGPbs+NZawz07jn
FodPFnjEPTKASVyXHeEsva2sOl3P0+hs5tl8bG/qGEpA02nO5UlytkqfvkHJ6Gc2XeSX2XtXC6RZ
hsM9jaxO8+KzCBC3xakHuoFNGD0AK5qlNjUcjIaB2OiX1FRKk+oGZ7yrYwfAfk5PRlxznJ2AIqjE
uC9mfTVu+KPRPkWuuNGWGaCHE/M60P0AETx9jZrqa++qNdXi1arJ55kpSTgvZ1zjRTu4yDDWTqtZ
wZsOX9MO73bRhTQ1F/03VzLbCiE9bwpvMHcAFwkitvb3kuVsYSp2KxyhOVxjER3aGVkjzcy1nMzr
GFGPFQy3U9gMVlV4IF6rbQjva80QjBNnpK4aX/0aVBYwkQlJqOlndhnwI+47v32pPLU2+uEx4C5f
CeJDTJwf06jrduXYX2NNvTbPmJymH6kHvNePcpzOFptghh6L0ezju6HEnTLaV1IpLNOD3GRWrckT
jMDm5cVS1lZy34zWD5zaVveQKQ5IrX1tBHdMlwY7YSIm5JQGQEQMsBINjD7m9gctbOyIggzuV0u/
bEo4xWQP1VQKtwx3aRpC05rj5tRENbzVVF3hXpsDjRh2vXeirGGsNh+1TB/mXP9wDeP7UNZPZmsx
bi/FAyGaJzIx2cInr0hXmXeuymclwGx5Kvghh/RkVuO8C0gWUTu7wau1b83wDHvumBf9m8EBZ8H4
9VVpewnnaJVXe3NGVCPKDfSVyGFU6a+YJ48O1cLLSM4np273Stw0sMbS1Dfd5qg9DaTyQwjOfCQD
4mPtTyvmQxGM+lNfWmoB3+/k2vi4AAFSV0Tkh3mmEd6x9T4HGUI5NV6HKnZ35HGMTRPiFQ2gGpXW
h9QMCMY4xsSbdKdOq2UYVS8OhVRUrWgGDNmrqjseUv7AdODniUIiGoiL9pASeRujo56rj7CUOJel
txY5Uguy6CYHtkk64GtcV98N7tZF0u1ZZ23msg5ze4qEF4SDStjLERgko/1m6ZGMiUeQgurSElcZ
ABG/m3dewXCCESYDCp9yldTAPlW+dhVd38L5bBwQz66iKY19KmFFmx7qZAgXffda1RPWiNS4cnbG
4zBRbpXpblmBNSa3pIzN2H6HnkSTac900bmUNpg4yuZj/N/5JTPma1vMp2T0ro6NB6sJ0nvmnU8M
fjZulPdbItFOEV4AwT0oMDsUwdovZRjcacd54sNhP9JM3x1u27UZJKd0wNKVk/SLqk2OdLeef3Th
RCtsLLfs81dO6Lz2Lr2RpisfqDljh4h5PzYNVgP8f4PNHU6d7JMzfDdzKsYySJTuS9clr2BpS64l
MXU3AX/U1QSexXz2i/jYtCabpyLm/M6wJinzcx1zp1AsqbdBHfRLU9klUjeh09TZBVGWbmfiuIvc
gx7RTwsZN+K5aet3MaTnXDnJOrBDvXNiJFVBadF7FZUfvRM3D2H8MKd2dcI/+O9/qbwOv4BNcYY7
unsqx76Fg/tGr5K7EWXBsJ6oAK93HBFtcdAeu0/z1qbRCAFdrk/cAyudPOFl5ZhdGSedd/6p8wjp
G51Ju3JBsVQ78aY1HI5VANkgzoGa6IppqeriNavkng64azjklPt1Yb4OQg4vhF71JrT8aj03VLR0
nUKKyqMvzFmrhYBNbuUkPEtqmVOTiiVv6l5R2UGpp9OWMYfN4N6QWAaMDZ0MnChFNx5UaK/dMCe1
LBHSAWjmWV3y4d98+KmUgECsner64RgHb9juj7bU7iolPkcl37lq0bPzYFjUY9jChW2OPLo4FVm2
zCbwVoqED+29HP+7Iv4EHfEFUPvttcmQzXJ5AhMWtrUhEvrelU81d5Eca3O+xh47KyP42roZcCu7
9IkIkFMrZAQSUKgXWnx21jzNd5ix7/OM6UbjUJstB6AIU3HvZnWxdXJ7YwFHgeGHXydd9EGRLXXm
/5iy9hynw2epuovDDxIM4asr6gfQ3PXKt4rvdt9/+io6suXmafcxKKlXpmenTFjI0vZHX46PDi9h
YvhqIUpcQmYaUwQhOd32qkBIN+8cwdioqdXO5gA+FdN9kpGcyM9ph70jgQ9nx+aBVE11axz8nvI6
J1qTrnHeICzS+rfos4EidexnrGLdhXfWkXTNtpLqSXTmg6/RmW3HdrC8+0d/8F+bpvsCmBWGzbIz
sf7k4odlnW+5oxJL+K2WZ5lTCpZQRr42SelbgLzD/trdKP9icexudI4eYKLbYeHPQosu6ACrfcoR
QsKUhCXOAtX51t7NcTrhMSUMtZ08mo4VQEUz7r64BkMbFX8p+3bvKXU0qvDTN43v0urf3Ai1zLaj
emVxm7K8jPNosRqYT6lbv9zuJgJamtsoc6ABsP5PLgE0wg5GeLamVCHlG7yjZQl9ieKgIeifrT4Q
SC3zxkT+A7N/4PiNy4HrUt/mP902LfCoGuAFCEan1LIVeE7kOHEoDMplYLn3nlHwPi1OMZYyH91O
2Um5FZG58or6radOoUmdZYMaumxin98VCdguaQIPaH6oGySt1JcrhmXnNq6IQnF98qx4QjZ+71xi
VGmtb4W8KzMyN1EFBJEtgE9tE6Z3vCkpebms+PRHsQ16Ou2lRslor31Ay2tK+jFOGLdiv8Md0yPs
NB9FPEGcY2NdB6MggG9+o/NlYxh4x417ILBA5qNyNySn3ClPpmdcue5Xb5ZHK2zuawHHx6XXuu23
PQYlrxTnoRE5UmB46C3yEireFMpqMESJfBHpDF3tpnfOJb9ibwlEDfdIZfUpDTJ2nVOz1beMvZaY
1wZfbHCWLOsKF4TBiHI5Kv+JauOIPloBdkTMQLXVhNLJ2habbXBPoCjdeETk5oCF0uQMFJT2i6yz
mfT6rZbc6hBrsQolNNlPxUg9vUvziyl7Z9952LCG27YgXespZbdNO+EzbuBhLW9KbgozWhnUnPa9
+zZlOK36tkrXoIqeHdLqdy7z6UOWzpuK7Dha3Hxmi/CY8P/syhwPw1OsivyYGCh5Vc9r0pkR3PiG
pyDLOHbl/bkDoV+w36eA1eF91Ib0BmR3t7rh3W39kRNKmTvMBjJdqB9kG427MtQX6chraaruSxZI
dMXKmogOFfFyFJZcoUXkS8N5xR033VMUfUlg1e9F33JOtKjmwdS5YwLc0aRigg31eQmruVg7AZhf
T+YzZQWUuua+0Wzm3jSfLXt6DwvRXv26+C7Yta2T2ytyqosP1ObH0HIZCI5U3DIar6QT3zw65b4a
fhhV1W8rCiIYIQOwCKDjW6QFVpVG0PIM+Vz4sCR5omoKPNFRrG8OPiFKx+KzFNYmTCxnb2e5eYxH
zQc0Gg+1PcyQ6OkjVDXw51E1V3eYWhLw4YtRdwHj04NtufWdVxMxi9id60SqRyKapPGC/oca5GMV
cC4J+WWPJR5ulvaq5IVZwq+l8MOq1T6w0pq4qQyXFTMxUZh76ZbzejaBqqbhZO1w0UErEUsyGAB6
bV4SHP2Tgwj8N9kN1pepM9XGdOenUBnMfqvZOAVR9ZGM1VNuxc1VoGMJbscHe7r61WguK6uM79sG
sOnMDP2YR7YNgY83lOtYDu50eRnxCCDRZGffaM8hVtL1MFI+kgoqJyRuDAY6D9rw8WhAlF9rIbBD
SYQFh+5HyRcvqrqmLCGcAQAHlrpXFCa7qCSH3LyAxqIF26rs9YjwQTo8kIRiCrxFafPExgTusB6R
H1hRNnXqsubqnjEMuV4D71ZS84HiufdHnuE8SfY1y3YqyrPZR6ugpx1FiYxMF1e5o2FeONVZTvqV
8uaj0xG8mmSxsqwQij97QYMUMR4E2ucKBSwZ/XDJFX8sA+cNywDnd8PHszB1iA2Y4KPoR2wlLxCh
zaUIuRTpqL7YDuVPyWSew5apA2GPAx/6q6LdBZMQPC/d3oclyRp6wXe9WEVNzesTzXTryFPqOQ7F
pD8QdKjc1Cx4vNfBXH4p0Sv2me3uemVhpCu+mWoGYw2ZsyJbgGmLJFuVqCO0U0FrJG20eTVHxzn3
+gM5x2VlQ98dk5buUY3TCRa+XmGXc2UF2XV8zTICj0Nz+3lpZaU9EZ/GCC98E/EG3tCE8RHHHtIu
uTsbBPHSNatgVfocMSpXS9qMBDvdYldE9OnmpGaXddmMy07Y6VlEnyOE0a2fst70kB82GACjaoQ6
OIGES2fccHFR3fF7zAtEWw6wODdwKHYUQmvxkHkDIFK6NJcj5eaT8h8Myuw4I8Vq24dAkN1ouLPt
7oGHPl9mYfrkR8zYpAfAFrBVUt4JhLsFcgy/kh8danwN7G983AezfhSwsJhpDx+9+ghRRMuB/sNQ
P5v9/BnX7s5UDAS0kXzmwEgSNre+zhG0bx6+KmoD+m+G8UjdTPFJ+s/fZoJdQc6B3jZ4SyfFvSTh
tHA8aIxsle0g3jlJ6ZFRSc9jEB60vU6T9J0CNwQHw3axK0Fos3Miv5TFYb1iaDHgSnqD1Nkccs2m
dJY62U2+d2Hr6rKd6JdatM8qi3lp+/bagr58sQlsrFSufXI2fvhY5aztVTkyB5Ccw02j1c9SmuNJ
1GazoM8IHENeP2rVZ+AxPrpK0eSoMeOocSTJ6DHAq0J29Ma0j1S+yYeQbkq7/V5a+ikA+bJBDY9W
aCRrK0hJFM1kUriB1s5IzHjGD7ZWfrspue1K63b0q7q1hACwUoWP4NNwqhAuNYZ53K8HM9JLtMJ8
M069XrAMUC/H8GEBPII9fPCgcWASAwdq6cHd1yP8oaCRyKl0sAM3CE02v+wFFrDVp2PQD29s1Hcd
3zpg2LhllNncbkRjGYUB5iyz1OcW3w/rciiwE0vN7lslmB3t7p6xDZN1KNgkUJEpvOlQTDOuJyTu
aXKhAuDsX7Q1E/ChoG74MDnE7QDKrBTcQo7oNT5Ih2orDE2FtjFrF5G3yAaO8mEgn8DcZ4duIrzd
kugkQtTszCB7Zg64AavSIDiLS8OZsUztO7Pxh3WneGYMC1NDFyDK3HwdpEgBXuD4BPjbgdyq3GVd
MF1qSYzJOL4vsrwkgfyiDRIHTguxKImoToZKSMfWOoiYfpg1AbfOKQ8k/vM9neJbvw3Eqam+Mw2I
lzRJTktStVt8Cf3BisNzTCbxzsAqiEq/7KKzQ6e6azN8xjx1cdP+YuCk2dlMsgIbhF1rFCDIGtc7
9QNLdlVCNvE0yEOXJiQHpi+R2gC5OtWHEmcJAYRquHPgcFdltEgSygd7EKXHcWKDPImKWG42WOsG
eWg9Rgb/EOWE8MQPrfjostp7pnkzh8JiS6ZT3TXV7iIf6coVKRvIRkM99h/zAv2ujgPGqy3e2ZvE
Svs4xoIY8XZ6Bky0aHNOqGa2C8yx3RmVdXHy7hS1HbIITSQzhiUjMolvi4d8NB+zmz8WrPYXa172
GZPApui/mqDlsx5HeqLIc4sheO5hN8yuwWA2JM7hDF8YieRHy46Nq1c5j0rGDPQkOAhHdPLa+6s4
YmmIPAfZi87iXmK77zD5IhndNG0S1irCLGWtZthduWhOrUNTUD30+VoraM8YS33HurRRSu/YiFnA
xLoN/4M9UemwJ50gWkBdQcZOuzC5jk79rJnXY+zI7+2ovJRxKY+VOnYZtQyTGO90yR5R0/1F+x3H
OjKy5xnVnoI6m8JMg2QMNXI98U3Dx1BeoUJDwyqv5F+fy2F8Zg1qt8xedVMUh4LjWeOywdPnscWy
BSTdItww650ev3ZVBKhr7vZ+D1fO93ogTTYG0lQ9tKTVKKC/s3o4yHZDIoJRLiV4X0fB0YfKSoNj
rHdXBv3JVrGHcJFuIfyTJjQTFi8KSg8tr/GBWc1BNJm/D+ksqdUzqt9Oa5vnCbnRaL5ZBeQETGxr
d3Ca5Xsf7kKIFIehYvUYYioYgq5ixybBbGZDfgVAwEQsNHn4hnCtVAqOzaHLJijjldfbzLlGtgu2
rvazqWkecUvgCjCfh2Bgqujje5U1XuU+lR57F+a9ieCcr4r6aFbCO95EG74tc28IIvdsg3lWu3rv
kiQ9hBUVvJ0OdrfIEbZpJnkDJ+KMZie4M+2dYXsszNN3GGGEb+QIV5OwiEl8Zxm59qdjvchWd+u0
7/O7SD/iaaGLgH7uZebY6LNiPHrpOgUnzrdjAJix6VokjffqtPFXUqbfO1Ok67CmV0HLZuNF+NkD
qkyMwaSyMFFPJk2F+JfmTe3ehE+ZUFQSgFstY+fkpC9MiLpEP7V9AIi+S88AvC4htoI6qi2cb2je
/nCRJoJ6PdTVimzWowPInTOb86J0G29mu1o3ShVbz6GzcXDGEExGea9vqHw9xl9HzvT44skOM47B
Be/Uy8k4yny6JEmA5SfvjA3WPcrfKW3HZQB7hwTM/U3N2rUhV6kxU70uzOGgnBYbenVE0tgWLrsF
ETeP9AVT+M0XZfQiMYtZhXnyFhhGu/AH9dyoWG5E3iMymes6DW7KImUCrsGlrXTzZlvghuYMI76N
hLZw+5MPoaUk/U13tHllt/5KLUW0zjiBWSZ1ayk9g6Cfsd7EZMKDZNy5LsPg8WYELYK7mjLl9TCM
b3iROBkUjDXr5NwIE588h8C0HxizZP57WpJ/CTIJyKTDhZ/cGHRuTug26ZtuQyw1vzDvZ4ILfMHO
ir0Y0X3pcNPPbT/+UFLXWxmSRyVA4wsv3En8BEwqRMo9FVITLkde9rIrd6XLINtpMPFY4R3Dceci
yK6JzqHrUdX9xhZYUkWABaxAR6F4yGQIk4M/Z/CUhea7VNQx6OTDwep2SCQmBUWt8JKdzCfelR+g
CpplpQlAS20nW3dwxa5mTvENLTG5Aj+ghndapzVyfcTbdhsUlrHM8ZyMQZU9CVlPh8bjs0jkY0jc
Zevr7mA8Cdjq6yyv85VhGPg1wjVQEW69IXvry+qOOojl7e84nQQOnto4TlRJ9ZJFWIwgJKZ6poWK
ZAGbI3XtsciTcUnu0i1bNzavA+fsct4yGnsLI+bxCJ204g3WIVAdpxA2v1gDB26f2lwPyDVm+WSV
lkuI3aWjWFElSu8Hm0iHzgt/vH1cqPer0BEwHx3KXWtC4qsJAXyiM+oSUjo8E2Cvsnhcc0zEA1km
3oJNKmcsMQyHNgzfEisCRTZik/G/SCEMLr/VbNI2heOU7bO6r5YA2JxVWkPlbF3QhdEqlIm1t2vE
34DALiWDxUzThwEda56Y3E/pNbXVSZqkD12vO3QgqgbLZMs/m4qw9bwGbA69NbEsaoC7JwNuxbLK
bzSnqX0DbE94J/HNheXk4dFzuqeYWdLO0cWZ16jPYCD1duFMiQoJvWEpbj49HXvo9MWh6ojgICTR
rKOyo3NjCdOZja5efMu8bA3zPTmCKiZBEbzSo7IIyJUQMUveUMY0ox/vZBlFtcUnyzh/IHfnNbtx
jqYVXteOVbfEyZgn2XlwmxhTE6cm4IJ0IMWfaWGL32jE/z+23PQcxKfrJ77f+g8x5Buu/G+o6e/q
/eOz/Ld9W75DfvhPX/lbgNmy7F8Ch4ZgB1Ju6P0OnG5Z1i+43gN4y6aJgmv/K8IMHJ10Ml9mWoDR
LVze/xFhtrxfOMqYDibS0I0c37P/KxFmAs+/R39Q/QgYASiC9RPyQ5RAs0ACtofIvVVy97ATXaTr
lRsJIJtEUzcg9fJ16wm1VqARqJ8+WIGLNNa+sZm3oWBPsLMNROZgAInVKyqdZh3oXeAyzY0ZrvIg
wuwaoueScOGiFLCTg1ZiVyRq2gYgZ2asfsvffQJ/Qv52/0iU/tfv8xMqG+PeBJOwaQ8D/ewLJXwF
kKrn0e68L6VNfSO5cAIQOk0vQdzRC1WNTGASZ36VBcJqLCy276riFKrsy1S2B5WSyiPy65suZAaG
uAvH4DzWBdO3HMPDUy5UdXSj2l1DyUrWTA8YGeEZiCgqQquLeY8i5bUzWrchR4zhUfvh5volE8Wj
b41EeHhjOCHszD6d6n+4DNYNFPMv4sW/LsMtr/47nA2bOLNKSFkerMk6uc38DcTYPdDBjWtbyCTB
y9RnDD0wrKeY3FOMdunH338Cv0LJ/+xb/8TyjrURB4HBfgqi2dILNBC24SVMbhvI9gEb7BKf3MM4
fGcB26f6ORTWa13OBwDnCMGqebSZJf79j+L91c3g/PEqUPceZe4UNqyozWfFjbzEpmjidqleoHii
M5awnakJ3mkfnpPvdgNBKuW8oBkw956EOppW3KL2FHIb9mayKgmYnGgBzTZqhBgapjDlPbPqGbD3
9bboad7EphugV2TYYOfkXYbej6luyN9A6Fw1hhm9Y4Lxl3OMpJCM/hsd318EJsRlEYycOieTAoIe
O3B1s9ba2JrYZ7gfVtdE73R6JxfLb7FI+braJC691m0rGZark6ngI8d01+z//tL9hPj+1w30E4Eo
R5vWUZ+qg4oVQdbpLlXei9EwNBplebjZsUy5sc30I+lH+SQJ5Nc3gwL5+ZYa4z62/wFOZN8+qz+7
nX7qc/BBjIfepNShpWMnxRtMJCVn90cTs4E6AXUt5LiCUFMxb5dUDKEeee9TaH0KxlRd6j2JyN47
Rba+DaPxSbM1pXrA3sGBatYcMb8FWHP/4ard3pp/9sP+xGeviUC0yh2HgxfFF+mOS6URxnIzp+AI
tFnj76jWKugK7+A+t+G7g+uBffO5MsLrJCgamJKtM4nsH34e+48FTf/xKZo/0dBjRoAzJhx9IEb1
WMSC9GmxSxPnwrTtpHtSoMVA70QtqQbt5YkmVxLXfrMzYjInQ3msTByg2GSbPtnl4bztKv95msjf
gXX8h0v2F5+veVuYfvem8lROUaEne5oqKwQr52sr5VqE5M1D56UK+gSH2ocPIaDHg0ZF6Yoj8d6S
8fM/fP/bpfiTj8z8aQFMYQIGA/njg0d6xjA9RsoAuZA8+4DxeM5Bwx1uA+yBpqWAYGogSP9bMbmW
zCXvEsxWMS8cv3jHv/ZlCIBlEQtZsihyRK2G9Le91x+IMb9vtLD/4oVu/rSuMaVK6jaqJCpPRAsH
Rjc10oGKJxxPu8qg13XxvWXVmOjlKTCyFS3jZKE6I8bN5MORtMOTkQCxsiJxb+TOq6ziV1O1pPum
ETdJJ/O1P5X/8Kn+1TJs/rz+mL5Vz2hUhy7Vap9NjA4m9vhzRNngNC7qwsUzba/VGG9pEl/0xbBw
PXRwn7F7jJxkkoS1TfjErSKaYwMesoeORlLnkEcZXc7OY6+btejqu0RALRo9aWJFwNScu8LFi9VD
eaX/s0pdCAixUIsarj7+c4oDuxqTH8/FtzyR96pq3xAd4yUIQ/cfeFN/dUf9tAAGg8oLkfXygBd/
I2pYLm6wKRqqDal86vx877bgRuS4/vs72P6r73d7sn73BDVxl3Cq4A2JFKQXqT/l+GYY6joOsSYn
1RYCdWQeQyZC6KKkcybfBs1UqmzV1JTued593rvEUDjnBQrFbZAuKTmM7jKtL1SAuI826CyC+Um/
rnRVoxL2+CIyZa9zYq2TibQ19PoDF+njP/xOt/vkz57Kn5afWVpJoL1QHHqzXU91dxrt5KOdwrfW
9Y7O7D8UY/MeNRxk0/hiJ3zKSeEhepSgVFRRnuckI1QZ8cGngGGLSOxrBwNUo70YZw7yqzKiY5jb
1g24vg1xZPzDD/5Xb9yfliupYnpnhSkPzeDcgTO5dtAnGrPFRmhi9MzGuwfDmzdUb4FUxM9eD3e4
Aw8GOUYFGgj4zIwvkSoDaurKZYLvCCJjfer8+vkffsK/2BSZP61RANzZ2YQkZHLzBpZIDrrOpkXa
45Wk74aCwIAum3aAniAjzqZJDJVABpjOcCH1W5tR5liWD2ND+jN0jQMp6nYxJ1jp49IxD2YYevv/
q580jG43/O9u7Dhwa5jgTXlQU0wqBaMwFYyrvk/slZn7945w7nWirlNGggYUaFH25iZEJ1qMA4M2
KVJwS/LaEMkbtPVYe8ObRdVAmbj/8FK2/vzDDqOf1q4IId2VAy+mKp2xQLwC6tmZJCOyHKsi1QW7
rvvWOJhCEwaTmXf9++vya1fdf344ODn+8bowjcDbRzjjkCkYiUkeR5fZnedzEw3Mtm9moUm8SFXv
pvzFpEKvwS7vJYwDYHym3nAmtWkpJAH7WyyTT41kfpP8N2UQXMp+KG9OkhfcfThz1I2Q0X7JNG8F
DW2nk3hWsdaGq5hk+MquGoKDSX/vuvo+0xkR/TIjKjJXl7//Ve3bO/PPftWflj0dB35Ofkke8nJ4
8mV4wNtyAatIOmzGOZCtgqY7pLaLNyNEn8YJmnrnWGe03Ol7eza3Eh/cHKkvKlVb1/ogCXkI6DSa
A+8HEmOz1M5vb/3/t9OR16zIxOf37P2//4HS9j//+K+w4v79295QaX/4F9yKeHUf6GtjXtH2Zff7
Trf/0//4b5+//ilwVz//x3/7+MvpR8Qb4u+mH0XWdu9/HJjcvuS3sUcQ/BJikwFkyuHadH4dbvzG
bfPNX8LAoc/y16nG/2a2Bb+Y4E6jwLbQGBzH45lv0QpvzDbnF/4Am/goXwEHLvT/KwOPv7ih/J8W
y/9F3Zktx41sWfaLkAY43OHAa8wRZJAUSY0vMFED5nnG1/cClbdLCqVIq7Sysu6XtHszpQgE4PDh
nL3XRhGdWT5OxW1m4//E+ALWptHG7qdbcPdjYP68TfvTp18sWzkUClt2BMnRGdguRnPq3D/G1x93
gP+8IrrOxcLCpIdxJOGjE/Ms/XdtTwE7P/y7y75YEgjrbeKWzj7FXYSVSFDcQb1y2X+4I8vz/HkO
93raj13jcL9xsMMkvm+b/pV8yz/cEXUx+2bAguRQdXLrkuQnWxqsaZXez6n9+K/uymUwWIsMlKCN
Vm4VKd8d8eClnjb/7qMvpjU3cqvJd+iBU4g+5C2YT7Cf/+6jl7v106Jp12WinaKQVDIM/NHBin79
Kx/9pxsuf/1oo8zGlJA+teXowOFQqi9oql6+6j999MVrORTtVNtmobYdDvQADmo8voUktH7505cL
/IdVhFLpL/ekDIfAGXtEL6BaFsJ+gsl7U9Pb+PDy5//p6i/eTRIfo8zC5ktDBAY7asoSw57vlHW4
NjPpOP/yZ1y8pr32bbeKANVGwXDjS/2AdveVd+kPd0hevKZd2OXN6Pr2NrTM6ZYAIsShoxO8El+M
1eqfn8BlEKNhq1yYUCW2hTtMZ4G7AThVG9fpIZx0Ve2jLinsU90jcl3RA7NqjnRLlsjolf14yo3K
Dx5tc0LGwmxS52+02XTt55EImp4DOs3LbdgMhKIMXVfnDwiEO/e6cWO0SrR+audKKTX5d3THvPFd
SFa1i60NIU6+mpuxQRWCARJ8YB2bwjuPpOyVE/xFmGgbR9JoXiwUKUJ0hFT2wUTmQdge/9VYIDZJ
xHkTCmd1miwvHakKAKg+hrHwP0eIb5CajYk+VOzkc2SFZhN9BD4Si4dxFNAkVq6RCe+hkeOssi2B
DSL61ETA4IHrts2wbqSm5ryahUPXKsK+q6+CAQp6AXTX89Qtyj6vfZeZWsxfCZEP8MSWdN5v84Ub
4YtotAEaBOyNtK/m+Vj69VRIJAGpP2zmnDrCNwrTPczd1LAqg+Mdrg/zHvzg2N9SZdR0KWngEyq1
7jLuF3U0tcCfSzMwrwNb1haAOzLGbqwxz+VViS/YoZMQ52gSS13IJln3ufB6fNRBRNLYalRGYL/3
bBRBFpZXHgV81DDAhNtCNAi+FBVnfTTLZjMhwXC7vIzeiqZK8YtgC0y8auOlCeJe6u8OVmByp4RJ
W7DzGF4rcjZwpgqn9eu7xrGxnRahP4ttJQo8EzipcmD2NNSwwREwMqztWY8kNThedds5sQU+sp5L
YowqQfBK1gz5deZhsrhyvDmVO/KuE/KSjUnVa9MDXERdIp3PVm+CexminpA+eswjbpNyobXo1Osf
ByNM6rduPjfOpjR6uMulGctsOySVJt4Csw1Wp8ExCIYeG1ivfd+Y1OKR9C1sb0iIRMVZDeZNe6rE
OXNGwGugN6xujepk+oDNHh1rWOUtqAQnbKdN7amp2EVub5BL2Jbt/Mnwat8/uCPUQ5JqOETxhQo2
D3PUWL8l3wqRCidSCriNM4/uCuehqI+2TNPpOZG6R3nnw9OTbpNPm1LFfnTtF3J8kwW9rraIEhLK
KX7RoE4pU/mtBU1KLSZAob1z3Rlb62gDewzE+Fkiiog3rhc1kMHHTs570UcJSL/Sj8EmBMXoHmO/
7t2HvmvRliFgygYAcYI0Dlw4A5kccafUhuECc8gpwkzz/lhKrsl+jb6Vc8dRS1j9U5C71f08JjOE
aJ8suFsvJxj7lBcpxmKjdgPGu1qUtHJKSV6cIL68D7WD8yjOq8F80+VGcONT17DwG/rFdGuFvhnd
dX00KQRxQBUfGx0N/mKXXkCjWpOGIgkN6LdlMrtiTQt+YaChDfW6O58UKI6DyyFq2zUDQxtVhcG1
O10JsdG35/p6IZIl9wUMBjA3KjXsj05gIT/0vAi/tIzT1EIm6YVYosJZynvf62AbtEkChI2yF9qG
IA9QB3alkvE5zqSQnwZ0IO/yweqLq8YSXrbPFRTG9zlH94zk9s4rT2niUMDJ/SkuTkx6c4m6wfTd
40QIAMJcPzFgxiThNJ2gpgbw+Bl6zQnfUIEVrqyblh7F7JsmCPhMTx6L0pwPjylhlMNXnlHvXQe8
KSHWQlTkt7EQotlhSXatTVKWBMF3lQtnPE6nLnk0q6TsgRI5k94IHA0Uo5xJiqOFWrRF0RpOdPJl
qqE4gNphQaFJkmaNiW/BpyxgY1mJMX/1qfpaRnXp77y5S/ojuj70onbKy3pd+H6TfGWEgeNRNW7h
W7tyi3BrFGg27zMrsqOT3QhtH2qVAzpqfWSV7/oClNg6AU5KnGlG++EWepD9tg00FooBCTQjwEO4
sBVlnoznKLeCD9VcaG8bV3mVo7rFQsuLwpUcWoSa36NU58BD6yJ3blvRufOuydMx22W1R1zxEjMw
0BOsY+Xr29D2M9LIHGXczRGz70ZO1Yg6pE44+ic6QGToghaNzklHUtY6RYOhz2qCl3SwFNf/BhrJ
GD04xWC9NfjlIF4zZs499j30IrYdcd6fjTjM16qgOrJFpeIlJ2vGYPe+HsJAUcVG5bhVnoL1g8Y7
9XflMLflDlh6KwgeHGaXXYNbGlQiEL/c9rINx10aWUUPbQ4iwk2gHDQo/tJ9hh0LbflmlIUG08ph
neFuh4Bn/ah12a/qElKbOXXQmNBLzJnxkNRaIZ3UHQ5jQTY1JlS2zgUz7pBWewKJyNRJGLRk6JQC
DqmGV3PkySQKoFCWmiuHIrO7FVGrEc0W2jKhjnRoTMPKLB59/F8T0EUaHfKUNyrtNg2lFLHKijF4
bAOma9Ax03xVyLTNyBltSC8oy1GDDZvAxK/8yUGMNDMCmxX6EwTYbqtEihyjrK1dbdgZCESnNMjY
nPHsJsloE44m0Yqt+zYsizsTQiT60MhYREq59syz1xJwuUl0PVYkY6l42kEjsgg5bZYctcQerfIx
jDFDPCioRFgSujm+8jC7ogkhk/Zjafuujz42dGcyzbrZ2vDH2vfkLxU57WdVm/QNrGKqdhVmVk+Q
IwFqLRVbE7pM+z7pIuhrVlwYGRrI0K8OCq1rvm3CPtJ3yglq+9x60HdPPSvyjMDbY7kse7ccj6UQ
dJCE3Zbh0wRapMeRNjyjuzBftgenBQui12NTdf0T00aRXQeksi29DNSF6xiQ28exiQwMPn432TdN
XFBTSmfEuCtLO3N95TluCjPchvu6iQWgmlXgaj3u2TL2COgh3GAYhMNvQPDlI8W30mvq+tCXLB+H
iI7fuK2NsgQDhjBOb6vZzmZ089kkT6NOXHkNTHHw3nRG2AsssjZyNGJNun7XecqVm8aU+dM8qY5A
6jls452toXotm+bFx+FPGPZEPGXttR1PbnDobRzg5Eoj6GMJL9PoJk0jr/xmkoGd7IEmyvZjIcDE
LdNhtZayG+dzlpgpVctOcVKBPFF2W9vI5Z4o1+y9EebxPnRHu951RtMSnSsDghdtmVgVxtCMkn7l
jgaqBW2Kx6K1av3I+jIG9+iEumEd8CmENuaBg17VyAhdsRJZ3frAX2GYkzUDvAbmlvOA9NIfb6ay
LcR7hngbvp9EGYjboXEyC5uqM/r0nnR0qyd3To6eKtEczWUNDoPqDXXACqjOGtYa/U7QJ6J/Gw4J
5fAVSvoCaEGiwnOYdn59hXAbCrCE7TduGgCQYDrGbmzfABltsk8p0zNGOd43dWdXYz7fdfWY4gcm
eNl7Skc55o8gc3CxYiWYkhZ/AW/3oZvasNvKfLRpKva1lecfhfSzgkyiVkbbOsaw88WHqe59FYOM
QveW/gIUxw1TXSY0MbA4164zVOSYy6ua/tUXBT1mMd7GRKWYijdsHTpGPyDKsptIVg8Vbko7XeW5
xmh1YuNZ1/ckhlEUv+lQ32LEt9BFJGioRe+344azyWDyiwcZH4yUlJEbiQLIX0+9H/PaxIPZHkrL
V+5K0rRAfu90CpgS2vG4GTe1tu8wkgfeem4xp7wj9c5zy00/OMw3lY5qGCBkYqqvTeiN3ffZh+y7
hjkOi6sDXZleT7DnQELWkibwvSrHeXpfxDDSH6cUW+KGVK6QrZcRGJ/DuclHArEW1rs51BnEOaJy
ASZ0WT9D/KTl4Z7HsGpozfqJqBDnzdq9i+l+5ZvZdAgMtefOJlymTryW1nFFnqiKyHXb4O6bqw+9
IPdhE41+dSr7Jmz3NemLOc+iFvhNfYhj07oSWY0IPsh8Is2dwkLGYzbfTFLhcbG5c25v4DgE9W6a
DFK/OEviFCutds7OBB2ZI14udIFbyayJRQJlXrTIMxceGaSQTYilfEPIOec4HddbKRF8bKw8Qirv
jNgVNym1ynhbuXOfvgn8atBInzv8q5j7gj63H2Yg9PioPJNtu6ygcWEyGdDfpb4u3F2PwhJcJ+cw
42mYLYMS3tAgjkJ6Wqf7KOnM7GS7qRueJLgygBsC8cXBydQYrkLwZoAZZaafEJyM855BaniHWUXO
Vz9ppTggi8BVgchGJO5DCbszbzZezbaFdECr2XWkStRvQTKZBcR70zDNjeOKtlwJT/YR/KamauB+
k1l4l0XFFJzpDQisAnr0dk6ZWPZpjJOBkeKHRdNvHa2AlrBR0HrtqTGjqRnU/sdI9FC9hqysPzBZ
a+d6qEDL+Byc9olv+kRozgNUbT22UXxyLbLY7wFAsUqsw6Bi/Yn8oJ03EbAhvsio3OExrJC6PxWF
PySfbaYYI9vXrWNXyK8YpxsYZDbGtTbWGIW9gm5nDGHVO6Vkkg5EoBm+/ExnuDUPtPzAfCZCgHay
pMl+0eXU6J1lxalYND6hHGmLqpnxkHtEjZmLZBhr4QdeYE6/MiLXcW0jKP0oy/pzXPUJp1OnsQ+R
m/C1ZRY0Yjc70gZNOo/9Ozn5BE2lEkTTDjcJ/F5J+4/cvLHNsQhmAYWPptWgkGtc/PDKrK7axpD7
8/vBspHqR8wnABlG5pVV5tRO/T2oU3y2GC3mgFqnhx3AJ9VBHMNxLOU1Z8lQM9Wm3ZON7hAHvCWK
imWZiG8gfi4JJJS7eGUaQejGjiYdfd6KnSMZQoXj+jvtSlHQMjYqsWpMD9MgBOS6+1HZ+5/ti/wp
7OaXLsn/G20RsUil/twWeYjy4DOcym8/y0Gf/87fclBT/mV6Qrvuj2iaRdDxoy9imfZfyrMUc4py
nwWh/zfRxvoLlrygEepYWIhd16R893d3BAkpMTdE5Cz/dISwrf9Wd8T5tRDIZS2iU9So2M4cR8ln
YeFPZeQsiVRFezHfD/N84+Pq7OuCMhisi5KU2kInyNeBi+2cGtnSmAJ+Gt3ywS3mK7agIIPxJNnq
UBlk4DSkANsEaXkpBkhYI31kwN2TOxe+6R6z9cEp0u/k8vIRRA6GfbUxRuTbcnR2sY7ZkTic3LQ8
zBbojGigzsM+lg4rtYpU7TG0r23U4I3iq6JMEXZBZMO8s0DDV0ayHWZ9zOqHhCpFUmaf3JGMSYDz
a/a6iAcMdfAy99jUT5r06MkgIKA02f0HRPcGX2gqYjNnERqAGkzEzcPXhhLuObtW3sP2eGMj38pz
BYJX7wQ4s+VSl4upiBx/DnxV7bmXZIC4sCYp8HFsXatgo+aWqFR3NxF+Fo0E5ZG+rFT5wUmLh5xi
E3yCbiMTImiGHKkWrslOMWukn/rSOVTmZ1djfgR6lUD0DPz+7ExPbQVKzwB2OXabPLpRiw5Ov0Uq
H9j3rdFu3IxaUnvfLgQnkqcFUX1Yowsk66O8txXJquGhsuYrEfr4Y2zMFIBrVkYv0+MEEl+Br/eW
MN4Kbt/ydN3urg3ifQE3KIPPG6NWnEkz3RRTJFe5wIaPJTKq8uuQxv1qGsqPTfdUmE8JdwrPIA5u
4Kf2velR/smcNVe5XDkVl7UlcSfUai0NeVAxnMg2v5um++VfLY9m+YuAfvEDyL3VpNvlYuC84Odx
jm0VfHViMhVIZF/+PDbZcyWND8tZGdrtOcSXDrUJnyLPdDb9LQqQVWu4RIlSCqboseUiHTzN04A7
cglrNe/T7j4v7k3G3vIgptHfLgPCLBgH2ljnjx6p07Yp9g5wtjgJr5b3RMhuM0CJIkJ2xwZrPTTV
Xst9pAlHYsR0UEHCkTGMGKkj8s10dnic1mMstg7Ie+Udnfrr8vV1rvbAS3Adp9SGxSpMeAcZ7wE4
r9zkO+rtDIIDe+wWpvSaAzBa6vsldjtL1KEYs7vWcm7yuD9XXf5Jztk19tUDEOhHKwqvpgrYnb6C
V/Q8JpIq2BUDY0KP7yjLbJfxgenxLDk2M+KpyG1xgmzr2t/bbnAVpDx5mPmFBp86FcbJNNJ9ls3r
HP6a02bXMw6sld2OZyYuquIA77F7pC6/Ndc3HAD2wE7Xy6/0fH/bJS6w++bD8kSxPVKytfcDvLWB
yaNqDHCk/Xl5Y8qOwGieg4c7SJO0CBIXtNS6J3oyNZwdteprXDXbsQx3UyAPZAAeF3kZL0cnlvHj
Hn0XY3HMv8MnW5vdmQPf1pLGl8xjvNPcWhfSIC7vy7KLy2ndLGOH/1vMlFu6e3vqNnMRXrEA78IA
9kx/XCIo65rKpVy4ZSbUNRAR68jRBS+DM4C9nzwwzhkiN+I3slh/8ruy24+YOuLmIB35tfH7cMeE
fO14HIizYtpnRZEiog03qZdRt+TveHXgrOBMAczpspUtUrqpOHoZpfWO6iTOL5BJxJGH1GWKGxzR
aE9D+EikQrMvD3CBYzU1LOjaflneCtdvl0LFQVTDU0+UdAkED7Ajf9a3ooawrOgRzM9dSDNjbwKk
3FFaOTekaYAhIeLcrdRGDdSbgkicC4u0GWbDNWWnnJpZwFSPQXkYY2fVa0mHgLQY6YhD32TT2jJB
zGOO2WYlxRbNhmhFTws4PT/y+TpbdWK/QrghNiy9xGJYmQPkqs+/Q9lcGhXinFpDdDA4QgZsy4ja
zjd2SFW1QQEWK8Vy0yEndcqSEiBAxLbN94IwgU1Uhx8Xn1hMvW/HAfX70APCC22BmzhHBE5OGTuu
4SltTJuQtRwk+ehv4ga8KhQ/tTa6+Ys1twQwz8H7qWdNg2uyGWhtbSM3JxtR8W3sm8tKbkq8egUH
CFR2uyJJv2AmPWY2iMHcR+8dbItsvF6CgjX+MQucRxUfDdIHf9py/IMM4UL+//cqvrhNJP0hQvIu
Gp8E5ngwcgfKa4beTRVTLjOILmBiMJvMuXiTouvTFMwhpfna3xoYz1++hF+V0D+uwMFKSMweP19d
Nhb7MWxScmPwf1BPx0IpVkUflrwe6VZLEiijp5e/z/qnjYs2l6gZzjdKP3sBftq40GDru4C01r1T
6JsuashgUyu2uIfBSD6Z0n4jOYKRQLyhPLRfppI8Mci8YfPg229evpZnccN/9Zt//HiN4g3JHIhN
iWLll76z1wQydyNAxWOfr58nb9Z1Etvuhlatpy7YVQTgJS5zrnMyooc0NE5zcm3a7TuOD9cxNlnU
M2uVEsFEdrZ79IqvU84OYtgNaH8jy1rJ8Eut7L0zGNu0TPb+QMaZvlmONqMlb3yjPrn2+9aSh3p0
jhUZfisBVThw0rWSTwZZLQ5LVMObJia57sHxYjTaN9h65gHXI9ReTglOjjlNPtljxfkSpSLrzxKA
xk9Y9i4v3zKaM790iH/cM5txYnPOlKZyL3rpdkbXMaUbvOfgvs/oUZQ+fP+udHchgTzP2ze2O6n/
OSm/Ltsu2re7OYYVPtXinNjxZ6msd/Sw3hhlYa+McHw3pG/KgdOfUkMIn6pD11h8E3vDoQ6qLBus
AnpC1nNmeR1Xd5oyokPqUTbrm6iT++VLYgE9PnvsCQVZNpcYmtmJLGtoMBunnn3DDGd8WfmX90rO
xhZpyh7ywwORHo/c6Yzqnvl+yROm0b5GTEutj3wZukZTcNR9/mlgEXMa5kMIK5J1sRQYClsyWMB9
l31wFdNsqsnzAYtycCGrL/9fw3Mz3c/LMIhZMuPxvubBOTny9CEHXKIBZ1Nw6Dd190Svdm9BgSm6
7M6JHXyP98OyR2f3oDPxYyjx5H0/vR5cmGVD8eC5JB8jpn7eWVoGXuMTkoAbrxluIEHtwP+oBdNr
jAeAVCMAE+8GHvO6zowt8Mbvg7mdPZuGhzwsNb1i3LPxPAKHnc5t5q/o41UrWoCkjejHgUZC6sbf
oyBvtzRUGGAemYXzu2XfXVHwXTY/Y8rmLYIFpvzt8lNqNpNduqW7tl3ulOK4wIzSuxAUnPypybLr
tsmJMJwp6DwtwfOGq7CTuq9McPYijbh8yT0lNEc2zVbGupCu5MAEwt4sQNmyrUt9nlVYQgrDqkxE
dF++5zqH9IkMnt1yZ/19F3zAvr2hFEDQBbe3fuLJAUPaglR53s7R5D0s83IXGGxQ2eUJuRtduAjZ
vvlQSdw1E6yJcL4ZEAiUlK6WL04MfSPo6xmu3E+gdF5+Le1/msah/3O4pA5m25f6jcELzESS8L5n
MC8njnGSOJO7TUEGFmFwa1jquxR7dszRrMuzbehlV0I9ubA2kvBp5Xr5XWy1ALDvTYqPEIAJquPZ
MR0+TzolIK3gajlBpdDj3exYTv5p7AF7qzOU3OOIqHj5ryjMiS55bdJZDJa/P0LHNim4e7alL02Q
dmlE+aBG5uk4fcKVqCYJhcHcRjT6UJQ6x0L6J/az8LqelgHNgOrUNzuxbvH1b6uYd3SCj1uSw4TN
rwcRVzGlLm9hMS5Tqb4qq2z38iO5MLX9mCh5IIrJkiRbomx/XVzstLIdeKVcNC/ycsQb6ZvQKITh
R2wdC+2U02+iHEwDiJraqtTEjwA7MT19Y2veivSG0jeBbjRk4g9dxJLROWf3tiaL8q3vV8zuzKyc
tDDorCzgeYSvLuvVcpYfkvDs1+G7gmlwooJG4Mt6zDFZsgw5HEBn+0Dlkp4HRzpMz0mkdy2DNKAD
hjtrNxXNh2X9ePmOXLic/r4j2pamJgqYKubF0pE6s5/YWVrsl7uwHAeWbbngKSiL7BnWO0Ag0H7Y
0A+DWtc1MFNI88uJdPmJZvFxiN8u66sLw0z2zhpqxCvL24WL7T+XiGOXXGK2ZYux+Gd1HoxSHMgW
l1iOzvNxhH0M6OOn5Vi4nEFL7uJyBppGiDQRSJtln8aZ01ZXI15RHuFzOUCxcDMFG9N6OSSNmuMh
VPOXb+fzqP91YpMmJSBN20HZhKZf3M6ZO9f7M2+FHV7NrX1fNOiDeKK65qDF7D0syVkmyVt6b7nG
1iaFyPa787IpSNobOSQbu8pfmW3/YXvHRfF0bc/i2oQUv97AoQJOM9WKUc8iyg9fL3cu08aWrvgm
CLLtct5mtC4T5/VMf9WpgitjcF7TyS0//reb89N1XMz6lQjGrLLY2iXQuGf0AdJV+wDMLE4+nueg
rFURf1m2BLnDosxjXAaiS8pI8wbg2tbGUJHAyl/GWxd1m3r+VCTXWYOWxiFd7sxYPunmaRwWrvKp
dJ6Wd8kFmUay3b5qwzXpjTd+DWiEV3D5sWB8qXcknzrVvXseCP87ldv/H2PKEbL99Kr8FlP+jpS+
/HP2S2F3+Rv/Kex6fyHpVOjULSYiYbFf+E9hV/xF1VaYiLfhCMul5Pu37B1tO/MB/n/rby8/w+nv
wq77F3+QFes/Av+/j30/cuT/K2b+ZzX6csz4eaw6zG8QAljXlAMn0bsYqyBrQr9zKu+YlCoigSd7
qFQMBjh9i/aweOUN/W0xff42Rztormxbc+789Q2lvQBarho8oJHBg+iyLVmz7PdS52jX04KDfcRR
el1ji0G78W6s7+1uugJYSxIdMcI1sJTmFMILYU7eeVN+28mUQicGVXqHop7XZQ32OEzk55+e4d83
7eebdLmNe75srdkBCMVuzroQ12ZVRW4vvf8jGNMvQ1PeiaZ5Nwr7SPN7G+TibkSxNy2JvC9/7/MH
XzwdqBCEIVDwZ+26PKPbhtFBQogpyLbDrgr0IzDgcTOM0+fB7041RTbQbUl7QAr2mj1zGYsXI4MN
K/I00A8YExzn4kdXFJRwkUuqJanhH7VKLcSH5bDP8vlrFXoIj8Zi5IBTUq9Owk/g94KHsuz9k1Ol
X33OUVemaI1VhCTuZPaOeFuyl8Lp+Xmi1nH98o268DdSf1dsP5dxxf/CIXJpeyJAIm+decLM3Fve
qTfT9j5N2+8e9niHYA86hurkzSbexQUS0xv6NqGyA0p5oBoT6wfZdx3iFCfA3etxmoPy8MVRc7qL
SzqQsg2ukhzAVz+U91bk7ZMiAq8iF1L6DBJdZNk5aNUjYgLz/pVftryAvw4BhwahK3gYDAMpLh6D
EatqjifdYhpc8OEiCN5Uonz0AFN5UyXvYYBSaIWxp9w03cOj7R9jzXHfjjH6tjWYMn8croXl36E3
0UdP10cIptVj7hvtepyD6VyrobujUYiN2p/s08vXfwEJ+PFk8OMwhkyl8YksZ/qfai5IyYSuHNGe
bNKP0MaFDwmW6uVgQAVjsHGMdclNMOZEcdAFOpfdMADWgSDnES1Jw7f2rp//0fv9a2+X+P3Watu2
GOW2pm12uYmp+1SSOiX6kxt1JUCtLU0M6i1ivKrwMoCzBRJeBm63Gk0LbjZCWkBz3Y2fg9R++S6J
36fhBfDChl2YgrPG5Yvu6sj2Eg4IpwpF3WOQOIDPrACA7JB9A2ddn72uQuHoIeUuSzagw0xVJki2
qkunkz8akMJzkWy5z+tSFfkBNFv6Fks0IdvRALrQyh/a70qG5TvH89+nGTzpOs+oQrtV9WNL8EcT
0m9bbQdYDQ4tVhTByFWX+1gj1gVBcWZDGtHUADbo0v1gBsljZ1Q1tkQKqQ0R4I/dYDj3UfiB5NH8
jek1+b6nswzqqM/hjqI3z6f5/WD75s00VNHBCoLvsAGbRYK/AQatX9l+/7alZXAqJlnp4iyzLIpy
vw5UtykL4tSFOk6BQ5/KJMD22nZzfVB18pBlOfGE4fQghzEBGU00bsUO9HYOvoWhTRyuHj7mObkU
UC4gInTZPdS85JVRcjkjc4Warq/gFCqlEupirc7QQTSFQQjkZPQ3SMJ3qUmWm2N8JSt73xM+H7Fh
RMj3yuR6YWHVriaDy1OQGx0p2bRcHoFN1EhjhOD6GIo0O4UusELRas6QKeFhXnplEK50qDKIhdrZ
DaDT70p2OP/dHw/lyOOHWzZbJO7AxelIpi6BM+AOSQad98UkvwVJjAFhAIapaK1sBWmfUucPod+/
efnlvKxv8KXccpO5V2h2W5fThJwbG9VdPx5j+HI72TbXgbKHbUiSy6oia2mz9NzXL3/nhamVe84m
EB6dqdgScqK5PMv4YoA8FhIfOyfmnl47a3zcIbes+5xikO1tXRXek1Jr7KU7fK+QHl8TYP1IdTfZ
xn18PaTqUzh3YEstiNnNrK03o9lOD8j1n5JWoDlPpvAdcaTkXqQRXDVBO+rl3/BjYPy8dlFkd03b
sdlXOp7FqezXV6oYkEUNnl8f0sx4M5X6nS3Blk7O2G0ntyE2IhwiSIG9i341zm/ZhmS3UYlLuApy
vW0lASLZYO7Q5974sX20bM+4SdvwSB63f+WbbnUTWPwDQWlHwfZsuHF1JQwqUDpy7io6XitVNI/x
JHI6f16/V6YCwtOX2ZWbendNp7xHhNobQ39pRAm/mOQqMgCdk6Xy90OJ1llM9TnwA4v2VjGvB8cd
37muT4py+mBKn1sXN/nB9zP8DbRG31bBQ6eD6IGciXVQjTa5GhZd4iytd21fE2jUOSGBYgb11hZ0
JkLKu8oUww79dL4BNxFc46o2eMgjpz10ZrJvxTbhYJfK9B7ucLYxvCA8AF9s1wzGdJ92IA96l6Pt
0ME7tgD06qhodoQPUhsop2UhmCDwIaddkU1k3uJkIQt+inDojCYZ7iA592U6dGsRutedEZs3REK/
p6HFVaCUP0dmkG/IDQVFO7+J7dE/KwxyN2SXWmdBmujcmhCL+XvElJH/XHX9XWSH72dRf56cJjx4
aRWfrMZbZ2EkmbrjW2sYSF9WoLQyEanrXBivTBSXS6lraYQwmqVUMOh+W35oWnj5RJDqwQWgyVQ+
rlOOzUjlfJbv7JUv++09Xb4NlSCjm4aEpsD06xBXVtlZ6Fxg9lVTzS/9MFbF/BGaBN1PkndID0s6
yQPRmYWkQ26oX5x97API86f3eV5me6lFvU6nkFjjtopQI7ZrG4vOhh4oEfUVuZQpYsC1bDQtV1xh
L7+ky7T56ysKLlBT2LRtgXzocuPBtpeCWxr0h6RXycquuuikYiMjHRakMX1M9N8xxTAL48MrC+5v
zRy2XagKbYUySf/D+SLgvQzitD8gJj+NxbCTYbV7+cc923x//nVsReAw28DrOB/gMr94OqGsEtgt
AdjZtGiOboFK36AHHaZ9e5Uxce6kIIYbjXd/R+BYiR9gwc/I77VdfIrjoriebBqvQ1gZu6rtBMUV
q/rkkWsfJJ+MgY6z0bNtzkk/u4H9a20r8FLlSCBlMBDaoSdELHUfIB0gIpxIgVMowx7UTrT30MOs
okKXRLDCdga/QogWDrF1mZLQSaZmQRqtVz+OaMiJyVT+Tat8grpRtq7NxLCxM+ckA5QkzmGyQQAY
Il9cgunuJZtHBDDRdEUS2xFhpnwfx8Owc8zCPFoe7GtlU1d/ZRhdEN0oXtJV5UbzTB1TEuh8sTxb
mYJz6Yvu4MTurtVjeqijRX4iAVwXcz/vbIM0ZhvJhU9dlQI6aaUgdu8AeRNMnJfdm9onoxeL7Ap9
84eXx8E/DHKOhg66OSLY8dxcrEN9W2ahl6juUM4htNu2uPINF4ZxT76O3d2obOo3zUix7uWvfW7v
/Dz8uB0McCYIhHI2XIKLDVtpzaFTW6BbnNk5O71tHfiNepP77RaUaoK1YbpSgDJu+mkdTDk0Cnvw
DlmMXiKPg9dOYr+9cEgMLVOi18Ph5bCNvJiqxm5RmTfNIYgV7tG22Y5d6pNwxFoRhHm+v03rBDN+
ndJpkQOZKDjEDctSDLYxJLUvcV4ZNc+H119uEJfEDsfi0M5E/ZsCACny5BVu2h2CgAyx0u+iXQD7
PJXtAXV9tuGIke9r9/8Qdh7LcSNrt30iRMCbaXlv6CRygiBFEUDCJZBwiaf/V+nMenDvRHHUfaQu
ooDEZ/Zee4Oi+0R3uPFUMtwZfeiVIkxs6V+yjq0FS1VMn+m6GTbxI/86M5v/31f539Kbg5GDhCXQ
4xY3Hfc/107gJ5RalA1y/OBq+T8khuBHs6DEdigIFF5HNnorgpn/33dQgObivwc0VSfQTJ4o9s18
hv8cYXbQac/QcCmJYqBfi7C1eP0juO7xi9sKisPQOiD8ScCIY93QRJBcEPyseU6rpdkJ0OlpQset
rHsXZWSmjIRrt9qQtxiU8yksPZIU8c2JtjUAufXeJUwn6nmTWiWt5E5XjbMuRBewry0I7DQOTmba
J1QpHcIzSGieQYSF0YV/M/gZxxjBx8Jz4mafOi7EM+I1hCIbpqjdH+0a21G4xkYQZXoKNUn0vfju
0MvjHnROVV3b2/+NCEy7JhPoaZxKc2kxbfqFQ3Iioch7J6mK2YCVkoied6hvbF+Rc5EX+U1PYwXX
KUu+e29DubXNJk0YpBs9bCND+6xwSi5dUt5gffmcT6ZUvxV9vmocb+/xFy6rxkvvHhE85CjFPdRC
fptYeXZvUoRJeJdJOWuUu2QL4cCKZlgyjsTttYEBWr6fr7Xb2sesDUmp0l66i7sC7fTgDPD3+7uv
y+FVdql/E4N56FO3O3Y0vAsbg9mTVWrSCllcsUc3+ruubgT+eeeKAg36ZbYdR9KI7AoHUNDU14Fk
sWunxS7jZEeQ3iQHugV59zvY5SFcodTRv5M8Y6WcdHiGsU4sm7gK7rm2jCOf6qcs7R+r7o0jsv/p
WbY4gnluz5mAlF/ORJjKveyC+ENzovCV4zkAdtFulE2cCiz08eYg38e5715yzAwLnJLtsnRd/dtL
whCzVh0fiLzP1oHKRhQsQPMmr5/JfCJKdMwHPqrI9Lqv5uosI5opXHDRure82ySSal9lwjsaLPDp
i+qtyiboqvAlXyVCyn3HBVu4jzjBx1f9AHemcyM+Y4fEU99v1qHZJU/x45eWUAP12BbbljoinfaO
c4+/ZCzQs0n67HNnFYSDWuEGRJxz6nbDHCQ3UbXuwiBNMEedTVCecwY8k9LpRem5q4c7THhzl47T
xkkC51WP2cLqXPNXFuTmoWKe6HGSGmFAZnUhn+N8Fsh5HcIcVauhBCgYAkGIK1DH9V6kJXtvX+NN
eQSnJ162Ebo276keo6udFisrqK2vsScM8NHgSW2NCwmIeqONqbj2rbAOVWc8QK01PfHgUoDkmMB6
c662KEOsd1N/5N2XXc7zh9+a46qJlTqLQi09Un62XH7/qjwRLg23dm6E4Hxhm2DgrsoIzSruz9Qt
+29GPURbojyMdRMi6kbk07uuuSOXVKzExNzBqWNY3ylhU5XxOmCBu+JqSA9eKYFGmBIrk0wNRGSG
PpItNx9TYkVxHmBxWRFDixhRG2eQBxvIyM2utcOPSgjrzuGGMSps+s1gav+5aj7NRE97hCT5lpiE
wcaKZqvooGZBNo11mcq2e8ZbbV555ehFl/mSXOiq/c3gaVknPqE/2XQIQ5zQ+TiutQinY6v6mAxz
GL55h3+EJI1uZxo9ERryjgm62pbtNvPT+iUlfGEsxvqU5sbdiJA4VNP4+u89WYucqcQxJJdvo5xA
U29FqMGHB++0ld2utwdiiEkkiGZbPRmkKCcejP2J0NqDqeNrk3QH0pRx7we5tzQbbSwGN/ePTlcg
hk8shf0aYbMP1JVrbt3neWgukdNnwLiQxroi1DAyUH8WKGf3YfXmp5k6Scy9+OsH9TTa0Cv63P5u
IvEXXRHCkNIdryapWxiPzTcb+XdtNsOenI10xUv6xZiUtx1156/8sm1BpM/eYQxT72DXaysSCrCB
m1zd2WSFmQ4epj1bNCvof+2xmBHwVCBYiTouCZw0CY2yHZVfvBmYP16iaOUgySZ7KE0OI25rQmsM
8QTAYaaRhv88okKO0qB6GzSfVJizi8DXRs1kHoRMvo0iyk68PsK92UYRw87yVRLp8GqRSztlzJMn
odSRV6W/wtxz55IEZx0DCZOV9ccEQ0aioR65Bfw52LZ9LF+Yg5Na5XWERXQ4F7wqQIFN8UFujqxJ
j6fxCdtGnpOiwc0Q++06xIVKwJ4YLq1gGpCm5qauUUUJr76mtUwu/35n6jTYNCnxXc20SdEe3GYk
doob+pjN1k9HbfMUukOzcCauh/Q74Msq7mGqeqvSpDYtGxcDezKiILUH55iU0RUOanElI0EtK3cs
9woNFlKv5mAP46E3B29l5dj9AagIFsTeSz0gcMbzPO2EU5oraBEopicibJn2qAu+9Oo4DFh9h+Ho
OnX3EoRee8oMfUid/uak7BO4Nv1CEVB3tyr12jZGc65gmKIojhNiuibnlzf0JrEjLPp1hTresNFT
Z7F8iufafKozVB3D2Lx3RVJe4yHoz9pusAtjozLa6WOkGesqMRLuFJ0UzAPSyac9yWnJCmJYuRkJ
tV8VQRlf4rj/arrwDbMk4lhlfSLYC58mxVsbwzkyYTncLDPnth6eity+8CKTKNpNcbckdIsC/yIB
NxmxZoxjsDLpcZtl9pOehXWNavMt4v4+ZGabX8JCSdrAHvVfbRlP0yiDs2JtNZvWcHHrW+/aGeFK
AQFNA2/ZRt6GsIWbSsLEjpCuBX2t+xSFeN5I/g42GaSJ7TQbfyDoFDuoFemiZK93jkbLOAsTTbbv
6edkyvM9Ut1NTqlyrngzc+S7Gc/K0Y4vVVo7p1CmL2GZB5TkWh/1I/+Nz5ssgf6gx1EV4U1mYW1q
TFpbz5v+1jCkbh0uuU1v2eeiwvvS0RwuvdQZMNo04zuDgWwz8N/Crhv17409hwtk4fSh3A8KnTJ5
VxvDicQ28QzG2skP7+/glDsEpIGnBKfwGnfUoyO5OsTrMnyWYYfYrhXHEOHzIi2HE6PTfK2zWW+Y
+WtQXGmz9TM0gUkWjySCEPxptJ17x3L4hohzXpjWTzCvEvgnb3mpNxCPQTsG2Uw2AwsO6EAvscyK
q1mSIV7PtLOCWFomnc1fdxbbwePv7/VYfRkPPrFROgmwmWUOdvCIEA81ZGlOOAhi7zxoBGRMMN8s
wMF89jg2+mMVOSSUh9kx+gmNlmBFGAbLwKw/VUQsWdTU+ZpGnCysTpzhaSRraVnNcWwgduj6x881
M7UY4+8ke02Dm8DqxFBe1aLfNXZv7YUoi22Vf7gZbh+tKXG6JHoZSV49xcr/6UzykHEkb5tzMmMw
0Z0eTjPQbD+BWN8QovycqXx47uVTiVFxmcylWHueMZ7j2H+xld2uwvrhxPF57tKy3AyCyTHbmmKN
2V4ztMzEscPYd8iAwcARnSZojUQRshEpVxFJdydXrDgrXgB62oepL8nYMxsT6MOvovdOCnAw3frg
YDHBcBUrjBnC26iI/VmZTx8JJS8YJ07AviPCsjYDtq6Td/LCcsF7N53N7tKD5b7M5nh0+xmPWAFC
BRT1D3HOG0Jl3YVCQTcHpFE7NB/mg5je+YQn033evLgAMRnzl4lIFlvXFzMWCsf8gHu0IzU35vjh
G7KtSt9EcQTh064BNYmLWseRX79UrWT4U2VfkS3N62hODeI1Y2/KH1LexUvLk3WgV3rYbubx3MNU
2bYDEZu927/UVmyvIx5khrGhADs1Eh9FV7KjFsg3pAN+RqUKr01LlHw4F+XeDfX03A0do+JmAKZd
K+9AeFBwSpswWhTKKKFzjNFGmfFwFL16YSMa3qXMH5kDjdwz2v5r0CV89sOIjFPxugrluEmzDs/X
AyziQxuJ7WSJN1P/MgL7Fio2hllgQxZWdsCfIbjWp02OK/HNOiH+Kor+7ErqdU92yb0ywxxIVWJs
O14bGwcq9DpMmSy7TXN3OafA0pgrKUV+6AdiiUsX84cxGCvfHGEnJHSdofVKiAM/MLP/PfMefQvH
knjlGFRNICPQvBbwIGOemnPrO+W2dnV9gcGrN6ACoPF2trqzVMfAnm61cLInhO+APnp7L7LikW4l
SA8t8pcJpr0eKvUFyRoLWUPutEPXdSf8dli4sI2CsVlBMHE3eu6Yoo9+fmy6eA+qYZGCAj32RA4e
x8cvlZvssqgdKDR0iAdFDYeG9cWyt1v71zymrHnm9jqPQGyQCbJeifiM5LN/mF4+vAfdmKxjAFTb
mvs1iDHIT7qV+9BOblPk7fqIk64gYRr2z2/GEuFJaGvV24Z/JNMsxZVoEltFPI4xm9Pen8mtKTto
FpR/5G1bnCy40H+5qc1yP0ZtHzQwU2h4zXFKV+RqpCefFJiA7FqiY+qbDflm4+Z5f4ZSMXCtyNPR
BDpOdui+hZnY4oJMP5s6oaTIUDtndfMhbVG8jjlnoScrYuLFHK+lOwnMQSSWB5q5rwy1caXUDA5o
eUi3y/RtjNmDZ+T97isvnjdiaGzq4WDRIgi+Vsqt1mNUVus51RceTVIDPdWtcYfLX2aHkxHHNq8c
L9m5KvNYB4WwVMrgnCV8+RUs59WQ+1/hGCa8gGx/+bAvfaX9I4tbb+h9YgyenIqOQ79sZvZ1rrMM
wa/W5PoVtImG+mgtfXKSo1U21a2sB7xMpGlsk1Fd2rax7tZEqlBOYM+5nxj0Bpo+aWRBteVlDCZA
ZX+peapVYkixfewPcJPWnJyetYKyBGBsLmjhJvn2b3pYMgPQ3fjF90feVPzjGurJrHhdd5aiGJO0
x0yLVxV4uSVqooMAhrSFTlTuZICJ3bM1gvCMV3E7TBsdObznRYXXx6+Ga1lmIXP45pb0dfaiQXQd
/SQ7WjScSAknrB4jOsARAkSkMGIMsyZ+smu+JDGqR3u82sgPGSxMFkFQQclKhlyRoNGX1jPIQw9K
vRg0poY+YUQUEw9I60YdQjjE/94SjvNUGjVLOobMGzUaAYZ5jG+x7XgLr0zsNTOXo64Hi5236o4D
Vn6eeIh0on9q2CgpP6u2E6y6XyU7SkVQfFaVO4dctse5rtm9L4EgAWAgrQ9sRbfDEV+vlZ2gWIFU
smQQFThTdGzM/KWgf/ydB+aaioJbli78lLlA4ay20nsPTBBNeVps0kBZxzKuwycRjWfcbVRlVepv
ZYIgqcMM0xISvRC8qbHoMteMAaExoLHTe+OTOR5iI3ugXsc6qzG9xjvep5/ZECVX7KL9ESnwtA5o
pH6LGeW3Yfp/tH3MI6w0wm7fYlKWTjzajE2m7D0TyNmo3fdeWTDnF+GaDFMg+/1G8Roalmb1ZQYk
LCNhclELzW8ObpuxUOGWHRyoodY+WbaRLv3aMPZOU4qj7jhmcMkGQ2Acak16aJvPt8AcX4ix8Kh3
sgGQTxJucs8CZ1IOT1K58SsbyuliDvGH3RTGa92r+ViZvMiqDPny5AVvrekVXMNJroRXhm9jxelQ
t53a/vu3cVRDaOH2PBao7SLC5S42vLpblu4jVirbGEXhYvDwei5V6Cx9KG0YioQNgX94cbvBP4nC
808GZaFnDIeCR/8wefBujUyQSM2OdRMTJ7olH+xYjwOpV0o/NbP/A9lsPIiRRkB0pOWmDduQJK37
9/nLrJw/ckqHr7GK//YDs50xUA5JYsQlA4/bkqTBc0xAjDek8YqSnFS/AS6ZAUFslw5Bfa6hH+wb
eBcLDFCgm4x+n3tedvRD0e3aCKSk6Sfc3blhHMuKxEbf6dNn5dUl0YThA5VtPyVphLPh3//ygudy
jM+FTxPmtZG7QBL8K/TTdZtl8yYHN7aZoFxA6/BX2ktmrh4F/uyP/absXQr/rKrPkIBqm9x1Yk7D
544FONvZzvrmwy2NShebvpXDTpkms6MQcjwPvvEUGul34LXG56Cg5uRdHZ5qdhq4b8UlBz65cKo6
f5djTqzl1MN/GpX5K4rf/dSfaDIKB/l+NN8HojWW0ACrLSCZdp55VzH7XDu13ewSBlmWbAmtdqPp
qprub12jOEtjET8lsFsoVM2/kfaeOzrBx/sCVXLZ+OsksUjhzYTzKthDrVsreBxbWJ7/dTlgA37y
jhGAkQDcssdI7zXxSHiHcXEy83ouOuDjbtdSV2oEQZNFSGRqsphh0R3tmkJ1Z5FNq85OTn3PwRjN
6pUf7jhaMSEdtLDXqIAB2Ba/rcrIjvxQOGUSRhk6eCsGYpCzfKhOPo9kP27tmogdh4FARuPx1NiP
9sSKbIYULcZdKXYgvgB01J+JVWevg4X/f+qBTU65UeyMLGVDEvuQzVTyEuNuLz18VJl7F7Y5bwhb
TThD87e4yL8aMbCqz1JNHrb8xT9x95j3l2ZQzcwtMP/C/lxGQZhu/YDAzmnEDA1QCY4+vt6kdtJ1
EWvr3jK1vhRu1u0mj/tEtR2RqUVFipyu6yc1is+oAp0wt42zSVBV7cA4LPuuTpYJg4UNhNXgpLrf
Zlx0GA3TYM3nS482KV4+enmTC/tm8kL0Y1L5tNNi1yAd6+jbEnqZ0Wt0te10dP2iOUVNkW5yXWUv
sqfPFUoEf0RPlKBo5z1pqv7W7sOvKOrmV4XvYqPyuOLN7CSXwVbDA2IjbnYavIeSF76Xz8FLXga8
cYcvYgXEE2TR/CmhLFrP0lUrOyLrpRo/MQd/BNOcPZvB4B+6JkrX//65BaMVJJLzMliItcKo3+DR
cfY6G6unMvL5DscCK2TbXiVA1zeIa8UWFFm4C0a7f5ZB+PPv/6C96g2N4CaJZPBMFm69Stw+vFaP
sFRYo9EeEs58JladeE0OzpfEgLHVBzgDTYAo5dg43x2n4og3CF6Fk7A2xiiPfeKP6/ElK3ts3maD
n4dPntz0HFpbp5bW9yYXCd6pbExOLmCltUANsq9n9cU0P30fKUbWRdAybq1ZcUCTZYLYL5nb2Z9p
lJqr3Myso0Hq9J2iHsZUEge/sGdvkp4DrOjc+BnDeLQlGnLY2TjNnitqPwYglvdnzCLWtb79OwFj
to7cQR8JK4guZUDqiyh/O1LqNy0B/PhF33+6nfNs4qD/9liH44oC3hRzuARDmBEJDVKvrNV5wLeG
Mw0LUNSoFz9N2IOXc7LiXig+zFB9zYzpR9mLu2RbfBC1P6ztvPM+6RBKmXyFVQajaSwJc5GzfY5L
dU976zkTbvGrzqQ6BJ7mEX38dgxJu5wHU21teSLWNrrVs2nezeDmWI35v98EorI2VkgeARRF68XN
OwsfHd67CuO3yK32tZ/dZy2YVtRm2B8N51uqDi9l30cHLlS9TE1hrQvTqo5KReoq2/axYAzsP+S7
01xj6ZJ+dqojjm+vawBvtS3Z5kWxGQbD2ERJaa/iXoFl7yjDhnxXybhYJBFjCqxb9aO6+qqCmnhT
D9pUO/vlVii729idYLHR+PFNyqrZxbjal0SBEzhWJxGZElN6mFi+7WvgXUdZkrtUGg1lNHkNjjdu
BX3zKwKpVT9KqnU2WVvpdc771PBSZbe1V33EfJ+qElt6nOcbrFj6WEApO/fhKNaWLc+qkCHTsE4v
y8AfXplil8swa803hj4+jWPlvNGhe2nFX9GV7rZ5HPvJlPrAaw1nG82JdRvaErApUWibabb7dwfk
opDjZxDSUJoB8R1pETfPoJ0+zb6ezkGfG4+JsglSwsNwbBv6RQCAOlqKbWHlEuxAi8b8znX6/RhT
p1p2aGw6ZMdXmjLvKgMZ7MJBPkpbC/+N261r9JourVvUhibsTni6pqYwcfLEXAfV8OpkDXZ88ai6
4zh6IQz3Qvzxp26jkW/bMd9Gsc1UOK8mPfR7t5Dqyt5ugoNAaZTl4dHyYnE2+FiHwJoOpeXNu8KE
zFXbeiTU9XMqElyCseL5w2fO2OiS5J08l22aLczCLXHekTenqAJ22mrAUXa2t9IMLNdWRnx4pG2y
eFFPhYlSC6/tqcunZt6VhfxiYFEcvd4FhKM9sOWVcW10Fx1jQkIP/1S+JUuJpCojknjAOYWIDlG/
hMPW9+2nYrbRy4XN1cmm7KWIvWc2sBG73ri4Mt+skZGkauUVcpfCoN6Ckr3KccAQHVlPSVyOp2BM
gZGmkUOjZo9IpJ12XDRlKc5oGrdh8jhFtDgUXWZmazWEG/HtsrW7tzgeXjVrD9nwrLUFWz0EAERz
z2awcOERbMXUkNfkBeLXJI1d5zUspZzqgAj/u470ubfIZwizYKmmXhFhxJyxhqbr+wwQoWjqE3RG
fxmMo7/K7fJd5TntxaahCjs2Zddv+mL86DpH/lZz96eCZw27D4swG6qD3+qRtkb07FXtB2ZyvmaG
9O4TBO99MHsviOPu5pC3O+yiZ186/vOAWnkpzeYdZqG17vD4HFwaxkXbEQyAvbJBfp+/svETP16I
Jw4b5BsSzOvM6+Yxnm9e3Lrq1/4Q+OciLaZ9yg2xs5Qgux5N8NIfsnVEmPANDbi/DWbyeagYbFZR
XbWW3p/SSfNXXwCjs9ERbdpCrVgWpAw7E5UfWxd8LdLA14iNIAMcg6xzpzwBlAVyIrxh6X9Yztx8
1SwCF2VRlTfHnojnFPOLPzny5jsgRIOyvQyEjy/qwlfQTVREcY80/98vA8vSeVLxySEvcYGUC70Y
I6x9UTfeWQbpYo4XnX6rnTzAu8AMk1zFRZom/bZtEna5j0dKxc3Apj9y1o4uwoswZbYIt6AOxEsu
uxBwCsuQbvZgdKYe9gHJXlUpR78UxA6Og1P+ko3uYdm0z5lOb13jqxsjYLnKh4EllZ/YryF4niLi
HTd23LA5a9TCseSaMKbFHHXPTmR3L52HsQMsw1ozGHoxfCz3YZL/stVYvDYIqhbSGMd949BMGNOr
2VbOq2cr92gM4WnkVod97txB/VKzN53al/xc6EJz8ixXbjp5Z1NIADF+Ha5bji+Sy3nwSq+ZLpCw
brUfZdeSuKSnVr+RT+WtzcLniIsavVTQhV4YHj+HednClJ3ZLLj2uzJdQto869n0EqStfplDgRTZ
kcA6rLUhJkJY3dZhKADID2H+Wg48Fy6zArLZHY25162QT7f1qUapuw1l/wrDbwspMEaoZUenHILg
GvGD3kRqnc812Zc6B7g05OLDIFxsiUhUHaEvn0mT0/ViGqIcCn1ZHKuSDM/E70jWxh0aeC+lcQkR
WR28zBi5j+DfL9u8sTaB3xyjMsjONkc3a61AAYQpORrNGSGbwULZr63XZGTI11ote6jpOTYTZ2HG
Z6C6/bueW2qPUEPaomo9pWOP2KGKAviSwQSssu/PvImnRShPEddkcsW2You3sQyUBr5uHq6J8sD+
pz7W0MVHBgr9UdiTPiRxTnNgWRH+GmR40EZh2TJfueqhnhZ5YjdvDBSoEIJs72meW5FAtqXHj40U
3Loz/8ZCJ/eEw1rHaErFgsVN/JD+tdeQCEXryzBIQ88QwRyIBTMv6Aw2tungmjbsLTKdB0kLRagz
2t06d7z7wBm5SX33Qw3l8d/pnvUwhdySqCKT9Lymku0+Mb2jnTf1pU+m05Rm4VPQeqTdonRhQRZX
K7flzVq2ZXQ3HUU8bWwO27j+2zDXu1FuZUummrsU1jTE42QrpTsvrSKONl0cc/nqqeVrC38Lxyvv
U4IeGrDsHYboqvH7dcblALbLs0amtTdVPkdy8emIPzHhOk+uAbVyCoP52bGDN8TNW3oVfetLY7rZ
EFKWHKT60Bc2zUWVkFSXjeFCuiAEqHQuDUXaVyDSvx22IRjK5I37Vh1d//0CdWJvRxFW5/xlnJy6
Wbgy2VpTPFytqgwee6H2XidnmI7GPcKIeSin9u+EJI2otRhOsgaZNQekryK73fdJ95lQSq0criub
k/gGdD9aqoJlRAEypuoI2KJUcsthZ9EkGwU8tig084UCeOuDRyefe91r2gGdpouks15zUb5UBtvM
aWIREsTy3HQyWoicmj2J9QVJe0EJ6h5ib/oW8b3tQv6gIT8iBb4jay7No/jsol9DSeDCBLh62fvl
e9fd5jFDS0EL0UrmgfmQoZSD88ECCt3EBBy2ar+T2GItPOAgdoGoLn2LNrOKB8k+s776s1yjOmh5
abUHzcJukRDit+ZyQnktmSwF07NgYnIsVeFeGWdaffctejocsw+GZWIa74yExdZKOGkLb3yOHfXL
9afvmAHaOsYww2tFvMBuXpdDPTJFnoc1uShE+vYvQIOrdaEep4zLM9OyvBJBv2fw0y65CfAPZjPn
S/dKgQWFqi9RFzlU1xHCJ69iVu2Wk1ha5cAQmM1L5kPw494zuAE3HpoDJC9nt+tRQfgwSrKenU3N
lrPK0z0u6e8KSLU91temeSk1JnVf197Bn47mZJ2AGm+jvF13cwSloJFrMgJM5CfuZe7As00DITqs
w5JyzjZz2EE62A/T/ETNOEAu+aMqJkVwYr/6sCpW0NupEQRhnAEjb1bd0XoOMbilRvNZEkvn+AkH
Ohy1xwUcI74fKjBkCslKzpkP/tSfsQ+gvZv3hdunpwkI9GokVi61977dF5AcRLoMV85UMpwM1NVr
rOeO7MKuQlcKXWaJaj44pDXZo6FAyVnBZV94onvk3Lv9zu4gQvjGX5P91yKyhGJO0CxTumkyB6x0
F5jFm9XXzyYphIvWrvt1Ybv0uHWlNkVNcK7bW2sf5YrPfwqiyrkqiEApgJYuCRLIOeUC8kVFde6S
6j66Uq/6Sf6dwAQvAyYcC6tiMoFbLTLEUjL4AsaT3RPyFmbppeCv4IkRerFJUVNT2oQQaJKTiN7H
xDaX7NyYSPkpKCS9RQNLfK5O/gw5QpoWHOA62trEWiwawoldG/AcKaJnLE8fjmiWBMkcGAq1S8xs
EJRj66nPWRsU8qensz4o51hUDoS4BphJTY7HIp7Sa0EgDtVi/1ViYFnkfpjukPcnAS1H57t32cRP
BObgXgx9SjHPN7flrEHajNv4QQniCLdW81jni2zKET2B/iIj5bc52VByoo59mbs34vRjCosft3Ky
XRWzNC4wWDBSblc1vaMZCXx//nSQ7cbIcUHr8CFh1s0KpyMCXwvrQDVNl6AQa1mk2TodBgJOsuIn
DeNgmXX9d0DiB8U9BX85mCObsHTZwuBc6gIjNdbXZzdv8Yq0GfTGnr1EBhKtQ3k1UN6lMchM/Gh/
5hmRrurNhWx7/rzVLAdfrmGkvVMGM8IczXRpJ+YPUC4iJBuIhqN3k7of1tEwX6FyNGCkwt9uEg1L
5LTfns1YTdQjS8um3CY2BsIRQf6qHGux8Af/J9WDuYmq5qLKPzxpZDlWAP8b0wA10f1li822PUym
nV+pdz8rwWhF8vfEvYFc9pwOLKXTyfXXrlGgjmIVuuZJfHwPuE/T79SaSLxI0/0gH2+jWH53zidT
gHOdxzPzifCcpMFrE0toFrW+N41WbOc3bW+mSCQmNGeGtc6m7hrn/VsF+AE7brkqMNOrbP7rSfZD
JihGM2gh/F6CMH43vBDcJfSbLOPrjX0HDGqWw3mI/HUzaocdm89sNjKXkmV1F7WE3a5DoqCRjVLg
02j/NK5sDgF3G0eIxsFQiZN2eUekwneWPZlG1ph+lzJ7KrxkIkOLdJ8wc95Liox1UvS/KhcQnqkz
CgP7xw4yuZqSIFkH8dEjsCD97Xv1O06OhtiG6StqxG6oC0SzAwSwwpjFSkV0SUry4gd9nVMf8RVD
KmHLy+eAgZFhXSZ6p0F+u7SIdVhY6VNuVEh1WTCcXPVlJO/EKKMB96LfKvVQHQ9Mh30LNYoj3+tG
jNtyCDiGhAFjc17gkWalYLITiTp+IOFuu2w0V+aEFBen7tkGVCfr5mKZul5FE8ctJWXkQCBquzEA
jmFvTRHeOxG+atWhEHCzp2Tkpre9ANmU8S1lvWNmyypWaPI62U2bA8PSdj7OpfU5CDYrbl5unAlv
eF7V0Soq5c4/1FsRskENS3ZiTRP+xa72fxyd13KkSBaGn4gIvLnFlFNJJddyN4Ra6sFDYhKTT78f
ezMbM9sxI1VB5jm/vQfgPFIyAuliZUFiFcbRkyW96eYfNlyLIJr+SwHXEpOqR3xqp4VkUtNW62E1
UaVoG0UxHHcibCT0pc+HLXW26NZ34mlUEMIWUtVnyeYT7/Jt4mAWovbpUzgQlwWVMNVngf+b8Mei
uO/d/NR1HHWWnhoAAOTtUPJAKiHRVIGljnXOnrZsbs/5zx7Nax4YA91Ik10lTeUzI5VU6Y7MP+jA
b8Ree4mDuWPdT29D7B6UDBEwdqFI058M1+92addMaP1eguJBW6v0Px2zy4LL9FA0rQilvt6lw4I7
zNfrg/AjZub7AU8xqZxUuMy6yQEd0C9vjGdZ6Pop0Dk0U47gUE5cuHlv/wZlWcdbxzkc9MHd6Llo
aAttj4J4SaHTtqy7WwMSNhGE/ZgKrtup0jfEaXbU90g4tkmnMcXGxE/LXFgoYr2nutg7mL83KrWv
m9n8eJ7JOdy8rIOp36cdQRTVmrRNdZ0NpceTdJaTRu6NlXWE3a/WPQTVH5K49aTsyt92zT8WUu+v
runiF1JIGnq6RTLnFdBq3bUE/wV6P14qRv2kG/U+LMAs4ThL49DoEMhYN3ViYIh1TQtcx6NRH/nM
/FD6z3mX3qaiozZAO6lgPJEIyrhqpn+3//9TO7BjZR6RpSDFka/MOn4spuLZJB5YbwyUh5l16Spx
WxbU3Cvzl7EnL9lwsI02aQ+AejCWkIy28ehlzFoUaPB26j35wZ3/ai9owTnPisGvo5F+gMTrqZyq
UgbnhjyuhdlZCTMP53V+XXVZHHv7waBi46CNXACrqM62NXlxCpd6nhpTQfuLUzkQQTe163UGz4sK
u+5JNIfa1NinsRzTAOATa5p6ex4ueX2w+RU04t2wqDV2iv5fsVHi4js+eNOTog6GgzPVH2t8p5Mt
HqvVwz7KxV5TxBDQBJekhQdubyDRb2QiyXwI0SpjACi1+0GNdmhjxZOzDfuPdoqAyhhtC1/zVF9q
Go3I8LTB46y8JHWaaLVF4ZnRxwBZ+XS35FL7WEpoKPvBb/011hVRfsrM8thSKeXNPCyh32x3cmCT
H9czH7yd2nmiOxgEnbaAePPWaPKKD20ZblNpi1O/83v1C7mZXUJyoCDCAThfbPnRmgJFCiy2IsPv
fqtNuCjZDpRovVUZHG5GUY+Xm48tUriL1OhO2hSDoeN+KNuUyaLD+Mqx/KawW0fkDWtk1vY3/Sl8
/uaSQYH4j+P0phRV2SvPQgenBaR4wvwYTk3zkQrtEVXWK1qtJ2Mi1XVl7kWIVvnJXq8Y4YR9Kyfz
GSUTTv8Z5wzNbUgSM9puLL1FqpxyPE2SbvLxRxUAdsLcWGxJwBSBOYRatt2aDS1FbhI4olcI8Xzg
2Mw8F2UAp9xV1BT59lNjjH+awL7ltERFavPksflXrfl3y8MRNs0eQAVJtTbUz336tq2duQhxQ9OM
edrcIAaGOmbKCo65i+kVZZZmjY/GAGXYFqiE5q5qwsbd1EO7x0riSHK3PNaIUL5vpZXQTfGauT8W
kNBlWOFNWkpijInF1BIUyQnOZL+92UH+r7cHhDLsBIuDJ0d0L1h/LvYoTuPcS0aYbkhytXwRofiy
eSsC5W18CWTBvb96BCv0HiKx6ri5/ok4nVcDTW5sN87r4CHHbKCkpOYmnq9k0tNSsrkm8qx1iqTF
6T30yxcSvgPq3TxquzxLlkcF98/cad03x3mzSOmti/fGm7grcuIuV8Nn8U37Kt6s1DqmwnzKvepV
5x6IFKBJU+XNXak2FITMAZvJs20bK6NMy31XtU2M+SHZBE0CQVtYYRu0D1Vmv5k27gen62IoRtro
zTJHXIm4UQV+0o65TYFzUL4ArPLuoZP0iyddW+5g0T3en1yFzWOb1fqjzyMqvGCNTL2/rwieOY/t
DUz5TYn+Sp7vz2R7dpKa6nmymxcQPrpz6iAju04RItCx7iJ4TYi4fem8xOrTPvTK9YPR4JWia4g7
UWEwIiy1Ed2l6J+4FDfuM3RRQ3sfGMw7Yw1I25uzHpIo+YT36UR2RBd7uCFzr5MP7JXS6tboLHiT
ySlu463Rj2JyxZ018KbIYeXyTb8XpjXWgc8R6oEdvacEpSHoQ/R+eXDpn5jy8hpANJ3g5MCbBaF5
PdHFHdPRtb+69FnZfZ2+WLPqnyt6vTVCGvRWXz6R5IsK2wbUdPCmAuOunLJkWvsALRIL+V58WY1d
2BjERxdWgJGUQ9pJK/tAD+DdUKr2UMw3P8NZTgbGxeSt6etaC3XfQ9NPyuRIFs7BM7Q6UhQbZxYD
LuoFpOwjVNKm/4xEXjN9AX0jvU8tCMx8XU/tEpgPdMfIc+lkvzQvv5HvISC2S2w3E7tGlVV3dAzE
hE/ydOoKtx2yRGUP1lEvxIsfNO9922kJVgHiWucBVMAwrtX6Url6dd/PdHA1/xd06Mkitvsa2Iyz
PQjdhb5POGSr1rfY0ViWllWfsen6WhykDRGqQr9uDrHeM6VVLPNfhe6+EDTVnNxel6j5+da7wQhu
UxtUEXgSFBzhrHxnd/amW7hyho98qGlPtLg0xtWpki6uevI5x6Kvo5wyp/s2O+zvxnVtgsegms8G
GvaEwqwTigwaYmfyQoucs68o426vX14WhgJdRN04scmlGMIyE11TwORlTcS/Cm7nqPUBQAbVllAl
2IIXLcsfbE7ZTteYqUJTevSlLaaI2lZzQ1UysiNB6mIyBc9axltKHPS+DaekgL0qx3+bMxfIK02Y
NA/wuD/4ji99Pj3jbzMfJ6SyVTnJsJbttbSr8tB007toggs4XXFUZaHH6VZX8E7E3mrq0kleKL3y
QZfzdAy9zI/c1HssClkj7UJJhI6FhIS8ONhdZqFEbYtE107rxGK/QH6EpcwtGiaosaSED6oHmaSo
36eaucQcJrS07ni0avUsGU64Ws2Mtm031O2VpTGtPiu8lgzdxlGmrYzdFGDG86aDrHDfWemOqS29
TmSN/7Gi/hv04raBmc2Ml7Fa2UcCG4qxMCr2Kp6F4pEYlCcoO/GDUDcLqcvJ7rfFuU7SAq1xrZdM
Z8IwcwuVb8mgU+uUIoA24uVH+zRtbC8oMAKrvFjaC2hWA9bkvSGP0GiUqK+2zhEw5voWyTTFZLeU
3Ul21aHKGbGL4ZXKG0WOLyWQqJGPjY4fpWm+FxtGD11c4vT4IGleTKPadZDWwNfuQbRvszNdVN+W
N+rpPhuHL8x2VdyzAJN2JZjX9auZib1VDbGCTtdaIlFn+N0f3cWLBeZun0VVccRb+cl2l+5e94Kw
oov2Xs73pUSaUo5QMJm/ERFmPWq2np9FNz1xfalothmVTMm7TQWInJ3Pqu21ZGoWkjUROtjB31XH
nWwRVwcey8Kx7pcJT0OCM2IKa3Ml3J4ansSZFOqB934LioiYjkufIYWWyIQI3fiqMnykleCMhSba
iLs6TqJAqza0D4IBBNUqQQudxn+n7Kj7sI1w4KZpa/8yClEwR/POuNCaCGoe12qBHUdNowpxM2Tt
Ef8j7j0hnvAqMoD4TPZEmYzT/Jht48e23/gF+3OlXYiCeGyf/d63b0RVaMhoOAx0lH3KJgJ4IYpD
1xeskZD4/J67RRU9nCbFuzSMv+Swzpc0A2rwC3FoRd/xPnA2GW6WRZ0zfhv9N/E76VlPl59uax9I
qZhCuT169UjiUt28larrwjmwEMhKsqkDrntU+fZhZibtg/bJH2QBYp6Ly7y+AR6DYZR6AlCkhdbK
oqUHOzgkNma3lixy0I7IsrqXoVVmtNa0Fxmyv6TbVsfLVlwzUTjnWmkH+mHn0LO0H5X9XwZh8AWN
OFAEU+M8FlhNMSeMBdUQqQIdRVtmdMtdV6dVzPn2W5Mf3gWXQG5zSLZOYfb3RlehRsc5xxtPA8zg
B1CFwOWVZsdgSXYIOfzsVHSwuPig0sZPFicY45mSEI28W4tcBa9oeYO8AZHShHMO4xUTIrGZFIhe
Ua6BdAxosMSMzq7xOVYyrG1lKUWEuOqAWuQhgxa8EvJ9WoTxXljwbsEYnGVpvnqVSDzNBHjOm+Jq
GNo3gwcwRW9PVyWbV3gTYAim1loHIO9FoFF8LN4II3mjmPO7B/ZS45KHNLiSKFMN7/tp5UpkN0QL
imSQ/R/TMDE9T/w43eIfTQbjQzcGiI+z/J7kCzqy+66MyQp9QE/h0IxdVtFCyl7XblnS2wVQ5OYA
KdMDHCmaorqlidO2/y3W5U7lIz1yVkRtGALRgUarwiwfwLiay4ax2S+tj1Fvu2ttOAeDcmmwsCrh
vs/iHrX5QAsv89V7vb3CQ/Unax3zpH9BWsjmD+6iKy3eJsotnKX5adv21KeMrSPWwDYdKhACKtdU
bdzKdbVh8bDWViZ8Hgj249z+DqSMkYHC+4ni+GctonaC9avFfKuIlFYO1v8yjz2bqWK1vUjfgj/N
NMKi5f2AFl+T3IB79ofPYpTmEQmNBbJo2sYaXb+DHySYWHdvTY40eNwGL+qr5Qcp4QCT6l9plH5m
dZPoCM7DvCx3Wb/B7QK7rVn6VzfLCVBh47lkrV65aOPC/w84Ffvb1PbY7P0OBqMjfrLtaONd/4Ni
NA7ulv0rkSNpDhSi0c8+ZOSMjs82IoVX1NYnDtftb0NtW6UUpr90e2bzwNcNDQlc9wUfBuW36veU
FmLXAAHvu/OEGivRW/OYt9l5XXogPgyNZMngYjmRiVDw93wHtUM8psFexWOmf6FKJEW/573YxKUy
xCeymNCn/DKZJVeti2iDc1idyOTCrrfRwZRDwkoSLe6NaT7ZpnfvogkLF1nhnTSgyvsW8nQ2SSdZ
2/+Ghrm5AywLkCiFZC/mkedzaS+rMZ7Wxo97o/4u4NsFlAHTHRe2SYbjMQ0WdSBaZUUDC6wd4l6g
C8bDxIfeGndKV512kDGgC/NUV8aWLCBhmsoeMdl/uCA8Z93U/+iOSCazB8TGt+XhNo93cvyopcan
R+K67VZ0z4xenC2/HgNXXP9hAySgEElLaBcmC7Oz5jQhl2eD/g488dk/f4OnaXjKQ+TOXCv2clom
rz1lnbyqchRxXyPiN7Wae4NUnWS1JjOqyI4MaQz+l9mTTwGDcWc2iLFGSj5pczvZzyTLbdei1n7M
dY4tndjmYjVeEM/+EMs1nRThp6PXAH7nCfPVKFuwdgkTS4+ymWz69wKJQb0WtFggK7TE9hET6Rjj
z0xxXdQAy9VXM8I+VDWFVX6n/UWTA6q4/yOhWBCtOXunK5Eub6Ghgg86xa+8nVaBqQ9rJc3nDX90
0KR7W+ZLNSJ09sxuOQEAijCgyVA3WJkaJrtTUZFQWuwblXDGJHOfUpSzl3aD+N8psvoXCHDEOaND
eACUYvxMeJoJ0FAtunIX6HJgVenT+bKhg+HqifhBSgsIgWJEuFh1mNfi3e7o95slPwclm5T7tU9a
Cq+Wj7RSNrS5Ru0sLWRIwYsGLsKwtafb9tfBXqm5zhxYasNJMspn3IkU/hLbNoOodcwkSubN966I
xq9IGXP0n9pPCZBycqb15mjgX6k7nvV6RJDEFJMTkAD+s3zwrqljk7Iq6suNMDyUKfVmHlH8/+nf
PY4o5OOK2j5Bdj/dBpQ1dN4xWLhCDFh8rlkcBFYFB4DwPzPEYXHORLU8LU7P5IzJNnkj5otVfSOE
JYckIycHZOpptxz7S/13ltTOuLuokceisxwZljbbMeZfwLrOpOEHr0Z1CjBo4APpyDLdbHcPfzEI
DUR3NPe2zQrlcdNkCmqIoMm6X6CrcnIWUXSaU/ecbtkA2XlFHHlSuRbE5Bq5kT7Dzds1WWx1/WIF
QqEL356lyptDqh6MSfwb9RK5+pidB9Rnmr2P0OaYJYGIprL6rqUFda3XF510iMRYZl50oRIyOe2D
3hv3pVo+oN8iNeRBvDr8Ra34M23u5tStxrCfc4vlcCKz2D1jQvxXUziVjLi/eEdeg8790MudCedq
KT360Qk65TjMxhMlmGMixeiwjAxPyzJinrVWk43ZBozJfU4dbXlNMeSGqubf5hN+k2wquxtyBuN2
bH95WJhLK+NvaSKv6fpvK6CyJp9iJiQZTbiJ93SdJsTbwdArEOfwB2lh2uw4sEZ1yEqNlDQdOHGo
FkpEV8lhE40ZP+R6HOhYJHhi/MBA9t0W2sXOJES7RHuO50N2bLtQPd6QE3vowaQEU/bSb42gSLR+
k/pA8yYgks2gHxmplhF8RWwxJKG34IuyNFyRRINsFc2oCLb8CMSYjVfWR0WGBZrILMbc+JH2xtlz
O8H6azPzjvKoO9tC+od7sycdMIv3lQ4bKmlIWR+AXTF6T9/BBgAaGDaZK94+mZNdR81k0mp4jy6p
FJyIfvXX7wcKEzQKCOyxAvE2yb+jYB3zk5GgumbWqRkoi11vM8xHjBJ/c8Pl6p5WncoT8oo2VMTT
UuhHR6kp7hQeRLq6aR+FPg9NQksY8RG0+gpjjs9xfioN2cKZ/ZQsLVnNHxe4j0KKVLWTKUR6op08
kdgCuYOKR2IymtPiizuKju27lgGZvZazH+rWdF8Du0ivGVxJ4Ok0XIzEhRRi28Jl2gOsHIYec138
c6C5Bj4DxNt7RIBWXDw3/xk9plpDtL+LjphzsfVv2QQE1HV+ZLPNnw30DdXmP9IO8FMxo5BH+Uqs
BYqFobAjspKudi/HA6f79H8+BsdAiCaHT9ma/xD7uDn1XWnNT+PUxPYydQ9gu3NkZynNvFZ+y7Pj
NrsxXNh33SNRbSqRczFAGnFMGSE0gAFnOUvUecsn+gjr2IpuP6S9Z7XC16hB3A06aGw/2nXc6ZDW
/sxwSVGQZ2QRgAwecJz910Hyg2VaecMzgKqCmrO4xmFco28mbGTNDkOPUHGgukQiAInQgOXHoCal
sGA/L2yIha6ezkOVA1fo1ncVyCFuqWBI+RGimmKDiDHvzySBO7die/JnG8v+kEbN1jzWct6e7MzB
tcONHekW0GhB9PTgLpx6VvNk+cF4cDP0ZxY/dDctD5DmRI3YtLwZtfASNDp/3N3BvtEGFukaJk27
/CaS6y/dGSfPLt61TCfUb7EuhuF/9SRDEX8iTizmx7ET/sXwNNrH182g8uwg+VjPnXTfisoAFjB0
sh4XGM5e1E/kmjux3et0Pjvw8mpKekJSRO3DANZGEdLrSgZA/dnBn8Q4PsJCboD1jfmH/5seNZ94
Dr1zv2fg+WhczMh0yd113e3IlvjHLoieWDTjDjUV/CzAQDQZGOIy6doRCUQvXTC9p4b94llZGZYD
pEBHTMC4zlz4uOSI5UKsPi3dVyqy/5oJk2ihngkT7E5DzgS+1GkSjHMdT5WJ+ISoIXS0P2DRSDLr
HE9tpc2hRgVvZG0N3Ts3K0XY4m8Ehps4L/luVLrGnaVnlOLYJ2+ED1byjaY++ugKJDKpdCoaMQnm
k1URoQQfYrwEXu7bp77yHrySixTJVw79JBBjy5oppsoWELB0hhV2X+e6T3Cd+gZCNzjeuCEnIaIF
eiJ7kv9FP4BSCKulzwJID3Rowm/CmcH7qKLND4SEQDXS3TIX7DMzps37ogHscIhJQJLiXOZg/AU2
pxK6AlnqqldnU/2RYdq+Vs5tsKiw1F2Ls85J+1iQj6IV5ms5rQGe8nVCDoKZIde612yBfvAXotZa
HFCY9r5HgybjCRljkWr2oRveNzf7mgafTafLfwkZvM0BaE1luk9+Y+v3uWp/HFMOp1yAENXovcjf
yHvgrGKcPYpf1HGYkGtJZRoR9VAY7aFSuH1VBI6Epke068lmvU2JEbFbwteKuv/X+OLByvQv5XNX
tk51l2bk0TomAH1KeQtWzofJsHt+0g2cEZ07Hdv32ZDdU2zfxIYkXVGCZnbOzO6+uezzXFqXsi84
a4aTNhvzJTdTdAN28Vg1y7NQw3I2JWdx2aJMWj0erc56HpHIwIlgwfCfm7wLwE1cQutMGo1LxO2J
wJy8LthkxbA+4Aa+VuMWtY2QZ5IhCf2yr6XlIgeEzAbGCubfYZfhbDMqTkd2B1VMj7M/k3dgrYdK
Q67U00PnL9rGG5D/StKsusY5p1VJG2WR+4eFbR/Cks3CL9YkYG5v54RA6Fujid/ALegbzDwNGg33
fU231GWBwYZjAvvA4xOl5KthjAAoIwA0mbYPEhxYKPoGg2RjvNvluZm8kp8tOEmGIVwC65eNxMEt
iN8iYADCfT34ovyLp+uhczf+/P4XJ+uuJXm7QFduSQVkcMf120kCBdppF18UK7tl9lEE1JnXpd4f
a/I3aQb9Q17XGhmsyIkJSj5w6PpWegtIBiS3iA+zRtPVIs0XpCXESAVpS6/yGBtxeyBd89HmGSQh
EAGP/96m2buzCrjlBWUXTrK5h4x3CFlfPM3miIKOKhiyWuz8oMwk6vgkbbU50SimzwQM/200usm7
Mj25aDVzqb/4KuCJ3AD223cU4G60EZPTGJduKv+thhogm7K3WiveNIO5yUt7dWdAF1OHKrxD0Mng
oHXjr5rt21Csr16/agTb5Z/tth6DflCha88dg4jiMdQRE/nkrIVFG/wVgomrJzY57Eume84i4zwP
gnAQcjyxCeoYxjQ6fkn5kP360axjlzgGYTucQYelRuykirc+x4ap6ZixipJ8BV0FR0UcHtajqCYr
DRQJZ3yx/OeV9Eqi2qBvFc1WiwwHpJRrsi1eVhl8+L720Tf9o6tTCOOUIz1F9vxP2NPrgEvBr8yX
HGVyvLr242xKNG9dwXrRjmW8FPyd5ZfJAlYDvTSeBjL0osbCHV5nNfFbQ/bKGUtRVLXPJMI144yX
Tx+ILl55grS8aon4YpidN36nYkYBmNfdr/0yFIhUCLlMwx+HPGLIpjG2AxKt3JyZNjCTrs1viGOe
5j0GTSN+MDQAnSMa7a3nGoW/4hiOJ0V6maCfhrJaDLKtj7xKX1xo9/Uu01mQ0qn8UFsBiaXTymAB
5Ez2doAl9GMukhetKW9Nuau8qha5Z/bR5fkzyxIvrNlSUexNT1WP4hQ/XsRjWoMJTWa8FQ3fTTJ3
c0vKvv6d9chdR2QBgGrajR/kRxPqxyXPoPT8x9VfP5EcQkXBTRmL6bDOgrGJAQEN0m6Y5ty8CerX
BCqOyShZEgAmXHk1nB21SkeJEWFyQuGkWZgO+me6g7Vt2j1oBWufRGh5kpNXAzy2WdhLCDYUYLaz
jGeNnRF3UMbPgmR0RB80t7zdOk5nbLDmnrdXY7COKJRd2Yjgtn2z4d+zYtGSvy2wbITo8603QmLw
mBZSrno1lLj/5L3TdH9z0+RY0uZvX9+NlN004RC6t3Up7oj4P/QWo6se1J9DAVXptO79hADrWJj+
NS/YUholoZAGwhnxpWE4UfBcSjuqYH9UBJGzwx43V+IKFNP8Mbr66+Z0xJwBKIDZ+SjJ6FLd8gpn
GB6QqOmy7bA9pg7F0miiDZyoaJuIR8Nj5ivMos096HXaZBDn8tERTXlUGUuePXi8ZQ5h4AR5xB1C
U21w0E/AuPfn1rBJJyuZLrnoT07Lm07U5P3Gciw0ew/WwC8GZq29zqzSAkkrJAiucg7JCPAHOfl2
sUl3VrwfEx5ZQvZ9J0zFl7VlflKtCHvyPH/HrcF35+AMKuB4l6HLD04zZ8lYXktGloNbWC9eXqqQ
r9k2X4t++FMTcArAyS25th7BntjzCDsoQ9vRM6qyqegYCbxC3j19kALYOZrCGQ367fUk0s3W0fRH
IoSV+KSD99vMG/KTFsG5urCdiOVfIaFsMdj+1qzr5LbwhOjTehr86sla+1dr6vMniiOI+TZHIHKL
54oW53Qoo8rNdIR81a/lcVkPAa8WyvgkJ2AwacsiCgo+sya4YyifXvGJxlSMvrYbSteURzQt51cG
Cr4VVGTezn3ZRctSmtqHCd4Gepn9KzPhDfMAtHrYH47hTGIHqIpLmGuOT9oloEJOzIvZjvt4xrOf
DSyaPmhpKWCSLEV43E4a9ab+2WHJ4xJceUBfJ+kuZzrHMczDCm8GvTVomFz1WhH4RNXKOZu9X/4M
gz0ae5fndKFXIVTbBnCHADxqHHm01uwseu2fcC3nyFUyucsuFP/qOLRZtrwka0ZAub1WeKeCbHO4
lXWRlLAzkYNGfz/cL8rqeFqv9e4UCYztztxcHptaoq1ZtSc+se/KPY3pYvOEyyUZM4SGgN+pN3/q
fXH2EDT2afMcBA00dSYT0sxsRmgoDIrqtxJFo1zlT4VaRVpEDqg2QMLl5SfpW+S9W815Dkq0wgYC
iYWiM606NEDXcHB84BpaipDApRJBLE3Z1AxgRyLh8Tis4Ghw57fMRCZIspmsxNvEbXGmAgPYUoVK
UDfjj+xzuV+qe3epftxW+8mJsCEOmyQYy8xPVd//GbLZBtoWT6kAS3bGm9qciph5O5x1+o9zh8MK
uBDZyNFHHod1ZJcdtZpCjaGjweOIAxMiTpagSG3aV1280odA+Z+Zhf6zkADp3Ui8AnLoFC9F9Wgb
ezildELN3P4thC6ELESPsjyv8A+Q9+bXnrecKLd8It4JTXhpPPS9WdxT+30J0hpxZTZgDHPKNuGG
nOB0yVkzvygO/hQWagVnQf+g9AdLNT/FmGKeqN9aC+VP3ZV7TbAX+Qz1kD9Tor12Lqf94A1a1AHp
RBXOTG4iOx667q7Iln+kbpRHetTfOhbH0ueVr63ViEnWnUJPVnd4+hfgOQtYQztXNr/j3uHdwgxR
SgEWuIx3lUVupPPNPFaEUtskHKGFitPJvrsOIjILMD4q43nqve1su9q36zpWTDw44Qmi7ciTkHey
xB2FXoegRYsxp+GxQUuR9B3qJNDjm6tZLpaX8a1mxw2Z/fUE4egDLrfsGszVo2k5L1ajHckmHgBa
kSgsPc0uI3HMtHYkWko4wYwMUCrSvfSS7olBY7WtiDsGpHxMoRQ7sOzGTisumvFu9WayfNlZ0oDv
z5qXd3PQ6kNF8kDs5MadZb4MJNeFZumlB3s2EYhN1m3Uu2hskCaW+RQ6AdFi5jQcaBLSYlYpZBkB
CGNlP2uGyxYg+LaVeSCbvoAV2TAkI8Ordhi3J5i918ge0V3EEYG3VVEKpY1g7CevuLOxgLbHdrH/
TM5fc4OYKQedHM0azYTAtMk80mTgjfQ3yNDoomWqsghi70AzVoPh0L/ZZf02pWzQ2Q6pLult1Nyb
bvV3fgviGUyfadEVOM7VTWnleBhKDWjJ99dbW4MerDwkqaWCQ7ASe9gIgwOTInJExHYo4GLDzu4f
Vk/7I3RNv1JFb2E36EAmzdiAVpxmVLTKD6Yoo33YWwukuQSA+JKkW3PwnlPUm2EL7BcP87O/+cOR
HrDHilaAJmvfvVJ+Fl7iFXS0pqb48AC6MLX0obtHiVVZYNEvZZDCnceiU4lyRtIvZyQmxQ5fe6wj
84FkZ5gfZ+MhdNokI2bZMF1UmlTOHZR6culoR+FDPQTJk1s0B4ipVUn201Tsq/jiZfSYUsxTcAdV
NAcggVq+l2LFQlBdTdQqYUko+0GfFIki7nLaLB/r4kRWR2fLg0GwKLAUvh0gPzZY/EL62atoDK4E
Te1iAOsaiU7JCO1ycrJyMIf92YZyYnYqE3/iJqoAN0MFA3LXTUQ8oqeT5mofTEf+FN53tpr2zWo1
dNLFsx0giKpNbuhuts+97VhJuurv0p+LI57iFg2XjuL76LYTIhALK1FXeXEgn6QoPhTAGQYIDzgd
D+U27gpU86vuu42Y//UgkfhjjZAV4KHE71KouPEwcgnWxWwE6FEeqkjaoDyyhyc5EA2a/YOgpV26
hxncRrwdUqpPbQuuavgqpInuEneUXXz1Rn4hbwwfAMBGSG90ineyJw6NvSbSK3IBF0Q6nANnk1WA
IpINstBkirWA84Z1BkRrUkJg5+bkVQiVF2eoLhUwNLJFEdJnh53A+GnSFwSo+JYwmQ3PXZv1h60W
x21Xpfq9t0Rr1fwbi+1NW15Ehrx7zvivcoRgECzR/Ro9KYn4/BYx3eUzXBX3lhsFs8cZynBDeLks
SQvsB/QEuIgPuIaftYJXTnp8cmaLyjgwmMix43mxuYvphx3rdslamnx+o8Zx7sa27WJfW2jkIL63
ywRrYgurtfSXzVxFYo3mf0O1U9R7LiJUNx0xOc+kYLlAPYD2cVKhtyBXHybi0OYs+8Lhhq6pRCHd
qDamqasm8DzyK7QZa8pSU4sH0r3r+8xQDoK/jfQ8K9fO5ajefR9IYMP0bg1dGllChWyTBfFI1Ax3
BGkbsEwRc+RhAc4nxDQeq3w8ULuKpNbXp0hLAT0QVc8Ht5VPzWjzpvsoOssHvIbe3dq7V7lH2LSl
GVfLPJ+Vp/0nfIxv1gYk4JkYtLtdRGaVN4fj8P/Am7tqrHEkNu0ikRqBWSMOhuJDdP/H2HktyY2k
WfpV2up6MQO4Q45N90VoHZFa3MCSmUlo7ZBPvx9qetaa1W3VWxe0IpNMEQHAf3HOdxp7zQy3uqSx
vYUej1o2CKqlzUPGLVnBQGssVjjaYKQo66WcDoMuXgbMFPZMJmuphJdpiEu3ws0RaSF8TLjgWIw3
dcNnF1oC58etHtsuupnBFL8iSHkYnDz8mZQrkjMWYxvdx+TBgtyz+qPvYq+zqYNaF3pcaVUnh901
OKqkWrbWVhT4lKy8wWvjFv0VtZK+hMc5/Og4Vq3WY2eXdRfhaeXSFswXq1i8OoZIcXghYChiano5
zXKeSrJ7qbOWMTuL5KIMo2PoZu3S7723JMKcxGyIfLsq3Bspj/46vk3GJBbAy56mNvFWbhR1PDvZ
hKaofNBxvOQNsi4jqjEEG/zcVnsfM3egqLhYNs5K2E5qnVXrcs7KLmgV+qYxjhPP9dJJW2Q+Sbzs
An0vJNOxjEUXLjYEwUD9l068HnvnPqotGj0bJhBUXkpVfzFoOSvOcTj4nGqmbLADIK5ac1nuDT/9
BJV54zGKANVawUKiHG+Q3JofBVPzMTPkttSSZ4Hvel/r3ini7gdGw4CbHSJK3+qC8m85QVhYsoXc
FMDF2LgJyjbN+tFm3SfUBV4mxe7HEfETk41dOYPc2byZh8kwnrOBw9kO4zWpqazcDlbmf7soe5k4
afVKpeOucIKT7Vvw/LvQ3JU5/HE/5mt77qYLvXrdoX3ydPIaBiazINN80OFqUTZOsgx9BlBWYfb7
obzXydtZuArdiumzdXVobpBILiYrwT1v9m8VeaYraWu8Cs5LrzkGJ2N6rIaBSZX3oles+LWYN83o
qm2o2fx9nneB4smL1URjUAJmXiv3mkwm1vTObkrzoyOco4etfVEbPo3S/ItZk27vdybTDryc6wzQ
bImJHHArtOGUR8zBHZpNrssCBXuts6J3Ng7MuE0AVgQypyIcwFeI5ZQ62H5lE6xQr2SLlSGUulxl
/qOdKTh4CDDIOYMcn0EMcHqUmpmWPSYNgJUIkTYu9m8RgRWtaszeHrS1Qi/3tRnSe9K36WzUF5ny
fg7ALNgw9Dt37eg67Tc+zsT/6mumEkU13ftzoDYBTVexBVDFHC0zH72KmKa6b27oOWqenFz7bRZe
nSBDpDr6OcObFUPCKwrKHd7TcqdgNZoa82sI018KQgMqKEKzh7ckMzeuRMSUOB4Ij4KRcGW9J3X7
7IT6zWnbYpU23i4PD77Z7eNEFAxA3bu8ZxCmM7z1dSBZxlpkGhgAai1LdpwkHnX85CEiiQuAjfRR
9cx3TmGBdx1jr7G4E4D8OqRcDPBjZqkeZUMGADMo1i6+QxOzm8mBk9XPhRtK/Ipv5swDdAtg1EYX
Wscx7g+2lxCVbhSv/rTrI7fdOVaDDobTvkq8WxUyAeBkhbTfkQ7Zes2yKE2NzxXt7LQ/1Fc7Cw5G
IN8xZzqLJtReJdI/g9k5b6Si2ZtljqX61hhcPppsmxx48Wuv9mzAu8iGkwKNDSnUNlo3IOfSeu5F
wEi4Z//iSLffmV17yGere5eBvNzo3cTaAw6nMtQ+wG++MGwmSY16lCbLWhrgmeunwISDZYxcQ55K
0sRXVqtvIvI1Vq3PHBruBBPb4UXVxWWw2aGMCiYCU93vCgk/o5cAd6btPYhQ7DzNenFSdmkh3kO7
SBAuWeWLYeC0YTwXpGO/7g0s/H4o7rOBwYsWxx/9JPdU1Wct5O3L/cMUB59jVZoLqYeIF2LE6Snr
Yn1ODJD6FvZHs/ZS79wnDi4hCAlL3vwz+4vi4gWEGeXszxB7cu7a8wq2OHKYsoCGcp0DV6gBWmB8
YrM8QX+KPWa2MSJ0n+OlyTCwKzTlvcKRraGJ6truO4I9tiXaKWbnDvu6rr6Sno2Cnl6F7GPoNSFW
4TILrglapi62d5Se+8nEM1eavlwZJpxJpdBcdpu+cqoVFv2G2sLAsmBlR57QdivzN1RuF4k2egkt
dZ7hkQnDgHhl9vnVmtzPRqIUGGwA5lXj4vjLTx3pBviYGraufnBVA4rIvn4J4uoJWv/JDzgIPd8+
eLoFurRIMYfU3yYSSk4FbWdOqtmoyBfQQaafKPeoCLAn8xiUWMfHZ5RVNwYgCJuGosFBGd3VQXnv
RAksIxvlQEtJl3LRwM7N1mEm8EdlzNmbuN6NrBAGF59QOBxUUz71WUtZR73FsGxGjYD1XBAPb6O4
QTOV4PXd2jP/2bM/k3hiamu18592q6gMHCbyzRZ4Er2gV+9DoNU5DSU+l00/Dt+QG7sam5ILi92Y
oBNZ+bCC/IAutJLlqZuai6PaeMUh88rRPCxKRsNpwx5EyFlZKMoXzPjYWgLS9Tq1TFJu6wSsGKIE
ZGTwYVGw1QAYYaqmql6VLnxzFyWzHjusJbEwLCz2W6qkKkli48Mf44AiK2CSza4d4hriV9+qDVyU
n3EpVhD7so3Uezz4GKZr8Pqz1dXfoKll2tYiYjExzxS7jPoXD3mwwen1lqWtvhIEFNKYx2/4AipT
vuRYRNaBpt+iZjpLrQUZRn7rniZxkemkyU7tzyg2km2s1enS9vpDnkXJHgHfNTa70+C1vEn+vKdv
4oPrIP815gfjnG218JKvoISBFA4sjU3vnslbujLZ/qNCMOFagfWNnHo2l14VciN3FrMW7Q6AC9ZT
/T50+WY81ul41u4cjxqhAlgwm/V2ZendQ3B/9Ac22a3cqXj4QC1HEe3sA2CtqRQv7iTe0XeoFd4D
Nj3a0TAA2pgmYpIhZKOF4votNrRnIyMHGLTtrGQZ9Y2bONewdJmrFvgakVA/s85BWj+gINHq4OaY
8kNkw7BdlZa9aXUuP9k6/IBTelI5AtiOHyWv2bf0AgZRgTy6dJunUTXfYcPaO1VfDu49PPrBIx9l
947AHUADW/gC77jAkgIbOvwksnnVzjP5RmMylfgY4nJ0+JM5+iA0cFJCycNqRJcWmdygkSWuZoY6
pcm5hL1WPshI7u0cGieDcvibA05eYY9sJlAo92BlvY7JBcJubQEecVhg+LoGwCRwn7bvqGAuPa2K
CBsb5G62DGujW0qr99as0Fo0WVzBLdtsoxzx9+kPMpiOWR1fNJONsbSjZlnP/IpZfSvS8Gh35cPU
zeI/pyADNONVzwuxsTGdMjAnbu8lTncpDt+FN1HfNr28sphB8epx+yfvniVfWNs+Z4U7b5j3OliA
VPTIUtUwzWkvPw3JGJC3DtMaN54XjMHFCpC1+bW7aw3FnRkIudG9+0SNaunlDL0j7ODL2nyL6+4n
pQoUz5psnJnBRGRSUMMGR1MGGELt1dS9u6pg2jCM5yoh3SGlMuw05n/jEKUrGMrQtxiptrb/nbvu
l5l43M/Mv0Z3DVjhWw58UDM6/VirldETVTmwg4UWiGpC2t+10x4gAP1M2tgnU8V50UE/I/bYGdiC
+yZ/CXvkYkBCYSf76RvL5pyuObXh4gAXt8GxTvHe5CCEuVEptAgIXhTagSl4RayG20O0Hnus4CWP
xk/B/bHxwj7g9JMHnTvG1/bcK6860aNm1A8EcodE+uTmCvDDuUSMz/mwxzt2K+caSUmErgGLOs3v
c/JK7y1P+06ZunCZ1zijlLNUCrquUU8fCd0jWCMuckJsrIpwMGhCPOR0f50f2DFjGbUIqUidV4mN
GyVjcCgncrucQmbbfnRPE3PHha4pOGsU7WAf252Bn/g0A02RZDAdCyLKkWnSAI8Y6d4ukTEO7CQa
fhJEAuF7GtX1QTnyzYFMsTJl2q40OSsTnaZZjR6Uubjfm12YLkmVCvOPQpdMnnFmMw29KfYJdzLk
WYWyYp4073Tny3bii9AtA74BFh/HT+eWGM+UXlzHVkCIEjBv8eGfSW/DrBu5ycFvxB550oRobrhx
p4+MIZPzCPUoYOARgCebb9tiHSAjWyBvYvOBfyeGHLCuc8X12lvMSyIO3KHqOAImlkQT10jPkbAm
NcFbjoFEsdpyNFaOfhADpbZF1lti9Y8dOXrMBJCJs396wiW6y9wEv1bY55taGCyY69l32ERvBuOG
jozNA37VVRz47zaUZ1gZxUNVAbTyJp0hVZQ/pYXEj9HWjI3pEv2S1JGh1x+8gTbBmg5JSO3TFeAy
jADpUPDoTiBnW1EMK69q00U70meXgqlErr0H9aSThVbW62HkeaMxmmwl/Pgqarhpa/tUTT8dUXPd
mSHZUKOuAL7ydR4GN3ZXMRcDvlt7OQzDJ0iRLQvME+crg33hr+qo/Ap5SJohyuBec9dpRGSHU0Oy
R0CwFxHyO1MRkJDJrYE3fwne/ZZpLOuNeFhE6IQXaTa9tDVXR9iN8FazFm8mLq8mZhErnBo7kdPv
VEQLY0h7WJIrd64V2koXeT+BzycpOue+G1wWVDJEKoTbVgA34Pz2L2M2PKiIViDNjByfbOjfJcVr
oXePGQGFV7t1cX6JejpwNFQ93z2QKuIGknvmFOiTsC4iY87OWWU0O4FLKWbSvcGqGbJOgJ7dDeUO
Cxv3G88Y9rhwcJ0oPIlp1kuTK4Zga9gS+QMlsUEmrJGYwizX+fCcDN5kPBwqTLw8iunqsqxn48v8
SM9SzHFWG95GBo7AUu1VT1tL2+Mfgio8Jq3EzFOplYrDklSOWWI0IC+w5rJkjIcSSRT5yFhjaUrZ
lRcGpTTzkGQTiaEBpE4ctNYSEzMBGmN4wYjCAURad7xlGF/VChNlADNUGQ/pJOGpOuSIOeG96G96
UyhW3YSQYM+OQ0x8yIFjzj21R3nUsE6FYJnMQp8HD7yMb1VPWtyfLBlsiYLaR/5oUj3FOJJS9jZR
T5ZfSeQ4LLDFpDcR52OhHbJ2uBgFkNQR30NhkxzWde7KUdZGn7iQCE90UHMj8rEx2GJJ0+ygPLg1
2lhrKvbpYUrK6WbG95bqmNi5QJncdHiRZngbesIPMrvbk2GL/yNkO888tFoEdfSc+ax5Hc0+IzdV
az+x2ai7UwUcMViTEgcQmBJnrMeHsja2HH1fmN1+JC7KoWqCsm8a9HR5eiHvPl5Kk8FKER+wyIFL
hBmNIyU9gUbbWoFXH1DDnR3LqqBZqG1Iyjcnoo9AJkURBuj3K1JrcEtfwghzGi4mo66qNsb42Dj5
qzTca1QQpQH28BIZ+Uvs1g8YzE9JH5L3FVMAzo+82ER/lzjV0ffMn8rU6k2bDWTx6EsTA9cS8Ry5
8ggd1qAlsiUPbby565qZY1dLCpFM9zZV5BzmYnKPu+BYEYqA7Bche1W7+xiEjobfH3VRurKTaDin
cXNkRLyvGP+vCpMmG4uDWDSZtSVlvV+7LiadtqbJrMPj9DEgQdsx3+d0p6XPmUkMAslH1krULngm
KpehEUp8SP1wi/pkFwOE2M3hJkvJFLBXIV4ouyGSoulwk5r9WQ+N5p6qv6DVTB/thnxGhbVKL+vx
BG2LLPeue0CriNrKRFPA5Y+BONOfXB27U8nBiqKXHUBJn5HXgobVAF7VNtZbz5dnvdhe0U4gGraP
ncXndSYNJ6ctbqkozhlzzcVQiZ/kdBB24FFilwmkXp8nQuudmmyWjAZvJdM6NnEO4vLZQ5niHONU
6lflyAAglAjIAWzBSotQaXoDrz2AYrfUDxjNf0TN+JCBrR2q8Uc7OCfkx8cxJWGQ/xaWHTMUCpyb
H9YXv6GVyWr92DKGpxWcFTBixOHa3YBFkL4yh8g1bNgc/FZoV8B4jZBAFw0IQtdunzjNDt3IZauJ
r4gKTjjlQ8PUB+lJfd8G1bao6YnzoFgZyMu9OGyOapAIGmSS7y2cMKyl5DZjOtLWUt8H1GSFe1SM
FmnyDTjblDfdQMHT4mxcTa511xPePEWfCbU2GwbkfbJ8qr1jET+bWR+u7J6xuj1AcBFFrC+CjjMm
1yqmHVP9IxD9NSuvrAK/nFa7yKj+WVjAPeseSllAEjFx9xSoXPshDKB1qfXrKCVtbQjVwYLNu2ig
nFD8VG/OUHxquvOzmfAAZKlGjS56nOjeSzwF0HVQlDNXEkspmEmU+peuR4QHjBINN3Gbe6tw39yk
+c6jr9ItHumF31JlvduyuOY8wlw5A2jo4IbWOWlmFS47Ob50evZzUkfNixdtZrx6GNjIYb0L8LXN
c5TnCfjsIqfUWgUEMUV+dhAcM8tSTskym8gc01LVwuGeVq3uP/rs9MNAHBiHvqZoypC8JJiKovE+
hdjTEJWcDbzPGnlSVvIeG/OMprwfkLgitHQeNE//akRHhThpj5WjKHVGJDxRE30UafhgAVXyc7xG
nki3blHpt8AMtNPv4Uye8565Y/OcGAh4SwMQhMSzQBnCzjGgeckq/6iJ5pKW7NuY2wyMX5EJ3pJe
/cRfxxMDIQSeteI8pOldQ87pGpEBqwWDTLxYoMOUxns0qPFkFD+1Cq6XOVH0EuyEH66Id1NrtajS
kQWak4802Kl+d2YAJHLbpwFk47kyHcSc5dx2tKzUUAcm7p5UCm4VuDfDUH76ikj4InBtYj085DE8
Y7f4+t/d2vj0fQP4/ZAw2bV84mvImLeCGsJE5pMeVOJiHfP3vp/Mk8xaclbNOsJuase7oSMKh0S8
4NQb7bmMUX1CYENlXuNSDOyvpPKQPg2FOCow5UVt0/GIAsOiW2krIBLs0Yj5O1uWXe9dorbZnIQv
Ft3GOITTU5gaNNBSnKz1EBT1QfTOtneJcvZ7/Nlj6b0TNFCVdBuSQhy6D2c9MRVqY0hYj2lOfWAU
6NkzSYGR1RfX0u4YI3NW5MEZZSKRIS3SocTTPiE4sXNmpyewd+gW6pkW9/BrOn76hCZZcuw3CK4f
tCjbD91EjdYDGxli+eiY+p6HnrEZOXe2nQGfPV8rxGlHtzXOFcV7E7mvnsdQUkXNubFqtE/MtWN2
2UsricnjMiLaU/N51uuDe2V7lHcH172DfSfvntPBrXZKpicdrxSMnWQPezHZ6mjhplgRI9La37oy
2o1CYc7kF0Ios31/OQTBx+DHb07JLabK8Qu4RLAIkGbA3qgxXTB9r2DgoL+M3BoF25jeGo4+EZnv
pss1F4WXrHI/MC4+TNw9Zps+R0Ixr/cfh2xYiIZsmpCgL6aWW9R2+sxCI2+JPU09HMjgCKrX3kOt
W7nBS0b8ATZQTKUBfgAaESiCKP9j+CdaGgfrOFYXT5gYLpK5ItSR69WS/ZU1lvTPGTtMrli/ds59
oFyyQktWUZ2gi3MVj2oN51p9jzOKF1QBi3GK4gL/1F0guMlS8piaKWWeGKp1PuNYHyBTp5s+soqN
QXG/hyzdFcsBIOkNXAEP06m8MzpG4BpwspbUvXWcavWW8Rq9wDcg1AtK0WfmyPdGfZcEVbbzOm9R
oZlg4QD7IxusV5I2k8J5T3Udsy6dOq/W15An47LBgLAcDR8zQohhY1LgbQXqnBSIzHLS63QdT3eI
fFg354z2jO5opJesJXko0osdi933uEfpkKNsXOJbZsdqCkxoEXuNWKH6D/EvrsLnzm9htsb1KXYt
fHyMkB389P6EsmQyagMOdvMi84EXbD4jUgKEmwqZqyGm/qsHJDQlwxt66vISuobGAEfP1j6NhFN0
54Y92VZZJW8lYHcQN6+a79cvXpovZ0Yfr6XVbipYogciknbkHcS7tJeo2zzQlEH8PBo6bZFpvMmA
NV8xVhbrFeIFnKbYBYfKtrr3TEtAtUakktlD8dLo0yvUTG0hEvuk4gBWS1h8W135ifUz3PSu/oys
ArNas9N5vi2E2S+rUNsBrAtpOHU4wrw2VbXJc/Vjaoc9TEQNwSOsQzVY3BBYMYY0ODtoE4mB6y6J
dfM7PmWYsHi1OuQRVeW8yAlBUlkwm/dZqS8MWZ1VNhHREBgM92ZnDZwXdEJsGu1UnbzQuBQkfNIi
A+Wpe6KztNC6BsSRpSmKutQ06l1ngDuQFU/pGhj9EhkdC8HAPDMZgj9TM1Drsi/WJEeHcqt32C2S
bOShEZfdJnS7d7MeBPzUHMydSchdTIeB7bO4ZoN6H5gAH5BtI/mxDH9RoyXZgocJb3rJ8Ao6OT6m
0X3XkMcVBBkfezxtRO4xvQbwtPEN2cABxmsQSlYYKfsRs/TUKqXpwzdXPmbN+5xota+siFHLqB1R
i8Jyard9nz8ZbMkXOmDSZaTVb6Idz2KSN030p6hqVnE47kVsvru8rNtcSz7QvkZnM0+OUkkC5zLk
cyXs0TqDiYKFaIch4KLpez9uLya1upAMXluJSyNL5EemfZAFtJO0CAYgLymNp17nhpziWeXPFR54
DwGdI6MeTgCv6lEdsag0UWJdYrSLtvmCSJz5thFcWnTj8EtZUMuyRFVpMcHpUywh/czhMesPTRbf
aIt8goeblxLIw8IZUAGFvFassa8twgnDTMZz3pEy2kmBLppJMbAhtQ188UBM+p1ukhXT3PQAqp6H
l8lhQspTq1rnQLUt+cNKdUoUIiRRoaOcwBK8Ze7yXnvuzUoxv2bD9LOf7IdAInTVQE3SHjD4JykX
CSN4AISSA7QK/NGlPZ1hwGtQmrAHYNJjUDFUG68tjkFsS8QenDxhaMHjKzSca4YWrnB804ES/bKc
ZqooW1yM0yHYBfNHojPBprd+TWsbq49evhkMF9BvTNl6sElB1827MWqbvelq12nSHxyr+jkY9jky
WJm6tu5sCrcj3TsOnrtxjO+iqTq2oCBV6sSz+aHbtHEXHG1Qy8u+YfToIg29RiNCsch32JbFRAab
cTNTQIZNLYV4ceScIt2PBghtOo2mR/KBpQC5BJmkxlBeDBeJLUQLbstIS5o1lH+XeR+wZtKjRA30
Mn6i/g1XDnLOVeQ1L9lgODi2KZZyHJxrVdobbHfAliafnWv+xKM1PJUxlWMWtOJAu0MtCUHJN8k5
dZyTMRnXXOtes2baBxmBXvPYIY3QdTlQ1KhsAezsR1G8Mh6gWu281QjEYNfJVpwDkoNY49cP0pIX
LQY1RQbpt81sBt4mdFGcYtwQ+Y27Ol7XFiH3Dj4cOC3ntCc0I2BxMvhvZUK+ijk2P5KkfyxjivvR
9X5WTneVPceG1NzPMTfy88VzWu+lJO1ECILoZcPqP3K3pCAV234aQY37QDxGUZ4NYtw55INsH9VB
e+tL/SyN0V+xF+JJGjIQGprywkjWPoWMOJaqNbsjW4VniDgaAxEfrardvoqu2AHgTq4yraNLGzPf
zjTtNU2NfEeJsovBZh4Z1CJTC8nrS6YyvkPUdotd0d3Y9XV3tt2aq2hyAPNU+YYYHXEi+B2jW/+z
LN1ua1Yu3n6OSyyhH7Gw9bOWBj2llYE0X4w3TJ3MvDwM3Ey+FrFrvlN+eOzYjJqWU1BnFrFz19f4
NEaInV1jOZt6Dqkp9M9KsZL1asoENJn9NiT1EWvRjcgRxjwxUxTlyvHq6256KHEIJlNYnHAx3XkI
W04URcxrHd16ayf9B4d9BiO0O1VCrWzXde6tIHOxDGcVgT6ynrfIIfyu6GYnpfkUK4TMY9+gSOBO
zzRoNJXTvraFSJ46SQmUieiN6BhGn0mSn0lGjMFXAmQVYQUBHcbCTccmU1UaooQhATsWhtUtnNCM
eJmIz6QEdIeJK7OLw1spHevSRVN6K4U/MXYZdn5YpDc1/1EXiWgD6ThY2pPBIWdiiqeew4kx/9ZJ
NXXSwkadLNaLPBvn30tKv9wW6X4azOSIZjih840JfohtgYFI0QOM/j4keOVYZLl9dEUBRuD3//39
F1G6MMPJ3OvL3jwZ/ugf5qCjoU9ZpEpmcdKUBuyfVKN3nf/XRmmCO5l5KAnuNkwwL0T5hTtFY5ti
puyn2hQuRfTce67Yj2Gbb0M1AT7mUc6Ewm+vOiHvWFpTlgrkjlzr/Bqowb4mumNdnW58B7En90Xy
EGJRdLX0q7HL4Ztx+UJ4Yf4sfTTI7EZhZ4vo2tNCHwiZmbDH4kMoMQvf2Vp2R2f7wy9hh1qTEJsm
SrlY/OEKFP0D4Kj3WvNKaC0+XAxDzBedt3B6BBKjLmEr3vD9yJ3e1Dt4mMXh97Rzzkn/4lkVdyaI
Chbdy9/+8p9/++/P4b+C75koA9U2/0veZrciQpj919/c3/5S/s+f7r/++pvjuoIJBi2E51kwMXXd
5OOfH/cRyfF//c34PyZPhjHU2m4Hh9RZFk5Y7yZbMMdVEZCIQN77VlRyl8fx6c+/sKX/01c2Db4+
BFZhGoanz9/ZP3xlNxjZzxiUAbJESuQgb+Lkmw6O1a2Y6/hoQZnZeon0j83Iw3AS8c6NUYH6CAUT
2cGwmNGxSX+nTUX/Yeeo5W0UTRl7ExYeZzsNXw2TbC9ywJ9S2G4Lmo3iKc2i4EKpBLoLWlQM+xNo
W7ntZXkFHAo1g/SLdT+3jQ1X3dYn9JfMcLt44bTcFmFUPOCrtO+VZ++sesP9RqcN+JLJMRk9ytft
Q84yY+M3CU1GjJLehV12/vOXzhB/fOmkLpAJmbr0XKLZTe/Xl86IVdjHelHuIvxWy9RtsTiDg5vF
v+tiqtWuoctlD0GioWX1+imoiTrmujKIX2iKf3MFGfNX++USkg7diM3zjJ4E1rP963cT6bQzRUse
MLQZtrmCLR5PKrELEu055oii3iJtUpuSCax8CnYq5iWmSEGQAPkQTc0lb3q684LQxqp1znB4ad1K
vXkyVOv/m+/W/uNlZ1uutG2sCbyGlieMP1zw5aj3jcSJfmiHtNtOMsOsoWqP1Y20jqLz0czMs1mC
+u4qoUcbpgJiMzi6SSsS1rgH/HWd8rAwigKNbV6bB1nTh2YAO5DckszWu0Ang+qxmqJTVr6rWlKB
8IR+0TRPIyM89c88TgBmD6+60diPFbUOyJ5oPIHIB45DpsXJ95hEV0GdvXhuj2zQaWmMmAPUjSYJ
kLCtU42tYNt50YMCZPMoio4MDUT56BlKYsQS+s9iJDOW3AsI0zPBrPY0Qgf7vWJ+tlR1EiFUV+Vy
8hkCQpYxD2ljmv/mxRZ/vDTmF9v0DB4rUpq4rKxfLw2WorBzMXQdVIdCzjX8GEcSiAPyt9UJFwhd
XZuD+e9kdo37ukfwqNp1aTF1jm17UZmFem5TAmhsaC8jAcLPlAWMbEqKYr/rhqXf9u2WwZL12lX+
ibwwyYTCpkk0SntPHio41VzYBNDI8mbwqFz9+Z3o/aurydINaQhhWRZS0V9/QK56HDKeWx1sa2jo
w6xhow2FPSel/HCUfBGeEx68QakPdkDLpKlD4jhiF1JDSuiuTV/XM9JC7mbtvKILL/ZZ6tAqKb86
wJvbUSrSnawq2jJw15Z4Fn38UV2IReh3nWezzRogOpGu7EvBNvlcsExQzkcVJ8O1nDTO1SbDc+Ah
hKgxNDqAh0mk6ZBg8WKyROmas6dSclQBn1+pPpE1SfdHZTWsOWdXXQ5e+Tj2GYsiGTdkfwf4jHRx
LJL40R4ysR0s3WUQ0D5qDUlNk2KaEWfzMZriasgRyu9NPWI7H+rua44DemEkyUrOYVeYP6EZFKG7
0oIHGnwkxACHVnZpnZWRNEdCDwrovqjtSIAO1oYRPKaRgwp+kNBFtYLhMmbmUy7Mo6kp6wFtB9uI
MqEBYFOLDeXbnerqkPi4RSrUCvd//tab/+Kt5y0Xluva0kbP+IdrGyFz5fa0igcHN8RWYi+4EHgH
VbCV/YFKUKzY5lg0iShWc1lV6yGEowG1rycj3t/g/mouiCGgDyh/a0ADWJBA5TI4lSEhvlwacRTF
1z7u7khNuTq9Uzw1I+5EaqOnzkntQ+DU2IHweFWdbu81cE0bo296vG1jjZJnmX73HHJ3jN5RwlX1
ns04FTjfyjpzC//45y+HIf9wCtg8TPFZ69LWDZdq4g+nQAKjjHsgKw/A7xn4Boj4yKAkg4PqCiQS
05Ypwp5ArCtNOHiSJsvAhTdecaHu32tF0f6be1P80xvEQ9lwuRqxj1kWaqhf7012MwoOgmftsx5C
IVFXokYwMkz5SYw6hA53henxYA7mUQQFZtpkMxDjEI5Ik0JzO01by3MOms0smtn7WpC8EhHN8+cv
2x8fkCyrZj2y6SBwNlxH/OF7jCeykKyht1DNoyRsUJYJyDorzRSoCBHlLgsz/Qza6NJMjr/4/Wv/
5y+1X/N7LfhZlCPxLKH6w2//tv0uLh+4Z/57/lf/72/9+m/+dn7YPP7pX9it79d//Au/fEK+7N+/
rdWH+vjlN+scmd14137X4/1306bqf4vX+W/+/37wL9+/f5bHsfz+62+fqDPV/NmCqMh/+/uH5mqX
6uQf3p358//9g/NL8NffHsOPKP3Iv/7pn3x/NIpiWLf+w5aedCh3uNQpd377S/89f8Rz/kOaFrZU
tmG6Zf7+kZznaciX1P/DtCXVrU6mEt29RSnXFO38IT4bB6Pu2fM14Fi2a/72vz/63+v2/3mz/nUd
b/7T/ecJvjtTuIYupSP4bL+U03rZlt40aGoXaimLe0KENxOKmCXlcnHh6X4hqex+MID9WiptDw43
DVPIGmns5NvPU6Kdg6ScMyD094H5yKQTQRdZXbjvNQ07i9VEO8RETyqKjFOrTP2EQJUcFTbCU+kU
26Fr+22ledV78oBgunsUCgwxQjVTRzeAULfuMfnk4XCOBfT0ZIB0HAp8wOl4MjG6PyQ1QglS44Jd
ZPSHf3gf//5i/WOT8891CKY5HWW6QcshTNvhOvjHXgMgbNjlLK55/MakotkzdLtcDErX/i9h59Xc
NrJ17V+Equ4GGuGWmRSpHCzdoCTLRs4Zv/59QE/Vd2bOV2fmQiXK9ogB6N6991rPulRhDz97Bj+D
qJpOAh7IVs3gkQPZPCYtVh5tkdPu1bSt6yohBiL2pqfQITRSD62Lt3R5nRgVLHwTbnCpmzrdN72F
GSpHmTEFI+ANHyVXjsKCI/HyXUNc7f9+hXJ5Bf9ZhDtaKOFYyzKnhElcwd9fIR38zuk76h20JOPe
sfvybMYhWlgfAoOI3qRrle9zqm8K3FZrwi36g0aGs619pnJwixC2uxnTkB5TGqBsdRN5we///Rz/
61NAG2JSeOMX4Mqn8v7HiS/xCLClBnD2REAtaSYZwPwltbUI0v5cpoZ5rNr2zu6j7EJXC6sUSpJH
zBOftZl7u5qBLxR1DA3V8lc9wNIuPYGXnqECE65+10wpY5YE/aCX9tg+dD7dg4mrjoXnjffIIbEz
zS7TF3LBYzu1Hv73yzP/ud/w8ixHk07omq6t+Dj+/hEgnXBJpBZ6b8QFjSmB9mPfZhIDbR2lT02H
SyB2ApgbYNEe83w0b0U+a8gbgkgJGeoteIT5qAQOx3bsv6cYVFUN1HrVqKy8JZYN80XrIXJPAY4V
Nk0Xrcyjw2wSaJIHbxxTwI0RwmvejW3h3UQqAWgV+f9W1ct/9gwcW7EOukpIKl7pCPn3FxrgX1XI
svq9a5Snkq4IxsXwibiW6Kkr5Mz5exiwHup1MAJZrKYfbuNHED+du05V2dssSs5QWP/W0vBNyHq9
cQqpPf/t8LFUHH+7JUDiKc0dTzHiscf+45aQXs4ZuqwgOARy2JZy0us6GPttaiTV7roG2CFSkjYk
Ro9lMm4/whb8WM0tHxv9eB+M7lcQRtHpzy2eT7m3xwLpSIcZUjWlt4YOmoeOWX5F5+hJqiV4Igqi
3XUdaEaptv/7ClP/XOMdthL66crT0jO9/zppq8rj3DQyUOiadklrFdMejM1C8rKzn/PNyDSO5Txo
7kRJ4MFc9e2etKLx4s7hU93tppvWo/9tNyJ7aNMgJCkosPeTnMmOY1ZM0KJ+QhVQHf/30zaX6+Hv
HwQ7oC0Vx0CPI5L7j+tl0GGtulB0SAeK/JYYFeIqjP7sa8fb4LLvTgZi/pcQYrcS6fxQKPsVy3PE
X1gCVGUFE8Pwz2GHxbWYpvKjYKIu7JSZmDFccOiFN1XOiBS7KGEkNnkVi2TSG+xXaPDZz7SHTkZs
jaTt9iKrGVpJJf/lWpP/fa2xgdvcC4okXdP95waDy3cu56mr9+Z1O6jW1wh0L7tAY5GP/KuG2LA8
v4ecnh/7BrVRC3MiBhrzwC6NNDV3B4IS5cto/tvOsJSQf3/3ufwhL2hhKcoU8Y9lKS8cTEJAMvZs
9taRQN7kGAxtA22tY0KVJ+ZNbpcEDlnMaaclC4Ew7LHGpTuOnLxTxHNbQe9sLN//5bL476tZU0nR
inH4z/McSqP/3JQDQPiyo+e7HwdVwCaJm4dmZESO50AnyNbRDp+neYADXCiJl5OKC6sWairHeUDE
KG7SBK/7ZHnzpyM5bGAU2kxYr5j5T/VZVG59LlHIogoksheIun0jErgdoUlz31P5sSGvApEwY2vE
Zs43wfFMr4g4msdLSITKv1T6LhfDPz8Jz/Ec7aCiZKu2/6sKCYfKZ+suevB72DeGzeRMp6iocYmL
2DsR7bjq9fgUlh2wiIWa6TsTscJ4T5IqO9owJ4g4vbe9GmuDGAhwJRx8XSrimFtBJnFBdKOqUNSJ
fnpV0v4RYiwkm56NZajcXVMTppBkqLRFg8aqijBxR6GDdLaIngjCFse6DH6B6bBXiOsdsCko8BIF
8ZCTi7PrHWFvmtbFa8lkoeiyxySRqOwE0By9aDmivnoLo/vJrNLNGBp3AXfLSjPPMtOyBVGWf+ui
/CDR9VAo767rZ8RsVXh2JJxeMFjEwwLZwYYukeKOhHsz1mEgOEkwHkz9dkYL0C0KMVQop9s4aap3
XhSgl+dXY0H/9lrjzs/nU8DFRHv/GwFbCI/rzZim4NxnxiFyBguL271ETCT9hOjyJpk4fwAgspma
7t1Q3o/GKXiE2XA3gBdXFa1SRPP+MVLZTdfyq/WI2773BMNsr9zaGKTTk8NxdzPbSE0yv1wutmhf
11jm4EuUK7NWNwwKyBGxqXWArcAkgVI7Yq/sZ6iiUR+JdU+tlhvxC3TGLybAgAU9AGtgpSI0tqvY
jPo9fOwCm82nX0v8wajQ8siB9gQoKovFhWJuNxXGi9DeF8SxXUeGsx90G6iIUPVIAkXI/8ZEmUNv
bxFHUHo/05GuIjcMU0m+9MslR+4Pk7r8hR7TjDyLvFlgK4QDa/F7NJtXFKnqsEhnygQbGkFgBPLZ
yCFdkiLwLwAPmvLXuBOrtLRuejE8i9A5sPve266DnKWzCGKOu89w8E52YkIEOYNIbxqcaxJHHb05
JvkBl7Ab+RcHhGnrD2pnTctFj7/FCLoP1SxuSrO/cVLQQ0LvUhvrihEuzC0btBjt7SiO813D/FFI
47mxEPDKEgCDb5jvRLRJbD3mSoYVAtbwYZoWpdYS32BaxccE0a3oEYCEDZmhRYIXTwKdXdtVDV9/
fIMDao3NT8uaoFvo+q1iMfI7cBlEO9Q0FzaA918qGXwUvfNaT+CMMKZ4Ume7sshxebXHqii/mFHp
dTZ2b6RV9Zu6dQ82FLxNXnXWSqdEY3qw76rBQJ+eLAq2jLz7AZsX2/a88uHW5MtcgUy8G2IBkKL6
/m3IMziN442MwER4tnhOA+ZspE6DeehQ0qILgvW+BCtC6p9anj7pEpBsuC1J09mSnnQLOzXfN4r1
obPnHy5G8mebzBCNlkD6NR8e4IzI+5Eb0ZtGmwkWEfkbArKVbuyfVKTjbu6Ci1fk963how4fvOnR
kekBlZx+tWBNYuJt9lERtFtYtc5ndhGRCLH458W2o7Fxwn1pngkYOMWjvUTFBuquhb8NMU40wFnw
H1YNUQVNLvQzPGOYbODYiOauD/VSsyS1/SyXhYh1w3iyCFBFBpI53wJrRgrw/6saH3zGvUhyx/CU
mKX9Q4vHHKnIWxEpeeNatPK9wbR/9NFI1HGcFGdf9tZrpwfkGriiZcsQLAjs7lCi/t0GUSnfZw7C
eHfD52oKnbPZAlkiLlXA68Lc2tSqukWQmt40PildKSISd2nXLTPqiYk2Q8Dmrclb9H/1/KOsEvkY
dJZ4dLC5rUdGwvvRv3GiQN2GamjuDC0WIkj4wjEBg+by7k1y+vRSN76zKmu89/JRc3iPyPRio04D
k9ysoR3eHSPeMjlIfw6OY6zw8ZyTKcHnKafkpIek3nRtoB4al84cn90qxL6wtccaxpQvv0qdnfIo
1M+Dzi7XI4bdaXPXB1DzGoeQaL8uTz2u0PM0WPUZga4ZD5x7lfU4sfw+NU1vbjM692VSbDRT7XWS
OBkDjyZ+IN1kW3tg7btZ2luSioxndJZmKNRL4brHzi5GCLI1hOpGeG8AvmHozDjWpXMYysa/iUgC
AguR0dvgZAuJwTYvsxmWe1eOxYEYbGSlPpf+gFBnTdStfT+PVXHo4waNweywyYUJSANXvrqlDL90
JOGDTM54j/o8OdM2RJ9s4EyqM6e4eL46TQ0rw0oMWDfL0Xnj2HxOQWWvoswpH4jWLk7Q0RMCiS2x
b9nddp1HWpPK8k+8tymzD6Njmt3GZL+T07r83G3mfh0jAoQxy8h+EH5zZ6VlczeAO98XUWitQm/m
w090enYM0G6h2d4rRdQjpyesl37d3g/LzyrqgZOITGytJgLZkrCeuArc23T5cv2u3DFJtf7jB/Vs
kGVtOfY6miNCUcJS7drCj+/AAP/1ZfYIiuQmAV29/IFUCTCjIh23FZ6tM9f7dFZWDV6eHutKRtiE
rj9ruf3//On/e6gRQHjpUF4MokuaRt47KdttPZnyHmIXFMqpa0EwLGPffqipBYBkxjRor1V0FkuO
DsStbAuqA2R81ZNT5e2lUc2ZiawTr7M0KmntDMG6CoICwNNY3A1hhPNjVNGDV2C9oDWPxYrETBsd
zgMa4OpPTQtY5U/fxoGCfmla4zL6VfkOGeECDMpCnMiFKOD9bgfHF3veeITsOmXYXJGXQNbVh9NB
sEcs5RDjSjAb+uODMUK3z4Sbv1hLCdHn99J6qYumebBIor+Nw3hDhRhPNCQ2BU6Oy59H8eDmh4xK
oM06FgsDwOlN5Cp6+y3bfu+gsjYLHZxCAhfMcCJhDpVCunNc4pRwOdQYCwvgYcuX6x9jH+FhTaRs
UOIoxVgX9hmYs5n3IwiT6GeBHBd5YmHfx51+G4Cp3wxx7FDT1L+QZrp3FViioiAzzAdWn8GjDTdD
yVunvMB8UajEEmbtT8lkwduf/6xEhTWN9/4A5yx3rOBClcysEwrBRvW2ehGGvcsNsD426g2owNgQ
jKAyf84Y8ZHm5I95jB51yilxvQriM4ZzlXCdJc1jp1X8qBxOAMWIJwtDkuIkN6pNCpHtQY7Oy2CT
keXkXb0ktQ+XunuZr8cHrAOces0ufDILIlJxyGJfN8pge11u/CL6Rf1Lr6yT9r6Iq6cCqMrZnfUe
xCNHykr5JxyuMyglM4ZCgAwR5bIBJmfmtDIUVX8UTfti1e18Dy7olyWr3z35mndTj1JdT5Z/6w7k
XIyNF4JQZBDRl6Y4FYDtn6SlPoKYNDeLBvfB7s2ndgjDH0a5oOpr+TjTUd6MZV/c6uwaAsnvriRK
oqEoCvxPdk61PHRveXJXwLkgx9DqKcrd+HHwMZ2UsP3pKPGQKJOXP0/dzHMJqZT3rHEIfRmZom3q
zu6pL8ESA/YrLngnvul29TgFeCRcPFbRmIMXNASzrDajTm9TDwf3aOwYJUOOybsWxlL2KGSHmLdq
bxrpwqSB9ZEdU8iPWKF/5Pa3Fv68L4rUPlA2RvdoXdH44xozMA322lzNCenUtdWDXSm6/lnyHFaT
hfYbC4R7S/Pmrw4akS6fZWHa35YP5tlOKfq6cpabmt3i9mGE7/SIbfFoL/tDbELx/vPSRTZE58HG
mq3s1r7D0Q9HrDjywag3VC/juscItNdtbjGZc63bMKetsmyovZflPoA58xm7ZnTMdRDvy2ooX610
vG8yYUIfJG19QSMQgAmggEDjXGqa6+KAzQwPqzO89ED8LjU3JfN8bpghwHQVJaJ9BC62c+ERnQeq
fKcNw8v1i7bi+z/thIWkl/AsKdS5+XQo7qI6C/Zo97MjQuvP2NP8Y9tN9j1dtrXsZH0TEgaQXJKo
F6SXB8Gxqbxvg0l82P2oBzN6b3w7PRBeQyZ6VX+n1aTv5hGrsg5cUmL86YmaPr0sQilmeeJ8/fwT
JX6r4VI6rXolFGCCJNKimyb27dpepooz0WUDJEgTjElLdpAMS2sbk9VJizYfTtoa9U6NZLXMNTNQ
ZCIJthSnfqDuSClPGIRdH14vz+vP5GxYRxMTwZpAU5zmpjFvwjlpqDvG/o1IUN6T0ftRZriMmcVO
FckxfDAo+7in/zxER4Q5J0hJdxkceBRD+vz/+46eyovOYBNe92Czc+XBCysglLztMO0eAllcsOII
cN8jNKDKC5/KO3MpvhIgmzewmRDzUZ0SDc9hL8gzift2eolNw7wfPYwtdDEIoFQx0W2GY73A1kLk
FvXWy1Ag62J8/td31z+9/FmbU3g/e2n2PqWVmZ3+9I+TEg0jaPJiFxZ5sg9AXie70tKUIMsEYurx
SFTEJGwBi01gVbIM1fk+Qte6SvG2nRkUynMusjeGy/UBy75zyWBeXfo2AaljphcnNDFpiSkuYMB1
Py32Clp2HIUvKlpj9C9uZcV8SVn48lVSFaCW+ZnqaveUQDEmUOowxlNF2qyRcDu1AZOhItsxTQHl
vQxfZskRJMfXv0qicob5UOX32k04MvScQkqOzZj0TUlmb988arf44EiMFbpumGF4DkBIHdymGMtd
e7pFAvLXl8iHIHvtk1NPWBehp1/XPnkO5Ho/gmVCVdM+jaxVaHySmOTY+JTMw/SRlyRx/LnCOTM+
5O3QYsleoOJV6Z44iceLAqxA7XubQAIWWQ22J3HFZdIRav8CfOUUMj0ZhZOR52NJ8FZhysXRMFEh
0IicSjNYDU5c4oZLrFtHNcQ9F3bLSDpE1hPQa9jFqH82KdHdzx7cwip58JrmO8km+0YvW1fSW/2J
FD9A27X4GoDm0D7EZVk5bnjJbV/SQMnMQyngEBOCSnGCYuCcWlcv7jKPwLrKaj3P3h3BgPV+ChEn
oHBKb2eGJa5lw5YakJRhnXJ+AJTvszx6zt3wbpYVPv8EU8fVrpO2DdukZCvc/WlaGqgy2+u8a3Dh
0rYGPN9AhHygingNLZezfDAWwAzxTsUegcyyzU+CtvvqWisETuHsBjO+r3Xqsg8yrJdDP+zySk0f
KY7uJktPSHn0S1yP0XY28w3GqPacLuKV8pcwiuCL9gG5Fn17HiyHfqH2+/i+0xhu/Tb8YhMkFbzx
bosKzYu7LDdk2qcbkaL+L7keISTl6KdkwQ3ZL081GfunPyM8FW5yxKZr30V7O1sFFt9l+JSpYkn1
siC709pdNajt+HjUCx/nLyPQ+gmK2J4yVJ6sWnCsNyOoiAA8jiTzst1d3y2BUfYMGZxwBzU9XatO
MbtZuJmhfmdJYZ9kTUXbOkn8yAy5X9cqnXdxDyDqekGAgPu4voHDXFhncESk9sg4P9HubLZ/tl8U
F8028cbH0plwNmew7+drF1rF6ZEcE9u/wXOzARKGWDzCY4+02rsw93hFI58wBx2/BBkaj5KwKmDN
E9SdANJL3df7djnJaolMNZvd31ftNeIf6Klho4iY71A9+XzynV8TlNAYt6NIv31JH24O5Xgarx/T
deT359Lxl+SioARRc/1fkWTAYbQjVD6wzOlj1i2pX15bEI00ivfWNnYgJMUJ6EF3p73oJCH0vknQ
Glmc5E94Cx+BLtZ7BL/hLpmV+Ta18U04udQehvecoTVV6IwxtZLlaJmD8epbOdA0P33obTFtPae2
V01TJDdWXpJHq+L6LfmdTHnIhsikDfXTF5Ki+BQGDXbdgvyacem8Xs8WtKCmQ5+SzeOmrKK5AUCi
VG+FzWFxkHb16BFrjU41eM5ZUXYGgzLiNZk4BzUvq8nt0zDN8/H6Xe468xHIC6rS5TujSFIg6jOQ
H0H/q0qm+nEEK7b2+Wj3veiqpdvasPCw/3BkyxiSDOQHv0Tm8suZy22nsmT820S00oK5OQ2tPZ29
bgi4Z8kHf/UCLKOt3Xd0Nz8jLG6P2o/qYzpa0TpnCVoVeSqO19cJKpD8hjTR+7AaX64zVlNH99ct
6PplSPhNbVZeZtKkmUqaRGXZ4z5q6NAOOQipgV75bdVK4wQ0nKTO5ezv6HsIDCmnGI4rLkqCXe04
7jlqXJNI2XKFlRextp3XdHTyD95F887oyaicFGSEIIztd8NyUww0XkgUo1FsB4w6pMdNHxjw6x3e
lcXaE/4583WgXQ7oQH+5kaJvkZ4Mmgaxu6s8D/FaENLp4SDxClwzTxhFEyNjbozCif/6LgAxnpQ+
s0Xwx6cshlZeshl9ENTNGSXsv4AKvusocg+Ra/42cAjsSnznWD45RtGLus3SuH2gCW+Azh2XfFmO
E4M+RTimVzImV0tO2VtpgbGOXBdGYLd09x2PfFGLzBP8OltCtUh42DlxVm/od+LRJ9xiZdUqPlsD
WUL1zWx2ryxyBAQb2G9M/KqNCA9ICh9dn6vcd+iy5sDZ6de3a30IrZoG5yA86E8TR77RPnR2FBw8
tmic8xxEwyB4Z+gMJA+OTJ+Zn0Zej1s818dkaWiYA91CM0h/zlZ+wjS1cRUpJgnTO9wy4EcMd96q
1CVy0gj7mxrdSREeCM2R5J/YHKwYrK8s0olQQ+4dD85LzqOV76d3ozGptUNLlN07wNQ4xKzhZUCI
jgbULjHmxXNECEDp/yp5tttKDKB0wcEYRnpIJACnOoXCmsP387wwZCowPi2675rMy5Mkjczvfc5a
rtrodjvhqV8Rfqc3FbMpl1ShJPX4f0YB06lFnd4BGMoMmrcTqH27bdIDl+0nYQ2EcRiB3LTfUkD2
6XS0a5vGucGtSAZQsaYIrNeRW20lwGvAh/SkIFPtyEuIK2x5NjRS9sVmoMVPZwWwOchVwuiMhCg2
evjH8TudhAR2g8M0UvnWIQ9K4YcEoQFc2Kj2Oj7QYXmN6KzPolrrDjiFTGYYCA41lyLPzAXV2M9N
tnFTez/ixth18F1gCzUvDioJ4Y3G7QA3NgqBnVppZm7zuTphNyHptGIAF31x6P3wG1C0/WLUY0cS
sX22CFNbjakN55F/x7Gr3/rLbsVU7Q2DCW9nQ2yYkR9rD9A9Onva9DWOCJo0+3byvzQGIUtHNLnz
OcCuJ8fDbAXnUuuf44SFe4ravQcBZcPGLw+pIjUmo9WfA48wS9Huy0ntlFKSF4JFxEb7FHoOcLug
fG0gbwdBe9tYyjrOR5G6r1mkUXlDvcPTYRl7Q1I3BdRwpEQdOHV/T2F+mKASgmyrzrrM3kwbdIWa
3mnEFTK8B8kzAl2MUqAqyaufdV8y6qeN4TSfhG6+kCFPmiG8kp1rkH4DG2blZFm6i4Q8VTJ6j2E8
781pZlLHW581pKFmRk/4QPjFTOtpCn8t90rHhuj6hrFKzOQHS6a/iQrUwwbY8JJ2Leac3xC7GA01
1REIEfjz8lcbDMna8ABZaHfJhcDisoaXZsCM9S6FO5gE1kRM8MaYyEgWNDub9vFAYE0fWc8gSQhj
gayg6/Jd2C54Mztlfave4rouEe/Wj1bmHd0+iJ+mvNw42nuvfHiLhRAPmUVGnux/28XOKZ2Aniez
/VHrBX5LKPVcpO94BU6WS8ARydGY7dxLIPMnu0aXOlPrAKuYCfKJtrLwn7QB0hxLX4dFKhFrtJf0
YsLspaotGDiFxOLq7oMhxyeXRjc4tfyDqeajZ9FZDSq5In6TVSSwIJ+bRMLYoX9UblntVZphyyLV
oU3BvuP5hYFCJwdIBAj/xNHB1oKayAbV7mHD/eT2JowhaTmhtyRp+sBl8TXeWc4IA1lb78dW4chH
UsI5GImbgf2PN+NIVCNmTUNsZbW0VhhQrR3/M47yYWM0JZ0Onf3sFbHDTSF+tANy33oqwWTDXaDt
/BoaOWEBeXKwRues6OIQkw6VESXwKczzz0YcQzMdcZgkDd2y705hbRuHkrSxxmFQBr4R6ma69drx
VCtsmhZgmUNPUsbQmTszYAJGt8jigAqjoE1exKlPTblXOAG7PIGxx8RoNdeGt27RwzBIygcK+/gu
LO1tDp4E2G7S7xDSMJ2jL0lywPDkM1bCR9zt5zHbzFkDoYNdtLTUPhGLkJU9uTBXsbJo3E7PU2VP
q3nEOdP/7KPY5+q0gGFWFVZqAIENfaRNSTpwLeDZDdlQnxvcNARv6mjfI9Lcmia0MHeY7LvYu0M+
/VsAgym7TvPOYKQzOgNDfl5haEaM3qQs7y6vmuPmrasemPo1h8QpvrUbf+RI4d/HEOILh+ZVOiXT
KQ+mCf9Mb6z1wHkjDvULWp+OvifhN3wcW2/A/qvoHVees/Vt44WNZNrAQTRXRssJpm4OZVEaWA4Z
wLiJEAzaABuTvPwejcAEqmDcFgaTYaciOq6KP4awrTZWQrRVL0q5b0MsjLiclY8FmPVwM+I+B9b4
5Nvodop5wvQ29PE+8JhJMroc6nofKiKO/J7nQWV3Wxok8s4DFYVyINoFJWEXcfbTphHZVA7tFGCR
GLy7w9hFr3VGoI+r5nXQOO91rJpVbfp7j1PkTEucEbY0GH0kdN/MX5poShcMxQoXXkLiULiuDJdW
bFfe4zMC1OTdRimmozBVxpY2AIIGT+8rx28PXDDHuTfgLdTNjdAVNtx23Iu2OmDL8W5SI7vYZWre
TQQizmyBtI2be/psMIXtbh3OPo66vtjGRkhSH968juzovnfxuwz5kUNjCP3Hhy1ixWfkaw9xB0O+
iQg3DnqyDb3SPDXTRxwwQp4D90KgxFr0CRg6wiINPLQrOdKyy6aMs7ouzy1WS8ICxgPGZUJLw+lU
Vi0mwQ5DE+dN0wFj0hL5xbahTlGQlhu36iEWBA+Wm2Tb2sH52BHT0pb1eWCouB0RXUHdstbFOCPP
6kjrwN38DWSfrAA6OhHA69zuzoMmN9oTH0xE231d2yDlO2/XxCVZel46HTPBnCkQ8W6u4vtRedNK
WOVJx7V9CLyetob4KkiBpVVPdw6UeLFVPUo8E8F933ivzcwbASLpK4fqixaTJgyx57YBc3OqmpTz
9rCeveohW4Qy8xTcwPdlaGzAIM4CQMmeM227QX4PSoU7rxdnj7wjeg7RL+HLezDwxt4smFeHMYWf
ReypMUjUKpV4Gz3KAWviUiXFu5mFhXqRkq9mdOuOCC3mCg1OBPej4wJuQsgccQdYwSpx/WXkBhnV
LA8DO+A+y9hValu+E6KIdl4B3iD2SCeU/vAtvO00ls+opc8FANu1SzW4EgGlDSl+jEdWIY7eVd8a
UHSZ1G0MBYo2+cQqScQpCjZgZnSIJg5KfVxYuNITf+f02a7h1L8KM/FaDiJfRx7BxJ3Ah9o79Wbs
cWxNYDL3mEY78EsvcynHx/yZDt3rNM4XuWuDlrrf1w9taO5tm9O0NSl2UIuWvh98ui7rA6EaN5ho
wap2EKgh+2fZeM6kkIQlq5faKwOmq8TNKcXSixY1XQGd4EyCPlmfjC77oQC1B9FEwlBiHHX4E/3Q
GzU9gilYMPpsLdo3K7LSBxirK3Snjv9Gily9L9NpQ5Maf6zVIgvLovfJJs8X84J3KozxISBEV9g9
W4pPHjpdqMJlyxF4v7Z4WGLCq0lO7MdikyfjJ2RMcDAmeNcIwnFsVcwROx7mfrJuEQevW9y5G9CJ
63gABcwWeaAopXwVzWNKiLgRZO9peSfa9t2gD7fBII8VFNzzGkolDRYOo+ZS1hSst3sgX+0udaJT
0HpEY9ddBnexpcCoQcq0wI88oAMbC+hekHAdEEwXgcmLq4NqvtxZ9VtySNKbS1VM6D5lGW4zB/kg
Q9tlSGaelEVoZRUH5Cv7HFrKkPXTiY+m2TzTULHXbty4R8PW74qJLUE0VQ+zfAKIJX4IE/B72+PE
mjKMJwBkePdSjhc2Ac5e727DiG0kAvvYleHz1QnHdkPHVBNaKJJDNXBB0hb9AeHc2pn+YB9iXTzW
oUVCWG9Pa8DFp14/jkr367kLswN76C4A9FWI6S7Ok52hB9hUNihm6Ys7XVDXcTgBVKPo4BDaiX/O
IUK0yJkAl05/CLFqrA0JxDVvl1CMpL+YGX36vn6DC8CFhoqpDG88dNSrCmM6I3MD7fL4OuQOGwIT
o7k1wpWJa75u2rfWsje6cb8i5b1nAXISJ/aOPkJ4bJKkL1CMHnQdARCPSH1YQkPy3vzqZrKxZjxR
xkj2Dm6GU5D9oLtmXsym5xoMGEFZnkkpIHFdzdZFt9VFe3dG7ZenVlm/dfWcULUeaglofx5g3OU+
faDOnnaV0s1xwJm5rrJT5IqNQ3IIaCtl0L8fdkY8AprPG7GTRnDu8u7bWsIoo8+kiAheAHm90aV8
VW60s8YMoAbs4NgnXxSZRYaaeWQ7hOhOT9DYwsVpN5DlJvgVPlEr3OMUpVU3Q+WOSA6uvRmVV/hJ
DBtqZIXLsyq7L5Ceajsj7otIJAanA9ehFfq3IdGF6h7WwJIOuFl+hJT54IlfMNX6Y6AC0MH2COwc
VDL727igK7+Yp6xsv1Dn0PrZ2ACBguX/pyYw5LmUJsWsubbDmcTKnNQG7MIc/SDOoce6z9wORQKC
EmYv/TsO0vBmAA60bceQCZHgEkDAQXePSJGmst/HlL/YZAgWqvcpmrwtBtU2VTvfNNUajO+68I3f
PROUtVcR1xuKuD71Q/JDjMyzaspO8q7nuySxvqNylDvR0WyuQqLjWhOGkpf9GmPqF7ecWFn9Yd1O
2Qt6hniNAOnL0M5HNMhX7ZOg4An4Ltzn21zEBEXmIw3pYS9DMa0Hfj9bUXAIl9ZzqFjnrdHLNqKj
6I1SqlGlybwPomxvDhOSkkFxu+aPUzzVWw8AIydEVv2qOTdtxd+Oxp9SU2kOQRhsPNTN1H3vCEkx
89LNIJUcbH5qUPuPjOdZAYE6d+XQ7oQpiNEAdsOtVBwj+aPrlxibOWr2lYlBravYkGfjo2hAu3rV
yMq3fKl9jbJexGS8sL/MYUrCYYTTxwaBtpZleegHQmWGJQs8dJghlLS1td3/QjAOxkHOsNLgz7Vw
ldd1WR90O8DYQ9OyVFSrILLP1GQsVrQ2nC43GX+QEsmYsPImGk/z+EY3nr6OOjaCzbxoKElBIOxU
Yw87mnrJEFDHyqze5UNMW4jUAUuG7gpZCSxQGuzKfOqmkqncIYvcVxSEBswLesq3IA9gXyCbpMBp
T7MHxi2PrRpS0aU2zU2+LN55bKKj8IFkRJUgVoe8FDpDcqvTDErGIpesDbbfwtQSEfVH0Q3V1iLM
lvTPedc43HdD6J9FVn7mZBuvQuY9K+kjsDUReAmDduxxCOVd4VrevoqjLa7udF1yt4lB7IWek4OR
Oo9ClTOa43lvlnIp2dhALQEIrQu/TVnV0OGqly5/nOkT7+jCEc6IGzLW8NW64tb0gRuhtXzRBCX0
2eQ9omvgwDPEx8lCy5kUhU+HQ+LxLkT7fxyd15KjyBZFv4gIbAKvEvJSedf9QlRVV2ESk4mHr5/F
PNyIOzPdZSSUeczea1PaUFPgtw8ehTMfRiznDl2xkw77qqx/cz05DGZAbCT2X+VqwL+8QLoxHJ5P
4Ep9SQ2GScsncwygb57iaape8o5Qhy55Wor4LTTZqMagj8FjRB4A+Q1D33wLKb3eZZVPaAgdYORa
xc1azFd2ocPBbjpUW4l7wDdvR3nHonmAL88ekQJwKvl/NUUFcYoUrLuJFde27JPDWE9zpI1eHEQY
fLKQlrN9zC2yklIjfIAuRqsGoxVnhryi72S3QyKWWABxy+Y4VVSx9tBDeTWeG9UqogHtB6NR7w0m
b3CctozgKP6FF/aK6g7A61IcVRx/t/ndgLYcXGbAb4ZlgpCdQzbw2BVEIRV2mW4w0r1WYfAbEqAR
TlA+ywJeW1dbUE2KowudcC7L7jpwRwVJ7m0ZrYQbBTGSkI0tSc7PRjp2Vztl7tpn9mMyMAx2rflm
BLCCjQbpVDz0J57QdhcnfnGkVfV3QNGLBDqW4lzcean95QTmn35sUUqvGSSymq6pKfuDjY9uaNJd
7gOMmjwuGKUfm3Z5Wuw1iLJtj/Ah6EnmjvVY6j2pscYEFVPgj/CCAcgPbCRqBzJUMDk7Lyi4O5kW
hzo+qkn6FxOJJwFjkBv7j5mJWZ+M+Y7Ur1Z7NoAyIGkzt+lxxjciC986pCa58J7fts8//mI2zyxW
XkPVxFfwNkvkE+Bh+x1bROg/CLsu2vJe2zVNpqX8jsrgCgGeIFmsJWcwCUzdwixChnvJG0+eSLUz
V2OO2sVQJnbW2McHWqEIsUK9AQ3J1Mm0ioPDRdwmLIvrJfdZbpK2m0FYqSWTc6d1fmFpQuFIEMQo
Cv1cksojVfIwZxWWfJd/8kMYg9Kw94VLsIvp+fIwwQRKCPBmAizPEAGphMhql3hS9l76R6IzN8Lq
2Q7R/sSJU4DVCB7ryo5cj0ZOhb3ed/lI2K+iIeqqf5bO0BnFC5GoXnqkOqTvwlrU+8aRdIbkAOyO
mhWRDygt9heDfIqz1kAe0XDfd524jkocp4ALPu/8kv2ihRRJNqclJk4uZVS3+EiRFCI2wKZbZy6C
O7YRe3Pmc+8EiF19u5DXoiz3uQwd1GntuK1bnB+09p9tQnGPOKKrhvpUBf3R1SuXfiaeGLLfFkkK
88oc6CkxayURXIliJj1G6diHD7XqiNbEPr0zvKM7MyIDeloxZpidC/rQZ8O0d3ksnUfKhgsLZFjs
jfdeE0OILCx4LWxUtYZY6CQY8U59P5yT3voYyvK1EFyOTcudJAKQqfWU7MyWH6f2GA+52fCTajJy
l3K8x9ThXQpMBZFWeo4CDzVmwP5ubzZYzpY070+KR37jdt4nyP324nEnat9YiZ/WAzIqxqVyBl6+
gjUd+ykMeYfkyEYIw0hmtJdCAbHv0/vCH78FMnyknM5FDz1aWN6ahkzkw4JTDKwZMF7hANRa5EPs
ek+dT251YU4g+ns6B1+Tmos0nwFSZaCfUGxjU7ipKLbXRALi8ECgFo1GuZKEzItT+J8EGGBEten/
xap1CgVSyvmhV118mZb4Xob23vJbwVSgsi9pLR6XHhiiAldFn5D9HwStbUiNzkBOjoPOFe3GOxXU
8BD6yAYUhytQOEwaoVpeOuDw68nyNg7kBbstUoHegWWbjN5OxdYRQMoWWkj3kOTfsqAlE8MRavcp
lUP+igj9pjzm+Don0Aoz6qFvZkLf+mWNnOfYqRseVI0d+nnp4GDkRIDlQ0VeW2c/UJ0EbCiHJ1DW
8LGhUr5nwr6S3051W8XqMpS3enKSa+6WB4Ig/FMWp0j4zS+JdCvKKd+5GZ03HqUUn3PyNubstjOH
NJ5UydPYmMMu52uMP0nBji+RaXj0FUWqDMeUtUNvbvQjlPU7PqjmvQ74cHrDkl2K8LE1NRg/QbfU
cI608i5gq8scKJkvlRE+z01r3yGNOa0Yx6wzfykhbrNiZRZkRIrbdLYbd04snB5Ndx6InkJxFpxC
mx1aSJZVH0jrOKVwoRwrFS9BEL8mFcbspZs+JBPmPQ89G3rC1wwIGnM9PsadRawHN3HfQO3rsRLX
ycnMCPrFbfhYecxMfGkuRDEjjCVX+09NiekMxuM0p2eii5x9WVvxIcn5bLvtgvCErDa61wjJ5hqu
Xv1SFoRR64UvDYp52qPwLbCrNaO8jxxDf8R2xVCwc/bSQRcxL/rUk4sXTUhgmfxOWzEV18IgPdCr
KLU7STicgSS+SbBhufXTrFKBlEHBoyasZiVxA39lOhiJPg8YYlMlzqVHiWZjUBUhIa0KUhdjP0TC
COW2aT18BQKsc2owDnWUfudx/tsOf9gIuJ9L/+A0LpmvWEAvyv4EpDnvMTGxe/K9K8PEJqJU+PaF
ozdsa/4N6BzQotAggG1+Dix1RAhDA+ULgJbckMMUAlD0Pizb3XRNqU+Q3v8p6T5XTPAuhhfsO794
dNu6fWj7G4F9OmJn/Vg2DAy/xxlYezGJKNiocmqIDmyLbeaQbDJl6UMD3YW03aQ+++55hGBZZqjW
hOvxpbKnicUpe5w1dygfurUyYo+gPF7d9lO0NXTNkb5skTZ/taBn8va9X1LhK2sn0uILZMghz0pe
PEO7+2ll0Td09G3sELXYDPd4LHnsKJ4X9tvJ3L4jJngQJaxFz0Nmomkfz26C3KpaAqTgA2bAbDRO
+Eff6/muJ73joXShnwvlf8Y2bFGd/a1j8YhphwNowjtExz1D9ICL5lfLC6vU5JyF5WE2MoKEPKJN
jK9MePJAOC2PMVuGfehBQ0cc8aLl52qOWlX0jjqsW6ekK75xup+Kbq2Iyn7nNJiDSAzyaBF45Ebl
XAtNLt/QOSdgDBs4+jCM4E7tMa3d5YLwBiuo7K07E8EBGelQdN0DuqUoUPWen9Law/jLjtTs+9ma
fhLkHpGTZuZlwwvEvCgXLhJOuP1x1yNID/HnYcfGO37xQRzthFLMVdw/SnR6G4JYZDJL0AbUcBh1
hgXy0T/02VDvXQXwxZH18DyRPQCscF+0zIbRW37VGWuRsIOLiIsMYH+XPrlOuZysDIN4lnAXzlxw
22Gl1Juk0mSsvwfj2ZRm/tIanwbSY/D4+G1GP90HE8QjeynohWrCXs2+FwjL+AblDK8+KPo7ucDk
06xzt5VppifPJm4unvSZUxEnAkFRwwQWonxusuclYOFir7SUpWPLGIaXKimNrRp9woNM44lRVkqu
WP/qSKp73FI3ty2Me/GPoWm6h41K4zoeWZiw66lOhsv6LmU3oduQTwIImA8jfwK3y0N01wS3POsZ
lZ2cQD2HDCkOwMXAVrDXcCaMcxnSFYqDH6gG23iVUfgljVuRcZkCAExb8bEMLlvmctj5M4nIhBd0
G+xgiQxunsGmzszJVQGyhSe6GpmI+Z8G6YznJCZhoPGfQwldyFXdZ1xYZ5Rnyy4wGoJ58xc7yD20
Qg6/ROiDVtXxSzNnpCiVd82Ch6UdS95eZDJVV62hH6jgecB/a6dvL5YuXssg9Q4wMf7aCDQiw1rw
uZdgrgeTV1R/+jbLuTqHKpqYROERJE1myVh9UNtJ+vih3eXKuK6Lb9tBf8IU7175LCh8sZw9omVY
GrPUc/M3FmO0QMswXpmx3/WGeGNCU+xZoFO3W6/++KNQlIqiPAcpETk9Xf2BjKa7JDl6c4dPzzKj
gvXOBmcY4oYCnmzpztCRiYDLEIot9EQ0GPwKzj6d7QAtT9qfMO3SkYRLs/P87o21YraXil4f5JBI
oA8ULTOgrjtwipD7tQcpeezc6ZWeKoJ8NmIcdDmxPOu3k/6VLdqd08yvnk1YklWzNMEiyBNPDhNB
q/0u5lO4DdFlu5gu3HSpN01H/++5jnlsGRwPOmHa4SoSKCbzGWrFpxjmu6L2rzOO6A2hbFAmOXUy
78XJvbPfJ58WcqIzAEvaTtXtxqW4D4liIYEzYBfEjBiB0IvIC2ScmrmJWesDPkQXL0auduHOtS69
W6uDtvur4zrvWWHdQsnRPF+VVg9LP8ynpnHJPcx38ZKSLTfnD6roicy1CxCPPfmIgJ7ywr96EgPV
xHCyN2C+I7AjaMFO/7bomzVoFST19Phsgm7ZMjz0k1sdVkp3qRpASh65FWKa2h0VIL/7CvyE8n/U
Yf0E2ILlKbBUc3zscutv/pab/GkzWR79zH+VYpoPk9JH+A3l2VxAuIToqiPfzM+KlI1BhQeJrwuL
LG5cOwk+l85WG5o6yTDP5kcMnm1/eZzD/HeADQHHb7gB99rBVtwJBK2pETzYub9EecC6NgZjXCFg
xF5uFlHVvK2+ZVC9uB0lFRMkiRfpFg5hDe7/XO733pquHb4eMNBQ7X0bqQUX+JAxb6szBnqLPAEL
iDgD+XhO+YlEiJ5NTLfzDRpLt2yPbZr/IhBxI8psY4tYddhq803jSE6d5mJUWDwRw1E8gSsWOmGi
3PaIEofvdn50AtT/rLN79sDSFIxPKrHLU0DizKcTYmc3fZ36+xWTTNmKB/Y1tQcIoG+OPd3DGryv
OqjtBJnMGwW9bxuuYp4BVRNjp9dvMfFrmAs5g8nc4EjSHksxcqUIzglwDqVYg5nP8SwoOlGzDf+k
bpAcFgsFXN3y+PePoxujSelB+cxnm6ljh+ArDpZDq7qPvGA8m/XywyubXzN58IORfoAEp61NDjek
1MJFuxRK8di2w6ucrHcPCOhmbArat+yiEUuQ1PER+MlP5Wlvz0fvjMfz0vsIEpvwtY6z4pgydXFM
b13UxyHzNlSz9r1pj99VhneYMWapjfca6vrWjBl/I3TEn5+heregACULLlpeGoesoJ0OR0LU/MvA
pYxel6Qx35DkvjjN+7x8pxnxXe5aMASKiKUexQfXcGAy0PcBKp4/F7pYOrH4qhv/XwN7KXLN6TJC
1Ns3af5dBeYPg6u/eVic2Banu2pE3aCmW0yAsftbJyjPWb+zTo2fuHsJuyyUZsyIBKipDm7t3Ur8
pp1nnzmQN1KAT6c/Z0GM8ctIWJGENn2yv8tnCNxs29y1eV4kLtuO0b7bJId2JOW7QqO5rFl6iNSS
uds37Iej9S1wtP2a2MMrsTGfbpl8o0MC0tvcE2xP1BDuJwEqslLOb9wlzAET5xRM5DXwlOZaPAzz
L4AGZGJdeFuohecBlP1EH6iH7n2C668bag7GS9x6HJLFxGfFkwzmiRfB4fsoEuZsQIHkRoT6zQcO
jHcAGQ224wqpz6vb9PbGZ/rsi3xiLIvrvaLEQiYzb0NcKyyRshcdIK5kWwFruAg2rU2eZS2YHiyF
DfK8xCDMbHgzyqGKDBQ0DMER41npa2alHONu+TQAjNtNZTaf7PSHYcrbIsS/tuLP2ozTMOluY+SZ
7FHAJczX3s9/ENb+rWxGOdOEi6yX/xZutq2Zhvd15qc7QaAVNxeMbLQ3yZCm93zx+2AUB9uIC4Dv
tGOOxW+QEC1a7IzVwDms+O6KlDe3/dF5el76rEKc8Zj59ABjmPyNY/HqPrqhGT+ZzZePz/SwZAB7
XDckTmpqI5GV5bVMMfPrIcVcL2zAf9RY1H6MQaz4d2GJvFcGseqjW14JhwnV+4BgM2pzpAkxTAF2
uIgJW1ec2pmzcjBuzSy9zbJYLLPtOzgENesG770nCn0XGuuViG6jx37FQ1eT49dnx+JBeBjPYzWy
5Kr+sFrbjMryWBZQfDkTQ3RYsemmFEzF45pqth8O/lwfC2eGCusSvC5Pw0j0okr4nch0HMuw35QQ
YqIRffRkyn+ayI+NrWuD45fMU/sJIQGB8Wl/54/mjf+g2d+RfRkPicEa2LyPQ6ZGJCtRSA9FtMiU
tJgWoIDgHS4/IOgwGmu/rKBxN4JKfA9QItJ9f6k92quRj89hCpDrsB08ZmYelR33czkXpFSxD42K
UPyo2Hy2jIJgRnAZ3mA9j9ikNo6oSwgG9Sfhzh9hdVQNmLOsH8so96a/kE6A/hBwBYwLzQ2AqNtc
rrM/SUyxRbbcxVt8eBLskTLzw/fHYxvO+yJBFEPnebQS6OVuPnzmFfZiJ05/4iV/rnPHZevqnJrS
7JiHw3s3kGJvzPJgj3H9YHjfvlV8B51zGxyyvODw8g0R/hLNcUAXSmTZE/32bSQb6MgDmZIbGstD
nJCuE9MFWD43hZ4Ydyl2cj7x26VtEn6eptkO7furNUJ3aB1xcoZ+nUWfZ4YyoB6vfa/dO1DHW4nb
e+fb1l6xM1uS6mLhoOKYjs86BKIZhfBDj9Iu7xuHHx6sKNmATfvJA4ifgjSL1P72vGZmVkbz2tny
VCtm7VodR8kYNhTDP11zG0kaMDZ0GP+Gsz9bN4bj7F9nIvPipsY+FC6ENeIGTpbipbDzPfKi13Kg
75DDgF/a4GogOn6bYnpmqeMnJ8fO3mfzlK3b9SY1CarFc0NyZsL6xihMIpjpXoMWRauBPBK4HOmi
1nQj147yVk+fWZpcLSYk0iHAtUXko2kJ19iyeAu9nKCiqb7o9Fy6hJ6qHpcL0VjrO12ZkTDFZSY5
mDdp9tnqYer1erFRzmRu8UbdeQHCXKYG6izHWznX76YwAO7bwR3QHfBvnnoWbV6fRhOVKrMozEbz
W+qzOEWAOu76jCTN2IzJsWsSyGUTOVANumo0qpcw8cIjUTantM7iCMNuHNV99iczUTE7iZGyxfUe
5461TFyrc6H1w6LWoTpfd9N57hGeU8LSAAFfJo2LJwuUVvqt13CyvfseZ9++bxUBEUF7dtcwozDJ
ru7SgZJybGc3++U9EyaDGsVEq8a4I1Lowo89AAGaMNYDS7tLCc/YLpBN2Jl+oxA4BEGjyNgmJ8At
cTJVYti7xIaPEo8m/ouUPLcl5+Q1XrHEcaIl6bglNX7a+eFX0UGRQER5cYhx3npxwgi7sg5lQhhI
Gd/RPeb72CefSHPvF/ZqUKnjA9yxC7vpbmOF0x87J0IckljX64hY9yPGO70VjpVuy6z7LKzhx6yq
lJSGmvZynl+Im92h0PgMGGrxDnHNu/rRit0zOZHkdFJ/hrU84HIH5T85a2RqGpkLQ61VSzspFhqD
gDRh4TQm/pLV5ALbH3ReHqmEbDpXEr1hiD+SAQJDKdJ9ZX5xsccg8AvvFRAjFBT6EfpnenDksz8N
dD+MUnfoIx7ISYEoIogHWbonIqDhexM5XtrLvBtIOeWb3kRAg+/0uUJAwnzA6m7OFBApS543Oprj
UGb1aw+ZepcNy3LjJn0nYmvYD2LMsNKQrz5i1pj5YC9pegCGCp2FeAVCZtGZly7807Em9M7gi6dS
3hc1Aru44PhBJDgp3CqB587n2XKSbaJeZ6OUSL3Ca+ajkpyCfWNU1nUO0j9Gg6LVNfl1sMSRRBdQ
dfPRCsryjWP12W8bZzPzVpJATSy7OqS0JGzfKBf5axKq3xLmDDaz3RSjCPUn584BeNz5GbIFn4yE
fCnRDVIAxSS5QaTgEWHI2mg/ueThH7hm9K9h51C78B2KuX8zA/ZqUC6JPknY9bQP0ofb5qfsNBne
7dsmXp0YfHpgDp6njEgfL4Wzs8zaPwcJnrI6uE4rHHPw2F2OqXgKyEKKxkJTFcf1izf2CuF5smca
zUsROsFmsMZTKL7xF6356YjE/Sx8Yyi++kVHFGkN7hHtpqSuBQwcivbRzjB6BOHyZa0SZa2bkOcJ
VP2SgTNj6w+RxQUSnFgP+o2jvKDqygjjbB+Z9tb3k29R3TFHsrigYmYLnMjCPGQzH7w8e7UAQ+nx
Esyotm1Srp2MUrJyxTnuv1ojHK+zFUDmFb+UPizunQp2FDDtQPHCzAqjUG/Ltya1r2TKMPJdHXJm
c57TF6B1yR36aT43+HinNaQJcTuaJ11ZQCn4x65dcHkNfEATPdg3suoAwWWYinC+0DkS6tRI+wTC
aZ9UeEnBOtxxxIYnFfgZk5QCnww100aQ5oyIpu7Rz8A5NgL/pS1Tf9MEFZtJebPFwh7ASHZVaOcQ
DVrgHRxhpFH9tiqYdnEuXgMDTUWBbJZvTrCd9KDhAFMyDqJdnmPYhaFLfq1b3GUI3iKqANJFJxpg
j8SQAIlTNxmfJPL07HUbHWF1pLi1PmFH6Y2o7Zsgdy1SZD+ahFYghSUKaorVib1CKz1q8nzdIRVv
olhK+mo+GGpmDjQxzkAIx320XBMt8q3yamI0istQtchs6wUlfaK/jBJKTjBO3/BI/zGTRhTluNuA
9IHtAiDzPMP/CBfzQWGDJ17sw7I0R/qy167/TxoIVpFu1VAKR6bhKADsugR63537suesBFy9QRWz
DNm/YootSrr4K3BC/gWubbfviJj2yxtnU3nPAjjqlAu4SVZ36BroJ1hHJgHOuoUXrW2obwiJbvdx
3G/VYgt8olW8HSc4WKaVPIs5tY/O6sdpgtbATspIJ/ZjpDpgQjca5JIlTSJJZMTiN6Yjh+PWYp9l
trrsFqJWhmznjEIcSb69xbH0AKFTE0vdPQlDU1LMnMGj+wB4aJvr9CcI8ncV7r1pzYra+D4YKPmv
MYl0SLuCUUHxk48EZxuxeSe8HL++d+bxPMCufujr9rNjxEFeomQTNU1y19Xd3TAML9O8xuPmV2qH
hyoZPyTa0L43mQWK+2AgicReK1bt35IBJbvOnlczTl3QLBsFDrl6EAg8iR6u+g/hYNgpjfLPNBGG
6vrBt22QHINldM6Sc4L6xtDFPpU6Ks0FPQuuOasxrqndTdsxsJ6t4UuPfMSy9MA29kO2xqNEIWgz
hXbrV2jcJ0SR1JH+qZpr58wqGhI/iahZ45FlVFbnzkIERCNtlAsdFlS+1IYmWpQyShjE0hwTlWuU
BqbA8N4NzLNnhv+syUSvv7wb6+pjbtzl5HX+HePwQ9wzJLA0NYBfMIxA8nTojJ5vF0LEMnVZHLHu
URb0pT4OzvJj6f3Us5VgJUfvxvrLnqpT6ZPdOifELSczJkUrp27ziDBYm4WxXdqosormGPg7CNvV
Oqiyokm6X6HTPvpzC4aV/SAfLK2eEvhXLryTmskdjziVklOjL0TUxUTLjXhs9suU9kcqsjnqCExr
+lVFdPJlTZB5zNxmmdqBHF5S7MsFP85inwM/2IkVuBy4sFzy4WrE3s3pbcJ19LMj+/Bau+Gz7qm3
wkA+W6W42gPlr7R46werAk7a2H+mGuFxEnf7ZEpIvkRLhdxkktys82NhMrXyQ/iGAYwUt5SHMrTC
iPDujZejdFb1cucX6uxXxmvsEl4XDMhesPMwdtyQG28cuDo4zzUjlkbwVjl2+CgB8XuDSHZWYqx9
70+fDNfEJIChNycIUCFTte+QUVUEiDTZDc3ec8VVJJBnlUJga07shKw5/ag8G4fBYuNrmvVexctP
D3qY5VdXRfwPYUdbvJRs0rnqyEe3vYzaILX2vpNpnjibzE/FXCTErriOs6dwxOLpTqx6hmPn6R9G
Cp8N4/yb72c7FoffSIl+pYamWdbhwSO3tu7fWjHL3dw2T7B6MAYT50I4WlLpG7SpB84mWh2yC4d+
PPa6uWQdRbNKhi3msJeqReEzf1GdjpdiAa0zs6XB3cAehC2pT3oFgn3rmg54AgrP+2kXgcqkzEnw
MgVrtTXiF+wU9a35kk5+CgYuWfaNzXyImB9sFNClEN1/U06a0bguoP0GoIQs/jDYBJbIvyBylIks
FUzirei+vr3GsU0Ayt845ZzEpa1u5IDnm4JEwsiszXRfwtqxBT9eZ330KUUqluBNGIQDN/HZHrA+
JhzyAlPMCcHIHcw1oI9Jceo0tUA4VumdkemrsWhjHyiEY0E+RjbiA3wwwVYp913EoIb45o75ivtv
OIhqz6CGDR9cAFbnX8SZIegPMuISPQTUI9qgSrbXoif5Zizcc1eJPXLkHQQjk13SxjHIbU5Kdh6F
PZxKi3O+WvrlOibtuWc5eJMk9yVUplszg99qdsBWvBlvMA6Yuk5uPfUBvc17Ow1jJNscUDg2cRCA
GevHJT/p2T7kKXPqmr5+mxjuHLWRMySUk0by10OUM5bs+bBwRJIfcWgRimMXYU24FMXBVTwhVfyB
PYkZIB+Ww9jZh4KEYJb4cmZYwaWXxXg+B+tYMuTeQxfDSogi3oDjoMf2STXzKSD+6TTL9pDOsHDw
94TWiKRtEjcjDd9D+jUoyBXi7859qdnKLxIppjDwbGXNiH8Bbc4qc/RJnyEslJFPOqt3Guy96LLX
IcSrzTzlIDHMxL22Tza7W/xP/PU845jrS490LRsRGeqAPmwwiBVk2Zl8CoZlwtjm+cMhs5/TqVJH
N7dei8BmEkTs6WaqxC0zVA0LTjj7MCwiKVBTduQcQoCPmZyAN7RaFNBNfmotBpyDydqcWSXCUV4h
ZFn46CQCiGVotq7MV2rW8Bl78zHouvdcY19nOEy1FsfXuic9cnKxzuX2IW5KKg2faU0oUQ1M4H/Q
MJUvOQFgJzSkFMr2MWyL9jBgeofK/OEUI1Gl3jcB20cuYQIVM4ph+3FipYlq1n+utKOPvBi7InP3
BWlOO8SapApaCRww3n86sSfTQlNULtVhjqfPvJh9uo8/VsJD6y3jX4QXtzlVoFWX9oHgo1c3YUuA
Nehfb8fMCzCF1Q0Tgy4EOlYFkIMGxTY0L3bVHEQBYoo9+4rX1p3/+gmDDWV3T21hsSG2U28TkFmJ
n604xGY6b9OBqUY1uskmzvL3nJ9n07sALMBHPA1MMhGo8iKk/l0sNLxbNqyXpfOJl7tWqC526TK6
7MbWhW61IHCm1GvTh34kKTQ0bp6tV6k/U8QatUKR+Dt+1RXtaV3F1DQ75bg/Hd05mlFg9qkfcNqA
T4/ClJFNrMd7EffhNu5K1uUEl7ARAi5PSO1k5QGdAMpEJTx6MhSWrVqOkrztNaG4dznGAv6wiapi
q+3kGYoWS1yXBajp+z+5TPwjxdqmyDlzRBAidAuDM23Txkr0cURxdODtBZY+sXxD3rQKhYqNnS/5
EUOsz0C6econ9gFpSa+bScQpfuAdXHe6E1jn0TBhYirjaa+T4pnzcjnk7YSRr2fMYab2KkA6ixGR
blPSFcSyyqPUAuytzYEqADESGxyHb69gz3oxy4N06e91lSjW9/2yM+1crm5r8OcdqjdMHWUTusTx
OS6qzILIYfgGsRvsABR9aBm/Tnngo1dOkY451XG0iK0UjVNGg9WeZW3c95OgZyoLfYTVvbEYG0UK
lP2GeK8VemsLRGeWBe+FHG6garQ93ZCy5q8wvjUCpEiWRCYkTiUahj++OrOlOchEiAMiX3Z3Xnhr
E+eYGeK5C7XNOJ671xtQ08YOW98glU+hsJ8YeWPoycEHOFnNwYMuErFpnccPKQUgnnTdPsaKI1fV
9rBJk0Jfp2B+NlbzVz8NNnV1z9DaMA9zDzfWQDmDIetkCKRqTWntA9HGkZXwp2n+1EoGqTYNvfdt
KYOIMOBDH7psgZzwUeUGBJkKg5OTs/TXjOTie9Kf6hca6aCkJddygqeGJog4rvrMVJCJHQz2SMxl
1BvVX2GOHujPGYhRc/acUNA8qGKvpwwy99LfmYP3h6XWEwbvfFuHOsXbxWtiF3/zgBjzBgNMJpN/
w4z5mQtzX1gcXWUanIZZFtu8RaZdg9jbxvm1TZZfWTGd9Zj8b7RxYofPLrOKv0wNLKrPQbiY4skh
6WCrhuGWxuiIU9iN+4zr3EfjWrc2/Vop0KpIRFn6JW5ozXyVcg+YrDSEBxUgf4nt7sTG9d4C2Iyw
tGYFjNmLXUh+X40+bOd0hnQxx7RlrG46woGp2/IvFKLJFW1SqgHTF61gIYddH+LSoc8zjOLir4Wh
d6fcfFlH1kdKzXDTiqaCzmW8Jclsbia2tidmoBFJwejlkRlsRh8ktDn+AA1NdwT+7sbMuZtEdnNy
HJAARzcurQllaR5gabBDdKLOTiUeXe+Uh9vGm29lC2KYk/IfPPU3VywB/F08flazXCsFJDn1XJQG
vvthIBnZ+an8DXwkQsDdNDFCZ6YDLVRSCyaEk5wSoRr2djxADmPKRDBYdRVTM3O+rWlQDuQ4MsjZ
Ii4FcRdeea09D/Bz4JxDCWTQXPcWA4kNHL9+ziycs6ItBvXZFW5kYm/CIb5TsnxObPwlBSHLGz/7
sbt2PwOlZ6p9bklp3uUNwR6ykn9KlwVE59xxSo475MQvSzd+25m1FwEyZtcBVrB48Z2qB+fYljw3
adB9NCb4NEUsxkokkBzWCGU0JJAAgzKLRbyHihD7kJOxNOZ4SzjqczyNYH4t5gxB0wK+7O+tgXFo
U0Hs82T35WgYSK567vB/EJtuIS+mjQPKgGjKeAhR4G6bBiZyXlRnF0hFyYlOyV4jU+a+dZJfznvU
7k1fPQA8jXqnfME8sy1tYzr7Qw17L13xVdLagMHGNMePNGgQpENAAF2XglMMPQi+eDWrBAW5yv0n
FWB9qPpHd2SkEUpGKdZY2DjsJc12zg7Igs43sIRtjGMZWO8KKXgvNRRDfHjgqEIiRTdlU7Lzw8kZ
zuKuKOf3Xgvwt/e9wKgeFnn8zpAKrCr4vhlKRYGYSw7YUlCwbfKGiQRjg1eXMBAn+Y+v89iRnFmP
6KsI2hMimZk0gnAX5X11te/eEG3pvefT67CvIEFaaCP8c9UzU1PFSvNFxIkODG9LCFVTUDyZhBtu
BR+E32TBmlyXmvaFH/eigumrpy+YeqbeXMW4ghcJ5gaMb8fMtX/xZrEdyaxdO/K5JviyCjL1mcce
1mmlU3FP2KRmITM7/ZzG3kM8lJ/KLoiq1QsExKdKXUAk4xsv+PoQnr52MezRxgjdTVscZE4eFUFq
GYzwJMK0vNgj7gm9865dpuGpSaKjEYH3S5y7cCpwvTjBLeIfyxx03GazGYp7JlRKEbIJCWs2dOzK
wIlWXe4/+mM+YhF9YYSee/2hpb1r6zlsj7mYlmFBWA+SwFM69s2W5stiX3VMxyRT45Xy4veBXNBS
RsytOsKOtj0jU4OQrDOIiKXEM3GRDWGfVl8qdOorGaWYQRqHA9KjbVZ+D01RcyBH2rDOQ85+3Hvh
ezM0yJvdXuOq2dbyzel+G6aGiH9uumaxtsOxWMo56hUI2D9dYVxjQ/uEy70IXGJ+4N3fe5KT0wy9
aCaI20rt/LY/sqHJri9XNa26zHwLkpf01pP6oH2ESx+WynA6Tlwvm6le2kyPBq07mKL6IVfwqPAu
tGP8Vdjm/JtZnQLHo/a5cM9xa44MhOnULr33WhDQ5SLy2/rUBWmOuCsVOY3cwHRk1zMjpYSqWoCF
mNIHO7WavYIxtvBfPcVPOG6GO9vJH72QCF5aJRvEzatCVRBgM6wCIo5tRs/gI7gLXmswbivpyVWA
T4M5IKwXkUME8nc2/58FQTka6DhL0Nz8w2iwQ3UhsPE9xuVdy8EaqcK4pnFBkKuPDwnkyVSkx14n
UVtXJWai8pKlHPTAIG2KrgHqj++mDF2d4ch4qvPgU2O2lhKRxQl8jM3HQqYA6jAadQXBB5TJhe97
b+nomQvs3Ce/CK4eL9TD0KFVA2Zvymsi9v+AWOkKH+WSHoxuldJLgpM6ulkzAUJhjo2BvCSSRaVN
YhbpwbjCa3gBdY7Q5DefGbtAMxUUzunnuq9+Ji7wkdWTnjVKlw/F+nHH6NuNSEQRl4ef5DJGVt5n
LurL6OobrJeHDrSqm3avUzSEUIjZ54yNaTlUyjcElZvRFgtRjzgcaVUdzOGu0otzXmS89VXFvDe9
xxsAHKbkqBp425jncD1E/R1xnjt6D6H/VIZGAYMiQU9vAhFSW8fMzDwLNYfnkoG32iqvYdlsJBcA
JEBrq8k5hNaFr5yGrlnC1JJt7dFrnaeoGPR1odNGSp6Csibn0IX6Xk7PxtjuE9cJuKhwJtFNJrAT
HfDMVYIEhpCFQxHE/h1HmJsKBya6NpeSsd/XAPaGsgKqbx9Nw7yGBADCcUbvi+oxHZtzoWWfTI9v
ZnNM3eTJK6uDl7jo8Ix6ILnhJX7pWyIGmtg15bBpSqSLxtxMFc0PvAwMmucqtX4tm2M1Gvw6DPuP
qejObovdpZHrREyPGfwLOWIe0w0ID0qtMzNmDhR8udrw4gGZ1w2Nv0xxUcPzbWb3A2vbGN8IfuyZ
XvZpviryWaPpnMc6CM9a23DF8HDFoGpp4yaqp0ObqCfe8aeIme+gFTN2NIOnnEbPFqYOKC2sH3bx
NmiSqImXQquaJLzcZnhpmHpACOX+Gk2YKslDlk49rDQii727t+p6hXN3lfrg3zK+pvqAe3sipqKA
riKxzy9Orwittu65pGzZnxj5S58Rp0PmLXKcV2uw3z3X59Qa9j9Zkn0arTOsIj+86uXbAPuA8pBl
Wju7uE7FUplYojv1ancWAVMocpKWHCOTR9AvK9SGF7erVpUZInzsemvajF7/5KX5XRgNu46gjdWo
HP9X8UrKEfereAUvdc51/4sE57zuqi0yJCda1AFsSdUKIVTkw3sx8X3U67OO8sNzxk/0AZqK7X/M
1ykkOwoemQhhgVyAL1vYhvbulkBgexPKQ5vn5OXKir3NWodJtdZxU7Em7msHzAUGoCDQ7tMItju+
8gNNohxQYuNF0/q3vze8Q6jGj4XFNYa+ISN0AnNeLig6ltSOK7KCiPpPFUVaGYE4W9+F7e8EjcWP
8gdZJjD3FlFPanMIYO1Km7FbzxLQkqFmJV5p/XSqAiqKY7LEIoj2UYfqN3/SfRq+x0Pw1HHBWhQN
AaT2EjRfJtQk4jf9qonyZ0N2O0pwm6XEIqIjkq7a3gRgVhYHM83u2zxag8Ha+V2/FINg7y4fJNd4
buSOuUl1/dPDVIULV1ibamg2ChXzXIrhhGMJj3CpegbQ6S3PYXGTJsXEILU1EBKkdDI8BS6tshzv
vDYl7pr456DpN6MLBKZwtSctQjC1pUSqwuca3eJuHPdTVVwl4ElOce3Gkjgn/iYcfZO+6dJbB4G4
KA8rGXO9M1rPZ+vyBejz1xq1KW1bGwqQG8GtN4AbJOMjklbk1M++6kDp2/6zMwtBlYCDSfEehsE7
O7S2BBKHRSfGdeC1ZA3+6HISS+iwL33rFgW0cHIrEcr98Wu+MHlZhUuKp7+0CsYBM4KnmKvLskZr
jYE1ivYcmA6VGhXubyGii1VvqoqszGB7DwU4GWbIXKAC75tqNUzgR27F9KyYy6ocdshP5zKFchcG
tz6pkpWWDS/ZY21Z+xkFVbcQLYpaP7Jkw1TOU9h/lEkgy8QfWpLdMssqd3Z0b+fZrdcpVqAwNJJn
OTifvQPObpAE/OW7TvncmmoAHk6BX5AHNhuyx8QY2pVRAWuJqQTQg3JVNMZTqVJk2ALyBF05B6Wh
fAYZGF98w/h3jMeiNPqjZSHqQ1IcV4J66IGvN8aEPBQHkYqWKWv31rXF3sHpCxGWehmUHndvwieY
zGnuFu6xD3QcrFJd/po07i4gdhonDKGLzB2P1Yg7BkqStYiU2MErOpmi/8B+xXkzqH6K8dEdIqb5
DLMwVzS/VuyDyc47JOiHhqnOMtCD+ohNRC/Nb6UNezzaaIJDXWJhK35KDJKzG/bSE5TC6Qq9nteB
Qd5AKEnnfj9m8s7fqDk4Y88vd+FkPJr14G86UplmdWVZxlkfcFqsPgPU9FXNdrZumH4vSea91xOR
K9KcrvTdXedwOCXD6nUDdbitd7IEjITWYbngXg49ItgmCexliq4ilkN8WYn3G0geCSyHi3Fgpun3
6GNezIjaqg5xVSkgTMBjRlN7GJvq0qlS27KZ3yKq1wNbXbWy6taGpr1PXXKE5vuqOGiTrixtruv2
GY7sXLoFRa/YSqc/90KRRkrro9e3J9fBMVlXNRkIoqSLBDl96vUNXQWcKRLzcwx8Ng6MT1g3kkXI
yWKZZe2wtzNxzkv6flBWd3wCsc5VURrRoUFWxzWD584Av+g0obmawp1tdVtWzGRR2hVBRuBMoe79
2kXaLEzEtK2hcXeqRmOndBtwS60R2JaMsGRpWxd9OrotlvdgDFdCQIzgqeLvwNPECUknyolvjPPv
WxYZP4Uwk2MqenpmgmgpmOYvcovoNVrZYdS1acupj/IVvSByja1H2hXm50gy/QOJhC0bwcGYTgN7
BoVLLYnbZaWF6RkbJIYiFC9gCIw02GcobFnWTmOdOaYfSocWBddqeMJV/xHo5mPTkIsSVTKb4mc2
5VWQRT/YJgd+XfVIMk4/kdlr7vR+GBjL2PUKAv5vPQ6b3OduKHK5R+i6drb5wINvABM2SEin6QNc
kM/c0LeQIRgspfawbtlIF3XkhDuioegDzQUaD4dRHcYdKa6ro1113YMPOhoUoPufok4uddFH2MYo
6kTYXo4x0gbo0i+JY0Jqu7am4IiMC6Pl6K5pebymKqiXoXKPoc6lv+jnOi9L/gp9eLJC9HmuJ1im
q71GQHdhJbm+LZzg2I3JnljEsja1+jJ43aZiCsxBNK0ZUuFBSzDrZJxO87pkWpt5kqkAwWQ55C9Q
RrttTeUUehbSoq9hMKgKZyWy6kpa4LF2NM4kPXJqJIN6nQd3xCnRBnR8/pro+NQLoL080vjBFnR4
4UCS6rXV1cWerh0JO3o8ymjVBvemPYOjmH5zdunWEoGQThoDbgF8a9WWVy9JJza0YU9YJMcpqGnL
6RhrjAq8mB75BvhBk6gRjVf7wlROcZ31HoCwWcvZImhJHOopskGommTvQP2jfQJJdIQFudSS4r6F
7AUHhCa2qM74efZwImYcdDrLfokE2I9sqCUN6sGV2cmDKm2xHLd66TyFmOSWHZhKykep+ka9XnA2
wOHTl/ZKdxP4NwDvvVJgccADUbk1+HICCcXQE+eykmADBJAWjRnSqmksjcCK3dSI1rpBBjjJL0nd
47617Xcm6iZZ0Jhzj2wyhs9IRCqnORrKLsabk6jbYBfhW1sE2GiDkUgcHVgxUfXy3jIB1NFvaUQE
rYrMPhWFQXrHZWbgomT0cXozHVJtueo+clyzcxaJ+vfpyWnMWzuVMDK8TVM79ZbOwN+x86/92LFg
t6/I6Dejb0C3qWbpjSLbOiaFvtCNIeDz3XX96NDhf+oJ03pBdZ/37gtOWpiMXSCXxRLNzmYwDJUG
dgWmnLz7JkvAYAz13nLpyMMkJXkOtCWHupg/znU36LR0gRE3Hi24nWQWpAPX00bUd+9liSU/YKXF
KK4QWSft13TKD2FzoA69CvOl2Blm/dSxR6062Vy7wGOIxvC/r3sCvZVBMs3/ITGO0yj8aAS8FvZG
eD9+88gx/xtFa6vK6DDU/R0F9RqUsvgLhY53Q/7YSXpNG7tECZo+8Bb6G41bOmAzOt1XLkTRm/JQ
7ip/lzjDtzL8fiv14MUIeXcD7VkvSvjcyl1OHfyxCuLZQpRat7HcjIsiid/F7OAsVfhV680t0wRl
zETfG4tRD44rG6+oTbAkd4nDW+Z7p3nHqubp8tE8seCJ15aonp/A1xQxrpkS3XARMi7CWTs84AuC
qLt1uWkj/9UTHw0bXo3MXowuuw7GfPSWwy93vmdtjlCX2tsUD/csOVSieUg1oyCvOTDDMfnLE2wx
lu9xMnHKH8vSPtg6IZuaX9Wk+k1jSL4VZrDFbvqaMUBIDSxZmdbCymCNKxV8UtU+yWaCH4LM6flv
hlc/dpIrm83KQDAaa3eY/NRlArKeN6qKAYNx43+qIMF4TvgOU5on2rVx2mFNeKtCq4XPEK6bdB76
DECgfCvdF/KuLPhyVYOzzQClMiBqmI1GLAdkApFjHvWwPCq3sVety7GhTP2NJVJ/aTvehyx4ZOiM
+rUQ7vlY0gPnYuHCbTV7bnQEXrjOsLfzSNxBTqiY1Uv8s2Cm2oybhBYPy1RMe9/BwdqlvbtJQH2N
8y2oZA5nq+Ldsnsq72yPFcLztt1E7BjDI2deNhfoz8w1pgmLfRBcsshOV8xYYCsatBgOMn6lkIlP
ZkQOLtrh2ujo8Mphf6Qy+8nwkJtG9pEF+ddfQ1LtokJC4uQDlsG2sscHyx+2QYu5YJwclKlbwCV0
Q88bBgoZfZg6gtFUhG/TzNRj8sdDCoMgDeOTslsm63xVMpyMqdPtEaoeqp4iPdnld5Fd4v7ML67A
RIv4RWJa//ZYw3oD1M1kxZh3Hcq6aCI+xXXBcxvuWqA9h/SLCMmbaInBRvYsEaAJgmCcvA1LoBVe
KAfZVyZDXIbxDFPz7nXmuiP0L1gSHm1w1BweGND5HCFiD5mjK6zZNeFu8NVdufhty9S6SxKABh5P
WT95oNIlYb0Ob9/fhdehxhyxl5GTxpTQbD/TIdiXRQOls3B3ldUPa/iJM0iRQQ4KCh91ly2pyvpq
ExNqFhMC0GHmW9wJiePjPYyNaePUpKjK5i0Pqy933oECMQnAsdOxTN4TNCo6utgbbSbDa5xQV4K2
g2hXOHeBfJS0y5jy2xcG3gwnuXj+kcoZSqqmCUXerLcR7HyDPwVZRO0NppwbgOo/ItxXCf4MM2YU
rpsKLknTH4zmfuThZObGi40WNt9prut2yqRp4mYS1HfY1Y/WBIO7NQ0SD5wtQyIUTLjNz5yLF1+a
tmF+k/qnOqMsOakVCY80BZanYR+20+FWCNgiiZQAXBqOWz7J35JDEexfoK2zIIt9MmAtWQJsiQiJ
8aHhvxURn51m99i8wtPgBtamH750QeBdi+bxp+Bg6FoaurpiLRpl8lSI/q2aBhzSzrh0gh4b1UAN
e4LXBA8gR0eCgbDvQloyBoVlqW5OWRz669HMXoiMryysNcv2Bc/7SwYBBP7fEKxavzqOFmIN5C/w
h2ULjhvRmWcdrb20yQpAyyQlk2BeAO2xnWy4Nt18c+JaqHuQsB2XmXsbQf+NbbnLq3GNfzVZjoOZ
rlit+KsrjLk5MaJGFruKoQ1HUx4qmGV9Fa7TvrhXUHCM2L8LgvwjKmPObVXxBSFrkq5aKz16JkI9
nQibrRKTGwgVynBUqGsYIywtrWrEUteYtsucis/Cf63o27wO+MtNS7uvq+6bnPi0QetrVo28UNad
rvrR/2Am8qzc76mDtdp7mON8XXZUnpA9GDztztYR5wwOUkI0T7pe3fcq4L43Z8lMr3ubFw2ZQgkc
A/shiaKr5adfWqB/T4AXFyJG0EJOamw0da81W2ZxL0bHoCwBE+yF/ZNJEH81lOOuTMrvBJTZOhP5
vV0l760TKoamMcxCurZWscpe60FYAMvqT8VQFwedz/7ISUsxPXCyF8MO6pVjkWHqsHqP4xMFYgNH
qHgfDB8G63CYdTdyf69YAw/ePJOvzPzDS/lKVNJ67tTA9qQ5FGRyI4mUffDrF3N2hI/5YIOjZM40
y2xIn80SOEl0irF061P2krnQGzmSfKZmeYgyRF3TQ7Ry+Ix03TGXfBXpnuUxpak31aNLTGsLk0+G
LR25JZWDsueW3U9hhlUcpIsU4b1wGcPVRvIxBONlqNNoQeccd9fJnoNb8dprSKmKGBtTabEm5n69
kZH1TVFRtg2IxI1psxsdKK9jTVKEOT/Zj8dQQF/s8i+ZwgXLDRIZJT4wu9VXVEBAusi6BwVrBB3S
uff65rVmcg8Gx8YYuFRFaHPp4EnE8B8uy0ZP19jUvaFxF4xMfwtKPOOsK6gj4ZvNwbpZdCjacMoF
71b4lXEqxCqf86dX1a62gaciJupR9mHW1c3q6PcIte86garDhGRtWEhxedERIcyhCNnELeu+/1JQ
9P5+0QcKn2gFFG7IFHNTegF8WdxJ3CvAmPGBhsUpF1z545HdzJu6F8oY11ZnkHEtS1y+vLQY0PqW
8zhifbItMrz9mnA+sXStopoRk7C5jjBwGuAFEFFCKeTagQYlpk86K5f4tKByuNVzBSbZrOufqUHd
n1+oLEii+XHxrjgirCbJOqtl3trNxbmqUe9x6WuOzkibFLNhw3mMme0l+PYhxOFOn1+wLp1dDo6f
+IPB746LuxiJPjEPgdc8j/Pf7BtlujaVZq/sbgWFYNGZ00NOpAd6HbooD8UhBa01EhFfl6FxH3CH
IJC8VwK+GYlZl/yP2ApFi49f/FjcHBdWz2uIbBJYqjgmI9lCu18ZA7syp3BcJW6y1Av53GOPZ0TY
X50K3aS6NIP/TsYTQpwUXx39KFMGvslLFa6WoX0BBLOGKcaGyxBP82qxNamZ9KqZqog0rfvcK7Wy
wDsqia96pndkskUytQcTmWk+cgbiMXtXz0gXu2u91OeIg+dkVwpomPXS55DEtEt2c/FOSBJ0g7V/
YU9cbTkXaWw+6lSKpanLAgEfJ7fn5wiVEVNahESx0Xzz1xXjjnkTBIE2kBs0S3LZ8HNchEQF9JZx
ggHJlzxCLcNn5kLhqey2fWY8TqLD39QMDyq3Vq2XiK1buSm7L9y2AbCen5EUtQrIKSo+6NmQLBUH
WsmKvgoZZm7d6Wppit5wruwgyQGNEh9YDDT6gEjhU3ZDDsNSZi9MI8YLqKBhUU3vVd4XG6KTFTPb
eYI8f1Jp8uL2mPu9ZlYoyeqQtRvkkpDUL+xdbsaRWFcD2k6evwkn33s6JcLsJyu/4dX5FE4wM8M3
4ENWgbvKOB60EU5Ibp9YObeucaDhDh4HBUSw4SOxnPRqpUO0WzQhCVeTZQAqzZuQXrfsmDurlvfe
sJuX3El0IN4cXSqTQYA5fVJCex2jqVzprYAQjdyplSOL9PCLV+kzyErG3kNAHQQDqqbklbqUj1F0
RBXSUhKUGwZ/X5byPo7op2WWSRkXSS5cGorUd0B3VZVNH+Bo1MboKUeR/U+h98XOx0WU6xPcGVnu
GTJlPOuERDNMRXiKqs8aHWthTG62YU3vNHx1wm/OeIYgEqG0oTmHI/2jSd8c+Y8zUypcaJCv2Xsu
RbGuYtL/gWwlMAs2bUCk2HxSnwPbsXQYiMmchIFXphry2mw2Sgw+bab3IYbdhTsLEtQTPYrst2kz
hVpNO1FAlR9eQMjgw5qY5bSxKxfVFTwVlCRr2Q4TmQq+SUtqrvp1KLiquOxi7FD2tvSeeiajogUR
Ej6J1qkRYuWDidlLdMG6zTD0MJV9ScrsgXsJbljeBbqlhtGeWRebv9xaRNXJWMA4INaAT7Y1TmGA
P1oNrOWF4jxsMXXnrLUZJp8n07XvUsNY08rLuI3Y/VIzGeHqxtOU6pvISotdKgQ0q04tmoLOdXTa
ceE3R6p28fqFL23IzWLyfjKz5vzQLAV5vxPDlxdrRvkb5HIWU5N/MSH9zLvZQWqCu6YiMCULsMHA
3SZ4wMM579YNCPZcx0k41YsxQeFCn3B6vp8+1wGs9rRwgykg94M+aMxRqynWGFVF4TWJYCqbJJSX
NrcHrmt9BoO9Nu7L3vxOJd9AJx3pwJnC8k5Yib3TJwJhVkGC3KhVc3RcUd4RkbvXIpKzVo5elUUe
Ci0FDm0J8TwdWXRGVhxrRFQm2v3EKL1fdXHnbFvfBUznhR/UXz1XndM++hNyReOYV9PLu8emjWO+
Xjh4cTDuuQl2Lyh7x7bRGiZdVvgQYdE1k7Hjvezhvk0OSkIFMLI0zS3p5OGdCttindSMSCjhffPm
6rTebuVeAQ3goYUGS8zxGFtRfVVjzbCxmwMWEyCFg25F78bURt9VpF9cuqNesnH6dgcUpbVS3MZs
/A1PvtXNQ6/m3nUGcIlJCBO16IpqLbRGrTIPkCu1XeJALKG4n5ATbBul13CCTy/uOGyBbbjnH/Yx
d9i6pu7t0aWQpCJKbJFOo1OO+/cUjONb3k00H5SNsx+zyLUOmjg6c1ni3/8xpP9a/5WyEcfF6mo1
/jk0oZX1IwfyYPLRTFypgNTZGpNMvZ2Q2V6N3qlJwgA98FLGOjjSGdgY9HJ6BdpmFObrQKXp1un6
n45pwk6bhH82NLAilSRGnJTgiOf/KTY1bQvi8qGkjPhYDWl8zBQDaiyiCd/Em+dUO8+YyHG0cisN
aqNUnh+8koqq0YK7pUlYjaZOhaFdavLGAqhupm26Sz8MzQ01rDGA+LRaS2vsLknmdpcI+CYgN4+z
fT8XCQZiPnH8fTScMIotj5K9aXHv76VB5W1ZW75g9ggb2Ety71jAbSGEx11/nMtRMx8CXsbv29DW
WFy8EZTzRN5kGdvN/CMJzmwLHZ1oaLiiHyn8zCykcgkn9Z9v+mTK8fjnkRG2HV9cikDUGIy7otF2
f02gVUbrdmx25KztiGumG5x7ZYF+n/9Lygl4WtxkpOpG8NMGVCR6NJ7jIGhWpdD9o9Fb84aUAN61
TeoA7JBcNc2oOyOZEQtzYbGYezz5aMQp4APYKpg8zOyVzQ4dv7IxRfvB0qabDhdyF0oNpxDDTd9w
uKBWGHJHaIjoO1H2OCrXf0zvy3lDq03qsohKtS+TIrRmU0tvtS+GP5SCO+TGoLgcAwhr4V9dmm8G
8bGuMUfOZZo+PLNVWkVyrwNShaOBUbzh4HUQTYpRRav98k7G43MjM+/Q/PPZTedsyvxQxyT6doUr
H3wrHs4ypIHOmp9cbCvRaVSRdkmG6hlr9HgXpXV4tp0YdUKM4WePwrIIC3w7mADzXRfW1TGDYkfS
gD937EDGpsRKeo6pgKIFWA1Gfxw8omDzz+8+dBSQ9gY+JCbDEcuajmzqd+d/vkSoTt76rzbSMP1i
EWEW2Pg5RiCQ/t9pYo4vI+wIvRjI37r4YWryIue/B7FSFeYgaaQ7vs0dLs8h2qNDMUyyJrAusiUa
mWffWtSwyuuBfPyf/8r8GNPK/K7xhaCpzJ/BJ2be7Pq6/LYDYa1T6pmWBv9KlwjBib02o420KpcT
AchdUPnOQRlfiBjDeRRFekzBY4lc1dfANB/+PiMgN3PqmskDrRX5adJ19RhbGNiCwnjr7LxZJTrX
yBALoGyOPBE54Uzb20dPUVfJNQ0SfF4yovAcE+HC1DP1ODTU/ElIs5jWPUZRDbipIDWXFqnoK2UL
DEUgrzqiPFTQTq9py+nDccsbIZV7DurWXW7ZzVPJFTRIi9VkVOjNCoUOjmp1Uo6enCiHAl80brAm
A/4cxvLBos201IrP0HXH11K3dKSWnrYLu12Htc+gPxnioxIlAxhZRzfbLS9m57prQ/fyG/NPsgHU
0q78en433IlcpO6D8+a2u8Qc1Z/JkWpkHugpJqMc3Fe9c6s6urqKur+HDGjtubJjzor74iUdfr1g
WktYJQPZiwffc9WDJR0uLCp6B36lLyONK7DflBfHIH4vJcwn2ZwgvWrXjDVzLp1C049MoDfSyE5e
4WGohahxgRWq3/kEpzn4T2IBNqvzNlQPXRh3cCMxSrsA0P7VZyLYDxVhpcIiq9j5dDdZ5Lm5j8LB
021/fCdRwtE2qLa5Awuuq+y1OVbpV59AtQV5ZZyFkdEoM5QvRP0AQEYwBn2FPT9iJPsA4oMKAC2N
vtEOtuMQHKqmsJ5K3LXLBtrWXR+3t9mduo67voDyRFzfznMaNVP4NX9fi96Mw5M3Tvqp1/QBuYaa
QGD9PDSddO/DlUb2CCS7E1+YVVEvWanwpIKE3kYH4mA10kiYCMnto7ePueQMTf4+PTQMWw5ixEwT
POqMyUAiW9VyKvtybyu72mYFxFuVyZyFEncZSOktWqHaTbHjrJVPMRMBsnNrcLmJAoNlnvBg5ESQ
ojuIiqk5UATLQKAH9Bdk3XXA2QhCFatMGGUM56VLLyuLOuZF7SII9igRL+Fmn2MKuXcJNSAYi3Ig
GvqpY73YNk2vw/OcrkLPe76G+DZDxNI1Hma+TD0kgH6YQKi49rKsKOKtaSReDyb5LYu0WaRVd3YM
Ut7BgguCGFJD0+4CfO1gFe8r8BLwVvpVD0TjhIfL3cXso3TMUVqCV532y5C8BztqCE20PzlQSgGG
J/EqRcKSSUUZjpkyE4G4yggnoMm2sHcmDaT5UHGoTR2uQp331Drp2vG8eXfyPrUqnWaUFsOytl5P
pbqvhOtvTctVC7cwt3ZW27sm0d8yUz5zjkg5uhbOcnIwCLompF7BV4NkCgDZLt6lPIxZ5BvncKDR
ZcStj5jmYOjUj6xtOfcy7EWZFn6k7FCqxhflGBzruzrdWjyU66htjG2e5Phjwjd0sHDBok5GicAl
5OmHNtXew3n9G2tx17GIM1gtr2NsnYMRQV8P9GklOv1ZMK1a4k6fvV92DGnxhPN4eObloAri1slp
vhhhd9KuJO/sbIS2YB241aDASP7QAeLHHI5hUoRhkFSP3JA5WPmBjPcJS25G8sZOtd9cg1toqBII
SJ806xwMwNDgBBVhQm9J5x+GLnwrOKhjjoZoQJjhaShyuPMThYHx9DsYqU1dJX8tu9MGnoW3wrR7
1k2iZDPig/qwYB/qPZnCaZPbPdd2ZKelLgckvNKeJzJL6UXV0aX3eTAJNjp6eV8KcebAm/Otqb4r
xvV2opiq4UQqLI0oNT+mVODQbJ3a+8lwsLeWrzL3ro3Rf3s9IdK6tt5dLm6xo458os3Wk/HOGAT2
b3t8BoRFZWjcX7WsK/dhQ3llN6uVTWowr8URXDEIbhRtG1FH+gBsecBtv34ymtxZw23OqX/l2GUZ
xclxnGDbKZ06VeQRuDF4YQUCRS1ippxFuuJCT7XE/Ic25fA8CI1LcmJI3oIqp3aOEnI6NyspdlNW
kJjJo61Imu8GRNbS9+9Ta2hOQyiLFTLOSeYZDRA9gpFmHbsYWnc3XdMUi39ljIcC2XXrxvXzaJqH
vxcST3BmqGdY3Di46GcvM9KVVJQ80gbKMrEIE8L9jGTpAa+7mx3zLmtOBYkST0BadjfC+MmKePaB
mqJnAxjEQnTgzkmRUqI46g+RGN9qHuJVM+dW7Agjo8NADIth/Fa2nI3mGhUVS9z+wW3M9f7NijC8
ZF+RYgrYxRC37ImgsqXvY617pkHs2RrZL8OzAwAbEHgBl2ukp42VeN59X1ECmAvPnu0pBPStZ8em
jL5qG8rYaGxkT1xDau5zS0fZrmBRwzyPFFJi2Aja4BZN7aesGGrR5pesSAm/ZcomJJYad9aoP1ka
NlQuUkx88uQds6O1ph5QVe0+43SwKHMGQrnJ7MoD4eYohQHaYagOzxFoW8TwNprV4Z3mVV81SRJ/
VB80zkNMqf/eP0cZOLPDcuMKkmc1/9a4KBlI2eC/0F3+vmR5Vd7QUOB4TCnNErweN9D3WYavWaXj
gVmsd+8zO2qs8KeQ3CHczn8sYOVQXc4dROY6Zj+KXv/1X/7tH//xb1/Dv/s/+V1ONibP6n/8B7/+
youxArDX/J9f/uP8sHn8+x3//RP/++f/sVvfr//fH9j+5JeP9Kf+vz80v4z//kP5a//rZa0+mo//
9Yt11tCndPtPxs5kSW4j3dKvIuO6UQZ3wAH4QpuIQMwZOQ/kBkYmk5jnGU9/P+hWW99h04tSSUoq
mQwAjn845zv9VzM/fbV91v3zA/AHWH/l/+8X//r657ugOfj6+9tn2Rfd+t3CuCy+/ftLp99/f5PS
++cT+s8PaP3+//7i+gf4+9sLyZNp3HY///d/9PWz7f7+5qp/CYvmyHYcExm0ssS3v8av9SuO+y/L
cwW7YoukFtvx+I0KIOfR399s8S/TltI2hS09KaXjfPurLfv1S5bzL8e1hW1qyxTUDJ749n//8P/t
6v2/q/lX0ecPZVx07d/flPvtr+o/L/L6h3P5ATSgAaJzTXj2JnYyvv758wmAJb9a/J/GpfBxKX8Z
UZO8ELUAtg0RINhPX+t46q/lkFZUGL8tkitLcq5YMRHoG4Z6O0WJDcyLfrzjGbDdAJ2hVEyuUjiW
pPXkzbybw6A4N8OeWRjFIeuzqTKmO/JA4CcUkYHUkT53CKxfjBJJp2kB55HYFfKQB1a8JbART9Xs
uGdANf3WKuppWzrjpWjFetqR9SVCGAEEDz0CHPw5dY0iZxfFeNjhxJsZahuU1idI7McIivprKNQv
jKQV6646ZKJJPic+Toz7k7UQe5R+/Jcb4d+f9X/9bG2l/+enq4UFqZTS1nZdU7qe/u+frkizaSgj
KQ4q9zjkcvHO8n3YAq/9kKX92x4aa5sNmB+CUCEx63dm7kZ3gNuwnyOAa0ivaESLOd7DPIkLbxc5
gzxTLbWgOn6gebvrKyfyy8oM4VNjxF0imHEA5+lSMK1HafWUysLeLlb+xb4HMbecD5Umaatzm3Gb
vZQjPoVgsW4uohbwjWV7goDP/t16Y+0IAdrFhEyEzs6b8MVr3u1FjnNB90TVmeaXRpwauY1xa8Xy
c+zC+FiRoYvbHSFeRvnpWBgZra48FwvvfbQ9+TlMU0rUoT4YCxVUZKP7re3kpkayVkUGOH/q2vBQ
k/3nLq2B3zR0tk6k0VYCQVm82Trg0+BeCaL8gIWeXZ05vyymU7xVkgEGDp9pNyUm7WGF9RVNLdMg
8Z4Tu3ufI7PAubEHYwfbVQOjpvQBDoCAMiF2wI7qc57CVyOik7ZuR6Vn+YLt78bx1n0yAgJeAtmu
nXFf0nwcuwkraWmHL2nRL6fYXpyjYbBvBLqAUlvpF4gWjR82xDChAOEiAF9JQkSXo8WaJ8uw8poh
kxE2H0nL7Snbm8kOBolyy20RsIxExscAOHPvpPdB5hDvllr1rInbd8szvwee8t5SUfpwCgJ8YbXl
y8RrzjH6oC1N3fKmIG86Ef6blsEO2mwMY0Ub3jlgvXpJXboU5dXTPLpU1mWWB2zdxWpZkmdDgvQO
AuSx0jmVC8bcXOLIxJ9KNhvxIicNyOTYJnAVyGJ/dgPWuAAVdViCXZ7HB3dpnkh0K3DHFD2zO+/W
zcMry+1hn7dJenLQC/LqgmzSxZrysE5eEXYejRpaaur1zW1S+VsvuwNTlonqx14OaJoQJ+dv2VoJ
R4saiDIxWfCYVXJYhP2jcMdgR8kIkyzASzik6hYp/YZTZmO5BJRLm6skYcBAySNzHinkTLBTO4+s
uaIadoNOtjWCJOCHK6TPufJ/gOlNWCx1TaCjmKudlbS3LmUwTFP/1JT2owN4ooNnuTXmMj4Ohsds
sSBptOoFYHZuJxyE3WG2rOYusp76WjVnVpfMzJaz0yAlMBCOkMExJQfDbJ/sOf0eNFN/hHCIOskB
pK3YMLqRdHamEb7H9hQdahVZF6mYT9BI8wO6y1UGibXB1p7vQjbUZZz057pG3BEK0fhRZkOxalGJ
dCZgdO14YJVddOud5TONICx5NM9uGwmY3xCjEkMZe9rpm8YJujcd3W0qlhfeMuJNbMMAKTm2EjxI
B6NK/RDC3yEuFdwnof3ONd5SQmyo17H7t+WPScX3SYOkN7PkoUDW0tmMNz2PBHK7Ll9I1aip4dx8
66VISrT6rpRHXEkRx+dyze7NjU1LaPujCwvPiDxG3EbgMOeAr2YTPCfyIGbUnLGNTpaU0yQ7azUE
G441RAFNUV5sr9hEzlpHhsYPM+kT8gwaFhMS664CvON4E8oX8PC+xTp+qxuXNbdennIjxpRRWl9O
EAPWCeSbmVavoxEzjZVJtPM67Mgh9qNrvgH0wjaVAPkkx4BWLzioUDv5qCngqlEZOuQIFCozdnmb
3ekMInWgviYZo96vW5BAMzuv1Eaq3X0JtZxagHoa2TdD7WOWhC60z/QE0ffGQtfwmXN9JibrOvg2
mMCjL3ondl1R3j0iMSasGZH63kHAu50IZQGzANTPLd1PQFLpLrWi7mD2dAGu5LMCbvAnqlNj5zTJ
qZNh7xswAtFkW+d6zO4MEqC2VSM8etjVl6CJZHfLDTihCP5U+zF1ZnxLiBkCssDKsJAj+cWcalVC
75P1hyWsmDrRseqcYz51Ca9c3RRBbhC3Hj1FMvqTmdHbYgM5olJ5ahimXM1BlTsZn/ICO5SwYbPo
6mcWmS1nX8UenP4c5QxhVi71RYQgchBWdma6fEBSPN6VpWCoLIGlTnbP1iuE37o0BtJhAFQWYkpJ
y0b4GCd04p0mdHE0XvYHkVMoW1v7FOTw1CFmFThizZpXIWf4K+Ge0KoNw74WFKMon6t+z3wiYJhc
dvBSNoGpsmMRkpVcCSJfQNeAWLLte7n0JJB51vBOc1XVdXeESMnQyCYRDmVQ90gS0vrORFgc3aXj
OjZsIFNhI/jRm/I+zFk/Zob7AGRwuiUJ6zvY2efRVtzCq0eXVXd7zjLnhETOPpEvzA834Mpv8uiK
3BRJdY5zUU/zj8rWr+v/DBhe26xCIFlO8qWa5W8wT6SF5OPnOHrvfd+9lZNGHK13U8uLOw5leXYU
HqgUrI/PyB/vZtF9X2o8FET6bBItqj318Tz2/dWFFLRpkbPjoeeT7kdijJgYBS2m60Vi44mtBbVZ
A32dhBpOGewHKeQUqj6YGCX4eHb/cjE+NZuRzTCro4jWKK5xwIUond9lY7wQ0IPCbqAB7XpSmnul
GTcrbq6OHomwGZf5SocoPV6eXK/vXhSjLJ0A4ezqmjWsx/xl6O/aVZOWdpBbuhAyR5qwUK2m+kxV
Hj86Yv6agF4psuyRWVhvJakSB0Kfzxj8VlE4VrpWkWdPEozwiV1+wLiBGUCsvoOc0KK0SUk5H3nO
Qk987xmSQOrFLeoAtAMv/q7ADHBZloc2csZzMyIwaztGd0VMINfSZZcCzy/L548grF7YaA/nJRpP
dhndBJKenUQ+i+OdwyxvUVXJFJrkRGp7POjHfLJ/pRpZhIMiKx5k6rvwSFo5ZQ9lv0YJGPODJc3h
eSEMw5LNq2c3d3NnZlsDcEERFDUmVJ/JLEbyMTi3KeYDUmCBLrt2TVThT47bBmO9YfkMPNn68oZA
tm5SRpcf00KbWpk54oFaTX6uMnE3JuJhatt3c2TaXWEgowKrzWUEcAFlzSMZtcqQ6w4V+iEqSero
mHOTixYxdrjCCQ8Ssjfc9sVypvoQ2cO7JdqFoLvUF7D6ttkc2RC/0WlVHqIXm29mNBz/1CdAWBgP
jYF8j5wJaQDnkZ9NE4jxgs7eA0q3vvyMLRK3P6WLv7zloTo4S7efQYwCWmxvefbZRH36Npc4+aAf
7WrPXu0KQ3QXWg6FTdhiGi7I8Chw8zhG4ZdAvDGsrIcP+wucWhqFgjYPdSq6kxbp73a2pn0EvRZc
H3zlKf/RIGNTipkuJTHMfi96Gd0Jd+PMhovIcQS5S/sPjO4QOjYnbVB/eFRKbAK50G2Nm59sqXqH
Q+qliH6CYuK9No+3IjDiMyEIdXlu6iI/R2K4j7V9YXSUnhWXrYRmclAZFXFrHm3bOyNliUG89k+8
rayj6c3f43zaBbFVbGGpMybj1q6s9mBifxyb39KxCI63vwpEx0fHCsGO8ZEOlYkPy+3yh05jGoId
iQLZzQ9jb48gIqMX1LTDNunt3yBu2zuvwv2PVT1d7b1MIjtqccbAWyuJYg7RBFlU7aSPaL0vHF5o
LtWUXj2ibNKuVjtJNbRzXhrLZW/gxf0+DQeih6R7omF4tiBNnT1VHoO8SH25gvIqErZVPn6lXP57
T/R/4uSt9iaWMwVbF+PDtSyIayaWWwJ38i0K3HhHQiPeSilu6/LrEEbIOMfwj1uyYlIIxnfx1D6R
ckPLALttO1PVr3LDt9AOwfhRll6THKbMPC8NXgfaNVuIjRZEfrMgQl9u4WRup/NYwo7LWZQDoytv
sg+fIzquW6rBZi4EvvhVTVvr8WraxUVfXRIJb2mkFZxdPZwFqjUFaVE0gF2VBPySzNtkyvh5moW4
AGvel/xO6BvQ27l2VT3mdgG2ZACCGVyTYXmuFHqRNluIbyaQfGQs1iRAq66l18OEDo0r+XzhDcAW
jzgV1TF05och7pdz7S4Hw7WiM1XLskXNCJsQCjcmoxIHU1p8H3VNoGyIuHX0XsveMFE7dhx7M6q6
hfKa0cyCEJ0UoWxhxl5UwwtB5ETKeEg7zMzR59oYGR4shnVGJ8FhAQosM3pSIPV9D723yQxA9ym5
RAFRGEPC8BzpYGTUF6IlfBbuPpEdhh+7ph+LpjtnU9fvWCY+R8EIztXWD4UK7puMZGhCnrl7Tc6f
PhMAHSushlqjVifEeMsgGnvq2HAX1jm0eLwSjSVvQ/Zi18oGI8+gJAKslgbjWhzAaSlSQn66aUx2
jVZI034G8Kv9yqxc6DagUhxpH61wYFzhpM6BJ6DeYQd5irMRWqulph259ubGIsps23yqzjMvlS0/
TF2Ze4/1qg8/jzMmqN8m4R5YPhGagFjVjE1GOGwxAk/86HqNiDpoT+y14z14KvNALkKy4Q3UDXDL
Hca4S8Mud1WNVm2ckR8OCXX9xjVKsR099E06LnsTcsowlXnvXM9s36UpAHMDM0ca7C3O0UNCIugp
n14gq7K6JOjKLexszZu8i8NeH3o7feJhR5A5s4y2l+K77MIfafgusa8c5VJh5cCBgDxM7cbwq+a1
Gk1L/Jy2MZEkBiyUPJL33bx8t8LgIRCEyQDVasmOjFv4ExR5WK0TPxTOQ11GFfMUveJ5fLRwAe8j
aeJuLVrWwOau8pAVAsx3FWmodl5+BoMs/dYC6ekF80WaRxNtIe9rjOcNRce57ZFHuuUjqaIrQKO/
k1Xj8T4rUkSeSbK3cgIO48DYOiIiDbMRzSPB8cDMs3o4Uo9cFOMoUHjdHaXcduoGuAntdJzrCBhJ
8IpcmoO0z9868jSBFJXHqhL4OtT8OKteAHDl90frbox0Tzxkpr8imWB8VVeDQVmID+gCt+B1cWda
vQwWbpAaf/Ke0qwsnXS/KMgcxAyfaXSMSzbyvZm/MagZ8oC5moEolT8q6FAEdqtQ0MaChvaJb41B
w1+sIHhcPPfFArEAJHwyTk4+IBtrPfxC5W8XeNxp0CE6xhp1u9Fq4Ohd+qsjQp6VQbXs2Q0jfeHb
ThzFep3vuR7JGQimqMtxMBTDoVyactcZJpwmPdKgEivPyZ7AJd9mFze2OcIKQgP6XqXXfqoYVcbl
dVp+pT1mhqBrmVWZjA/LvBKHCmVyUciI6FN6d6MKz1rUH7Hgx3AZL/l5+UoaSnKFObPDvl37lfRA
dNdoLs3RoPDSk7vJtQIW3FJsITfAf/C15MEj/FILIUe7001NHqGax6ODsUk42Q8HZi0AVDjjq2wg
Krw3QyjkVwaPBCvIrHDflFD7iTyaDfoLgP8WJ3lByiZyV4gfirbRjvSmd6ZL1y8N6SR5/Cxnjo0q
aT8yzPtwx8RlqjzmXQQQEdQJX6292g46IZwVo9+1RAKEMOzzGo2iU3cfo0Hb2Uhh0dF4qV/l8xO8
mtT3JtR7pmv7FPwegSDVL9fJHplO37PaU8eqp55eAvFIbURIFoppeGltk32GHC65yxZrqa3XsQF+
0oRIofNhb8X46UwLsWoCF0XKq5UQIJVaziWYe5DzvSnAadS/Rip0RFnUyXF7x7N6ruZ7OZicJw0f
TAIhJpsXYuoGxLL6yyyxXabE9fCqbMZjYS0s0MIFJ4kX41NheeXjox6eYy+Ac9roaBfF/ZMZe+LB
YMy3aTKcCyVUqdmAXJniCazdeNh3GTqszCoPVp8zVCs/h6bGxw4kSw4IwHt3+hXoLsdLUT12bfDi
rjRxQaeyMUZ8rlqzKbW6oDtkrmZe5yALB9SdRwigR+YVKMDibptS8aeLhNrsgWvXAZQNbQ1/8gLI
JGnA5EnSSgx/LFVNfmtOVMN1DQYLa1LvYPdgrsmEK12+kCBWW20R5hYWuKE68YlWf7gmBsj7sZTY
XqKTaS3IwHMmnO668rTG9GfJOx0X1PxKyB8xA9SjTVuV+Bar/DhayQdGW4Ka2hqpV4KZSO5aD1n8
TN7TjgDpLShIsdNJr89Mm4GeRdFB21ixbbtkAWnnn14WEqNiOV/UEkidiuI+INibOdhEsMHc82Q1
Ec11re7ZOFt+V2KaJDENpj7aznJupl999LUwedddpGn3KWUjDLznrta3wau/c8D3J5YmYCcHZgj5
8Fpbq6JVlfLQdPKXUwuKViR064Mbn4dIXKUriZPOBwaWNGekNzCwcl0a/JamEFRf71EZFH3NJhZJ
PTknyZY9IEdEgTKiGmKkfWfCZgbSM5DNWyMfl9G1t8ZaQzUdwC1NTRVL0kRWIYuv+Cc5VD9y5eEh
Csx2j7zlmDYx7HYo6n6ChYmcOcu8qzhThhm7GR8Qkv0yeszZlZ+jRf7uU9mzFnXC/cLn086wByIX
vBRukV+pwhze5PmfptPdM/pdb3a4h8GoFQ2g/6ET12yEkjObULBLqdRTy+guMzxMH133iXn7qPAv
HGXkHOkRN16bI8Eaiq9i7H67Jp2E/ud8FOgfQys5ZKsRnGURJ2lfb5EqxkQFK/wSg8bGas5QgoOM
Rc5s0AYEEXxiXspEotSQgXA+dhVEvZYwIhkdHTPZU0mV7A3QvgON/iwNImvbrA7PRg0F1clRt8zA
ufO2Lu+yi03VfClEgisu0usYFgcZ3SOEZUqydcww0TTFZjadQNucA1lvozjENoFYFOAj04pBI3Wo
ZWiuFuz6FCpJAQeWH1IuR9bAVKZPJrkfKw55yf21N70h3fC09b55SqScdh1To30/Oy9CaPbaHN7u
0oW7iWLIXdYeMzT11iA8HNQCFMFpquv9aHBTEDpbsE7f5177x0oqgkj6lHDwRb6bTZrumyxFP4iZ
q3DUJXAZv8jcOXX2CI8pN45ZQ2Ye0kmU+PG9YKzsafN+DVAChVD6vJwkyv9tiFzJl70KuDgi3hJU
Y6a1PpljCKIRcXii5cUgnPUSAEzcrh6Ck4y6905wXpp19JOhySHiF72LSqQHa6EqHcwCTE/s/B5d
R5Dk7jq+QG6h43Nnq4s159HJa/o/MlbZmab/QAoJM9Wa8ZaNfRh0meePVXMHJQHLsfR+WjNjSMG0
r8c5FwMEhAfz4E5xdqsWtP8pz52/hr9GUXtYqAFha5UC4kfAo0LyNiUIpyJrUT9KgmGTYCbaTaQD
AOdEIBQbvQ/+9tILNf1xBprdjBnyYubszZDFYcxgGrKo+PfSVWvyMZ13m3F7MZE62rIntEXAKyXn
5Z7YjH09MmTGgwVund5rWWo6gjVBZHqsczFRNgScN8XrPBr3uL/RuyT8QJXj+F7XPNgewMMuJ1dg
xfsPJAzRi5CwwTj5Z4BL/5ibIAQa8Zll950iv4ndmWICU+Ke1AwszSWY7woWcaXLyrUCvXVyp10L
/2/2WqibYXocG6Y5JhFV26ZKjpJ06FMssj+5S6SSO5L5jTZ4Y5doi+tl6g9USZC10fFanffeNmV7
iIaEz1eST0KOaMO93pPHNAvoSfYVoUt+kxo1AqFC1CmEhzs16SJdKYg7ZKwNRsknhZCxd1R2Z5Px
0aCqn6oJ9M5C1XesHPODpKtOmbwXJvXAsJs8lxln24p5nlX7FBrjG1qWFab7ZWuCbXomxI+DWF5m
YQ3HOThaBnP3LmgHP2aWsiXk+XnNMgQraZFLwhpsNyZcPquBlBLOjIzKedqEhOZyMtrLEcL7NoXo
uydd5n2pUijMkhAt2ba/EssKL5ky7aMGm2J5gUsJ3z0QOl35GFVmov3Q3VbuzVpEdR6scW+U1Wdt
lsmF56HrUvMAgQeSA9A3GOoYFzIv+9lgJ2cmoFIWZFPFkrAoIMWVTU9qK9QAZgrCgC++MDgkcmlF
JhpIj+ejNjCc1Ow2rDLch914QhKa3C1z8JuqqADbP+s9SQHfZ9gD5tgXtyZYQPC7xZte4ifVp0Rs
5+Y9mUPGNTHz+GIITR3Rs8GL1F1id8d4ILA9i0O9YRFawfHdcBzy4mroG5o1LCELCxZXKIughP5p
ysq3kNjvRdsRb+ex72fps9q/rM/YKX8u+O6IcWXf2ac3Vu/pY31nLrRikCW5JvkCLIfSPWjBJ6Hr
mu3cOvK6sI7rK3c3p+G1h43HtpGd3ClwXHCZNh72nmliTIBWI/jA2mnkSEB/JYsiPvd2oVB1BqiQ
hN63bd49DEZlbM3OBNQhqzX2+6MSynvoqmHlHWJUzMcVhllAmE5In74zeRVvpBfcE50a3FXOM7xb
0tlmD0/0gqlKT+Tg2eKxXWUEfSBbbgS0+OZRGG32FhkZs2YEcrugRTtpY2+a3VFS1hU4aPPw7DHF
f2RKQFWLoRv5temja7zPbEQ8S42kWdTyUbOavdVd+TV6u0npwa9HIDFVHj+q7AWtpriq5GnqsgX1
QeIPDptzJ23Tq0HBsIMlBp4/GXGKmsDX2/Edr+/Knw+/s+x0ESI6NBpO89HreYHFCVeyockiahkK
QHgPNBwdKfvJDZd5eakqBBxSMaJJCAWayPWYW+MrKlvzMDbLeElT4idE1N3sg6WbFzduwhPGjVO/
LGANW5xpZm2Fj6Fgi2I7H+bkvs0N/zbKk4BillFWPORXtHjdyao4y/Hpx27XPkSqvlQZlRVKSXYT
ghiAIAQmKyt1JXpRuzV4Qov7JnlpGu8zDFdh4JxWPuN9xuU2Gzy7wO6AY8Zictt5e+w52faxIyMb
kKuEmgPJKh7gyc3ZT5iWLYV8fxJr0Dj+h/K+/yUm0hA1YrKNGnHEkiy6ycNF7M0g+tEvCMHmpjqP
Z/AwzZ2Bv7icAlCuJVGNmmKQVz0mWMByG7tnUdYnPcM1Xq6DUQ7HANP2hsxGhIBE6rG6z2vwTajj
1AQwa3SyVzkFp5EJ4HkarZ8TGUebuKuUn0D7vLZIPK5FCDMD7FD7KyzdJ7KlcECVLhAnMTa+BG5w
4P71lYiO3dIHmM6LX4ntVAchwh1+HbbeBAtthUw4PweD3tLN95hzWYFC/TfobB4RPShEpt1hXcfy
WqHqUCn9Fp6WpMWmH5ruDxbZHo+M+BM01ZOe2WAFAxApLy3Jw60LLJFB7678thVI6/GcRfMaB/zR
zOPvoSHnkFskfseVFmtUKV3Sw0xDEGAttGBoRlyfoRZ41Fpt+xDHWx+xTkK2Ml2MrAQDjAYSLtu4
liePXi0pd5rhmLvZXcn8hVkiwFZ82PQKQ6gvOMLQzYwF4hMvvJ+d4Zn1AOl2uWQ+h1L26FTRi5uH
3qYP8JplNa1pifr5WBkpt70uPgPWc4k17ca235sL6s+IYxzIi/f0z19QWn+fV6cX/mFFb1Wc0CzZ
Zz3tiVd5LcvxMPKagJO1VMh5Q5aqm4UFpU2Bdi6t6mkQ7+wfoPrnXbormWKG3jvuYGoNm7Cbsl8+
wlI1h3FKWfiLBSGnJH+kHFFRFZ2T7OfU5pgewj84LxVodCO74eFk1F4Z9IGmiwQUZPuj4ZG9l0Wt
49u1dW64k2P8c2cVNXSWcc8kS0x6XxnGC+HZ21EG7dVltbTpFgcMrjFwRnnDD9Xll4hl0exNh141
1U4A99uHtrozM0z2IHeKPe9w5IaG+1zbxa8xLcVmHXCdq7VirA8iGq1D7sb32E1dZulhsitrpqNd
652aJZEbi6DiQ2Z8D/gyacXeEfJAsmVi+mfRmP5TOaEGGwpMbtWHTK0R3+GwPCIpcFi/yXFnWfdq
yedrbSBVCGyeoTrFN+8szb5pu9+xCbhmMNqrUuoyYuTMYnahZspORjXPIkzvc4dTqFsTOgMd/RLu
y2kMp8mn3F72rKN75i9+YEbD1tMSx1Xvlwp4uRNl7w2zFzerT4tFgAueJ7llvjORdEgIuzeqC2ka
TGmb6uDOXUQS4H1QE9udCDi++Ik4yqyAHJmVgLVAJ6njBT8lnbOtcfwRW8/hURotClMm2UWKb78I
Xpt4Rj4HbXMbkRK9tYbixMAoOlSQ/wD+g0qT8yWPDMHEP6Mld2yWjAhXiPYLdgprMUK3/mO4inEY
7+xA0MSve9OsOCRuypxxcsNz78Kewsy3cxgVbtDsNYv50jjdXR1l814hL9qm5PIiaQoapP6keBnN
G0g4eGdI8GNucoyEaPwxkG2VA5u6LfTnwB5q07qkMzm87wphLnvtmm9YdwP0HAbdmRd+moWg7g3R
u+TGF2qMX17N6Sxnm5GL6TKNDTxiHARrp/XvItPbI/YyLl6oP3TH5i38GGJ72BZNfxHGyHgYsxa5
q3G2T+vqxjLnGAfWoRhM6FDKnkF7Li13j/VsOFcBnsg3Qyx6OKZlWl2spQRDF+Yc1/YJrlN3aHqa
9BC23zEp7rgjnj205vd2nIHPKXCO8FR7rTU86ETcunp+TOIcnUxu/FqWUV/qgkANW031Y+e0Dp10
sy20aJ6HLI3wzrNdLhJIoSFRWB0coJw2Bm9H4N7hnz8RwjCf+iE8aHPAk4EC68mzKmvba8Y4yPA9
3oaRAFGDDgn/7IFY9Xt81VeNRv9a0V+JljBKY41N1tNPpsIj7+0Wf7Bks05VBQYsZv9ql9+rOKk3
rDSAUyhu8IV0AjdSwaGsgIyP9h9hzqB0W8p5dhbeqUbVI81nryLgzB5LtauvrEkIBYJzFYpA7vse
9VDkCtD0iWT7YPwI2ff4U1h+9hYbgwGzWRRODzw5q5cliy9jM1/NOnmYveUYUg+cr5hRqte8oJZv
A+Yh5eyJnTPpdheFzu/BIqUTkx2+Yns+w0jiXup59bnVg4lB9wh/7wgRJ9q6h9YZp0cCF57CrgX6
qhMNG3UOz43JYDp082aHRij0W/WUzanxPQ0PoNCNnRTJsSjTt2mYLxNFybVhcXoUgfFSB4F9kFmt
/UUcjDoq7h1H30qHuS7m45dgeDRiMoZKp8fAz7QXrWEGqr19GWlnkY984EsKv7uoAtvhXeXVO9q0
H9poIEfMjrFHE8Zr1nm1AmpJsvIeFD4L9i8wWozKBFjnNPPd1NnY42cETgrGCcDcarrVTn9wwlb7
Q6guOkmavcvpsJrld0qbP5cGyn2Dn5FUQgAShvZehiClTrGFs21jOCrcVk9sHcln6K2nsIjVdmhy
xnwBUoS4fm3Nj1CluCNacFiNvVKE1hRVMyWqImW/1c3UZ8ZtWSP0coJ+0yxhwyDeJbS6fSKCEEmM
Gm+p2Y83u55eQpU8mjqlzF3UfoWRXOyIcLtaTlTP6OoNaV8ILP4IAqLCBlLA7iu0Nox4SbCC1srM
OX6ecW7t0K36humdp0CqYxyawm81XROxJf0Bx/Mnc1GXjT0A3GZncY0PeQkNUUsSF2rB/H7kXVA0
UDuaEnt0V8xHoJ640ta60DXluchkCDtS/GktM73iwEYbWNOoeQlsm5y3AIuF26Qhu0F7tROIlpoI
gMQUTwoZAaOM2bjYyhh4bgJWuGV6WRjoVBKWMrOxnTDMnemO6+CWGJdwXI5IgOiiQMXw8bQ7xsSo
7PAT5CFvMYso7m03Jb8nJ4DVTeIwv72fe/g2EIPvSoNhFK6km3ZadKR50F9FM3yoNibtiDmob605
FiOCvzmbLJIWGD4P4l5k6qOw13y1CEh8BYhq2/dI4HoPqZ9XfNdNonY6xoVYI85Ark76INPIvPYi
MD3otJlEXhpCp7dpGth+UenfuRk8AtwRJ7PK3xcClHbxDDXByILHzOuqbeHq6uBJEDCZ7imlIu8g
LXZGk1Vf0nokktE5MpK9r3pD+S0nDe5LcdbOY+4F4clLJNlE6FdL8Aklm5xwwbhFrPstJQrj0DQM
mgcogUbefwe4SjlhV1g5aT72Kk1fi4FVppFik8fFY11wiliXnqad8jC+ar18jRUPeapGEg6IRKfy
hNIz2FLttYRskrQtS6KZVIGqgJA5hW9jJ9BM03bebPuzBGp773j2VleVvbFkH9H+NPU916a5/+fv
xsh9zKL+xapcw5/7CFS/+sWOwiUCariwXt0zULNv//wltz/zioVShrTID9aobAz9zDOJbEBI5l46
cmRfoPHlR4bNBiZeRg2uhtvRkDLjTxm99Nw37R2XgEMRBYzjTPd2ZLC0QIcQOoF3LbNiudU6jc+o
59iCrl6rXjzOltpDPySywSmKG4RxNjoRM1s0eYg1UHX0ZHftqpTPDGH8AUhNfVxsXPkbsiiexobR
mbNmB2PWfoJEtLMWb7iRkXEcEqe6q8zS2cY2JMXaTWheUQbDmpeIc/tDpVA8LTNKjZIJC4URs0cX
Dsm2l/KDTCJxiChcj8N/MHdey3VjWZp+InTAm1u44+lFd4OgKBHeezz9fFD19CjP8JAxeTXdERlV
KRVwAOy99jK/6RJaECPYaaXuSbAkph6RSEwLCsydcDjKSEIRaWWw3oqgY6ciTw4IwLrDhD9UOAqP
cJWFWniGGIn2PPQaboWuiKKbuEjQnBz1GZvpCknBUcItGCtIpQ52QU8bsF9lxmfpEKSM8hWrQidR
HiYXlAt1t1T/UAyyoAU4ntsogXjsdKZ3KEjLfmPkmr/QjoSYiVlESR9ZMsvx1phCFnBN+VVoom8E
iqN2YrN28tDIf24D8UFeyzVz5KsxnEUmHRuRjYpzbkiq7oqiXLmtChoh0lPJM0YyjDZFxWwsjBcr
QmGFM1N+zjNUB4SIFRLEN2EpYWFMr5tbrkKJIkY3qKYgQp5QimtBjfGnjEUE3NFTZNywk62HKcMX
r61iAOYC8xCEAC3Ix14ZZrs8BE8hquQj01oOof25CWGukQlQaylo4K/Xn+qTVXbHLllgJVWUEfgX
H7O0fm/0cNwBXI1dmcGH05RA/VRIMQiXkNHqLTCHDtdiCIDqJllCpChCi7wcDZp8IPcbFSYeY/bR
MFd38/6+Zgtv5Tx4apbiV7zgnKuV1VWXVT8xm31AUtHY0KHfmf1AcLDo/43vArwszDQR02eIB+VC
2aXM3yBCL29QrtE3R2s5a2J6cILaHuZJE/D0MLmOUD1H9aDuAQmgxVOjhMGQVvSClORbqEPMMRfy
ca2U8h1ipGsfbr6Bayp0+TEU8sprQ4p8Qc5OSdohnbhEhj/X7RPOIBmmA+6IRqQ3Cqi1pIyzZbnf
FFgMnurnEXWroy7Ky1HBOvrQLrqzqEJyp8xwYLKu3EJLescgcF/nVOJppqT7xgy9FBgEDiMAAMZE
2i9VMOxgHB8DLcbKKmey30dy7CDtGG9pKd1GeCdvlyD7kAMTnajRkDwUrTYTbtMurE5Ggxb94k4z
PZPm0QDc9sCPpXRJZH1T9fB+RlHB7BPtqYE8kzKk2EdUZ1ac1SDl+BmpkL8Hs8mIZTQf5nmV6osg
7dCE+5UJcXIIq9cikLSdMKe21InS7UKH9ZBOyceUoENLJ8mdEAnysex5aMO1ZI25axaVbm4O6p3F
t45/iI2S3Ivos1G74pCOCacX58lDWpqIwpfTXpM6/CRkbAuljjYjKsn7QaaNWkrAs6tGFZ04olgw
lIM2JWglUjUUWegbJVUTqC0aNCkRo8wUC+WxztopiomgMxZEXtXKj2E0TntJrzd0EFDn6YvG01vA
5HYMCIzZoqh6M0QeWV6t1mvQYgvgiVgmU6Nz9DD33WEWbywkaKHLsGGFWn9eMia5KTAGB+hARIdq
AMREjwggEXLhybYLrftpWkBY5qOFsxLayPxFHV0bGYlT65gb1XLfDjHHMO7vdPXT4bmpinczAp8r
yHG4xdldemhzHe2XbMdxml8JCBrz4rGNhlaDVIj5avbFDSrLr+E06g5cJhMRk/YXoIkUsQw4RElN
K7CsWVBFJwbXcbuyUjFsl9FohQt1KmapPUraTKGeIKlDxrogIrYkq/QF50JKd15v8cgWDhgE6feF
bPI3kphG9SzkKILS2yN3AzqiVNPGmjR4lzBKPRTLhtUJcY4JYEkl0IIoOZHJje/KhZeDrMCbiSoX
WokqGmHtqjugz8z7X6O+CX7MKOfgfXgrlRR5SiQXdJMzYY/VnWNmNM4LSMEL8splMQbeMsxYY8n3
Kgp0bojiq5M1MuG7+AMiEjFvw+YMXYLG1dAFOtAw7iw9RQXYmjdS2T3VuiY4cWj8juXyVg311w4z
EPoy7RhdWRK4paUAX6sA/RyUX7kQPpihsRZ/ybMiL7OjGJWMF0G/HCYJkMeiJi1d2hL5VVxpV9XM
g2kym8acDoU2eqOpgTpTN89+2hndRoZVBLBenDfKH9deTlIi90It2p7YZiVqJ8mLWlJtLrjee3q4
XBtqvFOMdNla9fxWDwyPw6iqQDkuuptkJHlqk76ZOsf1UIbkTf2I3jH5/9LqaFxE5WP0Y6aL7kKw
054187iAKXDYeWCbDfmdkwsvj672E5DZrzX6cPQMMVxYln0+6oIrhU+m0MZH6meE2hSdAWeb5j9E
CWwtmvPMGzGYkW90cJX0vpX40EOTnpQHwi9I4UrxEV4gqQdlw0CXSg4bCnWF8RBtqCwiF0AxvnNo
CRwENbu2iip/g4IEpi0t0yuhVh5k1WjdMR8fOhOSs2ClMB8Y4FQt/g6ASncNpV0tDcXWMNB4Fqwy
3sRd3DiSLnjyXMCLmevNwkABskpZbGc54ktMvyIrw/50gdKtwMAXrAZCpPHDqOVhUwXBWwOI0IvS
92meT2i4lu9dGL6qnekVjJYfpwiJPaGlYzValXbV5XS8AarUI91InM9WID9nUa/rRL90LdBLba9A
9oE+wv6SSazH5iUFC6DrqUFhmwMyHRdxoyNDRsGIlST57C3rgi5+pP8S/oiplKHmNyVI2iyX7oJq
uRMwDIXfh/cizHBCSHtoSqAX9FA6O6wAvwNdpjEwa5Lfgq9Q8lG6UwcqjllGMndIyxvmxb0zImh4
G6PLgRx/5rCNk3vUW8B7m5pdM8dqUBTCgD7ZyJUpbkty3oRgFYeoB0giEDup/0kD6KPLxvs0MwKX
1gsyY3nW+JSK1Z04r+0vCxBZwdxQQrn50N50MlpYcgzqBORuuTU6/XWcJUwYVKG8CcL+AOl8RJof
gDG269lDLArXkhWDDTeW0G9ycqGp7HS+ELJIAyWNN7wiyBQd8BK1q0iudlqE+5IpoepAw/9YNeQ/
6GGS0jdtcjIUxh8F/QpwBKM6ZAelgNU304K6b2D/NRH7d+xwJF2kEscUHMGCOS6fI4V0AonYcT8U
OMcYPbK2Ffb02iIlG9TMKk/PsSfKKpOmSyiie/IxpgB4CnW28BgdnxGYSt4FRbvWKzX8XTALpWkH
NlayHoVoVo6Tah6wRbmVxbJ+Zai2uk9gqN2qNcY3tFjtLER1PsEi44cxvY0GFTDwSn1fU4LfLeMS
XmEkc+xB7ogT7dxG3GP0nFvJcCgi80kTAsuPElElfRv2pZZO2zIv9AOJxQwK52AOPbIcZf86mUp5
UhWZoWdtJRsgHtldGfzUQvBAMfNUknrEAyl0k4jplAHP1h5HUOpSgpSqDB/QjTOulDJkbpA4kQQk
nkwUy1Wt3pOFI/th1sm2VbI3YOnmVsX0BG7lzByZzEWwSGZa2Ml7a/1PKQb2XA5czCxfQXyLwZqh
UmcN16QmwlXVTj+Qcsl2AL8RLuazwJnon0Mi0a7q6J5qWKfwm+LODTLxqU3DawVbejolnA9F8pFK
uBXKLVI01QB1On3QM8vaYDt4xegHfcsY4YRkwcg45O2Dt2lgYhH1RSO2cC9bNE+oB3yBBsuVLbgo
qLP/MGSUrWVoJRtWJcA9ITCym1oIbxE6sXxFSYi1lE4gmZaNOrchPgfuAcssSVI2Rm48zUGlOrE5
mLuVmBqmGTJGXRNCQqnR5QaRjFHZE97g2vHPPzqNoFMX8sc0CfEKp3gZon6gZahOnn4bzKmI0EjJ
yMP0ki56X6o8vK4PY5fxiftf+KRom6qqkLecmCutomHAFbWWMmBhuKCckBxD8rSknTSIPxroP+4y
oISOeyTow04M/XlMBEYw1DEGULtSDx/Q4cychpapF1B0j/RZtlmAnBLWCWitN9U9apZvw6zSTizB
VLTzMjnynMBXjCVk5VFg0UcGgR3qW4dyNGh8o9yB5dK7VKP5q5iNrzVow8htguiktknBmI/TWDuY
bjMsRu69lK7HcjjFREMSwJwkjiNIjRoZr0UVy2bK4grj8L6VE1tW6c6Aw6RpO04+hNrIyzpSvi6F
elcBatV05ldJGulua4IFbMFiMrXHtEKroAjAwqL+hO+IAt7qualRoSHECVgpIG/RBfV3Vsazp4x5
5edReRtY7byJJyjhqSDRcIMZO+L3xtYxt8w7G9BhiEbLeQ8lsDJPAckjFLJ+gzLRb6QMTCRXqgpr
kBeFqccWjzJiNIpZcEwRJVIqHGU7ZDINsfYFwfzIc6kDKGoB89QZo1d6K9GBqhE15GtgbOiVEulY
JuRIqpjiqZwrVF7m8XG1eUONxClXCqRZrmMShrLxCMKhNebrQhmOc0LOgJ5A4Jf5fBvCfC1xB0E+
GLJAO/0BRtr5EireNACjlEslO+a9sRM7fMmNsXkQNUYqWoVFgIhocgp18mRk052Myj8SKumuiNRu
I+hYdFF42GP8kq2zaCQDFFsAGET5H21kIUXlLGv3opmLf0YfjqIWG1x5CqwUuslZvRRkq3/PVZjm
QTeTpwJSWMJk2NB1t6sQu412EX8lDfRJ0NJwWUfFrWt2wtTFph/Dr6WuxsgH6c9m1J/COkL9qJE3
NKbANGeIcA3GiMTuKvVodVVyYEhGl2+cChc1wr1axXgBptNhJkPfiMP8kOVoRC5jNNtJ0XImdsWT
VU6zN9TSBDjjWawrykIwGCpEFFdJ6a+MIFGxfIAMnCtg5kBmMx6Yils0BEN4u8jWjaGxs0bsoJlF
gG2qjoqMcQn4YBg1DC8EgBzykL8mOFMwckA6nBcUaqVlN3JPfE6YNSIJBi8lRJg6m+OrdJauopxK
NrEHOVyVxkkEoHjsNG2l/waY5rVRf2dA6jO1gS3cbtv0RtbivcwPSyZksAxoZ6LUPSTlMyjtexlJ
M88MSyAWOHN6cfpYreIzSPtWZq57qXKQ8vw2l6PnRcyZEJU92ivlBNavZ/SHMpEfygD2mCNXnjqC
7FNCL+oQBWr7fHRGlRNqJFaThaDWhBQkc0AGf52EtHOOPKWmAPBNMeOmQwhz1ZcNuMSSvg0SDDSN
prjNW/QMShzf5XZA8EehByChZd3S7UaEiKDALvMkZXrrpQo8dQWQoICOUyVwsfPFuCMqFphVzavU
cLQlduqNwWg6nBq3wsNDi/VwLzPciieJhrYsMjWrDXx3caj29ITyDZkycqc+uipF4F9gLtn2rl4T
xJdTVyE80Ja/iOzjiTr0OVmXfycsI2ofjHvSGD28DPPYLtlQso0bUK+C1zClnSfmGqISGZtJV15D
gLBXcD78IAIIkwGyco1ZeS2qyCcvxuke4IDb7/MyM90lA1HYDGtbGtbupkHmTjNnV8fgjEkuXQYh
g0VagFeeODmlHp6TFT4CJRu8oTV/GSZzaMgQ15hwUba/mNO8i+qeriMf1CHQH7tBvW6NqHFY3ke1
KO4tLfPptb5WibzrWunRCjryw1p8FwQlWEGjBmpa2i+oA0gkaEyt3SWfMDyBr3uknQPpFgtIFNC9
cSzfQRWFGbDrCvpJZRQnrFjg0EhXLQBzmbyzK9F/gxeiQJ6hNdXbCY1reu117A7gX1FwV24UU93m
VF8aKRSEAJy6dSC5QxjvxPUNDC1GAQO5S8Eu0nNWQy6rCLF0+S1JKyJb6a+8ARiopMlDrhHy+zF8
HZsCAUZAgHEeX42meS/3MeYXEcloN221VbJPFfATt8AxJNm9hGYZ0h/jSYrrjdisaAYeUF69sMBz
xeiEjEzCoOHbqNtv8U0DyySpBHYlYFg4A/RZXdiAc7NzBCjmuZ+VkbSd5uKZysIdBzSW6grPVMii
s2gw0M3UK3P8OSqLuI9y9VEBDT6gMee2CSpHNL7wTM5A+4zLsk0j2H5YXENHoxGgGMzTl2mJbqKm
/qEiUsWwEUZKT5M5e4SSru9HZcLcSqm3Nbx5WtlF7AxI2CX4Erat+dgh6Hs0xJL6RwgI6rh9iCY2
bL3qLUpyUwzCFueO3zHjD6fWM0wnrFwkfQJvH4zlrhbbHSi0w2It/Pksr30ket4pLg5Jmd8GKQEH
JRRxthj4wvhOdPTLQfahmEK9jzgd/2hd4grDwIeoL3Eq0G6KVlk7ySrcjhQ/2wrxvkJOnpsxf1TT
qWfyrqq4qaAcH2dbQS+fpRKcOtp3FIjLjINRbf3Ik5006PcGVYCWIWxthPDUR0gRqbES1bFXrzpo
4MBi7nprvElWmnAfGT8UcjVyJPBpMEOBgMuAeLBYQ8qvhfkgLFuZSSgdF7zoh8Ullb8Dv4U8zdR9
hOPPpLs1GulB6woSSFG9DapcZ4fDUili+Ly5+qdKyRhrGBnSQRnag5z5N1XZOqasHDmcA4Zx+J/2
ivhg5UiNG/rO1HBZD9Gq4ydLOdPsaqKKDnwh56iMacWm1CowKhlpSRnH1oQZCfKDfi3r5kbowDdO
SJGHQBJaAdcBPA89NcrkXWLhsvTn3zOaZA0DzJ2n6gm1dczsppohCMCLrnwZ+xr0S9QwaQ3zJ0gG
ThL3x5Yj0pFgrzAQ7Bo3tTDaU5snQxFOYxyEDLPyV63kKM0USsDSDBwaY4mfDUbs6xi4NJrXM13z
G1qJbp+Or5TJpzYzUXdtoIWKZsdfI3+e9BfONXKOZHprccRA2dfHNGArGFUKqkuzdkjytZL0VseC
WwsJ8G6BSBmxDIWUAIkTdSEJ+GgUqzAuhUMcVCDIcka3OuzzRkKJMJ5QOwgMPEzT4SUJaetkCIAy
AFEd+a6eYO52eMD4hSlvzbA+AgymEsnSH+UYbIWciDkUEG55wfIiTaC/V1kdMjiWy2uOPQHei/iN
NnV/v0g4RjLN+w1WYZfmps+kHGJxiaR+VSU/uLNdYb3FvIPZubAKsWAmg5YF6aHU7hS68EZAXEE1
hYRfcUHtTl4tkHcYCV92zBR+aSveSKW+k5V6IU81WRTAVWwmu7y5mWRWpPMRgxWJx+L+z4/uCpPe
HJOhIR1/tpyreD+xYBfhUe+n1wCDGobUf/6wnpWdUaOzAm6TpPa9QfDEwqbUYWPRtuoVujSNj6zH
XqRpXiIFbcOJu4NMdJXFAyugRyQD8CjlEgxn/tgz9Q68tFT8rOf+TS6yB4OiQljPdZJBQlso7NVB
wv9Uj/eNxuBZNbtjNoPtL0rz59wLqCIVCFixAYqyWtFMM7lBhDYyoobeYOqQySPVzYPpJqS7yySy
Ay1Gfc3BA0Lq96rbgq5f+IIYIucPcHK0GJ5KGakCSYn8PMONDAyq6TTG8pyucFtagyuxxVk4CIbm
phDw17AS83HKsmfAo3naDqstqd2gAiUVFlOW5dVcjF+zjt9PTL2EoNGypklvSQ5iMcvf2nl+7lT2
OE1PrO9kNhF4/1Itr+ORXoIlgFMByYIFi6PSwkOcBXsWWHx23KIzWC0BBuVxtO8slZqlxZe8MVCy
zeUVN2Ntm3Go7N5kbi0gdIOvkGbrXY6UaAYATXetevwQuuiWE/aXpk9AmtMF7B/HltBdT3NwtViI
4LKw3rUueNdN6Qmb9N/xhAxht0qpRtyGsyKIrvokPaHrw+BUjV8arA6Uuv0R62DirQoDLHxCHI6B
hvOsfjdC8zRGSevIU/9Qoh48qjLbDYypKqcvegzlXdYix+rLN7pYTKJr6O8sTdxHY68E57vizn9i
6qg4KLs8DaY6uQLoIJ90ie640tgtY4lVGABfU04X+h/aZAq0uGFu9mTA9He6O7lKSQ5nhbhnLr/N
rDumwfpHVuerKqIPQYaA1FSHhNXBH3Xa+bqIPSbgt1V5oyAOAbBFjurnjIQ4UMW52qXYeSclVE89
yW+lrsFgzWKOP+UMLCzACVkOy0WuS+bMani30LvRZI4JcHM28g/8kVncJaoGCra5pceLtkgGNT6N
1UOtI8MejuhhiNYtILENUXn1UGhgOBIO67IAkMdMoIUvt0Ob3E+WDDh6gZ6ZLnd4hQPUBBzsZQJ7
RacfAyUdyYB5NfIrqCmQHrntev0jG7NDMvTlBkG3w6z+0qzWA0T/S2KA4IQT/5sZmiaaVVK4VX6U
A52ZOobpP0gt0gXYH9aDtsst4zqpsMA2+54RhhT7UaU+0cKSNoZZXWdF90sp5gZquvBqwlEr0I7w
YTnfRwPKydoHYxX63qzGdcEFsnkV9+Au2/nIK57nAdDDjHQXTCZ8w5ZNr9PkRsdBgdy2QyUDcnP+
PDFfQZXvo2/EHKHK/Jcxp49DuNCZmjEMYbSJSNAc7owke0tVZKXjLKEph+7ORkuG34uh3Xa1+LPW
59eeSldtZX+A8A2ncHnK11VdgoMOpUV1QrfMtaeSIMJ0Ivd0Uk6/C4fCXol1QT2ukrkrQK9ZrqCy
ItSRgM1CGytNsvwAnG2XqUV3oM9FQ1KFkJVXFDVDxCk33eI5gGJC3KsQJzPot0vsYxiwNeno9KWE
8v/0WzZpRhUlPQiDND1b33rd44ajSM0zNj+bToPCzRQFS96FWDsXLyxSMKI5/pcROujB+9CtPh8d
NOdi0vaTnF2FGvMvCOevmmFgYlfiF4/pTHRv0FwZQDx4Q1RAbj+JYfT45+9OKg0RTSFUdJRAMASW
XQ0wEGDAHcJijd9b4rvexKtOHMJ3eowORqC2uwQ92U5tV3o0E/s6aj/yEmxiUetbsKENNoRMDBc4
aKvzlYyOi3CEpnFnCfA0i5UPN3Rjj8j51PtJhutTpt406DNB4+hvmWqiotP2mo9wMEY4jA9UvI85
6qaN2dK/iqZ9N5KGSuE+SbLR6VNUWIRpBMYzg7lpym0MbcbJixklphBJ7EDBZR6fXrSyWPQq/n2V
uOLgyR0QBa/18bkesDlraUMRPon0M4dbMyFAgfA1x6ugxaBnO5YlGLb/dz3Sfy03+rfa6Keqpv8/
6pEqiEyi2HpRjzQe3/6pRbr+D/6jRSrJ8n+J6PGIOOPIoiYaKI7+R4tUksz/4k8N8BaqqMpIVv6P
FqmsI1Oq8nctw1ItWVplSv9bi1SW/su0gEDinqcplqaJ5v+LFimapn9JkQoypaJqiqa6imj+JUGq
ZHW1aG01HVuzd4tS20VJ46UJIAutdv56F59IcmoXbrHe+q9bSKHcSymJ/AmVYIXMMI/gNljxv7z6
ete/rh7HwhQnM1eXYnCdI5o9WBCh+Pv1b1cv/Pb13/919bYzyqBKChAkOpVj9pFpV19fWEaB9tMX
f6b9WgbMu/ErSE9u8Do7rwAkXdpoDv7TaIPQWASsej943uze91tl9/VNLz2N/M+nCXvZlEIlyk4B
9JKsekZh/z8Kxf9Z759840tXXp/yr/cUFVTWpsSV26rTHLlE62kcw+j09e++tEjFf169Hxakw7I8
O+UM/RTKgsI6tMGP1Pj4V9dXzpRil8UgkVEyVijhutdfKusgYs03l9uvr89m/exbK+u//+vtxCCb
Me8LYdlMCFdAxMGzDpLLpM0PYdHsmoRly2T3m2+hrT/7/8gL/8+eXkPQ37eb8lJb5CbJTrODaKiL
pAL/HL3JxU3AJu30ut3woHp3EIvs98EL7R3zP/sJV3EH8awtrCF3wQ0RISH76mN7u4VaaR+9K48y
zxHt0HWFHZ72/EcHuf7/HCkXF9CFT6ycBQmz1jE3tvjNkYlQk96pJwMhG8gq9zXdrK8/g7yu889e
zFms0LKxROCTm0DX9K557lfLPj3LzsPGmX1verxyHdQcvwlM0ro6P7vbulf++uo61BZLBnBzeu6O
17FzNO2ryP71zaNc2HDKWfhAyHPOengmJ02yn83NMNjTcdpZfnK9bOwrFIScYJsftX35gIXWRj58
hH60+fre0oWArpyFER1LErQ1g/T02Lijg92mv94N/prLmti60jfPKF1aE2dBZehBd5si9znQAPQs
27++Ue2NV9nOfv/dR7r0LGehpRZqsQZSnZ7E24Nhv9KgcHA/tost/wjdx/67pXch3MtnIYY+0lgq
M/dxH5+5kWW/+oZfOjcFdYx9de/c37rJN8/0J2x9svBWDfW/F1419TAlR+4F35b/b9zWa4kAFF+L
29rXsY2Utf/bHhydhzw6V1fei0eX1AET73r818R20K92v1ktF1aqfBaNEC0NhWRdLW72UNs/f6Zb
/2FXXM1H05+/e7sXtpp8Fj0ya571HATOCci57Za2X1znTuxseLw3iVCW2N5s334TzaVLT3QWRkJT
jxWsE9OTsQL2ggj5UxkTC0+A4AovMYPHB+HZH3OMdZQY7BouBDWD32k4FUsabntyuX0Gycj/5hVf
WMTy2SLuiooyc13E4z47ivvkgW9sJ0/HctcfGXw43y2sC69ZOlvEI24IU78u4ug4rkReO15XE+3M
4+QL9s/f8WZynm7STXsc/d/Hwg5svE/txgn926+f9EJEkM5WdjDKatOviYAVHUOEjQK4vSNyRmr2
zUpSLrxK6Wy1MkbN4rrnER/R8to//wocayvvn4vd6ZqOqiNcC9eWTfXlZvc3jZdctbv2GN5Ye+y2
3fyos96+W2WXXvb5mm6aSo1iPT8Fr9Mv7QmH2tXW80X6gVt09/L1+1yf6pNI8SfC/3VEjUvZap0l
5acKT5BdVGrMHpGahDV6i/QVrTwr/e7FXgqA62b661aZiKJDF0rpaTiCNB12027YAS7w1pSXqenW
B0nqDId4s8FcfkdLNNkm24zcg36Dux0PH+M3v+TSsSKfHZ1GUONtOcjpqXKf6cs4w45AHLnvxxdh
zxzV/u5G66L85OX+yUL+emIxUxuhohd70sQCR8JdVzzK+U8V/65WUiAchd9sy0v3OTsmmYF2QgRc
8qQ1pyE54HzqiuYbnqn7btUIQdfy68VyKaH5Ew//eqDBqNRlqVgtgL05TFKOlN/MN5e7YfLg/z99
fZsL0VU6+zwlw7Rck9Y12UG0f9fM737/pa0t/3MFSkvUZrMgQrmwrqtgR9uI5m/0zcu5FJnOPkI1
62GdzHV2QqQFqdaC7ikSginWUTAEvn4xl37/WZQfmipK5ZpbtAyf1eE11X/OTNC+vviFSCCehXZB
V/KOdmd+CuvGKTm4dOFdaX9CDw+lzv36Hhe+LA2Lf4SAOi4lpNG5B23QU4mDXhNb919f+tLPX//9
X0tzSRCfqpIxPSUoAHV+o4NzyjunZG7fgWP5+iZ/DoFPdrR4FpINbA0FlCBIZWZncE/p/u7305Pk
XDn77S/rm5d0YSGJ69f/60kyHQUqI+xJLjTmJQUGTyCxEcWJPxZYcF8/yJ+s87MHWb/QXzeJYXaI
plSRL+kb+tau4d3tuuPuwXTtTb4rj7Wr24P3Yt8HTmq78wZbvd13TYhL8Vc82+DopeKMNHFzxX4U
90jlu5yrjrpD2sv2+qMz28I37/JSwSfK/3zOYGGDWwO3Su1nAMyk3e9PkdMcT4uNZstVfVyrXqpY
rOz9b17tpUV+FgjkdAjRN+xYI6Tdh1O83x3vSidxbdtznH3nONut5X6XI1xaLGchIZUsXWrC9Waa
bdjkvf7ujpBjv7wF9v139cSfyPt/rxbDOosNORq2crMuewz57kP7rrM972r/Yyv8+vqdrdf57Ppn
ccGcOkg0M1/JTd9q+107Xd1H3teX/pMCf3bts8AAB9QwYo3tVNo/kS6wT7ntg9pwcUJwb+wf/XVk
334km6/vJq3r6rO7nQUIlH91UVvf1OyU9slnpmBf2fvtd5973SGfXf48NoTI9Snmn7VV2oov2bt3
3bb3zeabKKqub/yzG5zFhaFrmtCK4/TUEOGE6+7omh8PdzZEZNsH+mUjJrxXd7/t3eDY2FQc2+Pi
XEVbPA+cPUbkzi/1FirL5tbalDtPcSKbxO1Qf/f4n6eQhnUWOAKhjtXgz6+LIdXakhKbd1UNuAfO
R05WGalbWtzQ5jl/fSQ05Y1ZBcUOVwdx//UHVj5Pyg3rLKAoOVawYVGkp+fI8Sf79x2k9Cu73fgP
k30z7I/Umk7pb+8zx82fGl/eFM53/aTP9zpQXr7ZXzF7nprWSpqaToVZuDRAJcD4aMNowvvXz3bp
+mexJJgSaQCflZ7a5tgW+2AArDS/xerb15e/EPaZaPzz96vIcCOuxE6k/eGfqBuv7zYsox/s9dt/
eYuzQCJGmbUMI7d4fDw8P592uzvv/eh533z8C/mvYZ7FkhEFOWVGuPLkT66/21FY7//tLz8LHGoS
dkGQrC8HuQrbf7DuAAI7tt1sAif61wHEPAsgypREugp25EQ49P3M321eHOgw33UlL76hs/iBQh28
lYw3tHacXX+xn+KdE/vffN4L4c882/9t3MrZhFLrqfZOr74NyMX2jt63Ddt13PZZ9DPPNne0/O+3
Q79x8jv3gCTPznWla41unb252TVPLNuNbuv2S+3ufr76p8k9+Xe71LEBDdjOtnDe6APQTN+hYMHn
u/EWx7Rn92qfuoHjGjbzXvKb/cfXb0S9EI7M85gQDMgZqLzvdn9qvefXnz68WVt8dNdh0uE19Oy7
4ufmyRvp6yGvYDveG51874qyAdMb75ufcSEvNsyz0DFAU8TOk59BO7hzX4FA8XE8Wj8/bOdp43z9
sBe+jnEWPzS8UAol5ibEj1Pt+MAf7W9OFnVd/5+ce+to9u/YKogh2o0Ix54eZyc7jrZ7yO3wCo6F
e13T5NptUMKyR8/f2fa784NTvXdvOPok52VxXp4ym5e657t+Ew0upK3Qqv75c6JWtUy9XaMBpD1H
35x2/q473N2gZbIznI3q3jLCcxRb/y5LWp/zs+c/Cz+lEcEaGf7zbv/MiELvt+fsvcjFyYJmMcyg
uxfn42M+CC4uLGgEOcE3n/XS4jHOYlKHkFU+rQWPa72fHq4f7M0TS9TbD5vv4vaFrMw4i0qi2Ifl
sMZt9/n6eme/eOTgX6/JPyOPz17cWUgy86JpBZUfD7WYRrt8535AkF5D+G/BBvG0Mexruzzlzp3I
7EK3I2oOSDK+s62I7F//CGnd7Z/9iLO4JSS6gGXN+vUaX3F3k22vUYcN/83114f57PpnUaZIMUNH
vmK9vuvbu862Hxgc3H83G7lUXxhn4aNMk6iOZK4P3s051fYOSVV2GHMe57sIdeEV/Qn5fyVPCjpw
KfaHa805eoG7oS1OuP5mv176APpZ+IAf8t+nt0uIhzXj7DbIiNjJN9vzwsDB0M/igTzleqdNvKCT
W9vMLW84+GbbcbffFGCXqiT9bP9DsATJm3ID9/DsDq7/kG52m41HDK8oWL97TRf2oX620/smbnuM
4UieofK6rxPuNkeK4m8e4lIg0c+2eSYiomngPMmI7fT6gC/ZNrQjf3NTu6RQ6LQevt4Of/rEn2wH
/WzPV0IoY0S+viyIS/5A94JEh3TNSxk5Fbb3ckURQM4Gjvrf3vJsh+taUFnmugBct/eeKS1f7d8b
e9Oth7nD/22/KzIu7UX9bK9rApz/at0oo3ft+yQ2nG1Xt8V3BfL6LT57d2dbPflfnH1Xj/O4Euwv
EiDJiq+Kli17gie/CBOVc9avvyWfe4FZfqZ5MWeBs8AsQNHNZrPZrK7CI1hSzesPae3ZBMmjiUhi
LsjkmG5Gc+YzLOLXXuf1qUBjDb6xP6jG/PPwfes+fyLp8ZGMmabqXXcD2l1fJjb9yDVLWej4TGbh
Jmis+d/PnckCcdBiikzs+YlHX5uyDm/t9xO2/T0MNVusI4OyDjKx4cMMfWWdvB4ZB2WX3R5a43sx
kSbmt7uC9Q1KcioT211JxVSf83U/7g8OZyMgmqySlEibP7HX56IPkmazrvHs4uQN33v7weuenydz
uTMePAMvv+vxsS2+/7jaxKYfgEjhxnMOcRCw3Pazjx3OyCJo8V0mtrfaTwP4dM+bTjQP5Xpx6C18
4IdVVF5NfmHbycSuFuShBWUWyhbLAC1hCbJHb2LLMM3qMpfGJrZ0Katp36gcuBbErwUPH3ELR61B
a5LL9nXj0/JhiUz9xwgQZaEqDzheBwuE0ibeY194Eyy37sNg3KIK9gqGkfdH1km1ruqF33Suj/0K
IX0Kvtzo/MF95i0vs/1Z2a4fnI4VIxBKq+UvfYHY3giDrQR+9fLw9HJYwVmqYb1YB/jW4N8Ie8+z
nIPkznbhoN662RXvdu313u799XWzO+5iZ8tMviiuIRGRIMshWI0Od9i28juftz8evpEcoe/f011m
+kX7yPr3X/ZEg98cFetH9k8vb4J1c48OVP+4O/2wdtBqtkvmJOKBXKi5FADFh8KD4sKEpekNhhF7
hl0c339CJraGEnckIgxwmSbJi5qXhzoODT59TJKn6z5OK49JRAyoQeQM3dGyPLzA3VojvLvXjO/v
T1vaNu5WYBxaFNSpenbHXwsRa6oqV9m6EKJb+YP1EBoPk7+CTgMrRNGW20E/yHxEUZyxMmcg8aWV
IcIDz4dJU8WwGO9mfgLyZONNc/Wb5CG+13b8k258RJ+Bd3+LJgGDt3JvxV9F72Ax29WO7Q5IdC3Q
toOw21Zd3EU9D/8FnQfM2gXllCKxnzLXJXIuY354H45PegA2r02pizvoWQp+CsoFQwUcxFR0jXfG
DKxfsqJUp78t+oaIy5AjrEYoaSZ4UNyFx/QIlinr40Y/LLvk+FrYO8YinAE6FxbhXM7+texFu3BB
nDfJofOsfPsBwDGCTuzOTrA1vnMLFNmnkZnmU0IbCXUr+kxRBdDiHvb7F4S10Aa20mT9EsodgsS2
gVWORw8uBsdNUTJvUtN9fT3tWJAN2klDgtUWuZYrEYTJa+Ul88Mj4uFHbn6LXmHs0A1q1VZhyDuk
kayThhJQSOSaKoWNmNT4Pdz2yQl2zo3bO9POf0dLtclwMkpsFIng249cknRckeBRClc71cG70WCg
+dwYrdlat3pmaqxv0ZaHiMNDoDb5psXPwXNr438435LhC6b+V0cmsTvJIiTo0ML41pNswLsOKBc4
MFp01IxXk1UPpF0hzu7xa78MbVPPdbh+5iW6hbyMg3pu4D0YpYk3Hx23lccaveI3IsOraWWkc7j+
/b0lzzKoRyYoy0u2A+Yjp/MO+5fRRpn+ATRn+GJl3zsDkK9HAK/3prTN8OD2w/JCyvl8tsOv788g
SlBraY1DBxzPD9xRN/1X1G8ho2y1jEssLQiR6MGsnCXIT8Ooe9SRwiNkpW+UHUqqIJ09ln7qye6O
FSbO4eBCwCOBgio0PbRNs35L3EFjDE/+qOlD0grtXobhrS//pZ8Z90C9Q9DBWOwGpw/w2Sx7ronp
pc8T2V0wqxwQ0vi8vm1tGTlrYU3be8XjgDPj7M/Sn53KrA7BkQWqoHnQOa34tYJKq+b1xHcJkA6j
reyUXbgFgaeJJ3vUix687/tn49Vfczpgw59557UB7MG1eoYD0/IKEkgYrrT5So7Po4dlJ7kNSiOC
5UG6cxu7gSMZhmCbuZXsOIt1zJyLX5dsTIQaDbpO4QzKycO+REqxA+/T//4x73Mv92pPdY0Pwam8
yhNN8JBsBcsIfH+yT827fX9YrMaDbbCvY3d9SHpddvet6fo+j3eRHeeak4373emUGI9m7nAepEAS
43pAphqLSCLRCxLPxTrz+geQ88HDCt0b+HS0fW8t4/2dWZ6mlarOtYtfXpEk2iiMkJ09iG7ktT8V
UKw1Qlhg9U7vhA8rxKd1no84P9st51z/ebTCyLmi8eujaPWd5mF1RTyiAGB5ePN82X1nnTC0rUXk
k2GdaaBRwujWPjXCe6z9A+jrcvPWRmPAxs7sH9Vi4jnWFbngYyQqDt3j7RKuK/WEt77MQSrgH3mk
S6yuF0orhUpC4uSUH4vw/Gt68600sF8+UN41XqvdHSMWnY/5S7+BiEUtkFZdX+E35AZ25WzLTmt4
98+a5d1gi+ama9vT8ZRb8/bE+iQlpyZxcgIv1qoAtt/D9Fl4YMO3AZVOPfHm2ykc5/v1dbc8/gyv
192NkkCReDm9yiYxkHMcnSDzuY3LVvKzId+w3o4uJ0/I8v97c03A5D0peBnGocU/VbfQR7fU3Pj2
WzxPQEYJzzhgJmPZ7XL2pOjEUnFLm0pZjo9ZLwcntms33OUu7rCoy3noBdzdAY73rPvXDUeplys6
cfNXc3Q3b5ohQZvI/rA4b5JZOca9azTHyX5n9QxQooGiE9mnWqnaJprwFegCGW/3oYuGk/aWVTqj
eLeiE6dAvAQt1M/W4VtbBF+F4aAt4OH+20X4Dw2Xu+st97Yy8tsQSTuzjH05CCkkEqkP5H7SlTk5
SHeb095BWwu+BU1t2/2+fX4Fl6N5ur5I54vHv7sX5D//9b9A5cdN3K2/z0r8DmmT4JR24+Ail24j
wAq9Z9WE3pF1D/m6o4Ruvl1isyq4lCxKISFHmzTfaCqHnxk8DuiqST5vAHPCxcFofs41okfrLjXQ
nmps/cr2zdPX9R9N9Rkixk887sTSal4U8NX1wdE37HeLNbpwMagDT/tfk6axIEMVFrvsaS8bNw/f
z8cj43CiuMXarP27zJVkoLWek3X/lvbLYn1+TrZ93SSXo5xCQo/A1ikEcoGRQRViAKYCnr636yPT
woBGhAGoLYIDPkCOMLsvlbdxwJJ3D5EmQ7XXyy7oxuzwJjqwnrIoDTbo6vyvjUYdPLbDMiYH2RAc
hwOuYp8/y1545By4WOUpuwOH3BH8tUhU7iXrHmci1F4AOTA4V9/NvgCuZX9kXEpoCBqyNbefZrFa
NFCkao+1rTsAe+S7w13m3oluabxIu8l/C3cCHnVB3rEHNhoca9ZzZ9e+7p62dumBasGI9ic0iDN8
aEPJOcjuXbkZUa7vUQhMvMEpjWAHEpqfFIlOa+s3I0qDkycAkVltawudilvXX1DjzI76Tt+Bh8QY
3GzH7LeirJZKtuUmDS83m7goUW6ZzZt8h3dOyTKG/bQHCZiR3SR4C1HWmoj7KtinE7+tDtu12trv
wxuLd60nVip2/vn/BkL1PMNfWSXXLeAqrFGn2xgvsynhzRX5+2iDa8yovkB7ashbwajN9uCG6E0W
jXcfVzrZTLbQzjJ9uI3df70zM5zLMUTdEMdOEESqBBpz1FHXlApCoI7u8N/3wF6bEP/DUiRbPKTF
p+1W9q7v08uJiHp2l1+/X8i7ga96CIbM8WIr0QnsfhAprswxfxAaVof05QCmnm+Xvz4Sx6MWRVOW
HLKsNDihMFvtudMgJF4/pOkrHgoOSsHo6acVvHnChEIpQzUmrXCyNVb0tXE+cBOzn0Vntjh3t2Nt
J0plg1932a9fBPapXukWRLeUC1100zlpk0AwO//jxZfsMOg5CWymfblGT3AWejiXI1O2Y/Pb+1bt
zw5pr/GMAMq6569B+cIu4Fd//PVz0A3dtNMGn+tD8O/hJEjBggzpBrAFDuUJXMcLIwxdPnBUnjiC
q1AEkQ1Iww7dKDxDFmyfQGSTcQGmvHeCwuS/vyILYkhmVTjN9pYDWTzrG9de1JvuWM+dlOdhUOgT
HxgKoRpUrPr6tAbcv7B/A+ul+fYR2pLX2K8qQqXinNCJ8aUxH6XPF9x/F0ch8amD0HWiIuNoq1fg
4ArgBTWcsXtkwfQur4lC4lP7OARD/8pqr/Ac2JTdofu8HlvO0JVLMyfcSiqaLhJDZJmVxW0RXhNz
43FbaHua68XgRvEWCFvvnz9vuheA2mxgWE3H0t6AsxHNlz3v3iTWYATOsJt2uR+hxOQ5H4MBYvdD
Du324xGimyYC5U42dhXCscmq19MyRRJ5qiZBVGxWk6OMAi5140xdwVvQxjJYEYTmTCTwNJPGEFpD
ME7n6FvtgOe5tWMVPezbYVfsefy7RQK+OxVudNh4ssd6mqVUbxQSlap1ddWOcr/GFrSzQT70VrAW
w4GWr2l8xl7yPloo6b3K5nY0NJtFVkIpTykk+lSpwZOV6PjsyhkSgzzkDahnzkTGUxl+DAjqOyDd
nMUqUFyO0IpK5J8tkGcDN0yqPw6guUP7cQXtEC63NRG6Mtf9e82/L7g3CTHNJT3WOm1WQR4MQZGy
k57leTiA6c7J+Bx8WpAZB7FmyQhvtB9EBJ9Ba7MiVSGjG2YByvka9I+L4eH6L6GNTRxnIVh5S07A
2BuQKOUFOsH7AK3E1R+nTtw25ZW8Opam2Zdq6DAKNWj/0nAwmmZi9YHTfgARabK0XbRA2YC2VQdZ
WgZ9miF9h7kYP4DSgaCQWNJgw6dyMCsTaKMBwR8rU614CK18hmBPhli9KIKhvzGKiEU9Qfk9JLB0
yIOkhoL35Oe8am700p41yPRFIsNzL2d9CokshTSjHEHfAfRcG2xF0B7e1Nz0HGxaB3hNs5Cn5+t+
RbMbCTGdW+jhQIh48hXocRRK7WlRgctH0iN9HupjLCeOiGYqsG73ELvvBcZ60X4fsfnLFoS9shTN
/rISIM97Xews8BeB5PQlApEU48et7nth/5PA07LnkDf1+MqgjeFpbkvdQsewDOFEvToOwKTeDVrV
7+eGD30OTckGlIQ2ZpGHkBBUIVd3fRo0VyHiAr/Z5Em2weZSpe9uOJbcezXcXB+ack9TSExqH6qD
Bv0lxAVJ1PyY14YvIanUZ1lJ48Mc1tV9m/Lw/bQVrZTTpbe2lvAAAkVDEwWm7qaQGrR+x32+TzsN
AhBFUD13dV3toeJVOJKqNvthA7LFqoAijSxWIjRk8mLf1RHUNaBFueNBGfnBRRvE12Zc8ie1r0DB
yS2SK1dz+6pn+nQHuSzOTYH1v40gDMWKWWeEzKXVJYKWntUxlOeKxbesFfpbAkmFZy8ZRDuAAZXm
92KgS8+9xcvt8/Pn6/G4PVXmKbZ+7rYsOCWlb1IhUbPgPOO5WMMU0HhmHc69nwckt08rFc2Hg+Pz
Hv9DqR2NQagQ+oL7rBnvJ/TvGSge98ZXb7CqW5TygaIQiXud1rKCRwVMxVqpf3JDRrfdB4QVtql9
D0N83t6alfG4G+zAeN9td6ft3dd1J6TFEBJ4C9EDdJXjCuK3JTgE5LtkAw5dfTIH/dSBSxuwGT4/
tcvT9c+t2+bCspP423leWdLBP+7r0BGUssEYK0bRn7JRSehtGGecGoFf3e9BkNsi9W34DPTuASPm
naF1l2ZOBL1liTQOxM2rw6J9zHl7c/APWlPu13ZSMKkbLlbp9XS3PZm7V3Bd3f1sjK8DMkzGpfWM
K700gfWH/7pFDrKiJXzzvwm8wFH36Mc8vKw4Xe/+xjkcMKkH7/7e/XSPx6P/6t8eAXk57fAcat1d
XzxabisTwXAT1NyySJiCvJd2eIUK0TG2Oqf7ety97xLjBOad9WrGQqZQAJeKTGROgTCLagoAFzBo
HBBQB+sNfWofaNR5u/HQ6+Dfoovv1n5EQ9caLVZmLIAC1nl85Y5qXf/VwvmefsnyRKyaql4vIhmz
APeBfhNu8Yb5ZFlveEAAFd3HA6LV9/c9ogRaDiGSjeeM0rhBJ+t+/+asr8SR5SGaoZMI/ohWgyM6
4H7uHnf2s/uJnhCQiYHOwHDvgSC58QCzBHg0NIzn19cMP0dBDX13Qt6eWqlVPU43iQ1NTPv0c/23
ndssLv00IrPTQFNRtKA29PfoUjg4B+ftcHizrDtEQYBZ4eXeA37Zym65/v/KUhBYn5OBRo0YLr+Y
7/+jFyxAx7CS8D2CLG932u122CR7huOfg+ClORLBcVDUotEGzPEJc1t3HtYe9npGR9PDA6zleW/O
w/c9Wl98+/1oH90j+it+rLvtDyazx2JZX6OBNw9GxKQUNRUS2NwmVRFFcY75oI74tH/avz20BjCZ
WMCH+9T8Xht9jq5t2D93+3MD5w50jNfXi8ISp5AYZ04F+zGuKlivl6cXa//0hIPzCa0/awD6hq/d
Ahtxe4veCfjZaX93gqehlnr945cuZCp6GYkIWMpiHybttOBFawFLQoMbdGaXjJr+Ogi5yOvgRHRT
U14X2xyD9zaYHtBuFz1enzVtYCJmpTKELNQKAw9WAkxLAjzg9YHXAS7NmIhNKVJQcFpjYA1KHRUP
9YP7vw1MhBtcPeM6Q/3Tn0AknmWRl0CQ/PrQNGMQ2x3jTgo0+VZjQH3ammwWlog2MLFHa7ktsqLH
wLk97Bc3CA3WGXDpsgHHIPMTiNCnqHRhZHDLG9NWRYDnbv9kDTIZ6Ra+kSHJcfY5HB4QhGXsFNqc
17//OqrDHA8fKtjfcWzlW+6RR+GFCdRZLXrB7cgmoDTmOHFeJz3a/J2OtkXRk243rvTBhJ6ufnbp
C8RWBAnlEqEFCDna57yY6r50IYpbQTDVz61sMjKX9VvWAS99iNiaoj5zcTfCTE8bIJsqxsWRsi/J
nKGss7SJ5H7xq+x+CF82EyPBpIQ/st9HydGwm4HKwIdchRPaqBPDFZk4S9qyEjsTosqVPKcYfQAw
QbyF3orb7HinMFnErDSfJHZo2NcbVVm3PvRQLB2soiZY/lnoOMr2J49EqYsHWZuwkpVXmrzz+PWn
DUqedk0cAAK9OgiESMA2tbIfXB+YYgySQJ3XIihVrdYW3cWKD61V2Kx4RXFqsjVHVKeZ59fzRr/J
rNDLGN538eUNcfDMgvArpjRSp2qDilOhN8VdZSluvJ0hFmfEh9GHyMtzsRMt5ZN11tMMRGxNIdD/
r+Wjh/4wbDcA6Tjyw3Xj05yFODiVKYH68BrRZaNyZLu0WJn6xSL4aiPi5AQdQrTpR4wMVTenfpPs
GsJ7hSG96x9ZB2FK6/V1hX9t29ZUAbRFX5pi4qi6/rMuwgLXrxNbWIHiOdhs8fXBGbwgcVUIR7hQ
R98KZtcanNfVqG9swL3MKqLQDEls6bnTMzAAtosfq5VRcNBO4xdL4g7i9Hn9J1G8gGyzkaIO730t
fA4Xn3Db7HFGMhLZi2UHGIuEcHAVWNCUCEPz7uJA0uxLu10A6u630N+6PvmLL3vrJ9Zf9WvHqMso
c/H6CQhuWlJiQKW42c+gGTTkx7o1p1vGdyjnJQm3mMWy5lqIovvBIXmoSiBkKqfZBjXwf7PPb1kM
3pTAQmIpQKwtxMJcLn563Gy5u4gRWGjDEjtdlLQEEgMYVnS758VmQT8uNuWs1id2uaqHUTQoqPTI
AspY0g6kncmp/Jy2/NfwBLn3Ho+PED1GX8b7fNJfRbd9bjOrGRlZAM11iVAgdBDrHid8njdbUwiN
I7+V7q8vOCURIPu/QFmwGZoBFhvt6qvcfYqlgW6st+uDr2a/kBORTV8ttNTUqNVmvwqhNzAV5gzV
pOtD0wIU2eMlZF228OvYm5NYm7KRPW4McVc4BTrlbsVPiHsf+sDgP65/7hIsBQ5ANn1BpC6cIwVf
43+Sk/qcmqUnQvPRZR0jlBU+gy9/be+GCyWwIKNmOuHiDQkku/dYl1HKIpD9XWA9K3V+HborMt4K
0lyCQp0q/C35OKNif028B/fv/0ZXXAig7gFGM1kxgmYTYjMrUGoB/T5cE6w2Zvn4qTgszB1tNYnt
jBcFqUzW/aQ8Ts5H4EOJGikkK3+kbCmydUufeC2rgenzOYM7zrcCiFK0w4YRoCnH5Dlb+GVvZcMr
gj7gXH4SzRpZO+uiQRuXPH4Vrpjr9c47mtnt4gpm6lzfOZRVJHuuprbiNGHCwKAeew+s7B3ICEaZ
hRLtyRYrXYAy/DRjaKEWHjb8cJpmuMqyMA4Tyjqe4aq/TN2HQ/a/1G5xpofRjhzxpT+xkM00s6zr
8HvwfOiHJuDXW/VKf9sDMMKCi1CW8hwxfw2dB/kQTMie/HjLmbobIVG7vpQ0exMbckxmbpwnDCwh
D3zcMB4laWYmNqMsZUoITu81g4YC+kfoiQ60xHLGOUGbs/hfO3fVCElsyH7ifMvh1SySXVrKd87T
fhtZKCAWOWPcCHjhxOqe4xQlcSkyYot7+Ju5iS251MJSKQM+oaMeWlss2hiKRciOIq3WwkgUZ+RI
P9N9YsSMB2CK15F9RJ0wTo2iYzNC+Pg7eYKMHhOst/7gC2kEv+6hX7YWxbQeOR4zHsGUH/XogQWR
2Uth8waQDtdtTXFCsl8oDspaltZrXOMLUAHoDO2mY5In0UyzrsSv+UN4eY76tdgCYT83h9TovmJA
WNedd8kyxI7s0O8IxWrUFLJB7o58UqiOmFT69rpRLs9bIZOSoiinjZJG1aH77DxuQm8bK5LQRl7/
/ssi3ZiqYhqGFUDdECO/zx3WvqQNTJh6rqQOuFRMufBiW3Z5ZhWUNjBh6XQWxQpyYhX6QSpHs6It
q9h8eTsq5+fJX6aQGkEqdIAYzjPeoD31+trRhiXiHiSNoRDaYtjeDne6y2oXvJw5KWT6wY9xkgUl
hs0NFU98Ojo0siOaOxked/lUVMgucNA1RcUUwC8aH+K7huomzFORMjSZh6hZMfZchZnPZgtcbG89
spz58sgaCfDWl17VBAWbsPBQsbBGqzG/ri/iZWtrJLQ7yLs077hsg5G728gaE0O0kgNwg/bfxieK
PIJSgvpBWcf3RQig5CZOGVfZsq7NtOkTB1g/dV2UaBg+OIRbdQuBk8mu7lkERpdD9j+c8FKdgnFS
x+gDyJDTLRBbp439tziCG99/A1SzGXTUvzA4SOKOAUSMMsaV+LKzqGSDpcR3HTevsw4zKMBBJ8WL
H1j0xJftrZLtlJKwqEnVFBt/doM7sPDifmCGX/Jd6Vx3F5rFieAqRmjz2IwYPz7WRwmTh14C5MoY
o9MsQ0TYdim0qKwwumrE8JXwNjJYtdTLwfsf2vZMnKO2h76in25TNEnWDutuTRuYiLJ9yFVqOGPg
4C7dj051zwJ10kxN7Myx1pSmQ3Osr7j/MzQ2PhDs19fxfEH6N21QdWJjypzSzHwTiH7jIGIN9lj5
4WTmyWcNruH0GL81+LOHG/FeK7f9NEGO9aZjvSdSbEY2P44obI8Jp4p+x6ue2ASGGPZ2x+MWNLSM
bO7y4aeSXZBl1hZcyUmiPzQarsl9KzlCrdSQqIaU+nUbUhaIbIdMIn6WppIX/bwZ4u0SoRArxtX8
AH3pCYG6+W4hLm02Xc2qyNPMtv79V57QhorW9Lwg+pkQ2WMq2pGcm5t6tpKFYxwHF/lREJr+6Yzk
oKhe9zNYp6AD+4b3jC1vt0c8OgjGG/9U5kbpmmPk8tCid1gB8SLf5/pRYt8PfZRVYsYLKH2NT+GP
IgA0kUT3lROq+TGKBXfsjS7Dk80f34TR/f1fUyrqVDdVMMt+Exz0z3SnWBoAt2/VfhLcn/InPl13
EcodUSW7ZXh57lDUw3fG1mk1U8yMh8GsZGda7JCVIqxWurCVSf71QmtjCTq+vN/qgZnxD83wcX32
lHBM9rXkGpfXTbE+BOhJZAfQiDZDCPZoDtfwjR+KVcs5nD5kzvXPXXZvhazllPiSwq35KvpLkZwx
7UMbd/15v7ZN1m64Uo6QUUKD1o0P0p6FmKENvP7918BBMsvpZs2EoVhncDa7tHA5eClk+aYShKro
x3Xgk+KKD6xC7eXkQDl3wv2abz0Wmt4OGBa9jg/aW2RKlSG8Jfvx+foC0qZNbCqR42RJaDA+mG7Q
ocy6x9DMTJywehRE4ibBsJ0l+I0dQeDgb/MlTthVDnwZCww8WJGJLknGuUAzM3G0dhnIx4TVLRaH
gwDobnMcfkYvmUyWEvXlfamQ5RtJHKqs0OHQ00tuh25jZ1tWYKQNTSS96LQoA30duvJlQBHHl85k
HZe0ode///I+vuW7mMthFg6MBxDuM+vH9PVPC0mWbjIlHfN4vfIvTmZpN3+7vEA06b8zHgAmraMx
XPk8RbvxQjv25F3n/nV44tTjsEGVLsPwC/jwihtcMaxk3zyyasCU3UjeSVtt6LKkWUkFtOOCpzEF
hLUSA3d32cVVshtRyAMtjnQ9P+gtjs3QDm3ZRo3LSLSTuB9YLTOXN75Kth7OQdk2ZYpue93JXc4t
3L+Z5h9pizJZhr4aMbC4i+3W6tzrbkibL3EegFy2kGQRw3ZWC5Uqeceq8V3eOmBH/a8jSmWpdlqH
gVehPMiTernDiiWXvUQlZSnaJgz0vMfQHJo5BRahKSUlUYmTIA2WtktbjCrhIGfRwtOmSpwDm6bl
s3i1AiQ/wUYUMsI1zbjEKRAL+tKF67DcjWIOu9Sbt3/DTqlkH+BYLnqgo5PskN5PW8UCXeN1R6NM
mez3SyUp7Kd10RoosFmpm3oL0vHrY1OsTDb7hSkf6/pKcaECiwm2WcaUKXuDbO3rxkKYmwjDam5h
lUB4sU4s2nyJTcfroGLj1uXLoSguuKwnEpqJ18/9Oq1CgDnnQOlhYr/cgWrkPWIi6ij3RoWI+xKX
LVEtY+jkIbst0LUdPiwHVtWKNm9i54F6LOelrCuRk8qO8FwdRSZLN83SxP5L07qZQmlZ99/ijc7A
eMCg4JpUsm9N0cpUaoURKyjuos/Uq500NsbH1J2e8g04Aa/7Nc0Biaws5sQc8jEzSGRwu5Agm8aK
H5RYRwK6N520SeUSA+dHnbmMlNmSUG6hGDu+n6fykIG6Lvb4vwZRsq1sLke5kRQYewFe6ZWVolNc
4x8Qd1UpU5fCNQo0MEFr7G9BgxRv0HJ1nicZwz61qGR2RsJ41qdNl9iBOejtdL3Ckil3H72z2Nc9
jLKvSaB2UGkd2oWxZir4+cDP4H4qLyojw6WNTew9LUgKvtAxdr9bnMgZLf3/w8w0DyZOwCLqhTKI
YWYO79esyxWtwigTG05aNmEwFTz2BQh8azMBDKE3lBk6lZMhJ9vqmGXYheI+fxi30j6PjY4RUCir
S4K3kx76mAogT3Bx0BJAVvf68lJyXhK83SZSlS6QQj5selPQjQiV9SK3uqfGuLv+AcqeJ0HcEmAK
i55hjTcvtVmC6c74Y42axHDPkxp37XL2TAnkv5PNKtjTTL3+/dcpGWyGTs3XaAL1ExuqGwxTUw4x
idifipyoS5NjvqCjtwNHMzL7j6k/qZ0QxnEUtiJWcQR1GNqnGHufZghifw5dsDSdhhlzW6Ao95Jz
3SVowxI7M+2zca4yzFa/gVi01zAKH7Sy5JmI7te6gZkIb86rQ0DAtje5j+/MmNz0YfT/VgNRSaS1
rEVyw6/26DGyn9qto4ISrvdZ0YWyV0i4dSBHo8jNcLzOyqzR2bHuGJQ4S2KsRbkPi07EyfCk6ujR
0MAqx60duNeXk2Z3ElodJXGpNgrWU83MuHaiAgGXm40GWJkGmAKGM9KMs3rTr9WdxFDOCg4/oq/N
b9TNub9enEnGOY1rwLqwgdlR4bMnm5VCUdycxFYXsdSJUYmjQtutTXwjI+WjDUtsSomP0wlZFJKo
wSicuWfKbtEGJrZllPXF3A7wbkgrD0ZUs1UOKYcMCZfmlnTqEUtwdt1I6krYvg+weM1bZnag+k0M
EJQolvCUPA92+zWKNuu6Q/lFJJQ6VfCYFan4RaMdGngNZDg8xRNJzHTZ9JkQrkcx9zKhIpzsWbRU
tPmuJ8cvF695vV3aHgPHRwVwC1ZYuai5gJcoEikdJLIcDcuw3nGK28qXApgi26q+kJvTDdiv5Hsl
tIDf0gztue12gjkdv67HBpqp1l/66xfpk6A1fBAghQZocwDzO6uKRjlMz4xivwbe9KESiaArP4y7
ESzzwi63GFOmjUzcNYslK0K+58pDGZu6A1XYn9ph4VJo5iD2LqRgualPMPbipNvWD01GkkUJ8CR6
qZU2ZcxVGPep8YtbwYiQwQl/SzxJ6FKmZzw3Rxi789pDe/vH6EjClvJM0YakxLCCU1itz7qzUSxM
PrfllSxuyhB+EcxIZjlbvesLxran5f4kbjrg8lkLGjhzOht5bYpudhu9tCDSVV4222Y764Ywg7lc
2qe3hcv9hUscm5eUn5iXAMrfIQxV9WbnC14HAt/EGe3stTZTV2ttxeGxhd2ICW+i2ZDYtOUwxXK8
7q36WKLjumLmIZT49s9T3aauOi5dN+0YDAbQ/ns0S71puf43DNL5Jf5XUGiDVtzwq6vm7yKO8loE
BxArxaYZhdi6fcxPS7NGsuQhtT85N7OvR0gaTIAEXKtZFjecjoHFu/lnuMkM7T2+S0Wj/jqJVuGW
p+vfoc2fuLhyGQ6BeQ0RFThOJjuyGeGS0vKqku92gph3laBh/sEhV4z5fXlpkJjcJo5qpl4HJe+d
5JR+uDFYjReUX0ICsvlU21T86p5oKdp2+C25dd1EEg6lC5ADEo4taC04IVukKbhLCf7ISdOtPCkJ
I2+jnCvkc57WxKKidwpeD9w2NT6RgEeGeH995jSTEDtWjtM0GoMNbqy78j2z5Mhk9WBTThaSSphv
c7nOQwlFJcBLTf2YGWBIj2xWxkObOHHYZgq/0asGw6/g9MquXJWxlpSUk0SYqmpdZNUIawMB+iN8
oHfOQHsvz6KXoc2byJVVaH4Fi4p5AzFiCPelxSJxp9mb2KaqNMEHG8y7nY10G++qbZmjgatmOOHl
CPwPPfAQ8mKep5h3ulU8ffe3l9N/pDwkRJZBXoctbdDDOaVbQVLwrzX6f8Q74mgp6w2H4Xs7cRam
b19exH9UOvhCE2TQqsG3UVRTIAPSsSoRq/v+G0n+UeZoizCU+jWHTI89iryPmifZUGyyEwggmuND
arFaCc9XmUtfWmPZryMvL1Il51oEQ7zOHpebLjKAapMX4KnF0EjeNEc+oIVnF700+6YCq72OAz35
2LiP6OBWOUMtzAgbD1ITjCSJ5mDEhs6VPASjabzC8zuvd2rneoC7HDz/0eoIpWGo+gTDpoaIlw4d
DF0ZI3e+SHQMbDEpxaGPagfWECxW41dO9CUDoQ9m5R8RJKDu6H1d/wE0XyP2NT+WmyUDkPLQ2qpT
fShbVssnxTIk6jTR9SkaV8uoN22Lx0JRN7o3VnWYMmsSbyoGghzEdQp0y2cJGZSgZD6C0KxO4kyH
ZDOoi1oCkxNZVepHD8AaO6Cwkd+ap1rb8j4rgaYZaP1tv3aIjlbHbIqq6hC+D75s5xBqY73kXA7W
/whuJEvT65WMoTdGNBq5K92MltKBHuG6z1BSw3+41rv5/40v3tVP4pPem6m9ORS1CaGsu0fp828Q
j3/Y1fkpl9RAxFoEB9GG5gRIxa//Apr/EElzMMxp2QUYeGNMTmpLN6y0hDYwcf7WS6jFqPSiuciP
zByKOazazuUcUCHRoZzA1UsdYknz+qcSH5T2dN0SlLhIYouSQODEYsCE+V1rpj6rV4RiBxJMFKr/
h7PrWI5c2bFfxAh6s6UrK6lKrqXeMKQ29N7z6+dQMy9GF7ey8kVteqGIRmaBABKJPDgorVboIHbc
Ww/lHtVA3v2cJXl1p29uY6jaGMpKAXzirsTId83h1S8ZGqak5EaUFQ2Q0dBECV+0LK9ROJUKhjtS
QJEIEuVpGaEMC1QS9WvkACM/Fw/LX94FgbUAOWwNS0BfzoIFGtzBey9zkbF+BBz0GUvh5ORctH7I
kGjj5HS63Z/k/u91w2OJJS6otJ00yRLEBhuwXNvangf0Y8RVg7hg0acSGvEgeMDc4zUtmza8B7jL
yfu/mMb7aH0IkXDsrLd4OXE1oFiNd+GYvdykE4o0mqVYEAUV8ge33hh3qcsj+Gd4OYUZtXE4t2H6
pZP2RXISXoqyZgkXsjyKM1o0U6m1AnJL2/KLQ7qx/HinbsGKxHtMZaic0kZOUSMYZgh3x9AQu+tA
1aF5DXweCeJ1nTOK0DrljsyFsjOzESuom+7JPBVobDP8Ztd6n/qpMO1fbeSlD81ZcNXWrmqbBwVk
mCnFJZWAfpUL+q/u0KgwHWNP3El7c+CcbyzhxGfTpB3jRoEhzQ6Sxm3vi7b+eF1fDL/Vid8aoyrN
oGsEHBrjusQH0Flvrgtm7Zn4bZ9UQywgAN+pe3EzueWmlDGK+DbZJMtdgj6yqh760Dc62sF3sCH0
pPJMiKESikmqe3PSZRPSsWtHfIo8kRN6GXGd4pKiIDWDqoaN6C9vqid4w77e8VIghropNKkJp9pM
Ipj9vFfBxqqh85dX42DpY/37tyN6BjFj34rQB8BfG+n+3rjxRVenEKVRzbRByKCQ2kv3MaJ7YHgW
oBCF5rYSJyAwIg6lqVbrSa20HHaoYUxRdUSJpsY8c95TPUvtxDPrpc0LJVx/gZ2gHoGGzj1vXBgD
2qdTjkkzBxHXUOOT5kD8J6kjdOD363dT6Fi7fs/jPWU8q+sacdQizkv0Pn0FTONt8LVfhV8dxsbF
SG1OwsT6BMRdy8GqjCKBkoDu8OU/AV6p9S2KAZxji3EaUsgSqCzxTJpDvOXru8zjseOw9E8xS4vZ
12m6niS6Y4DodPQWu30xXdzrnnit76ytr2b13bVkQcMEuNV88HZf7W/0WApZaoq0t7pVbIC0WjkL
G17ZhRHBKO9klYqNCUA9LupPoqMDVNjH9j0PjMyIMxS4VGOYXbasu34rMGId2LPd9dOCJZf4aBMW
jdKvdyJ584kZkE7IiSwM36cEk2UjCom6Og4gvZ/6M6i7NgPvfsgyDOKUdd9FRp1B9uQrrrTnhSvW
9yOeOOizGogxxHZuCSr6wWlsE7Sy1/XMoJTTKW4pUIdAKlOE2tyuz+O+c8Fz5P+ZfdnuPnU0Qwl8
NgrGD6EQplDX20hYfV6+U0ogRv9YjS1teBAvhvYpkKnIurae1zxYwzTRwOcVWhiGSAFMSi1KZr2e
0W+JK76n/m3PMjolg2xLORtGMVm5VQo33qD2elvCQhFLZd7Mej1B8OQvtnFfHCq7cubwtqyWApdG
IR9jtYH0cV+4prvsX3j4B8aBQ4dgJl0WT9UIyaLT4Rk1fFF+Lt60aW+MVJT0sWznqJFWvYjIx4Pt
C+8SwTIQ4p6AVvxfs6b0JtkrBxRvwwyDpgilcB40JRbQmSgdTTfD0MTrHs+IgBShNMh9a0hrD+ia
dCY/MDiQmyszRNOHtUxJakO2Qjw4HJdDCyRy6vOe2FkZDx3BqS2yrtcNZIf35Ud9X/jLWf3VPM5b
3goM+xPJdxxGK2oCCQsgevu5JzitO7ulm22uq/1y8NPo8M1RKLR4LiC+fA02azMoYIqdwzvjL9uK
Rqlbsigsk06WCxQBQkwY4oFDWWLXD/0t1emHKE3wNl2gKQMTmo+8qyBL7OpK38RmTds3jSkWuKxF
D4XHs2yWitflvokd0OWhLaFUAEGVP9bOo/mGyiQn7rG2TMp7mJ4d152ALRe7ErlZcVNfhkYn2qdm
PxZdqBQ4fWOMivl73dZYmyX1gcJI5igdvvTbbRtMm7lNLMlvciFaZCvGZg3UgRauai87nkaJWabU
LLpOxW7T+/CQg5DplJ+AJfOvb/pyTNLoG1htRLmSi5AuOpKd4rIHnsXtddEMNdMXsCUOa90IvtTc
ghv3Ru+gr1+yHKj61ELsggO8d3lkp6zdEqcr0qQW6wpiZ8S2gFvWWf/7v8uPGqVPkaUYZCY9QgQG
y2OU9M3WRilSYiGey3Ja1eDiHYBrxKvDXtovuVgUmZEPRQQj1vzH4jbHoJwnRthgZvPqGJjcipFP
vC/G2irxNyHthDrqIHZyY4fXacISSo65UQ6rLpnwvQQQ28gcUlqGUPqCNVpxHw3TV2QALSjnasIw
WPp+ZTZS2TTrmSYDq5ncarB0zu5cxEUq6bCrCo2GE1oFeC+lrP0SB6stpcsNCYLXosPi3GgF9OVK
MDTMN82gW8sGc+lNkYv2wFdRnUzJiK0qa7XU5cValgaIb83m/5tB5KyR9rbdkuMsw+NdUxrYbbZr
Iju9sYdTo69UljwMet9Ds3il2lS2cON2iYc1ibmAwBvbnVxpu+bAN2mBPkwNc5guyuoOBia4ffDy
Gobn0lcpc4yEKBigg5+PvF59xolAH6QwCEcxjBAbXatNkav6vKc/hnnRd6gsl4JlEiG4xlzsF16O
y8ga6dtTa4mCEKXIGuPHcZPDbMdj5vFSJpZ6179/S0mTKE/6KoV6i5204dVsWEKJmzWBICT9qofS
HrYzJ5lhfTXiZELZd6hGwGp7LwdDSMNtbWR9NXKKWWFfKgDNrumdZGf3t1oZ8bKqyNXcyPHZQK3j
hHeh03LOMsZ+6UsSJl70naCs7uvn971v3Zbp03ekMipn0dQgdvR0AE5vTD3oE5KszHqsWBArfjHj
35iD0vb2QoykOllT23g72ZLDg6QwUn36dhS3ehBictMaccMQgDTUNYDRHiMuRIf18Yi/WfF/klxx
32wxUoeTijCcgza6L3qZW+N6RcHr4r50+hMv/LL2S7yusuKyL2QIzk6J2+54zbmMCEGfh8ZS6qvM
+IqUA9eRWUKJx7Wx3qZZFyDsfCx7Xq8WQ7P0HQhTqhVhLqzV20QvPTbc0gXD1OhDEJBahSRF2G3n
ruWcAPjWtTGDF9gZH462rot5EEtdAvEyHlTueWcRSxvr378fF0Ebj2IKbaig1/9vmLwZt2D6BoS+
F1AHJ6g+WQ+YHeeMbnAjha1GX4AKs7FqcxDW7ExA8WnBFGFePslSBznoZEnXYkX+El34Gu6WN/oz
fQWag1qNOxOCzc20zQBgu9UsyGFXJK2hlwsEy06OSzbPLhjVT422r0+mptbCypzWufHWz3yM3QY3
bmPzTn/GMxCuFP+0vCo2pbjUC3Qa3WEA1vg3OcWH7CH8Ex7l0+Dhveln0XJnhzF8kz4E6XWkhXJb
rm1B8SOmgTyEm/BZjrh3fJZ8UrZsMkNUq1V+dhpfUIn2VV94z/a8OiNLPPVSPV6SxIKuwg/0Wef3
uWe9BJlTn3i1YtYCa9D5FgZCPZkKUHiu/WTj/XKQd/UxOohb3owNBnZYo09Eel00FdJ06Kd3MHRk
dGYvPYBA6T7obSO1hw+wrW2u31qYhkV8eNbVuWhGrNVhqvZWeJJwKWpiP7ybHHR27q1XcRvc81pY
GLk8fUOqWiAv8qJHceMwvfVT7OSTo7oKoK89Z+IHI+7TVyQ88WpRJQ44BLvyV9c6sSV9ziLnWs6I
d7QXPqxEK84neDmmD+K8krlvPgzB9ClpWQfwGgnC0uSiPoOLOS8wMdRBH5PUxtDmscaO/7t4x/iO
dAhHXSh63LYQu/jJW/4yYPab7PLcl6UM4r5NJyRNU0AZnbl020yJx00lJqGbSbrs5Uoi3pbx0ylh
YzNmGASAdXpP2bZc0Bhr+yTFrZRU1fP1KNDs2u62AXccNksw8dRG67R6qL6UngOAado8n2EkjnQ2
WF9IiAHr09fsDdw65ldj8IVCLu1rD9D0k3YYdXxs3jBkxrfsKrLDP8mHbMdHzcG/vvD7egxjKYYk
vrlRSpWo9MFxbmOn6u+1oLPHvvAK83R9AdbxThveJwuc6WkzBEd5r/ntxrgPd8PfxhFzmzepmQGM
0mjze9kWE4Cd+BG9Y1n2jLFNoyu5iPYJJjnG9hzbzXRbGKO98IY6mCrGYATHbtDsrj4C1gSG/Z9m
xYPWMgyKtr3LdaX3qoIFgnByFe2AmWKcrTMCz794qFXRSvKqso7zfoUJpC/SuXzi9W8yknDa4q7r
uSrWOYSvbAnBrvWnTc3bOMNGv476bylDNVr6skyTeexf65foEYg6Tl2ItWlyQxXlOpPMqjcxQbaL
wUlX/ShPuX/d7lmbJtmyuMxib+mQXbmCPXyaN05E0r787Js2RHQENn0ym5gkAR62T/TIfl7fMUMb
tKE968c50SWoOdsB3ul3+xKzaa6LZiiDtq4vy6JHQTeYR3Uf+ess+xsvO7R1PeoKK7Z6CJb/pp52
vhVJotGudctSVFMW8PksO9yveAnxwGuWYCmDZMBGWWS9oYyr1S14pBk8XtmQkVrTnvWpKc0ZPGDm
EW9qm/xs4fVj3DYOr1WCET8oBXWRaYbeKRA/O5pfbyzP2lcbHiCIJZy4olErtSlPUEqym73+UfkZ
PKUP9Y/r5seybOKLgiTFkxpBeHDGUKSN+KZubwRFaxRa085ot08kyNY30xOYsx+z+8orB9QJ5HPA
m39y+QeoFGADJkqxFg2ofnA1zE6N3OU8c0rCjPNZpfCaQTUl2VhW39zUdvEOdje39vPn3OV92stm
qdIJSWllNOFoTNYxK235JfH15/rN2keeanAONgYVh/qvOUnJkpTz2FuYS9U8Ww+Cn730jrLSUxaG
rUq2fDLxcJ1zH9cue7BqEQ/O8kE2gKiy1nCG0DC6vFcglmCS/5ayMU+6UFsYyKQ6nWFH24VXjWWZ
EMmAszQpJDPHnltA44zHAgUW3rM7a9fEdzNw35uhBNHzHjCJ4wfPcBh3eZV2qJvanKlJA3UUuMvf
Zz7yU/3UeDIS4BgUh8WdpLpZ4l4PEiwzJZlwJcZqJGpYTD4vbn6O76zzSmjKKxYwxFOszhTLDcb3
QUnRDh2Jm97N7wZk8rzDmyV+javfsgKMqMjjbMLuw9fxL3hW9PdacZLH9IFrQJcjtEqhO1Vl5lVj
YAXpV+SATsfL7hsuJJ7RFq+aq21923/QL6JR9JA+SW6bOMJDGjrGYTpUXrNs41P9xIO0suIdBfVI
ySC3i4yVGl94wFCifXgn3GEKjptxkh3WpyBOXAWyOOYSFujQ5pdjzDC41PYid0gyU1XEk2NpSaUg
hiWZm+XBkmyMIHWSj3BXJ+glSLg9G6yfQbw6HMti6npk9MlOdxrRxhXRzR+MEy8NYsknhzJsVark
4EtNi6+C4KQ4qL8Sz3q+yZ1pQ3sdtIij5mpQPpB3k11tZT/bip/cg3+NC/++o6sUF6RPUhuneYuo
51QnHDXCm+5ontpvSld4v/4bWAcbhQnJYCPLiyjXcXcuFHeMncTcyrinYMrFw7RVH2ScqNZG7rwo
fGi4HEKsuEthRGkqamUqYtnsmOq2FnqRcIeaQArCOhBWJsp7rP4pHnkN4JfrbCptjA+qZKxqOdSP
Ca7Ui+irMeYv9fmOo0OWeHJYF5EgzPoM8aK0SVQnxlTq0J92lZ/fhbu5tIXobg5sM7D1A++lhFG/
Uf+FQUJ3TxQVsX4cKyc4W4OtHITc7vbCXSF4IIMevAETXBWFc3StkeWSKZKIMI9dqbU1fuKS/ZT7
n1nIu14xfNQgMaBLBXS2LhDcvMmPxbHexxN6OS3B4x7xq7df2jqJAsoyBmPdQFPz32RwJCyRb5RN
jq+ROw33dsFSEDnbrU4bAj2L9KMwyk/LZNw3MyfYM05FilwCU0SolEFhHk0QC/9W3F9y4447Xt8c
Q/8UwdQuUtrpOqQHeA57Vb3JWTK7fubOo2Vkbv+CM+m1atarfLHwtGN7lAd7eLzudwyVU0CTKaqC
WCoQXd5HfsC5rLD2S33Z6ntRVyHUKjG1GVzL/C4Dluj1d3xLQMokD3orK1Fk+igeClt85mEcWYKJ
cwYTqC0DDXvOnnUnuRfdv9cVzIhrtFFe00VVxjuaeVxPT23PazVjGTRxSMuolCmaQhPpUfhY+Oro
hLvWtHm0Taz0SyeumImJLGuSYGDKL6Yq7CsT7+qV1++GO7l1rmuG4TUU5QRSn2rpl8g8ava4KXYR
wPHyu7TwG8VYP4ICnqI+MoasW5UEAMYQOKAfG0ATX0ygzhJD+/rPYBgOhT+lmjglQwBNdW/SYdkk
W47hsBJICoDq5SnJaxOClaf6PnrQ7ufSGWy0V5/H5/6Hwjt4GQkSBUS1tdWBSQfLxNsUs+bx5iLY
uh+Bk/rXuOVlkYzav0rb6UHqUOW6ilXmPbhp1hnMhu6Kfu4HtnHkgTUYTkExUqWuNr22fgpxL3rN
w0roXPvN5vp3ZpkrOWQzTF5T5NWYOtfw55dpCwpBe3rh8Q4xXqlVCpgKgqHsdRmbH1H1D/80pp1j
PqJ5yDdWh66R+dil3nKaudUY1ncnHi7mVqYlAtbrXO3YlVvDCzHrANQmQuJKp+s6Y1QzKLQqTjHv
Ja2gM8WPPbDM72U7/7wumhFXKbiqRaJQRxlEq3o8OIsuuZPQl3aeSM/XF2AYE4VXLVY1TYkO/ayP
nPE+3mAusx29XBfO2v0aTL4dY1rbRQJYGHGie/EGdGkcG2Xpe13um9jJCjNVHCA22IDw5dNwuntu
YYER5yjIqpKiekx7yB4xgVw9dQ6PSoYVpul4kEKL1FwBKvOY3+t4rduZp/BYIdrhAULlpDmszRPn
lao2VOU1/KwfEy8FG95LPnPz5CDO6n4I0x6n2Ox0fmqH2xYv4tmHxCUwZvgpxV1JKJrKuoitp6Yz
euMj6mteqjrWz9Dh8aMytEORV0u0YOr5gN9QxXZ/DhDZOg7lNeuOSnFWCmp1Zmtg9zOQ+NJhAKkw
OHpd8UlVnOjQH8RzLHDyCYbD0u57LQnjUv46Lx9kBxSjlR3uqo31+7rHMlyLNuEneZsa/QQdqedm
F4zorinfeUbE2jlx27k3ssBYYhwtvugkrtH7/S7yuG3nzI9AkuaummsxaCC/9voc6L3Et5xFQ61F
uFM8AK1eeG9PrGOe9uZjzk+/jB1WGv9qwETgPu39Ul4r/b8YJrRu+sJVlAKsJAN8mXk2GsdphyZY
ju2wPIB4cQcC+6lVIHT0aifcSB4PDsYI9BRPVYjWNJUJBOf2Z8dty2PkIhRMNfcjZt4vkFodJbv5
MTkKer0En0cKxRhIr1JMVT40ktFag3GMAls7ZLIbn1E1e5s+la2Ip9Afs5++qYPdnLvwLIOcdxQ5
34GhLoq6isB0ATJd/DDgdDDv47ZeApVOGAnBMpgOq828fp5erscDllNRbFU1LJUV/O9WdU/0uoMF
Mn99k27Tuymzrb8mh0yDYe90lMiy/EclEViFefbOiDiy8s9EoZIKPZtAcQt7FzB7Zpdu8pO55VJ0
sOyTHLdxI/WKPEPf+ll8zfflS7rLUjv9/fe67hneSnFXi5GFsaJi9ygZO5Vd+pwYz9IKSYmlbDDj
IJcNxPgWYBDt7sW8510fGOcHxVfVrakYZWPgGLczVDV/hSde5YLhMxRWFRoVNm5oxnFxIzSz8F6c
GcqgEKpenMVYCBTj6EY7ye/PsTO70sf1D8hSxvphv+WpvZIlYTfrxtGwLVxw6l1y5nxChrdQ9NRS
iN2Cdnvj2K5Zxva27a6LfdvuUOZ5FmQQOvmgzdike90ueWNbWKognrgUU6LNi7pe+yRXux+c3OVR
S7NO46/Kwrd916PStpOCfeeYBwcaOPM0OfXzbCcgvw+fruuGZSbk5Jyi/yg8PQTb4fNX5sWRPXHu
jwxH/0q6v/2AQAwlUQuhnBkPT5Ij3tikBUjdP79o2HeGjj5O4yjYFhq7bywEUwBVKJZVi0EmqKW8
VuvThdP709+GS6PGUAeFUaE6KerGCPGarTq5l3Ih5axaE8VRyfksNUEKfUzu/JLfo3X6AffSY/4w
vMYPvNsp41QQ1wD27WvmShqEUoJFXgW7T+32sfjsXidMQxTs67bI0g/xU6MfklDTEFZKu96DU3HL
w5izbnkUVGU2jTTPMbYu+e2f/lE7DNvKEwtbB4suJ/VhrkEOzSAa0qid4a3qRtuG29rRHk17upM8
XibBUg9xVWPKFVH8WuBjsI/1iUeUxziAKLbK7BsQtupQe3c0MRS92Fz/mpfNRaFoKnGxFqDNYO0i
eL70k2rvAwxcP18XfnnPCoVTFaI5h4qBPa8UszOXfuCyihUKomoSXY+FDHaSPgqP9S53ebMCWYLX
v3/znaYeDCGfEAk1FOI7+4MXsS4fPwrFSM3oPLc6FXqYHdFbu/K4M2guHwyKRZwxCMSyHfKvYCXY
6LJ9wCykOx48hKUOcmp2mOlkyRHUYW11jNswnNvwwIpFnLBTy6UCIcN64qSITJ564GmaZc7E+9RR
nHoFpKNw79aWPuVdCvNIjuLnbQZNclcrxfi32VjFe9W22fDGmjKikkIBUV0lpKPZSsYxeLHsfB/s
0e//Nrx2zm2QdIVSGBmiMnXJGpVAsxuhdpae5EceMzlD5xQMFeWZGFcSbPC1vh+22cNJfvvgnjYM
A/8XFkqpM7mN4OulF+wXu/pR4CZS3PRgrVD401CWQist2PnbeIdubx8jnLa3AQEVSmvU13JlWevG
wbdpdz/wOMt592UEE5N4JbDYejF2CCZgP9uuM62qPQ8XyYjXlN8osbrIMnCFwjyNdPPB2zDTuolT
RpaIMv8ar/WNiSr/ObwbPNk2P/OHGyMVBThJVhLjnRaR6qDuMW7d5s1rY9QfFApsimZ1nFQJGgGB
Tukob58azoVQdvud8oDpEpMj7a5HFsZXpeimuZ7zMJxhiuBcOwTHF9SZOPbCiOIUwDRJgyqPI+yl
xCTH8Qjw3U2JIM7xf56WQptprbxueaXVUV1cqfzrumAZDKVCkrXJnOYSWq9+ra3mJ2CW38OdzgcA
M0IWxSRNWaRGKehrjq8rK+uwVbaYdeCovCady/djxSAuWkut2eXDl2YA5fOua4UllByaZSNpKNpB
KAb7uQmnd5FldtQ1gQVTxTXjwRxFu4Vz4raTvFzfMONmrBjktOz0eUGLPLQ8/l22y7F0itdgN/u6
2yPlvunyqlDMUZliYMXUoeKjbzTQ6Glo1Lm+e4bbULgReMvFShFwJK/R+ygedM5nZJgehRmpaShn
pg6l9N4IqpwWcx16d3rhHWmMEE6hRl1qCUUqQLy6z9zO43GesbSxLvctM8bUm2WpJhhf63QHFWh5
hfP9WPslCaypTZgbOGG/9SMAu9y7JGu/xAODpjDKsDUN4ILLvfiQecaN+yVe2C8CehErCDa2AiBo
Ia9fiaUH4oh1MmRWuJqbhoKG4vA4ylg+SCFGYimEA0i61mtjgeQP4JNiq9u1v7zG/m0vmwrFGOm5
PMwYE4fTV3EFB70UnHOAEZwosmjR9CgXVrnFs/kK9o4MbEq8w4sle/37d4NuUN9OdcheSZd1AH5i
l+fhDNujkCLLTPNuXD/l5GsH9aQ4qNVdj0kMI6EoIkDFxLGxIFnxg/+C2YVxslDYUNw2StGbq1hE
DB63BQP3q1CcULUoXVyum/05nBp/8T/7x6hFt3le2LI/u8sfHm6WMVVIobM4hHJcTH0Abtb61T42
fo4jvQOgLnswDpanAdSjPlR2dLb2oz+ceZAuxsWEIokyMW3zZcGi9euyQ0uAcIdxmz940BWWeZKj
c1RbpWtqoM4Xvzznm2WDoUjP142I8e6oULxQYplxCtSbfpwyZ/6b7oPfTWUrP/Tf2X3rBoodbopH
6yy6ALWMhT0mTlJz7JehMwon0oDtylIh049FaZubxDUrO/gVOrzOWoZ7UDCREE1I1k2Ij5YnJT13
0bnVOXkSKyWlUzuGxerVpYDS1Hwjt6hJprGdtK9VhSENwfuoAXKR/Kg7naMp1k9Z//4tPMlFmOtG
j+Va6a5UnuTkcRI4Nw2Gt1OIkTxMfTWowH+LyHdN829rbTmGxTBalRy602DiSXu0NNzVl9guX5Rt
dQBn37362HqSG6q2cVd9tBhT8IfXLsFIpii/U6GkdYCrsHY0hQlJcSAV+yyzym3XZOG91WYoHpup
YjwNlqh5g5Wkv6//VEaI/1d3MSpja5euiHfG2pHfjQ33UZfx4WkNXGiUbh5kSDYxqq888sAvLLEk
bVGMtonSdcP6Rtka+9teRRVK1i8YKeZaoR0XAGYgize3TUJBvfyf1o+XumJu1932DmDLH1Vnt8dh
c+NQJZm2yBaWOhqZGSnHHj2aI1ivVFfddYfSD9IzryXqsmXKtOSbY06ZqOhYY52lV75Yj+qusYWd
wePTuxxKZVr4FeHBSlC3yjEDYf9im6MdPAeNCwCAzIFEsH4B8eYCfUhzPGCF6NQ9t5hsG+7E2I5s
7oSxy04k0yqw3ESROMpYQJ5bDxdRxxjrH2XUbsEixQlJl81epk2zupEps6WYMh6qTTd0eJOhLgc6
mTLZF3psNKUGsdWxB9O8ho5GTmBhnDMyrQTPPSZTTAtEd270e+18jtzeB2lLeeKmS+uV4t/YLpnW
gotc6+JUxBINkiTVCfcgGvaGd/kHuhy28VlxU9UG98BDdpj9/L3+tF6vB03G+6dMC8W92gnTpFpY
2C0xFCN3ll18h67l16S1Z9TpeU9lrEuPSi5TmTGhx6kPgLh20xirgF7/1+iC6OCceeUPzq9hnaMk
SAm9mI/92mhmnqHIvezVP/WdtDU7B8MUp42w63Ob96h42dsVih1t5cFsx1DQ8DIKj39InXw3nHmM
EJedRKHo0ULUqyrrEnQ4Rj+V9t7Kf/Q978bC6NoEDOKfoVzOhTzPAfFGq3d3TLeKbIMr+kGsbP1k
neud6acPeHCM7OQP57Nctm6FQkjlqY/VMk6R3qAJDdAofT/tMsHRdzEAdtmtTdqKsmrzW4ZmYL6Y
opZYR3gS3iyMF1zQyR6cWrcFuuShzjmJIOvLr9b3bZnZ0pNGDhcwX7m516MielhfD8OeU85gxBuF
YklLNe9UKYH83kHfsXYXb1Z6iHRxO9W9/kUunyMKhZJOVjSbI8pHx9ZTXKywPuGETuj36fn6Aiz7
Jd4+l9o4C6IIFe0m47x4s8ERfPmAUiistGrEBfEUgsNt1DyVO7HyJsm/vmmGbAouLWN5aCNQOR1X
8vTGfNa3RvB4XTRD4RRXqrYJOE8LbHsdfBCNr9IG5DQvbbFreBAQhlFSAKkZD2BWxe0XRlP5Q3oe
3cibVFfqOCbDskoKJQ1yRWrDDD9hwIS9aVvoe/l9dDGj1s80juWztET8V+pMVYpjLNGBHi30YhCh
ov7YK1uNB/9k2CXFlKb1AG5tASukj3X1kjzG8sv1D3w5/VAorjQRMac2q6D+zq38GgBNlB6EgWP0
rF2Tm0IFCE4f6dh19LvL3tJTsbzdtmvipkrazkZQQXD90RZAJTVets9uFU4O4zmyrFpqvlSiuOZw
Bu0x0hgOFyjDVCiqNOhGZZZNCG+9CJ0D6YCkBVzpTsyLwqwFVj/7FuSn0jT1dPpaIN/3yX1nb6aN
We55JR+Gv1KUaWoq1TIokK/ZkVNrJ837KDbcM4RhMZSlLwHboKkp+LDNc9j8LJ9L+eO6xbDUsi74
TS1N1cri0H9tW3Ez7a7ZrlrHKOnavC0KU6a+rIsDUTax9WCzJM+yrwZOFW6v754R4b+elL/tXtAm
Y4qVaj5m7aL1ttYWGHOYyPVT0c3maVHV2Lm+EKOpUaEI1LAP6lmqF1QjHqNnzQ80p9omHy+VI97/
1RwDbOjTO2ep1Z/+fXdQvjLubz9K0TSxnypRXBFS23yLS9WxPipO6HI7fVkfnXhyi4t/FCSSeEy+
AA4TniTjZ93n3X5YRwsFpbY60Ajl+gsK9EadMlcD9+YLxgbvOodXbGFcdBSKUNXrtC0TFWukdnds
R1c5FJ8YgHrAA8Z9cKj+XP8YDAOjQFVZ0jQ16bBK46IrwgeLEuf4ZQle//7tI5eDpKqiBMG9N+zA
5sCdscqIQxSbWutaiH7YRgTBRYFnYGmPFmguLPjr+KO2CYwuLf+OogUCujlbjoe33H7zn3ePg/14
+nX07p+2W/f8+vu62i9+3XUdoh6Uz4WsyBCW6v5zHgMga+8Ga7GH+NOoJzuNCzuOPiMNQ0Jz2V54
CeMl3a2rkmCYSLMmJfUY3xVvIuaNV1NoL5vAluffYZ1zIskl31vXUP/54ZtJH5SyM62j0NuzV6XO
Ci9qB7s480r0l1KXdQVSVBLzYRrAE2QdFdDAx2ngBZpvrD+lCuxq4vWDXTLgdRWSwyTAMGnLIFuA
KAen4BjZVsW5jjE/Psli5EWeAqPLhaMWfegOng6fapDrPfSRW8pus/+tlh7HzFiqIoEwsAzNLMAr
fVR/VrKdYu7LfdM86zp4HOLzck6tTRoezMjrHq0//E6Di4cJdEdLDePcWJmKY3FtoZFd6609145k
ueEeDfJgOtvOvllt1cDVeTfciw+F64qrxX8LN8GggllnMsTjEnoimHX6yS1ASDQ9FoszzJ7o5rva
V56vq3V1lwtBgtYjoi6cxiG2EP6fzZPuixyQFeNj0aqDugxqPADoBhh166jvHfBtGu/MXX3j0paJ
54OAPsPQPXON89KbiHFrrxGKdtkP8wmszg16ZXyRy1ewmvGltUgEqLWltuYAa6X2mzTYUe60TvSZ
7vQ38bl5uf4JLh7B6wcnQWCMkx6kcFhkdOS/se6IOwnP78ndcMeDAbM+BwkAmjjqY65hheHYPKl2
d59yWeVZokkAqIc+6FUBopPnGv5vbUJu3sASTTxeDUdkcQZEq/sUDOozJn/w0h7G6UHLDXMbmEke
wj4xf3YrHX4sXulyGb4YPkULDn2nWlNvwoGlh+G53sR34yYFn5g029pdfhIP4Q/zbuGNNGT9klV5
36JFrg1WNKyfNkC3bOFWh/Sdn0OsZn7B/GndYdKbJi07/JIKFB1l8iEmnLDDOjdoI6sWjhreUrBt
7WF+DR8NFAwHJwX76/DYbLjAydW+L+2fuG9mll0W5vjMMWJE4ovv+V3mG97ihO/iduC9PTHslNYf
pERSrXmNoULwEmcr2cBB0E1Xa/BMofNuNV9TAy79FuLDslDFmaDoiBIz6utR9bqMfzSl9gd99BPl
LGiB22i9V05IfPXfYvU/nF3Hcuu6tvwiVjGHKZgkWcnZ3hOWwzZzzvz61/Q9r8oHRxCqPNUAIsIK
WOjVPduSMviSGJFC1Ylu1vvaes8HPDSg+FzcR9ZjL42cRIkVJenm2FiVM61et1PcDfs8JP0bOv+A
giVdS6wGXLW1ZzjdIfGvu0yWhVGeoQd5gbqs5hudQ7fe8t5ZWaeSrmwIS2p1SY7zrmS2+DU/oTeg
rkFySIw/wq3cOtPfkcfgdBFKDa9Pd9Dqc1Bl2dLDAkCMezMe1JHUqdPtRoTK2/KhOxjbtOasFyMB
pAseiTzVjVbjv5Jz/zebgXcLeYRazHlQ6b/Wi+PYSxi7mL36rXkYTsLdsBv3jeGMAymd4sADkn07
hwsm8H36fvi6aDB7tUhShLG+rJ+C0pB3c1Sbd7qSdzd9rEinRKpGfwkgTwR89uBYVjk5S+11gYQ2
+UJsvRHJ3MkSWyg9Gq3kdXOWbgO5nOyplyRIoRSWP8WN6cXDINlCJs2eMeTTDTpaeUi7y5cKjQb9
zE0290Fkznj9WTblzrLRuB86jTe+X7eNy3ut0de+Re2mbLKMeQ/O0dYTufdJ1ndT+9xJeZsBGY3v
PqZkAmDpqWkIDisCJ+eF/fs4/nd/NfpOJ5ih0RpgdgYlibwT8JAY+fijYiWD8ysN/kRG3Qg0th23
QZ41KSpASGFlzpmISeUEVe+dshnAd4Bp8ZDvrPGp1G5ugqlWE2x2jubZ6XPYLLeSvTwqvA6Vy6FH
o292mTxHsanj+4WILB2Rt+J2cGuubV+O/xr9cFyGodwPPYYfehJt802TguIzR5oRHjrSQEDlXr+r
eU3pF99GTfE/Ym9hmxWwTH3+X2LvGxWRTsZJfDKeg9e5Ihb61DMw9Q32b/ob8Yf03U7pmwJ3CWXe
F+ne1J61+ZA0R3H4/JUh0ve4thVasDGvpxkMwGoQQV6uheJMU8qvcmT8vf4nDPer0Re4YMl0vFVj
DnVnekPYnRQLfsyQYztoa1eo0l3cy2gq1BeFGEblpZO0TdLFD4OA0zV2+YzrdNFYrWr0iVrTDIZ9
1Y0Pkj+5qQPOY+/6DBkJLl03XiusGXzC96lw6gP6z/HgG9//bnAqqWqLou01NNfgyMm2+drtJjdy
4+ffDU5djXrIpxrmOri4e1/7BJK7xubFQmaqQqVAi2xk8TRj8PhtSEjfkPqxfJkLG7zCqLtErvZw
fRKXw4lO14e1sR7RkTDgFBfyTLKhgkCnEmS+Jg+R19Xt+frfMA4RXSIGxZsaxVaFC9lRewbr583K
o5i4Ai9HZ5wiujicyGGemjrGX7x0Y27DPa7YHo/ojZGO0kQGXbHEKNGvg9e3Vf2sLSdT5RgX67vX
v/yR8ohlGpjqnIj70oI0k6DdFVVk64aJMrp2F83JZ5IavzuuNIgTtehBzqMAupRtXtx0SkimrsIb
E6otTp2J9Y3aKYatiWXIuTWwlo0Kjk3fLWWiD8team8FtSeiuteMiVw/UKzBKcvOTEEBKq1b9qjh
um1bnqcl2KtF/7uMmkZ6DgYeV6Mim8GAH28sF+/CnEVh2Rtl18Mox/GipvCmt9Km3nf2L1MFmtkg
XaJSxEsMYvlLuSqSz4T/kHF5sTWa2EBKYzAvawnSHAVCAMb0Iar1wdIiTjWRNfya/fwwAkMYxElr
8el9BoYd07CT4bETas6Kf8M0LqSdNP61NUuotuQYvt11QKyVJHw2SEzMh2kTJXhvU18+ansVvgpd
NbOFhsgO7mpv+Un1zZu++9WB1WiEbFdFWWOGOFEGMNQ6V4CFtXZUhhsJ0WhoMSbXbZeb+Mzr+7rs
rzWLst2+0CyrNfC1nQPYyyFyZg8F2QPvknTZCjQaC9sszVyWLYY35daNLfNDCKvjaEnbJqyc6w7i
smfVaCzsYhg1Qg7+oq7t2m+e620Eik4e8xZr2SkzVlIN0gwpRhfKU7y86Ok+Xe6ufzhjaBoSa81V
kA+r66ndloAQhnP+VmO6YAU0DBacuYYadRh25fnBg7yvuCknsjB2kwa6Ft3SLWOOoaGx+wKFoUce
XoFxCmk2BLkbl2mpMXCx1Z51O3ycnfk9c3nq0Kzh1x344XcCPZhTocLwg6Pb8a3lFiQ/AVvkXd/I
1QQvrThlmgp05adFgGmKQKLJyrlqe/f6yKy9pKyzCULREgOMPDfE8CZov+gfvNdw1ldTgRVcdZnS
ihjbaiuSQHpkkkXOgjCevjSTypjTqlD7ZLXJCDJm2+kZ9TdVs7tNBOne/j35E79I3M1lZNAokf97
d2MIJYpmg4nETwHEK0hyNoAknYhgh5md/Zkhq8oBTDFcDc2agAmphrJOKyfZPndjOzrGDid6Mbaa
JkowhrZSlyxEnlOERB4DT21NH2Bvf+7e0pzDqMtwOTRnQjnrim4uwrxfhMGN27fAhLZ4cPurw0rz
JmRVOsvjHAFWeiwcSFfbMpfrgbXwlAFDt1bQRSldUEpKb0ScpJ2wy736Nz3xqB/QtAnziJr8YCTL
Xl7+pGrr9GJr5/lbNKcP15eGZRA0c0KhGYUyTZhAO7vxJjdWZIvTvOequzYtmV5bksTlVdUZbppW
dFFKEA7mAFfvZTu7H8i45WFLWUUKg7LrJV9kbVAwclxDPlTYqFVIpOalz27abmf2IomakFTdXaFv
tOA+nL84y8c6t5SJG4W+RKOEo9V4GkEjx2N3Sidoh6UHNBC+NXZT2hIyPI6ZM/6N5l5YTHQNWBE2
q2hdMQy9Riv9SD9fnwsjFtH8C0WmqIoaYyqLJ47uRGavP2V3sQet5Ot/wPr61cH8CHZSUyjLMJXL
Pu8fpxDX/V0xb68Pzfr29cD9GDqMjUVoox4+ahYg9lCQSnsUiol0BXSrVKdFaUzvp/31P2PZjE4Z
vTn2Zq8luFbGyTPE0OzAfJvUjJTiBtMapE0xO0NWkwBh5Safe0+KefoojNCoUwG9XEqrNpp22U+D
REINZZma02/LcGQ6FdDzZhpA0NIAYyUY4GDE07ij9l280SdIQIeG5aXxWPu10i4OZxVXE7mQnNAS
MlUhyIGi4TCjw17dtVKieHIlm3YzJD3pJxBayYuS7BM0lJF2llqv7kroXXP+fU0mLv075TCAJsuH
MagARD1kZ0WxW7+6kTQi/Vl2IhQ10Y9x/Y9YJ5NyEGFYFpHe438mz/ookClVrowSrc3DGTDGp6kg
EtkawM6JfWv2+tuSQARuANJAScjMS9sZ6BGNZoXAO2KRmAOmIH6FT7ofb+KdurXQJ7rXf5e+/0ds
ZkjGWBnWbNKO7MZ94xFcfr8OX9hlmhmimoYSemTmjMgvvTfnxFmO9YP6aJjguy3R0WWACS9xWw9s
y04Ye+Wm5RQUmItG+YhY6CvFCPCwEcx/jPhJGZHsFZ+G8hiM0Gwfz9l0l80m5zQz4irNJwH4UCfX
Gv4sBsfpOptfXjI1yitk4L0v8wkDZ/tVoKH0rhsFw9nQ/BELWoEHQcPDRSy9muN2EE17GM6xFZKs
AZ08Tx6NkbnSjBEV1AcUc8bXR9vZDs6105DKvz4D1tCUWWfodux7AUPnd8NzR16HvzwkFWMvabII
S4TYI/jPkAl/szK3Du8lghF+acRcG7agUdBVXAZjneBVmmiCRmKZB21gfDfdnjc12NV4LStCrWaj
fnaPPL5n1ndTMa+ZhOh/9Upzp+I+SARuDGBEIBoWNwdjGlQyPln3extaze5S4noAbSW043IuT6yP
X8PPj8RkqeXRwHsZ7rLNrlueq6K2S0v5ndkrVAxLw1yeuiFevz91ayc58gQvGEGF7sOb2qJSh0iY
QHuTu22JeorgJ2h0P/AgBIw/oNFxwbQksZjiD7Rlyv22zzroM9X6Xm+V7DPRmmW70jY7dQXCkkKN
Q47VsrwyDZwbxjExdVAFoZwju9J+JZaXQcHT3n9edwsMx/afPj0JQkV6Fsr72Vd9yVlBedqO12XN
sDAaKweFZTAWTvh48wu8nJtx5R64/tmskalgBb5FRW06jJxtpT2EE+zh7ncDU7YrLF03i1IkI8uC
c5fvi134fH1k5lZSocmU0kIK6lhGSyQUsw+tbbyIq9L6bcYpSTBc/DdM7ofpDnWSGVKHP+icYRu7
yiG642IqWaUhGs4myFqodCYOikUsz0rsViHyi/zeATZF8mcwNvHyQ9YsqEBlFW0U1+vWWj14MfDm
edO9hZzclnHaaTCbGkZBo5eYRNFAm9d0IL4DHT+bB3NlDb/+/mMDEAmLTp3x6dVL9Znvo/cKFGo5
5/ww1oUGrMVh1fWCjMGjBxwfH7xPLs+5sWAm37//+PChmaaoCzA2pBP1w001kPfAef4MvHCfPElu
CszfL9NMGrCmpFm0jBW2oHPAiGCnj9FX7wQh4aIAGJ76+w78Yy4pWqb7DCidvXX/XhSkJeKuciQL
jF9QorKeo5Ng2YpOktCuT9Opvxk5pQ6WfdOojCZvFbVfAuy+g4JEbBf39U44Vse6IqnE8Xus+8G3
ef6YXby0qQglP3kv3+aQ8vIlEgE9tRPe7srdfP5I7dcE4qNg2HNkXkmPdfCooK0kM3hzaxwOrd2k
m5DMp97cqLwaC8tmKHMP5LAB8xJGD4+aV3nTZvhqAHK77nMZyQyN1KjBwVRVAwaXd9VrBJyvytmH
74zrwj2NBmeMA0iyEhMjowg5kfwONESv0bbwwt0YQv6lhOwB1FQK0vv5Afd0t4XMcXCvuMZ2vq03
qL18KTUBV4M/jXbqXZ8tY6NoQIdlKmg8svBNtTu/iSeox/m8rJCFQ6TxHGrUC3UQ49wppP+qnwF+
A6sQKm+b8bVX4EmNzUCmJ/2kejHHV38nhZeWmIrxS6f1A4hKscRfg5fYwnaA+s20D9Cf7Frbttq1
i5u72q1eko/MMRMgcez31DZmWzn0MrmrzgPRFRtw65iTLLEWmE4OprzMdAuLoB+kB7S+bS134hHf
scamsoNJaMduWt2WbtqWl91Aq376+8vvlv8dl2RhqIZEhWdq9vkmdpPFkSay8KgeWF9O+YdJ6KKi
LfDlBbqBoC6QPXWPvLsly4Ap75BK0z9fboyTN7Y5WRbVGWtepehyrFBpAEilh9ZSFzhiClkapziv
Sq8hyFm2PHKby2uj0igQMwkEZVj/AKBdiVh28PHI2dPLGbBKK1zEbRKBOQcjD5PkmONLUPyNYm9W
eWXAiwxJkB+nISADmmgauUcmrNxLBCJwvoTGINc4jDfDUeTBm1mzoGxcyZEwgQEasQXV4ZAIz4pn
3IOU5DnwoN3ph6/yKYJo0l9ednA52qg0J5pZyNlQqvg/KVxIZJ0DobWDwRPSV3lJ7a7nKveth/+/
zkulwSCRIvSGsv6R+dThfRPYge6r3UYH65WnU8OaCmXUoRb+k8smMZGRJRuHHvQnXFbgy6UGlcaC
9JJaa9aaKotfqj3+XclVEiI+D0ce0viyaas0Q1o0G7URrGlFaky22IR22R3Dens9FDKuKyqNCDG0
Ss2mdXQ897dPE2IVQNoqqRES7lcytowDRmRkfSqNEVGzPreMBn8ExdyBtLaf3OH9Dk+QvBzm+7Z8
4SjRUJGhQa9Kud6ie7e7B266tueT7MpflWegsbMrIRtYP+VuhfRpJv02898CIDKyo/QoHrkdpozT
RsNKJqHS4qXHR0yNY0REtPtDTiKVlG4CxfjchGaNqdh6RCoi3pi93W+ubyTDQdD6G5UaGVM64hhC
q7xGpbg5/tZEafkNUxtT1VgzzxXorJ8fkpPujA+l297wqvnMw0EF9VivBy1aT2FZHqvyMOB2ZSRO
pGxiXD/C6UFPH83idxmESktzRFrRT0GOpbJOhXeu9288OfeLdMAIBTQGZUrrrjB1TCNWbvp8m2WH
LLoLrKdk2I5JbIMnMEo70g+V3WhHRb9ZZFwZb1RtV4NiXtwpYJ+8fhpYp5BKB7qxma38ez3f9EPg
y+feA+U3Dw7KOGs0JqWK40iAI0IKps+bWRNeRcVysjZx8kB4uT4BRsJBQ1MmUYgEtV3NCDyZePpq
nqbNZD/mPMQkI09XaViKCpHqAHUCCSBcw4vv6g20ZY7SC27BZ/VFOmZ3SW2rnuin79cnxEoTaKiK
YUYRwE9YNIWsZGJoPlec3A42PZzhPe8uwPwXKk8oyjgpZ2gtrHfryF1AE6wdF1e6XeWPmsfrU2Ec
Lhq6Ug6tJokJ/iMlo509dA9o1xwgXnd9dJYvoHErUdZGory6m6C05Z3qSiIpCPJwxQ7u68C5/i/f
PBwXggUNWBmMoajHdTvquwZIsZ0Kz5aci/fSN9Fzatf2YHc6OYuP5bG4mbfPgh2DwWV41z+k28nt
MHWyvDSefixsNOYkf78ApkC6He3GEw9Tw6g2qTT0pRf6eABrhbRH7NLQEPyE6HyrNCRdiO4LpH0p
t/lgR270yMvzmYtPOQ4tk2TJWG9XChm8EvTveChYNobd1LbIe9Nk5Rw02EXqgYAP1/t364Isaqvv
Rh+ADpLdRYjFvIDIwHKoNOqlLGpNiNebeOeMx+pD9wuveY7xCG35yZtky4RbmrnImg+//x8hkhGC
HvXqTKz78Tb5VCpHd/IHwKD83itOyQNC2fvgph/z4KXnzudZO8NJ0gIlrd5Ei7RWI4tt/rcHLOWk
gvx13HS8GyvD0dNwmKgaisiqsYRIKmS7tMuBqwjOipU04KXpc7SMiLhrv6j4crBHfWeF5me6V5C/
nKGh+Np548kEuMsujlxOLIbzotEwVlWIzbBOqf6a9qpTbyWoKfKuGoxbLA18UYOl7sG2iDD/ILrL
pjl2aAm77rC+q6MXHJZOVQ9Akx50ZY7NNk5Tbt8ZM/nQ3gMvOHckeM9KbncYa4EoDyAuE9qk1/I5
am+5X2ygMGb3DxOvmYpxZmlUSx+Hcbd8195GAKMDZ7pVbnEfc3jNBYwt+A+kJdVGrVgvyuOMBgsl
Ikp8WpS/4DzoAoOzF6z/WH//UVs2A7lr+nWJYqhXuwnC37b0LE5kYoVwGtmyxJ2lJKsLTjOif6Vv
6UY+ZbXdfwhOgZz7+nFi7DItf9KndV5LEf6k8+oVuFwinLmNJ//ucUqlcSt92OhDsz7HohsGyGUi
rmBTHiE8K0rR4JU0kXpdXg9ReZz9Eayv6aH/aLfQYODVW1hbTBUNlhq6mt1algDpdW5rfol8YCCn
6kE+CT4eRXD1yfbyhgfnZ6WjNKClK+tE1STsR/GR76DafdM4MWjoazvw893f5Qtn2bHeam76yyi7
aJSV572+FJDBRZL1JzuXiw3Eozt/pJ9rnOeKyzJsnQa8xFD5+J8r0dt3oz/H6SGzYkfTb0xlI8f7
sOs4WAzWH62n/IdB6mHWQx4HsxHM0RYCvy9EaIjcBBLIEZSNUlp2o/MuP4yWL5UmSZDKeKyC9Wj3
tgmadw9Vvt2MU7IrNzWB+t2r5EeO4li2KJP2VJBkRnh7Vp6i29KTPZ5cBMOAaeY8ae4y6MbjK8Kj
0UK6O7WX6pj84b5jrBeGC+GG5lPQy3hRGmF1ENvlXdzWkHZ4HXIk4VFpdx5q4tnjco4dg4O8ZU1H
/fcOjvGgt8V6Hs1b3PhaAmQKasAqZ3SGNdNUeZpstXVnfC8W7l6b0ZueeDkYI0WiWRSMcS57a8Y6
GaeaiPcylzODtQFUvB9EeaoAlUUc3oW7csuTrGEtBWX4uhKlRruWKG5Q2AVv5NcbN+Fm+BSaEqFF
U7ksrNnPaHfb9Gh0RN0iIXXqc/KHh5RhRUeaGUGStCCYoGILQEviGG7W+DEo7cw7NHje9AanfMJK
tmhmBLASVqO5XqPHnfUinAbQYnnNJt3Le22Gclp14IUyxrmnoXt5MzR6sl52q5JYRCmdjkAZpLIN
HhSOsd80eE/pjC7J1nwXBOCLoxJolrZ2wynqMl7Z0UXwb7M1QML7v5JrSgRivOtP003you4Sxzqo
iF97NEzswvvyhMA17yZfJLxMm3W7oxF+EEQzs3oN0BApuzNuki0Ys9THOib6S+O2e+XJBJPE9VyJ
lW7QtPtZZ8oQ3sZ/qSnyvfzPsBl2losXMNQlOCklw9r/C/iDRtl3SmmVJzPqSDrcdD1nl1hjUyY/
Jd0/pY7q9Cw6v8wgaaCfUBj/LAqYbT//9g/5vrJ5pKMMq/gPmM8UxXxZraJ1613xOdjNk+L+snxF
I/n6YixA+oTB400Y2xlwoXLjpB5P0IaRi9BYvtlaoHW6XkDkW9ldmz/DP/NW++LF/W/8z4XA/E1w
9SPXUdRq0EBgJu/Lp8wRVSecUd7t3s19scoJqZvyuRM280bh5TuM00NT75ehhqfk9fBn1YMlpKSS
dpXFqzcxvBNNfyfo3RLOEQavMzz7pn7nWjteZGaZLQ3zA/XIP08xmUzw9leg6tq9GwcwCaevhX/d
N7B2m4rSpWBWeblmFvpheH2RiFE6ulc98aI1q1T2XXH6sduJ3v2DdggOqU7kBjRpCynAjGY4+Yf+
kjvj5vpEGHkMjfgzDX0sxzUvABtU9zmXEGHk+s/10nThyNJ0dXGTR3O4JnflVwdRVmOtpVpgm4kj
NLToi2N9Xp8D4zTRyL8pVMzFWv9nJVxQwKi+fNWc8j1redbff+wDKHVLPUhgdbK/yCTeWzM3lDEM
7NvQfwzdV9Y/R6j+ese7IK+jkHX8aXzfNC6iVq5wE2V9Qpk27fbc+qkPPaLx+fp6s4Lwd/r049Nr
UfwHNlY5hkWy19luRTI41Ws8+0Ho96+4NaAm/vf63327uEvniLqUC1UXos8U+wtTMCu7Oxuk3+Ef
zdytj5b3gSLD+BGnuDdXbyDUsXMn34ub+WQdmiNP8Y51ECiDl2UpCMwJqyqcSjuGHAyv2s86vFSU
DtUugNotBu4cZS8KpAPaFmjh60vHGJzG90GucO7G9TlN9sElR1JI1/Pebhmxmgb4ZULWqvq6KQqR
kkfjJrvRez/KHWBhr387Y8VptJ7ZDUE+rfgaVNuk9xRPITZPGpZhejRYzzAhRfLtMCavcNI9z2uz
vnj9ux9mMeZSNC8DlsQAafqrYUsp4YEcWG9CNNOS1UV9EPQ4JqMtvYSb4BCdRl/FewOexzYm3p9k
UvgVp3WUVZaiJTTb0tRRlMJMRB986X5r14+Lbz4ZrnHb3eHRL/mDJxzX3Amv1/eaFe9EysRVqTdn
YTIk0B0sIP/3wUL5Oh1jbzkVvrzj3VtY5kAZcdWB+QDNm6g2/EmPhZf6aW7z0g7W2JQdz6rUyvOM
sZuzAnan9elV4XHlXrY1hYbhgZMqykJIba88PzvTid7eZp8nJ8CIFwoNwWvAoJalgYbXRidLIMFA
Mi/2Ry9+bc+81PtytqTQWLxOXEKInOL75y/kxbvGNZ3KPYL54PrpWW+d/40PCo3Em3q5XYYCM6jj
yF76L3VoOD6IUfRTaIaluZAXtCzjyxWCdxGpJ5MXhU4ORP7+GTgOUFsmb/LpMbDB/qt76vt0DPaz
19iFX7pQ2uLZ43qILs2Qum9X8RxJC57fUW3qHOPFwMvsBFR7+sqDRrN2iALi6FqVjWaFPzAP45fm
1fYH1lD0stvrO8S4veDW/G/XGM2apaP+hMKK3T7Fm/nvgnu0dGf46iaw4YXtyefxQDEPNGXlRR8G
ZSBgLlDIVN12soVjDbQ/0R7n9+V8fUKXrV2hwXmNKRiBuJ5oyNNsQTmDJxvs/vWxL0cnhYbmiUKA
18oKvrAGrPTIi9eXg5NC4/CgpdRLcgiXbr2Aa/vlzby7/rXfFbgLZ5OG33V6AIpSyVxNRIhJ/Rfv
YtJsf0gv8ab0G3QRfU535kcok8EPjo2j7gai+WgRtNuZlG/LST8qr+BWCO3p617ZyrMteKBBGA4F
5wNZE19//xGVU0Wphj5dwd0QzkSBKtvwThrjENDYu7EdRbFaG1qy3M5dAwAD5Yl332eNTVl8JliG
EJYYG+nVAEK55k10eI90rBWhjF3twl4PvuHuTn3XoQ8jc6+fBdZHU1a+1JNi5gtOrnSSPOMu8wY7
4BjFd83+0jGjrBpN61kX4K1sPzkBoDrhZA+C3Z3MybHuel/d4XEiIYa+GRRcPHLP+Iq3A8TOkoNx
H9+1x3xn5CQXiDVvgs/5ozmmXnAMExKBISJ19cEfgdlMATrYmn8EMAdfXxDWSlNJwSAt0RA0WBDc
WB6VY3kG7+r1kRklWIUG47VN0YADCUPnXwmoy0MHfR/ShwntFPm1WjZFstE/Gnt+T+zBIl84mreS
zes6YEyLRukNbb4MkYHDabygp+FhwD//vT4tRp1fofF5YtebcTJi6NE2POEe4BBg6g0gEQp/8HlV
ZMY5pTF5WZPEYaLgT+IjHI+r7UKbF+gYkdqg7gCaMo9VtoLknuo3bWPuVlr7fD8ceCVS1qdTfmER
26zXV28GKVi0TODdIA1Q3L+++ow8k4bgTRBMmtsMUc2QhsCJzbgkTRU8S+MEFmJJAJZamcigtY+/
+zv5354ZRS5VmxrMRSEFLNY2GqI6r9yOIeZZolxGYgZN26/ja6S+LR50Rz6P2wRMANktr0rK2g7K
wCW9VPt6fa2bd+EmtSH3ABme66vDMDIaLWeCftgCey7i1j51IVfNVS9nDbzu/o+AGJdClqjrEYUb
jdEfBh0YTiLOGnldpR8jG60oFdOEBZ+8+cn6o0Gi+PpaMJaZRrzlVRQ33eoVkNLJruXivSd3eJkR
a3DKZLO8iVpxRaRFDy3o8JcdvzfhG1dxIWrRaDdwNZpCCcA4GHSHdD8IuyVygpmMoWfi6eyj/GMd
JRTn0olk7bMcbhaQcyZEfwjus7t5Wzno+RF3umjHgSNMvpSmuOXLfwToFNZb8X70us6TAPyfn/Xp
Jod+Bonu4xvdmY4Vkq30ndeHxNpYKmNoQbwypham0SxPKRZK8cTgU44UzlFnvLsqNIDOmPQ0L9Zg
Bmmf3FlOaJwkwp11gNbjPV5e5y0PcMOaCOUS2iyJZpChAn1YnJf1yZUHnFj976WNphyBBpGQclmT
9vgOu8KxJ4Y/pkFzkCiWSlXC16IX3F2ppsq96PQcKBjji2nE3KjX05KKSKiELneS4mxo8u+slSZ/
6rWwDJfVKa4cLIbXehAU50Qohq3SILmgmdU0tbAiN4B/7UJX2v2uixsqrP/2XdUil1273o/QCi8R
c9t9FS4vSjAK5goNi6tbo5ubAfYjndSd4S038rZ9hw4KtDfiTe3UHq+azCikKTREblbMUjRWSLIc
AY1R+jXkUyXyISo2+q58HhxjXZQLp52mezK1PDADwcJ88Np/Xzqfv3LzNBpOrWMINyTY3aW3VVcl
8QAyF148ZRQ1FRr71qyaPcq6Ceohf5tbdGcjZRZechfcZ3808AwjtsREgESJHXSkff/VnGgwXKab
81SsScj41ZK/Ijh1eddPhnegVYFSSzbSab3GtU+iG94BiHFA6wJ3uVjDU8HcEppIFsC3C5R5vQvO
1bv+kFskehI9meTH+CmPbONBei0O6mZyr68V41jR4LY4mcq86uBEVUhfNNweOVZFiAa1mZGAKsW6
Uqgux6R/SkE30L+oPYq/ysP1T2et1uplf6Q+vV6lQdDi02dAC8JDum3saMuz6m8AxAV7o4FsCooY
RrUeXTx/KS/o6xc23T6+yTwTyp6jSlCQzEf7cShsK3EGPFAdhW19Bt5t00K84kHSSPp4NDjFeoYP
pqFver50w7iWPeqn3v8o3tA3419fREYVUqWic5SMhgyGBlyeouB/T/cpKp2JuE04B4wR/lU6SqcZ
EoD105t9TP7qhEd/xxiXhsDVZlLL2lr4aPYJwFYK91XhG25xYedp3Juu140oGxh5yLxZBqWD3cjn
rF5VZQ/ip1ruVcmbnXDw9Oww3xpOBJaJKHMa6JrFtt7tEsHltTyzJkk5BC1UraZa32jQUuP8DU48
ACHjPNFYuDkNxXJaTedJ80CGbL9OHAAUy+5pEFxYDGWYzBhZ9dGd4wB94Eo+XosbW+OG9jUFvrRB
lOGLbV1VFtrD9+Gb7E6tLYUkfDBCYkIrw4psiKlt5Xxz3T5YK0Wl4ZnUgUp1PWad05LmXXWKncHx
X6yhqbu4kWlqo4nIG57KY+adow2vJsjKSGiI25wrRj5E8F3Rdr3/DCATBO2Q5oI4Lx3suCLd3cxJ
aVnPDDTNndiYeIKr1w2/bQD7WYU1NbsK7Dep2IvPMun3wb4h5u+8CQ2FG83G6DpwAaLxfNrqe5mr
asfwgzQOLh3lSDbWvB/36EMM/rB96Gt+KHE5xL4hOBdOLQ2GywojW2ITCyXu4k0HCFZNmoKE+xEE
eqDNqh+Cm8SHoLi8y+zulsujxaiO0SA5xRoNM5lxyqr9tF8JxsSn7kv1lEfelnyDvC5NbE0tfsRh
Q4xHWaxw2sad4syv6e3ysOSQBkzGG9Meb2o04DuzSqZN8WxNLgKjUh9rL75X766bKMvn0Lg5PY5L
pVhX1gThAZBhgTdsrFv1JDo8SgXW6aC8gK6tLG0CTsdoK54G2oa1la3Y8ShAGG6ehs+Vyv+/aqxu
ftk13EPHcDHflewfWyOH+py0a3WofGr92Db8aMMDXzKyLxouJ6VJ1U9r/WDFiqw8ZkkGXtEAWujX
d5WxJjRKzhotNVTWqivISlL3uTxfH5axIjRArggCIQNj6ZqXSjJundah3+ocX8hYEhoUp+TWoigd
TK235QzSRPID9tIPfrkg60L92EuzN8ZE07Dg1odx82ygH478bkko+x2lqc2WlRBIPrTH9iA75gfn
EZ21IFSg7qOpEMp+XewFTwsf6N62fM3m5QGsraSN0iyFEhLhKJ2X4OFI9+VW3fDSYgb4R/kOrT9W
exxSXejX9H+0zdvSnby0JfNXf4w8/WG0CKqhspdX2AMe7JHR2ax8l9R//GM0SV0oL/jHlFiqLf7t
ZFcVSHgQ74U//b4/49n7XG2nl2JcSU6m1DXfK9G+fgQY/u3bs/747yRJpiKVsZSLRUY38caP8rZz
4xdeHsvYKhoUN5fmME4mwnbxAJV1dCqMW97DGKuQSaPiDHOY2mT1zTMUeienBns3IEb/x9l19Uau
M8tfJEA5vCpO9NjjvC+C10E5Z/36W/Q9H+DDMxwCXiwW2HmgJLK72WxWVznpG9jV1ZPsN6Yt/S54
0Pi4YhSHKgzxqNZfic294xG8wz9riij3rvJqbTrihaOf7A2n2SJ14jg4I5SKlINbuRDHxYjX1my5
caabtPR4/K5kiAt7P42RS9oV7DGk2K6qqB2ZsdtkZ0nmeTjDLGlMHM4RyTjFeHFAfeLb8SGytdbu
W6IuzLk8ZM26/O+gmgGWKM8LntC70IBv99U2mmxle92rWINTZ2sFMiqSWWNJ1TvwO3Q+dN2eeMVv
1tjUsbpCH5xZkPpKfyhd6YzeRzBjXH/ty2sq09A30/zf+VcAy8F01+b3vfB1fejLby3TwLcYRep+
JdM97b4F25ut4PJm5PsM8F9blGnImwGpdk3LFdIOYp1WFzoF3vKi4wgqmbYa+YPpxLIdH1tncu8m
r/ajR+uPgvtPXD/JrgJmhNDW0ET3fP1TGQUkmYbIRY0CRFSEYv92OA66U2bO4veQEq+39Yve+RVI
zL8GAHc22WOW2FHhVEia74eDvo+PvZvdV7UbZzbnGPvd5nFpcqgY0JWiEiU1JgdV/AUt7l+rm/s4
mTmml4L0Zb1ZHemo7SDp2j2CjcAvjxanI5SRnss0wZ0oK0mlVrjiFlt7dU3dGXFcXz15ozxF99cn
+3KgkGlqOzNZxQpKAthfYrd0kYnq23mHM4YvcVyZuZpUoMhncGGmCuZv2ZUP1S5M7cwzRlt4MavA
mnxNOhcZdNaAoy298EZ81ga31O+FJrKz09C4UbtRb9RlazoCADDB9a++nF7JNB8ekQqN2xoT+xTr
5w7ItfKplo6cyPhdLLhkMXSEGU0NhTsV2WxrA3KCv2J81HfNl+KPJz21C2ix/bUe47fIKZ0udsbX
tkHDpujWT3mNlleI3aDNCFK73rRtjwKnaMKoN8g0VK8XFQPMb/joxcvu6m3ugjzPU/3FR5Ufd194
D3/igTMub5wyDeAbBrHUlx5T0LcvqmE6Tdw5SjnYKpcgjeUcNJRPs4RYbQhKszyEO4CBzyBXyPfQ
COfRAn9fLl5YR5omz+rTODZGWG6KhqBPXO44yoB7zXE74x5J2gyfyxzUgpOhpxAs1Fgzb7rLRxuZ
oF55wocFSwfJjh/fAHh7eo7vur12Sj+6wc1UO/pMUs9uF7t+0mt7DUTf9MW/+Vkx3eFU3aeZW6fB
sunvPpqQc8j6rlFe+h4qkqWdqcfGhEV5guKQqfqFvk8LXCpJp+Ym8uRbcEyF2zWAjCVh8UBclc0g
Q9shUPuTE09+OiCRBsfT8CVt0JWNq9K3+Th/pvFmQG+Ne901WZZDnXy6dE7kYkYnxexLbritbnnI
Cab9U6eeSYJQmjRh5K6EOEJ0B3IzR95qwRoAZnOWAS0s/I/rH8HYrWn2vrwxhSEmxbbwLtnPtvVH
3/BuwhlAIZnm70uVRJIMcu/Ygs8MENFkk/sp7n/Lm+H5d8ruMi0dKYO54f9vTSrwejjY61weJIyx
39BIwLbt1FFL8PaLszxJG82LgEMyfY1zzmANTwL+j+PYvKylWRQYXog88Q0QShDPetNmPXIWlrFx
0Ig/YWj1ZCFIV5C1b5q70UFTRuROEee8wbh7l/8D9pvCshkITTZxzOfmTbLl1+4PmioPKrodv6ZT
5vMuAVlTRUWDcqzV2SRHMuxP5lNko1X8ddzlu9/dlMg0A58yiCBgzIgjE0nQY7IFgTlvnhhBgsb+
QUm6r60G766doPbjdtuCE31YuwpNuadIXRFN33m2U9xYpxAQVcOp0Lbvz4+/ig0GdbbJBTmaihCx
gfQuqFtyKVrx2tAYccegM4+hmIQMMtIH1XTAKOusjYMWvV+VOmQa4ye2TdkN0JkG/z5k0iDGkDhZ
7sgHyQQR/vW5YQU3mg9PMUeza0jZFcS0naeWXuKtwVggESruRXDVcZJ6hu3TXHg4uNaiTtx4cFq3
PzQ7Qu1H6J9+Vb6TaQjglOaaYZQYf9pFZwU5w0Cko/rP67PECEI04x2EyTOtIDfPESo22a7ch2jI
LfzfDU7tv2LWrUZnYXANxTKn2UWgJD5GrzwwDuvdqU1YKLOiiwk4EmItYIsECXCCC4GWMzOMuEBD
80y5UlONFDZnXzvMO8WpObezrNemnFbQwklLSD1FBwS/98YdypjVAyD53OyEjHQhOdMp15WmqhQU
IskD+sUziAUfwCuc2JNbudoXLySzohuN0VuLRKwbsj0CxPxgbLJz57w3MqpC9Z9fWQ+N0zM0JMxm
jaBfPanwXTiV399YvODMmCMaq9clkdh1pCouojFPQJqNAzHw8AfJMfcdp/rAWGkatDdYWioXJEGZ
NH8G4RiERgDqLF55l36MEE1D9/IyNMFWgfHBhI/hoQbs8NhOWENTrqtJ+lQ0JC5A1sOTPeO8uD3H
/hkX4zIN1dOi7h/4e+viBLAci+NquXCC+gyCmeErvUt4tG+sr6DqBaoi/oMUU2x9B0kQ9EDxdjCS
2lzwMRqytxRiKw2oBgD5ArHk7RhcN3rWG1OuC11YQQgJqiKJwEbZHMDkYfPurr4vHC+8Mw3JG0tp
kecI9jI40Y31rgFnbb2HO/kUHvJbcgu3FrYOgLl1K7uirzzxCDEYWyQN2FOksJ5WstsvX+vDuBEe
Fxf8kbc8aU/GpY2sksn8kanXYZ0ZMUFlKrZ26t6w1UAjU/amHXgTkg2hzSL7MUgZsUXfyaCn3yS/
2+Fo4F7a6rNhkYtMUK6UaN6z47d+V0B7iWMOrChLI/hiIUtEMychxGm3xnNzTiHyNz71d7wKKfMJ
lKeLiz6iV+vbkNsXdEZAdvW93Jvv1S2vAs9afmqfztq8XzOyk3Zecl635f27sVMy++5XHkOj8som
rHKT3JplN9M5O1gB4Cjn60Mz7h9lGpdntopW5SSFBOIghjDcWcRhfwfIiwgfie/QG71DzseJi6xp
olx/0P83TYuj+ahrviP1zh3FaWfOiZDxgP+A9ZL/3f9Njuh1dui+ryg781pVWOdNGrFXlHJYKyMM
CaDLfW7aS4BqWtBnjizZdWdnbox61yPvdM4IlDRjXa1b/0AIBqcBAE1HzZ6niMvI/GhcnpKRvn0S
JtF0U7qqK+140Z11JqGBeaOiiuFEWm5wrXAbg/jxrbupfdWNO9vAtL1et1tG3kGz1GnZAklGkpoB
8uMorpzar9Up4mROrImnvLmSkiGLSLAd/WgD3lFhVwe8ig5rbGq/7vRUjAyS0Xe6HaOE/U1x612f
FNbYVNo9mFHcFySSlg89CtbySXzgyTsyl5VyXfCr5YuYYE5S1WsW23jXES8c8TRBIHtwcu93Uo8y
DbyTm+SfvhgxEL1q1/nlDQ9CyJgeGno3iv+zmfhB9goAOfINN9cmpnEh76BBd+s0SsJKNgA56LeW
BPCbHszb4mVyC1Si0A3/ymOiYQUhGminpVMtzyMODT0qvoGu22PtZo60Q5tD/9QH00NxEg/QlL9u
UwzYg0yT01Xioo4NKR6hCm6hmh10bof9x402sSvdpV6WcUsmDKem8XVqt6YRpPYAtLlvzlCHOHbg
AeU1BjO2BpqXrrKKf3APi5NtSrCJdf6MQsnvkCcyDa2DfNY//ZHqF7KxG2mneDySLJbdUm4ddgvo
6EglXrl/WkFwn7+9XV9b1pTQPt1XU1ESKEjxJTvKRrxFDcCruWwdjOFpZF0j1Y1W9FjOxVF1O2pw
us386jXxeakjw15ojF2SGtZSkU1gxaF8E0IgKXuQbR4PCOv1yXL8SLmHFW2LGSliLI74VDypDgjV
66fmxOu1YDQtyd8p2Y8HWJW2pA0pP9YVqe6A2L5obBlUPfsO1E/omv6wtusxv4kcsbd5cEqGMX1f
9/x4qJE0RZKRPpzqZghCNDRUrvx83ZwYScV3wPoxtF4r/aIQGgd5t24Sh/AuXB+YFfJoUjphyE01
Sr+Rv9Cs+JpdSJCXfr83Onv2wr0JxofqL+dZxKsuRHIakLcWaFufyKrgpGWLiw3uasm1PPmkn+QX
k/MU1lRRLr1ojah2Cx4yfYGFeAFFjvLBeX/ivJfen3JqXdDSJSbvr34n2XfdnYztCCTlpsNtv2cY
EQ2zK7K+KY0RRiQ7EVrselzM87p4WUMTX/9hRBacLowLvD54eXerC4FZ8CHxjges0w4NrIuVtBpT
ksUsuGnM7qR3zZdnR90OL9pO/iv8GYPyc9lyLx8Za0GT0ckKmjgnC/NElKig3OTlJ2Be3Kq0OavN
iFE04q5bzTgXicsNnuhl5PbRBEMVD8/HWgv63Cx2pVZIGD1DpzogoraC/f66mTJCN424q+TElJMM
C6ENTg0B9dJ+bu9yPqke69Xlf5uRLObhkBDms1HGLXxVOuqhVrlE7qzRKffVo0Sfe2L/va/fDakb
HTJX4in0sMoVIuXBcbk0q1QAqqHYaA4/ghig3UhPjd8CLHV99i+HH4lG3i3inEQC4Z8wyJYTbcVn
Huk/a2TKfauyTHVVwbyX29xXgoqrw3PZYKT/gO4iWe8UgkpXIMGUnpLABHhs+FU4lmgInZKGYjMS
Q1+ccGc4wo7jnpftRKIp5qAq0eQqmWcg0pB07uM34Fs4a3jZ9SUa7bY0UzYMBcbW7KizBdFuoSeS
vTT3vMIfaympU3DShjVYDzAp9Ta8FQJwsv7K9yWaME6I9ULXyVKOKFnegnD1sb6J0Yx03bZZ80L5
Zm7qWhkS7gPFlgPFT13hm7qFd+HHGp5yziHr/+GqQid5CwaEJgAzh+nnf36HFJZo3BkKTMI8EA9a
nNJVbnQ793jOebmgL9Ews7w2czPUMDSg9ye0AQa/mnEaWtakranmJKXcj27xFaFrqW1xFcerfTM8
n8aVaXmbF0WK4Vt3WAm5e4A7uOiXyGyJZnrTemsq0L+EWP6i7HNkG9P26/q8MLyfFlmV6mnRqgXT
nX1VuwWa9K3Nqzew5oTyzbaro1WrsX3qml85ZuIOruTVs1NxwG+sV6e2T7RqR1lKyM0gxWAXXv5c
+bziGiOs0IAsrTZTEN5jvtNtsWtw0OHVNFlzQnlmVqZyPpGBe3d1Y9KGiv7TY/P8q8WkkVjrGhkV
urVJTbBzVAJlTr308frYjDenOdempWxLPcHYGUQgq10G/ZPKjU7XB2dU7iQahFWWcxhJEmxFPq6K
s9r9TtxWj9rN5IJaiDM7jKhIA7F03JJbVfsddHt/POho/5R2DYgSrn8Dw2Zo5rWI8EN1K4ZPbjD5
ruzzuP4Zdk6jrvLIkIrp//veCy9+zkHsyjtosxaVclFttZS+IjmiljsdMK1S7FTbR+X2+oywXpxy
UClR+mYml6jYQ0u/ex1c3Du418dmvTm1g/Zyl0m5iDfH5UDmoendcPqbxBU4OH3Wq1N+msxWJ6LM
SG6cBLz7pxGInKj1fc3z37OvRGOu8qQH1MdCCAA/x4OyPItv0ql6A+rnj+VNL1LlruesPs6RPXrC
V/k47MptttHwX3dErADlzVat3GqvvsSFLUyPnZ/fRl7oa8EAmoqB4yuM76dBW91kpOb4/3y5YYBL
MGc5/DK20kCtKs1ToBowtZWnfPOH8Fo3GSZBI7SUKgN9oIyJ1QDD6BwLLSbTlpcPsiaEpCs/jvzt
2qeL9J1ous3XqUNflMejWmWcpSSapE2WBVMUSMt252mxCyGBJKi/zHd5E5nckhoj+NH6o5PUxIJB
qBUVO98qB5B5beq3OYg56DjW9NCuLpVZZJHDSeVBjAEfMEMF4VeeTguQjipp9iWbmuzEfiXYAzhG
jK3Kkyxnzj7l6nU0VYtAylwooqUy9GZxVA4s0AAHfcC7mWJMDw3Siluo9wqkkoAz1t/43ripvbXi
7DuMlaXxWeNU92FLcsPmqXNSP99LAIjGO14nGevVye8/DH9ah0hrTaws4TBBA49jBd3v9gcalwVy
zLzSB8yK9q7Jdr3PE6fmHrEYKBuJRmWtc5QkZonRB9KQU2/7B+3eDJanGAgbR7vLC6T/ul0/N4cS
h1LNsVytsa+bLMumaL41fdHkRYBDQL+gPoyHeZufdHdA0wXYjjfXn8FaF2rr1ocwDmWSblTeiraK
EmTwffC7oSlnDrtRm1dSlzKDwnuvQFlqcHyZZavUrt0ta7qmhGrHQqlh3Sjn6Ta026DjkegxJ55y
ZqBo9Wns/9/RCJuPIjkCJFRD29J+ydcp0fCtro4VPST7THjEfQukCoYtry6gwqku5AY0Qitb1MIq
4w7zsxSbNLcCXJXzbJKs3qWxKUeuY3XK466BwXxpeyDMwtTVt/FzdVhKuzgNht0qnEcxNmIajWX1
YVn2Nb5CuC8iZxLAtz5787GpObUZ1irTaCyxCWOjQD/xoX2QNsmdcF6DamttMwENnNddgAGOlFSy
Qj/CnhkujSRqmK3aFB+GTniSjPlTGcH42Ce3k7ae0PHyJxshk9sKfqyb91oTckSASUpxYaFEykmE
eFayITXFg9mf6/VDbkanU39XkKPLtnU6RaaVJzjYEp5JwdZv18C4mw68etzlqCTSRVtpndYumzH+
AqiwQnRbUw+86NcXhTU4sbcfa6IXxdqN6EA5pBk8G/TrXZE6c39rxqNtGE/XH8IIUTTVnanodSqG
yLOzL0JmLp1BhXvzWHCyf8YhkUbJ9epQ9GoIy81rwVuL2F41tCCWip2Z3ISG7AAX7IdGy+VLPwu5
hS9Qj2EwBRpOC9VZ3kIzxLRxexHeLIVtSP716WIYK81olwp6YTZFhTOe8aiAhyVEf2/M62RmDE4j
5awS+ieSVsMJD+Yh5NZ2WcNSdhS2oiCLK4bNw3ajKG9zIflTf399QlilDBoRZ+rgXEZNnfTJukpp
5yfIBOw6iP99yGhkn1+vP+ayL0g0OC6GZJfQK/gGxW5dMD4eHnl7EGt2yO8/vCwXo9xUtBK5C+41
27mz8+pjrXmnP9boVFzVs1YX9Aj20oa4ZZzw5mFmI8XnhAjW8FRWBPK1KTFVTIsBNJ/IbXFk7Ti0
FGudzVMyNXjt2i3BlPRs7Jsg2ho7dDPxXp2xa9I8dfFiqIUg4NU1UHNbMvR+zQFwjtru1tmN+s/I
4DR0MCIcTVIXxwpO3yu+RZxXe7DA8jBJmwVctGBs8iTobKPW54jr+bqhMsgCJBosN1RamwCsAG8D
yAyNyZBJ/8I9JJqQb/TKCbdoaduYkz2c603/VL1m9+HeOme34UG4GwGr62949QGGbdDQukEuM6k3
RER2CIrX2qOouCtEOa9/JsMfaWwd6XDQFjL4+BIG5mv5lns8h2QYxn+wdFZftIMuYehuzvdzBFk3
dQTxUViL0CIZhPama1X5T5UUVXD9YxhpKA2nWy0xmoeUfEwb+2q77MZy2f5uaNr/oVEGHjZ8jIkU
dC3BLVhzShCMrZXGztXCOgmDiJFV8RiXt1OKQrWx61FOuf7mDCiURKPn0mkUcCeAWVFsw7Kjv/qd
JNui7lSPXWrPEGgGjwdKBiO48CLV+WVZ+ft4+yMcm1q0LLmJp2p+sjNBH3hceC23LMOiDkt9ro2h
nmHoHJXFRcgD1djHvWHr6X6KJkhrSpypYzgHDbKzWiProGyOqDzYqz9ujfNQ2f0dZ13ky/kOjbCL
hixW+nmBtfpVRLTld8pNcoy2yD3/5C9czBXrI8jv/1qIfEq6AR+h2Ni6wE257pVz+STeF4cKZ8sU
AHgfZJVOfJ6eOV/G8EMafLeMzZBrZN6w52iRB228+mE6qo0L8pyn6UG509+jE6/Qw9rjaNSdKJpG
pogpXPPOeu7OIKEH8i7v7D7IeHqg3yt+ITel4XdVEydWNOEZEJJQyeW0/LRCQzr5mLBfy69KAPlO
E8V8EO+tt+pf3t7KSspocN4gqXlsppCOyG7qU78FCRLEvW+EY3ELPg/uDJIT2qWvIxb6w0TWeGiX
LMNTFFs5yF9DUD32dvUi7do/RupeNwpGmPv+wp/PqCr0cUGY4TAJt331ouWoyKXQTi55c8XYJr/N
48cDes3MI3X8PsIJnm5PnJMPI+ug4XiRJrWxVWJY0MX5uiPtUXWrcEXOVaRiOAtNfacL0xhrZYRA
KTf7ycAVpcHbtBj4comG5BnjEPddhZdX7OSm36bvoNebY7sJxFPkNFAJEN2Ec35ghBkajqeXtRBH
LR6lAS5cHHO7uuddyDPoUlC/+Ld95m05htGEygLuPwkPcgNJ3sXFv+Jt/oSmXs1ddSfed/e85n/W
mpDff9jSXOlmJCb4mKhKnDl+Eaev617AMFIamrdm1TDrPQYevMLTT7xWdtbkUw7cRm0xZJUlHqT4
XLZ7bfJH8VXOTlnycP29GUFWpCFiQyGL2Gnx4sI+ujEDBTzA+dNwgCqcw3nC5TkXaZyYFctS0srw
g9EF4CqFCED7qAbq55I4+L+RbSbNE17VgrO3sx5H2ZSkpLFRqag25EWGvkU1tLtIzd3rH3N5mUUa
PyaKYr8W2YibsQlMTJGFnRcSqP3CKV6w3p06LXZqoqxijOErCXo/y59pebr+3pftSKTRY7gwURsE
UWBqcyJKaWoOuBqVyuG1crLGp0qETV22Rk2KVCm4x5IePBRTZ0fV6Gjqrhp4Z5rvzPa/+5lIq4wK
SRcOeYn8Qzs1Ox3UxrfiTnKrP6orHNsNqAxw49T34MtLb9CmBFq/P33DhQ+xXIUGmbVr+8/TS+lD
UCunUSsf6aodxaJvdLIfqohhy7QZs5BjbowUX6TBZ1iyMDU1rFstu+Ntcodzab1Pto0GudvyDfYd
OjH0oJfAELjVKEbjALKsfwfJpYrKvC+xowsbfTdmjgkkFsA7Q+S14GV21I2Q7oWP6Pm6aV5O+kUa
qZbUQCRIYYvwUDj9PVrXnoqP3BN5ZwpGpiXSULXMLCKQmaiIzNABiSbRjvtN1/5R+tpNRQhDDJYt
ois1l59ynKKufxNjYxNpFNvQFmIy5ngoNDRBkpBDpLM5SucIDSv7oAcR0nkdvWHhmAkjbJhU2DBL
Daxji4KoJAIvnzaOGfEg5wzHplnGpGjsp0HUcQF0ivbhR+2le6TDnFm6nDqKNKrNHJJm7sMZUQPy
Rk7ikW6n28rBvXfuGmcQoByKxK2PxlbvOI9kGRt1wkyaVeyrCv6U6aU7yxtjfa5XlKCj/TiLtoXy
6PVPY0wbDXwTS6kyUKADRqCBKMVUHtZwDCIzDwzD2PelyVl4xnZEY+AiS2lqKVqw1xnv8xTbQ/YI
MnzONzBWh4bAZeBW7MH0hHt8UISpD5rDFbcns30hjNPAN2ES1qHuMHL+Ej5itQXTLj+aAPpDVrXn
kUuw5obKA+pMU/S4wNxk4rbu70WiY5W/XF9ehsPRCLhaEZUFrb2IKVFrC3EDYa7b6yNfPpWIBuXK
0EoQawts44clWexUknwh1txQHjb5MG/ySnTTtPUrFGOvP47hDzQVmaFUBVRHETl6t76tgsFvto88
lgTWAlA5gQJ5sTYbMPbqWg6gx5x8kuValAsrs5HVOSESHryms6eb3DU1rsYogzJEpMFwiQpQdkwC
t3kXfyDFAx9CvTkpJ6uyIZ9ybzktiIo32TZd3MmW78TN9XVgLDsNbxOreMgGsg7QyNimuH2DwGn7
poHW8XeRgga56U2pKmaGByiyC170Mmg5VU6GBdEgt7jTVXEJMTCR4Jn9LhBfcu/j+qwwLIgmIYNc
bTgoMRYDdMiowvNOJIzARsPb1rpI8qnBK+9RL817Rx8hef07h6JhbUZTq31HFhJonnPzCN69W+uV
Z/osK5H/nZilME4hQ7kFJ6n+IzuDU/F9QO8uT1WNleDSyDbB0EHNNmO+o8L9UziaXfvg1F0hz7rt
eKy9DPelOciaJI3GiEwQ9AX9YQXDn91CnPW6wTBWloa1zWY/Cj3h0ZbQHGzaxtvK1Z9nTQ4Na9OH
CQ2cE8ZOt+CLlxIbNxGVPb2/jSqEVX73/mTSfpQnrFqRlY5Y5uzHtZ2BeeyXisEijW1L2yrPpAJD
izgBoisx3EwPPIoX1rRTW208mQnu3DF2/ZGA60j058/r88E6/9C4tbLL5K4i0cXaVLWjb/X7aitt
prfUlwq7/LK+yl3YOvnjesvramPYJ01ClsdhEkUdnti7AvTE7bpwM6Cbr38PI6DRMqFhCB3xhUTh
gSyC6Wo8MBUjCmvUXhtJqTnJxPAnT3xsHBU18sXn5WuMsKNRO64oCUXakLBD1JXi2wyUe6iUVu7A
o2NjTAsNYNO70BRbQoKtPqqgpu44myrLZWn0WqIOOD0LMtnMSX/v6o6nynmvQpvXY88wFpXy18WI
VjEhKY51Up2RCJpwQwFjRWnMWtwpS9uTOel9wV5mGwUOu//Du8JleCwNWBPMpJSyFqM/qYKX6rb5
wgWPX75zEGmgWj9VolqSOYGUwRequuvhM71ZA7V1Rft3LIQijYmqwAJQyN9OOtp/BSe/EQ+8mWHc
CIk0IioJ6zxuidHMp3I7fsyu1Tuylz6vwQTGmPRkQGM5k+x08xzaPB4U1nJQ7psUajLkxH1NKRAc
XDYldsM5ULDsiHLe2lKEvCXLYdjiU9jYQYHy376MONk4Y3gaEVU1aS1q3ytxWI71djneqqBu/OUx
mqYOq5J2DhNipnOBvs7REVr7jRfVGHNOw6JKZYGUOEku9c/VRsC84/WOsQYmv//YxMPG0gYlwkv3
7hSMoHz/Xd+VSJOEZeM8ovqMgRdHKsBl+NxBj5ATKxkxnqYGQ7UKDTYSxp4cA0Q/4xYIxtaeuQ0H
rDKcQh1spbqXxEEn0x0Yvi1vZ89AM511O3PsnPUBVG5syVoX1SSvROa3MdDBbH4U2zkYeIcGhvCs
SMOhKrOv6m5FXHgaIE+znmsoZcleN6m2vOxE7wM4gge9dMJ75QlNjgHoPyED5kpLELeRm+scf2Ns
lTRWChAJdN6SDKJHcngDDoi/1zMThtHSoChD1SU0gmHcwVk87Wxyr1kZWyQNckoLXZNnYrT6V2L3
YJ4xN3fXX5k1MrX55rIqmDlJltU7/ctyzFN+E3vXh2aVwGmIU9Q2olWWZGzw8pauudifMajID4uP
ZsTcA5WX9cseBJEGN7UxNNLUGc9qfQVdJ5Jt3IUv6X726kfO1zCMhqYIm/ImMwRSH152EXj+UVsQ
X0x3vp/tSQajVxY8r08Lr9LAyrpo3FMW/W/uetfY4JzU4GpmPILpERIYHC9goOHR+fjvGKtPOlLS
lcyZqzpD0JwLtD5AqtVGt/iMzpnrE8eaN2pbngS5N1MVT5Ed+bV2eBSVzBmi9mSpL9um/j7mucld
9Qe3AutTlIPnuw1SDq6e4Rw0wgnCCKJRCXh1fdd5/b0EbdHm/vqssEL5f/BNkznIKnn9+kF77x5V
SBK+90/5bvr4ZT70fRz8sYVO3f9OHGGg7T/HM6eexKru0filpkn0xZp70ikDwMRyUwTmYfQKX7k1
36ND48g70osVbYcDaFI2La9P4Pt6+ELBm0YyCaVh9aaCejHuBV4s3N6p4+qJ82NpCC56BVQwjTdA
vN4vy99e3/SNZ4h+q287K7Ilq3AbBXBUYy+PD1pb23n+YEJQSZrspnhX5Z01v2TTXZi5S3+WrHMs
HSE/2aqfXbmRi7/yuF/zRy32p3XX4cSmgml8XZ6T+hhlkxeGD3M6OXJ3lPqzmKKBt1PgQVDn8XVr
b8W7vsPdqrK4Q1ZvdKN1BN1b9JdQ30ZojutzP0avc+iG63Zcdr2+n9NDm91CY30GNbvlR6KTZ34J
fFjhNYOXt+5S+430mstHVb7Ly7/S6kTm0xoDxtJvlw6MYcNOHhu/lI8WqivXDZaxt9EYL3Ppo8Ig
wWIP0U73jcfgwYgONIQrEmq5mkm1TEsKu50OevMg4Lxz/Z1ZOxDNqIYCZRQpERkdmM7b6RweY6d5
HO6S3XNU28LszJXD+xJWsKDjXCes2qJgggpb9Aqcc0SX1xbPinXfv/9wZbkxB0nUkTaBY/vQJA7q
ibHfQf1PD5H9XZ8sxiGEhnIJ/RhZOUlelXcLN67j3+GleOBVRRnW8x8Y12y2aUNKUKNrPaNk8/TL
QyyN4RLNoYyTBitcm70HrvLBbqNmk9WDN8XqzrAmHpcF2RQvRB8awWWZgPisxJRkHTqGw9MqPBhd
gbL3a1Z9GLJiVyN6pIu3VEgdY9peXxPWFk1juywTeKhUxsKrsQOoj/KCTvLDcFh15ICDS2TpOA8i
u+alz1P/nQtoUq5Va4rPm3brQSgQwK2dub8bXV4PGcuGaXBXGCmWUffoP12exEck/MqhOLb7PA+g
ns6zBpaZURmNJedmZWowM5I1IQ4eeAcXMg2XpodybqWtZbUW8PJhkVS22ls3gpZ8cuaeEQPp9r3C
kJdYJIfoyhMdbT+cMwd0qGewr4VujWXu/7THkueJl9zcsPDn3wstTHkUDcRhejd25g+0lttjZ8ec
48SlTyGjk6f+CFSVFs1LamABSjdG9zWvpH8xWyLj0seUaklDTQWoPXtKH3J3mACjrJz0xvpKTusr
Zx0u+QB5CLGqHy8/aL2azhN5yAJejmRffAqrbd2l+zrgEeoyP4RM3I9nmGW/htGCZ8gaitdFMEIe
QjuqvnQU97/aLsiHUM4cGVrTTCqihtVszaCaUfOfd9Piqz6wVpx+1kvbHXmG8u8P0ZZYW/UMoMry
QQIzhEJk4L3rC8EyUcqLO1Fs9Bhad4cY0r+F1+6zbbzh3W6xLJTyZBXqKGqOXphDVIcHRWg+Yyv9
HNPplw5AnUraMLbiRQFYfGgzdxVxjGoO1cRJvRnvTmPn5mhWjH5AE1+2wDCLY5aYdshtMb1U/MGK
0jC5RcyKOEzRQbbs9Kf63jovvuKNmc3lJL0URMkDKCeWaqsHqx9eX4Psje40QY0r6dNov5WB7Fuu
EMgSx4JYE0V5spwBcbPgqu5gWKub5SBunNFDonMJCS7tM+RLyHN/eLGkLnk0zqThocvMI8rOuIfS
BNEJy1k9GWEsvJRAI7iTqaS+HJrmayKglQjAqS7o5RBCae0YO1HYGrFtVXOyabN5da87DyvC0Hrl
yzBOZdsX2iF6Uwk8FZqBn+MuXPz5qQcT7/WnMGyF3sxVUGLKooiHgEmp8wz0/aCdPfdl2a1eeS0L
F/F/mGWRjgNVqSlWW2oHXfCgMXeWA+gS9/50NEHeBvWITW0b+Ub65CEDLqYo5IFUbIjTQrPiCQ+c
HGi1WIMjPxpeaavdRt9wr0YYtkPv9kleofffxNShcxL0mSoAuJWdrbZ4NFVv/RJ2LVpotyCJOpoO
zyYuR1ST3vTVakr/j7MvWY4bV5t9IkSAA0hwy7Em1SDJkqwNQ5ZtgiDBeX76m9X/xpfHpYrwos9C
fRosgsA35pcprBgvFn+zT5AnmdzkMn8fNuodPbFg8fQ3MKbtGstjwOM8/ssR4etQwCy0juQTnmlD
sQR13movj1qA+T2Afb9+wt9dEP+foGBsVRFXeEIfaA2EedV3sbsLsfj7Z+LrYMCK81qpyjAPjYE4
ALP8mNr6jXAcLHaL2n79ArcM4vXvf5iR0ambSeowIyYtkD9s0+Ht3xZeOedc8bKf+xTgY9MxN1Yh
4ijJ4/EfrevqXtqavbQamP0OtQ2VUxukI7TzxuxewfCvczlX67q6hrYceGc1sN5k4w9bY9MnXke8
RN8bl3xn8TAeQqO/dzVufYOVwxaWmViOM1+Djabxh3YD4vUUZdZQOxaY1v5P1woj29CV+/H1t7n1
emtYqyGMilaYyTvAwMy/m/P4nodQEPez1q92y0fm//z6QTec4BrX2tpqhiz9NUKj4tAr00e99Cyy
/o4L+GtxBZ/JXrlzR9SUJVqDWH/hjybXt/hDVLC2cK1O31V2/pAmzb4mVhh3adgZiwtUiG8gaSam
vEfKdOslV56e5MrU2rLHj9imQX34FzDO9d1WDh6EnhTgcyx7VXPiPgfl5tcf5cZxW4Ne0cNpawG8
8cE2auoVKYZOxy69AyO8ebRW936p+zgTDUK4+NIf2aaqg7Hz46fqWO36HwyKKSfzTvh/81ErI4BG
F6D5FR7V5R75lN8b0PSMLoUycX2uvrWpL3b3CFBv7dnKHtSlpKZ1fauZVTADr/r89PXH+LtbdNYq
vHpfE8Y4Fm5fCmDl+7Byzdd7EiG3dmiNgmXCIikdUa+exqes/dCz3yLeslxzrUXzWPqW1r1r04dW
jW6ybB3y++uX+rtXdNYo2Arq6bqJYXzwfC1Qr39tMMjwTw7XWeNfnZQx0HwA+L+A+lc8pV6xu9fO
ufEp1ghYhzp1X/VYegrpSx1l3vDb3PA7h/WGkVhDYHXBkx4cRujjXPoIFJv/uB3X8/qH+66Ing5L
jVz+ypZfe6j5hveYF29tx+oit5KLvruOyGH+3E0md/GkSzf/WANaq+86EtTwmob96JYCbYt3YSYu
MW23Kn5PVeoJeicM+a8ltC6bwYyusbBtorRuaK4Pwpx7Bah3vBsnd9qII3vpoT7iTzsaln4W3qOi
u2Eq1sDYxKiUsmc8UIFB1qYnUz5/fav+CqLEq6xRsXU+N0aV4GNDyfw1P5Mna+cgtE0dL6fAgeqf
wJEYIE4HXe09G3sjyVqDZY1MVmQe8DKUuTaGn0DcEwyJm3/8C23P9Z1WHlwMRUU5FB8OfftoC8cH
kZgnx3vp1A1DtAbLMmYRMplYnWx0b2sCqXkv//57bO6sSSB1oy7bxcbKg6+5n4Z3D4n4V9jadUNW
N3rmxWLYjbwKdi/+8sk2wys7mL/ZBiD0b46HOlTroq8WmRvDcuN7r3PDPK3Rsv2YS5NoiNY19jhi
bqFJnpfi8c65vVHUXKNls0QQqyOI0pB4bfjD4l+JUCl02pzvd55wdcN/ueRr2KyJyfZa79vr1ygw
PRXNlmts8n06YMhRZr51J3K69dFXgTodDG4ULR4jS8h2ZspT1nPTWm5nqjv00DeesEbQtoOT552J
JxTWpyyQ1vSHDM1j6A3dcRi3CgxrLG0Tx7KKdXyMxv8hPkGffwBG6Gnc3KMPveE21lDaMe44Ysv/
1ndO6Z548oPs7vVAbi1+3bY/3J2oe6chCbbnygUMlnvux+7sOncvn/73c7SG0+YZVYJeN6cO6iM7
mUHp2cEYZs+DVz79o4NYA2v5YlRcWNcbjjHFIbX9Fh32ry/CDXu3xtNyBkXs6/ajjYMB6s11e+6R
R95a+rplf2w9zBLTbfuaNUC50zrHYRWxn1//6luHfhVcM1vPr9qy15iuBvqa+ndbitdY5S92YU0i
iJJrI4sEK3ew0ujH2phVsa4CBr10a+iCLQ/3Qu0bXn+NnzV1kTX29R1QKLS1xmu57n29OzdM8xo7
q6u5FiO97o4vQpSXvl71VmVzDZvNOCl4RcEmOHrsbSAuPbagTe8jjpl/CGijvZV/AAjhf/24Wy+x
urg1LfOus5Hm6P3jxBZX8DP9F80YeMw1nLax0tyeG2zQCBEwtMOvEw3/MOdxXXrljBN7SR1BO5yf
bedqd2d4bkRVawxtT1obnPJYtpyDPtnpam+ZZ1NsdQuKe8mrbO8hZm49aHVpzYobiZ3gQY0/HQbX
8oadHZShfcfv3ri4aygt2htVNVtYXm5RoniegntAkFvHZeVohza154Jh4cFPUBu+dwpv1YvW6Fga
NwZw6FhXuXnYui+jN23jhwmqOkNgvw/v92Rqb/z+NVjWMOu+s2o8h2HyaPDSf7tFay7ASk/7Xs+x
LHHP3/+1G7DGyJaLJtncYlUa0MvkG8/6ZRpd5YL44537Qm6WHYkqT3z72hTcODRrmOwyWPUMY4DD
70r/83gP+3Rry1dXtWnS0m5KLNsHy0Zt+83Xv/ZW/rhGwZqmaKxcYd2xccsNO+Vv1LtqanR7KEvW
UepZYf5SXO41zm+9xurGzrljCt3A44jb7Zl3Lyq71ZJbs/1JXqlslli32LKf7FOGOJUPAyZDwZLO
tl/v1a0vu7q1czl2ZZ/iGUAuBLmr3x3PuhH2/Q8IVuZxyQnCPvvJRI3DbmHiC698/fpn31r9+vc/
IpusUNQ2r6u3O9RQHq4BX+Peq+Jej99fIpA1AjYvhrZd/m9P4Fbdr3/xjUOyhr+KpE8gmYSN7gOo
qP/zstfH/bERJUSY0nnGsg7kU8zwXxBRcKL/GeM/lh3Vki/J9ddiDBMhKbqa56+34dberipU/SiX
wrl653wLTt47e3vjEK/xmmwq9S6/0k7NQR5OqHndm/q59dFWUe4AnkqAQbEwgdYFItA7v/fWJqwv
HbpHjhqxLMgr7gLmbyy6BmKmAFAN9dXROC6k4v2vP9eNDVgDMFVXdE6WYdHBN/Zoad+J0W4kJmv4
pdMYw9j9n8WUT7n7IYJ7B/dG9LTGW5a2gmTu9ShQr3pKvplPWgCIyOYuw9mt9df3TegkJnbJrmQR
sVu/O0cDKBT7Jc3upA7/Ifn/1/rw/5HgNOeC2A06yPFFmJ61ACARxNpG196zKVA7IVDOq9nBWbwm
n9ycuQLD2a/3PP3fPzhfY8BEbw4t5ZN5EMCP82QO46x3reJOBnNr9dXtl1k9zs3cU6gAqh2fHkZJ
oQjQ3DmsfzcDfE201mGIqipIjXlU0gQ2YYFVTlHF63Aa7h3cv/sd7qwMAsOkPdhw8QLFQZzbKHdC
IPEXt8iCr+/brVdYWYZsyWPSz2grVwSF2+QlM4+m3nm2Md95wI3YiK/BYIpDZROwVApxvf5D/YJK
UOxaD3XAIwzUAfFnzNt5G5ube8HYjR1bw8NMU9GpVRo9NNvcj5GSXecm703a/BXobAN7djUwf/ip
WQoQPRVYPXcQmTbSS96roB5BO4gUJA66LGzvgcP+oyj5y8Vck6V1I/qWjtbSQxrH1WWaVB2KtOzD
uSRg9RfKznyRO9aRKvRFlJb2m3QZx6gg3ESlfF5+aVS6ei0fNWJqXt2xyS9UrAdLnREXjvyl5fbk
c1uf3G62QRmuNbo/NcIKVDs6oRGT6qmKkyEyqrr2sgqUTVpHW89eyBTJCS1hzbyaCDvBjGqdVVuq
wO7Yp+YciMmKvTK3liDJChAN6V3hU1tqQW8JsW9A9bC34gyOwzLgPClFPm5MFHzi5uAp3qTPfIBu
J5VLvjEGjXtQBZJbUtV9NA5KYpvzclPmxvJE9BZc7qxw3LYFjEw3MrZbqNLDpU3G8Os7csOIrFF0
s0kWNWTAkUw+6On9e12NG1VWvuaNu3KXLDUY1f9DHkEQp97GG75xtqpz7xWjb12Glf0bq2vNY8Yj
Gr/Zgq1xPjmRfVZ3guJbG7PKQ1TGWrQrsXqs9vYsgtxuPeH8G2SCr+E1hOaEkwary/hh7N7bonSt
8o5f+HvswvnK7OlOVlSyxNrTwXq61769segaMKO1PY+7CosO8Q8NwkOVdY9i8MZGryEycwddqSIG
0mjx/4uN7/ivv0dFfI2MmVpj0kzoEhz0XXmsNpo3+/fgyzf8ypr1LbPGSYBQ7r80D/BxVH3u5I+3
tuL69z8MsEzMXhYpFlbgzXq9B3e5tRPXT/rHqlSn8IMlVh0DAhJH8B779/zRrZ1YXUFNTSTm1XWT
MW31qsJ76PNbP3l1+axWy/JMKCTrJTbYfrimIffyhRuVAKg//v/7URRK19oGhV+N/mDFiQKawdLC
nZNdY9jBPH9W85Hmh86u70Sht95mdSExogRAyFUfrA6Mz3Z0xTHxlvPX9vuGEVwDXDKZEQnE84LW
QbapNsUGMKnLPU2lGz98DWNJx8mpYMUXWFgtvBL/d3d5dm/97usj/ziUsuvhHGBgsScg/Gcb2G9t
x0GfGH29LxpQKljqf0MMfQ24zRwz4V2nzwclygJgYtVts4mXyotj3f6edPpwoa2yhV9kDXg7QXZm
PrJBtn7HnOJxUZqz74hju4lKW+aOBhpAh7Q1KrcU2UJ9NCm54zqUjG3QzN1gBW3KASae+sLw7bEF
HaRjCTDpOoDd0X2mGYsTNKKbUxct1OyRzzHmShUxrIuq8gZxr05G4WllNTx3mkzfmJFhjpSbdh4O
ZlJENKnJS5LmwPbZkmxqHOSTWfbxu5R6jD9KCBpgkRZTj2lm2B6k10AnUFI7zJ2Rm1GbVlOxhX59
vhHCosekNlorapPJea37lOoB6UvIwjtGCRhZZlqfDmhF6kCidsFcBD7GayaW4mlw2vkRKt5NwAua
CG/suc49zbL5KTWb/pHVUzz6U8ymDkI7Brj0CZjKD1pG+XNbCpBxlJBzPmr9FEPdPsnFGcTAswpp
V2S5J8oUGyRkAn1HtaTaVcmobNycNsm2Foa2m9LBQe7MO0z8sxxdJy8D/wno78RMIAVlq9FxJzKI
R5sB5Izthlp8UiKIWxzicxPcZ36e5mo/GomIqJ5VwiOVKkzX0krthwG7vi+4NodCOth8BHiuUYgq
ysoRHMyGPn6CWXH20HEpoxnRuFfSafolZJdfJNhjvEmZzJVOW5xi29a+EzvOFm/hxnTSRbV4FRSg
/CSz9C34tnVMduRD0BkFRoLMIvdibZzfMsdpEi82+jrIdYA2y3FGMdqhrTtopRk47TTMLulKRD19
re/GniThkAxpCOqL5qgPWnZBuIhJfLFgwqN34t1sxuhXypx4RtcgR+nK+ZDPTnzilbWknupYdZnZ
pL8NtV1vjaU2gnkA/bNRE+6Tsawxa33936Uvtc1gtPw4M8zluwpDw98dujhuw3i/7yynP0x0HL2l
kmQ/6hkGnmzZeKmJD2vyMg1wbwGH7PHRujgr/LyrNX8yx2nx2KxPP1Sqk6Bjfcdcq4KoZ90I6ppz
+90BFiuPKCD7DTaFWsytcWD3Rq6XG6FXEIsEZMSblYkS41AOLiCd2k9p1+rYtcBFE4T2LtVhXqg9
mZEwG1t6ORQzT9NU1l0IxRyYH2JhkpxGtlN7jLR+RmwPBjDUqmFDWt3XnHbHmX5Mmi7qQPZXaM+0
hEWHpFOvNDeZTcwRDBuWxSebJRdZ9JGhcp9NgF3pYMAz4C39YgI0KTV8mtlul5Az64zNpAZ/MfEd
VOFVpA9YXns2GFlMJDZlIT+sCrIdy+Jaqcw9rVJ4DNk6Wbrr2TygZgHnmEPtfsrPGnifa140ByVp
5Q9pMgdEF292OYbGgpSmvRKaU61Fi7lrPtM6i2qn2NWDvZ2NwVelviMzZvr1gT8OFT+SZkQalLch
nWufp2Wgd41ntE+LmHw5lyDpbb0pG5+sGUJ4TvxdB/lnQFoFrmD7jJnyn3Rum5Oj4k81x1Fpf/Qx
/qMUEGvwIye9iuIYUxATabjbdO8WnaPr/G5DiJ/0AE6Wv/Olfp0W/WjQd8F+1cuPWDf8op38TDsZ
xoXogL1yPXDq33nVmhcgVJk7t23sjbHt1ZXtMtMKZDPA5Jj0+zhDWWxKYGKgmj45mC909n06RKmR
g7tAPy0Zkncpnqo8fk45nSJT6cuWdeow0NLVBSxJNvJHI+nPlmghdFU0fkEc34Kij0F4OFfSzfl7
0edeHuserYZTKwsepWMC8iQjbYJy7t7QUfUWo4EgNZlfxrT3oLEDO9Xmj4Dc+zD8UQfC3Go2wsVQ
u4rzp1bYO5GMO8cG/U7Dw7oMhR5WEDgYtyIuH0bMoZs6RMxzlDgmA/JV+tMyfI8X6ZdFF9DlHOub
UhyndvnUJ2Sss7Rqt52Za8ZDwNrjnGAO0pH+AvSgp2G6U26AGPRz6cAEAbms2jYc9DTzx9kR4Hj4
LAS/jBw9JjWE1QRr1O55dc7FIWFsq4lPZ/o2cclhWA9piQiOvuajO+dPMz3juDiWS81tBea9efAr
+GORh45xTpyrYonOkdU/5/Ril7pXWOcmCTVgdMvU7xvMK48/e90rSeIm2otserdrtoMxeUL6Ut+L
+dDzLRmiMX+dM7+x54gzQAR57Y7JL6TWPMbGRo4xRym5JFqQsc+y454Rv1G+qdrOTcnH1DdeMeWu
k/c/uDaFUI1FPeDEitRlovRVcRWWjEhzjuN37ryM+hSaUpluYg/fuhQDmJn+pDonqLX+ZdbODsO8
DQ+mIlIsVIgJdPmR0splPNJUVFiGW9mod8ho+mi7LtQha5CRLar6XqfDJ40anO4Mox/WwCK0j+Xo
CW5sy1i6DjhN7X06cs+e0sDs5oNuiD0mKfYNbvlg/iYGcykFRc4wHerp1ejb93hiTyWRYVksW8ir
bnJpmx6HMAqKotA5nky/7eE5wK1jYIyMFluqnavC3Ix4bZQzftnqSTZ7qUNgvgMfTggC8Ahz2Jyd
9PLUGFunuzjmJYeckmK4fTosKkPF5TpwhCJvhkrle5ssbqlj5s7ZatU54c92BQCTNXt0TqN5VN+W
unln9ETSI4F6KruMLP5elAfKcdDNwFqcSBr4kYI4ewnzqi3HkrHvnXSgvVlrUcabyRW57jr10RKv
Cgzyrt5io4xuC1XTQ5WnH1WZ7VUufulAzcEU7qoa7B0ZghZMYZ34GLaOD18xks61+0d9mKKanK6/
snY16MYC/u6Nz0bjaS2O66YsUJnZaqgjWxf2K0GtbA6mZq/zEIm4Z3cK/1C3sArXHrbMQh36lGz1
TVZoXrx8s9TWBEOqBkwptDJ58k2vAoeGVr2xXqvUAq9JuEyuNm8ZLHcVaWMwgBFMc8l5oR+zFYn6
G77jYByJDBjbEbnB5K67DBfiiCCDDD1SDROYlkh96oUnLDe1vArzpG/dxey8WvrtwZIXRn/Z/CWV
p9J4rbeOGcH36dQDK0BhvjNvKENO9xZ47UUwgq2l9VSzp7B+D+TKaf8pdw4UaeVLky9uWnulCKnz
qk3vKQn11tOVa51S4kL4ASqF8caUsHkhjO6Mmk38bYaYJ3tS02Nfb3OE3YGp9sYLiPJHfuKNt9hR
TA59BaXegIFqJX5Mn4zKG+nefMUYS8fgfb3qXSUbicgLcOAkgH8rJeZzX0fDK3LnZInjtQDXEowU
FXs7hMpJkm3Buc2OTNvN3Qh+M0Qz81GDIVcwz02Y/Vw606XGdsJlsdyiem74CTOdblqIrcgMt+/2
owMjDx4ajmxdD3QRZuoXXLU2ftjj8yzCVP3K00MjAL/EkCQGzPHqoMaAJSCn2UFpMFaeviegPrMe
iIkCtZcM50z7FmuBMVzgBEzI8V6m/M1W23xA3T0ExTOYLRq2te1rtct+s3Tb75enzHhhC7h2Wnfu
ApsNbteHU0fwpQk5NaCE1gr1M20TnzbUg/ar2yphu4hOfkOvYjvU8AIw1ibMBo7GMBrPk1UHGaIa
L5vk0Z4yICGK4dg6rXBFIlHz7KwpVCV2bV66xEXdtEe1GCVP9thcFjt2pf7Uf5gyUBsMWW0THGQu
4AREQOJN2W6ljPJ2Gzd7QRCPlr1rHnuJpnmOPG1+srp+F5fZBqSyGVw2dlkEhfLNKRwr7Zv9GwdK
woj8aIw33sN8n2m2jfUP+dzMn91M/PkyvmgCZnU2gnTaDR82kg4I3vjFcz4Cruz8sI6zcVHLj+o5
paCscp6pnbrmY9pcFWWgDWr/yuh+bo+4wBbut9h3OkZGcpi83bgbdOk2gycnbxSl24Qwj1Ng1C7r
ROz1l1hFFjWvIlZUPhHkD7aFvi+IdWzqA1bSD5EdOL/p9zJkOQipM7dOAvBMShsM1ZayUQYveq+H
2K07voqNmZ4QdOlKfa+d1l0mGDMNPFVoTuPK9zyY09xT4m1Kz4M5jD4xPWewXBYY5rZeXMP4Fo9u
dljMTcmKS7+EYFMojdqbpdda8jHnBHFDeiYNEsuzpU3thXVd5sqa/lCgCTxmSk/AHGzjI4+aRLJX
1Itv9QYo5J0C1qJg0TiOWyvrIWwa928J6b+l9dgjXWbNvjT5zzjNWGgm5S6ph59pXNBDj19Cqzl5
RfvKclsTOmuNAXvLkYVG4JfY5qXhxzTtNnMy+05a2xdH9JcxBblVUgGPE09uKrMDz3gScqOEpmsG
89Mp7V1MMX+amJ7tMd/3m8SzvyTIOBxW/TDj+ZTmYH3qLQuxVVfSz3RMHwcw8PtFp8BJ1Dsg8R7I
LyCMSnxwO/WgpHtwdE139QlM2UzWQSna18JsPDE3L4SV6YgIZHpO+7Z5TYslxVXOjNDO+9InEmni
FMdgBRfFp8pJjOxrij2VIYKvSKrcfjLTDakRIMwIYguJFltLkVoalHoJ62BOKqisDDhyXSmCapY9
bqC9kUsfDXEaxZrw7aJ/ndsB7rRILLQyMOruaEjxHIqsC5P9k6n1Lkq3QcyHEXeqb39VBYRv8zHL
tw4QuJ3TC3cQw8l2IAgb05+Wqfv4v1C0P8SJWNUlzUjqsamOgyLFQHbPNU8YCN2LOeCV/N0syC8r
8dL27BGZ3LFgDegiLdTTpCxl0HBMb1rOjCiC4u/1eEx4/JKWYNMbOvaYEfVi98jauJTVA1Ry8WsY
rSacUYzlywYOdsmcqJvHNmrb5qnJdexg0VVBNirDr81FBqIGr1T22if0k4jxwSH1UTajj3sbWoYW
VeaVX4LH4SD7bWnj+0u4mq45iK58iHsGoVw9ydxZAJG/tI3bmIkALzoPqCbAXU437TL8pgTWiiBl
aIBMbHD4wGSW7azRDAwtb8KJaa2XmA4GeTL+OmnNyyCTR5MNflxZIV3gGwrqHMypCfVJj65aEi4Z
2I634zPsUnO2TFtcmFP5TUWPuTG80aV+JKPhKjN+1jSo7kwFyM30GKp+ZRJvnZzjI17NcZ8ve72p
L6XTnpJec2MQnnVV7w1diYFsKyimHhnAEjpLnSBmoieUtQwfErQPVQG7yzRlbdRkeq1j7Ntc37e9
6VUDesqdhul+Z4hoxXzQRnkTazE3KsLJiUO7stxhNn5kBfmeyebVdhDclkIeS7PeN4xFTToGQgOj
WlZJb+TTcSJdBr6s6nW6Bs9xG8zt/G7VENWis4D/rOHjTD5riDsxBoO85LC0qB+xejzbYtlXQyZ9
lkpUr2SUjaYH6Yzt4givlMrTtBJf3vkQavQsMSDuhwXDT//dlTXYNO30rUWAlun5SaPGKevSbQox
oMhRJQ3RJUTe1AZaJ6HVSsIcjk9ew/Sy61/MMsedKTKEU0MEVhGYP8N+6Hr5M2Pd4Ne1eJlVFbas
eOqyOnOnsUQWHWtRr/Bl0Kv97VjVLhUqqnL5UnM7Ggr6Whf1jxb1B1sgAGOQAM+a5KEvee83SUtO
zKzHg1naiXdNLdKaEMhUY/o6nckhrSzlQgrmM42RM9JMj0OLUhcRb9iQqo9axtJTS2R7GgX3DaH2
gyY+Et3YZXpxZgZCnjTXm1ACfohoNvsw56FwK2ReRV15qCkdrsUkrg3AEnQVChTdHpnsptTZtyKP
N4U1fHAhdzMtdsroH+2x+rb0k35Cs/JgVPnWYINnt+kmp+Mu77NnmVX0cUrmBqI1IO0rEbH2ViAM
5CuLthzwL/a0Fr07AKXuoRQDX6m6sBcqzIrkPCq1R5aIs4mAwAM7QPmBioPlkT7VG5D6zr9yPjXn
tov5D8xEyMKtG1RYeB9I1gWTU/6GR45ang9eXC0XUzVvuqpfGhO8FZbentls7gpT205C67xqrF7E
BH1haZ2JZitcHBbiNqP/bSYBdFQeDYiDgK6ORjOh575uFxfJuJei2CsR54IBLZRm/i7h3/s46Txn
yjfW0m6Hrm7CtugVNLOw9SAhabataARxNdt8Q1HpLFtxoJ291dL60Mz8d0ZrkNKr6mnumO43E3/k
ZvHGR8O3kIgWU3LOCOKLtGw8FXedJ9n3ynkctCRiMQ26/NUUC48ms4WYchkS0OvNc+PiIHkGK/0O
VdHJPmvxq2N/SyG1xDvhJ9PkDTMI2pvu7FT8NS2rZ9mIbdWkaDYXgW3ADtbT05D/yqG6h770xgZF
ho66atPuSGp4uvlmcS3MZu048e9G7ewyq9tlYPizSwnmLPLeLcmHYZuw7c74riF7KboB5d0Y/cS+
6cK8iH/1g0EfhrTgIcQPv6nS9jWyzbONGGY/qY5N/MKM2M8GWCQ7c+lw7vOjtqCOMT7MVX2yqwXm
W3lLtgS6RPRRBbx0Dm0qXhd7jB8cWb7MHJG+pk+BVQxhNtmI7zQ/j48N0k16nKfcd6AdmSRulv7S
9ENiQX9YPSkknLV4yuKnjl5tf+HLZQycZkehnmeB5jFGru3QaEl3tiU9Ta+2jIzbRUpPT7+37VaB
a2ZKnW1FkKyIMsDYn5vEOi7z4tWjBSlDxIiacILYWfaWvUAp6dPoOTANBNQB7MGCPl5W1V4sk9ei
eLbiz1L+KhFxU9q7WVZu5tryW6n8PP/ROSli6rPZ75V1zquoqLYozEJ1SbTHiZ6Z2hTxzkyPC/Jb
o6G7ch53Y/Eskh/m8LNHN2aCKHKj4+iI9K2kZEtTRAK9b9cvOXslteGxhXv1hDoerkZDY9dJQelP
HtnyTOrc7wZ+ls6w09JNiRZbqnDg2EOSYNznVzIwL+NbTk2P1WxfwHfHqXSX2Ck9J/7Gmg4FPHs3
wtkQBb3s7jcv3gfWXRqq9rkWBxSNkmpe9iXSdmWhlk/s8zRfWw0T1X3bgtynUiWEuF4He2+wyO5R
OJ1lYJH+oJcSJaUexxeq4s3slnbvUcUxPoXE6f9x9mXNceNYl3+lo97RQxIEAX7xVT9wyz21y5Zf
GCpbBe47ABK/fk66e6arPVXjiXlRWE6JyuQC3HvuWdw17XXz1AEag6Ai62mflIN62CSmOwSaOmn9
2Bnr8wJnUl5WO6F3AOJC2Bvnx76f3gvX3dEKSNpa0M9zowEQyKRgbdrCHEpiVduCQ9gdRNA9Ae7v
R/1K8qwRF59jtQPg0I0nRJt8HppaZ6WHyGbg2gmXO2Xv+OYwnJ3g6IV54tJHVjy5PWxfnXbFIrSd
JDcpKjTIbtqDKbt4weZgN3QNfpetLpBb/VI7+lvTfRUeRjvC/3BkcF5a7Oo0cMMYWG7KVAOizcbE
GnvjFOXTDTbB+uaBeMLykh1s897V7W+KLtj6p2RZNe4TdRzN7zPYDJEs15dS1EjvpvSYdzWJW/Tx
Xm9xOjvgfH3evzrmw8gLFwBMxj7u1JcZzqgrWhoi31n+4eZvVnJAYJgn+DPqh8NI3z3j3E6UZsCy
tqyfUE62jjUR91WCFfCbP3t4xwpBUD4utL3W2zbEnWZpbpyjt4ECMYGFtZ5VYO4k67Am0xQA2FJ8
DuslXdYZSiibuSg2Q/hjwNazwVufabUP4SZZZ0N7nCz65upp9i0mlbeMrvIwlI9OR+7WuU+XUBwX
Ke80XkGMwrJdel6mpra7vgsexTxX59Lx39ji/W7q9eRxgoA+3GOiKtcYaY5Rz7BFwFIB5KBS63QI
LwzGhqI6LHUho7WiXytPv2FRLmG0tD60IS0fxxnKzn5n1L2LHJNqS+ehvfL5bNhnV3744/Pq1BEs
OCXV8aBeVX6QAzoMlEYlOXANS2CZp6QDciuF2QXUPvttyFAcyHwAJrR6Uac9ceV8nnedHMMU9P8m
M5VSAAjYFPuqp5996ofmZATHszpu+DjZuLnFA11lxaN+FBiRzLj1uqisx2A4zxXGhsOkw1cHfISo
U+jtOtOwK9l4D/C3Q0iNGS3AFC9fyVNeBUz/ZEb+F1Iv70cbpKpBcK8OCoocewTOIW4VxsNj3N2p
t+2zt2XNozrMd3kb/f8N5b0fTZFKP5h5nZcUvGz+2Z7wEAMQvfuZ0u7PWSLej9Q5QAMLqC3CA40Y
IFn2M23NX4zLf2SCmWpwEdqEw4rLdKjTMFYZPTrJ+BOW8l8d/gcWSrDZofPClp4pmtpEYXAay5vl
3JDxn7Bn/pyt4P0YHrohTSD0+g758McmCQ4YtyQ/M1p0b9yQP+ES/Jge2rEOUL3Esd3PPfotJPCM
H8BD60OXNjL+WarSX/6ZH6gpiEpsR8VxktTR/VqftiCmiFhN5zlB7M+J/uR5+KtL8QMfhW19k1uN
v1LAVL3+Mv3GYaru7H8Wl/jn1A7vR6qY72AsO9Y4PHJzPiq4p64ptPpvP+F13N7kn1yJH+lipZbI
Y5xwdMyWTlAnw+n5zsZd2r04Pwve/qsP8AM3BTV4CTUV/oSFVrb9cI9TNFx+9hz8xV36I3nM4EYa
eCjpubwC77vnCGH8mbHpdwH1n52bH/hj5QQbpoDj2NWKTdTrGv8kJmwc49Rs+82w9gYgpUvbFpnS
wUXNqBkAIMSLS4FNigJNIRrgqJyYiWiZg+s/C3R+JXY+6XrRhiHq7NePgQZKqas2LVmHdmyxC3bP
CRDDAE/1EuLWXE1bTNoa1u881Q2/8TVQG1BVyUj3LlRdS/2G8PpvvmfdbKNLgIlv4MRU3SZGZfNt
nTfUyTmK5v/7XfPnPDWP/7D4eFCVST/AiblJ16a9m/4smesv1uIfU05nMIw0FKbeOQAKEdWBQnvD
G5nYphj/SWT8H1/X/5If/f0/r9/8j//G9197cFdLWSw/fPuP3Ud/vfHI//v2W//7p/7zd/6xTx/T
H3/gP34eR/3XX03el/f/+CbtlnLZHtTHtD1+zKpZvh8b7+/2k/+vL/7t4/tRnrfh49dfvvaqW25H
k2Xf/fKvlw7ffv0Fe8kfLt7t+P968fYJf/3lGeas7UdXzsv7//lrHxiG/vpLEPw9EL4XsoDha4BK
45e/mY/bK8z7O9gR+E+XCldQdlNedP20FL/+4nt/53Ar8bkPE2rmsluwJczJbi9R9nfXdxHGTkPq
BIj7DH75Xx//Py7Pvy/X39C33/dlt8y//vKDgQmnzHdFwEOf4VCu8OntZvwDxW00whiH5WEKmBvN
2Yay2nolxoFVQe7yqsvcfL14nUv2G7ToUbMO8uxO2oCZkivM2gkw/mHL+NSKxNGYB7ReMcaNKr6N
nkf2fzi5/3r3f3y33xW5/14z/vluQw/nM+BMOCH9gXI5CNupujJhGrBc7EjniyScvV2ANSVpR8/d
ea180wzzCuUVFvBD1YFA2YHqzoDfzy2gTRGsMXNMvZ+28gUaVzDKRkxcXVUO2YYOswqH4KXyYRsC
xNciSHzc2r3uQ3SLNTBc3cqfZIZ89/L4jw8VCJgoeQ5Cjjw35D/qBGvhbEINIO4bhRbBNYteot40
X+TKml210elcbcMGQBvMrcEr/aN2VtSBTJZAcb0qK6kGbWaYPXNYB41shHw++Xn9XlEMZa1svWtx
A/aHDm7VBjOQvfBK9GViC++DknwKykkdYR0fm3VdT2yBkBv2u1lYFGUkEd6Nnh8W0XuHrdm29vo0
zN0Wq65sE9eu4d5pQV6oELteuux5suiidD5CyTLw4STm2OWbunpe+MYb/6c2OPx78swfz13AHTwg
zGeuxwLH/VGjP7SOdqfQmzF/bsC8mIs5Iq0kO8kRfwf+0l4Xvby2BpoQyofiKZ/CId54Kz57HX1r
TI/NnwWR1M20KwhTZxGc5onxs9s2CjlSOGPgOoJOgkgNB0N36TplzD3yJGd4s+Wp9uFmiSDzcmfV
vAdJ11f+6+wvSFTXmB+OocR2RXJMauoyYxuSBWtYCTiumI/UoONVGMq14Zbg44kILL0ed9jwVgJn
bYJ9LwwqqoaLSBamTdH38EN7+z+mBiyDizlW8zFo0ICpztxDozZkumMwPYeS6xgyGBkL2Gl1tQLw
MZrXbbTYDLc1HfOiA3Ywp9UNmNeNV8ZiDDCkbX7nBDQIlDhewsC1iwIt5z1Rt/sIiDIgy48ADhpR
N6LxZmBJJs52YeAyyrE85eOjM3CDrFa00zXtPwaKA0vFMWQOrZMGnr4EAZsfVWG+jHTQySZwDreZ
8mPVLkj2LvtsEaBlEDGCTepAOzwDfSnU736BkR/Jwd/qQ9A1/Z0HtCfs8AwLi2yUjj/aZaojMKsw
6ygcEL1cjP+9Gtiaj5nzvrf+mKjOc7IO0F7LcnM2hRtTkHYQaDofca9nVqNHJ31+zxwPfb8WM2Z9
DtINeoxE/bIHD0w9sW0cD0Q2GF7Xz2Elt1ug8Tw4mCsvDfAZz91jy4wrF6dnGlk01x1Nl3J8k9Vt
glXnKQXGExkHOS9+BdS42FwZw5NkfeAlYYeBIUxhlcd85OWDVxMEorrgOIqF6Ct4rVikrQNGowJx
hDhlqh32xASi1mVDXrd1o7F0JZKTuP00b50B/Nnel5t/qky+7l0/gCNVqR+nXp74UGNgJsvpTLrD
vABbqkE6jRymza7gwPqYw8hxBo4OeMpbp+lcipVGmBI9zjMvUiFEly1tebCrWyYypLuWLjqG6MmP
wGENjk0B/qTHN3zEVrvHYSUiDZX6kjMH96acHbAuYVoAcuVB8oVfwNJ9a+2w7selRIBl3+anqakS
zSe5y1cgIM5Wj9elhE1MFG4V1uWpQvpBbmMlJPykR4qEtgJtPDiLHsy5Mh/YAyAwhS1BNFmL46PB
LWJqfZ5OLA+SIcwPvZD9CaOU+liDVEAQYXoeB+MeJmfaL5UsbkVpv5fdIIGql5Dm9SsfUzAHnznN
Pw2YCF8Nw/pg9Q0gswCN/DbX8VLSMg0Fbg+XjOXBk/1XEF3X6zwE+qCMeFJ0Vvt8oZ9CQzEa615H
jmlss1ASNWMQxL0HgxfPDCwS2DUSqoncw6PVZvNQ3nu6ZXHfzpkftMVed6CFNrfBIMrS1p3vp55+
ga/FCynXBlTuotmXI95ixQBGtboq44GKz41ylnM95hdSgy6OzAgFYt5ObjV8jtztxDESTvKCsmwh
G1Ay4mRkYFtCexXG7Y1zvABZL90GMZcYksc2tAaPOurrLgBpBMyvacdrC0CSnDoldMJAM95gigEB
UblHne5njr++9OuNoLW0uMyW3aZ/X0UIyu4AM2L8zSr2Od/eSFe+842KCLX/thdtD3IA3o/jV8u9
cnMM56amibC6mxNvtjPqrQl0WDS8lMy/e0647IphRtxT5wJSnkwcchzd7YPy6nfVGPW2LRMadM61
490QhxgKo7kd3lcdJmOBH/DK2X0lmAL0oUKFNLlI3lyX3+sG2BEpuhVbBTO7oUZisjOaLqqXpTni
YgBoM+2w2/w6rcr8JdC5OVDfR8sBUiOB51HaFtaC8ANGbaU3yEtvX2YAQDdm/B66AwOisu8cA2Cs
i5BfUb3nFzpLYPkA8nNrplNuldpXnARJyb2Xep3sQ9+s7j1tit+4DWSywE8CpIaCZ6SUNKs6AjtR
BkKw8C8Opex+pbS/81yBCXwYglgy2f5BTxitb6wG8xiL9lUuYxH7st7OTseGBA1hHpJ7f1aRi7DB
87xJcVGh/3lRct0zg0P23d2/v2wdB6NpDDKMEtskx6A4DpX/+xYS/xlzEZb6U1FlxWT9Z8un+mAn
jYW4NsFhWXEPLJvUV1OxhwBpXM+NC9dgbJb5aYTZJTXYJBj4NrutO5WtXBJLnBYyyjC/1D4rUkZw
X2J8uu7WGo/J2ozNVYhxO4KFfpAoDy/TLM7d4H5F6AyW0U2+Mq/rLqMLLkq1yEQ7AOIm+Y77rDvB
P4fgSarDtYi5E3yde9ImZpy/KDiMzAG9iI19hWguyGrVjEdJvfH4/V/fv2BkhME0ES9wkh2OvJ0C
B3wsF4u4U+1r8M1Gvyj3ayXCPdJvsMILTOtKOtYpDUv6ScjlwZCt/ITB0EvY94B8ERjWDAO8RJvy
NfTzN2ZavRcoUBhssY/fv7RFExz7AgON0m48VSOYMWDp5/tqKfpPepw/BFnkXVfp+cUNj3xsirgp
FGRogF5ORKbrgKJI5yhJUYSmq2JFApHBGMvC7VI7tuJG87UNBl3dWF1gsQd6itr8bGRmjKd1KM7A
i0GeYi9j61z4auqTyamXjG1QJYQsmHpW4K8EqdWbOEE1IE5tuIJjPoIM5zayvczzdkARkZ+0BXWg
uD2XsAu9wJF0vqeEfELVumFOYM/V3L87vh2yyQwhHsPgZBE+gEEacmytYSZbZflWlBKDp7LYMtDr
eeyjXoqWdbNZrnBVi6naEoSi3K9LbTCzr1nKAJoTHZ69HBSgnlKxL11QyojmqIwYBgiwhxu8HHNP
R03JDEy9KrGYuaIEnNoEJsX034uBKw8QqAvwI8otjMwEj8vVdWNEgUUeddYUZd8zeDCHScl2H7ii
PbUjYDXevLEZrM5hNr/Vs6RJ3ecKmhYbxGWRf7P19ruEfGE/U92Cqbx9W8HbTSkULCBZBDL2HXlU
6Cwv3QToOkdVE2t45aSK96d8K+crd9dtt5UU7POmESduQIv0Z3gZuqAN8bAyIDFiRw00Mns3suw4
l1kLAPA+gFwva5hur93aujsju+68NgMCCUDgP2IJIzs3CHed7Z146yq5l0vvgqOk0gljfpxCsN2A
sKDHcp7Q6Zhj66qYCsMObAiObZPXIKZ/TBWBp7s/A6VD37My71LVorxUHu7AFRSxqjIvfQF2i+eu
8C8W63ANqzzWgr+vjvQfbDm9+XPWNKt4+SJtI/cj6V+5x/yrx90BVER/OK2d/NoWgqStHMeo4dBa
o1nPk6LUUY5C6gBkJgfZNsfWJPr52yIeLMbzBRyZLgMH+bLMXycVRMNk5/tilHvXqX9TbV1nhjM8
q+MEqcRt6QatNZ/YBf7SxR7yGnXq1gALwGp0BB70TVaF8baRfhRCpXURg/97Lc2cdKG6W+YRFjIM
u1kHvREgrQeo+puH2b+2A67Nqk2z8wLzgpVRc5+m6FYZHjISceOhvdCi3C17382cma0HA4nN3pH9
g9z0zucdOvwihCJoWi4brA6OUJ93eGgdddMI3AViWtKxgvtcHnrfHLvwFMsqSpNar6nQVqRFDjnB
NKAayQuoMTZ/a8+qtudm2HBSw+lqVg5dgoeNzGJIbqWO8e59rA/m0g/9YayCOi6GtGCziFxY3MNe
CcoFgZFvgfamKvznIZwajHkKsOsA0gVzEMYgwRNQyL1TtRiVuZPCGrVO9M7IZWcr9mnGuPAFfIj7
8sZSx045JUG5Mw5By8DXaEaNhWWuAxmxQkcWtocCYueEqfaL3IbPIa4EG3/benFh/ZgnnqmwKs33
0jVN7OH0Jl7dijML0PJMS95lBrOmy3b7YnWdoGmCg4zXu1hBQ56sni1T3gKKcNr+kyS53JuabHi+
zXj//UsOysKEnejuViS1K0TXdDhZdOIPsifjBfSaUwv2YrA8dw0wiI1tH2hUH2e7LncFJOAvCAd/
MU5b3jVCY2bfL+xUO/7d4pPlfm1V/2oh6aHl3Vb44lmZ0j3BlAUtnt/fBH7ubyuaHVBt7NsCXk7a
DM6nPsAjLkQvrhSNZGLCLvwyTirlg8u/VUv7O1+q4sUlG/riDVo+v7k1sXp0wXV1oY5SRfXVL1nq
6b2vx3W3YJ+Iax+L9zRVJy60xk4XYtyN4RRIjaCAV7It0kUC6PXX0TnjyTmBdLUdtdDvuRfYBx4O
LC1AZIpsa1/FqMsD6waDZVjnd9pv3nOMDwMS58ukzpW6H1t4paASDg+i4+UJ7FAvIoEViWaehEIq
3J6pMyswBeE1h2om0bbL93ATWRNQ6roUYjqarZsfPNeWVftKNh+LcD9LQEafWqda0/I2RWWbmhFp
Y+QeVNodq5j4ZLQOM2Owz2Besiv6fHny3RrTRlA60rny1iN2buTZzWB8rrxMVgVVm1q8dc9pH2YK
QfJQvkAy0gdb/pma/MaWAqV0dDBNX0GtnlkQ7mfTf97sfdH3y3MI6sZ1pGggWyWziq0vfJAocrxy
Lwa9C9YG4rPS7yCWg5OstuupLWAaXtTza6D3BgEQu0LUDWQXhu8V5FKpZV9ggBp8avQtHAhWCVkH
EW/kUhNe2jz8cObpskyufTQ+J/fDTUtSXXFtyKdeAO7wIcTZ87Z08cQL5xBINNrLDMbQCPZADlZP
gnN3JjXWSDqRFQ88J5kfggIIraTzqQjGKa3b/qThT5ME/DwCzshyO4KbKJkTLQHrD1IH13Kk3r1P
wDPpHPJeFwV93MxwFyjTJlVTq6xEYUAcVAGugyCduXzlvjkKgmoisLn3heUEmGc9fG0F1AfhMFhg
CwrqP7ZxSCWHJasA+z37mgPXQLhzHMraT+DsUMdIaaiSpRq7uHYJJIX55L1WtX2x88LvVFW95obX
12KGhjv0oRjzb9xx4soXC7Q2nrGzg6cvoWREYiAqdKgJwTcSh7YO7IuzHrcVkyMIXczVzbf+sZXO
QVW7bhbhS+AL8kSwR7dK4ztD2KMOZepvQ6TaontZxkVdeNvOkWtt9UnltN7npahSQFL1JxDshmTk
23j4/irIvN9AxyLX7y9u/BwUpHrt8OArny5nn7CzQ+T6qke2XAyYdWi3rHnN8TwjvgOpsgh6Ma/r
GIw7p3GQgPwJLd72Kc/dLd48T6AW1RaFq7MfXdI8UURePbquuXz/KZoP5XHE5pEYVdpPdSO2ZJ5N
c/j+SzPtn0GfYVhSWvMsWuefPxWqUZzAsapiHfh7lVv6CgbnbyB+g4c1DK++mV9N4KJ95mFsKg1i
wWb34AxXUJYuNO0cnXhs2I5NiUTOYRhfVr7ku9BHLuimUdUOCg+zD5Ck9O5QZQL0KyA3qXWlI+U4
a+IE8HHhnQvJZI5SgXvAzQCR5Qdwt/bQB/vHCgFKLMnX0oMKBtLnZauxcXtLGBHIm6NcBn6mRbQw
2sd+PpJMNOx+6sAVLdF1RSb3soUxJHGFNRj7trexUP6xnyFpmfns4KdWnSgww2LmGpsNuKdBBQwi
VC07p4c+Gfac7mmB8NVOdX2FK9Kl5cFr5fdyp3Veo/KeCIjm52Wp+njmoZcshG9AfsBh3yZoCXwI
LmThlwnEv3wfjChovKm+KA+lAPofiOm2+YsNIbA0sn8pOpSHNS5pZGCaA+U5LmFvqb3ABwZSYYij
qvmt8OUIuY3zRXHc2qIjNFmmaQTBJgeVE0/etlF4RhOmMwqYWU+KZHJWh6ayblQfYeoB95vJy09B
8UGW4JszjjqelM3BTaHvdsofahW0ibD9ocrBHwnVtN+g0z7Rom6PpIBXtA6q/WDbManUEhcdyvRQ
zfnDhDi+JAthfZMB9Hnw1sNsIH4bFswat/JSiADGMwqcRqlqeSKQV1RbOcUQFmOr8CYUD+57O8B/
xVfNaUFBk3jhDBZapeHeXYQqqih227xo4mGA+IVY+1ypgqZqkq/AQR4Y4lj2W5N/8HkdwNIF/Ijn
AXsnQfpjCxZc27ckUw44+WVTX2vfBSJhpyDZXKxLG7v2tfyyDMXb3Jh4wFUnqDABlgZ3HSY0MSpm
iPc7MZ9t3V570e36xbiPI/CgjuXVWY1yQdZ0uTxD3nwvljd3LOmpRhjdonsP2GVFT9aiZ+taxDC0
TZstefAZRPEh6cD3i22gw13tTX46QFOfdmLcIwb1HUCnyYh0k37whl0Pk4NonWrQ05d6SGVQfshm
IMmt8CwA/8DXYoehxRb7FvtU37lHCouNeKXAibHiLBda2KxawMhtZg+RpzM06BME7hFMiBZwMFEI
9NPUQaWPCKMgsl0AHz+w9rPBQXePKdixsVubeF2VlIx4GewVnnQZQj9e0ctUL7hcrDZoFp087YE0
ResMhaYUFjMi8JyaNoBG0IWOuhzc515wfcO575bCrFFFwJauAsgZnI2e/GX9AFp1JZ03Zi7ImgMg
2TKYHnsK0cOwzcEJ2mWId6yKHN78hsykF+m6w06GFp6lqHWbiLVVnrnuS+W5xR7M+iWuwT+C4hvi
IWmgqHFyX+A+AkGz52cpuptKEBhtDw3A3nQcs+4ekzgvpXmeADzFhlZBg1GXw9n0g4gaivYVJLKo
8SEtHvFGx3K6NCWOJ7yiPBK0fRU0g8Q7wl4vgQiHQAkHDi4cqT6HemPpSjsMPPiKwsVd99SKzHr+
CkLxgruaNIeCkitc7EGZmtajwEw38mkyYVU9IdptNWfRoKTG9qGTxtX7xZ/aPYyKMQ3glGIn6yFf
n/lyVt08gv6Icwc8wuN6OJrJ6Mw19YNx6+WIGe0dC8N6V/qLPOWV3Y5AKEfaQEZHLJxUsWI2cxdk
SDx8ISPU8ywgrw2AxLP1QOWCj6KDbke80q4hKaj+e0LvGBCHQ++icSgAujxDIhKxOb8Lc9VeQ9M+
Lq1g94gphk05p18GLA/wLV/7g56eVsduLwME2KSFQLB35ZS1zMs8VTtpcfsvVinga9iKsJmHkueP
32sgt7sZDuTmCeasEe4O/VDVFaYVmC4ce5QZphyax3WBCLWbw5MDGTRaN7RBbHDfXa6bGDl67Q6X
6ogp/xJJumRFjnmY9DEddAL6mwuoNp4K10GsfJ9DeQVX3MmiYfZA2O9q5HLRerpfIWMFdwJQ1aCG
QzAGAIKpgaZwmXXcoDyGKFZ8tKhcjEak/RSiIjQvIjd9vFYWFnMbOsAgBw5049ulg8+/EJrzK9H4
5E7nldGwvt5sse4C+EXA/AzVhKkZucBX5JNW/tk3Iawn3QZk+2qA7gw0Z9Vt0x6k6Y+VuFdJ+7el
Lp2sBFeQ9Zwdxxyit2mi76JLcm7Gu5zmMei2Q0LN+LWYxp3xKz8aB6DNAsswyMxw1Z0h4Aq76WID
e099B5bkSwsSYUUTt+vGF67CVOXqK2OyjzhXc+zMGEOoRdHjxuiFOUF7nDu4vY0wZRyaJk/5CPCE
rI8lQ1ZjtdidrO0TZkjYDPshOG2w9IHqyDyVbiFOgKkhkx3snin/UE6bTCZsvCff1ygCBKIrGSY5
6NXszWIBCFMfw+eEn71wrbEBtE8r5Bepbj9rz3Ug+mxOTQen4zWHclP5bYrhw24eOpW47uzG7erA
zMAdxK5qmzGxMJYDex2bvexgbj4qW6ek1vrJ+kDtSh9a02I5D1xBTX+LKbfiCs13HxMPUlTeYiex
M8a/lRnRLq/AznrnKRTBccrbCiF8PhJLFU/4au/mVqNMc2rUISs01hMmV33PjsCgANDNaYeRu0OS
1uvEYQbFeh1Wva/d4CrDpYhWV8lE5g2c64xz37SeiYbFwzKLJpGVPUojVsAsapJ5pKz/0Y7dNx2I
Z6IB+nrQ2yw6vA6eQQWBJPZww7gyNAuHOAkgPV22XeuT54kWr1IaCGRW4FwE6ellOwCQbwIK2TYk
V35Pkl4qswv8azAReEwE4AGEDEhR8DxOc3NGBeRmgwY+QwxEERQwHITVI6qmYteU7fYWjnNmSpE0
G1VP0puueT+PseHdh89tdQxctDyoGFxg/vOBQHN1UwtNu8oVz8xMWxoeaegHTyPB2wkQMc0ZgbYU
kglez1/KBQaEwaR3K2ZlseNBvaktecT7f3VE+Urq6q0AXBSJQD+gIUQehHLUsc0BR4Jxug9ZvSdF
8aiDbgJdnkMny+DUGawMrIqR7A39qvwB0d922xtU8BBlwvNa+/1h2qB9hKJhj8FSd+qC/r4aoYcj
2/CAacXOn6EeGsI2XQRGKmDhzhmz+r2GaC6Dl9oAPj5k1wP6+b0PoSf4WzxpYMsyUl/sJLT/SV6x
FPLdbNJNl0Exg0KlMSk2/gmlOwQ8hFRPFW8g3G6Geg+DH/yyql42vYbPIw8xDu6H3WQUVKHcpbHC
bHAX5rWMwxpLQIVSblpYeW7oC0x1IJbW/Tu4IvIBNexnY0P5WFAZRNAsZcJ04QXBvAQS5Mxll4IA
zfE5jI+81j0SMoJ6wAhUgdV8YTQAcS3cWFIIcb9oclvjujEhEMxD87nESlqYLYLRASoAHG1alYBQ
Bv2baoFJYTISFbaAdtMCV67I1JzyMniZIZPWDU6B1ygO+BdmQzPNK5AOgJsWZQxYHtM7Yr/0QF5e
kSqNbd459ApcNxSL3X5aFU0gskFFPUB7XvtLBXzZx5Sdo/tmZv2y+ut6UXAdSfuPsWzT8DYgDgZR
X4FFQ8hNKKxtZpfAnhZ8a2uL7VD1fLiHAeUMKwqFbF90kYeCe3flWE2/83GJLUg4e5SZ/Qn36Tii
Zpw4ZpjK5H7irjxCoN7zjOHk/yTqvHobV5ot+osIkM38KlE5WracXgiHY7IZmzn8+rs0uMD3opnj
M3CQSXbVrr1XbQBlvxCBu2G0eqIUY1cWWl3XdA08yg5t/8cZYZWMpiqpgfJvDdtPPbrNmnFDCqfB
egU3ykEnrTggJ0Xpph+TuGm2RTaf/XGQi7FEWKRS+aoY9u6mwXsHNRevvKTXA5M4R2F3l3hUapdH
5bXmxN72/jWKsvE49K3YTjzJLIsxjW3CHR2aLvB6mqHWNE9+6Do75OUK2GA3bG0xPEelZFpc+0Uw
OKF+yoptn7rJCYneXulODQWqjqZd6rs7u2/jtWfZ2Ml9p7v6YbXB6zJfkogTENWYRM/wNGc4Ncye
4dZUhH/SQIAXbY6Wqb9StVEQkjrhy3W/shv8zQAchkiw2HGm5kvUTQCgmcPiZYgjkgwtNf68oGYp
bu6OiUd1spr50HimQ7pmW+fWoXNcXEDWlYfGyYOvu/FTjT01hCQZZyjtEMX+euxmirdc32tWiPyu
BVkVxXvqen+pZa44GKqMoIhm/AKG6VPYG68dxaGcMxdhVjKYjVfVBMbLFOqqzKElzei6q6bGoJTP
8WnoHIt7VhvWuUNGQJZOeZobDFK17Pdq4hHuqZE6JA9d7KEc6nkK32TiQBiNTG37bNE5P+i032Zk
2nzscUUJSsi4Ns6J5Pw3Oz3n/VtHA7S0yn2U5LkjKQsS7ENkbGYl8HEUbQCB4FayXITIZZwxC5DP
g+e8dsB0mKAgdrIsle10qt6CcOFhb44wyJLq3TdCfoeDsxIysRkNU+2nCS7dlLl1N7lr3ZiMbfpQ
pZtCUSK6TQpQZ67PulnW59wp/8QY95vY4c2qTJgDLYWVJKZyzJpQvzmG2Frp8MNhyLWVhF9eaPiL
SUcpiTMWyStm+s6yMSqm84+v5PQpiWMi6GM0bppM03Zd4XM5Nd73YD90xkZ066ahKR38a6MxVPC7
zag1R+BtKGB14i27iS5ufqvd6DMaxv+sPusWuRmvjZE0CqgVPzBpTA6JNr3Ms2LL95CdSC/BuGgf
X4mn2VImzpFMPgw7TlqoItZ9THq45eEi7jp5aatmN0d2v+UYcwJXgpqyxmztJGG7Y5/Gk90F1pSK
jdV2rEjplwyI61U7PCJtTnqNHa/ZxIa4wb2JN8prOx4izm9OVHnZh/G7NmfagdDVMqolBbTxkH8S
nbyhU3FouLzDWfPMDi+JpYp3q9JmFlCbj1TeYUJXDTJFnl9w1hIBnCCujPK/cJrEQ7AmP17427FB
nXXdmCIJI5IlrWXGw3wxmRnTFI38m146804lOcOOqgyq1DGConTddT9L8neqmpa+gPQQVoLZJ71k
lDXZrjdMdAxhbbCPbNNGZ+jCzbDp26J7eSBaOBagZY37AY1vT7uxrhAAD66D9y7RI4oSg5s6wU7t
igo6laTqiu2bQxoVPhfQDFc6m14Ph40eyiuV3KWonXYTCqbweRRd7ao/4BTuT7DC6kvTxCusN85m
qHBQ0FX0r0235JnbhdXZisu1pbAZItx/CCYviw795DD9+xCcE3+I7mUhuXWF82wUprYpGX/gd156
pTKvEIwBcFBnOO3UrAbj1ytaFoc1HcFiildO93o1TsluaMUObKEJes5wg3pmYJP2xltkq/SZgvjJ
CemdRqPcNSLBZRE38XXjThrHchbDzQJBozCONrBc99qEY8KDOmZXP/3E+ra08U4juvfSymVKTdu8
TMKv+PweRBMzLM8ODifGPXjEHW2ElpRc0oHJpCHw7lhSmrgqkt9I9eHCTRLsdM2mJEJ3rLBo4Udd
lu3JyggltpmWLecZdxO9OOpGZqoVCrfR+b9OPLHeQjivao4sklLxxkfJdiMX1wGPqgQVduk0nlr1
GgA4S+NayQvgrk5zN4msrbpZv2l+rsNxqr4jDsZUhTARPLKSnsQZgUvNPrW0XNukBk0N5gsryOz9
IL8i9aWXNC6yV4tSFETjIZU56ei2ehYhUJ2hNLfTfNJlZOzk3L9rYW0dbGYzxogECW5g15rty8Qw
cdOgnBTjgNStJ+vJGpu1afbbyLb0i+0Jd8+w/ts1CBYqD0tMA9yqG4q3tlAHvwwXtNpiIeeULoKk
qogyuZF5mfCAkhuTvb7TPGWrPMz75dSbE3O/7J5K3z1lY8PORUpet0AzMsg6E9ROrdUcNVmQDma8
zIdpPFRjlTHHD6sA6hXOg8eL8jXg/rqRrCCM1fAQ+LXoaRof/MyNDnrmH8dUjoTlpugwDKrdjlG3
aSunoDMK/aWsxLFqcmaLZBBXVqc++Va9x60v+s7bhsRNPXgAB83lfI1K8dZycq0Tx9QPQ6b9ucpk
35mBpIHP7E/hnDnAdFaH7vECCnQ9PRwiSpburleb/93hs8Blg1yiIV0UoQzXiaqMg1CcKkaX7gYL
X284578Tm2eBPcnTBG5QL5mOj/61xwBy+N/LNCZPntdFACwkEdA2X1SUqPwWy1eWQczUf7Y8MGSQ
ByJqIpickGRqRngyl8mfMid91YcTooYJnDYjF6kN7oxJ7HFwWtVeh/y46JPMDUqy1cvZAF2W9Q9K
SloHZc1zxWX42PoCeLkP7i2EddFhLtoZTbSvuLZWfUUWvS7c4chD7Fp0Y7UVLm4KwvRW4BlUUKzp
Q6+cwo/WLn8HA+EjNmSyDnXdWNRGgRwarWXXPutJh+BgITnnCYtkRo/sNI4ckIGYiJWbHjy9wP9J
0Vg6zV/TRz9VZ2qr2RU3gyYnKHS1r+LJBp2HF6arPvn+82VZxWg/yXy3p/phDo1QIhPjVltOtVMi
x0InGxVoUyxPbivUeWAoiB4BGqPsORGToryMM5LyujB79V2VepAY2pebu/Z/iYeRPZKw2ZvM3ZUY
mneeiJwg6e3nuu7GG/lMqzGfDYOqbGogYhVxU8OmdPKfjkFVoS2nB/4TYMy5lx9+2V/QWpGXTXPY
Wswy1rUfJmszz98YC9SnqjZumpZBuQ1L582S8YmVtpiCe107TrXxeOO6ftUxLA8Mt6k2dVaodZ4l
+7mab5oe1WfTLC4zI+kriMjKVdAzEOlVBRCvBn+BHppmeJpak1FDZgfI/wC5ItI8/mTI00AzxM8T
4lgqzU1d0EJkTEhEGAeNbTgno31MzorIXE4Ypg7Sp8rpBmIt5HTx/fpfdutcgY44OywDR+Gl8ZYR
9iYyzDTw8jFc6Cb96GxgBHaMZoCJ4GWraKyQo6MoDRKvzk9RmDzVg5Wv4c6Xe61hJgAVEoTlUIMh
KAc/0A2RbTMCQBgQNMlQgYYKYfhrFAO0LFldlW+Gz1bMxYm7E2nbPFetFu88I8E8368MC6FvRm7f
5nMHY3SSZ08myc2e/OkW23gasNJfqtR/r/wKX4MAMZgpY1jow5iuR4aGK0NeEpkNZ91OP724dO7x
oMXnvtB/TF9bmGNuvoZZCSin0pYCXtIGTKx/DB0T+4Qx5tTWMOBQ7bHK2ma7QqL0N3zDbjBY/F8S
KzoHB0NLlRBn7gRjiM7hn9SRrQX9ZNnb1o+YtBjABfomgZ9VePGxtgZ4aUOWbybIjrNTk7svMZq4
6bvnPONjHent77U+XRrPGLY9Ym49NPLgua62twJ0jCgwVR0v7SY6VuEsmHggvBtRFGg6MoEZgaZ2
Rwxkvg2TbMiBBAyZwZBsmpYRz849Kv68pNbiBtQQh+njGXRV5kkpwULDqNICu03fzNCoNtwizgN9
5h6t/rm2EOWLbZpgyG76jgYsqj1MGE0VZB2Bc8dJx2M+UleLudlnrqGOyeNlmggm1jaDiNk0Fq6J
usoVApFpvMNLhdJjDimxtXIKwj6rgGhWDsBHvu9cs45NWnb7mHfl1BmvfZEWu9yq30KRiDXhhXbZ
59p4rWoexx2e8X1BGYrZZngw7kLOMyw0RecWay2hCi8nABV2W03kYgi74cqXoo/PcesFKTzB26z0
4SywYUjhmmgSEKHnzFhpRqydfR/0SZyKWzpWsLkAAf97cR9/G9zd6PjFquH5zD1JoYo/0F83JX7g
aHT7jdu6rzkwnYs9WfVp6tuHE/sR0I8/VYobOu6rnIEWdfHIs3IhtC76nA1/h8sUUkAG9Yjcs3ms
BEurPVBklprNb78LAzPs8xU+hz2z/ccjpmTVU+kmaz2MLm471K9jsuslfGZGPB8mjnWseUMPtYWu
patN54Bf6UomRG4La6AylV65bxiRraR/zzw9fkmVdyrLB3lFOR/ukBVIphINfYijYGSkfbCApUkD
Y76RoSAJQQfWaHCFJjAEZo+vteumt4Lvc9GLzDyHeQ1EKoNU0/aHyUbQpymSYDiMFAIMIO46dx7+
SX9eERS7h0UdnwfkX0wW/TN6jgxEXTpYEa0Nmzjrux7jCIiHJl3YeLXPRHmA8+TqhJFk3TL16+a3
DCr4WXpefkcjBYkQN/KYkGK+R+TfaaFyCirL3omsGZFnw7sAEjWkJIkY/vOwjesc8HZTBpFyrEMz
dSxSiR1Qe2Ztra0qgtPaivml5SOJ4+9HRsWBS7MVWDpGy1DMyNN1/Gp4w2tnWPpz7eY/84Bnq+qK
7BIb/ntOz+YyDL41NRZ7dG77jF4eOU77wYO1Csy5bXHRJGpjdfEreR+kWOXri7TuzJuhWaw8mWxt
5Q/eE7wdAU2GMHzTawmM4z0wO29TRUzRwIJydHMUbTiKUnyG4XByspAZCtOw2OBsrVMwtiVyLCQE
irTp0DElD0ydfETDerKlsqPhw0XgZWN4cTD6RhyzVtWrEIPRymiqPhgwfR6tNlSBlJHYLlPOnBuk
UvsGOzxdF5NJFSK0BbwU/QTKE/jmbNU7nm2YYXov3pHcwKcQRZvSZfms3YM+LmuWvyBTzDSWjEus
Eougjq24lra97hsvP0n72DH8TtJIfjGhgP5ZDcZFj3sJ3yif18W8slWJ50SkTJ3m7qeIMEtl8/gC
+s3dKPyi/hCbQTk7ACKp6zvetK2KDehcUcLmHBrAQEl+UpqT9vrvxbCqfBvPmAi0sckWWgIRKawr
8xCZil/NqKEnJ1TgemtBX+lSYzlgByHrs/PUcO+SrDk1SbXpjbDbRwaVeGPAe3EnFV1k2HzmstX2
M1aIk1+JPdV7dssfLziwAl2I9BOo6G7mrORu67+RxsL94EJ5plXBzT0556I1Xol0Uj8DHZU9w/wp
So2VTFHtS1Fxd4xKXEo1F0E/bJtRqnOJwLwsfWWB5JJEQCaPymWM75CTiHHJ8TVLx3zXjF6+lfgz
n7RUESGqiZZko38A0y9eq/QS+Y2+nXt8L4YMz7MzZJeQ2N7TkE8DHYwB2nvEMdhWOpTAMCF85Yxv
9tA888mwSsnnWNff5AS3xcNJd9UIZi7KyObxVRQ7A2GANk07x2HYP3Xd3D+p8r2kMQEIQrYMR8S0
b53ojzqU1Y2abmyynNxTHbtTQAouWUrQgsc8k9ohYdJ2jHN5KsKJzlfzoqfeGKOnyDNxMc3tcBn8
B84HlkUcVLPbn1rzyS5BFEa4l2GG09jhXtsj/jQrKOMvqoxt7ooFzAtz35mdWg9sNoKuhDfn30tq
0cZ09KugbIb9lNnlS9HBBtXKbjWplglyVYVkqqpyNQ2R9xRm3FLsVTpaEKFuvg6LMqT0Puu9br12
4bBK1JDsXTfhF9/qOfbZfhPZ6XTFYIbOSAjyUDAyknGtr5jgOluogKxDfcwC3bB4UoCGGeBRjiDa
ikPlDV5g2PwwNXbAdRuNnBuhKg8KmYyJqmEHheWKE9ibtPbOMC7t/1hRs2npIr5smR3UlM/Ul5Bo
rJkRI9ZOmPSyes0bLEKld3cedRFVKqD1AnITd67YZZHrYOb0P/Q0si49EXIsrkxjtVTrt8wpdDB9
kbnRnWg8uNX8amaddkqm2lp43U5idDjPgzmdJ+F9NZNh7gVC+S6dMJENMzduXhJRlVo+XJhG95di
tjx0Bc3Y6HLIT3Gof5qkF8n+pWw/LczhlNRrt1L2wUwn70oqYFPOfbmSZc3VhDUD578udimdLEg2
JnWNlPPWaWS36VzjzGO1+Kx09yT0ubs0Q+XuEkKZiw4a+7pyrDwAY+xfIoe0YNyqQ61opXvC5iiX
429YtuFqFBoEzopsKhLgmwxSgewSYRENvGLSDgQ/1+Mc0uOyzSDo2DGBa7eMN1YGTyqd+Ak142SC
uQj0fJ6vDRsulqEFd11O4RZ9rf/KM9jek8e6DjyG3OgOd0MIlhccVqkxDJwINJgYvZOp4YOd/eaU
QHQgw49ADvven87CaJvr1Hn3birQxKt8XBWqsPdOaoFrpNvYWXXOlVqPzgnXHV/JGTAUNLa1ZjQb
b2Wm6wS6aAzsSW9uY8k3ixT8gwnh2aQMXIwzZK0oKr1ViRJmmR2V29A2R5HW1U6yV2cZTt3aKgVz
ryK/KnVOuvRviDR3P2bOyRJdUMnEvA8ArFd199WwqIEvWJ3JuHrnPkxKkmths7Ee3l6DtJXL+cNA
sVerFrrACiXPWOiCOsnzicxmtBefXhGjvNMzX0yt0y/CAwFMd/3moxN/RwRqF5WjqWfTa9Jd3A0P
H0fxajIeZsvIPF48oYN2sjGMZjOWGNE6l4f1pBi89Lkd0r8O9udRsUwlCf79tfW0+AgajnEWdQn2
gmxduG0LhDBjf8vjpTG7J9vG9tFZdRNEXn8qvVk/x5M57ebpYVfolzSP802kNuA2Lt5FD1UWV4H3
VJsovFaX9svR5l86xeQfo7K9+yjUwTQQXUr9YwX+OYvLj0RvnbPbw9ly8szfh0ojKFzpz3ltCJB+
qf/07yXqSczVSyeX5bvdQx0bYF7ueGpoT0Y81jjeEu27hedtOACDNIbRgxI72hEPFlKoE8S1Tk7h
iA8j7y1uuM7a5nH40rO04xjH4a3y5pdUWOGz0EHNj9oIdol01sptuvapH3FVe5yzdlhfezLsESmE
HUkbvBgYehrmdBbgzmjIJcaLJL2jYxsrx07g6YW8fWrWrVNLQ7lo2/AK0rvbIZV1QerbbJELo3Xq
1M1Fr2sL2vZ9jCF8LXIt/HRin7s4ksm9kxxsIjHywIXyt6hNPT1iRDSCxBbvmd9dJ0tLbllfp7dI
yz6L1LY2SHIXMy9XifPGTLIhUeMUGw8b6wv3ph7wLhrrSkQFDXQv7kD1mCZXtv3i0I48HqPryASd
n1eiuJfNUy91StE4PJW23gWOiQg5GXr8TkG3w0rcPcdY52HaZs3Z7Oyv2g21U17048UZmRQZ4Ib3
ACCQwNySJ4teh5+afyH88ewUamvrpHNt0fTnOam0VxylOP7QopGDFJVkoQLWrPFI5rSQoU3kPZ7l
a0IPlMUaUmSWVzvRALeSI+pfrqqFppvHKETbLgu2xutNeZxJzl8t30TwSW6et24IwXz4WLEq0/jP
n13vyA9xRPXITsrQmOXysjBFqJ9137XPTmXjD7UqHOg0YYaTlCyAwDtaDfpWwP7aE4pQx15zQIjW
cNxwCPjXfy96nwtc0LC5FxaZxGOjo0mwFyUmR4IxbkJlO2ENnQMDBwqtbX5Wjb+Fm5qfbPK966FO
na0up9cJb86msbNoVdGVUqjyPFdSMJypqisZ822nXOsUPwTm2WJYJgX9mJFb/sZo0HbA/+Wrvmvl
fnLnI7WHv7G5F/eZVjC5Lb11Ehr3jp6K1Qgif1FwSF0FUTEdGBSroXT3tWViBTUfwmbRnP10ZiEW
HEufbMCmFhOIwhAon5/8zb1h70wDB8qgdFIVjmAHODQbb9EMkFPZc0iQr4L/HVMtb8KosJdzBbdg
Gp3xu/LXccW0ymxmsfdcE/CsNeBeiZw9zpt2adQ5ASj2zPi2d4nq4SLSuNkxBSpvlptueIZC/Zem
Ap4OxatAfGHTBfZGFYn4pY/yQ4dfE9YltF1S9uJoZgBW4aoqOlkCjbbVPk+l3THcBDTKvNM716lR
3UrHebaLjjVE+vTajrpzKaqef+AxSCke0mWoMyGv7TK/AVj8mXACc4ZYybbuelRoPCd4ReqzVlXv
5N7MrTJVekY1uHgxKBwXNW6tO0P70rZWvIqlHgesva0OuV3WhzpBAWCQs9HSTNt7stP2zuOl8hWV
3CMijiX8ODsZawgRJ1spnD28RRpr14T8l2pnu+3DM/8PDBKbHOQ4b7LQM8+zm1ZbH68peLz28O/F
oC88zCkOFV1xc6elXJNTyjhwsBkpJhOnkZnRaehtSTIF5bPyWodye2bpe4kDIyu69tYmDQHpIS83
zRzqGcNLcCVOOp9tBpJETNsX0UiueM1Uj8xU+5LjicZ/NDHEN/xV1FshQ2p7ygJGg9W6ZDMS4rht
7kYxXbMR4WSMOTGM0p0OtYOr3a7c57nUsmNiDK9RaNSbjL1Gm8Kw7zpj2aMr6/9/EY//rLVuO1ed
ti1zl8PjX+hRi9EXvaK4NIz/wSUs82byPn2v25Tq2nsmUQZ+lkWp1JtuG9tQ4cmtGfqh+vhLgnlM
NtmMtfCj6DezIRZ2zFXdvDcXYY42hGKCiOyTtXZfCuT21JL8rBO7e5oJF4kB2UXWPYxSoSLEC/nW
CrGlr2FzTvg385mXbVOkAc356t8/QaXCnFnl/6Wv1Ry+F2ZcMcNRHQfILTW97qRVTAAJ2rAJJLbV
wnwEWkdwrUP+OjHcpJvyliQiWFMGdW4kab7wCmyyk3C2YcT2GC38efjRrDQ9sjH1wyuji/OI6Wgj
QCeL/GXp+G/SAKFKmID0EexYOJMfXVcdJyzhwJPhfCQDK1VjbreRof+i56I5S6SCgsMKbwq71OJ3
QoAXU1QfVNIUOhGVZLVqW3srpPPZV/69q50Twt6+GVSQoN9SC26mGhVLd42/2GuBrpYfBVMWFI0H
7kF7CV11G3WxDXsFPdcMu01mYMoeDPsBmXrgre9g/GOerQTmzVcrNE7xNLyg1yIhur9eFY67yBYK
oP1Ar6+glurYD1dW4fC3vsCpb312/ZM7OF9mjxZSV1G/EEz+cbcRYpOTE4wWm8w65Bz7lhsZkMbH
4A0FxB+PWhR/9zN31FyQMKyLcjsgAizsSuBSeW/q5jt7rPsabOLXRrjjDo3gxcsfASLIGtXbpPxx
Y1sWhVXs3o2Yymv0oosZaZdhmNmLA0x8mbPnwB0+YrRrWiKeApwi+8mz3mTP4B0vBl/gobbVaEbr
Mpx+itEzdzDBioAVY3Cxx4Zaf+yvAyL1mkf3xck6rOep0vd9OlngBJL3NiGlridsauIxzLbIhBGS
zcyVtJ9xS1P1n8+6vrQp/KvhuDEDbaqalFYl0WX5POss7QLwTcb2iYaRARVz1w8DKEFgjl24LGb9
lZlotGWCm65S6Joy67KHMsclJXNa6MruYCJ4x2wkrt4/kOsOsBVZGJ+q3bsWFXQUKd4c1G/mPgYy
fOEt7D5mAi67Ny3q2FxDqQCtkyYcZEnnWte8iEDjZ79oPYSKnenPjJsvQoMcB3yU/poxVvGgLfSX
JH5sdOEDusXmoMjCGhVyY2X/2ugetws8gv9ymb+zv+FI6gQubbxMdR+jrKBUq3FAldN9TNl3hDRQ
MYzpKide0FYJGb2JCXGozogMmwtiHbu0Kp8BajwDV1hGmFMHHcMTrsg3DnXmFwgS05/emUf4EXfL
GndYtTY29tJ/nyJW9NqyYHcU9vmJPyuNCQyh67/YrvcT2CnPjF5wer+w4OsvE+6GaSkdeMmEpiOe
macNo6G2hElM3L/R3VUqQ/q60loIm0Nw/g2b6saMJVvaDkzz4t2opk85YxwWpvshDO2QWdo6ZhMV
GwI+VCUAnRTAEPz8KsgWL6B7/AcM4U3Abc89g+D+9O1QZ1Kaip3V55vUYcCUG6NYzq0Z4IX7htb5
pXXDr5LWjWqYjrV68WjmEdN6nqCatzXt7hP098Gs03Njh80ys7WPoXF3vhlBrLVt8jWRfCGRRJul
IOkU2bqJjC8+X+eDoNX+A25zM5Hb0etXfvV4RCeRXLSxf4cMcOVUXnmDfq4il8emB6WXOxUcA8L9
M/QnyB9WwF6/Q6bZd8fQfkNVfHaiPIOMQvYzoB2l+xFrlqPs76IsXsz4k0DBAQPpPVTWbxj3ILph
zectmc/mHCGxI4LuaFh3tZnRxwodVog7fqSh8xcDK6DhrbfzkGyRt/UgjieIyUZ7sEf/1WofCWca
zbIGhpHR182dx6IfSjLJ6htu618ZMZKdrGHTPzbqnGeTgENBsm8RcwcvvZlOH3ls4Y0pthBuLhZO
Xu2x3nazOnpUjIt/nzZOxE43K7zaTovloSh/Z/XUw+h+8F3/ynH6KeXOZ832ovMJPIduc+oAvMAU
i5ZT5NI+F3vLe25rexHrLSsFfcjBjn+h1LmFycRGYaF/tHWQpOV6zIszKKF3qBt4EuC5exOCT8xc
v950hrsepUu7qeOcpf4udolqD3mpkbVvN0kTHWZbxxliXjV7X1TFkYbrsXwE6Mp7XX9o4Rzg5F3p
9GSJ41xqwmuhl+3q1DtaWR8kzA2VYNY/3QWrMhesw3xvXrWhOzs6c5bEIcvjZgcGXDE7RR8byxiT
qFLsSo9TqbTZImZ72Ucbyqc5ZzpQzb8k6hAM7CReQf358WZxR6X8rsuwXo6P3jprWQdRs12CcHgN
0AOMEQCxGK/6Is3jEX9x/FKAKAaxH5Ox22jMZr0pg00V7isX9goEfww9D6y94kDo8r1h5V9JzmO9
zVaz0F/s2johDJRGGMH9BymBD/8msTHxLhW6tgVA9EreaFokvvc191ujTlj1aoG9rhmKLzDQfSUr
Dq90EQ/m828K359Fiic9mT4i3TzDmmGFB/PncWBKaAFZLEYSc+zDazEpKoNH+T+Iw7K0Cdln+jaz
20+zqO+yTr6dCcuCiVOrEfJZS7j8/eYvdP0vfcZ5X7uBnrV35gZXP1eXOinfXMn2Hi6UMuXP7N3E
k/yK8etSu8R/S/fc6u2zIjnS1iGPweQzVizXcuNDJkG5Gekt5ZLpOroXq22ePTIzga3udjxcHdyc
ZApfRtMlS95fhEWwNWrNG2XPtwCukrcVN/b0rJKgZtdamI+fBCgjosObKis+5zxn7QoevKVb1LsE
ZECV9R53mP9MzXRHJ+N8MX2OH5eeN9SfW1bEqNl4aTDahNr8Y8fpNc3nDWyaT7az3IUBEQwFCJww
w15YSQtT75+mmTbJHj9qYXNtZOH78JT41kvl278mZq6F7E2er+lmrMwfx76YcbIDXfujR9gzh6au
ac6mPeZ9QjIlGvnEVisC6hYUpjZimRaDCSH+89hbyYcBdvrF+KXHS6X3H8gkGAQ967esXueofuI5
9WLnxqm1uRHd4qUb3dc57F+Raj6NSd83xrRVqNwLi6V0qqRQbOSfbeYUVXH2xDZPCpbHHVSbHxH0
aYnKSEWyMOfxKxb21u8By5Qieooj0CY632GqXYyu/Zw08BG6Vn2yGaw3caOFAryfK9UlZ3zgtNo7
+ekeaATvWCbZ3+E6Bb0AV7IrrIOhZxuVyx8CAtSE2g+j8Kd2I7zmc4x90kn+TXG1aBwwsx4Riajx
HOPO6dzszUCQHFhfAgcMc2nURxd/bK4O2yvqUe1c3fsQuYtm5fcvsekEguXDDgwoxlbitXF462vY
AorV6SXPUJ757mIAnIPWwy0Z6fMKfZihBYF+ECMJMRLBsLu5I4B8aXb7VVeE9039e8ZENlfqr9Mo
tYcZlzijD9b7Ig34dQokQqqFHPO3wrd+ksL+fWw21XmYjNNwrmmnuWi0a5XYS1NaRDRTdSIAuax7
dSAbsre66j5U43dkV+suIV/n/R9157FkN7Nm11fp6DluJ5BImOnxrvwpO0GUYcF7l8DTa4GtuNJt
aSANe8Igf8MiTwFp9rf32jO2hq7kG9Rx4FfMZnMbtQWnwGNWDDcIxo9xRnjZCWmMmSF5IO3YM41R
+VJqGua/Te0REZSYKrlctOzkYV68CbylmMPJXIq0p3sl2zedydGXLi1BZH2NjAo80FzXBbp/3ngc
SGX1pVSxr2chV1xA+I6nzXH0ocPVC/3dXDDqY/WdwmwaASutJnRfMCRcaTp3+Dbdfd8Cn24M/zfD
XrMKSl4M4cIX6v/4FcBcWmvvktHcRIXHKwxiYSX6n0hgEhni8pNpHyQXv6YQqLotIKBvTCvEue24
JL9IqNMagjWo/zEXHzo6jgFKJH2cCv4aBLkncvDiOnnDb2Tx3w2kgyBUeHs9dnpVJFG1Gmc+mTFz
zlH2FdZ4aOZlmVi+svZ7YrXGE3VjxFxn9dMFv97A2jRj8CAvTsyr6RUzQCKKoT2eMEhcdUraMtdk
rqtc/hhthgqptwY+tJVsyje/pL+1/GvcnMUqsVub3zh6CPr6EUO95gPnS414k1Db005My3f7K5DV
7Rx4n777wkzhvaNziPkqVj0T94w0sgirpiCLnsC5jG/VvLjQxV1GpmhjhS7Tm4MYGFbZHq5BZfTo
+PwC50eQL73PjKM9D8MPniHPMs9xJ77MInwMpgbHHDeFOsoB77MiFJEYFp7UQ8mSEDnjo1G1L5bH
BqkpNqmbV2n4mI22ThI+BbXGO5z7F4OdieTPySqnFxB1u5FTfZGAeQBIaav+uZ750uY0vHQ4P4Qa
iXmYnbNKRP6uMal3A5iHoXirDDokuMtICiO6Awlu3lSrOuPf+IoUKc68D+ChcZoauuwji9wbx/1T
JdQP+PlvreUjMfG3vh+uaVrfh4rceeDvZ+MwGFiH4Ny+AJy5Bz19nahZhJlGtG/ioZjUS4EmF3Qv
SRXdWpzwQ2dPKLUOnXsHXy0RHxvRJLf/FDMu1nSgwM//IxyIgV7s3Xo9vH1F/pA4S+UzaGSySaLV
sHD5FkvxcXJO5vjBcvEGVm8y4tEsVUJ6swOTROOrhXFrRbI85riizTUERmyvXI/a+SUNshfyylN4
NfjTd5b/CBYrwb/OdDT0NhVeUXzVm35iOZi8jtl6z7DuJwbe4ibDTli8kPmEdbgs7woVQXjoT/Z0
hAWIExx4HhlNztDuS+t579pKn8gc4R5U/dG1nHsvYeiDjwzo0+h/xSw7g+rw3MMTANtXfLp29zEM
dKJH2aVz9c08+re9Ox1MMQJAkw98mOcU9gxKWveWRvXVybp7miFbeUXuveOI8G35JVWlA37NLLAv
afbrzNxGovZDeXQZVzwZfl2sJga1GcQYsA93qi8/ywxjJLbFVSCbvWnzmqgimXBNkjXPpLpplWRJ
ctDgrfYI0JAOQKrhMAuSxB0omE9CNz405TOBk9emTIolwXS2Lb4LbQd7KE+M3aSA46iuoeZZxnsM
NY9W4dz4FQGEetxndMBNKUkYLDK96F8hUL4EprpLGgrrvPDMoIJKsZrEXZD+wToqYnPrlx5SBnWe
YE5jvEVTVN0Tif3APnhRRBnbIbmIXjzV3rS3lzgSVaMaRjq8tMAs9ySDVunCTeFLxh6X+m6+CBhI
UCDuLWvnpeWzJq7JCeXg6uKoSY1DtL2g7r+nNRte27NWeY8x5W/tkJ89TjOupJa9Z1IEWsSgAIWg
pZSzATvQOTk6JiqE4TYgij/m6kk3+gtzy1lZhBA62lLBTE0rr4pvfVaoyWnogrQlFpFok6VYULvl
EQ47GHYjWUyB3X09LysVzGBWPfeauXG3niRroXbKUzl6vwIT1tLBsbZEgot7EjBjWgXM3GhKQBE7
RwJNaiRiP2ouQzPo5WH0zuTcWP/9p+XILusE57AhVwNY4U1OPpm1jmliRerUWKK1mARJvDrpmyXa
o48nZ3Kyz8ZnI23r/HeezBfkITAAX2Pq3aZjcVJu8wAbYT9m1wjIu1Uvg2SoIWZwkl3yzEe4NJva
195lEc8ieYw947ab3kaRvcrce8TYd7HN8AXs0y4Jy9uk6D7zkMGOMfQfZkD6MKAmxnNQD45RNV3M
AGpfL5M/UWM82Nn4EYtgVw7LQKyR9SaIcQgPWE1i5JBYciKIYu+7Lw9O0eGXaB9NcmOOv1usy7PR
40rvXuXitxoN8y3tZ7rGgm2Tx++itK9ebnwpy/6TFOLeKeuHrlqoVcxPW3MfOpO3ZU63Myx3xxF3
P3uUAHXcdKPIzA9e3BI1b0/xX2moWkep/S35rnrz+GWb3mNUmPeBo261E9036U/Zhnegn6iP8nlF
Z9t+w0o4htgXMDGNUA0ovR3CcKeBuK2rbD/l/gapald5mu2gRggnnsIwvblmAWWvGWwpcMUkf0Ry
14/9c0PmiItde18MPc1i7wQ878aEeKyuT3mYbaG1UTuL6EpOCFBA1b06OKdJjgNJ0RjHYEtKZIiL
qVOAd7mxZzoVoYUY951ofzCErCfuAm2RnXzKs6gAeErs6brlpHtN+/ISh2KXy/ATXuhq8Lxj4L03
ffuSRsw46WJP14YbvCRwmqpM/FYLB0PmTEZVXz/55pnwynvhsN/nxZc9+2wOZXQagU9gUYL/7OCk
Cblo6/vyHvrKTTSbDyBHXptW3Pqdfd+n74GRn8O2O+uyRDdk2hyb+iFhR3IctsyOYfc04yPnRvzs
I+Bnhf5OGaOsAn5XbCcSNSZ/zJOZEK5If/VYHRy3PqQBR1tBj1mX3AxtcM4ZrxsJ0ggCmiXtbz8y
7iciS1aW3fDqcoyWzzFphEQZF5q5ft1xRE/9YmjxR3SQfvPl40DBZolU94XBEtKn9UtsbaeMLQ10
FhH1Rv+WB/b1V7gzrzGE1Kk390M7IBVP20GhRTiPGGZOmfWnjaKjoifZN5MHyYRVQ3W0A31faHJh
3JoUuurargAhlSVLX1vq32WiIr38u4ZXAvKKQ1UWNTvVtDQVDeRz4UleZPLdG+4z7ZqfvS1vonFY
vgefNaFQmofAxsNrc4yA9Y2VBPcqGih1pu0wbNwEJGAoml/lGq8z4ZWs0jsNdgjQxRNCwyPY5HdA
1aLOL11qvsYhqqVhyDc/uoU7/Do2zp3V9c+AmspV5gg4kcHJtXpn3zsLh83jyfd1k90X8U/VkhsG
DjVdYpM6ecOgATPNApgZNZl2IX8LVRMKm/Teb9zmGTvcnz7Au24Q6LpUQ0dBVll+JO7MjP0P+wFT
vtrGYO7QElHMw3g2mA7tOKy3sAqqGOEwTTm3q+Q6DwTAsxEOmhk9Mj2odkb+FfWhcUiGgam263IP
AiFUpvlVe0F90DJcVyW+S9GYza2JUr4OQWNy7R+aqKHKEsxRlvfWNpBUTPPY+Ca2AB7Y098f8jyz
/vNnZudn23KpM2vMsTmxG1DdGnLm7PijrIXfzOsx523nxKgpJ86wkut6YxuRcbaWH/A2BOeWvXAt
p5Tml2Lqz41Oh/Pfn6FvgqmjDnWtNQUTRtm5J/vDBlZzbqtF4QutZNoRTPk0LZYh4Rs7X081mQu3
PodDVZ+DLCNI/79+XUMn2ngRdKDW1PfOpO6jGBB4Nly8Pr0baQgUoHawc68Gxm0Yj1vIzuXsrmS6
L1uyD3My0uo9s1A52LJEgsHKTPEHu+7PaIQXKqHepZ33gH/ddD31E/7tubtTUMzJyeAS8vFqIVl1
0V0A6UfJlNreuiXc7GBazLRcl1ka7IRfX1ItXsMw+iQrixLbiJfe8l/cDliUr57wYGVYh4jqWqJ4
zUE6MnQmKGn5i9c7Mm+S9isAMLHxmzjlXuf8qewTXklxwImbIgmATIVn5qXOlzJciomwJa6S+pc8
jdhSM/tQePOTgJIam3CeejgoVLfbnX1MzaSlxNymHgv4sWuoHW3YNXEPXlp7Nn6w1H3x4FDHG1D2
nDT9oYuoKKypakSkWY7tFew2l9ljIZ1bup3XnOy+8MA/QZl/GyXURehWHw4VddnUX8ldY9AeBdSp
go0w8zFIYb61NVe1xMQ+z+gR+Sg+MgL8buv+3qPWGJCv7tfbzvHOAitCBHYVUshDbZfMX4jzJkR+
IZu/Vy3v7cKuiVtAdfyR/MJa2s7FI7bmnCTR0ZLhFwRuqpUMJNAZ/w/58uAcaH/jENLe/f2+mqIn
c+tlF7Mqnsp0RlY4wczwIITAKOmin8gXCxrUONT49GfZ7AKDmygMURyvFvIqe4E9TZfK29CZuWp0
/YqKfmvXN0agKGuczUvN5kmuiLMNcU/8lcuA0PW2KgivuqWVznSDk1D6BfBivUpaRMLYfyla51qN
47uZBc8AW7KtZZT7qOPjm3vOgJSW7QVqLkIV4+kIRcQI+o8m/OPNUA1NP3mt28LdOBqr7cjJcBX3
Dmwq0EeMnI7kVlHmIus9kzYnGGjVqV2sA9gPG6Np3jLBX47+erN/z9IJDGhyjsoKraDtfktjTDbm
IHbdUomn8rkiShfeVCXxEWvlwrPbjr4/clA1Nmib3cat/iRwALlpEzipcj5LVPuYyngb4ZzLGtti
XceHHmlkLUhXEEQMCR91nKOFcRNE871TPCcR+LlZ74IBw1maVQTZ+RQ2bPD5RsDHwb837LpuxFOa
wRiqgua7CtPtWIdnYEjOKa23XFxfk3Hg+gvWFxNQesTGdzUxMq3HeKcTZqspkW3YP4ckI+hlk/Mo
HYYpIsh3tpUkG3eWE6WaLpIqruBjGUUXz6ZOsY6f2hxGOiQF+NCC+5ubMZmLXYaveIY8gJaFX75j
31yy+8GGA9p35XffXtUjMNYFxCd9ZiRowGxC+vFc+5BY5XEklwWmkzk8unjHRHuZArBwk4XBykCG
Sn4TtdeM+oBeUUuPxUX7827oxA7BhBoH5ZPAaIsGLeDGmAoYMJgq37FfrB1pxs+yfyfS3R7m5QSP
DWqfaDiPUQZtCw1oC1w4PVn+/E0dqtglupjXds5VycaVMazaSdK7294DzmE6nWT2uuSosTFwy3Bo
zkHBYJvwqU5ZY3Rqdxoj7yqlPHOHOyG8RdvDkuWG1Cb4JebuELKh7Oe9Fc/J0TWi53Yu7ZssEWQ/
hTxjUGP9zJ19Ts5kq2uKH+yFAaIR2bZT/1e88IAy0nRqhtOXEaXD+1QemraAzMZYVtIxtZL0LxyM
dNJLbuXFhHy2Tgp7OkO/N89lUXxMjHjPTq++k6TGEWtwpxtcXNfhYXbLdt1bFklSLwj3vuxr+Ads
qux6clMJm+FM3Gecus1i6ccpbqrEylFEc4ygyy+dMTE3Tuc8/Pu//cc/243+pcHnn9VJ/7Vg6f/W
nfQvVUv/Tw1MN0+763+HBiabUjI+If6C/7Ph6V8amJ7nrz9p/H/0Ly3/03/2L7nyH0jQlis8k05F
D4ntn/1L6h9Ashz69pTJv/a9/61/Sf3DwUbjC8sleeo7glY6KNl/+5fcfyw9SRaUK0ex7Tr/X/1L
jI3/ta0PB5njStdRJhxMny/l/Zc+NCcrsXKSdCJFRnlKZoynFHBMaWuXlSNlSDIQNo1Dt1zXXi0x
FbHSkj/KdhSlT4yni0OZ6nAdDhRfcilrsNi3gB9CH7OgM6EbIXTcYk01CiZMZYzzHt0NcLKOCQ9F
BeAnfcoEhCTaOioKburXSNl6T34TdTeYuo3vsRtStQSjooBCaVmf9bCMwZNkIH6WUWJqya1itglP
JbrPyD5xUZ7Ij8byQYZ4Kfp5Mcaik0kXgFDWAXv2gxz+UpgGdzmijpeqC0AX3H7FoeveLfyZ5Eti
jrSydfcFzbbrztfBppCgc7Iy+OOz//Am+tO5K0OcCN133OjskVtiuh8l9zVTRdVNr8YPr6NyOo46
igkxinCZOpNH11xchlOcCPvMLcSnFd5jDpEMsHYAOgpxCgJPn4KTpfJLIf3wti4rgvWqdTBa0ts+
hF+FFPK5qokZmw5zRQEXjhA8xKc2Tb0VJNn6w2zkA47bc2K78tI0QMLdgc0G4dJRRfRnNt07pe3k
20TpcHl42T/N7LaKoVgTkmboWq6oJQ4ODiSzLUGNZJ+UVUQCrF1TElC+eQMyeidoeaD+p3yzGrJB
xOqJNJTSu4iccg7ZLLUJxtPsV4C3wJKdJZOVhgtcD04gyK3khuF5uzV9QpPOZFUXgYPLN+g+zUBE
HRPpoKw30Xn84CjXb7Mm7zbdMDsMgQx6xdm3d1XFHyieovugrvPraJTZue8M9AgxAOCvq/tRw5DD
EvFRApEh78p+rCar3raPVe3x8XAKbnzPOKSNYnqGjPlY2U2zwyCXEfkNSaDW05Mns19Z6S9LZMck
bKPbMonDQ0VdeOWJQ9ikyX7QM+g0YsJ49Va1DTEvDZOnvuevS+H5Vo9ifKAUmmlUWt7P7Ds7NciM
HW40H7uaMd+EPobbcFhFFeOqtkdlaUumO3j1yBmXatVTmLMLmYAY1fyYZLn52JbDiT4dtSPD422S
yPkZFbHalvnjQ4B25woGP0HeCu7fyE/THDhELYJDMDbvjTDME0wfJn+MFyutTpbVWLt8dDkrAuSX
k+JRGalXsbzors+xbUPLoo4jWnRPhOSyqdSL6rxtH5KoLIrye5qmmzj9LkYtt53G6aX9Yd+FATdx
KMYDIO4FUUuVubtJU/ED73PXmKwgaDhL8Kfey6kwXy2HhEQH3DQMSkAGbpbunFKykzKIq6U8+kRh
zmNNfKgKs2yvcvFSdtPVMmAUJZO6xhg3b8Gw0rFYMBUMVXY3k1s/Y1ltd5B3gp445yhjZo+E4mUU
2HvXBc9YSevkD/aOw/FwydLnXPkIz2Fynkg17xaDFM1PlPZuTZPQW5fmz8TrfYybCMk7cDrxxSIo
MjrGBnfwjAdVHZuSDKbr9R9DyaXHG1Pkb+tbWAUEX48Hg4CIrkP1NgftvImfGTbRAM0xPMCDMPaj
2o8l09VWdcikTvQp+5Ye5o4emNLJcEgNZg3eYfrE+jsfPDvGwzbfsYK0W1V6Hii1kGBXVN4EZX3T
jHDAm7/5Vvj3HprdPsh420UhGOzKZsLQSm9a3e/yFrkYX6y7Mqv5nAlu41j2yNHbSXs0CR2t8oTi
rlkm1rbJhmk9N2gG+C5XvQqekvIHox6/bR2vAjPGqmgZN44PPE+vx0F+TGb+gHb/p3EUwXCkTUP5
075n0ok2syZrx3BPOc1Gx5m9qTltqcJe/Dwug/mC6mWoHO3GMuwn2Yo7e0QKHWaD5m3zxc8oSLd9
h+QHRmE7gqZN1S31H+kD/umB+0gTPOcf6PVLVRtNGnOEUOwzSN0bsfERMjfDjageq5LxVloZBMhj
DmC8xu5B5wwrGAAEWrk8hBWUkSUYP1VZf4wmApM4AZc5PENcJ5ycJ984204bfGWMgBgWsuwkEFMV
uQPyZOOUXVUnzm4C5Gjg46m8wt6OUh9p/GGpNoK7sFsuWbMbbFu3RlMjtLRmiPsj4FOjfyLKQaz7
IE1830XeB6QUroeCXbg2K6AeeX4bWBgv6bYPOmleQ8li5UeMMmEyfltpOryxn/Wc0uNqX7jV/ARw
7jKE1h4QDVKVBl8XhGTNyL5qoKHGU9QctAeoCj4t7R1g2kafIUFSMdOdsnxaBbXzViuwsQzuKRAw
7rkynh0dXhPLW2iBhDUDOfDGNUwFFfTozrG3OOZ5BXruwqui6Zqt3fpkt5J2b9u2ZkJrvxgWbufG
wKg7VJYPUQ6yKq4CdiZpQ/6VDuGCKto1KgZrFmcnFDX21HxrBkynOQZDy2Y6tbKphThps0sY4FrF
3ja7ewjzpzTN3FPcov/Gmcv/A917hrM0NzJ5ip490qt0GdiPaVSi1fO5NyGjpHkIruNgYLCCsTgm
iEqJTn4Zo5tn0QnzIWAg7Na8+0b5kRpxcu4C60dHcKk1nqh1PHpXf/LEMTHyb/aOmssx7oaMYZNK
7OLU44Z1HBLag0Db6fmqeWJBSTLolAd6EZ1dFvOgU962Fs6lcBgPjy05UxWQrB9dc/mr1+spyH79
yGWHcqcHeA7xIU95oMY8GlCD4vBSUhw1UR4LNASkZsMfI8kbgyNeiEFOglXPEUUZDJyIhH0Telmu
NsyMlohN27triyjtmaa6+TKALL84H43TmTc9kLcxjUuSIPKhdMmukd41NkTMaqt/rfhG74ZSL/JS
cSMMo9+OTltt56S8KIwFBeF1UzN5arERN14G4S/I+53VsxelbgEOQmDzLvFwIYrZNgCD6o3aFJhu
mq44otrtGQyAu4HodqCorcBJa322Eg6QDuwjHkMK4eLe3oLJ3ZS/GXUzWw9rzS6a5uNgMR4KeqhW
qvnKkuaWaIe743P9kXnw2oxVcCj6J1lrcwNe7FeMECCygQIVsIvrrA/97RDGx8mX9h4U8GmSgd64
HbY1gDTAHktN1DXn2l8tOPMaftuR4fa3h/GurYJ8q4gWryOjpxKtvUnpX125GFt6hZfRZpyWRAff
sSuibXW77RUaT9hTF+IazraDYmVlnIV80AGI8JI1O/evsXvPTTSn6oUFLFCLglsmiIwR1sW/v/84
BdPGx+xlFLgRHR/+Fli8TZbJoyU6682L5mI9FO47Jxt364zpsgERcW5sc9rOAuy2odku5Ah7JmDY
qXkf4TZn+TovA/bETF7zT9hiLN8dy4YXABIolNjNaV1sPJQkC/TVA3EHxoce0OrBS+9aN1cAaHqg
Gw4OGQiTAmg7iX/bxdQamfVzMgXBauJmQBCsTbA6Mei2J/PMAHtt9B7eZlkHwAZmbKZfc+U1azYI
VoaRFcOFSGEjtFNugwE0SgqTRct4i0D9hKPx0ut8Q9pgM9Jnd27oT9sMWAOZOsr0rq4bnyxNdahr
yRSusb+RZaiOijUgyBa3RacifajL0dz3qXobWqTsAorVukCcXU1T3O9K5YwnwWlIhLUFJVjH2zjP
0MrdaV0LUvcj8O6bJOoP9uwNtyK1NpBdHl3SSCumttNaDt0jrWRsWDjwqsPcwm62Jo4crmsQk5gi
UBZMIkSXgOOAv8HRK79t7H4+xxqTe5KYRAWhyALYdVqP2ZT0Jqhp2A5VBZBKYFR18HVPuKb9oRkO
9GO0N77D3lPgRCKhngfr0o7wlFasE0zRcmoPaIOpTfdMvzNZSqPDaGAxqiEk3W5zoeS+L36sKVG3
f3/oRtxahT57YeBCJvuOh0bfJCLCYFmM1zLxHwpp1neIcs3d3581phnto7gjDgdHMcRucxeWP2XU
AhLqTGqjNOh6JHZumQ4FRkO3qjiJMDH31Q4mHNY9pbKD1wGpLM1M7TWWPQxqySUPuRCS3D3z+oOV
z4kj0IjibM02f64jLF2lXUGNMlgcWIHe/SHL7+qmuBN1QdMaPl0gs9a+Q5fkieqjbU9dsQUmBqXm
6DkPLbz4E+B5ms4wSzqVf6dj5wDqgJSqrM+mNI6ejjxMnn7PbMhfYeir9qmHNSsAGTFBj9kJxK8N
r/Kric/nWIjgoaz8H6R+e9vSI8VluRfgDqlXrb0IoHa4Ax5u7KO6snguy4fIK9WGuNV7AF296zF4
l/0cran3g/1mhfFGze4b2SVIDhPoRktSR+A2WzdFW+0JEhC7Xjbr4S0lwAy1h8KHeqDFgekaR/cE
rJNHxaId0MxUf4LjAmtT5D8JU7d1ESoYZj3614DDyfTTlheLKsi6GzbRSEFGkZu7lHEKJHdzkwMf
3+BJIo9gHDpdpmcKhI9KGcMx4GDFGQLJPxXmIxYiDE1o163mCuxXV/xf7W2erVIDF2YHq5nBzmwi
6AbpRab2LzOncO8I65QliOYQ6fwF5H0oZrPFshQurtWW1r7E2ah4ROkseOFBPBoghjh+Bu7MBBlu
1vSdOeGwT2OAuA4v9bZzA3VoIPgNdrGtezFCY42fhC3MdWbWu85E/nfzOL7LKxrC+jZ/S6pQnWkt
Q3ZnAm2PgiuMjs44q3fAm6G+2Uw/a31NRD/eBnhJmP1yATAnWZDHeE2yhLox/Ei7iWLa4PYvJqVP
pXW7VAzvwiHf1HRJsnHa7hqrrmL9eiNh9Rx0QfTaN/nGwDJJfYd8LGxI7t7cPzYxtorYNp01I8Wa
Zi3v6qGQ4rEhYDvhbN7YvvgMs3njmJz/K7NqdmBiziqEOhwn474jZ39rkttBB+bE58cesW4sfDcz
2FDefqh6nQ+fvgms+0RiQvOKl06QDIOfQZbUaHgYRPVBmcKr572SpyPm00bvufNWtjYMXQiTeYWd
uCRINuqJIFk8INUQPJqld6Xmc0UB0W0TtsWd4e37nlLuuM7VYlp9xtQgD12fNRcz4ZSt85c+ZK1l
EofCwzKAL6/NnkpXAmIJ22YDz40NtHND0IA1OSODGrTU7x5F7emH4oh4iwBU64OXmt7BEPeQBgEg
OxmsIhJB2hzSdS8Fc+PQ+VE4szfF5JmbJlieKhfik2fP1fPbOFT4bkvz4JXZPUC1S+708dkXAhid
Md0nNK/0vslBway/bdZ2dKnok75oaxviX+96D12ry+TOw32cV2LaxLdh1KtNOhs48j3raZLkGkfv
aPf43qORAVrYuL+MBNeSPMcekWbnWoOP/JNSUlmTIrKtdwDrGgmtRhywONgpAHy72RnGjQ6/mjgj
tgc2ZGN2nKuiyr/YorpYdX4XyoomoJTjCHvIJvC4bXY+4TZXVpIxLqUCHnv6uhtCNP5qOhJ4P/oO
wNyMtNmqBQRLRA/a/USg3mLi0GecMHLfbJ481ZB8b5ntKl0/cCp0mRiOPqd64ytGkDq19fTgJeat
28rhPoE5oTwueUtgw0UduJuj4Skubgy3iw9oOPW2N4Jub2v72LshIpnM73pdnJm7pI27NAJyxQzd
izPLJyOd2zvC47AFB3quWBb3NBwcvKG4TbVH+8w0s9ciGqxn2Z772KaRIAtZRm/d0H/rQwc8sfB2
QRp4zM5N7/T3ZwFgd3NixOHWAy98U3xlhGuWb8vMyHjdFcFXiruHUjcsiJRJvrhBN+9goW9EB3Jq
Rm1gzXO+HYdTEHgx2KwT4WGmIFuuinvPBhUQhrg7mamMEPQ2DNEE/i1eHvhnegeFFOvHdB1mZBsz
RtzBe5QH851Jb9uJakQHx31GqRXQ43G0NnrEGeCeon7o3zJGVEYV+Cglpj5SIGBDveRpn5W5mWJ9
1iPRC3NBBQkj2ru4T7OMe0Y0c0aliwx8+YIhy5eWxXYivUIX4qjgRNlRBBXGpvC2tsbXdJb2zgX0
43QKzBFjxK3knM/aKTr8pncGhU2bSabVXhC0dKdCAfUfnnO71VtWU2s9KB0vNz1SzHj1rfgVk8MS
2uq31Ard+sCK1h3HVcjcK/ZlBlah1tsDxnzfj76AOWnyuao+CxCkdvME+zNYpzG7GCUNV1uxdkdV
d6lhqBbJ+EMmsNlVMAR8G3dbZUBntOd8uljyrtTWuDEb08GgO8wPZipHgsnVWzkUVNzrYUfrrMfM
bP615NLpxIzxAOOTLezdau1wDzmPjiaPgsDAJrFl4VUpoxgvuRHiCh3lng6bGRJ2xHmOJCKFlpVd
fNEM9YQlLN/SX1VQhprA45bqRrTJvOtorcV1AvYupdysy8+6w61omOiRUZTvyIWMWJXK7hIQ0/VZ
O4vJJoKOL3mbBUxG6VHtT4UBqdGzT1E5OVhS22rlOoN+oAwo3VNDxuoTIxWGYU03SUKjKDawXwrC
zHXihJRQ+sy7WYA4eNY2j2rdzaexDds98aML4gp6SNL/GTrVbhwYcrSoYadVLfJzGnnvQTrM53Qh
xvaFuomJgvq0EHK+sF4qqjgvc+Ae+W+rm/izUAvLepCvEZj9M5yujU7C72rmksABPtphLHnsrGg4
Ro5ZYduvKFOqYjh1Rig2abv4FSMaB40W4UhJGnErApjxzIkaIPxPZM1/akV9lmNURyqmkE6xzxfC
o6xQcv1o2+GuiYLfyipHqEBIUWG1mN3NsV/J+tAYHbSvifylWEgHNjrksgdvkhEMO9R+g4KfmRY6
p4J0PGTjTjXIyJGtfi0lvyvOmtwl+xvODCMzS+yeMb2jHEiGF2mvKhoBblzzSDBl2tgYArDRJvND
sPjO62neZipWe46y+3GiIqFoecEKhyg8EM2DhjddWlLc5swy3cD98v3nMXWAO1g7u+hqmIezDTg1
egudrD1CCH+NO72OJF6SATqtg3ocZqN5VM0WWMcX6/4nBjjeNDACVeiByG2lT65uYe+skiAB+Nj5
eFY9t79E6oGWiLcC6de2Yw6Rsnk/OzDzt4J2MYcH8pJi/50aosCCA35G+HXRYDMahWhtnlCeyPYy
Iif/tJIm7MRCue1VTnCVE9d+DmqY21mmLp4VOFQ1m9iJZjgHjRFvZm+8zmP0bFe7KUO/bxQF9XCZ
DqBe1o2JLSN0YDa6ycekq8+54ipHflxvrNLmTAC2PnX1QzSV+tjVI+msIN63wOjWWdhRSS+edZUS
Ekuis1WTm3SdR4Wp5DbkQh9DJD04Vm6h2f4Pos6rqXFg3aK/SFWt3Hp1jmDywItqGAa1cmrFX3+W
mHPveXHhwXjAlqUv7L328NEVDDngnJGwMC1wDYT/nIi42gQcPgEQbz7Wf5PKZEgyfLVZVe7EfOj7
+M0TnCNNQ4GnLXR5kAkTlcboyUoVGEBCSoUQ/B7ECNKrDOKUskmCiAr0J/kKXTNPV3PE28anAx/x
2h1HIsOUAzeHDd/aIlqp1sRPFYzuOS9TWRKf+o3WZd77QfE8V7F/zM1J7c2woZJsya7xmm5NMfld
xFxFWiYz6GPSaaNImlkXdDhhU+hzNzQfft+c6t5iGcWMd51CENkYuMsTtv+jVARUs8RGR3SZBqA8
mXgLRfnU8r6Rf7ljd/6Up2qnUD0BhbiELKYYMcO79j3zybaUpLhvuKyOXMYdLgsthHJmK/aArTc/
ykWKHlRoEASSloC68GhWSyA5MS9rhhMNWTmIpgkwIh1UkrEONk3qTRS9l4HTbGbkRegtQmQM0X6I
jV98xDZ28FCWJumh+lCrZtxJmheg5GKJYktA/GxC5Iw7a+mh+hSjqobMMUnQXDr4CLJigD5MRTey
22yr5I2NjFgtCX0VmyEaeoKIEu0ipuLNpgn/ynt+nSLzNkYc8snrk2PqTLgOSuPJV8ObnGz8pPXH
DAwvJuKXZji9jE19SoLsdwdGGJYPWUkeQ571SKBzmUwj5MwNjMQnxRLCIlt3xTgu6iVD1yUmpO0B
i0r+YBIuAo/dakTyi3ISvmpJSp95CzsbphHEVkSFqDTDTqGTwsdkT4O9Ez5ZHXEQvU4QNtZ2g05L
uHs/DIpDhS/FQRm+MqAT32URQrOgp0FxBC4wvym2I8EMu6jpXkypAf+GrnWeMW5fVM3Krv2bGRBA
MvUoBNcVG0/12rbscj8iNa2m2ELSm296Ud6bWY/5rDEpOtvEW3HZOiEawhffwfIJpHmtl42vk0Dq
UsF44H+H2ZPyzs4C0iU5rEfLy351NTY8U2nop04Gor9ODyyxvXM7ey89aWuciTqLIWLy6aQnP5cf
fiC/i8wFm6AdA/9SvoLHc9/rBha7ODpAeVmmes+ePd17guDrqHM2SYhBU4T2tJaO5RJtwJxpynOP
S5P9d0ADtEq4qO4Nz/szxvzBhV3faeYaChkmnal7Z1gRV0GXtTAjxcSNjd3M77HD9wKrLmk+0KT1
zxnjoirPmVLFwBaiaDl+GqO6AI64CaPqzv2v3mpIFS0rE5B+zwUfZ9EhYCXIWupFE9+9dSVHDfbT
Z5gxv1xBN4ElG7lejmMnIz97Vfj5MyeOB866x1SP8+KKW3Inrd+MfXG6i+lDZH1JkJ/xyt4KUA5x
W07RsLQm7bHCujbVgYniGP5omhKfAL3p3vWqd7+q3yQBQU4ydStWuMapb1t75cWQ+ApFjmDuWaei
u7cC54A9lat/MOM3JAG9JhOMI75LtpHJGLouvwIEXFiUcRINnjoaTQXaD/Yzxzzao41sSaYw3eCN
IBMb8xq5TMyVWQp0j9Jn+B7DeZ/a+8xbUgLjaluQPgJ/b1e4RMjPA9lmLcRQrxEAldrkTlkVL0tM
WG8PF7DtZIkK6N0g4A8+FnwZtzSvR4EYY2s6Lj5jM31DPVKeZiZmxzyXn8WPu0LC4PLgUruYIUFz
uJfMCT9HknC2jR0kSKDAMFCtygCxL04sW6snXeBpE7WQrLtRX+GtGG3IUK4NoJbm3WjMQzQ3V+kT
qU0AEptKIOSZ86twA0TF1kvjhDvd2PPeIRx4iDYiNBCpA61wZrWAt168Zc0PAN8O08U7wvDLicj4
ylo8D3JuNtVo/GJUUjJCPdLAZocuaG4Gin9KDvWQtHhsDSp2se1yuS6mkmG38un5eYVKbNZDmHJ4
J7XYgpl0NjoN7m2/fusoL2XlXiclHf682t8EnI1MxH8XkML01pwz/cksHtlroEhndWuVjGsDEcA/
y/VD6jNhjKa52mQk1YJHIg+kyqH1ZTjEhlQfQx8dOk9+gHb3nMzDH5sJ9xwvWcDOtS6aJ+yEdB4q
y4hhsIpNak8H8So8SJMdr9mSUV7Ay4PLYDnOfVhhX8qJZ+ppqxwkmqy9+CRYHpwBuwpOlsSLOxaW
t0btOwzJFlwZEkMiprRgXN8J7z1p3OoUJc0VpKZkpWbFW/LGIcvq5NGIchBVI5YypW1UBDZ8TDBo
NrF+c3zwGkAG3dAHB7+rT/7Q1eek9j+wfjp7JJkrI192w9IIWYbmQJYH85sDcvGyfmGCIq9mYgGE
/UPcSIB8HCBQrGwnusy0k2QDxudF3IJo4RlsC1VJk67nKNgBgnTvAJKVBQExFaelpAdNQP+Nu34Y
4TYyA9cGY6IK+RSTApBrpeHnQLJQlljjK77zoQQ0Pnq7dHJfPJik7EnxONWYFvedpJQWrn8uYSww
W4aDJsI7pAM0WnX7npMUr2UZb/KWzHaMY7eoMklMYheRz7zLTrhQI9CUrjgFX30uGAmX5hMOhXiV
tUbGhrtcJ5N2QXICUEaMy0mvtNZGxaplYCR2DlGV8zRIapQg4S9p63v+wJuiwD377rOq/lp986kV
5uC2w0LSVZe8NcmWinC6xX1FSAseviLraqiLOfbrGWce6zwsrtG9IrlpECTw9vQm69TrX6fU3acm
8yW7dPBD+sUvEpUZNiEIwYVA18OhXQqLTGuISUXX0jOSxeGn/R5+EHE35C8yTg1WqRt+zBaPNoBh
AsR89OwxPNf2SCbYXwpBxLLMY1aWt+1L0GhGF6I2kSczle8Id8pTZfTX2qlRuPPP2zoHMdH7nAus
nH7HaMWWT8GEc5mMlhqH5vTOSPRaxCOholBz15XV3+xscI51QIxAkJ4ZBIJkqFCYJpNfceUrTp7h
3buNuAV+S8Znm5Ffydk9QsB2qkwYZ2m6ViSgvJmw4uPa3SOEou2Bml6HznUkcaZr3KMKhniTxUGx
q8viAULkjeBpkwRdsU5Qc/GiuyW11uyhUx0UHYGI8RG0ZxXZ7KF7i/HGdO6n1t5wuPxN0UnhbEUZ
1rwGifFbxkh1YqsG5CORr0xe9123tVyTTvVckDm4wn+UIQlYqLpM3bIKtpXh9x+QWregDT9zTbM5
e0x33IEtlBCLftt+6xkRXLLWZU+guIKTUqwZ2gy2ibQs8k+QopaNfLqwSRsghPN7FsiDG3uIr3LU
qyjoY9TnDN7Hq8n8mhiTRaxV+aDM0AF6GxUVXOLa+qzBUKWYpn5BzbmZcfTbCPtT5IITSjrwFPPA
ZLRlZ8BmhuoFw+4KouZLUTMu8gKUX71GS4cnGmh/uYFUzSkiTIMNySgH1/Ao+VGPrGc+x463TRMu
Cz6zIguB2AFf2i/KJ2Kl6u4IWRa1HwCgSI5LcWoUxGJaHzowD80A+r+4d4xwuOSiSxdm7asap/yc
dOKtjf13UbUwuN4V8RZbuzD/cng9W053MQT2/qZecmeoWwrRvvckLa+1Pd6QVa0Dt2SrqINu40fj
tzmkv4UOXlxyDVaEgyxCKorSqHTX4Qj3Jhe2dQVmTQqJdUuTydy2A4kfLsJpKs/8bpL5V9N/RzKf
2IpmapcSdWHVWKF8cw0uISNj8zUuGf9EarZodXjzFKvcDUD1p6gP49cGHM1qiMElV/PMha4NiLA1
VjxZsqP1B9e+DI/KGjJUZsXX0mzU3l2k46LoIebq9Kbj7qZCBPDE0X1Iz+KwJmq5mBliDK61DozF
rI2ef902Mt+1SObGMGxPEszeasyCvbcIvkWnVvFQAojxzL0dQWxt3PzY9bO56cP2qQCzuHe2Ztt4
T7Zj8YiSpYG4c+XMhmAku4xh05kLw4FESbkrBoB2w2gO1GK/AtqlRS+oYm/B16eKz3LF0kl2wU3L
jyRkfJVXYbohamfCR+aIu1YTdJF50IiTfKgXlw+mwUZvLRQfN99uj1oSn5H715AIqjvXOkRV8S0y
cpWzaHqhe+q2EqD/ujLgcRPTCtqMFo0SFOM1e120AvfIg85dXlU7HFmskkI0SnwhzL4+1hasmX72
hhVDS/bItANnySYhZ7+0qsuOmHGV2ifW3rfBZjAba0DuE+axENpklaJ3rNFxldZi5w2IqI8y50Ef
MHOotXKJrgQqp0kCj9HsSGT47rJlUaL7I4FTbIgve80b0dCV0ZOwlBq3k6AMcsLvADbPeqyTcxXp
dItDx9xbyeKShgPMgNr8siGGIsuizxpiCOLV4jymbI8i8xzO0/fYnA38IGfSKzdCzPl5EPPOskA2
NKMJMiJOrnbXQFqwQgJOi/DPDDocfLvFpwAJ0NXqxRFsWDPme59ks/WA7XBFV0sodTRYd+xzEYGy
F1A9HvqFxFKWLWYcEx1eNdxRyKJsiAt9yHDK7el4vpxgeummmdM68iiZJ++his29IV9y2S9nzrj5
7IA3aK7wXNnj+2hxrk/NjrYEPNhoBidQLdUT7GZDq4DNm8JC1TLo0IRhZyYzGMOjFzMQY0CeZDVY
EuA2erh+LF2jrvEIy22i8U9MrhJ5nGySGw3WM46ujfa/PIFgqQwk2YtPs6+75wnDRWQHhyj21OPS
ffX92K8dv2D2EpPUpkV6j8ED3PqY/bE6Ni0uV6LOaOJ9OvgEJPo4gEW3VJoF2rUpbcUqSukA8pb4
+jZbjNlgM+aOY6rvpnGV9dEXRIoXih1IuYtYFQckTpqIHGp01guHdazqcIdeg5E/4dFluI9hX6+6
ytzHWTOdQzv409Qy3bZYurxmuEQJMxPIFDAH+qnbuEl0P0tsb2MePk21M+58NvlOAjSU/cO0uFuE
WETNeXcOq4B3n3+IA5a4GD9Wlg+0XSOwgj0G+MAjjPMQ+w/VVFXrTlavQYHvBYRtxzIzwT3DljAv
Nk3SnEwRvc9kazFq9FtkvUl7CkJn3WLPYuE0fHW0qeswabKPfrY3qgVJM8VGQ5fFbGHCg3joXRd4
SRRGnyOeDZ5hK93UvZv6co8RxFv7NszltnituxyHSuK/tcTwooRcEUn4Ah24Ysmk1lge8wPpZJTm
iAGkwf/Jmjk2sudIxTPqEcpEE8PJitp6mw7luwzQurczwUht8EpOckS1A/N5IlsHedOAPFpid5RJ
twVVYbPs7UrOG2IfTKq75AVGmRCB2z5le0jvwFgo0xQjbvdl/ODF+LgenRZNESZAYxUkT/D2O7im
9jtCw+vceOkJ/wxWp3ui0KMPtw9/9Sbq6FEZl7zubegEMx2Pc4kC4LaOwxW9SQdgFvF8S+bOfWwj
zvqMxdEWojhn+m4dQAqtsRsi1Yt6lHPBdHKy8DxIo30zi7/V7A7bQTCQrrzqnKey285LOMcQYhB2
b9YzEUlotJq/Cfk+q6qjwi7r5qUKXdJgAj4L2hTnic/AFroMtZdJIHM0PuBWEwT1QGorpEQAbpp/
agNEfjXEIVvKAntNRqBGF8cbHV9FBLdi0AXb3tZ97bkY85TlBzPX4kkRNpIp2b5Y5yXFWpczBNki
eKhA+Gc1i1ryoLCK6fndK3Kk0dlM5d/Daw2n9tBXxifKmt/FPD+A7SvO/fg3iTFKgarC779s1udc
HYIyd1Ge/TK87GVyGO8RydamkX3XR+mTKmM2vp0lTgF4bPLIWW/IHhAr/kdaULCPdfXYtxw3YK+m
bQOUqK6mp6iYtoZw6r05pSTgMUgg+I02tiNUMzOvDj3tdihHuWt0/Q15cidRZz2n86hWnMsY4w43
iwAItpjxorbVV9IInwYXScjYBXSMabgXcvCYLtqA4jLIsU717I0IXgxZviT2DJ0Xy2XVJ/UB1DU5
MslMW1WonSeneTEwtfQi/vSSLZyh/K9LMgZMAv3pGOiPybP7zdax3ZZz6+0DYX5okJNzrbOTMoN7
6r/sgilzxYoV/XQKkaZ35C0MtPsgl5uQpJclVpTIYZTWMg63EmaSAJK9tVwldsPsPkfJTNBuCuOr
GEj8SlBZEGQOJ8R13jrbOEQTCBHXMNbK97FxGzrch65hr9JLTzmzDwc/X+vZvyPCDJJMkjWvFqPh
vQdUhYSHCGlaCrDJGY1uBeCvBjRT/k2JPUFhgIgW7yC1ZbACf3izPafdmIQFMHf7ZLnZbvsWNX/A
knVl1FZO3xJShzn5oWx9uTaSBX7n9q8B5+gNXp/pIgqX2LCc2DVh5b8t1aECp86Aqmty9uT6U/hc
bQCGJGthhET/ZAztRoEai6KtOLRh/UkwuEvUOvMbr30wIkiwnhuPh2FsoqtJMsHYIbyQFYYZePpP
nWdenB4HQ4kSRWIIubqI11I+WWaRC6ZcRC00Crjk2FW3xCjgaulCHPsCkRZLAJTmaovz5RVZmaBZ
nNAaUlzMMnbebXN69nqOKN1m+TE1kOhG1DNNnJ91Cg9GFwiesRY9QqglygHOKN4eQjhm7s1K3zUI
XzbmcgVrFgIt+2Ka/2aTMxA5V6QQwNlstlaGS1qrbRKWLwCp533dratIfXR26+4NcgGzOfi0OXKQ
xwikJbKBYmi6321rvorgr7TY1pheuc1Rc6wc0k7Y6ee/u8kgncIQxwg+jqXJKHAq97ms2cGnyxxz
UgGoDN/g86Oy+y4Wa89RYmvJIdxTM3DtBUnntmg9E88Pdzmuy33eo1r2qqcyHza+bVUnAwnPJjKS
q6j4I12L81s2V866KeLnWDbFbuy54pIt+DlYsLnq6slsWcfz6HIL1Dq94xTYwB5bBQSHb9zB/87z
9MMEQkPJpb01EjT2BQroZgUeH3MiUmfJNGieffskPdDKvRkjnv2FbhIlkkmJ75P72scvvae/4oRe
xbHL70QH7cn1IDvnE+aI6n2oQNGlzZCScdnYCxX81mlnXhftznAs9ZI6OWFkCjF2HuqnLHcOIWzC
tcFaVUoiw7LIYqnZzQU/j44lKpCiAaZi3Fc/eOXsUqBtNHHTbyglX7LZWjN3RWhVU5ThBDNXdJts
aSwU8+zRkJroj8XukIFhuPGustFpHtH+/QFMqg4sqNQ9ElSGnTGOKDmcuto/5P70TmCItwJ49lQV
QXFrtPsOSnAdavbJMvI2t8ifTWyYPufzdjwWXYgPQKTMSgM3A6M8PRu9neJG9sP1CEs87PTb3MSc
qHy5J+wWy0OqIXYAw3dHRuSZgeY87dpHqBeL+Qv7LSKt0zxK6oRoeIWaYZ0bj2CQSdu/rAWwjhsU
EzqgFm8G0EIPfyOfYWRDACmfa9TFZ1Bqu6l1L9z0rQk7PhEJyYODV30CM4v3o+cyQk/RTeDvxWkn
u40d5zw6eTTxuMOeQCTiAKFZWWxpdWzUB1eXhL1XG09rvctnNLFJwuTJdNnv2IhA2ca92fBt9jnL
5k6hnLBYcyPjfkTH0hCA0/5hbS1Wc5Ju7erStsHfYvIQcFsJViMWOe9uKuErM15slzCusW6ubYeV
Cfc068MYfejozjb2CZDcbeV91dTpay8bIMISvb4avjQ6/FvpXlK0A0zM/6aDOkoRHlNGoobCWuhj
WGkUGPwObYlTlu41LbInFBmbyqAgZbCYgRZIp52OgW+7ueWvnNxGUKSpmWuM54lAZWnW+MoMQNvF
LpzsG5zQVZqjaki1I5HCnTofO2IroyUmtzqno/+GI4yNtXCCRX3CQR6oZ6MkYd0fcRdksfnkZrbY
TCG/o+unaJ07lR7calRrxL/1KZiHWzNIeZWB2gQ2GQNZ/zD0kfM8LpYtUPvQM72Tq5PiCQFGfjRt
+tQBrdKTg2+evs+aKZ693yQthR8TS0PMIMxG2Ac2NFGbDMryNRJpsQlHWf2u4JwYzZR9zT3sNbI7
LBrP8LPTARHfbn/zDcc5NsZwN2GyO7Cb63ltIioNIsA29M2sOLplEjm71C4idVeZX3yPJlddyzde
EHnK+8RhEW+r/uKRgLqexyzfzPBN+r4MjgwyiOXx3fbFWwL0WOlsA+IlNp4q0DGT04CckFRdx0kY
QJn1cDBtXB65TdVYz8Mmh8m5jD7MxyNIDCJt/8ZQmPFq1gxPb0PQPcdNxHzdSX/p0hJ3Q/wVt9Ti
H2wSqKIpdN1AlfeIlttc3yUKk1uuYDQpL0CkPL3BQEK1Ulr7Ju8pJfN9bXbY2yiJGnVsU30XDNMl
LKMX3Qfn7Jwa9hIxzjtfEiBA73VftcQ+L/bQPiYNkvnBBoX9r8LCy5oRLWCwvMh6xp9iYN6gvs0x
fmxwBm0DkbOKZFpbEW3GikXMFz8cHxGWSTPyGbd6n6k1fZeyf2Wts8Vo8rtsNMZAeGessRnrUlz7
i+Q+y8tqo6faOPMyfbI7T/e9w8RKNKCdpU+pPxZfcRc256xW336VfdL15nuR5KfKdjH7WBc+IL/l
gKzPXuDD5Fo8WlPA0Gk49kgbJNjxddX1j3EJ1jwgREf6zbiqk1Y8VBVZCgPGJIBXV+OlcPv6Gubx
W9t6/gOKRIhuLgYaCEMUqVZtHgI9n3ESE8Jh+JS+QywPIO9wtUWEr+nJOqkwRjXI5dE6LUHjExX0
fm5z8xTnvUm5af/fV8u//dyVvAq7opCv5Rxgl3UB+NcaWRAninxX2im6rKyyLiUL3tHV0x6LEyrL
0a7YjTsonoD2gVYbnTeYZuaOWE3v3GXaP1d+4p/dpvAOadEebAbxQyJPjcZv3Nbo69xQcRYzQ5Gc
ZdgkZ0ZGzi4qwhdZBeHZNHMD7W3bHUm+24KsT84/N3aYp/+++rkrZ/M5NugJorIu0KDnrGAppVY0
Gdwl5L3892UfSpQLGR4J4cD78wy0tqVR7fTAyziq2dlSyTGo7qzmnDYX1xzOgz3bh2CQFIMEw0dO
EmM6AG7Va6e8VH4d61VjkCkR2wyyAyWcUzDRHcCQgjDJTUEG7Q57AGQupzy6yicvPiAkCHdWhZIt
vqERzg6t4dWko/qnIpoYFs75psK/iP1bJxMnkVSwJg8J/WpQ1p05a/Xws7d2l+7N3HOPQ4cigdgT
D5GJfSggY3NaQQdM+ghejTYMjA1aN+NsL6/mz+v689USLYWsacAot7xTPzdqtK9zjb3CRU7MIogA
SqrhbRQKk3+DKTf6VnTA/7Qehy44k976UWXYIabumBTAakDsa4qNYdMahnGsiz8SHwT2QUo+RPZM
thNxEtgUTsEO3ty8Sy3zwQoX/l/3x0mQlDEV+OOg/93Lerha2jQxPwjoHvP4ELQM5GgZCJQd4RkX
83DvhAuir0segiW/pOsWOxqqR7xhznooh7VT5PU27Tk0E2aIAmKYP7DJHGpFHucUgsEr8oV1gUpU
Q4KwzNNAdOgqyKZ6p6pmADgyOA+gPQhXskJjO5JfwrSxaQ8IzOuQGPV+7uzdNEJCSbU+iCIdTlYb
EXw7DLzlZctQJmwEDcTinpDw5tZWREuSdbgIWjOcl0/ft2/4JGw3/Sv8SGJkTAuEUynKY8Sqxo26
gLVvTRJPyLRX9uPp31fLXSu/KWHOR7eC+mQvN/nyw42lhjWRE3RQc6hPVUHALdWAEimpdP1r7BDB
Cy8o2/qmmW4xCfUxYapQCXqj2wwze/2p1Ygr0jRAAeeZvPRUUlbM6dwXnfmgW5xRXhvclUHz7COJ
OPuRS88QUPP07E5ldama3nluCEtY1Ic+8bpkMHdnuNHoLluzZs3tLiT1AKOiwTivDBL5BH14Tz4b
o8Bq2jEp3gUeqDpsTuqVaJNnimZ9MPrUfvJBaJHWUn8Jh5F3hVKc0x5DKNV59g24KFwb9TZH83gN
ALxusjHtdoGNkYMazkd7CP1q7afEK2KnTTYoGjhSbNkcEsM3fk3B64/BWDo1lkRvlHuIDiHTgTK5
I8mRfv0dmGV/mFHXMAKLxh0jweRQ4BgRcTG8pplp7eAA3DHRHzcId+tHN50fixDIUEh+61O/qM8j
ypB9bFnRyzTOv3RojtuG+J6TkbTM0xuG3PzmBeuiEGGIy4m/Morkvg0JCFQ2Z3/Hv7KIbfb5El0k
UEvh3YSHm/YprgJW7yENM/nDSKLNhPOoe++m2nhHM+zuIQNZu/RBMw85irSXG1Z4x9xX1bpKiH/g
9ITok+mMHI37pZScfRBFgBf7R/hgHF/y5CXE5Onqj0nCGZdopAaiKZxTS9hE4ZPYYZblp9LFvPfM
uN6FI9yYOCLeWaskOtrAyx/cBjF1xG+w1hwzdhDexfaXj8eNFz27QD0iAiqeyjUfwo0xQLnLI/S7
wk/ARLhqVhSwTOIqp0wfoGFCt0xahMZEDMccEmsVBUQolEm6zkl2P9gFs/vATfzDLEZjBZyWMTdO
QVSXu7CcIGH7G0ym09byPpmbWQ++ZeeXKRKP5UzqjSf75ESkpX2VkbXz/P4Pz7rFOQpctrN+Q6Da
+GZVnX1qDz7YqmOocjWCtDzFLE//3dSTDE+VGr8ljvM1XrmLzaZoU9vdRJYOxXlTleyHHbXDybbq
w+Eui0nf7PPBOf27kco9xRaLyxiF7464lInd+tFGi7SKhoL4bPsjZEmxFjn+9soiM9AxCePygNVm
g84OHOqnwsTuzQrCYPmNkk1jm6TAVO7KikpQ47Glzow81bmV/h8u/hwlYSVY/XFetlyup2jcuVjT
Djhbq3e//127LcWAturJ0mioGs6eauzzz1fO/3+lovBBkR20D/L0nQWhQ6aCjdtqudHitwF/+tQo
5hilmACteobPkhgMkLIvGa0IhzUIgKzCL+QODQQ3W++kf28TUHVuum682KaaLj9fjS1BCzFH41oM
bPJRr7F3Namq84mIi2kSyLmxWDM9z81wm5twnlqLZU4Yjb/LmYKsUqSHexU54j83vTVaRyMzD3Ex
uahAQG85CWKgvl/SR9UiEhjhnmizvSZLrAkizmKnp+G/P+4sT5T3dcSVP7uW9DxnFzFAyEyGzqWW
B3aw7MyUvPzvpgn7ksyjYzEV6qqRO8W5n+xDAhR/cj8rUI2Lgiy8/O9GZ254cUagMCb7Ss/6NQl9
TmJyEkeP7jNzp8+gmtHDFnBLumDmnKvRVKdB0RGckMHImFFlzdMf/EVET7QGr6h1ZcwZHrIlgFYt
TxVh1a3J9Tn1fb9Q6SIa8Ti9OPZjFc7RNeX0iHpPHdXIxksufyGb0/j6czc8QAwM9kqNv7wM5DZu
0HIfM5xHxsOCjzCcLTC3/IJrt2XoNKpX+rpqQ/KHecPESmoJ8UoLyqQ7BTAaD0T/2Xdmrsttn2be
U5iXS25OuzF84Fiznl+J4U0+mFWfCbkB94XhDLuqcyyJzvhkWjkS42PFL2KE8VE3hr31amNaW+Sk
7dMwNs8OY8wh7BW8FFDZSU6poRzHAvjYNJcKGRlBbayJFhkgMvTf0O2RnAbrcja7r6TWW+SR/p/C
4CNdG5W4H+v2V9CY6LhI+nwwW8bOHPsvMYA+ruX5Npkn3tKBa5q7yM161zk01pjeSy0ZmbnVAcVV
frYlEQH+R9xZgMiBbLbGO8jEu9ow3O+54hSS9OKPsZysW3ecnvMRPXI05muusrw1NUw0SITimLYR
ss6mnTZIA2A5UB8+G3XWrJBFdV82laqeFuuDKtsrSVQfgFp8Ni4VWhJBS96WMr+vzA5VJz6N3s2R
Ac+2v/YtpMtGYL+WqJJe+e9SLlJ0Vn7sO6+pzeS+53Xc+mT5vZLg0bG1L+Th57vIMRhph250/flZ
EZanfirVYzpp8yVPbj8PArIS32x7fgay6L6aYYZfSEAo/nlCM48mVF+23v57rGHNG7fxxeHnCT24
smBlTfvy87OzY51LFAgPccKBZo37n3+dWMiDopwff57BA02BoykxVj93/donwR16/r/fH6CZw8mA
pfPPdxHCMsNhOn75+e/8ubo6Q9hgD270Kxupnwclg2PfXGne/vs70ApT3Pj/vhn1Kjo0Ghj8v8dC
WdpEjIEPP3/dTFwcRqSIGdbyYg6+uveCUmFg5ZX4+Sc/qOMHqHd3P/dKPecXZPG0cMsjAErmh2Qw
WeUuP+5CMNzWw2Tsf+5Sh/gg6gJ5/vm/XN+91b5l/XvRQXNkcmhflYz0g5/kaLp4BlAH/WXq0en8
3IVmzIJyeUl+7rIcL7fB3Dr/XlfLYRkfyx7b4PKzIcDytirbf89vFLh16ui1yhP7weR9+XmMBSr1
MtmYgX9+/zxPTOi8SKm7skMA4bf2xbQyd1MhuKFJS7/iBpEi++j6keiQnGzO7vXnHjkLMB0NunDZ
8QDV37vt6O9KzRiGaHnrxaujW2y7wb0IIvsFwssxUl+pjv37n2/bnnrIiVH9d8+LxEPM1JNsE2G9
sIl+tLN5+ve9lj+LtLTu3z2/b5+gspC+uzwyn/0ni2vOv+/Vw/iMUSL/dy+ZsheTwJF/v4ABgsoV
Y/Tve17VvsbDFNx5Obqo3C6rnYoU+Zj2eI8ZIdrUYVVj4OSuwzQexIvei3L8a6S6vSUk3aLFP2V2
hdZkDg6ztow704jZ0qteHBo30vdsXTV9x2ItE5ASKRzd7Rg19X2H4//sRcZROAtHhdPQuiE06p5c
MwkHxjhaS1x7ZxL+viDzlsLLW9gdCdm7BZty7YXxQdWYokGlXco8eDEi1vJAzgNkoDWS8cpNqlMY
zI9OSWK1pDnmNC2PmI3Ge/bxztGGv+9OnXOXkT57mPPk8+fez00yeMnOrVELZ8Iez04J0DcP6JUc
VvVRVYqTEbknXBfiLmp9cWcnfUx67H0+IPKwMbnS+m7/w955bDmuZFn2V3LluJENZTBgUBNq6aTr
iJhghYQwaGEQX98bHtX9Il/Vqi/oCSNcke4kYXbt3nP2CYBacSAIcO4M/PGJjQylqiRdTE8sQ5rE
X1sfVvtEuA8W8s/BmuxLUGZ41COibzXD1xkHL6MIdt046GgF0sBZNb2b7KNUuQ9zPHl7B18o+Vx8
2MzCeXD9G1Oj4RorwEOqjIhjw6BEgYOdAgCb92Ar11siQvcB2szzENbBwYi9L87yq5DSKR4+/vdx
I3iKcrqhx44qlv5ZCYlJ4+AC+rj5eJ4aT4enmMLRXP6Gj09FHTPf1myIlCVYcK8a5FhtzpAwG+cI
cXdCDoUPUdhwsbCvShdTQTnhaAlsL94lE9gk3ScdhmVzWOumHW5K5uGuNVN07NFTS7fn6i+/5cd7
4eN/yqe1JmjKbz4+tMnOZm5lH0YrkQ/Mwy/lYBKfSVEbuBEyXUzmN3Jy8bX28ykVCohmVzIHTXGl
BZA/AhczOyJcCjc7fBjHmNwQOe8Ja/ZJQKrIuo8AHIxV418mKn3r0VBld3Sk/GzoGmLTjK4qBrx/
+32zmC8oLNTOxDdFNdPvmb9CQtNVjiTV/+kFkCj6nsNuSvgAkHX03kMTX3Jg1ZskNg7EYz1NnRFv
bas0EPeO5OXC49HGpaCC3XcB2g9pwp6h6uM84weQ4DJIRXBsogZcKD7jrKu/6twlDjvNdkH+Bn1i
lfcetJc+IM/WPKV5dKIrAsS5rM9yfsSykTBZdh8i+i1M5MaHOWeYguTJZxEO85Np5cXJjP2JLeT/
fQyzqzj99WHkwlhn0lwEBHCk4/jnt9rLz//+5MddtbAG0UMud4U2DAOc7mwkwL+/42/3+/EDH3fA
nktZ9bcv//mwv//vFhn39de3/fkINu+Q5vzno/119x//s5DnNOc//4qPh/742sfN79/x77/Pn49s
fjxPf/3Ex5/5+yE/PvnHH//7cf7L8/D73v7+zb/v0QQnMmkLMZAB8goKxBF8WbSHwvDY080+/3Ez
BvfELJcx9c+BbOuxNjHoz/kPWtH9qbF6hbUKs1tVW2eqoZDDq/8GHVGeJvvmebI6V+5Unftqz7kG
s1KOyEqWBKXMUXXWy005OuU5r6JftDb1zquWI2Zm/EqWgxj4W7kzCvs9lLl7lmpwz4S2bSy9ZGdM
TnZCcMWs4csQs0tUZEbBxrAvnGuDdVtjixyiHk/iMnNHP32GWoQINQsuPhmpBACr+BxUFdOHIEUE
a1rptgyg4vvCyi4fN4UT1pga6mydoYI4p4PDqIcaaOMtx02ziLGzFLhCKj95U2MLcQIl/tVskI6g
OdnZbQNEryXNM52YzM/pfpr6FBsgvzWNgFNdMSoupgadIph6jIlncl3fcRkjLx7VeDR8g2aP9Y1Q
R3kaWNdvczoe8Ne2OyXUbnaXpEo2qSTVyOSd7qVN0qM9luiz8gkrcoJWMes+ta5jHqcKQH7pHDAw
blVXP2OxVAgXzwIV6BIRk73F6tbQKl27s//dnxN6lI0J+J9MpcNH4HaQoJ5Kl9/Wn5SxjW33rRBo
FYre3Nu2/eRKv1g6cK818OS9MBj6GkG9lq1fbZVp4Gqv5cWPQAqG1B2jiImvitxLb3tvmMfak90H
PzrGa1QHy0yHKIapTjdVAzHBNRx/XTpXvZznfQISy1pfmMX7KV2SgaSthT32QySJs7XtHo4X7DQM
ItktBTC1nZbYLrpg+NmYajDx69eICdDn6/7FnUu1C2iUL0SRa9OjOQvEd3PQw07iLPU5AJ06NvB6
2SczUhGcsequ5zR24nurkVJIC9BwgvxlqIPHwbPUcyuRdw/YZ0JORhuNKAdXn0NqY3YMg3ZrRsI8
tC0xj207kLuS/ZwatwVaTY/Y0fORqtS5R7OkvTzTVguNPajJ5ygq5FrBbXvFxY2R1ViD3rHO6HJo
YEfdZ3f51ADiH0v5gwvCHZFaMus3gJoB2lgyPEz6o84AdQcrh75a4XAusia629glifLo9zaVE2HX
dwQ2474o+QnX4CDXjDy5sXjKFvAQDtQvRUOgVIDc/rCkJv51hYe5R3+UsOiYpfJkYMSN3Bu97P5F
lhysmSlh9WLu41QLiVGJo1tA2cx69OnexAtb0bYNvZ6l2c5JTk4Tn63dgG6cIxDNyMmZIeYccWzg
Mx+58lUbkH6LZWvNxMBJ85IrzR9J/ggOKmIsYhB/vvfH5GdeYMEJw3np7uPfm1QZbJSVnA3PvXix
tU1avNFpECWnNmufqx6ni8czhqjeRIUJqmCRfK9x3sO175n8NOpT0VSYCwJm237XY8MHmNq57lPi
+e0+9NQ9riU5zV3Ugm+jo4jOUEzK3nv9Rvd08tKwOxbumO181OqDbDyswAI9vdsdrVgkN7JOaI3k
69D3Xs2aSrjDFE6DzrswD8IN2OEoHxpixquyuOKHR8eZWS9NU87nouoxhJnA2DIn3jk6441Zmj91
k35JO+sd9FaWlf46hRmytqDRmTjv953xGA7BvWnR8i5eOI1RfUXB8a0reKQG5NBxgOXhL70DwZM1
WxOyfYuDYuzRV1cXFZMFNJrlC+JBZMB29C2IQoo0b/peJy5Ustp6AhVQX8bWvSZRxXPqpdjqcIbt
M6/8hQWneSAtvXkoZKv2hBWylHa2i6KYR+roj/P2XsRlqQcqxjvTIRcgmgYIDFZ4i9P6k3LQyUvh
sahUzaHLXbCHUoAroZ241b73FrTJs/Iw07u2TecwcJ8KGXdwrgjRps9NW6bFvIFQcspBk0RFIC6A
zOweBz/LirP248bC2levyCh3Vo0rYVVV8ze7+jEDm6fxfBBT2a0LNe50i/MOU7YkhIrGWj11ct0m
+mRiKNimXAzIzjCOjNIYdmPvETAsjYsCKIk+QUIotOxuSwDHvaHfcGAsQJ4EaWVzJvdBN9pnRzAn
Iky08LODTeAMqihpn1ve1nSWo5iOrrGJRPgaZGBUpn6+xHGwK7LKOHegcYGHGxyFs6TbJwKAuHvX
HpT4lu11hIvsOwgUGA3rMa6v/pH+dPE0ezOOrlhvfdjle/pWTP/cmbmTQD8R2seRcC7cJEPA4X38
YfYohYNQGjxv7/3cNJskSijTE1rT0s66jU5ZBZEHDo9N2q6NAFbhnJo3AL97O871HdZCjhZhjsHA
B0fVRNNx9th1GkeLba9kihrkoD2q8bBBnGFAgOZFHZ5Lrx8OipYdgaLSI7rMuUqNw14NbY8KyrwA
dU0PHsucW1sEz880aWUJkqlsDllU3qOxqo656G+QWZjqm+Zm8Lx464XhJ6/pR7CU5tdADWhHRkKz
SvBzKm7bQ+WbF4gr2zJC9dGOJD1HMadEt6LPNsqWBRmnSZB/Q7RYrpMidQgW/Y4nmf2rb/kKcrhI
capJWmZ6yRNxiC++Gsu9r52XkahK3I9iU0tAwlWd5bu0/VJ0Q3mmyx9TCnTruE6bX5Gk2HJM85iP
KBZNFzlOUsrqPnHcO4q5bZm0WwxKDSdDKpojVat89cClyxsLTkDxs4sX2qc7jnSJxi+9lMi2arqw
qdulFG8ygolaArEbezTaGS9A0VfeNk3Mo60gapjKesOy8AVEXrTPCNeb+uHUOGG6l0XZABzv8Wpl
6CgbwyMExXtF4Z2do5nueTTHzboJei72npZYZ3tonEVOpNn8iCpmsYnMmOhT7IOpIj0t6mpQJ5xz
wA/BPXXFpkvjhEio7po6iz7WqN0VGMaTI4FYRcacbE1xxe0ajpOxlUMR4OoGQe5E3jLri57Qh34y
zSJ67HT51SyxRyjntcYkQFPVgGiF0IdsOPJgEwSD7hLGUg9LdqRXVvuKSccIhO+l6tPXjhnzWmRL
3I/EzYl59tkSbULbFFxPLrJhm/MM1DordtlSdaRiaxQA4Cq8uHtFxaKSGaXGlK5LEMwEd9l0xzVm
0bR0JDEq+mtE0sNuhNSHizrItw6OQZEm+3CqHpMa5od0a4LqnOI8FSNSX3qBrWbCP9Iy1DlU9NmY
D51bsQjmP6ZmMg5L9sEMiQHMph+B7MYDk6qU2WB+oN1Hhyustm5v9ieviqo9PJhHRmYeAe7Z53mp
eT3nDQ3R00yABM1ACTm2YYXoAu/BU+0XLa0S5SzGMo+p4IR5YIYX/jxeummctonlv5gEUe5DQwuI
6O0R2751ENiKYLhTSGB9/BmUZBgZVvOgJqd/1om/ATy/U3hXP7dw0C3orPakcT8MGDzLRWw5Bcra
VU2bXcSLL2qsiZ6yVxiX6w39hiLqh/3olsbGpWGeZMQsJIYqUMUh412Eqq7GKGR0xqs9BAjeUZUM
9PHDgTVctDaAvSRfB25l7EDrPdhR/j3UMzo6z3/J6uJHN5PRtuiWpIgNxtfsCEkeb8uOua7K7WE1
DzhrUXVtBqsnushHJUy75mGoRuS/sIUzu/CP42AaGy71rmW7YPBpO4zQYbCNeLK2ft+oszl1Z8cc
b2VbMSbMlprASA6iFidCSJ6XM/TOTId6M5GY4eU1jGxbWFTYS9RncUMBtmCYCfsDP3qJkcqQiY5P
EtwS9c+stkZOyqHpQImcQq4VGJb1xjDR64AfZrJrtctssFh8ddMe1UC+rcaw2KuCrl4BmN22TKRW
nwa3lNuYPD8rYKhiUhRdSrtcO4BPx5gNRGKqWJNKN1wdV9/rRdIfN3h93d499tV8sECKbGMr9s+D
NzyPcKlW9Bu9c2UyiQZ/+UywIhJvVNWmr5+MPNrVWRZuUWSPCyofKqCXn6jbr7rrUcvGPd41Xbdr
T0Skkoa4sPpgaxdF/cqqDMgVuInrouswvfkeFs0VnqizQch0DVIKgKZa/PQuBuCkQUAui+91RxMJ
Az5+z6G+sRW1jfPVi1ISFbtJcLrDdNPJeYei7HOnzMVB8DNELnmoogjwd0qEiwX3wyEjedP37iUc
4nethHElLoKpYh6YG11NDbypt7mwWdk0wUFEI8qH0pVfqilNiPqBf85ob6ErzfZVhkA/9GsdjGia
NISB3huObNg/x5qjxhQWek13FfvuQnsLVF4da2UR3DnmlzRHGy5m+1jN7N/eclKqMRg0bRSinB3M
tWliLJ4959tgSdKV5xCgh93tuIK7VeJ2vEM7tGdSM4ysrK+YUAOAYwGa6TY4Dx3OGSjU2VMB+IOs
p/SUqJRwmMrXjx1ypTYMh2eEKrwH2Xk4JIZPXbofCeaG14F1Kucvp9Vgwjiyd7SwCEtaPlVG/R2B
Hday5lnLsTwytfS2WICcLx77RZv74k5b+8kP+/zBbcNbjQMzMqaEEHmqS+JRw2MITA6VsQ1ZE5uC
/0a/y9xqj74IOov5QqX0npqwHRJnfFVt4e1cHHtO6hdHDzHEuVK73JcT3Q4bAS7BbXu7yG8o+rpT
POaPuqGnYUldnQoHjqfwn2yt4ZqEJD0P9FNWiXScLcQtecLikh+YRh6M0NVAKQoO94UcLpsa2uPZ
QZsmwB9FmHbKELNW5JBe2RgZ7uB+q3VE4uXs7zprPDhyrI+DA9sHFJsgTiH9NIbjyPFFM/VwO47H
9slKHbgHVGRxclJJSAsiIW5R+qRXUfK2VPqxRlqhlyCsNEEHnHL4HRWCQTsMER5RDNbMbmWzY3S/
dPJH5JySJN5CQuvh/mYKH643gH0pKAEKncLgqD6wINpWfDCtVzdPw90I/G7Vng1//mKYVkUOgHxV
uvw2LkqzJkSa6cOjHMC0rT2/eyrl/C4KHJ6CXxQ30UOZmz8VpDgDEtvGSCIM4xPoJ3OubzQy8XcN
zgs6JxBqS0dxzghNMxJ4xbTMN27MnkGhF25hJQLhgdvKoc69cnEEm3JywT6AWghTRXivA14T7W7A
ir9CsAeUqsB1Udfshd2mACWzU6oa1qHddsd6Qj6NyoqOR2uj/kD1drbjeccl0V0t2MprW9E0Kgpq
lBlioD1D/mViHwVzvU2a7mqApd8YIvlJGGa1BX1VYvTAAFNUNnylCDo1fLtdaYivuV8fSjF229Ru
XJovOtjnIUpPa4Td3IbepzSnZkSPsyGmLMXpkDoEICJqoF+6NWtWXNl9xh18Jz2je+nqBasiwpTK
J2FLGawn4o33k8of8sJvL9jg51XeOtBjfe82E1xE69lfqVbjy0Ebq6IvI0GiFtLUAgPbBrWHtaJa
fOiWIM2sXGbmOXkXliYSHDZFsh0GrC3tSB8yC3+izSgPXBSPeRK+Qtx1tuE8v5SV0IgYYao7xMPS
RUBVL0kIy8vSQS2/5PL12RntebuODOtrYzfHeSZEL5nIlgjJaTI6FZ3Z0V3QWNaw4dQP9YdLcLDy
PbjDpEkfsZQkuzUio2nj9234iFCdK7MnR3LO6w255ekhjNGXxCo/QZszz2zChySMwq2cy2Pae/lm
asJHw3G+1j2AgxmhNz4EOKHxT44u4dmEorROTyqdLQTI/bFveoMEp4lfWegd4NMWqfx8G0gLXbUN
We2yMJxNJyU02db8EqHb3s1p+zkoL02E3KiYnRmp/pAdkWJbG0pYgAcIKPY6Kl+pgFDjT+0XNsDq
3tlc9ZA6roLcml3LCOtgRPDJHUGXsWFPddl47y2i3VUDR3HTdmm57rxLAAF622sSCRK3pKiX3ltG
GpyTeulDxatueqNFkJ5mtxPdHmqEx2RmYCIAebEDgLqOPeBujcT4WDDb2cjePXUz+CsZqBBZ8IK8
CO1d7KEc0LGRsVo7d9zWxi4e5xJd4oqQAncXLpAs14bI106cNCZiAInWJEkZkwkjUTRC7oITO7RL
5ohnpwiWQjfcaEHTRdkuWZXIgOCUoX7XpHWtpS8B1Te30OXsU/YRZLwcEo4L0WqQ2MrKqn5VCWMm
S1TTKTdxOqAL3gYptXY+gWRLtY2ugiRMTeMUSftbRMX4Ro110P74DQgLJbFH0Jpe5rl97Z+ZTc3v
Mid1QOXDC+pocW8ciJO+nt8ZVpE0k6Go+PiuqloC4sMqOZEIM72bFnJTqJhPlWVkz5llHj5+aLSR
uwWMtNcf39W+zxlZIEPt1ey/8/BWSpzoAWvdyV4+1AiMVj1Qw+tsROObY4hL5zrdJWc0T5Wavo0M
pINIvUczgci2af4waeO9VxK9T5yxjnx8kdFjuu1CRx0+vurl6PnauuuvJCsWrw6xf33A/jYYtAp7
HbyGycDo0zeewbIEr2zmWWQe4duUT1PkDYzIeGvPZEIpb37NO00SL15MDqik40TYLbdNC08WFwZo
HyhewH5xQ7iIJJEgmN+CQbKopCm0sU7eEjW/TmFjv6UWosk2rQuaX9QZFE9q7UcK3lbGvuVo1qXE
1MQH5VW3awUQc7/o+ZaKSy/z4UFOtqq+uyFGfXawL7T7LPClw8lgQvJmmtgCjGYFmPxrkiHeFD1R
mSOt7DSOnafcNL6ywweruAa3ZPTeQ+sJ1ga6vRRLtb2v2L92Ql563Zob2pXnyKub7Vi65rsTcOQp
C8mS0ACH/KiBtKL2AM9OVovSO79rq2eozCcirwjKzLGhEpkdHwofdFmrauN9TB9Kq39Dg2ncW7iG
T3PLfh4GP03qS+bMVIS8LWrc3Jh4BWeO90l8oSwrt0UxyEPkk3WpkzLY04hEb9Yi++05fc4jRyuK
74R9SoxI+WSl91HCJL1w4iNSAvRKSxu4MlgYu+AhWJyrXngnqpS5QxIyOoBJGNeAdnVMe9YewluB
aemTE8awKAIajZ4DbarrbPyNvaRwAYfatEDAymqIV01qj6fGW9C/loJqW2JHG5Npr4cYOa7Wwc6l
FngPi35v2UN0cCe4W/GgcGiY6bg1EHG8t771KaHPnuJ0OQyT6720aPB2Dci3rTIIF8THhhhMoIwN
SH62kfbvsT1NL72ALR56M4G4aYyxuJAJ4V1jcOQyrdawOJiv95c68dB7bxBPf81cHd7g3TJqYGE8
kmD0Br+BqA/O8zCtvPmx9/XXSjKdKermjODTvKB8MmmRcUps9Ozuc4CQOBeQXCHx1Ica+0HqRqTw
cj3zFoaHZOmDk4itYDP/PiviaAuNIs3J6HYaI6In05iGnUdT5DXp8l9eZckfVUOJGBTBF9uH7C59
rvzCg0ujKgArQ+yD8tHzZ/JU10ZmWN+QLOz8ht22GxbFUez6L3ZymxJnM+DzfGtdo7unpsvi28Ho
JdsLKECe3Io6fY1IdHtt5rG7NahPRjH9pACJriRSdS/Zupn7s1EY9XUiFvwxcaqzyEfrAk+jLirr
FkBxwyhW3z9utCL1AoMsMYl5+e7lZnEebLo5Q4UFiRxLYnoW/xKk4s3oOu4VEz60ri4sdq4nCblT
OSnhgIdo45lQo8e77VBSWz5BmUkSXsuu+1bATR6rT5h5viApgnkvsuI4ticLyPq6ZbvfRBl8ybiU
R5Hsp55eXby0pcfQuTeiZ8yXincd0UodG+dmNsTUJt3Q73pUQ0PPIF20HIMUHQZq2eTOTDAjJs59
0XG2XPD+cNKBi0+42kai9eHUbisKmnVRlcd6HK50QlEITQQ5TUgpbJZijdWBmot2SEUzq2ONGN0p
vwQxJ8Cad+UBQTt/q559IP9Q3sJ5EHRrQGQFgf2jSikFhA9dRYX2DdNPD5pqAMA49OZpKTytOBD0
XorxaoyacL7yUQNBJ4ZCjEfH2rUHEynH3huA7lY5Z4mA1iSJWQ5p3mfLG14HPWT7DBwCDXKEJ372
6BYe5RzFiQg6Lir6M3mAICm32o1S8pdgynB1LZ5R6aL+wNLFcj8jLGLsyUEePbAvTWTfjbjaTKnX
OHGRmNfNWnNM7HIKGmLQv0V1dCibub3X+AXjkA1wTPEhpyDjHE4X/mPpl+0P6RM3AgUn3ATtVByj
hIzbgFKhGvNl2IMlOEQ0sw2m4FvSaEbWJpuakWv3AdnU25AyiXsAaea/Mr125vIzhkDnca7E15HO
uz8VFTSgjtEB8pid43Wcb2awukG1Zh9KrrLX9tXTp7jCAqITGSGN/Em7AhZ1hdB4KMUR2cTaFQNv
ivLZrD2IrAINHeOl7G6NPYHgkKChYUXETJWcx71gPycEGYSwT8lArvIjvePiko+5tVdC5w8i5BLP
ppzrSUY7Jo6UaR6vjRt6K6c39LrJOSGZQcWZqCVXwZPy7LkzFp0OTUpYuM0DGlYk5LIGx4PUXSKb
WeVd2F1dZRxzZUdrSa9vFeR9tR319IMWPVRqTRIWyvVf85LXBLsu3NbFoihP8TNCU915pEutaoR3
nP7Sd+p4+Ms4M1e5ggTDIZeNimzmqpo2jUVHmLPDlQvd3hsh+IfWbg/BEmFSgzVdomF2qQ+mKZht
kNtsOrPQW6Z3b1YZ5IAbaHSllYg3VC/JIaHSyecMtHJp/IAeW1UYGluTESrC21vdWSW1x9jTxBwm
Ms5NTZOsLm+NuyiykWgDR4BK4xPisM7SwN/GqV6V9MVPOT3ujLc4xzANLKc17ZtLP5PRtkAH1RKO
BxxJdd7OnIBTA7S+YYNjksTuAfR7S6RIxyCkhykiq18cmfHRihwXoMmhAc3QvcuboypmkrGBqjgO
tBAyfRKotFu4KdumU09+UA1kFOwcE4Sigj7H3IFopToHlOgoSCtqvMXL3AK3uX3AUvIZXKnmNQfC
7ObYO9DOG/s/MlL/M0T2H0Wf30tQPu1//BNc5T//UeFRisri+OM//ikdH+ioiwbZsoUrLNvz+fr3
r09JES3f/r8qz1ZBbhWs4LBAoYIszyii6Q24jSsv4lMY2OJemUqxzt+Y4HEOTCsuwYVG3AOV93rj
DS59eoLQ9WYmJ7cuWZcL69YBw10h1qKjYIhD2IzfspBDOUOrTZu2jzJMr2AkM9YlXKY6JDMtMNov
DX3XuvvFq/G1K8GqZiJ/lf1wy0fKeasvboXPJZangNlC8ylshnGXGgSUhv1n1PM9jDajOBWm+5KJ
wjxnUfPudM4E27I9uw4tW6u+0UOueXno9EqwAmuRRxBTUdJelXg2LA6BCa2uTROJz2b+pqPWwmtA
meMU0z0oUnp5jXC2lk0Lxq7cJ48B2ZAxzg+GHNRaXnyqjf6EsoxEA2wUW3whT1NZbCXlRZ1OJuUC
XYIsu+fz7OKSmzn3L4jyFrqJJHUGCox4UEVBj3UE2qfwaDIPMQ/QVdflkLw54VxuE+xmSDxKj4Kn
3fppz7VQUTYILz+IxT4RGfGXEM0eoYrtdxBUt0ySFd8iF9lpZ9iGIgP1UrOfeZPziIj96EYtVX+O
bKYSwcbJg7s9ee8axeMuc6Jj7CjB3MRSO4r450K5R9fsYPOG6otkWgPIFFjc4o7F/ULHSoCw9rz6
Fy0cjUWm2HSFeBDlyAzGHS7NmJHASiCEyoU6jstWBMJ9xRwlWv/Pb2/X/Pu720c7ableICzTNjnM
/Pu7G1FgaBV+zGLn47Nk3sZv0UxP8Lf2Y9hWx14JeaxZ9TLcfvuGmEsoK/2ukfG6ypvPGGaftBmc
DQN7s1npB2lGlx4pEkM8q1vLIYT4AmyGkiVfuQxR1xYtTqyHIPncCBU002D8cPSwpjlLHtTLGFnW
ptLC2/SL1dozXJyevmSbBk1KDZQiyAm/1ThUdv/zM2E5f38mZOBYloVS3BKmazn2vz8TbbysjmFB
W68mYm+UzEg69wKcKdvQQfF3gJmmda/9gztg4qeZtqNgWnrwwD0aX18+fp3//f0jnPn/p1f/jJKy
IHm6oDM+LQut7RL3/D+kV6vma1L8/C8/8Tu62jX/ZZsurEDH44XzWar/+Y/hZ9txtzah1tLyfMpM
W0rH/Su6Wtj/cqQAQWHawnNc6Xn//EdbfkRXu+6/HB8Pr+QeHS8gxu6f/zdX+99eOnK2/5s9hPv5
cwcxBffimgFB2J4bOI5F4vafO0it6QHnlGsbUmIZFNrfmdaTNITB3LG///Gk/DcPZTm8af/94Wxh
+hazbWFZgWd5cB3//eHoVzJCEgkKIFAVj1libG00pY8yToJHP47aAwHOHZLxCRxDm81y7wvjLZgp
fws59bvRJ70A12Hz2Dg/GPiyr4HRP/hxS3DxcpM52Nc9pz+SNYh8Z+4AbmTGzU4G81ZUMBuLStuH
vqDgZEYSalIpzCEAa41t6QLN4D9vAr8DJCAHxFSm/bZEI0e+mR45yM+b35E0+VTuY5UGDA3Cr11q
fG4IbLpbTfdLzuQ+zzSV9x6hT9jwYc04g/nqypzuawiNlGAZYq0VauYB+uUJkPZIoZCdRa2tFzYA
7xwGELSJ+JkPtZzHjTas7jBOAqPtovRRy+4p6UWiMeAgoNsj0sr2UWXZlYDx+TJreKwkDg6HevFK
Ynu/c7aHw8rLs2kjwMDYqO17S3YCDM8JKqEKxtOMlO9kLTexHodTt1GA4R9JWQPqj8/SLLKjPXjB
KpnHYS+aChfZChWmusjZJOHHNp49u2BFtPoAo0HxOsJnPqoUDUvGiDwHpLG3BvulGBXRAw2yAuM5
sGzjtS0b67nfLvKNs5W/alniBuPEdEEYQoUlWnmY8k0/TMjfrFE8U6ahRIrmbm+Y5ovVhPXR3NY0
xy7WKDnuL6pr4SwHHRX1WztPDrqM53tlN+FaoGM5+KPVvpCW2VWefub8e656QWzCQFfYq83+jVyP
z2ng6LPCQXK2ILmvQOweOHsNT+2gqqch1R4xyqe4LaoTmbJA66QpjqY0P5VCuZc2ITli6oV8qCvG
lJjhD9MIdKJMZ/1S1bF3hzLOGOtMPZ3fQNTJG5Z/eauUAmQjYNgPTWbSv0KgG5ThkqntkgXpDveP
m76tTz3WxMtfn0oIF9gItHqrQVEcWHS+X6s04jAK6uUTj7CRtVMewkx9H8vk4thT++BHzcHvOhQ5
aD2MFF0Zk+DnNim/u4AoQYArvfWo8m+is1LI3T2XniLRrCeM86EXAhnb7H8R0rgKjhKfSIH8mdYJ
AWEZpklZZoBX6xxmAtMjDg5Nsm5KV1x0hhZwDomDIozp3PUvEQSfy9A5yPB7x9xZY/oa++GzkQH8
SVJ7Fbo1KWp4GzdmQlYLaoSJmRHN81VRCus4IMBfOX4wYQmepsc8RtwuobTWY2dfmxrzYjRjnewG
81SUmsl7BKLsw1CPofHuDTUJ8QVMs5pBmz+z309OeqQR91zEw0jR5H2eEjhAYUQkqQ+6xZqTARgA
Uh8Sew4IgX41HWmTGYmYea+6exSYahfn5lPe1uYmwgs+ooNoSZpdoTWyFsFCC6Z1k/c2zLD2W02o
3LZUDGctj8xIm4QxOA+7Uk2vpZeMny0Dfg4TTeRstZjvTt2+5LAvd7ZNmOOcG+PzXBuHhPL/k/JR
YYF9gCnYnTg7t3/cfHwubUS9ieIu2iucHsQhdsyozLx8GoOR2UqHPg5i9aWguof5kQD+mh4zEMxn
TbDcJq3petVq3tQKnqUOAqC6w9Q8Vll0bgonOY7Kek6NOH7pYmgwYBD2DpOrzcgA9t645sXGP9MC
81nFLI6EeiK0lcpqLzBS2ws6Ybgh5r4d+LfIDe/3jZOC55oJqJrDIt3a2sNZxaI39u47Hub0MAbi
U1T66VnxI1u6J/Jr4U/jts5CmHRIulcG08ljNdRPvksLV/Zk9ZVdGO3iJpuehCAgsKr1Ng4Xax4y
g2fLxXHfh8nDbCDKyjhBkvYTrNN2/Eo+ldiDClYUhTD2ZQ3qffo/RJ3HkttIu0SfCBGwVcCWJOht
s516g2hp1Ch4b5/+P1DciLthyMxIMyRR5svMk4Ndk1du3zu3GPw4jGnUs6r+1EoQd5UA5UVUPaco
FehX0RNJUY33Kwm5hJkzHMJEFvuiyT9ww3d7woLZcejz+oymAu0Rbbrox/mi6ckjMChW8IjXX8LI
eZ0U9i/NkSZkb9CbyWw2VFqxpivBr83TkOxiy9lmEaVes/OHqpD+fRmnYzvUl2MuqkVGS+TenAjw
pdSl+x4Eg4Nixp6aZvoahXW7t3looBPr3ZvpFK80lEd/3AziYzYUxbPgDu+TIjl2QTCeK/QjP7Dj
7LWeXKJSkW3/GYkNUac8/kRjtatioLiJPv7hzvfFvua8wgunByGdjT0X2OiphyVn7R5RKkjdd5eR
7LooU+05TdhlJDTvazzb7Ka5tI8lCLMTmpda25n5K5NR8tEXI4w/njniyEb8UY0E4J0Z4HDuQFt1
VX7QWijQbToV3zCUki4zvvrlbmnAQ1Imv1U4RfeWjbkGbR9v/r+f6oUAVIYgB1Hd9TstTR7/Xgar
SAB5StCoLvVwiVmOq6Trqku2vMx2AoVzAFBP7b2xK9vsMZkX0xnXZmmFl9GuaU6uvfIiWN4yXBdf
BBtBSi8VcgIom8QUejHE3jEnm1t85lz+/Sjqx/RiRgcGcluitcHJXIJylKgHq6QwKdMSgvENYPxj
VvHdm4mSbSqj0e5crza6zJ2nBS63GQ3LhwWinvPQGZc4zu8NF6ux8qIXkerJwfHqD+i/yX8EvGEe
J+I9w1iaNNrnMGqofU1aXOwYeldMrngfjiDD2SfXEyS/w2i3qY/LCbfgmDtbN2ceh24MmIyVMxqz
/lgUUbrxDFyS0oHykI5NeSuwx82e5aE84UKYeLfNcdyqol2cY3iCsobhsAkNw4mbg6gEnl1s2jv+
JOoWaAl+6sDlt2UDHNWqK2h3gy39WpsxvrkpuAVt4gbXJM7f4mBB+9PrMLt1SofIt7zIOHnvLZPn
lJ5cXHKhd8FD7l7asaZEejxFAdtjbZT1UYi++iCRvMqBof1Ks+GrWLoDchB3Npvoli9kcdKCKL7T
Ax3fow5il20P+A8mKD5dvEDiZJU+rLbojorqmX8/y+zkQeokOI+IWOTZDfllQgtsFEmYfHDeu9zC
FMeQ8cqo3Ts6lVFs+qY+pqXXLUY0xo19bv5O9dyHs2n8LHf0wJYpLsEOI3NFK3wWZtWrxpiI+I3K
b8pNPLCqEo0TTDx7o6AfbwjTR2UCfOEtsn435XCN49jl2Eah3ayRToTo+m2hoOx0MAgQxgr7EjTg
MSTlM760jKs+zDD8SfC8E6OcjsKx83U9JcOL4SYHYSD0FgRDb7aVa5zcsvY4J0I/W7q7dMWV01Wo
7LNrxIW0Rv+SZ/yL8UTDWjFqWORLC8tF5b2KxpLHuQxYTYQqnk39m1lYeksrk8KilG8ZfSbpbXlj
yd/Ti+haZcLhECeypuzxPNfTF09xib3MLegOkuc0nBtQpEzphmWfGmL9Iu0Ji2Cuxsu/l8kaYX5Y
YvYVXUUZZVoajQg3Q0NtqsPEByAW8ZVwknd74ksKuOMYohRuvVloPN4hS9rk1JeS/coP8ry/QNYg
FwUP2jdk+MWlH6CaquNbUjlX14MoORF3vDmW46Oekpe1ZXSgdK4wlgO9i0MRaHN9sI32NxHx6TaG
+T2aHe9pti858YRj3dhyN2JiBCIw/fCPbD1VR7+Nnq8uWpJ8SXuosKqPppNymPooQssbXeQ1j0fT
H73ImI5BmBVkR7yFweIxe3IcqsMJtX6UZkM7CsC8bZwC2rdU+2P3Rn4L6JBjWjNf3CTMb6WoGPYt
L5kz3szRnY7//0vKo1JWIQaGYFSPeYDBABd7dsjhJFlmLTie8lKaeuhrxHM2UW0PJ9Qp3CJLT2gu
FtRz/F+ouuxFZcb9X/sCgiNtZYpPh5idpkzrUkPp4YqWbOq2YDqfmxTU4W5kk+F80NbKeclwNE5m
mG5y2zaeZUXIqJyq4e8ntXS/4SOmj7wK1DGz4mqDDlx/lgWsaxKq4TlLtWYnSnIrdBDya3qTvIR8
ZFtyegFzl5TeIwAQ77VGrVdhpb8K2leJ1RCBzet9XkZEyJfUM3uNtxoyD920qCDST+G8oxm9f1Fj
07/U5SsHWmTH2mNBXELNyeIwhZY/7LoGMHtovhIPdnejPogLcq5CQq+DeZVUxP1Fj5e8yjkK6GPy
Sr0CZfBTJvCHlXRh2wL5ecIAVibd715Or/1ydQ5YyHDEHAUjUpRFDMB2Ovy2i1QnmFLOfsK3Y5s7
tHwwUtdeiLUxEavM+TGkTulrkd3dQAza+r5z9WiL/yS6SbNAcEX/hPGRYzqlWuNK+wO0X44h2BAM
Rd/u6HNse/BM2beMWZ8dl/KMu500U2R/lgMG42jiSXagsZ4abAg72JFHr8vxzpvwYOT0RGijFn5u
mcQNpXXEd8d+odt3HZfpC2MBe6clJJ5jFD9zJqKrzRUz5H7y06bNr1HXJY+ixlBgySXwlzny3kXO
EQ6wC7IGRk5JXZ0TB9n3jBmJxe0/Niv+TBc+aWiPB5O+KjOcDc5VeUrjV1TulKuSVQ4lk0hadDAi
i6NOGXW7cGlHqEOvP0osCm+2K/bcbuMHgiZcq5JAXadIr3mtmt6qgdGtkebzwZAZ4/aWQg5hA3uk
I3Uj5u9B1EBldee9kfYzrwWk3oFlR6XdCSuUt9J7WIYBpChCxKgeXah99k5Lvayur+XkUqMRE7ls
NYOy3p/RokW6EsBaE26SBZEovKGwvIrwP/IUD64wdgIjpXGKKx6XrGnAAlzapM1WUaOK9QAybd3j
LdsMQ6WtKOIFKGdcopJCOhu+q49b8gON42gxAtrZiotNjQIJ/bPK94xSAJ2P8pTaN1PgZhApiGnB
+b00zHWF6wdxyFyLVr4JnKJY9Zp6p7fGI3CHszEHZKcT4JNBMuwK6tipzOE4abzOhmDZGABGQC1u
4p5zmoJre7WCAVRxesmk42eud/OS6a+Zk6710hBYNdn+UG/dw9QBS6qrUK5r+zuiQWJd6TZU8NYW
K4hAR8tSgR+YyXWkae0QFvC1KYGrJhy+ZabXKyKHsujp6K5BYGd8VPEwAr1kSLvIdWz0mOsiMgNT
/bshPj54M14OY8JXLkjYVan+SSzpGc2ZuW5oOqZbiNmILDGRNdc2Tb2T2ZFLGYtxM8/d2Qonc1Mr
sl2GaSGr59AR0gE/V8rpDogXH2DJzAM5nM9iyX831JG3INGAdpaiOP57sb2oPBZD7R1oIpWzg6Uk
oalAK00gpLIkYea9TXrKEtzL76EUKGPmLw3qxLrs1TazvXMyh+h3en0kczz5rRPco9F8N3vvYCRa
csjwmiQBkYeA+y3Os4qaQQ2WItoQabEYocTv7Pa/uo2+9cmmoMeo3+JouLmjfPWS7jkwIkdYrp6j
Bo2233Dt+RaU6AncI2vO9yz4s3MYR5qBQaM2ZLYsXEJ6vLda8EXDuAeVP6xqoCAr9NZPyTiFkOhP
i3WZs7XDBOKJRWLLiOxQjsPLUNECGbk3GjwfaiqfHoc7QI72eQhjlgftlLQlCcaW9JNJUDnQnk7X
78ZGfjvl8J85m+82XoS+Vn/HNvyb841ZdfFwNY2pXntEjLog9KlGyIGcZ1SjQo6gr418gwGYksTh
qyhYsRSFDPiC4WXqRTNu9dJ6U72Yj/i0at/Q+QBFCoqPjpVlwmFypevKFaCjU2iZtxQ+1cplVaD2
GfU401GfRNevISw8k+m3zI2aZArmffYiHuBJVQQ4eGszawaCP/giBgNETDVfBw0do0BZFkzx7xik
8LqhGr3Q1IXQ+FG63iszCn2lazAZqfLq1kNZ0ypb0TVHr0Y8Wd9An7INSdc/89T1xy4Pf4aRCl3c
t+2ao/4M6g1EaIW5MRmPfZ3+SpXNyqLUh6unBDt7ihTBNRMRa41N6D165X0ngddtm4ZwjKXZJMCT
H31OoKbPZYyz2v2cZ/Gco+6itGKp+bK/MJBUxO2AOGMGS2Lju8yj4krm7lXTbfNs4gEBwE2hayXp
XW0ox9CIwPaTJMFoCTwHdn1PGN3z1SQQbSf2U5oBUmlEDNqMqMdjxtIQuaLj0kztX71tfsKkzDdk
bvmgJIp6Thwd4pmzqstmD2K1u7AiAGEFu1wLarl6uQLGDf+m3JOKwxhQW0zo6+4lMBoK8xYOhFag
foo3Z8BPUAjnb2KVf2vrnlIhmtBORrzo5ExYUuRC7m81d0V9wr7Dy2IBLluZXdU9AAOCT5mE7tty
YtEAIgWlmVV/SdwkNsO4KOrWmmvsdKaB6J4YHDJMsXh65AHyfcWCkE17kYWPdOxZaxTwwhgNmCly
QRQg2EzUIx1MvTJP8NAa36wIS4eTTpq8f+16BagWeQKjTqztwEBy0uUGZB4Lr78A/yd/kneLR4oI
mFaVX549b4QR4MfSOuoSLd4oSVQGb4FHKbE9uAdB0kXJfKdpFGqVbdCtbbIo62KsYd1f/oE5hQOO
tqh0QXlIu3OzCohej9anDb3aDAzaNvREMMtD0gYpl3JtgiuS9GpejTSib5JFVK48hFT3oSnHWVEu
Y29nNTTbyUj1vbY0WoX9Hx0m+9mdKqyo0YeFjnPgIYIRPUAwsbz55EVwwZoigKuLWcTl0EYl2fAL
TwRXdP6v1yHY6y0ti+665VpgdVQejGrpxtYpru0Rc/2UidlO8+atQWTMhy2d+W2YXPXJ3ZYuZu2O
yta+3mZxeowALAvcCB32oZVh1T94ll+TVruGkp2FU/5flQ5/3aRFFS2BhKNZPDsF5Zh0CvxF2sRD
DL60BSqgpG22NxzS+4Knuh6zZGc3+Mhm87sO2uBcDS+Tp//1WvtHuPajHKcfM6LOQhMktitcsbVc
Opi1nHnRPAWbeKSXyx0xs3uTeRJ1VnAg6x6NFh0qZwlXazK4Zgy+1i69OOwm9jfdYPlWclgdTNwr
I/VcOwWsJs8ZKI9CM7aoPeBgqaN367LcNQLem+U2GTVfg0kAJtt1Rnlmzk4fL8LH2ghD6YczNCNv
WvpPvZ09Q/WDOZoBZc+pAMrinG9ZXG7LNAckYH8HJFY2qlDfAedhyOWgYZvOO7ZeVq9KhsMq7jhV
VQxz28WqEPbDo5dY3gZKazOmX3vRMsruuO6VS+iS1Rwo3Ra2NtRnQ2Jf44vOR1+QPKYclqw8Cr5J
zWW250sd7KnPveVB0vJQd0V8twZKgpQd60RFll8MsxDoPN2oNROSmfCTInyzhRfZgBbNxhP0WqLA
pEpula3pG4ChVDCyIWNaC/1QNud2FIQw6owQiyfXwYDpQJgDRrzBuFdW/0t3k51eOfYH7s8YUy9j
y9Do6g+Ni8xtnjGlCiLB0zgYIF/b6eJN+mHswuLCGTYkqoGkHjf1Ygkm6WA2v1Fqgo2ZE3ZyRAJ+
V1HQETzESIdZrEfv7UTgMhyO7qjXv4bM+lOkGXS65UNn/LWaG5P8NeUxFAMdpmZk4NGU6iHAPUW6
8e7Qz3m2ORX5zvBj6B8J9Q41g9nN0iDo9uTh+lF8Q7vfzS1T8bYNUr8g4b/BXth2lXmNmCXRHg7F
2ym9zWw0xWZsHPwaPRNOplD6Tl/+rmbyvI2mzokFffdfPgkuiUsV1oaLGyMwUEV+mrD5CnDQIaeW
U1ZnJ1U58IuLQPpFR+gob2PMO6O56kwzB1pq3izcnco0yarQJs+Batq3RprsKYWGLOtE2GQAj61r
i/aIYR6a12YwrPWQ32XWDpeIYPQJuvXeIYC40wBC7FquXmvRycHnSHxpA0XuUqr8PMcMVTQbGial
Su8xlkxqfcrihHnJ5X7r9luOl85yM+LCmgT5kZDOqsoUsIJqRGbzKr8rlj3Ryn2Mblv+uW4D1Vze
qA2VNzvjcpmMfCQNLfSj8UYAsWcGPrCOBtQc9spC1jHks0H++JY0dHBeIFWoT1yiTdoAg8z7Nntb
2w0ypkGirYxdbcn/7GZutz12Dd/JHf1mmHKHtat5Sm9qntaEVDhFo3H491OixyFlDcMvyampBF+w
HO05v43ugzvcVk7ad4SY+Wh0G96BdSfUtTZlnl6gGiR4ra6uQBoKKPXrwcKmnTgapJvguUhYJzm5
rm46hsQPVm6TkiZz2UWxnqQHJ2vpjjH8GX7tszCn+TJI5DFGxwgUeAAhd7VFNRxE7dXrSpUJ8TDL
PP+ZleyuVWRuWpfJKzXDrW+H0Avz3t6ZPRCtFOde6JbZUfA5rvCKGReHQa1KZxpSlvxfa5X5w4IR
bgkEmqKOwS87iqhV3M6bBUaceJV8KpgrGxNH/9G1dRa/FmWSZiUaGLhV5QHJoCi6UoDF/bqvbBZA
mlqZubqkU/SRN7RkSoe4vnO84bNzRPcy1zpnhgHBMEyinUbJxqk0o/nWJ5Q5Q+lfRL1HXhJlhWrA
7dGLtJ2rU7Jc5/AcsgEIINu5uo+Avu5GCEezJ+lqllh0kMN8wxr7X1JN9JCS7lZFLY+GRqEsD8JW
l3eVD1SnDO8t6UcAgRhxs/SLbAK2fGjrV2I6eCt13Z8Gto+4vbYagrTOcyD+xEUo/A70x6tqKAXq
BAAgTcQEh2SC+q2/N4WwuEyqEIRx3+xbxVhzPOKyTdcT5uqhuXl89hc5Uy+YW6SYodKe5qHyVqBN
uOwpNquydJ5eqMZNJsghzUWw15MUocb9MhHFPWkcGzSUjL9qrevMusoQe3Nv1DOmnuC1+kd7wot/
4ElmVZ0YxtqRiac1uNUR5syaWC+WuORAbKjZQJqHWVO8JVaNDBmh1YzovS+65xxwyMMXyYpLpBM6
jkZKtMa2v4VeZ/pqdqZtJZL42gRWugXniIW8yw/eXFxnjwo9Q/7uQ43k/jDaEFK344xs7Q7dT1jl
GVYO2lQKWL2rdvSyq+WSua8tEHkpJzaiXCjEKXMGqOPtiW/rZtJrxEVu8OuxUIxpJR592A9fxVJ/
x+QN031cTNdiWoClhu8wt6RICbiTWCS4KE4elVaH1z5umQdBM3DcvTdiE4763xOAffg3X0stExkS
92pLr7h1NvW6goAKAyzyvYBClAtTe8HS5u6tLF13h/uSS3zyjfEzo7KB57drzGvODAiAFZehevmM
TXdKNnHsnah9huQaZCNn4rz11WpA7ryGdeH5c2rz3RK9dYxaamkm6S4Be/HBzhev+oZNya2xA4/c
DLHk/+fE8BqS3nM2IgLdPok3WZYbS/bmLWcRFy4loGqy23VFoqMa8Cn84yf2IOtuLaNulKg1/Wv9
tjVpXm3sDlJ4QoTpVjD4xquPsJDE2rHRc32TKQ9T82j+hJ65zQa0xR7cj6ET/SCK72H7v9vxtM0S
X5/5M1dOmWElwS2hZ1x0C9FzDgM4AdzR3dSOIVddMCRbuLWSaKwoN0US3oclkRiMZfo6pUbzsMhz
RjJgdoKUBIN0cq8Czvbiw802SmeMrGEV+a9g0DSnLFW4qtMzpgasy87kXuLOSs/lAKu2z2Ms7Ao5
fy5NUpktgMre/RNAm1Cmzp2BTYscrShIl042ihsinaicb8NtfWMw7XWUjBxjnYnitShXm8yQHMaA
5XlexYfO/ZCS2P/cwca5EyjAQe4bU6X5kCAZT6Nj320pOPeZVLwPShjbfy/FEqKf8ro/TdFAdiKF
eqNwpm9R+C5WbhtbWRFZ5NFh8KPyvfRaH1Kry0l0/JV208l0SYFT3mr4NPFM97gYtg7XgWAYu8vQ
5b45sAnHHV89t1mmZBGRIyfofkNiabeaGKN111AJ2saYjUKYI+uqUSSt9Zg2S699OAMkSzSPYE9K
XfdYeMnOzPZdy7QvDN/t0QK56Ih8PDZ/1GjKU8jhzlcZ7hXAZu6+8PIzJcY1OqAF3iHr/69TJAdH
tIUZ+VVJD7mKC+4KYbw7xsvYgVnGoeJfnG3y1Q53Dp94iryzhfw77iaHyANTxfWiNzd2h+ZTjy05
g1Qbdigp2i2QXLPdDiIQuiiWFew2ncNOXNr3wsp/elm+2lnmfMbg0QanfohWcCcuAp2ZoFH5o5l2
IH5IcDKuSs5crDiDiXkpMsSKXww9Wsr4C8KQbzVFvrW07h6HroZPKPQjoW+ceWY2AuQGxHySnR2H
GvU/O6Y5P5FMTlVjTycnsLYdA9tXb0kjTblN0S7fyqfxFTnatC8KnQBdN71TrrxjVxpezLn90muZ
nr0KmAJNSWBBqV2FMeBs1dKqUs3lVzxA8hfCuhvLC6IN+A9aMjaTGU+cLMAp1KSOr0nDLCxLi53W
9cLP5l1eVhkDaf2rZoC0ybM2XvdxygK7XAdyws5Ys4CdpUi79vIpar06qiLTH4BVMR2H81vIJ0AU
ggS2KEipJtIG0QFsdR1XEMM4JbjnAi1hXRi65KDTZxjbjKfTI6P2POmbYZTgzyiQOf37UYd+us08
7bctyWJ0gIOpOsTS0WP57pecUWrDEwTMP3eclDMORuak/XasejupVi1Ttk2byXTL3Sd6dyeYKb1H
8MRtQ9olc8d58drsnGS1OpJz/wsawdwOMtgBBAnPOm07B1uL3rq6Ulsd3C2BFd8VTElhdlh/bOGu
O615sXinMRJ6N8UzRePQhzd25iaK6Y3KQu6TscGEtVv6lyg0wEBALrDSh/imsQFE2QQrQAcY1p96
IICfkxMdUgMhYIpLa4ewLF7phAHRgMtEcOXY5iHuhZg4/zofNXtL+SZ2i5qeqJ7BG3N4Fv7kbBR0
XactVn0HO8Rg6LuioKGpSsf6NQxGWk8rb68Dl1vrrZ4C/HXP0uxA41LilzWxzrblgmZDA0e17LZp
Bxdcb8isuF1xECoGgUFVR9vl08Ho1S8c6dm+Tkr94oXGe88xelvK+KlpRJyUXL6TOKXWepElV9v8
oBPCfNY5SK2ggnGkvukL4gdV1uzHQf5Ns9Li2CYYVLnbRA7aPi+G90lQatlH/NUDFRaHOoOs0srm
EN/SeB4eTq/XfI5gWlSUHyKAqWnDPmaXchWUAWHQmqNbzVO3GkTxR+Dx4TvNWYw309k4OvynfgTF
KHvCan88LtaIUUcsS7lvlQxmWpf/3Q5E5MZjEIZFLEe3sWS4mhOv3OHDZQEAUCzQ/ByY+H1xzEm3
kq0gw2SCAypbgYXr6CTduEup92ur/MpgFu5HfaPpdII/SyeIOcZk4/MHUI9grdu0cLqxopdKQYjA
Mlsw/sU0Pxd5d42q5B5Oabilio7P1eOjM8t051AUi8MxCJcBxhZt+pvt6pjliODKIyErFpbT1MPv
yNSPU7I3ORz4acCtqR+Rf+UwJzf9TbDMr6aKTTZXjE9a9PWVY2CHjIv9FO/CHqxX4DItogNzOM8u
w45obPdGtg+iyD3bdXXJIfTJITy68JaHpqQ9rK5PDcj9kUT0aenVOLNCcxvJk/bXZBv6K2/RLp9Z
0kIVzuce7gkBtXwnKK4uROueGH8PPkLvydRZo2t9CBHVhh8aHPpDu/DpYo3apr4eLzo5YAZvpNZA
zVCM4nDCT9HV/XypYCGIqVF+Pfo43gi35vDT0tTv8EyvNSAAmxisYN4pvPAh6e65cLbVLO55a8cw
JSgjh3G8rg2bzpuh51MxkrVnuMqvAsg1kOXApKLbp31vnTv11iGm9iGiYzyizwhFAqJMJdCTgnuf
O7ynDXMmxJnmpSxYgR0LIcr1qKlr018LIt03Xdcvpzz56FreWZL0fpGGd938SJTlHiKt5sSPeS7z
hpesxW0YFzLcTMRWuf/Iwzgn1i4taPuGFc0cum1IwRQ1fQNa6eNA7D9GY/yOiqJY4oi17y6dCDxP
ZHv5C/HOEdmo0JbGXVaRMo4dNrKRYoAw1u+B1McjcMd4Y/cU/LVD8+yIfQs942mzaPAu7RBgZ1hs
YgLnt97r38Og/3Q4yG64/DYMWBOMzglwzJzKon66GrhQORVWuFS0+YZux4hO/gxN2608sjubXIxU
SFYiu7q9eIfS+gFLVD4WEa1kewDq6fkOnZq4ckmsRbN7wsz1EVtvhBC9fZxU3GpHjFux2FGbGV5B
+i0zuZBxDtV7pY0m5gzcW+0ah6OHPzHVrC2XdXKtlV0fJhKECYSaLWcsMAxaOK2Q8WMGqfis/r3w
oDoXVbh/rbHNtqkz1MeaeOoK2CyZ+MZYFZKQD0ciA5+P/S6boqVL27nChifMHFY3DGPWETdJS18N
Yhvy/7GI27dAxIAd2vrYxeW1VO7e1SEdCPo+0hhbDHfCMndY1IBQ5MIvG+qqZhOfjze1vkjKli5u
okacYVk52ISI/g0abTP0QERV5h4aa/Rommz+69z67lRmz0ANFRcIOctdjDWsMXWYRGkH7TUfuZ0/
HCBh66maErBmHBGI8N/GJt5CcafD0Shm+BApYTuTWbKKabdPSUnHWf/RB8hIlH4wTFMRiGEHcDbH
jqZ4CE87JLJuWJjMr9mze19OA5HhnOtQtTQHuFEPQ4kGAYL/sOHQRInv+Borw7YPQwL4XbWt4xmy
Fw0TNYxehmwmbTqusXLyTyM17ZtrFS9FXFwDlOMw7v4bLWPd8WzUDij3qS442OjB7xlqko8r9Wti
kyVsFfx1mnpPi4V147axtT1an2OvypcbBwi96K5bjXPR0xz9WS42kJgwIgYTH3CutkqpluGK3+wl
fQR6C44HggwSSc53VbKn+5EFfNVQhKIzE8jWU2vGDxpRtkGuaZtDGhAc5mmI/GhcwJuZO92bSR67
hrwg5XCNj6IEcm6KNO65ALSSlrxjJ6ndMbLiOTo0EOkxMnupP5gLR7umFeWKOwR+mZlwcAWnwGL8
Dw582BCDiPclMNSp5D6GEjdywNPiVSNTBT0MNM1MnacOG+zYW1YK05txQci6Uos0Pucxm1aauAHr
4UCx7iSYYeKm9kIiFRD6l8lNcUSBe5ld/WF29C7RuIUU1yqWcwwFUAixTzCnfMOzcnNifP4kHKmC
srJfJgfKdW/YDerrNjGNNT4AsnjErvWMaaajBKkLbcqYEjSnRO/BRI3ZaQxD72DGoJJpG36xcYof
uZ7D43Dmcd1ZESUtCDPuqDV+rQLwUCU2GH2RF8Mi/jAMcIYwG8Z1u/zXtbTievxWaivYtVlAia41
s1KF395MVVdtwA2Ngz7A5VP8l6HErxuAqSfpDhsd5ix3RggYAZG+M/CApWerM3j7KZkfKu6BtfSc
a2ZPyPwN67YbH7KCCVI+GrcG3N3KE+SzeewXcbA3gBQS2GDqoqT21WDMQjejnSBX6lMGyV24xrPX
cJGawZcuBOE9ozc2tNhZr3S7rTkZDdt5ueNnEZlfLEJ/NF0Zu3ZA/zVr2GfWmbeuvEecyvGnxcaF
OOIlxm2ie2N9DNPCeso51/cW30NW2m4z0xWMXZtgISCWT2ENnJaYUMUNy2DO+alh7rLG0rrhiCs3
7NI76c4feW27wJ1n4GXl3RwpcYqYEYbtSFjX/CUqGs5trc5AMS4NTM6Szh7S71a05KO9/I/GKVkP
FBjxiFqFBORR33AsljxNGyIs90jhfQO48wmAnv5S8PlvwuOtb+tRsc8YePBl7Kux5I5n5MUz9tBf
6glAfpV4m3aWIa0jtT8bDnHlxvapd4DtLDMC1YwZR8MtF4jRIwrygBtP/pUg5q0mMs+QvOx4H5r5
Wy2H5gLJkscnnI+Y5jFEtodZKwPf1OMX4f4uG9PY2BGKaPpVTxPGajFwcORXMaGAfzAHtp1Wjod4
kO98JWCcFgrodYX3oMNOtde8CZ9g0RC6jcyf2YQ6S12FuzE5325hRYMArbAhGmG5Jbo5Uz7ofoKX
Rm5Od0tFcRwzWqfVvNnJoUSsT67co+/GunDEk8yBtW06GJ5UmEVwr/IMctTnLEY+IgzmQPdeaUIM
wUQ7Z8okcwIaKPxzfjCrGIP3SFNDRbJjpSFQ0yRbRnsRzvdYNngFdQ4+NW51emsQY0J91/XZOz2s
bxxHwz3whRBSkv0DXRu3r9kvaZjNbE0hfZeQF/XY/J4RwrezN6PqlBSwqvQymblzsUj+b4m/UcYb
1W9MqLVV15fVGjSptZdu/BwXOEIU6M2WoxEQx3SOr0oB/dCth+M0+Y0W1vs8F19FmTBjThnHZONx
aEPFRK6gcjqQeB8ZoO7ak9E4T0Vy6UjYx9wFBSEF3JjhxlOtw3wfCa9wqGs2iFNOUxyeVV5ue0F4
hzlRcWT+9zA4Jhs0Jm6qDqk8ZUFnj8bLCVR+U3P2OjYMJ8+YlQ6dBVufrkZaOV0bvqhjNRsMTM6J
EYk4pebwaduas/GcxI/n2Tk6hfN7bqtsI3P3jdLs4ZV2m1UICIQzeXcSntTJc9kfwUhGfrad6yxn
zpiGd+ucv/lSIT45fuSEzCjltArH3rq5q0EXzxhCAHO9ethVtfFqMEbd9i1XqxzJ062tx6i54xoP
EYjRSKON0yKtzCP2sFuQImVOSWc/xJvmfxydx5KsRhREv4gIvNk2De3NeLMhxrzBU7jCfb0OWkp6
kma6MXXzZp6EohxIOxV3Kwkr1UHYT4ytib/FrzMCHZo4cuzjgEMXSGmYXphKlTxNWejXti8DR0dr
agqLmqZ3CwbniXC+cyJ+9TPmKsV7kkZrnNRJaCrKN9idZdsKNAKKOZegt0s6StA9KpawCnnunWrB
vxPzq+bCaWyRSGCOtnuSZfKhJj7EOJSEVhwhS0e8PMCi8v62KVucLUJCrWufOyZ5XwWwCs8+fTYG
msULM36ZWxghjRv/lj0Q1R9dZQPiZtVXRVPgLKGa6jOnHjNy3/PE+iDES1TKpew+ka+TkqPuzYwo
lK75npfAzC4BWoD8hU0uWEX08AsSbr8S28e5b+Mgc5t4mzQ8LmXjTHiz2YzYyd3T0TwSLfvWTf5g
VNKWh/x5jeT4PVEez9vFCdQ+/rFTy9lpGF5B54FMFjY1LcvVmShdZ4q6lDHnQ3zWol6RXV5kHYvV
IhFjClKpotIbESiZd2e3RHuqBD2nG/TKzRZHsLY5FhDL966jf3nQfxyD9A5no1Ixnsd5ZDZBBNuU
5cJBaXo21IUUSxV5XN7uSZrVIy7CN6gBxPFtVfOjZOq3X/PUolerHl2+OLdwHPgVE05w75t6OrHo
3WADwIBTG81OSCzYzdlqyigYkn4Mi/Y+sPlczYB33JM3dSJtqMv+D+REQI2tC4IL7BkDCbaD8S8a
XulRUINxOYlGfioJVl16e47jRE6IXp2ZBZHzR3XmfqgB4qBZgKnis8NXTD5QhYQ/E0lhX27/ywVz
/MLLS2M3n81HFl51QN7oOOZGwZKKNS9bxF3VOAEHnXPNNU/pRv7qzHM4FSN0ImQ8PlzcLca+HSYy
DyNem054x9jQgmnxok0xUQqPcSGg9IJNGr+zvR6bq2+SCXeqlF7srP3tkhpcs46Pb0wD2pxkHe3M
Kd2xb9P3bScOs8k6oX7IneFXl6CfS3ZRevyJNfbWzLThdk2F1FH2DQ5c7Ddla70mPAUML2Ofo3Vv
zoDCUbB0sd0UV0CG6WskpkjWJvMr3YiwZaLqzo1b4rvr9WCZnCerEwJiS+RsS4FnaFwYFqV2VMrv
3gCOM1vKN9MtQnlfYrXBDY/xAJFr3aAY7gDAjhY424Kv2N8dCGfrN0KjtXNajOGp/5MlRUYM6sgX
M55cu/YZq/VTkXF8BAe9wlny08RizVdTDl3VyPcUVQ+OuqArjoSI8oXFG5Dx2wrVuwjrkZXkFHzY
y4C1vRFU9BTeph5+ENjRHGZL7EvgkUkbhWQOaC+qwTv2kKpmVBULUmdL9odXGaEOD6JUWUPf12bK
JhbmF7ZRf4bdHXq5pBsk6zOCNk4Uh9UJu8OLt1Tc5NZlGGNKuDnwU1vmTCM9ArBGi9gMHDMBcT7g
Z9DYGTQT23DDvLpscmKogH2nHKqOF7KRJVPQdAMKXJ78MfihiOChgaVCN/ncZl9qVT7JXjNf2KfA
qD8YFAg+k5u852wmwsIDlZYt6TUx+vpjzk4bDv58oROVehUCp/i/Ha3BWkb5/M6w2mjjedav4bSc
zaYcn90ymvwtisYczNxb+mI1v9LSJyGcGynwiRcC1ygj5ndtoEhJT6GnTn8iMBqWLelhyaParF0K
9pKFsF1malyoybxvbSzAhlw7HcUgd1DyL3gAwdNbfVjaU39OHYJP8VMVLe7eZjEbJkqNMsMFPA84
DqgLwzA4QLOcp1/Gv3HvZWiweTUeFpsjV2MweNADzzPMGF8NRTf8tNXmfaNwy1NdBYQsNm6iTD8q
6c4bXU2KA9cJvKWkan1RClTc8mL0kctSS2K9UXvmupnSTNNzb/SUPfUWPy6u209ysAdHcAAYXBmw
FIsuugoZKI15DOslYl9mYyCZZMRiAoV/g3OoIdhJ/447v6CyfhiG4h0FM71aYoaLMU3onQMdUu8a
gN/IswjOhBITKvkM/RUMCrK/YuLjrOQf0Ir02NI+wALAtPachdyUPkTF2nXV+Js2gCIt1TskZY+5
R6VRMTe5VNvnmYfyYFoSMzDOeqqh9a1Ff8PWdtwDeq8Jf8mMj9H8MLGSO1dp/OEuIIqWsU7vRCqZ
r0D0EdG5j56SYZvpYUmvjRFr8ZfM3QM+zE/EON8rTNSH3DgZha5umi7nI1JwQzVADYmR8XsrCS+o
KH1qVd4AFfk+3NiPiDw42/J+CWNbeeEcukkSxFHgWjgxVeXDtvBIu250yqb0kkRNRuWq/azbuBhs
JFruju5kqzHhvNJY7T/+gvvkUizLLzxay9HW5FFlX4riTW+nL4XqnM9kJX6UtCVe4cvSniIV4SsS
swChQKKz3WXUkLVsp9tB0qSD3a66sKFgY8zJkUeoEEHLzhgOT/4yu4rEVeNcPVZk10GNj+C0zJtS
m0+iU19pl4PJNJbNkboRYDFrTovJiIDq9OEWnw2fxHsTWQw/TkuCu01w2tbmi1rc8tiGAFIw9XO4
TDf0dpo3swU80+hw2ig3HUs7oZmN9rCip5qYoH8aVI52sPoKQL7G6aUXya60tHO14HBQigaqVKGO
gTI1ytaVSIUAU2hzpX8OL4531OEt0yLYH3ruzEfsDGR33JSrWbpBZqEy2JYE3YY1yYgJ9w0oAo09
tmE+zft4YCbQPAKGevdt1IDN8gV9oGbi+L+trZltyuRtuhLc7BUHx/rhQd63VOCBjdJHfk4Z8RkX
6mNJMOzUZ9reXPBoGon30K9RPg43zobZj/YGU/s260HQT0IHjrrGic1UuwhWfgpm843HK8hKQWWJ
bNfXuXVJc/15lIhvaT7eOyDxV4it/pI7EOks2PTsCjat59QBH6FJ+AFDsT7F1r4o8OHpSQzZovnl
NUQctXBYyyZp46dwQvzRgus1ltjX3bra1vC7psmc94bLB0rN5a4FkxYS4nYCR+PvexF4Xfz5j1Ox
jKfWep9dG6Ep57aPVI8681x3d1GEXrfu0wgsvGmG/c906SefihqXGSlz6WRG0BEdRLHkqLFc49rS
mYfZ7OhVt6cK2NvWUoupDmv+jLj9NEZBRkhbvlK6W7c0AOg+vXZWqA/xByKLcrQVKpoBbK7H7FRs
TRd5uXVXJLBTX6MW/c8CniRrx7zIz9IzuyN6MxnouKa2jh0kXSdN4ncm83AKvucwEZ4KgDij8QMY
nPkXdggcD0Ul3IBy9aMjvDeP6GcK/6Yck+Y0l87AkmtkUzRTbJkNqP9KfvH62ENJYxAu3Q86DehJ
dnd0aMzhKuS0isFk+ohLjL5Vlp+r67ACEGjn15QURAaqenYnpO0cXhrNSeCps2SfFB671Nj2QmhW
fi9U+ngbdThODq0HjafJDXiDoNfB5sqs66gaxRdgWFRt1o2FjiKunkagFowGXjFLDWprPnKy5pqQ
JYeLieIjg+Hca6Mgx3W/NRATsJOwB58o8RhG9j4qvN77ElOo03zmU2E+OMr8WGCB3uJBH0jtbBMo
WEWUfKo9om9n15ChKBiOa+3oquZPoy2/HnTsZfLcjfWNM8BFRTSWnUsZWIxp8hBV89Nsuuvz/TDP
JduPxjgVJd60CQVtzAbM4YgA+8VYIZqeNIIFphi4hOxMEmqrTzn7tsW5y5p6K49u2mNV/P3v/DQn
vbqgqP9yBTi+0RQ9/znaotwWT6In5ZdjixNVJugeuJf9NknZEpiCAB1XncmMS0yfaTmLLgtggcrD
p8i5Y7oYubrD/vpiit4O9JQJyVanX8UbWUEpWurHhfoytdxLg8YdJPJsG8dshfMjWtyEKxkGi1tD
hNIXJ7AL5b2wTPPISZcAdcObSDUsGlz00WLp3igksZTfyK0UMj+GxHPt4CnzlhSj9jBQwoKnDl4o
K46KRavc52vlajFg1jTlL9wbO5hS55X6ObJ0yeQ3ivGIMRdNlY3dtsCJ3EBZedE1a99RwgLh3M2D
bkC1b4n6b8mmTPCtONubCW5QxCZGv2fyfSpPuswOKKIc32xqgr3/rb8J63SLUev/2lQjz19h9T1j
zMOeI6gToqOm8EvqyyE2Qm8rEg18S+yeIuH+cJrGULvUDHiUCxCYJq1A9fU9U9Ls5KbfFRIfTHa9
2DZxpV9w8LOhzQ6R3vxk+GZuiB8SwZOh3cEyIEHjgcEvxZWLmLMWtc8ZSg6fBZhJ6ri2mIJTcCpR
+0bBVmilo+XPmhbhM8EjpzcxXHGzE6GKbcOR8Rf7P4pWTFCjzPCIPxLhLolxuU2u+sUWy9k2q5+o
BC9JEQS0eUHAo+6DusABmLjFsHMmTs5uSSq5ekF/MM9xPVFGpBSSDpH6RhQ9CVmcvhBYN3a20oBd
XppnHi/mRjKAbivnw9VZqSYMC3vNvOGXiq5YexYBBLjWOXF5ZFfNxa183ZtAbnAp+dD3IKakB9lv
Lc5MDH7Yc40Kc35bHGpXTEFRKcs2YtGOBDzucjOJMO8YJ41Y4YZIUxOOwjxJpQpYiEb7DlCInL2A
Q1+xQVaFcD2z/KC+4rVii7wfncpPB6zdKcxq7gVQnjKvz6NgDiCInxGD3pF7R/ZgU4+ABBUgLwRQ
M3DC1DsSwiBqifPlGLckDuK0/EdbBCHd2dvPZlpRd1p8piZmejrbx6POAmlW6+lcaNGP7BeMj/c6
mp2LSkVfxkt4b0axs+0tIl/potwHLVkOk6g/WBnNyLt/U4IbmQ4fLCDkxiemE3/oxG5O0/agYQWD
onFS5YPWQMHxSBb4Vgx+nqa3aisSQtLp0GF0xjEIBDxcbDRgqJeGbJpDF4GC5P1Ek1MqzYBjvMUF
Be9Tl1Z2YkhAEq+Z0F/tcdFOOF1LVU8Q0Fhrs2NKKTbA/d/ksXtshTHcmlHfcWnLw6zw/RYche6y
HQ9zNFmnGVwIqMHX3NXsEwcKmpwqe1/2M3UQbkcjD9UylP3F07kCjMLGTvCKHx6gRijHqjMUupGx
OtgiEltDYv5rl6zh2kPbiVoa8vDvUtLHc0JXLC+cBpg4CZLoCSX0PpNi2U8zTOlFX7p9V7tIFok3
7bsZBW0dz4KB1ZHfS9CHgiQsplD5xxF8ORFHVU+kTL5zLcvDlgohTiuE+HwXIWqrti3FZnbNBtsD
NQER59Pua+eEsfMnjWaLwcyq/blf3B2NTdqWyZVejX4BrJWRMdTMyLp1qXP8WlHgh4FQdV8wdRta
3ewGjZyFihoc1DTf4hE2pxshTPKzSRT/NM7IRoV9m1s8T2VpPKZmu8/0NH6bq1g/59QVbv7/y6jV
3J3n1YKNA//UYtTkRJUXh57HDjZrRVySerA2JFaGU0oBG43a4igT96IoCY4HwVxQiiim98PYDoSK
L0ulfCmJ8Qf/Ig1762BoEfVgkXifMI5Rc9B9pQqIf4RBXr6DPc+3WYuvPQLKUW8ZW/RF9iFtG03f
qy/QgmmOW4xj1PEgxShHrt/3DFNAuLS6ba/hyJrnefBrDlAE3zSVdrbUC0oTA5pMxYyD0N4OQ6w+
UMhb3VSZbI1JU070pj7nghVIb5KAktRx+RMNiLBjL4S8qFqaT8tQ9K+uwzKfVZvNCoTe5cQvvai8
NB5cacYlKkjnVj92zNjzVHkMnynE9jVvZlUxuPoWo8Bn31AErgolwllov+TNW+p+zElMNctzjC6x
oI1ANUbPJIDHoGjaD3FbngfHvXRtuje1NKzFxyTKvTos2HXKE+eRXYwlt3GfxyjC8kAhBEsQvyFJ
1XEedPg20xyczJ3N2a6cRr8soVthjhg7b0Mw6qXGBLBM7pYi+qDSjz3PXlXznjVWfJ2EGkBHy9SS
2KL6YZha0t/sCKY3rZs3sut9141fo/5kDVim4oOyODi1U7jUV60ftz0LV6chFlmysZh649QNJAqw
CiBAnSsybGKJtyW/kU5fotu8eShgDQAOjObHBhP3NG1Rlwzw+XZ9HdNvtzeDRlf2DV1jEetPBaSV
Nn8oLjJT7LJW6vaTNRPngxieMJ2rC0Jh+5FY3IlzUgeifC5tnQUxewnJCIV5ToWjIuFdVG1HuYB3
YvQglvFFEekj3/3aixQM5ps6LUeVDrtilOSn5jsLeyB2/Yum4Ho2Y37nm/IaZ/qTjF8sq6ITbwrs
tVntu4a6tyd6UKVv+vweg/dxYgoHGsYIhXmhYdfPTGXQONmwJhR1EPV/JVFNXM5gEPy5pYorn2BQ
17iDBWbNb8d9KhpgDQRzom03wO/ylBdHw72VXwAdFBlR/OzTZbdh0qIY93gbFtdnvI/xVOE99hqa
QEUdLsghhct4IY98x34/1Izc0ylrW9rQc58NxBvgwM2AfVtR211Px3pb3dnmkNi+Yq8Nc7LxnIAm
9YOcmw/Qfutx0vO8p5r4RF2eNKQ0+BLsk5DeE3wf46ayx6AxzoS+pIXp2xSoICxkqUQXt9IsL9Py
KccQF6JPqwwlXhr0aFQQO1SogMocC3Jw+uSAfbUIpiKAXTBY7haADAsW9IX646z7iZBaPF7DQ/VU
mHw92AJL3H5mRJlr+4mDAxyyDJMpeqn1YTeA8urp1IkYOE07BFq2aF8mq+caPTRf/qXCPq3NXbF1
YaOvzBYmCZi3tInkLaj9hJ9lHp9giwduDP20XiU7P3dj0Ot6YFTRmXIl0shQP9CQc3pC6uRYpydS
Znvb4Pw1veM638ec/oFncNYxDgLLxmDDCn/Kta/eopy9fFQReXPvWe//dVb6a3DNVtmPRZBJrY/A
3ixGNLv/qtWTMlI6zaNG8lHZTwy/W1AYfnGZcJQIADMQuzYawRE2jOwWDi0XnBpdqwYswjnlWspt
h+V9thsJtsVrN6260b0H2cmPgk6uCZGAdfZ+HueDkb72xQ+O7w0JX5WFcFrf1PJS9wNPPgIROlt9
YK8rEGHgRrc+u+q5xLOiWD2krlvRvoIP2+P6uKrWUcWiGlV3yu53WjGzark0ypEbxM/zMxEIf9Dp
qX82KSpb5jag/sGPCs3v7INb3KA201ELKDjHsf++rsHj/KywocS9qVqXLtqxScbyesyn/OjghC89
3ncdMhg/W0JYuiFimYKuz76woaZpfxmxIJRjOLDSHhbV15Qz7r9dVXUbXWKeRetr3sAa+8WuxOZQ
kavU+D72LrbPjMeiQtBY6sTWu33WekEz/6zrwH74aHr52pNA8sZ5q6GLOnJL7nGv4BHGvLkl0Bmy
3Nz2lA9b2RtZ5MbsNwaa+SSb3agPNNozSVVgPdp/KdsID1E29q6SrjCXblB3zLeqdVKIV9cw9Sba
CkzzMrbOxmBy7thZoDwgGRMGtYNiJMyJ8Tm/Ai85OvLW0husFMnFaQ5Kfu5J0+rzDS4PWQWKjDhB
DlnQQkOy2mNfICbqqU9boC+8NJQlG+GYcbwLKQ3B4d/zgA+7wUS2AHuRU9vJCci32Qaoibrh9c6K
h++7CwvVOXHGgby1OmygbkUQJQCOYFlsxv6xSsRDCvaPN7U/pjgJqL/u8puceJJE3ZFjru+RiIkN
Kt5QMhMWq3ORHB6mOXsgzbxTGW6wIGDUbyGe3WqMrZhJthZ+pdhDqSMIHdkfM3VahF8p+KR6jky+
SB7Klnl2iAITm2mGNVvnfEVggn1D77fpP216XtETGb5slmtsQEL6TTZdy+nPoezhOLFkqrGUFtqP
So15Vb01WhZWa59lR2qkJ/DbsAMlt55FE+PEA1Af6kUgmvLcqpIHGAYMJdslhjvdRUCUgTZWqwcG
/WJGs6dBEm9ZZ2pwUxSwWL9rNoFg+EUY3cHF7dzn2sHFPjJqbyopmUU/DfGT4mS+0tYk8e2L5z6V
aU9au9s9ruFwe7639LB5hvICSYKtFC8Rd4MlbORVu6y+rGNCc31mJpd23WqtNis57ie8Plj2RqB7
gh4dTpd7ICQbJPpdC7Arz82SRrCnuAAGTj16pl9KYgeMxHzFN+NuiYu6ru4zMA0hmwxGcOth4DE+
cVPTtM7SVpYUiS7FVtEFLpWBcysDmo7fjPZCttBvqvKOWcshCi2rXTMfCsrKFMCx7P9RwJ7j/iqb
n6j7Mca3tEW/e3Em9QmzWphQfukxtvdJtJWCMHwyf5uzx1/vW+/PGjCTc5uKoSVKNT639veoYnEU
aB/qIw2aoHWYGjr09JO+CPpT79V4HDsUZ6s8dcYNz9xKowrK6N7W2YNb0cQbnahzDyB+baukPueR
s+Nof6zSfW2p76n9m9qm31Om/eB2VxtDUuV4uNcmWJ+j7+rNMdO4a1ix5DO9ZQmHfdnsjR6BOvcB
2R1r8aL3J1yV+9gtMNUjmcHYdH/M6qJV8uBAX7GLIoQfD1Mp4RyQbUAZUIDR1URQ0wwibB/E3G45
hbU6j/ukdK4Qwz4SHTpH7hFf+ZYFOvRKNZ0x3VxKBGei6Iqb0Co3P3SmflQQcKzp2E6HCGW4NvBW
RdfOpNJO/Cl0grNbOhXtu979M0H7xOibdGph3ninUDScjPHhXpKnAgrr6DlC+Jr3JSEsrlaGvZyQ
6MxrvHt0PHurDc7BsOLAcRFEsADwVHfHZDdbO1XPGX/eqYTf5tgPENj6W0eJgzthmJve4pznFH6w
dTsJPeTCsBloLg/hsiuh0xNGbEPRtxrvMYoaMzPgevrxWnAMsXFg/qEc4Y9R/FRJ8aA3KTOI14fV
uIZKKFYwzVPOzWlFf676kqI8NZlxbJf30X4uzN8xwqRIi7kL9w7cm4Ch6lAfXLkPo1dtJlcJ4kj5
pUXtVC7sVpUXPOrPI1IIi5VfRcHYZVFQV2ICHhHUACe82AQbPeLAJtsIIljMObwj50upOJRDk8a1
U+r/EuUCEapwp1PimJ/L2lAENMCfeK7b6lkInaThuIEKw3mYIz7nLkJ/edLe3Cw+TXP+jpuK0ynE
TpMzv+k8m48zlsV55rwD2g/7CPVc3BVb3W3OAj+UYbcPSxIjfhbYulESorUHmfm76Z6iJUcWEk+g
cLGFGrgLMOvpiq+Mydk1l2NjtzsSmZZ1bq3kIKb5QOynN4hALAr3/plBZTcLba9ALMxubVKExb6B
rjrX1hmOaRCXHAgjN/5Oaet2UApYUR2Aj+5a831tfkq6DSSzjcO0LzhieLXCO5AVzuBSOt+LneRP
Wvneozhg8pp9z4Ky6Sirj9ftdAfgTvlZVqNUhmYsWcydtDra0mK/s+b9YnVBraMKrwcLpWPfLl5t
V/iZQAPSKImjAaQPjXJfDAYkzm+FFHRt6s9FVT2BOg1Uhr/SJGHJ5a5CNbIH0GX6cTIPqvDwe/Kz
ZHm6d+a9u/aPKDLwQFwZznM2DM8RUKB13lShv3a+UG3kcignJqY11OQVBCoPpp7cEPI5BI50UtwG
xwgtkzoHjNV98Z6tP2p/B2fGWjmB3tcAe6tj35IvBu1ZTusw5a6Nio+rI0QbvmzHOFnrbjH+nA2m
Tzlta+fBWshqz2TV8Dm/V2XGs3z2XRS81MYEwrjUXWqitlFmHw2Q/8Talv5agHnM7fswQ6plte8p
bzWsDOI1IY+fRZw8Rex0t32jiEeYJPk6YE1EDSr6ZJDcg0i19jr04Izn8KxcFmV4GqfqMaXDT+cY
5S7ULYHLTZpuL5wxlDGZKVTsNPpsiZE4JR0GOu55h+8a+MZvCwUYQs52BOvdNelx6kBHjRTZtKFG
/MdNPwBWnmP0vW45yJG1onnvuse2fVjxLxCGFfPuGNeFAQnXQgGFfeKYnFCEMkGOi0kCsehvVOVm
CxjrblBFTMAAmfIV2KqziMKFrWbLq2fiv5FYsgqwxiouXdUUIIkw0GWOu+cJHUycJjjGVZyka+pZ
5pUUxy4v5XfTtUM502zJPVDzbEAMCml/3Y7Zq9CsXWxgxk9eIotDuQZh5IFJ3W93mf02aDuX5hOn
B8pKat895xxVvPqBCOsov3iPZmu2gMQj2c4YH2rDU47Ps8etE8t/bW1xUGItmNgEPH9VhY7LEgQo
s7qGEC2nIM7Dqv0p8TsPMqEAqw66+gH77cGl62Rd72KZgjsGtHhTQE3AmDVmRyZGqsnqvRS3tK+B
teGAn+l6KzHlVX7ctneNXhEvhEp/JNZyaniTdWkZcsQBSuezhXnnwI9fWaOgQ4YQSg92dE7X3Ks6
XrEYAI1wj5y8UiuCTkEku6Z0x/ywEYdV5UqXNGlwwZHQu7PZZSWsCaxZJ0NRT4Ojc8jjnLo8xv93
pQaUWJxThBVkwrBP7ize6Pfogg6ssZ4oW2dtUCk55DZV2Eb7ERpwDLhy7h8ZE/TGBux1mHV7k1JH
0db5sx7fgUTkLduWqwATEdmfZDewCa4tKvWbnHCAPEoRn2w2UKx6/Ko5dS7RQ1L1RR42KVmIt8jo
GdYdqpu6sFwPMiYg3zhssb+WffkFIvZzMk82E11BzZxO8sdpzP0YQ/ZG+qyF87Uw6g1VtffYwzoC
ihg6izgKklM1Whrsnd6+e1DVuN4SLyFYw40yV7y7qQz5q5V4r5SAQg+pc6tKWro8jkk8c137Me6e
8pIkNl3IiROyg8zKf7YCDOUnTz6FdxhbcQOmso0Q/NsFgWpE5ZG3QeOhH9TuV6ypB+BCmxKoZ0EV
jb4VlKQp0tfadd3m+ohTIJcOeXvu+72TnjWOkwNYQSEmHK/A4NhnQllJ7H3CkoDVVGgN7XbpNBDz
w66RLhhX76tI5+eFLmlJ5q7OI3nJq+FsKpzBbKs9CyCe/mgOQJSk+mS0v9YwZCFkgGOkw40yxqkJ
PFUbwqGGvOGNVncFtUAlHeQN2g55aRxToBIUJngvuWVK8LOsi6HpIc5EeXyw6nE/9HzB1NWYDDIJ
WMWOvIQ0MnVbr5Gs0knyMzwr1P3r4HX4FKms2U2x+ZTXTXpoiESnGDCCOSurTZq75r5L9Kep7cYb
vssqwM8Vo0HCtsrMmCcqHk6MPCM+jo1XCTXoyvIXrsLAs7z8ShuBMmQgsRhs0DK2txTNxLe4ya6u
kV3jYTJ3mkShKwcXPdLAozNuaxige4lh9UCV4cYsDXfrefMb3an5BdnutVv9BGW7LXOFumcWMSzx
11mQRHXjNT9SYONJSV2b8ZxcIGC9ViPhxd5t5EnJEI1hux5MuwudhbHPKVL3JUOl3EkzAwUkui19
PMmbR08qsfLblNrTHpwMmXVqd/YpV47VeYQbvDf2DY9DBdRH1dQX5PxXCiewQtEGAVlLUgWNRvWs
2YzjfN1icQkzTHjfKqf/rpsR9S2iSFs4L0wJMgBSHdZIoEGaDppfd9G0c7DRmOqw0/tU3tY0Q12o
pDAgq8NFsB95kD/m0wDsWQAPlirPxHI0/zRM6Veg8YYdwcbn2U8Te0hz+3xlka9lC+jYcfqH/1se
8S8mfhUZcjdNBLS0QjMekLi/o6R96G2n/ilAOEPYOlhSo5Ct4GwzZAn7JCsJKM1zxK8AqLsfPQbb
cs7uLjCvUTMoNo4+Wgtg0W5u+KnaEZVbrOsam/5DG2T8ptvOafJPcxQWUwtxWhqla0qOqFRT/mlr
KXTFbwoqFzuAXh495FcBIdG8ZRbU5EWpmF4zCD6tzBBp6Tq10zjbfiUGh5fRZDx3BgCvNJwstriX
OZ7bBazFj8g7b68Nyj+s3synbGs2ThS912PGOwnuDMB1+121Zl6QBLl4NDzYVsxDx0iRYzCTjbo6
+vXCdqPLu39J4q0Hn4HXCv3TtaorW1Y87H/mNMxdhe/QGLiEFFCSy5OLl229Lho6EveLCaCu1Lxm
19rRy6jA4rLi4ugm9imNFVDVyBKalb7iCXeOJplembJcXpr0x9HfNSq8OAvzElLaizbb085YCp3a
pF9jwM8JlnqtBM4PpkCCplUNQR4wl2HZz6Y3ltT/OZei7o66l/P0I48ranqtcyjkmyHFlQMKEaNu
TyVsVmsLeXzem1NCgWGV5MPGrgj+4UQY++QLHDgPrGkUZ71/HyCIR8b4XRjN3k158zV6zJtdOeE9
3Rg5NdaIil7nhHIxLkrT7AxgIoZVHGe54BGGsGZjgTVuRkKTF6XZebclencUKW277lHTZZBjeo2H
Imwdis3r79Y2IE1qmJqyQMO2BTvA0RX+t/8sgLOtXh9d+qIIqV2yawVfxk8EiEJe0HtiRwHn9dBE
8M3iJ6QbUtJzWPNea4oZ/z2vbfFCcCTEQA4Kl4IZ1uKKWj1a6aNIvW/m4xJMia1SRrZ8T+YP7Q+o
qJ/Vql5wYXnZSK5ml+PTXmriC1+Oe9NarKvekYYHlhIl9dbyzU7yHSQpcj3N1hkoLJ73egcyOfpB
TXvOI7GnVvDUahSHBHPb+ASJQgrX+GjZbMEEzXPyV7ZxShN153V5OFASYHt3u+93uv7SLH+5/jXh
9xzBUtUMkRH6cYRgrTWzT+D5qn2UNaeHq0L5n6G9moRmJnDv68dUobPU7ivdvmkpL+3OIgRp7FT5
laO7QGNEBmffmlPLkA8+bJD7gshAhW5pgBzM2iDh4bcQ/leNP9AQ2NF5O01YuZgvUgY/GikBHtFM
aj7nCSAc7FQjHzexOxJ+3uOAbJPnbAcxictq2kDbPBrZRnc/nXJXZQfbCgrPT6MHo32d3LPNRZWs
2O3fyl0ONSQxumwYVmi+Q61SGNzSMog5NVDjjhNzuhfaeZE3kCx+XFd+PTb+bACplw+6ad1H48X1
aFh8/l/1dfawMtBiWDG3HDZXP4Urbd+LHgdyKlZu4OjATDpPl7xctmkc+Y795IqrvrZwyuVo9lBv
8upSgbufNfgvXFGT8STpOoZrkDTAoTDeGRinK/3QYO5gNCuikRgaOzhuA/U/js5jyXEkW6JfBDNo
sSVIENQqmWoDS1EJrRFQX98HvXjzZsaqpzJJIOIK9+PJiUablgcwPO8lQxQ0ZOQNRTFDDsutImk3
O6hvkIHpmsXTjvxc2gHzuEzl7GOPYfOUr1Od1oQSP/9J9DeiRegFwZx18E88c3CQSGx4mYTRun36
maBTyrQ33PJbjRajRaS8aiSZ1Y8GZR3IKPPFvtuWbC/mCV+nwZiVMiCnuVGOoyhXFNmbUD+KiYmG
rdzn1PacQfyraOILxEwZzoC9gNnbM0+CwumO7JpTBJLjoc0/YCzMA4oke4/kAlPdotBDBu8ym8Ik
4pYlgjron45g+O3pGY7O6gtYzTI6EndFXErUnkMHnIR4lwGFV1KtbRZ3eXZC9WQb+Asi3hESA0t/
Dq5RTNpDwoPcrIJ2YFe0JXMFii9DnnNp32KTjAhcWEQKrPi04nBLDW2NJ0Vi6jI/zuwH7mX9ZlV3
FZklEEpX0j4a8F6Nhv0JgZkdIKLeSUl7BHzP5vc1YVMHqGrDqhpi8G/CATq2EKRj3ijErvKXRIWX
iY6L8lNC79RlXJzIN8ceZz7LDAcle6mcTeWrzj5zXhE52CIzclW1JPpEcWsgHySwSAM/+0lkH7Vi
eA71y1iCFGEolKioumqgMxkVl/0jh3hdmEnIabRhfbsKsgYaMa+TgREGWkSTLCEWyiO1Zb6cki6k
OdRRe5knnXbAOXWJde7ol2ay/vT8AffP455h7gzCKMYvV8noW5+92v8qdX0FFhy16T62xpcmU7YJ
bCe6i1XTBe89uYJGOp7NKvrt1ejNSpa0GeY7fIiDQ0kVaeiJJkv8jeCI45zEIrAkwcEaAfEG1hI4
rpFuPrZrsoNuAQZbeb72rbYRhf4J2fzWLVRMKrrobIW2ZykbFud3W+CgCxy3aIkhxi/E0Woyn+/r
8Tg5CbXOUPy/KuobCT8S16BNfLyGjyDrngJxI6CXtxRhjqJ+9Ur53cNFzrrsXOR0iNypeSgWxjz7
pXgfaZ+q8mZW4dX8Urpbg/ksaH8z6RBo0bfeyvtWjbEc2x+DNHrqvByV6UcyEvbDJ8MB/tEKhk3U
tBZP82LzZR3SA5UP8gbxW3otcHGzv2Xo39DQEE6OTajch3G8FiGCHYdhelU5PMLmLnT0rQD26cjV
rm7YyOjLouRDVkhzTqa3IUtfRFvepcHyZd66QvtqoVEYKkmywj7M45ciQPVoUKPKYRfD3S7AE5j2
TMWyklfl73BsTTi9brZRe1cEOcLbaqVYBGgCZp8jUNbVvcGepzYo+EV0yZ2If6LbVRGoqPpA6jz8
WmWtJuMLmry9Uwm3Pr4MOr0jTY7cS1dTmfHLaW4lb/gIJIvYsEvOwpCdFoaLQ1kZL8HEjmj6pjBU
6I/XHcghm6E6fDlW4PpMac6G1W7OjdQTlRRTsHYrniG4c9FCZqxQDvF/Oue5iR5e4baXcbeE+j9U
BAVWehR4ynyJHFcLNmF90pK93H5kjn2T460z3ZGAU88SNz43JjxdxU+A8ZfHCC1BxDE7lz9X3jdv
ip7kDq1REh+EaW2l/K8rFH95Kfr4LaoeBo6dAqhVmGsc9xeEqvAtjGkD2MiAonjK80tTeyxAkLFZ
im+lkJ/XmMfNGq8TnEjB3UmSXidjtVnD5sVKZHGRaB5HI0hU1lm4Wckt0ADQ3JJXDm8c6xKQdaww
BrNLFJDcYq4lb6lcC9TCZBU8WAybRx6BxlhJr+qvU3vADTYEQcjCVanz0oeDCHQVHxGcsJFWd8gh
mr9EU5+ZagDaYuivwh1xMMLbYEmEwl65uiZm4ZvcdlYDKK/JWVK21q0j8PcnYxMY2fJOVfhmMN1u
8K3L9c6OKpf0gF1WYqYSA0NQ7nqR7fIUOSWkV0MJ1wqjEofFDzcKg4Kh8on3y7p4HeNH9/k8lBOt
AprQ8UnqulijJs0aNwhW+VX7K74m9PiXEjUmgBFpH++mXfsyPjGczunaphSu1vUHUwEHOXPvfoTv
5Quv26I4vjq7+gp6d4WlZcKkeEdOjCdbz15CdAsDNznf4yWDM9DnSIj6idS3jNkJniW2idSSE4uz
UfmOg5LRudX/Sf1a+xxY3tbr2XX2CAXEi35UuIVULM8EnbnOPxoOB0I7ElMmHyxHgJD85lckdZjn
aPwK6Q32OatdZdro9cl8lBhh7C1fW5fux4qbddVsKiyiOMtRB8ynETnwBLR9VfxN71AJ0Cnju6AM
nbHDFxtH+8gX54rP3BftcLjCjVvYNuI3nl2KIDKsXZ57frR+JpiHH5AfBc+5mL2aFWG2J6Ouy/iZ
UB1ivPOCai2VDzw1yAPwcA7hMZM3juLTkm6Gfq+HB8k+5NGB26+adhTFYcfc2JeqAyohdDACvtG+
hFbHFwgZnmvzvfS6EyYJNVi11i8mX+sfeXAoZksoY4PP5oQxCvs9SHj1fFZYp4en2vpubCan48EU
8IjWNTycHWpXxThP2pOtcpi9yO1DqzyjfjbcXTSj4aP6LHXfsI/CuKTlLkwvbc2PMKJZh5kjLkHL
7XF6GiFvwpuceLnhd6gCAGNQtQX8ouZD8O9K9S6NpxxavYkMWPkJMk/6qzpPlYHxbdpwFd05iRBI
M2bDwEcxGLso1lGxsW1JfxSUikCA7M0TZUGrP2kGOibT1onCD8VJa3BgbQ2oylu2B3Z+Iis+xIMM
rWl28d/ojMGQairbICUQkQ7VSzMP93atHg22nPFTCTZJ6qPp1LttnXlqu4NqM9QvHBQ83gGGCJ4z
koJYXDAxC7/BZAcRCh4ee9JUvEJ7sYXbJTtL2U6PIXen+TC8qYzkI5QpZ0PaDIR7M+li/uJ8ppy1
eA3woGkvPCJFdeDbbTv+4VPQb5sSjiXLLk5a36xOM69LGJwMFNRbosV5iFGhMQ6/ZW8R6oRk1zTL
r6SRgPg2E3Vnu8a2NjhVoy9DPpnjwSoPbevL0t4mEjXbc6ortpusqX2mRdu4zCUK0limB7+QHNHG
nWdys3Ig+/q2Dn9my1VKLovqNltru8KdtTYnTC9blXigdFeUf5m219Q9mJ0Aiul8qbuNDrLkj4+C
75B7st7YqTsaa808w23h6+l24xntb4UiKdrqDpUZONhoywyxUC+Deh3PrgzWoFnTfrHGlYqtMm+q
5pdJtgVBrts1IWDITQIKg1MoYRWw6TF6o5Q7UXKykA2w9Rcu4esJm4P2jcCPhDIUBApivZJtpFv1
j5ZyxvmlHNRb1m6stNfAcp16JVMNpTijVktAuBteMvjY/Qn7FgtvnoDgp/+cyf9IoWC5JGaJYlWh
0lMhpbG4QKCLK85dGEc6LE/mKvseoTphaooH6q2hHULMYBREeGHDvqQPfFVqe+CfCxBbUtCvGpN5
yhr1jfkm/cXcKPMOVAQF/KbrAbJsM27E8sFbw69OLk2/Za5fwA3N+AZfK81LPheM37sGSc7ZI9eT
qVI6F71dzr+BfpmsiIPlawY8yKdLzk2DF5aNFUqFl24wdx0jPA47Ur6MGnXTYxzpC2XabqZCAPTV
2yIo6aW7RSAE+iF8LLAFtlbvq82pRnSE+UhGwfws1C0rt1jsbc5gXpAMTgGxmyRXrhvlNDFKi+Vz
xyGjTw+dZaaxGRnJ65hu/KTcNi3HxxrwQXod1h+krJMnGR5CPqz3fPQ4iNVgl4frDInheAVzxjal
lsEB3Ga2Mmytmj3zRKd2mQ8QX+qoW9OErw3lIOLtPhI0y3s4IcMd19a8qXMcYgwmVsNx8WzNGwXg
LnFOpQydlRPbwzuXRbeIFgIgDhKbtYpiqt/GH6PjTs5piKnwfKScASmd+hqlSie7WoX7cx1aPkie
CvwIARapp4pV+MJ8rf5RiK578o5RwPHJglCsbU7StdYctejS8uAw2M7vzldBFneFRAa33IVMqXQ5
D1yzYcRPup2PWk1K/AhZvHPuQC5jCKxckGJ1+EWUo0nQmbqvZJ9frYw2qb4pYRGwy/83KGt+vgkG
HKuazxCZ5ENqzvrVwD4GDoVFJTGTBnf7uvlKY1YTO1ooxKy4ePR3omeol7gzwQV1+ntR/sj1um/u
RM30/JFmM/y2ZN5Qn2x4nXgt+NraHQ8PUSTZV3SekZ+xiSDrr11OW7gm8nBI+arnK7SISWcIRQrh
Shyl9GHyawqXxQrruLLZpcGeRYZJD8GjH9gX3dkDlWdu221yy+egNggukN4Y2I85ylsvYYNfrTr8
sit2deOZ02Bk6CKwdd+BC7IExdp1VJEMdHsDspQUvE2WjxBPn7xW+zeTVhBj6b70f/jyoAf8lM3a
7raT82VbuxY0uw7hofHbmmCk4aEVh6g7MsZKZCaXIJSQlvkpgoLGejB5054cF8OFmznH9xH75UV7
LY2f3PqeGn/AEdxWjLj5HxWgv5B/AHGBiGrvShRdFtp7r4GN0/hmsK/tbc+Cm1odpcZ8wo7J0nPg
WsgzV0c+jn1jpTLO2PAOccViL2uhMWBnQhc+r+gFSt4VFDDGUiWq8wE/Fkca+tQa+ApHJNZX6mPV
Td8pqcWlOlu3BQO5M9+1fUesUjK42YwwEkbDXbJ44DeQwOigqEssAF7X0Kb+QP+3zuQLBaromf9g
CV8xKy6qfxQlsfWDtYJbhzdfytdknaXOLq0ucwv6lobBs0wyp8CqbAZ2iMEX1ltXkMlxIeqC7TnX
V8qgnYxxj3ubih5xY+c80uQJAypy1XdIcObAVPAA3qPhvlNO2BVCBib9usnWRrFvEC8Uw1EnSwMh
B3FqQ3eqoosy3qUE3W/FuU6MCK5RixpJPSZoUl5mZPAzzN7Q8njMqKtKWkggzOV4wNpDjC3vBccd
L1115vGzBjpLH3QYgBp0YnCvtmFzimQyKheeBA+d9eTJ2pdjwSoAmtRSvvJYRcWWgpYKIL6aTP/f
dWfV79MjyZEcHPwr4xZKGV5yVWOV9hyGPVkaLGR2JmZBnNvWRlvWh8yXXQ0PTwiFibxdTp8jTFGg
Pkq6KVkIxD+OWIMXIBUp/B3P3A71dc4f0wBzVr5KFXEJyGrg0NLcsmKWpVVMJlMTjLvIkXdhFe/F
LPwQOu1YEapMc4o2EIktupF6Y7JWNTv5vqR5TMY/Lu0hGZAqEAoj3kkJpyqziAt/iW00WMNFGpDh
ZTudsQtTEk3x3WWiDaaTVjI+QVtZQGkMtiRGomTgMQ5DTjiSu8szV8r1atYlZNUvbUU8hoEj2CnW
skVot4RGmw5B9FcYn+v6OtWXaRT0Gaei/CaQhuMdnV10azjZy+JTa+ZNMX1l2LfRehafLSfvRP5U
QsqDpNioXxDIKJ9G24Gzrjy75HPulY2MvGDYGQzFKlAJqUj46jPqDNhr2I9Si2OFl6U+z5z+ev/e
WR1kIn3XEh9l1OyyBuU0ZhN2FoQbxi0kFjCZmTRpuB4b42pnUIN4EKyRmXNmrQZBgOF8zJj4sOJt
eibZEkD00BM6Cri1Xl9iwS7rlw+5SznL52es/hQNqRMh4db1lw7Bpa1SN+8HZl/Q+Kjj+O5aZp/h
tZXfNBUr1vezyK66AayABeNPq5+Y2Af9Z18Zq85htHcdgU1l9busfZKNhd79PkeviD48AhHvGapj
iJOmP/ZvmV4z7gwNYCBLTLhOuxNRoYqO8LGJLAWjnI2dqEmQMmwiFPThLpTR3LJwaxQcP7buUO/j
pe8j4YU6jYGacDorduGHDhsXaWxzdl9DQb7ZSB1ocyZ2AinLiJtddtZSOnLMYOtDdEVSPbuWTV2z
uWsY0LJ7/GsLdkNdr/pWzqlkzmCuqD1QuaUS2yk4H1oNKaBmRVm7odJQxgU2YzHU7wRyz1LCdRVI
NOMTy1ECtN3U2EZmlu4liKis/qvjaPLohcfYFq8xVJfQMQJUIMYtmPArGMGDhIsQIbDEdt6Es1aj
7jYdG32Var21/zN47hOSJOlfoGun0kz9wOY7COUBkyMtRNy+lUgpSpGzkrUVWFrKVS86jIbaJhgZ
b3Vmv8nj6mlwKhGfhI95J0r9A9dbTzfUe4bm7LKpOVdC/2mk8EYS7MYxg63SMTCIZ7qfxWA1T1q0
AYSC1eO17HCjB2V3kO3wJVfSxNXvFNp6DQV3lsjhbS0GY5PsXIWT/5mt9d2TaZoUmtdP2QEz9k6p
u39dYGAmp42oWH0VheUOU4Q9QaXVVPdtlnxUcqixellCBctj0GuobCqbIN/xqCqQBJrfkTPTqMoZ
pVAKdVJ1futc+k4qBvclKV7oN/D3OF0JritE7WKbhP2V3T4gu5b9whLTdh+t6Wjg2F1np2JM73Iw
JCzAkwOYDTyfLUVDR8KAWjHwA5mue70leUICHqYYusm8lYENQdBo45daaOR0zjTRAJHCH15Hi8Z7
26TNIYWcVlC74rVnDYlfd43EUUZ/PhFnppNy1fcjkCA+R0V9kfXolpXWWzpCERT4CEA+HESe3zVZ
HBZ1MEVybSskqCchFvfm4MisI2rFH8PoF006rHIAgYwIIaw1RN7grDmyATyTTYLZmsMFrCjpyLbW
76LhZDBkq4mhMgI+/dIyefrzg1SYZ9UR/8yG99+S3sfgXk9Lndtd1QSseMioH875bCR7Uur3mY10
exT8ftnGYAxaJObf2BiHDs6vZA23Forzyh45VYr+oJC4kSInTvnyBKvbgtHuPF8qlkOJom3bxvoG
KIiFhcAaSF0onMoUOw1j/TTIvoUVvKWcuqsIARc/ogfF9QVw/kmZJd4bs9hBBGB/WO61NvQMJd5V
DiktEUhaBoPh3RDIWMUfI89ToI8nMdkPfKRa190Ap5N1IYF4C+gtVXp8HiN/o9HQUXr4NttNGfit
xphZy9a0H7NzgWb7sBXG142+bTqu2GU6FpNvUDFn7O6i2tclW00rPzWRsU37QzP1fpq3F03DSWk4
z1gJTnXyri0oyGXtr6E2xvyVd7Efay+Nhg27Y0KR0671DMqSY4ps0oYWN1GMmQSSLyG3CfozQeIj
WVEl5cytz3NmjhkKofcx+U6Hzznp4Y0fC+0H7iacqHnVsvKF8uQPHUFJM3MtNoT4tFCkFqzT89HY
VBQgcYtolEq8xy6lViPhRDb+ksBNMKTViyyBK0Wvvyq0Yy2fixJL62qM8Cyx3clYMwJCIyYTnVbC
fHxuTVfIiRtIhStPe4U0t/jXCj+aFtsTnTKHmSchNYM6yFamBWSCvFopXcExG6blZhzeG/tTsz9B
nxE1vrGjR5V+EHrAqGegz0KR2efHto0RGurrVoTHJuaA6bJdBl477C7qEmupAycK2m2SG14BgqwU
zCplkswaE2IsZACSHZTeYRVMShvBrYSieSoUax1oDy9AV8FBmX5gcq2MZyu6c6mFXmx8FgVq5NZh
9PsHBpPMnWgL13BD1AkaTm2jBhWvGkJ20FgjgKB2Olbju2w7JyVjuZy5OIePyRzsU23eq2NPLIog
7a2gq2Mnp+71IfhSgEuzgjiW3czutCAubEK3IYOYk0b2lIDMo4A4ZeXIOmWbECMb4iUcBIv4YWCM
BNZQaMa7Ti2GkYBEFn1sHjInMLvh9RBOOCjADhTWhiaSQQsIFDd0Wlel3i3xB7pJxnTVkNc1/zSR
X1U+nftAB5NjXVUW7V2HNXtgDDK09BoCGXogdpyaV0RIfphG26oo2EjQyYKauuoMN2Ob/3Vmy1Mx
XuP6bACYWzmxvA0F9o9APjeEaXNGX9WZHEpDOtSsP4zc/lcjCZJm+04BEmDcl1ULyBfYtROOaIL6
Sh/BcVYFf5I5vBFGdFBm9WFG8x4L6tFCaUncCVR3UlokAPCWci1gkKolZGF79EP5u41OQR16QyCd
i63TcwuXPsTSmzrmZyfXtuncXGaTkTY7G0dx7lPcwD+F992bxwiz/zgC6YHk+SwwroRIc2JkyhpJ
N4DVdhY07YKmd3Qw+5dHbU5BvxRnMTRokB/ODFWiG76x+jHFUPhssTbgKEy7aKcNNnPlX8FU1xw8
9sNnNep2UqGvjaD8kztkw3H4MnWZR1V6ocfr6EQ6CZ0+czrTkp+aqYB30X3+TgZS8p/c2ucpntyu
1oCoyb4BoMQAtZa06lszVO9CtGdjqA/kYRIS/D6maJhV9QjtkkD1gStSvJiGRZwVyKwIZTXyr2bu
31kUUZpvTeveRpofjxLpE+lpZgMN2QcMnfXIWU7WfXBvmMsaOaolC/exU71X/UfXT6c5rR9FP7/L
anwSpDHhv4e1mf6I8dqRcBqOrxJtXFIzRcLLD445P6kzT1DySPhwx5AqPY/XVlTd4Zmxxgl79kft
Ee4VEF3y5Lt0kwEha5Ub76uHGuokcDtkvIZGpP3YY8DIsYIXE3/LXbuq49YLw/jWqQ65tCQ9GuZw
yRCvs0amGRqwvZEn/FSJYkApeB6l7NHNzmshhw+DMbjCoA7azy5XrD9Z4CG1UqqqAogwIyTo3BUW
ZRlikPPIhfaiglaCJQxFozu3JYv+hCxE9vJlZgLJj089suI8ED9WzCMPx3XNisein+BvXYZCgAaM
8T4uQub5AW35PjTWq9PEb41de1Wo/TYtypykLN8jJAOEk3tj05wgXJJPbDpnw2muk6G6MTt4uUJb
Zc2HelkiWNzhQfOBCEKWLd8wlI+osy80YZzo9rEpy6OlLzqLJsSE111s3euwJOeZ6awMgb8GMcku
Yn1BmFeKu6Ar21fosq9cXtsMw4Y+PmFAvVXE0pUie0rHcWjOdp0+20rx83LgKUVN1ig/VeZG0ein
pY4YpGsfVXAPAvFLgYSisd/oy9dNijrm6RFtW/lA2fQ96SdEidehrPeGkr6rfEhgWhESbuulY4NO
5QdzcEgnHrZJ/gUf60thjL7/PJA6UgN2Snt2aEl8UJeUCAOlbNUrtAXRo86UcykUNx3EdmjGc9R2
/yZRXPRM8gqz/l9KiXSM+WjYMXvORo00pbUZ0P431hcEl6u2zBYcwqiN8UOx2kuhFCd9QrwJx2+a
UK6XH0TNXVSQDt6c4p2y8yN1Rahqb+ZcEXtlM7OU+q1dLlVHcChDcYSPBAciczvnSLqiVzLZHCQO
IIgMYab4DcqXhn1qFaeLjYg3b7E3pZ95AhdI/Sux+0HhgYf1K3qvlQ4DVURbvYGbBxr5mmZManDF
hUgxWgQDvLJK9k34AmHdECC2HbfgwlrOwZDTAK6GqvUa7DUy49QcFUMbs6GyX2smUxJ2uknrsdrA
MIFZYmbrcMG3dFAa2z+CYSkVvuyRGSxF2BT04MFgHnQoIQzQlhUETeyOzCUkIC7pNJIvhoxMjvwB
xFJEeN+IwRxvjV/BjFQV9AglEt23OEWywA9nhx9QBcmXnbZ5UpFkFPqi/62aaT0wLa8AkXXos3qH
2PmabSDbJs2x3XnKIOiTDKlf00uQUDUOzQGsx25oQ3qyALZbjcWEdbNVoG/TNzPimBoFnYLgwSIP
Li2tnVTeBFastH+O5UWCytMkAG2lT4upXoM+1mgNlFF4SZeQkBHL9tRtE66XCedvpyMGZ62MxCzQ
wBDDEMA22Y8y8lRC4ZfcUghXdozXjAZRLl711nIllmO12q3JqmAbOKLktDdmGF6SpPelmhHa0O0p
ezfBWaD1TDlWljcggIXcwkmVMVJyjaxnM//VwidzKqR5G6rzcWL/zVw3qW5W/6iqcU8+iNc1Pmcc
fRUfQs+UcZEoEizQYPFPyLWtWsbDarcxa0RlcCNi9hoWLE/l34Q7dybkiiNRN27IJTTHZF9ibCt2
OBjIGspc/t8gXrV6F6vmMdT7Pbpu9QNnm6eXv8tfMyzjUmwlDQL+/DLCBFLBIAYMcAngXkXMoQpk
OfAOmx+uxNXQHtE3rnJszc33hOBJDhkeGz+ioNDrMzYgtyDnAXlLnQdqjbk6gT6A8DjuFrSrmu57
86eVrp3Y8ie15An53+nf9MJX+3/YRWrlG39sGn8IbHBpciEvV20Bfd2BM3EmemVFTh03XN7GJ8LK
ThGmCuyczc4JWUXW4pza4xOAEzKW6sTwmOliaCkH8pJR7SBRuMtS64M1p4b9asvfFnFSvreYixni
zRaX2Z7/L7uz7It3XBf5+4SEVtHvddwDXHeQfFm4EjaWcM35YvJKOug8TeQHTCAppgcEFEU8rWUk
+8301rJ/olZgWfQsF5p39gc6naXQswIShbCWVFlm4/SqSJYhKEAypbhRmIUatQ8whfGrgihbO8O/
S+GkqYsiSjhrgZQMdyeiSr/PUMpWrw4Gu9h4l1DtY3tm/Q6xhqukQZOUzscIh8mMk19AcGuxXLeR
AhqDhwZPAFwX/qixDiPbWw4UYlY3GjqPWh62NuIS5qsC0oAmX6LAYTrK1o8DLWrwlA+WTxtOFlFD
P3oMECn2Q7DvQbMLJtglFr8ZmoIA7mOgCJWiiXILpbl6pPPRZXPX1gwQGHe3gPDscXRlJk0CDd5c
svUJoVrWuK+QeU6qn8GEMVHn6Px9BQFaJfuOoU73Niw0WwC8wA4bMhkFleWWEWYcTMmB9FojCx1Z
Ut9MmK/xRAOJi5bzkTEYoLbUm2WWoohyFQQUDnd1xJgQuS1yTi+KgCnEjAUxRRDtVcIzmMBk9bhS
zARdbgpYrmI9ED71FP9vAAW9jZm0OX7cMjVI/bYlMmog4iRGQTAoH5OdnbgxNjSN2wJjSaAXnnpg
gMaajGbEq1jGzOG8BvROjHAFH1c/S+TWwqzQ8N1ME7Q+QDVDlO6yVNtW/AqpwW4M8RKX1o0U0BMp
XTVbiCCCTpYN60VTGlfJAVqTZzjLf7cQPOFoVdp2wDblDPphceySfr3vFMyIIVEWZU5uyAAFRSY7
C3kskmKYmMTUsmuDJ4mpZTODnFb8Ao2rUPo1OedrHW0D+gif8BS81vWKP2RM8qaLahij0pp2cgs+
9A4ZxIs69EXc9NEQ72BlL6vexHptxb8sZWfQ36xFCswZqpufLTNm3vwye2mxdDX5gn92mf8h6p/W
eo7/Pf4TYDKHWniS/K9O6b6sl4mxEWBAr/hpYOTwknWkGRjFR1/fQBn+7zxCHWMCupR1+nBqUWLI
kedjk4HvjP9FKtjFvicM69BJd+2nRI8VzS+hdJNnxL7cwAiWDhOGoTC9FfZr2l0N6TcMgJgigTEs
8sleRc6fAz4isSvv2O3NuE3VW96+xvFtiN7V5h+R4VnzYXXvlfY6M7DVWLs2ElFK8RsoSFv+KOnJ
ezRVIyuVHPn3IK6GOCnxdqSecuLvCY028EbdwsOxlcdLGFzBjmMgX8XooU3UhuoK0PvwQFilZVdZ
PGb1PUv+mTrU8Bx2HozSm6DzG1+iiHRZj6TiSXkqhMkOsEkspKcV5AeFjW1v/6Np03M/zEuscJ3r
JDxBCGPj/l8X7jnlfJ1EPOLYuIXfEyX/Naj2cxzAHUsjG96H1b/EPRSZqfa0SUUAAAAvy7cBuRwT
+4YJYUE+c+VhDYtAwVgp5hGtOjnXkVwXQwLo40CU5lEKSxMRcUoJNrhPOWhcLISe7LCyTdkkMumg
kxZ8DQ4jRjW96fP3ohAGGA7GgfdKNVZN/NpP730L0A4mS043Z2HhLHom3dlLbtPIXmZmYcoTw5wt
HZzSM+tNPfzF5icD5b5lUbvUdxbTGxthL6IZkNlIMVGXIzqcRYXuVLh5SfXRG0hfjfVitk7S8wy6
aFA3ACLt2Utl5u0UJzkhRFwZAZGqwwmoJj/MsQhfxuqbK1cy30hw41H/zEIgEHcl/p21h4wiXu//
GRpkeP3B16nNL3l768u/aoIofrHtXWavW8YvwXPsQy81MBNz9bY+v0g23URzDJf41MgBMwOon1mF
9F6yQmvllyR6LTdh8rC7rxxxDICiAfNmN6Qgoagu9pal80WdKtOvlFeDxX1X3gpqkowS1BFvJfVA
pLmlNKFd+bZZYptIsQkwWpnGjddxaK9EfaKjAImTPFJgJLP8WpaU2iiYcP+EA2pu51oOn4PCHjs/
OM3FKG8zijY7hP/BLLzNKTlVtrg4FMCGhOUiZeQtuaYmq+oaoY35YSAOL52eXFpkksY3kfQusIiO
dzfLmEdGL3b7xQ+EMdwM3gtp6+RfNSq0Rnsbnd8YFEXJSiSKf5hIrbvkqnfnZukey6MQV2HdQn3n
aOcoufKvaeSF5T7VL2jzRwkBjgQoHFmhTpeO4ZqHB028tdii9IrFHlVjgtQzGXcYgZjxzZtWnna6
CC62oBXtBj9Ba2oNuCZL6byY/OZ2N1r5c/mPkkgPc1Sz40Y9SSdKr+4PUcOpO52AMABJJ3siug8V
L+mM5RXSkpJMRzW292qCNkM392N6DEdi56ZPU1W2NUgIgrE8MdBqKRoxowrJicoRxDPwP5lwAgUM
GJgWgOqGAkIx1bd2INgU0+2UNvLM5Ao1/wwo/CdEAxpETLqt7h7Hyo1dz5eeNdtxsWThhxWd6XHD
VpnYxcw2ZQZOtgD25pSH+Nw2OuSl+GINpHBELYrR8UNtlDtSfVwQ45scqmSWTB78X79Pn7GmsqaE
KFQmDDiLrTYkd6I699Mg7bUlXDQcDyllVWH3m3QBtDflccqWZo3jZsmLGe2PkkvNjDHdieloiZpc
JewaQ/Le6uEL6aa3nvzqAZtZa6ITU4MtGZ9+zvgqU38khGwDabxwEZb5mjIbvhUMuK3MfQEwK0jy
7Zwau4ASx4Q5CSADPbq1B3wvRfYuabqdxtTSUiM/DEhxATsYUfKpRI2UDLVB5GgdDktJZ/U0zH5i
Bw/DxImn5U9VHaWVavQW1udd2LEgLYbhOddsJkO2/qSI3XqNv1It1Ke58GCjisFdwBOA8Ih9Jzvc
RczF4ThuBncaBFKRBpktkU3UZcpvRRKnoS49Sv3eDlCy1Fupdf1hyXXNA6YqWVg/NEk/mqLbKnHN
Fk6CjKKd+SF3CUqZkpWh28sw2OfypOfVVyv3/gw2fXFc5svCaOFrDQbt8OR8C4h6E1FSq7Alqlgz
rym1rkXGA5fAfGk0CosAXiMtOFD9Ncj0I/bG26AMsKn++rQ/pxprxjGS/3oodZS8/3F0JluNI1EQ
/SKdI6WGTG3xbAwYY8DURodR85wav76velE9VFcXlG1JL+NF3KjAZppG/m8u+JA66tNgdDN+PHAe
M/1RNaCPUdBEvESJCDgO45eq79O3XBlXF3NegHutaaonskyfObGRMqe9m/4rVoGsBUhKuK31PfqQ
uryeb7qOWSygRQTjY2NZjw7fO1yfx0EO59YzzxF7wj6BLlK9iG7+qrvoTODjs7rJeGIWZd1fLC4J
kJ5eoK9Q908j9zE7hy7KyZp9z72jpksLZV+6r4OK94H+TaGFVcp4b011durs4nIOxCmw8bzs3vWJ
WHo7d0anL/vn2bOf4EqePDs5TSz/WjiwbUdXqHmsUfmLeD4Fzbwr+/wClcejDDen4Nw0QsQaa3yJ
k+gWKNamXUfIXqAZF+Dac45yshAb0iibamw2NrUXvtzZMKYzTDRZoh40Xt7YCHcjbbpUDgMZD6ie
gEg9lKxFSRlwYwexcTY1VaD00nc8eOjUAhau7yrzz0q3PvomCe3Z/i4CwE8FylTHwqC09D4JGYTl
tQM30qRfcT8dZlw6iQOWM/Y2dqm3y9kwAvqi5lcPldVlm8sXcifrZEbV2S6sd5XOqzl59XrjmLBd
V5CtphAzvn23Ts1nW34mQMLAgNMbEJNyYh8KphMExd7L/SdMTPKl8h2SzQjg9vhE8GjtxlBFHNQF
AENe/jDYyz7uroP5oFo+4MO/wJuOwHbxQVqbSHf7ucVF6Fioh5/O/DTiH6WUCHt2BOO09YdnN4if
4YQ+glXZU3FpYkbq5wAPKwZoHVMHGRHJyLutMhijGCTG/pZkPtYQOv+SjAANUE+bSSsBzY7hucgR
meCheJAWmz1PbbEvIINGXPSVEueEH7bnnQNXnTONex/0lkgNDOwskG+eDJ9DRlzYk0egdf8Seu50
FR9yNgxd5+yFUZ0maAJiQb8axSGzOZ7JaT4EsTyV9Y/GyttWLnGN7Nj6PlkEouSm96BG++TeorMX
Vo+CHyDZnmlLgN5uP6uIpEQlPmtczSW4vzFz3+bJeo9N4184ZuewnTcg5OStnNJHt013WYcDklYu
10OgI1ieW+GxcJt3DpJOBLPoEGP34tDfQwSTV1FuOA3xs/wDIBUAZXTNkBLCsFScZ3mY1WfADakI
d46+0ABcigeyJ18lDYP1qR32VnOMY4BpfBxPznCdC27aexCmcbpMRQG3FNAEwSWs35PkOwKk5vJD
54saH2Mfw+EynaJjyRHBd84iPzRYXTm+5puyvYCKmqn1c7474o/V1bL/piq+i5tzknw24wvS63iz
iqc5/2AFMjLcOxct92hvnPmq/ib9XW4dOutgqKOhDyWontpfyeDBnP4N5DdZr8rio0VuUPrNFu9d
A+aQAY+ciDZ+wDRxO/shcIXt9Sel8mBYvt2Jyh3nN6u/dYX57EMAeirFj3IuFh9bHOhLtGyLbb3G
rpE/zwkwq2vTfTBlO/GVtm7SZQxXpAul+YsFgXVp32abeZEscA6mZBGHjLGyeuMP38cnSHQ8zfAk
HR3jXhYXT5K/fNA05hXntCZaS+im4bRU+gExpz+yEpu5OcCQf6RQbmVDCU9brlx+4MZm7IWCp28u
tEijeBLGCcZGO3917X3Tf8jhGDL4tdwiEP4MVtjDfRYcx+kRdEaNkYtNZPqgicKSSRV/Y8dLNb+I
7B3U9IyVMD5J/VDqR8sPicbGd7b6jZU6ZqSZmH8DEDyB47JZXViuKzoMWc/T3oMtvYaJOkYXSC/L
28vHuxSHKMRPCjoyxYtV5dDvT8x3JsFV59tV7LvfrebAdzb4911zXwGelqBJ3sLiR6vPGTJxP7yb
aHm6oHLs5hinpmM3cMYSnfxytoClqccHOexzf2vQQ09ndneI7EuoHhnoMyLcrgT28C3LfxbHPnAW
TvuVQhi2zkH96MwbYptVRLMJd/BrWSF5619X/dndtcovdDpF5SuCvRX8ZOJFM0WzXuQaUCivMrhk
Bksl8Zm7DyHH5iYA5zd9lc7DqJ/QhjMXZssKBmnjEsp85aKZE9IbV6t7aAWUe0K9C/vuMkxY3I/B
/C9yT7m6x3hVaFRVenOePGRb9c7pJbQ+EyLNDVfciMBeZBh0nnzQV+hcyDxPTvc5sZvPx3SjCBVo
kESsTe6sMV05+e9y3l7uE3zzQDYRKaazXz5M3Ouhusc9ePyvvP2KIcUsD7dHg9tf8ObjIqY5CLdM
vOnzh2zcRt7POL774jcRf5586fh4jUjuQtFfQzy7onMz5oj81Q+Au6q112Dyqt5FcDKgzXjrGB82
iXdjcUQTZYzOygHdstfBU68PXfOYzfeyfdbWo/IeveY1z86yfU8wZPmufSeJnlj+tU3PAN8N9ylI
d/xDxo3RIplR/AUh2AF1U1BHYujDFlI6DCfAPw+R91tnRzraTSyk5jk1zpO4AnnmiMC2eiQZ98pb
bxI4gX9g8ZaI6q0WVyd8aIhZW9mW0NbU4gt68AaMR29R+OfbLwgoHsHBjh6j4kugNjkEKh00N5Md
JaoS3Nzftj2PIfGD8i1HKOUhoPyXyX+skn/t/GDDrbHes/rfcoGRMTWX7JsFPNX6Q1EcCFhM3jVF
7A6Luy57Ce2jIx7qejv3j2zaRkLm4iUmNKCCi18e8/TsTxh71k33ThUIeHCMcfcWi05H3EuGdutg
BU8sPgL02o6UwfjYL+ACQpS6w/w9zhU4FGg9WVB669QIPWqc3Tca7W+hwqWMkeE8zcTqpuAWcSAI
RYznkmqjpXeZYyql06285Ib3WhTRl5HW31OWbjqGHWtqfyWT5trvbynpv7tKoGEolostvb8zBXIs
6c3z6DEej1371ucDvvvQhDgSghlXUq0pEaFHO6f0yvfo0q4Suckp6ax1/mCJChSVBajdCjHBAtTm
HamNlAVClawh3zu4dRf0mjH8pnWFiQhet7Qjd1M6LYb0gBgFW5Y/KB9sw6JsQR3QG08CycObP9p7
SyL5dE6JjOuQwUichKNc4hprLr585+nywKAf3GcoyPjVd0ZXnz27WyeDvf5/4UndBi7Apmb1GW3n
HAOu1FGEwuHxQZvh45FmhSw+d9umN48ZNSpIu97ZVBXrqArozDxxtqrGnXbV9AjH1TEh9rsJgrGe
cOdnBv51vOO8GO466CKxpaJ5PZax3uqOG6KIOUBVs/+bW1psU6hmpWCJmxgHNVkxOJZ23cU5FAjT
IzLpRBPX8GXs7fvcjChozFr0asM4OQxRLEtzpkFO6fRl8mBgkyE5h9GvVj8Fkb9ThaKnpKXJUiHq
9nW9kH3Cj46It56mz9Igz9IsbFy3KEamjfJepXgly5BbyPJ+Q+k/KMq5MS7xvBhqmsb9H4lYbhYA
5FzQcjUAXF73+DAkQJeMlu92YH+9khzZRg15WY4TzwfoFTSaGHeTRQiGrf19XDvTXjfOX6NUQeXT
j5NnC6WjMlZdb0aHmerzbTZUuL4bJHYa2wDXxo3YonQW5ptjge2c8SF0rriPrPJSD011sfiAs1YG
F0u6a3Crbxe2DVU+7T1bkvbYlzziHQ6dfZnCNjBA9+JkXUWaVETtZdcCV1Db3GYCQZHtWju6Eblr
WvY6wl+6mtqy3lFrtJkKSanXkGxZRioMJ4vqtzzX6YhGh5eFuW09668SKAydrMkjIgvwlVVLLngi
qCx648U1/CcwLAWBRXrXCr94VHld05DZ74LqXc+YKqUCORrnTnHo6OOaemU8xDAFAlMMxyRm9IlI
AEP2P7U2WbFMJhjJIx61WXdvNdNDungfzD7Ab1o1O8fgBO9XtLznSN5kX9jNQKSnCqqOxCZoE3g4
I6HsMeaKdVB3yhrPhN0AueM3Zj6IvNOUq+Sp6+YP1WbFdlbxzjQce60BFJKLt7ODX/jeLuoopspV
SLsLXs67qeSXeO3ITDTboJaBwTkTM7vI8/M+pjpyUwUmuWgZ3sacHBQwI4mrJjGf+3bGSj9fRlS7
XVaxTHY748NJgycGr+B+LAcgLJr0SB4brDG0hcIH5myQT5MEQDCXoLWELyVzlTxKOrGYQcIzHDaM
+W15z6faXBlxCp0/XbLVnvNMvwzZgDR76HOPXUZCjCDqL1aRrDOHFZPrJWIbN4TQU6zkwiG0UgUO
gVmTWpeS45MO7qpx0OvBgoeBH3fd+MhdgzN3K3v0MBuL8rOxh+yuKCmVcIyG9Awuf8j54YrGFsxG
PV0cBVKYoiIXuykCr8nOOc+MfVJzTHJ7H4oLW6M0wVHvdQ1YtTrYCuQ6rNK8DU5WsE5go9xVHjuy
qB9XLWUc1CDGm6Z3SVH4T2OHRb5VE5h8rFWAtPtDPxX4aJP5Fkd0dBlg0rcoKy9J7r3ySdsxsv2h
PANcnR3k0X54A75vE0EonwBe3dykZX2sOiYB6yeAMOOW5DLo4DngrXpOA97jJJlaLqDokAljQCUK
/2pBgKud2EqOWBBAT3Urh5Ov2ennLCdCnOQD9Dj/2c9huhkBESx0C27uGBQzOqU3XS3fEh2dAtu4
R3czJHdpv6xu/eBcQQpdOkJ0bRqsB2EJwPk1vaK8uF4HPq81/e8Mtu/O6ZJjabP4MtAmcAuFT23O
U8QS51j0x4nVJ2CL14R79sojBBR69qbUbATUFJ7EECEmTXhbKJHnJWuIN7JKy3R6heJPG4k3fyvb
/KSl4jO3vgdkpGTyqK6H7EDLcLMRzfi3XKdDP9X8Sw2FWT20XmwfYhuiQEeJS0UX3UpJ9yxDnuoy
6ymPzuDDe8BtG0iQJD5YR3A7ubMdzMFtYpu7Zi7eFug8hGW83qY5blKDao6wF2s/XtZT+M3mCGXc
ndmUYtF4caFN+6PLuOuKnxjuMwYfKOkLOy/JnVs2N9lZY8Ucncdhzo5+On1HZSeoa0Hf64Nlm5r5
9C7kobuFmsqtl7BQOkmaiI5M70xyfBS5VwU8pF9tqs4qZ+mk4orfNn5Nvo6zYlX/5j06bRhV3nZo
79ng4uJuFRt5rI9eHTxPQuZ7jOySJyTdlvlmaqXmZsjau89q+H3F2atNtpA0l/oxTKnEa59iXL2w
uR604wKeN/U10LCRImhf2G27k88KRttEQRYOJ+jnYGD72N56oics2tE6HzAwPWlOXFLOnHO5vmwe
MgNjod/sg56TO0109rrIwZvO2F2n5I8DGc/O+2Bm+xnYvJqGsF9iaUYna9hocu1CkkqSmk6xyiGb
xlISkmRLXq4+OyOvo9DavnPH4M2YrVVvczPtIooAOw+TdVmS+XMnnlMTGWrJdRzYzocy5+fScARn
Y32aRHmr6f9Ixh7PSEQa13hWfhdugc3zkrHVndiDq05+h5a/LcHPHqrEzPCDXvsgO7qaKNMQ5YqL
h2cCrl3enaCBG4bfxcg9xlLCW2FCPhXiDWt/RXCAajr8U1xdhfGSF8ALnLb5qdsFstM353zyhrXF
2JgYHjYjqGYlXV9p7u4y1QyIN9BnRwL7mbzFUoA6Ig6DXfbqzwlpXWSGAJ113frJNc4VPVtxdWvx
ja/b/9EiDWlia22W+fdEjCscEtDpEVuYQVm/neFfTT/diZKZU0iGA8fbJdx3AbpEn22XXByTj6Xv
4+/u3LUWXUJ46iUwBrWq5aufAAel5+V3knV4mDQYOdbjC585IBeVIo26bEF4kYzkyUv9pQUP0Pwo
KQdgD5K4LhmMPqOY1Rc+PSz2qejbz153j1nyirb7G4X9Pjb6A+1vexdXjTJfrJrAzKgHlsduTe64
+3WTPz+1Eb46VkolGe10UQ18WkE7md1yz3vFQsEng/cisUk6ZmXJpZqQF0+Bz4qc/qwe2FZPhgcs
g3nsDJa1qWnD9p62hBIANLMq6qPpGDL+th0H8lrwbtiqeRhd3CpJqF9d6uCpIEC6IVi31wx5EGUG
i9wJ6wB2kId+aSHOoKlMFZRCadioyf63XP63YuAQMKcc7QdnXU6eS4qGSKzCYbbOs/TJDVAuk9y0
+Y/aWOWueJidHs+OScmfk+IyqniQJwmHfNa9tN7Qq+tMv2CniEiEdky5DSdObCSBUze0uITWjmkf
vJJt0zzvsxu1IWzVLUkOkx5F4RCpV9Ob49SXrNrx2N+YzfArM7ja4aOeAbH0Hj5M3Xd7Ubj37kxT
eJ3q9f+/olx+m7lMzkEyvcmh5NSkax7eNtn5HMvBGIDbBzHO1sa8DbP/GQqeszWq+B067ewXPCpq
grnT0B6wv/CBdfuHDHCxRXuNqvA5JAExasMQL21BjMaeCuavc2fgvQvbrl1ZZvUaVYx2cSVoLM2q
a92CCbJI51Qd5YOekdDOI0hAGSn0DEntZ54TKit1cvU4tuLD+conjtvRn+/KYdvYAA8jTpMt3U5L
AAtWTeEdPVmPUKIKtaUH/NAa3Xh0qojoeo+ru/HQMn1sGPFwgtBNxKAarubMR2HWHjjYecCa7gAh
8UjvlVMPdNectxw+Zw4Vw3eAPB9GuJZqbgWRgd0P5nBB8qsLL4HXKxTUZNuqPMHLnrKZjntMsAA1
pPeqU/PNH0ncFHQ0tTJ/GpZimyDr3lvuUfyx8bx0gjfSmd4xTTPhsBcFAHAeTPPbCRcHe+udUjN6
TSK0wTGsMU6XhPkh/bDjHYytzenzbuox4wThi5Ma70ZAQjwOHQxxFlvi2pHfbsg0hQkDK5IGrDkG
sE8QKVZtFiY7RQDT0O59CP0RAQJ3ZaN8/25Kl0SOKPZmO8NOq660LK9Me/4sWw6jdNag6XhHVXQ7
NQ5AC9POWndQonGo4zRVOG/wNxaQAFKDWBz076tVUsPJLkLzLLpZCyKNejEMyoLmhEA+m0bCW5n6
xOPDaJtAAsbtJf1NX073VdsVx7yquQlzrxjbE4hK+AoiJo89Rfk9ORQKYJuDw4d4SlAgmhQ8K+1U
HSEKN9r3c/Yz2kzEoUf8YCqOcTb8FtRWrvxa0CadPqVV9mKJxl6n9hteqw8dV1f9mj8xlSy0Gtj7
U4StSdI4hVi5HSTWatunQJAT3gUz1l86RiH5/uZV1wi3mbMWrQQ2naQLA5qnAJoyfLuvwi3uRCO3
U+K+Vvi35sT4kQ32abcrd4XAaTGbPPErKgfymDt0NXxYJWor5e9gIxpj2Lfao6akw5BlTkwWDs3r
yqDzImea7uHTInUbrNdsv96E4tEroMEOlnNy2lGvjkkTXTmugz8N4+g+tJ2trBIBN5gYQWizFYm3
BAUhZtEehpJR1ufesUjSDK7awF+beHloh7HzN79DLVeQJYyaIstOhZhd+jUE1pvpld02WIoSGxKG
c8bMYXevnR2deMibIVaFXrJsdBpHY6QFTZRNi1HNRZrpCkWtA1zh0Wz3cY/NzYdc3+SB2FtZBMdK
0/gUgBlezHFkSQn26EPrYXA1oJhoTi1DGZPUcfVlNtqnClufYVN6wOSGuJX/JKpH861PfRf+Dtr8
yulasrRHJAD+SZLNV0tZV+CxHBmKiEiRhefLbR7rHtSZFxOMz0hUtSNsQcOdqY4V83OXMVVTUcoy
KvL3Np8TRmXjYFCUbY6whFPmuaKOv7oweuc0x58h1pwweI5qszzUDu4Yw6IgOUp59g0LzaXchhYt
J1PI1xpwtLGA4EOP5Geo8SXT9WNizOfFiNeGI98Dh4GkS6NDbDzVFZ15ReEek7C7Nj7Xe626/ERT
9qpUNltsKTHMjKN5V1TYbrM0ZtLwgUS6BaaG2hr5Y9IxVadyz5Px3afrThvO87zUuyoRvZAwJDrA
Y722G49bQkGGTdCKIIVumey5sBhraSbLMHy8iDyK8fRH53jxGhA1SidrWMnlK/lk25KeNr9AGYdf
2spgIuW63wz+pdbcI3TtUOJgvsuQR5Brf9JKROq5vnfC5D4fuy9uMSTWUkIZaAd70pB7DHXfQdCf
ylCGK9n2Z96LqDPefYrAXYLDLEkhMRKfBHSTL8IhI3yYjJySwgxnRvsUVmI7LbUaefU69cWzbgmY
xKZNdNW6BZHJ0Uvxzei02tb1eJWUGaFrc3eZ+LBUZfuPwGe9pgPzG+fltdGwe6eCiEMsqDabBVNO
olC2s0FujL4K1/q3KsuzbaiDKw3MOyW1L9D6nhVemyUd0K7MwME9RyfGkElOm0Pz7sRiPmpBTLgY
QDKAdYUKYcbI0MOzltnerWqChTUTeZcvmdiRSDalDi6O67VhB1++g0Dkj+HFsPdTLK44Kf4ovlCb
aYBXL1t6Ah182BHdJncuwokRcsQN/BE6U/Xakdm/zuO3VCE7OxNpOF2KQ0Y2s72ObokTE2yq8hmB
GalbWyP9zdSJAT1JUWX68MyzCuxFLqFzmNi36kpMq6LzP6JJM4nFMG8zU23DjU1TMOZBRomKGhV7
AoY6gMJCEaZ1I4Eu4CTfve05d0JbX0OfNNjJlqAg0nvtuW9WGD6jaj1QGnyfxw7Pa+4xiMxrDUZp
tHksuV391/Rihfr8r3VzCiK4w1tsvLMGVtdyhsStjdPjk0MIYrdzHArK+gjgxHee6g9ThU2obVmP
WB73YCbURUNcAXiANKnATgY4flamEUAepAmK4jayBZxmsix5igxnODbZwr7pV7M7fRlJcXPRiZTj
HpTCLjiTfe1xoyOaWm8i7r5SU755cbSCHzjieeICVDVQnxhPNf0O/fISC8AZ8KM/TWpzyRaPJ+xG
azTVzwybQ4vhSRNxFE5K7WztM0ozucxdWKwDxW3YrLyXwZifXEoEOECDpPaWZ529Y5DrYZrEzrbA
k9O61CE01A6Awj8GOvknOPhjZbUomBrYTvmeUBtFWVifY3HNgzSn5Sz+HUX6KlvvTwVcg5za24JA
f1G+dp0ias70LXrAM52GC1FnPl0ay19oM4FfUSw7UbJ/bPchjVoeAQ5X7Kwqyzd+ZV/Jw5JJwBdW
zDAPyG4lgiKneLCPCe/0dvTASUZEFFWysAppVpxiwm/ahae5eGRoc/sbZ5JmmB/8GTa7GWBrq3yz
3NJrugjPSmyE+Tfm3ZsX5JeCZnnRi2dQxMmjPVB7Ykj4ruUEEjVt5osdBeg94aK+w5+NjvPEIwqw
rL+u8+DdGfP3IMFIOgVIgAtoLw9TKJlRc6spdMok8A/Sztx+Db8lV8GEmSRYPuYx+QT4bgfdv3nO
Gnz+7GNohl0oZKBqbMqen3ouSjpG3pPlffNVQKcLZET7mLeFfrXZz7glVPBel5hYK5p/anSkjdOk
09qv2J8UDjNP5cJ0b7qyWb7Br2ny3ltKPUh9hWx+SFpQc93sUglS255nNsTph1sjCkolz31Z4bEw
QrGOrH3fQe7M/TJ8rFvV3jGFi31p49dKE9L0BbZk/JMYr+kli/c9BWO8lXw+A7u2D22BRDnhsIa9
yX7SmxSgS4cIPfZXOEg0Ek+MqkZxZ6YwqrJxsrG2HnsMv4iWeJcToooIp7y0zbpXoMLLXvh3QaUb
NmYpT/R4W5dsl/3eh2An2AnbOf+77UCpoI1kNGF61FTk4o03rS0ByTHKOuhR00+F4bMopy+xdHMN
Bmi/2XvhWvnpJ8/EyZuJdcaaNKc8cJ9U07UUpC+7EYean8GcKxyJAlKhQO5rxe/glEW0wSM0N7+D
Mo8uwFUrZHliSaDeCdAao1DTUUJSkiLV2yDXt8DLs03msEAoDArkZz6gTVR+wCi4lWUPpqpDJ+BV
qYyIAbYLlyzdWVFRgMJGNCpvQLk0gvTzzL5hlVPqG7pq7/c2QEoFsLBzL3abeVtHshw1gL5nPENX
Vka+znwcGtvaVooKHo8J02uaN0z8FNHoq5GSZKjnPRLyRyY9cGHkzeRYwYOzWIlaxU8QDEfbLQyG
Sjbi/dw9thwRhpSjozZGev0kCKgMpgqkDMIg8ZqSuXqVGB0BSi2WzXJPM/ez03nvdYgGZhmA7YLJ
owPYqo9NPx46DxQwfNdiPf7lYSxXmPoDBjqL0BYrRuPVqGb90NKJTVR03LW2sUeYOxuTblcNGiKx
e/oBqSxbOQbQbpvQOVeitRFyuEjfhtIV4AeWk7W141kf7RzrZMlqa6sW00bRkRaZHXQLN2nY6SkP
5TKzJMavBYBpZy28JkJQbU/TaOOX9Ft6tYnCPRrrhvXxvaWRdkpcCXV9bCcaM7OxX463XJ05vo84
GZgf3Jyy6gEShk/VVF6XqBBQs2yLJcooHzPTJiTv0AEeRuY1L7hMK4bITKqeiGz63JSB8+zp8c4N
6R/1UpzSaKGU5UgcvxR30UjKaYb9XgEvyZPepsrTYm03QboZMjILAyAXwxb92SVxPsXnYXLF3hW0
LLqIjGhJnrm3qClm1vVxbWrXeE6saq+goA1E1Y/RVLxZOu8PmVeevADwjG24NPVYNlUVo7mhQIOy
kYm1Vlgbnyh5f20OtVB51ZcR+WCk6uBVAZ1BEeDFThu6cDUfhXicYJYKCak9/ukc8C6R6X330qT8
Gl9nNRCkwWIwyQBgfRdPGzeZ9wMHYcqaxLAqCCDEvomDGt6ovQR9MjC3mL6JfHCrXmNpNijIyxxx
40T+r0rmEUwn/vS5ZsuTD1TLfrYjzwlxczDBUbeFxsYBUY3zLXWB1kXu55icxonHpB0NT3B8WQ+E
T13rwHD1TRJkfQjYqmevOd/cqZbUQtVvFDB7K1x5l9LJngeDLhkzsv61XvVMbxUqBS8Yj2z0WHa0
AYoD5CFgwX66LLmD5eWZq6/YnS5Ri3VdO8VlGp0Xd5p75C9YNINnvXZudmCAZ2/dk6iscRbzZZPg
gZM5hH18IxSkkOqan+vOf2n6d4NOS8+bTzSTiDukO5gWAM46hbqr5dzvc5atkUuFZ+MRP6kgRgpr
OqI0hWzp6Q1GXeQ0ShdP59EkEqKKLYG6UQChmEcsw9Wun+HpiTvNts0Oep6YVG7TlduN064EkJZg
36b3mTcEIExDQCIbDi0X5QyS0co/IpZHQfYb+s2h6JLHmltx+5f6PL9lh9bRs5tqjKPoO43wlsGV
asp1yrJ8x9TWMibh2CiNjZm6z3Gc/wvy8J0tINyPnt2uj9cp2IYc6Hs1sy9DJcMeFvIlvIeACr3S
P/uG4P5JpM4WGw+fZsOcOhanuXwdK7KQJszppnxtB8/BpQxH1aeaxKY6OlDUlrAm13b5LyO7UzID
uXrArzg+JDD3c+xKFs6jEB0mBdBaCP6uwBEn9Z2bfzbxOet6BDrCrARgOmZ2elrXMZEfOvXQbb8t
be+prI+4wLEBzR1E6DiyVmK5MdUK7RIHEL//XE5rxJY7ExT/ogXakM9bDnUDR9OGk3UYOytCrPYm
RirOfR/UAAvhKt4X1NrC5EUq9zqOlchW7KDYfcNExUnoDJAimQudLxpiVj2rQJMDNGGndV1aKwev
S56u3JotUTVH39pFBi783TjP3d2UIeXR09CvmGnOQ0LsK6WxnAkQ1mREiSxmhcyoXfqbXABkxpK5
3zW+z0Pb29fGrSIk2/aSiEe8rSglywDbpR0H9Cp9XBrZfYyyo8nhSWXHjpwc97YTBxbNexw+hNgP
+uLTlFcXdTRbOlNVTjFRzHMOn7RJYsT6DQsT3rGq35XubMaX0t96dklcFJ5n0FucrwNcMn6YbpZe
1aXczyP1awJumQxMuvCAEwRMoAE5J/usn0jNFCe0Z5LV9Um5/zCg5a7yaIXFGxlya0soIrFb8vB+
SjU1ad7llk3OAegDNsmpvVmV/hABt8XUlU9C27cy8aHmW5yMgJtUQpiryEZazaqYXbeRvXaOvfWM
Yq0L/aJNzjD2BBbQCRbn/M4VoCaJEdb04/rrKindV0EZmmja6MMpCYl6HUgElrnGpc2x7YxZP59m
F6dw73kdriVHH3M6RMG9wOOh7ZsjpM9juLeNzzDp+qvdA5ppB8444zsPG7ObXr05CZ///wvO8Om+
Z5ILpPGaZWP0aMqBGA3W/qdQgbPs8/HElqS+ny1oTLIIilM5sOuaVJ+e2R77d60MzZ0yGpfaASgc
syS9rJI3p2qGi6GVve7tSR7CvqfJc3QfY7dSuJGqioIH3gXEmOxYVXh/uFCOpH+mf74UirfWHo4y
7MrX5ecpqxhszLhesOSFo/QnmGbzxLa/P0hqPu1ElTenjS5GazvPpc6JuPGr///pOfU8mk5qtYn7
ju2XrmoOnkm0z10M5S3yweuCSmmLnH5Iu5PH0OQKsb05vXlOSd9SLR+dxpi27LvL92guLrYl1Zlt
V/06wPP8/6dRbND5K1I/RSvrlS0i9fG/rp+MQbEfSgK6o2RAb0cM8oTCffiqyzw2Fe6GczU8q94Q
2wp300tZwhdvban55G+iMXJ+xFgh1iqtLrGPyaQYUdh0G4dPUgNUHzq7uTP9oTnpGbtPQ1ncazyk
7kqRxHiRGseB11r/htZJHpHbKClwJu9XoNHps+m75rNKG/8paZuzK0Ck8ZXfmxjYtRkofdLktZps
4KAWNtMtrubvyo3qM+pff6nz6cnnietI1tNzuGvhgkDumuzTbChYY1Z3yei/WivDvVU1ht+8IBo3
V026UzZ+HRv3Agcho72HLnMXg6DYT5jKXwy6EiU8ssiqykMr9MhnB+5Rmepql3jhy7Lg2Esn8h+m
qPuQtm7v6/8oO48lyZEsy/5KSqwH1QoFU4x01cLdOHNmHmwDifDwAOccXz8HiKwKkjmZ3RuIG3EY
DAai+t6952Jthcc0HIC0BZbPK43ULi1X8pji4nmMk4Z4y+Ew1olEFRXiEEq1j8nU88jmngEbDPWM
n9xVLny5qiWKpQWecBengMprxr8kKwD8Xhapg0RoilO1Ze57tgWHvPBkf7Sjbtr4kwKNzxF0P5jy
xQfW9mlA8gck0LwYEcGFVFFp0jmecQnxWA2crdSj6m5te0XCcSLNU14UyEBssVGCoMKkKj8MHpkB
coCKPsEAHblXBTlg3iocCAMQEn5JP20AYcAz1vvPtr41M0aHN1PobCZa3Gth2s227/g5B8cFnxZt
g7HHDBU2n8yw5fRX8XgMbBjI8FGi2wmqm7ixi6reG3DenLnZHlDCmvz84uro1BlqA8PRoARU9Mo3
ujkndkuGqtSMdoUbIBJqu9BByYbOtRc6AplJVmvG5Y9Nn/nnwQaLrRKGwGk1Hrhr2AcnBsAWOM34
AZUffrkihPxdSxfE2PRJNLK6ZgUmpLoB+GurhJKjkLc9terTOHIfz/umPBpwI1XqTQwLBVMVqSEQ
y8FWcD/bl4NkwjXqRwfOGt6oO5e/OyUR2NkxvCWSm5rcUQcgEtk7imOMAuLmQwuGHoEu9WignloV
PI4t7Ke6dfJ1QN+SlrBobiOhQy5H5lsMqf4kDYSDPsfDi5DZXWJFK21ELm1aWn+OoK3QhkWsXY/a
QDmrRETDJGfDaqNDaW6MwrZPTO8x4WrSWZf8HPvEDPeN6uv30oC9ITBZWFwhYAhZyVnNgBp7trbD
Lsgc5tN+1zA+scJyR1EFmYkhoq09RmpXDibd2k5UxWUMwCfpQM7AfVR0dpcFbgqIUFOG8u4j/RqE
/fSm77BAcUtNRghjTYJka17UDR11bUJZjvJFHYwRoDUhfuc8QdIZtt2RnhnzyCKqCHbsxNkU4UNb
9OYuctr4DOuzuQnKKt8sD00tjs83kwkRyuAkuZkATs46TQoWDdXBzJHEFmr1FQthea8sbH+6SvCP
cbTeO6Z+T1Q3/iWnqY7NvBBlAglKyF1YptZBKd3bI0GJvkAKwMpVJeOjRHOw7WvjSyOsl7hKy6Pr
2g1GEleQspPFjEnqfcBIdgWMqLkS8t5vZdE0NPmgdJu57Z9tlAo3ta3pd6404E0lhKG0bjRe0kGC
uVCberDUa+YhGo3lqK0rFwqq33gkV03GtJFvUTOFFMFfJNPIXqvtoy3T/NK3zGfdwWCs3ePiArhh
nRrYmGHFZKfV0cnFQ0Z9yq0JIbbFs9vP0kAbinTORPtQ2WG7DoMc846GHDHTEANqwPnayj3mlm++
Lchz6jKOwMwbocNE+DQmj+pWIIFXtT3O2LxC1uTX4qH1Zs0IYbdC2+R2SoXJinS0caRDBXp8bHBC
HePS3bSZ18+XtZtMODYdazM++loXH0WXsN6UaY9E7vN2sIjZmVI933E4fW5gwVwGSXXVrlMQ+zE3
PmXmhM+77T7OVfvkFnpx79mKiWDAOD72D0wCgqOd0GjKt35Ri0vBtOwpLTL+lfAqVIvjjeodeWyk
NxyVRpJcA9FrWdBCIFWFaq2iHH/yqcUWQDIO0DgBXJPypb+XQ+M9NK1+tMyoe5qhR21gtCi8DG/X
RMeWi+y5oFZCf7DLnlRJmkkW9vdccI8T5smzbpYStx2VHHK5Ete2j5OngZOaF3wfdCpBNq6Ilza4
CUVM5bjIyFVo0HzLS2Gc0nnRhNHziC9p24rAa+FL89zyatSnALsi74FZXjY7XK8U3ID2QwO4LIvl
+eWvRk4fx5bR9y/PLw8NMYcQyZaAbbfyaPyWZUTSI0P7NB7VpYZAi7s12uVSXw9d38Ea5gqQZ0xo
SN6VWFAkCgqP00ep4n6yfSz9kxdchkxDjj7FerJWyZygUIvgosMdvCx/sQPco17X4H+4eEQMwY6V
4YoDfWGLenqIqq+iH7XpTA2KXdBdNEHJzKrns2eBO80L2srTRvl4JMIua88J9djSZ9hTtRUE1Sxy
76a4de8yC8V05DpcI2V5NXGx7fzuXWXr/UGr4v5A3VyAfEqsD51QjAJb14PpETlnJ/He2zr7uS9E
A24ieEA1xlB4/gWXv5r54fJXJSnl0K0BVcj3LGY7ZN76eyGLCVQ1iySO8Q1P+PVC9Be+FZespxF3
ywJkKB7b2jyOQuwN3yt2GEctIP9+c4A0WCSWcarmRVRW1VZIWluWlX11I3PY11YRgcyRX82oaI7f
FwUu152KdFKcK9WJmXGK1A76AMEnXNaYxtBGbmv3xRU1ORbcULCJfh1CX751KJBxE5j7iy5ptS5m
16DAvxHUqkWS4+IR0kvtOZywXYYBoOO0r55mhU3LRHbQvPbYjcI6LwvaK+HanEqoKpOffoZXbBOW
0NLFlhAOM4J0uS+tUJWMmMlGqh3IJPLJbr4mzLmqGkOQrbxs46CaOKCCUSeatweVMv+VVX5XVN0l
wkzAOc3VNB7wPY39SJHGukNlDI9NQ11hJoH3NKLivJUN1QEjYTwuNCuZTx91jd2MVhApiJA7PpXU
Vx99GxRRatYgiVpuacA2tJyQkAlX64V6CaFewoJ4qhnvp25UxypJXBTwzNRwWII/82xS1xy/eBcJ
o+C8YZxTQTBMkSBsaNsfGgXffsASrjHJWukZtF8HhNeKiCCmiobS9+Ii3Jy8XjMW1z5G4dFRaPLG
jyVqmFt8HeHFBpFxDCvxyD++izo17uUISd+jkYMiZZ04KeSnmrJUBal17cHMXGf1id4ood0BRY8C
ZmUa2oAUHYHjItAfqZSs9ML5Erklc5rONe6HmNwmL64TQjd8izA+g2pLYLgPUU7UQzpUTKuEcab2
SQbQfFBA9snogPqYSDt+Mk+XL2ZEQamnhxt1g7czhlKes0Q9ReFT+OpNprZ2s2bYgGkK3wo2Y51N
gnRu8tLWRRO5XDksdEzeIbe+CFfNqXmz6S0Lrn4s33dWRnc7kddcQZ8KiEY9DHNssC3zQ9NiLkql
uHNCZm1mRo4Io7pgG8VMGdIJA+5IS00iYVl3dQnQQ5ERGblmdVYuguw6VAJyVstkOO2uQuKiFxV5
iQAkMyxglEMC09YvXprISykR5U2et4nmS5KkaOeiCEfUijEIDxHsJZl9TAIjwCnmqlVnt8MZLUrO
mBQ96RTscAeIdR9oxX4AAaSFxhyY0IzvE01sNK3Un3yvm+lQORMVHMkXhIUPIDHTXa63kGFaP7z2
nYMSowx3vacod3dJs+l1J3w29A/C7uRTVuXRMxjgYwl1+KZoSLlG0Dleg9FEiu73XycDaj+qNXmg
E4fExgXfzy/PKK/12q3bBuPKSGCbuW5O7SIMjOvEbBpgE22hohfymgaoRLOSUrWV01/XvvbF2Qxk
fdckGt65ZL6YMDrbhqGIHlWfU7gMRIJNBEoMCvfhEITtsEWGFVENcP230oP9AOTZ39S9czfQ3niE
dvHB07XuRYp5Ust83ZrLBZMn37l1SzmUceC60RJr06HBARtPTKpbaDmu/Y50l254JUC0+3ZvXW6h
hYadru/x3ibKzu/qLK5JSPC09fIwHZPiLn2ngwRc+0TjMfLTqVpq92RLZKAcLP99RtqQmjy8oK29
rc203hcKGzfeKwIKGIEwwYBhKH0VXcS8QBMybvSKqR4WRqC7JnSOiu7jY5Rq1mPuPChkbtS+BxwZ
ZkmnRJZy56YkFEKIRISCGhJBWZ0/iGp6m/Raf+W69SoGMCCdFfi7TBj+k6PdTIRNc+ab2atbPDsG
vq7ebIxDPGgM/OZB5zBzKN2bSYPfBVFau/dyH5XkgHvSCfR3ae7R0c2ae6eEHZVnQttpOcqUyhDo
gVM0nHpT6NvOGx+isXVOSr0PfKTLciT7x6ljMk7tgQgVJsTUBcnxMcbPZdR/QofoPE1dunFhvW50
x/Q2SR3E77ikH8kytD4PFWEijgWYYqRbgo6lRPiFNPBdbjspLmoCiv0+Gx99rd4jHc9WIVPIbUXO
4DWoUHL5fV9vcDRzdZ5qrFb9wPwsvPmkBPBHEwbzhRIvvdbQIYQzCHEk6Z3YNbaFsS4k+hUqKDoE
7HkK8qlW99iLQTbcOq0Y34MpCkejOmVRUIOYQ3BZRhEalhCmLVBcCcBEui+ibsy9qoZ67SSqXGs+
OJIZWH92U/w/afiRrLGtawJDwAbEHB22eGhGZ4Sz5FIPclhZ+dscyR7cECIcyrqGIKSMfu1onbvz
bWYd04hfa7DjivMc2pLJHxTjzPdf6r5MXxCAFpSJQkr9bn4vOAb2rppthZX9KArkCugz612gBfI8
pFD3bT8w79CMyJVlmQhVmuiZqa8GLM4sz1rO2S4ri8CjOg9OvRu9ZCkN/aEAh0vlF4xQzYTUUckT
Ozi/OGZdrt/89l//+u//ehn+r/+a3zNJxIVQ/+u/efzCvq9CP2h+efiv3fpxvfzHf97x8/v/tX3N
L5/S1/ov33R+2lx/fcO8Gf9ZKR/7+2atPjWffnqwzqh6jA/tazU+vtZt0iwbwBeY3/k/ffG312Ut
17F4/eebF6IJmnltfphnb35/af/ln290Yeu64+o/7qb/zaf85fb9zzZB2t8+/dtvNH/47/837+R/
vvnwmr7+tMnL+18/1c0/31jmPyzDNoSSSlmOKXX3zW/96/yKKf+hM4AXjmUrw3INx3rzW5aTxsJX
dv8hhDT4F0faSti2+ea3Om+Xl/gv6QqLwblu2SbyqDf/3vU/HTvfj6Xfsja9x3zY1PO+fPNb8e0Q
m3ct1UEKIZa0lDQc3RRM4Xn95dMjNbz53f8H2O9oZDaNQ9pkGN2Ycd84TFkgTOvh2Q8rQjOAfQ34
BwG7WLeF1clvx/NPh/NPmzB/xK+bYFPrNxiw6JYhjJ83gbje3zdB1egvSg2Anh9wjeicmApytQ1x
ac6XzQZ9bNZuppDIGYdKv0E7YyuzTFszaN27gmDdUHd2y2H0/9069Tcbxw/x4/4ps7wcuqhzUNsS
fzPVKPPooseb3A2ZH0ddQ2ipNUdx9Xd//cH6/LV/3i0cRYZlYKwydd0VHDc/frLPBB02IfeksEsZ
PsPCvrPDDuZ0yMTYbPp7M0a1mg/jxS7d8hyqL6Nmhe8yZE4gPym1/PX2SI7GP2yPIU3putSFpG7+
sj0e4pmAIBWX3l9ZHrMiehx9vyLfLQ1QKTDepNkxHiffp+Ix0WpOJfgRp1yNpfhqhUWJIRwrmRDE
UM0Kh4AfGYtqC2rWpFFtWcz2HcfYpw5lOiOPwB1x9N6biXn66y+ic+r+4YsoYREqw+kHJmX+yX84
5HWnUF0yJsx9LSYTKovWRRx2+2oiG02Onb9z9Zk9WtvtPqKXsCKzyE+R9v3NZsg/2wxbIIhwJNcA
65czT2MHdBDdZn5Hc0R2a9zTKruNUuAgiWFdGhAGDmyYvRcjEqpTxMvYGzNfj1f/+w3hKmNxGbIN
w+TX/Xl/JDZWMzvVoduhuqvdAo65F6HSKIJ6o9HaO3eRfmqT8d0UtfS662jcYlKm0afn7tNfb4v8
4+XItCzd4bpmY9Vxfr0ctYgo6l53FQVBznlU0cwKLCRww1DeZU5F67bv3mXwqzYZOi7qKhHYyEp/
jY1eu60n9Of9wDhkrPx0i6yArBx67jeOZhufJ1QjXvQ3Z4X1x7PCtG1pCsOQXErRJf+889oCYl3f
KPQSEbITn8scjljrrsejf2MiQj+VZfe+MJriiHizOHb3bjMN16nU9hYj8Qd/8AllCIf0vghtd25x
NqtxZg90ZvdozbOFkb4fbTjME0kzAgoKZkMgti1nStR96deXLhqKbWzG47pwVXHGURreFBXpnrlL
LMDQ4GUTzXhSCQoRr0915pFdthFTj6+rck51Sta75us3kdkm24CGYtTj2iwtSXwBnD9q60dV9q8T
/bkDOzO6Q6FNwdxPsDq0/QxTKJO/2avmH/aqPt8MHA5GZZrc6X45N9pEV6Gy6dK6ET+5jjnbLNBC
Z/GcPNub3W2VFgn+EkxBPr7NeQR+EhScTl3kq1Mmg+fMlbgQaBmg5iJZtRYadVZUXpJZz8M4XpCR
aCBVGKgGjPnMVhxBPmhfG0JKGQCTvOwybB61t41bfWg7zeJCEVG2St+lWjBsCt+nwNcQYmExxZn0
dAUdpFL5szVU9LY0oLAKptXB7MtTEdVv//os0eebzk+3Bt3QpcJiD6sBSoQ+X1p+uIJpQUO5OChx
XPTWXdA19aVu2BVtphe3bqeM61hNL24tcYznITuxCZK1bkCvJ6HqIS+Q/snYNvZ/vVXGH26VyHmZ
41uGbktB8faXG0QhW6fqenidnVkFdw7pIqU/teu2yLyTjht4vVi7pgKUdSI+VV2TrcNh5m7otAqq
/INyKHV2Oge0FWMrGNVtLAB5l/x5GzpMAIQmkQSISkHiJ+lFYlPva6rYxYi6oO8++BZdZlKrjIvr
hTi2aYqQvjiotYZU2e0qxEM98BWd+T3+BFT4x7/eA3+8s7AHbJfrF0wBVHXuL7+LqBEnQNawOGyx
ddCDPuAEo8kdqmobhZ69wzxj3oU2eaH9WNTMxpp4l2JL+ptBy58cIFyTOHm4S3OvduQvo5aQ/RP2
FpSeLjhi+IiPrkdT2nJbatWK+VWikn2YIatvywJ9L21iOzC+ov22rpZRCaa88m9OaWmafxjncaNT
jDQdW0i2ajnpfzhq6cPRVStTXFmunT0ourNhUY9QwTAQDAbZlqNNOGuFRBDkYwIIzamojrRwSkeK
hNuh6dUmdbr3VlCRD+bE9saA/eScEDWat2TzOI+MATcdFG4MIhP6TLPRTmEPractztJNMIxOxS6N
OpKTA+3BxtV/U1HRckILUnQeF49gfG7GUbXHuqUzRw8leMYJtRtLNyNUyKa5lyTNSje1DX3/L6jO
UNY5M7u6zeEgzaLuyO/qC6pUtDF0Duygt99Pvfk4YpH/GhFQGXwaa1O9wJeiXm2gAHMs7dyWQXYd
CUm06BMdYi0+m9NoH/hpiNmKqAGmODHOyPhdWMUWLh5Nfvu+LWJO09ibQpY7Qk/ImkwJVEi62YpX
GfW5ct7LCp6sT42cJkFy6aOq25cuRHZ7dJk0mL6PqYLYaU0P7spSkJLYSODf1ImPvYF1J3ltAxI8
TfAuK1uH/DoD5v3hsVEwbwIQDnOR3B8IUs3tONnXxfi26HO0u34e78tYf/Lceu2SbitTyO8mLnNX
knRbFRRiSbgoDhF+2rGOsqttgwbt9avumdG94+TVLrN1nOytbp+cOkD3ENYl5rYpuh06BN2I/78o
9Nwz3wMkUqc+F95gHr18ZXQOuTAjxMJI1zBypcmwn8VzDdvu2T37Dr3xKh92eZe95Gqot5WdkW3d
k6wUlfkGPXb4kLhj+KAiFJFR0G2N1DN3CoHcW+GSJZ2jyD4I19j7dpbec8mbcVSi3+cdcltKhvom
7AEshaIX587GhBZV2s5tBg596XePhNS1j1Hdujc6BZhtDrs5DLTuMuRmdYm4fRGCsiycCTZ0q9wv
uRuRCT+6+R5fpb0Om+S+0k3/tcy8s8OZiE6tzu40JLD09uoPqem8bT1s1knovY0zPSSyZyIeWdfw
hzjBBwqQz0zCo2uqIbAxBXDc3oR5S1J6L9AtUSI2NgUS6SPqjQ8qNeb/dYLPre6v+uakuVZHAQ13
c9yZLxJq19HBN0GSE5XWoghPpaTrAZdyWDXV3oio/0QCpJXosWNMtlvBSeD8VIgWPU+5tyVeuVt3
EiakMO06RkF/ZJ7s3Nqioh1aZSbk1emBdpd1DKrhYAlCrGpQCldf2NZR+Joi2QDweVeUx5Dy9KZv
sL+ZFIMJpOY+F0G3Q7CWX/yqZ/5kAjTjKlGvU/p7N7Y7hZtxQJOmykDj+5s3i3qlMAabZGJ8aMuW
GTFAakwV/XpsSkkTuX9Ev4QrWCN6caln4lLa0YIeD64cEXjQO10NrbIOhftFNpyliTGCWRR6fAmn
+YOg97ud7x4lfciNm0MWbSb1scd0tGN851xyx9DXDuoYJuTsGhNvAb7fpF8PhmPcip4aVJmp/uwS
g4wtJXwYUVA/BuXDFNrvIvRIJ46Q8MmZjxqd0I1SmTCdscz2ntEcozA7e0PzTHF2enGs8gNtSv+Z
Zkqve/n9nDBRN9rwyDirQfCZDlsfJ+bZLUoWzEMEvl9SGP0EfCdAHdQR2hlFY3AoY8I0BTwfzDQA
2pMJw2UMzIhRlbwsC2FQQtPmnDo96Orbri7ATzIq5kifJmfnGuZwGor2Uugz4DnkGkn+RvAUO/nF
qCLGyACtpzxQp7SLwDhjtrGMV7wi9SFmdrpOa0iLyLqITjfUZ0m571ZgwDhFTrVrRjybsq3KI+e5
2MdR3e97+RA6bXAqPVoEnTO4j2Mc0P9tSe+0su6z3hOi6j6pquy+Ig8xE42e6tSReKK4KTU6n2vj
J0yixiV/CzWxNalTEVefca4YD7joi4lTY8gIm2RuCcinLs7Q8cRpkrA6Wm+fG1Bu0tQfHzvyOWSQ
RaceYd2q9cWnMNXNt7Wnoa40POO2Dspu1XDzRtYI6R9t/HSks+KSHjPeF3MnxMFDs/cr8lNt4hbJ
VLP6tdFTwvVoXZAEONY76dtfkhQJ+yATsPRB524oUjvYzEXyKN1wzX0WT0NiatCkVXQePQ+4Sjwg
Wow3VslpkHHIIW7Wmo0G4YTxu3VUUwcRj9NxH+nGx0QE+ZOoKSh1oRrWFvTmWxOdAnHxQQtz1EbC
ENH6K/T7os6nNTmOxQ1ObgfvXf0yKv/jlNCgAO1YO9c8bUj9VE9FQSDwMF9H+lk97edPin4cHRZt
p1ovuZ3CTzbytr3MNGJsM/WgjGgEMjWJp3i6a4Vp7YYiJ6tXEbXRijm/KUMynfdJdA2Maqfw7LTC
cvaYqQ04fKSTDXSgN1jH4Mr5bXmEigE3rEONzs2Fa+OAO6Aw4JvVMqwfVWTuimRT2Ub2hSYdWUP9
reQgeKwNYnKFpCtZh3T4IW9zyXr1S5NgAADGW1VO7yj9eXR0Q7XxALKXQxUxuUq8a6NhnvCeKisC
SojZ99S4FOXDgY4wvdGtEXYTWJd43Cic2qvcFKu+mOSem5q/4kRogNAE0Nuz2iP9ZCDqgbbl15Ye
97YDjo4ZI99ZjebSkMSKoemFvEIl8DTLPLV+egXShHg2iHF6moxUuceAAS+wLtQ4fu9iF2FxoXkO
LTHCpvMuKt85gfuxkg2CA9StF4sezyr18CNpnU9ORz5T6sbeXFuBk94Q0UbosdsQiNplB7/hBzLR
fK2FUW654hSbJtcJUiheOcStbR2O6IIcxFIyAPKNYHJdBsb4vqqY4QxBVp4rC2eELavHVLh7v2/S
BxNHxDbGnrNy7WGVB5F/jRDOkDks620ca6CumjSiieDIe9Ixw87xrz759M2IBB42LCG8xR0odQxp
sQxuU3vAwkFJ50NUeuBdmnLXMHbbLdcnrWd4UnuYK4c5JZHwF/G4LBwC4Hqh7Fs0qPatrlkzOMQk
st7RqmENcSI5O3lKHKNmvu0TDgxZByGpBFy2K+MLeEEgO4k7POVaPzwpEheDqfKBy1og00LFoKpW
Z6cicxs7mbPSDUee+zjd157vbKt5cqtbvTpoMiWswDQOYgCqT2CRWpVJfUZzWKNrdR/yVlYrw+He
LHF8PbpD63GlAf/dFEN0tow2RZOfTJuUUsSBzrtaIeE+ap1MYbagwxVDWH7AcoLKD14b6EJrg3Up
fK5GqE95oWPSGOCeyEaqh/FAPdnYe47vnky8Qi4pEL5foCgKRmcdyDzAfGF90NzZiOB1j+3kG6AZ
pgf8pThmpjnLC9kq0WQKkW46Snpj+bOmmR5AN7TmXIduCgjpN43pWFukaGfM6QPMLEuc9aEDf9Wa
XxArOGdjXvRUdreFcN7H0Y6+vjhqln803UQehokBDi7PGmSuVaDewm6TdJUCWV6U2p1Ae7PRQqFj
aEP3VgQdwIZ/L9LGQ8oASoui00EPqujuh0VCCznK0+6mFDi1h0Z4SBur+pw1en0mjmE0+FlskJOJ
3irsWKDQR6/8uKhy5z/UiJM/K+LZ4EHvX8sI3nS1IL3tJlItWkWe6tgV41ENhFlkjongjaN1VVax
iX7qpg7QH9gjYrMsjtV6KC33gdLAW5M76HqK4uw2H2C5ZVOAf6IKqId4jp2uRSIZg0AL5PAmW6P0
YOujWL/R2+g9GULyVEZybhvqW1LQcEaVEZek8IsbecFbUlCbjTObLknkO3UJ0Q/syPDZJ5GNMVd9
aQ0w451IGhJ4aTiq8JGdj9lECaKFR624N3F6cKOOL8ujAefQygHiyk9mk7KZM6FosBLYJakY3Ypr
SLdT/k4o41NU0ACEchBtNQ8dPS1F0A91uo+bxHqqJ8nVRoVzZJ0aj6nD4ET47B5L959sz4tPzZB9
VZY1HFBgjQ8CEyCQI/OCPXh6SDQ0y75ZDNR83HXmop7AgzTnWDQ+PCvV0ez30zutJhenblW/D2xn
S9qUdVcNpMzTPbbvtV6jCpehgnHcjLy18KZF/3DWrKg7IzaSx65qD3GCUxaEULablOpOVakTNknm
XtVV+hnAGjg8IokMsUF8OXM4McC70KpuqUdFRzeLva3VWG/R5d/0DiF3vg9HLvcw+HDljFZuTEG1
q31i7/rwU9GK/FKZAH2yprxnkHewkMncMVDOH/Df0PpwXxjqiWcmVFj3LG8PGSM6omkjlVwHuDCM
k0X2k8mUorLclakhgkEqndymehFgIfT9k94Bcq9Kc0KczfCPTrAL1atLT1wk1NqbZqE/N6eNISty
Mune44ey8s8ag3upt87GyHPjmIfemlmB8SI5LG5M3/Pfjflr3pHolTqOf/JapA4M1Qw8dVFwoO6F
CdfMEGKLMVmPsT09JVLX7gKz2I4zlloB4jB6+0HmzbhvwgD/bpzYD4mX3HSaKe4G1cidKqkblGYe
P4iUt00KW9Q0MAromkrNX7t/gi1FMBJrLgkY1kkbuywTHiTo6UELi91gGx91x8fBHqQ1N07mfmZp
bBy3sR4S2zKOhR69V5pAIpUnDfeCikl+hUXKbrLprLyUU8QmztMt0d+DmyCuFgTkY1Xm3r02vIq8
ta/jvHCbo+/r7tPywJf+o6BDdtH1wL7WFnVRSWzqYXkIcstdjWKMtsvDVh/n+wu2lmVltrBAkCK/
h0PJagvHVnfKTU5U8u3r8g9YiCt6O98ekHp2aYec4vWyJQ7V5Smu/eO3zWhzHIFW2m6Xh8tflh/p
q2Vl3943/4df9jkJHBIgvKzsExekYA93+dRnUpLQDZnLhRRIJEajbiuTCqCQzsfRiqMV9SGCrlxl
wPA+Ef2jXY1i1K5NWG7ioOwflqcQnX4q4m46L4+oo0AzKBJ4PvP70exDb/HNCjY7D5EQ4eWSI5WY
+WGodJurB5wea15vK1FDczJ9XV4UKtXuwzFG9sVry1OztBAV1LcHQ2ofqHmX99/eXRA9PTrj+G07
nYDatiQjcb+8mnZuhd3V1zfLykqXmz60wG61vIqlmFtU0ds3y6u1NyQXOx3fLV9Wb7X4MbEAFegN
1yP4eNQ+yupp+U8vE/fk1GZ3yyOb+Q8jF286Luvxmrm8b8CxXV5F+k30c9hoZHXwhdDQ8oLEhre8
KuuBxM1ctN+2gUlQdmeU7bcvZ6Vd/RSMAEf/syvkSEZLqaLH5alQk+9E48aXZV2BQC7OUakflhfr
BEtf2aXmt9/AqTDAa0ZVfduOFn7vnt+PGNn5J0lMvF6QJkgFnD/L96bqXkJEX15MkZtcoRyOUsKp
sXPwk7GU5+8LLWVu683I+8lpTr88vzwcjKjYTYhfg3kavLz/l7fV2kR6hGcxRyltB0n5vM7v70Em
dyoJ1tsvzy9r+f7iMIT6wavl9vtTap5pf39Yj3icUOmTHLes/fsKlvVho8fXWpVYU+dv9sN7EiOq
kJ3eLs9/36a4bxVOq1YF28lUKdy7f++Q7++x3abci4n6pKjzXW8PF3Io0pOW9RbzSRDpJ7UsEhCR
3G14ieQAXg9tE6BsgWP4P+9Z/loWy1uWN39/uPyFLuJiB6QoLu9Ynvr14+zlkwwjMvdVa62X9/yw
Cd9X/cMmRnZpoChHqfjtyT/76O/bvqwSBugnGYba5k/Xvbzl+0d3CCmOk3u/PPOnW/DDt+jLhNlV
ykThh1X/8LquhnbtxxHAJZIuGaz1ZyKJ0ue6YIwZhtTjAlzYz2ibdIT6iAWXV3NGS6vAiysIj7y5
0WDP+klurpc3xxMzFKIhIU5XWfZsx4a3z3JA+8ubQQBHpzIlEHR5VTZ6d8kb8Xb516gfowctbHbL
a2OeeE9d97z837IYAK53cd49LY8IHzoEfafff1vT1H0wuya6LGtq3KK70evIJB6MjQAl2BA124nf
v0BtjSuZUoJECpM+G4aDFyQBIrmsl1uw2KYtyMzlf0t97PaaxzVtebULXUQHc7k+7UoMU3199XIU
CTUi5YcARtROEt+8y2ryfQzEdLcMvvLPA3NzjbrlqzVqr0nh1M99rzOWl9UItS2pSEDtPBJpOvud
VxgPy1uBcR5gn08f7P/H3pktt41t2fZX7g8gYwPY6F7ZNxJFSZQl6wVhSTb6vsfX19hwVh1X3jh1
477Xw9GxnSQFEMBu1ppzTGoPGzR3+oWHsj3pc0qeuZ9Zz30wKjznWPyMulPRWdkXMbYOYIk2efJY
yO9t+grHzBog2ssQtkFXTT/0CW6uOhS993+UQRp8cwLiXHCg48FoYvfONkOq012dvUZwOJePpxhJ
HoxXvHtQbnDjROkDXtfgZCdtvq8JfH8uWBCulo/1P2O1ViN15xGhm3kAGJqsG5FBBWim5oFVirxv
yjl4jlLPVfG+2N3nDvznnFvXIpHUfUoteO4jPcKFCZR0eTEdhfAZFfpTrk/Vfdb7w1Mt7h2Ny0yK
Vf6Wa5qgREH/GAlG9laRPzBJllK1LsxHp/Ael3+2JYnCukfE3vLXIaB/V9VDeAlcQ3vpFQVFvdtQ
ZlOwaTZNBjhiSTqY/k0277NXyqMzNf6jxywH5Frmn9BFz46dDq/wEojb8XL32NWgJrSQxUsuyvxT
VpRoA894HaGRE2GdBac0GGcic0hMWD4D5sDR0HPvVZRWvmOSSU5pZLWPkZB4vNVnpHQ3mkDgRPZK
d5s0lltuupFAlcRvfjl6agTPpMTBaSyRymbCKuhcaU5xKJz8ailTwr9+MLHgWewLKmDLP2psZ/7+
I5XD4liwgjbmDOsvQn32QCqowYtIcysr9dNuhruQjgzWflAuXYuoU71m+cFm++8/LS8zMt3IN44w
v2VzTIayetfyH35/1L/+vrw5zmWxC22oUH/+vn99ZNvkeDKy/isUM51ZZ3qGIVw+lzlJiWxNXntX
RPd+XoD/ceLw1RJA0fIUc0NblcErLLFx45mme0AueU70yZk1CgYz4UFz+eiH1PTMdrgHeFk+YgxI
jiInSbuVwobnFofBWTO8KxJg/4FG/y9Lr8il8grnEpk0CYIKYyBgAO15+ZGDgrDhmz21bU+VH8jy
rpZldZqctiIlLIRxn7ggIbMWZm/vUG2cKBZD752tdWjTMIurDhJA2HjnmlgxpuLhThskMp0Z9aie
2uJ7XJsAYAnO28QpK+F0qm7lZDunyBjANfNQrQ2EUzLTDkbvv6ZJNWy8uPe/oaK4y9zW/hjIiiiy
/IICl7QS2zgQyg32F6LKuuwrlGcje9RNFU+vqNd3U9DBjCPwpkiLAR9Rt4eCfStBouQKV1yK2Nnp
/lnC8tjZk2yRPxOgavRpR6syMte9nVFBAVFDbTTG/0kzDRx3YoXxJgm/LebFNJzR/drUp/uRB88p
tDfs12LtZWZwZARDPcX+XBWyViP8khV7FOvokGK+NjoqQp1AW126ZFxg/OxyzDOTXmQrrPC4PmR1
G8gXPuSJKPYW4qZez+41n4+LOjTb9VR+ulP3Fki/fjTZNG0Z+H62LCS3mRVmVwfDybqtbW1vxKLb
V906CkhengWsg6Yn8RzjB2bLcUMqnNIhtz9rAER52fXHsTjhC0j22YjFa67oDVs5qCfkmzX2QWji
6PB29B49VGnt1xD2u7Cv47cA+1PY6+9d1A3P5lj+nIr+2hgyeAL/A0tHTld/jl48S/tpelm7y+Ai
4reUh5oG4docjGrzIqJRW+su2wxqfy+mlSH0hnBgu9lLR/w20FGGVurZId+oO7UnT+Te0UGZPZbR
m2nB/ZL3Xqj527AlaSMfBNmMDEdVkTzECWNTPD1LLntCTVaTxY0KgYBnYhbEn3EVXLirtgDaXD3r
VodaOhtOwkJDY5vk6KDlzzZ+Kg5UarBXQqDVjfhkhCTE4Hu+1+OW8DiDnUVAkVD4do259EKN21pL
ILUh9c6N0cQjQ3k1g5vhNguhQhis3VeYubaWVfA4ebC3MHhSt9IsZIO2H2DqiHEpO7+kTrOyTlZu
ic505pE7SEznUj5OwGyY8Gle4wvC/NbclQ5ICfzvCbPEhNd+5XCepiQwzS38VyOovkN0LLbxZERr
Ta++zyW02ra3f0IMpXr+Xz/oHwIAttNtHIAxQrSAxI4oyS77MbdpvJ9Ki1KfkQIgtbpsHdN3ohNv
bxFRASbpUFLB5N+De6OY1vjP0sRGHoQsqan0+is2WgcK+gaJkGkBZibZI5IC1CdtjS2j2JR5H5zq
gXJVgKAKaxZBLMHwTX8YNXmERaSxnA63k4tBnW0sHxetS41cEpQe+jp0wDfXo6QPo1vxuhLxuHca
8qZNARgtAm6YXcwI20EauFsjYckX1Zc+p9mKR//LqoKn0XU/8kSae2y4xbZ07bsaQnEVDTdL0x99
8LrrYxzZgq6AvLGAfm5DhVecS5cQXOtYGNG+8aS4FEhr5jCMDw0atFXXsQ3oqjmlOOMchO4eQGNQ
+4WkCET+sWK2JRW5KgFMG9tkqC/W4Ph7vE8kAVuFd2ym8q0S8qeX4WPC0pfZl1SCidbMCi1P6H/n
vmzObPtOFm7Y1mR9xLOxI6EQsLSP88Gn/oTIaR+SuXHX1MP3wcnPRm10h9KRb35e9qdM4KLr0/uR
AgbYBJzMaUaQjGZ/1iBV171Ldc+F3t/jCIAp+GVHvAwU5j1hZJcxA40hfcg6lWIzG+YEsq7b1yNu
y6Qkl3kmg2XTOOCPy1wA8p1eeBIHmHwCF1uQO8d2oE6fRDy7UeXLjeXP1p6Ho9oFfpyvyS/91Rsn
p0vNC+bF3hDBfZPOxzgo5kM3O2+9YGATo70rp+Yy9skPlMefWWB8j9IY6LSZ/8zyKb7HPY6F0B1/
Gu4hqqIfgaY9RXN+SulIszhNto3ejrfMi9ZRm2GjpSduaWN8ZEC/YXGHARWH1Sa3SFZ3stm860zj
yzat4Wy4RfNS1yzL7Nj+mAPhwtktzwkE/ZWRDwYjJz1H/8M0z80gjPt4AuCdYYigXVx1K0hK8U2j
0wGHMbr4Y3bRC8Ombq36hJ01MSn8cpqdmV6Q+UVnoyiBypkB688BWm2PDNfOjIubhDQmrcZnxjD8
e8Dl8RxJatglIceZRU1mjgewrs3DDCo+YBlxcRIjBdNo35ctTq429cet242E4zZOv8XBDMIzcd9q
SZOx8CRYyHKPrxC2kEsojhtKxmRACJPH9IqC9r4KCoAPQeqxBzOts5U9VyxIX7dmzMZUAEKza71+
TLzxPSzQOFsyMg9aLNAeOhNyhUZ7Bl9CtB3MsUpSMpwN53XwCMHrWtw4Sdo+911erAx7euil0V61
eWIvkrJM1y3FBidloKA4clfIabwONEkuNChlWKTf8qjztvg1v9cSOXVo6NY67kl9qTKwYbQ0GTFj
cm6G9Oesx+aO0VhRQMkP4Q8b6LHOHsHSexe0KVtEIUBNtsVG4sm8WjUgyipy5cmNccZ7bbf3K/co
PHZZbVDge2sjeZRmv6b3G50j6FdlwjZO+mG+kU5WrzQmkFPjQe+c9eFqYwgidDD8Cb2sgL8M6wBL
4kMXoTbFFbfTrCR4MUPjlzHEN8sA4WRJwrNGWT5AwCjI+4YWPUZj/VwIvKB0JrZ10ftngZJ+W1Uk
H5t85UcNg9TWbVvQmQ6uV6FVey3LP8WryRLoUiCqR83e6qghCEcLqHcfw4hetVFF033tyhipbbnN
cpf0aiI+VoveAp1pel/LTRpMO8fADTyanU/jvPH3bpr9cnr3gdpu+ZrAvdnNjZetZxencD2RS+mQ
LMz2ikFUjjNta8YSr0O0OTvZXUn9eDOOUHlh5vtnbIHfy+TnWKfjtk8+GzHOn1KSr230O63P9e/Q
505Tot8NbqXfBq8a7pMe3at5lpUXPte1ttLSJDgXEgp7YwbM8lYKC3o2cNlGyRPqHRKLggSQmDXm
DxhNIPJzRc4k/Ykc/2dLL910b0UHOUwDoTtL52vuh5woclDBlqmWFE38Ce/LJdNtvkpdbmPX0EG5
ovoHkUiLpPXvYOcXLMtwIOtkwr4mknVlidyDl80sTmYJ8c4ncKWzxu5Qy/qMq9OjMPlZ11lyhgYH
DNzoqR74IttjV5w2jueJ45xH8cbSgor+clrsp2Gg1TIJDGna3SC15hI497JpyqeCOIakLjNmWYtg
PFtH1F/Y17AE3TLRwSCcSO9XWao3+0ZPMLR6kcfvgXGpO5Z5mmRwKHH9m/GY3RK1/ZBZ9DCgft2m
bTSyJMdt5vQwDeqiHXYU4+MzXX2Eaxru6g7Vy64e4v7aG1SzzQrRkdU816xc3mlQ2oSxQStr3P42
92F4bOvi0euG6YKzhUEJDd8h1ON15sf2Q0/yoqt3zfNE5nFS9eW9qWvftKwwT/NIDBygCASV4GPu
8qF9KEJwX4HnnQoDXLsLhuEO++hwHA1v3DrSNU+Y/ok/pW8ZJ2C4RpdsYK2l+56VPDLI6T6rUURQ
ATpVmK8JxhriaKvZ/mlw55Pf29ahMa1PXOzjocUv/4SMENNEn63lQB+psY9znWhAvAJva3nWPSIn
fTtPKBJmO9XvWjGrHCBBZ5TmS+aEhA2C5YJUwb0btOsklx1p8/yw7dJZJxCfvHgbZ1VzSlsGXlsz
7vSmvPSFNA6lufcRb5G6MZgo2MNr28TFCtPeA8ojonocxMCdlNV1+WE3MzvJAfy/yX9Zd5PaWJud
YZ8yM9lknV7viGXvt1Op52tgh+WWdDO+L9N8BH9LX3PSUjBH6yJzLEyg65Y2/C5Kxn0/atBV1I8p
ycx1BBdvW2eW/1jZDyCHow2ZRxrCX7178a0q35qsnbYWmsW4MoMXKeQIx7wQL7VTPLUxyTzRrH/r
mQmrmgT6yIYn12SG8bL8NUASyDqE3Fdbk8F3VkIgZqsXNh3WfWtq9jUnCVVo7Mz8lM4LTL3ipmlp
tustz6dW8S0f6uCLuCECokDQxv65aJo3BPVAeb3m0IviPBKTiTdXv7aFFT6A1Y4tWukR5dHLQAbV
Sie4Y6/F5rdeaz+beYj2xPbtI2qcJyv6aAefr49Uo3gApZqBSzm36AEcVDPnlDbo/Tja3YaqmLYB
dWduYdmOUL+A9oUNLR8cEnsB4B9oWmTsZ0QtWFE9tALd5FzG5sHHaKemz2LHDfIR4yY/jHLU9lrO
PoqxLECrSzKkN+NhmaV/9ixWSBRUnu3YddZ93xlH2yOEMK8RO3lBBHEsTYqVyWb76pGkuKv0XFs7
IyuYtqwVqkY7jkmESCSFBN6ZXblfKAcB7O7/WUWurIV/qvulKQy6HMKWCOmFdOQ//DgxN+9QeSZ7
JNPo7oSR7s1ExgRVY2MdyCuD+/DVa8BCUi3dN2Q0HoZheI2ckADUI+Rq+2zGA8mbEfctmEozOMhK
jteCsJJ7P4HGZDnmfVs5AQW6UBKqEEKsNAGCWHp5CTP/wc895GlwO5f3TTJ/1zNJEk8j3glmv7Zx
pJ9prvzMjFnfD1BfjrFDdvosmm9WBx6IMpN35wVzsmm82T/VpHu4udmc+55mVxywRewkzOIKSRV4
PfBosj8pGgzRkaxoqrSjHVWVHfg3YnfjXBzKAM90b6VU0Xrt7X/+uv/pa1Nft2e4hqXbaKV19i3/
3UwRseiXml4glaqVgKIg9BarzdqPWKH0XZyt006KPREkDP0amAK3JWC5Ae60qXVLniPPu9RFTTq1
ZZhHFu1YKYc8XoO1LlbSKSN66qQM1Vnj7KvRf4yzGdRC8tgUASih/8e5YP78571jO2xWDUdgnJG6
/Q/hfx5UZt4ipVkv+tgkb79lFiLNVHrBvZGBNkhYOm6XJ8Kd0vMEev6M0ku/GPKtUo2gDMTPzpu7
8mxAtW9pKd8vP6JsWxEZpBA+5t0UjeT/GqSuuoSPL7+KhGDvgITb3sNaoAsnC+dezygoTSEVKR1Q
/1OPY6iZmavLafzoEXGz5AMWj4V8nw9AD4rcEo8I3XZDaf0YtGB8YwM8QlD0mzB+wAqSc3lirE+U
/IdrQB6zJ8x3j7iao9exrYgiXezSwOjWEMXH1TR684rBoQdxhnAuVVMBEaeQzq2MlGeeGwS35Php
rFVJgzPvm6puHrJfMOyCQb4VAVHUHtj1vWUmr1SqnN9XeGjTHCo23m4i6G71JONj38toZ6TUip20
Ha+kNihAqniHgi1/FMg1dLc0zPUYN8Zb6SvB+rwSbd2uDFeW35tSZffJ6InaU70bJji0yAYd0C7R
pmiyCCsBHge0gUeSqpJVJ1hMdlbcvtsbcLcT+9Tmi7YEwMCMXB2bFU0LPG494eq3IfpugcHM26El
Qr6d2o/SyuJT3hT7jmLqXSr1s4LeFAM8IwMnxgqebs0SHWREAjdoHfLgIlp57zOWAeoGT03EBoys
xKsaxiZGzQCdQCHzJXL4JpivufQ+OEHYq6A2EWv01rZyiUseZeZjbDS/sT/4ST2yPsHhnYCClLCd
K/HZR6wBpGKZFumABguFMfuC9I3xf3yKCnPfi+w2Odbw1tQwdeOUrIwq9NWAvzYCjknjQIkdyNPp
7FGHrluqFEV/cbKkeg56DwgFEtAGPi1NINI59ssRZ1g+7lxQvjX3kqpm+Y/C6uO7SLOePaKfLqZp
FeuwrwjEDcevZctVpS2EUg1ZT/8y8mm75fEP2XGZHmHRlgVAWM76dwj3HU5WjCSFlgIdRUYcVHf0
3tgoCSrddfhap/303sfcL/44HevRlqdOGNGbUWlKAXinhXV3JVJKBwGqbemf3VDihc/OCHatkOhc
ia9oN0Od7thflo/pPjWx94S5Y74wlX+KczwP/IKBpaGphqKkbsrvZA7Icz550WXEwRHlJpnfALM0
1wopAqbaNiKF6TxSm1i4Ukaq/fA9wnuWsep/MQb/DmNg4YeD8/BvEAJYmuqu+RN7oF7/GyFgyr9s
QR3TEzaA6D8RAqbxF4Yz9rQGACbMCMpE/jdCwLT+crD24xuHuG7zaDIV/I0Q4PMsG/aqJ3TIClAG
/v8QArqhfG1/+BHRTdqua/M5tqIYsH3471Moj66gD04aM5Rau74JusjreWi89ahBkzIECaTDS+7H
DxHunbCsyUKMOkZXn9SbNozfRgbGPA7Af2K9XolOuxhF8uEP8Yd0yLLFjXKnxYBvrQ8nL7d2NF1c
Ksd1TpKCqJ4NEL04yiF7tVfCkVEo4lGGqwiLmETIh0zbuhWzspFzVI5BwQV7E+2hilIqHpy1V4iz
PTE659fBpmQxh1m09iGiaiOjZ271zUaGvFWkaHvZ1GN8zvkldpYQ8d7cajHhNgrQcqbY3lZt7d3o
LsQrLhgK5VqjI7yNa9rvTDENOZf53qr67zR/bjY8s0hWW5fzRDINkEdM3hq7OBsdn/QZZEywkjkL
EjwesRASvEfkNfWkmiKXNz8th4aamm/MN9hFd6Se81HNgAkpJl2S0gsl9Z4vUK+IIKjktJvMaR9R
ZqS/FeyJgFlOLM74FvpAe3V6IMV9RwSr54BpTWkKFI5EyG+cRliwtMC6jS+wm1gu32LD1ojNMHVv
4T1UFkumChTzBt3kT2skgWU5fpIpMXNQgo+06GP5XoRNzHOJ/HtwOXLSSh8HIzqMRCcje4d8LDCF
jQbQe/3NGqJgJ9gOHDrnzeab1GLsBpCj3b4i4Q8rAPi7fl3u+io/6ggG6JXxnbvI9UYr3yohfJfy
kWOJ2tkO5L7zg5QOlxIvU+2mfu4+yS7Y9nU5b2sLdTMwBYdEXYQHXAlRcYCOO9EZs+s3EbYJWxCz
XhnGsCPIDc2zctpKB4B475yb2sj3fUrEp8Y2pMEVsSI45CnV+3xvtGwtxvwJFx0bJo6dgjSLIs97
DxjDcWTme61CNI49lXx2HUdhyIJ/uZcFex4g6OtEhsT5JOrurXJ1981cs6n+WXe8Q7MvrgCAKuf1
OGMOTON0VejgP5eHoPWRaGFOimVJycaweApsHkGT5Ssr2jNGMm2beNajA6gLRDjYtRLmUEfWiog7
/Gzq0tNRp/xlQe0KdiBJ0Prp34bC22cVcWk8q1VlXTLbvGrluFJ/J4G0WdlKk9V1QHS5weaYiwBM
+Fa00UcSuRuvHc5+ZjOV+7cms29BMj+z8DqNg3OcGw5QTKy9pUudSqeuqNtzsEK9aK8Umpmy0Ejd
iBNKQwYR/5g66Q/AFPxdSz7EbBMMyDsJFWO4LpSahEovZrQJoO/GJQV5uScCYV+6+dY4pKyECQVx
leuyaq091AixTtWzTpCUNI1VnyK9EFSAjfxp5AowGtibauQfAnY2EPcb7CrteLGbdFjD3oKTwH1K
7eVXjaefimT6C8wtj0s2Puj2iEJejUaN2b7gAbo1ghVIUoifWRs+wQShV6t8jkQ2N5tGcs/m0DWM
761KEvGr+EMP6aU59HtWzlCdwy5fx4V9iWzGVLTLPzXLecvU6ZeQyNfxFB+qrvuZ2xROmiR4zQPy
UNTo2LEcWG4e0+FvDY7srbp2BbTFdYaFiA1xxvrco1ZoM8ZF2uugW2+WiWfRaCpqYzW8UIi79ArY
QUKZRXisyb2mQzKl6tx4rbH3ImzeetC8mp0ZbjSE3CvPCnCb4YkZmNC2GX4XhyXTJan9O7N5K0iH
w4qn+UfTgtM4ooYl/Ubd7vTJvZVNm1BzELlXWXlNwTfvI23KNqNtnwyDAW7ma11GNZ4qvmAiBXNs
8JN5i2w8CDYKnXUoqnONmxGoKRORy3cw1rcRqQ/VkXDkdBoKU2Bd9l1qoMasghcjlnuukbfSDP4z
rbHL1MVfpcNT4sir2XVEnPJ72aYSG1EERAAk8tRk7k7U7tkI5/KgpoU556pV5ejyiKfYdJ3wGKTx
x+9BXT3UOOpESOiDmj7JO+S41KjImHIxmm+jlDAQnYsLjoaRkiNbDt2YVihIwLCrhCsdu8CqDrjy
QtOfB8Bw85Qy2CEmXMGkb9DM0hFW0FaXEbKDACiT58qxqfKgpDa53QXrfe4EbnaPZ5aQPOQZP9gE
bQey1NaTGgqAJ7dMB8TteTczd2+mTz5XEsPlrZm8Oz380AtF4ywINXPjD/WSoQ8/lkdL+sMrJrkV
MY8PQlzVi+OGXyvVNJejjmwC62YONmlzEbU5k7vRpBOzsir+iUIgz6PJX7X8J61o7qTeuS2f2+G1
WyVZ+oweQBTiicBJRS3jTZM6qBQqa0/NlGqChW5CyRct+2IP+mdFD280eLE6TCfjDpnjK+aGSz5m
58y0v9s9Cu2MIYr9waVupttEyU+9WJ0+HVFA385NT5yjrTd3TahSnvi05aDygDOrmJFY1OF/7J7V
6Y4tYJBecHKWti1oFqw0myipOHqxe04vdZnQlgOq3W5LLrKeZhGNIw5iOccB3TuZKiR2pwQVIYjb
BIQibkJoZbo2veqJOhX1o02GnSzsZzulQ+aY02fBTj2D+7kK3B8h/Oo9bSzggDmGGU43Y/jbM/Pd
kVMVdMaPdiSZOnewe3S6uJVx5ZH2y61BPftlcMIfqclAiZ+JaxQbJ/YWa3PMtstlUl+IRs9lZcCo
FXi7V0ITrHzU05a0J9xgaGh4/FiHwPEYYJ8W/tcMTwiVfk2TGlYoHbNH8qDe4AfCflETmRmn96E9
XJeLhxzeh/MQbFC8xr+/a2IY8tVILIu6NBOQra0QNdRULEdZz1RUoZ1dEfJ6Xo5lntXSSsgPDxOG
ukK+5FjUHLYcRxlloLcF0n2XE1weiV6Up5ksF+wWByuXZLaZ6gsq84eRNPvldWPKv2j20FK45SJl
bnE3mfhoo5bPJnPsG0kb927kU28ZShTrVCdUVkvJ0SXoJtfLqS1nnE3Ma7PVn6Ic3edyKWQUfDlz
f7883EAoIvr+lIvH4avEa0MUGYvQ+Jetru9o6fneUQ/M7z9NtYcmR6C7qTP8IIRilgGGLv1h+axE
/a5Gy5vNcknB630jMOCwnIdLvxY40cMymUeOf9Prrl+bLE+qgQAF9VU32gCUoCRUqQWG0APeJUiH
salkEbRNdP/GHvrZE47yYvxafqFsPMJEnOu8PKI2yRIhlvywKj6ofGydKCAnq3lIhPczqbs3M2EX
4RIJttYTzGcNB5slHYug+rO3yKNcRoflrge9c+ipEEIf6Nd9Nmt4tNAb8AYWzEQnxt1Rm6wP3MXt
djmQ5YXLl+6or6gMLXMLI6KQBISrmZ/7k5UbooTAsPZdUs67NiQCBgnkHhb73nb6YG+rhZTHWCJD
RsamzX7Q4nIF/6jGUDXslaV2FhR34or8xmZKP+KOWVrSFXVMCoRawUKzmtp7A62UbUUr3zNBQAid
ppXHXeRhXFnZqO8PXYrrt66sc5T5FBczecSVs7Zq1cfAkbUBEV7Dx51U6X5euW65X55a30vZekT1
KaDxA8m+woBJ8LNvgKQ0pkvrBozGs7pD1Z27bMvsuSk26P6WQQz4LYWWgVy9oqDCkWLp0lPY+stV
0Mv+FnTZTj3O6B37NbRIctrFcAjK7hhZBPoYaIBXQfa0/OfleZ39/Dlz86uwp/pIcIXM4OtrpXOL
WMOoIZJM65Nen9UfSWYgGSvjItKyi5v+w68Y7Sa1v8t666hGLj1OX72iPfSE0RUQ6pZ72SXVIyVW
UKtIGoz8Lz3kxpRjwMKTd7SuIgdc1OwyqRl2LPgtHofN/bLJriBH+/XyDC+jQesi1a0LOjQ5MZqk
pm5rZaFKRoq8KRqWdUgmz4Zy7n1ae+6ePa27EiaRgEM8PPgFm4WqwqlVSPK7fLN2D2VvbyJDqUiy
YOvOjPpjgPQ3bhmTBtKmU90gcrJoNohtfs2ee8LNtQYo4fIuflARIu0efvrfC111Sk49v/jkAK8S
k/eBw+Nm7HR+ExeDcBu1Lg4n7unlatYJc0w35ed0DHDiskPvvEsXelsyVj9qRWlTQzjMrIvVFh7+
IvsS09BR/x84rMTJ58orSLJpwZ3sk1hDaf3WoQizJ/u43N5hyJpYs6ioezqrqXuwpi/Lo+J3PBqk
aHzTvOCIjvMD8x4rWT7ZY+eqLoxUC6FQLeyTnK0GjxZLaxVArp/1LEdHgXgNY871vx6ytPlWjPmP
xk32RRrcqyVB7I3e2k7og3CoWtg5665n8zEYjCWGkoYSh4aWNGCXz5p/2ZUSeU731buxZcHrFWZb
9fyWhv41ECrBUyvOdBDadWQ4T0MyXZcJXL1ECzg4HTXjKfbZc6iqxoBhFrXbo9NgS5nJWGbroEaC
ita/ZQbIwNA84Rh7xV+2/M7lBH+/lXIJLiWiLQ2TYMrn3DYu6qiMscBHHUpa0gR9h2pvVbo8Vx5a
MVTDl35AAc01Vq9lTp53vYrhMFnB1QMvyylbUtiNV2FcskFX6wy18By/W3P3vny+zwCIBBfGI3CV
KqL1zFf1ez8RGsTy0isS/oTFMBwfsPW5df9aqPs1HBjV6kopJnTKy3N9NIaIUA4UXiFPs51y3FSM
7opQuytgUPdsNWu6UziaSc9ddtl0wl6s6kFXCwX1Tc+JGdERHJ5QTbDU4dZgxeoSu7tqPOAbzIrL
Brgxp5jSzeOyTrZJEd+m5JxtbVackWZSTb4rS3bexDjfSvU/fRM7FJlq7oxl94uQ4ACKdh17PDCa
znNF0xSbKKWKIEBIF6lnaEomKkDkPln5+GA5ZHZjOK0Ok+CrDGVyUjduxqY7L4mIZjUd8826bnVx
AAfgwnUwcNdP7tgS+mRf1MYts9Xas6Qks2zuVVGEZGQkZ+XX7DDBLTf+UjhZtm5/FBSvv+txf4I2
/8HnMiycg4atFDBCupQM/9EbGqJQl2PokVBW6Pe9lL8Md11Rl8jkZ1L4a9BCv8me/1vi/XclXjog
wvnjovxfoNhj29Vd+X+OTfoj//qz2Pv3O3/Xe3Xp/uV6hkP70JK6APP6n8hYXdp/uYTK2vCXDYd+
Jdf473qvtP6yLLItXZKz2S55Cr/2d71Xyr+kYVOIMk0Kwp4NSvQ/69B/3za/+cL/BhmrG5zTn/Ve
z7RMhyNwhBAA+gzjn6S3KQOfrqX2S23pX91c3CMFvkHradjUKn1fxJ+GCmqQdMN7w45/hYCKjoJo
sIBCbJee9LFId36YoQNhkRONBJckJ7Ax867ovccGSfpGqXjx78739XwhT1rfByNRIAUK/rE1Hu0G
0aUBd/FIGme8ySb2vVZhrfGphvtp1vY0rF1mjazaFfl88JtMrPoJoY9LnITBTmcMD03oXHKz3I8B
WUWcL9SW5Abp6o78pXDlpFRpmrh7gK9EQcK/oqaZaLnnZ8oWWxD/jyT3hBvqr4+ifMqIe9mp4onl
m+d4yvcmThk38q6THgWUwX2XFOTyGRnEEU/Pd703H/VOPiWdrm8Muym3od4R75GAIpzCazeUVyuD
HsMo3RXp++yYpx6JFTWdeO2mIcnXiLsLRhtdZ6ERxP6nRVICATtMzVEI/wGSQcuYzbYwJinZtvN9
PM1bVctQAaRmTHsT6oxTukcj036EunOE/vgrbt5sBtmOFVosJJyiYGdguTwubAv9aBrN61SXIYsK
ajmltE++UdwXRWRtsoqan85+YJKHLBSXOMQPoqrVY8PIJ7WTHuDhdlrru5kzt+vJndHoBBZZP0BY
vmuQDjehGf3yxvCXyMN3YmoenOIh0tmnErtjbrS5RqnJ6cW6M5LvLr5hsUX7Pb+nmX/r7NRe6TNW
c8TkfuB+DyOTDOv0F5wLsYnc9FZTC4rD9yKu7PXUq5AVu/3MaKvZailZCvwYiCUGGX+RLBmgRX9J
hUp1rqKSqWkXIElrk+zDd+gB1FZ+bYg8RT7GVraOx0soKwGtxL3ELL7XZH6sAmChhCRW+yIwK6RI
gCqof7IAY9F7amzmCxzSUe9TkNRgRZI7gwaVcr3nTvFmZgtc+Zm3ocPsr8QQfeYDw3ZnpI8izAeg
b8ajNxLfN6YUM+fovUGCV5kOQgkt3KKtq49eINhcEDRFGE/UtsmW1g1iUIVQm1qy+uRgvhbZ3lIw
V9xmWkN1oBVEpmuNk2x7Izpl9X+wdx5brltZtv2V+gHcBxzgwHSqQYCeYRiGYToYYeG9x9e/iSul
UqnMUg41qlE1qpHZkBRxeUkQ2GftteaiTMfCrOGb+DfKlhO+Ht5D9m3oVIo+ldQ4O5ZyCKY7zO/5
ygqjDD9s+J0r4XddRV/dLio52JUSqg7qIe4eHrHLeb4JxF065vsANjrfq+WTC5FB2rFiwZDf1hEk
06md3weJmMU3J3JbbdkKRZRQRum35Yiz3FgJTXgNO2J32T6QgtszfCBWAIhaVZeCBeaBABhSYbjE
mCWOaRYVSd9ftSkNSCQW4K3EzY0qj3GsrgMxXWDxGoh3CrTYcnoOH/SmDNd1rqg7egpcO1eTjRnk
vmuFd8vIAFfH2NL3xSgVpq8ZU2eh8r7O6nDxFdS91lNnqq2R9c/RrjF8uYrH/KHpi20ho8+Uxrnl
CNJLm601+cQZn0lIWdetZb+ZAVcDtVTUKNmMy0FpnAcTmFZZij1rwnNSxJ+9wZYfMwn907uhMe9U
C3SWsijmduoVoDwEb/56ovoxNuBMtgimpkV5ZaVt9XmB7YHxricwzvHC5V9OsWVU3IbT0e+aq0hS
YszFc2vH4UzjjZZvxoFLvaoBTLVwZift4hhEofLAf1jGmgTigtU327zjO1PEfBAW4uQivR9+XjCq
6rADMy486s6KlqPDLdNrXIWUWpW36tBf8cRxdcgVWkSjBPLii9/SZRv7I8N1vvcdmgSTnDsPvXbq
So6SFrf4jnJQiCDdgUpVEnMad+Oi7b7QE12rzsq1k2FQtotbWfCqYFDc9mMxrCt24RPGIiKXp8ro
n+fYvBZcuBh0y+cdobMUWJEJIqSQu6It7sfJYN3Q5rRaz8UrNct0ATmbZFSvJ1Vc/JZHxTTkUNNb
xOmeORrB+yQlf4JthnAP6FVfHlTo8JBkYqIbSgB71AB7QvTfRCZy66iosJhnj0o2oGnl5LMGqXoj
5EU3eGpkNx3anB4Oxeww+41UQcOuNmxJNzRdgeqVmDFM1WpHIxsSQWnDjZ6ch0aUt5pGvzaJ2izo
aIuxqOrh3aOzO6XTV3ED0lMrUU2JK6iygs+TE2KUniVotE166SZ1wT6nu/p5FtUFdRg/ZeeYsidO
GkrkBiDZwoloddGnA9UjKuzFdGE/WUW8WFfgS2R1Q3vUcmTXbiaoq26t8g3TVhj3Loo5CTeKSixC
JGHAsz5iG78zq7CkThjUWDBeVynzOth6ZlY+1KF8qTP7pA3XNJiumflfs3C5zHoLB/5CmKPmLcs5
V2z8Lhs8lcD0Qry7LTSlRhFXl51J/U3YZ08YU7pabT1UwFe49BnXaXtFthDNxq/AR43xfSvqcV+W
4aJuckfhp5u08DeqT8CxPeQ+lwwUtXRlVfVzrtXP2tB+mLTnWh2vNdI7vrQ0y41Tfg/HFGrmTFlP
YPQ3VsjF4PTsV/IUWvuE0jRZXibNjVRHAauWYpWmp1JCBZjTG/c2Z307MR/8nlFJpS6ebtmadtYO
76Z5HZb+m2GG376cWGYYNmXq2jnsi3cLP/k6tKjVSEN5ZD+yF8tlrc5y33fWg5/MAaep/KZpUqA8
c/I+6g1JLx5bGdQkVzhvTUB4UzjW1pz5tRz1ACphsM3D6eJH8TeNma99MT2ybCopaFmn+XRx+uFq
JAOmxfhFhoB77gBBEv1oU4TpiUuNrDm/lEn1mmH2SKsGc9K4nmsndYlzXCS1sEb93DnwuZzWPgZl
tmuT5KIq86VskDTLfuHzpE3uRvN1gjRNO72P85NqpaC5MTv7xBOYs68GDwEWGCkFlWsRlnDsVSph
LTwC8brBFMqcPHKFEM+GFkVUKYl2ZTxoLCAat3Oacl/hhhkpY94ZZU+DFUVGExkvzQ+mtaHzIdCm
cO1gcJqKxs3NMVwLCkQjFVf5wOOTYzSe8ZIhMZa7JFAOKtlYJ8tfAY2cOxwBwJNWRVMZKyMJsXM7
wIy6toEl5H8ZIE+0gecegRzDA0BDLRquTcVqdzxEV5Ea4vVS+SQqyY3EnNZUBJWuUNgcwd1a5ULe
VwHVxvAsQlP/TtLke+jKfUBP2k8tveogKUE/NlZKNLmDKfRD6aev5bc+oKkHgi51Ol52RTTVnlnh
ukiQF2H7Std0HrUQ5n87G+dEfjYGpK5I+PoOyMQqbe5wEroB2SlKFfkjBr1lg2U+kKQBYXSzEMrR
yLmkcE83mNgZHneoxvuZrkCSzrejTF5LMNWMsLspQLBZVKdg4tfVxNFVE6t6NV2UFjmKB3k8ViTx
dmOPxXjQoXsw5lGObggqVq332nzGynSg14obcszjrbWVL5VsuSth/qWBtc+d9FUO9XMf0xfYvFuG
9eBkzoevhJ8cej4DmidWScoSDujWxyBaaEOoSUMcOkC1UQmciC+1P+a3aTJdJjFuOzvetCnVsqq6
7Em6ed1MusVCgr2TbGgEc0zlSxbx3oas699QlPWpqDAUqwydI82yV7687iAx0eg9sbmHIQw+qThl
8RqXD75ivcoyLJZ1pkLSuHmmDYd9SvbcZv6rxmc/kx531cDki2RNlzFJbwP+CK8oQBFouFNsET9L
qBIwbcd93twpSUA/mUaSmsrIlbEI6lwlW1P2tyJqJWQylts8caVMPhEKv6cx2LRt8DnX7Nu1bFX6
2lmk3BOqFvJN6LPmqTtSj7wrFbggd/9kjP7t8r3yOWkAf+SGENH1V1v4HZt8rlak4f33fh5B10kq
mvSKizel5nbI31WMAF7/5TsR5eBK/P3zzVbSft/YRD61gbG0ZFvfWY8daSRc1C9Yb2LHhYQAX4Hb
l4PRoJPLeI4pmYKt44zrhmchYweWXr7HZZTQ6jBwa+IhgVcAzdasK4at8WGY8kcwboVXVya2YwBX
q05X4406tYjilxSUz67scPySTVrH6g4gJKR3bK6AauLX6jTMyeAVUJqZcCw4qkAhQsbtkaoyxoFw
FVllAtc6zHZJrKBAKfm89UP8KAhV9/5iHzj27akaswCXYXrLQEChPXWMiEmE6WOGbV0ZLwl+n9Us
omNnadf0ey4sa+shSHMSa69thM7Ed+1KMMXwpnymrQH4gGigvp4rS98yMpFqVYmd2o3tBWDnWJMk
51brwnWpspShe+SjqYZpvTz93a4ZL5Km4XbiMFTYfk3JdHmqexMhM22es7x6tkIGY9rMg5ivoqwZ
Gavqe9K8wuZI1wGuYSjgnda2XfBWCp5xjMsmdmTE0Y58eVSo3I43Mc71VRz1z5W1XMgqDVrsPcxq
xlm+Lyby0XFfvNIV/jA5MesfB5Nionc4RZkgcgINSfOcj8x70Nlx8yshPXzjXSWqeVUFHMLzSPCY
pILClVOdrEVzjgKM5zwz9A0lJZfJB9LcmUxvUb8wY3SbfUbP/1WqyVZlZUH5XcVGSsVTX2Zbxbkv
RyfCyw4mt8e+vCTv6St/HuUwbCMreWXL9CxbjuCUybrLub4nF7GaVBZ1aX1PKPotmimg7tGhG54q
EcQFtgfR+2ylzwHMoDRbbHQtkeCQFtQ54q5tt6ygA6iEKywErFLq74zkHi6el6nmRtAaFcH+5lMs
E5upB59Fmbx2jUbVt/6FIC881Uz6NaWzSOKpdbYCrhc9KtmzEE6PDVaP7FpzlHEimgNgGfsBKtKS
3XYuxNkxtUf6ngpw8gn9dn5naCS5Q75bMIBIE87U4JQIsTxqVo3dejOADtdYFk/K0HKNL+xOn5LO
n0/yPMAtMYFZpwj6kIXy29TGQ9zjf6g7/AwGjWVxO12MnJ0K/X6gAkcmg7RLPMMOFNeeFYP9Lv9h
UL8UPCBdTnISfGfw5IQOR6ycYZMcz6mERmJ1POLD9DwH9T3noYMzsbhPtZt2BvQJxAVAOhg1Ex85
cjv3zSVpzY3ACsaj3tyMtL9qlBI5zEORerZZy/SKYXv/DabYJ6Ll5ddn9PbH7i6spR/Fr41h//k/
pdzLMkxMq/+1MfbYsbwJo/pfiaa//OzfRFPzB25Xm5wI0RmDBfbfRVP5QycTqAuJqIpqivD9N9EU
J6xGjZC1ZAYtIUyU1r+JpvoP9HK8sxoWb8NwhPgroql0/qC+O1TDLMqrbqi2RUxfXZIbv2s/qAoM
tIoW14/Yy+/Q1DjUPLcit7dhYNEeGKcfpozfFQfVEb8IBkAefRCRQ0a9vF6Vg1Fs1fCc2sJgl+3c
E4in/oMmYE4aOacROEQTMF8hmYYMe2Yax3qA+fu+rSCyBHH/RvrzlT+GHQY+plnrluZrpKm5Uj1I
TMcgrNDksr1hMKosN1xD5zTi1xim4CjsyfW4OEO7nQLkdTVo00cGsno7Ne2jVie95zQsjbXWgmqR
l64takqcupUeTMEpN7uzwr1opq7c/cWypb8mfp0SwAbxYDO3DFrytvyPNp3jkCdoAzq4nrLS2MhG
M2Kdw3YyuIb4jTPNBCIJEbjk+RWSi37KNb0hQohAozbZqWdCXw01c+YwKzO/CJhFXN1FcfGQO5+h
lsPWLcLj3FSVp5ZPmmNu1MR5yylMCXLO9xxPOrs+KqEJK4TfUlK0s7Ps9F2b9LM9v8Bk2o59uHFC
n/EywumI3GHn2cnxVawTTBkKZU12Mb9w2n6PcEI1BBA6YImKigAo60hFycw8c+Qs3ivFqzXjuu3q
9KovWMwPvvFZF4lcic4uV2aZ0D1vG+dflDN4mVjh2rVvJyxv/AMN3LNLkgSDkoFVKy8+lYz8eSST
dwMmhisxCsELvA+sHkgo2h9gf9hjIrrJMH6i4S9P9vjdZ9LQogEcYvYeMcOsulLbpWWws2rrzupR
74CKgtA6awWzvDBKY6u2KbtFejMqa/BdbVj6s3TEa1CFYdRru2wmRpNLfXatNP5OQ/VSxmsO67cY
VcABMO33Rn8p5uI9wFzndfP0BHEp8zKHq69aDnnoFsaGo/K2Z3zsEtB2kzneltWr2vIPOLS+jsJ+
Bct8lbWUWKjZx+Jv4Rwe50gQy79viJ7YTbAfpvo+n4KjP7dLPoSfDlvxGfR306XDl+PqvfLxU3cC
lnrXpxoXVHvFLgLJflHmyvCz05RjQs2uHC5ZYKQrG35mlyOC/vQy1emrAmVmlTfw0OQQKxtkweth
IWA1KlmvFrJE3A6f0sRhnEN5jgx/9pxJN92y2hcdu8u+ViY3yO1rq4HQBR14pUWNuZgdP1UuO6Pi
0ZcxI1SBg+JZ3nYzFbJ9UJxMZbqI8a6se/awSfy9SO3JxBUpCbAoJu20CUxcANxzPT1TI3ILtBuP
lXihgrfbmAQx+YDC3SCMd5qiobYWA+HPYFvUfDIa6p2unfyUcFB50UZG4lnq/UodrZtBgZu/yH2L
bOBAvlnNVtB4VQnSX4CtXdWCTzLQOXM7RtCgNPMiRK4zOJHSVqSR8vfEN29Vh1pa47EZytc4AcZh
5sO0Uyv9OGpOtwa6hnUibrxo7p7hQGxFhJo0O/oukNG+AHxeagyhIR3rrEO80WYODJLS8MqRC8Dn
gy9KubLURz3O7xveoLhiQFSzW2Ks17MM1nner22TOcf301MHItyNRfauz9ldooyrMvOfCNx/Ghir
vMjQMRVZYp82top7gw0Ax58irxCEGnS1kCSpmUZkFIJjRsNDWLPwMYcXBfoQ/NeVNrWPQdSf2zz5
ZC5/0NByaZn9nNVzgXXBlVmRbBK7uk1qKulKjg46vsWpybrNVA/4ZASwg4UXK6AJk0DdNbDr4UjM
0waEbhfFlNSkk7Kyamj4WW0xqIqoOKgbP2Fg5BC/Y8+9ErXcEVIOPD3I7+uJG6oC8yQWe6uJNnLS
4LQlL4E+r/W+u9F6fp9Rq2s7yr9lafIp80jib9lvaXTpUTDGHiMjLs9IPRl6vtctvie4vLnrxWMC
63e4Usbsxm4Wrg+7GCXIi51ltjfV3N8tUWE3LbStILrrOp3/3GW8Uvyk/IdzvMW0ww0RQyJ5XNdp
B3ABFaYbq3ayVTwZ9+Ys243ppNM6MbNbrNunma4ODHDL9U9EgbwAVR8BrbhoYD7J5VY7xZnXWTln
v7Tm9sMbWfVDtn3hjrCcrfMzfXcpS4smWGcWy4ooTk81fTZFwpl80NBW6V9pveykBck7iPXP2AFV
K9ScYZcpUeFLlYfV86ILJNz0IGNdZmnudeMccD8uVb/Z4jh65czAMTm191XLYfWnPiiBLnf6na9+
/XTZplygrq9E375tbB0ftlZYgtvt4FjNTzq0lnUJ0fpmVgbc07z/CZyygNCFUXX07+Z3gIryLVBP
ZxXedTYeMBHw4pcnkADpiRpKXTJGvhSp2KNE6krNAhaqo7XlY8M0b/MR5P54MTjmhlLMK1jnn300
XPX9ADtBuAmRYK8lXckBGfEuJZ7D3X9a+w13X6PiqCWyTHOJS+Bobhyk7CEGTqilUnp++YIZ/cKT
IVzpon5O7OBdTYrXBIt9n3qWr555pwJPJIh1WhbtwDectMQ02RHypNL5MQMP0yoxAI9k5gJca1Wv
ziwid8J0bRCPKz9xLkVkc5i0OVmWyIQHo/SfWiUfvX7MwEWpNSkAOtF01I511T1KqG2A4JwUJhgv
P+FmbgoNFxYRPo9aDf6SNQpzakmPrau+V6OHsiDM0kc4b9IdgeqTbrIdm0SKvTPhRSqgqjHXsTcC
wxLwcc54V7TBCybrQ4WGuUokMRVHASdnoxuaRqLxKDW/pdFd/d+54s9Lgx3LNOSfR+7QKD6L//h/
//Hwlnxxwsjefm/I+O3nfz1d6NoP2yIejqAqbIJ4nFl+afGliu8HVXyawFSDv4LY9W+nC936IdCC
Ca393a3xtwge/0rnJdqqRtqfFmDzr5wutD8E8BCNpcHkL2ntFrpU7T9k2KnjI2Mq0+IcZN+x8Tiq
LGESqrHAkkDjXBcUZxasVayUryNexNyv/03y/I9ttf/0Cv5wvIHymuhOzSuo6ElIZya0PED7IeRx
NeFUTbh1My+8snZ3W+I3joI95q+2Yl9FH4ysxXf7pwfj3b/rzv4fcnLmzMNh9k9DpfdhlBTtW/4v
zs6//fTfT8+OUDntCvws7C7+wXIk6TcwVIuGaPsfLEf6D9sGmGBrmib/6fRsqVx22INMQ+enrb9y
fXM5/5PjCJwBv49rXJc0rCyOpN+dnk0B5AeIzfw4ldWNI76MSRzqMD/HtfYRK+rTYM0fMVEhzQ7A
6OtHk/cOc8H0xM6O/3giJBpu0XTWnS7hEjCfEMY/9coVXVx3/txvAgwOQz5sZRpdkmLmKaLiXdTo
QTT9eMeZHQpTgaESny9n4eke9fDsDPlFZfPhJKnnsAecXu1CHnMbcZJhjCSDMq2cWfdIaz11Nlvf
ovjqE6aROC6XFSz5mVi7JwAF3EVh6ubhXFQ8ldr+RbHFkzbYNx3R11FYextHbmEpD+gfN34GxtOm
mRWiKviUXT1mL1kWv+eFw4iRfuQNlLlQsEAC8vs1DSw3JT1d7XXl1Oj2BHST0d8YOVsRGVnVkh49
DP2S36zvWku7L/II3OWYvGTo22U8nsco3E9+iL8UwbzPzNtAG+8Nix8lQsj81+je0JPuMAflEcbn
oKK6dvaNwT9vpIbvQrR3SqPsYq3ZDJnFc3l+B3KNLaI8E4ZAbK7gcoViYxj+zin5vU3d6Lhxhvuq
qbci7i7A1RHs/G8oSkQqeQtZOd5nGAfMdPJXlO168CSydSa6yuWBvwGY8mqolavWKP5J0vBPfbAd
XYG5to+zs8CKtKoq8lBTdelTykM029otyFZnKvTNoJSHVrR72fJvbMO6jvV+J0TTgQVhI804Syev
Mm/jULupsBQ5feqGYeKWY7bv5ndCNwSOwixd6VZzCy6aWgtaw0jqEGBqqgsMlCeQcetJVW7MVD2m
sV8wJ2m7jnWtMqgfsmCcskeiCJogpckneqfRu6A63TVVtGlbXhVz4zHcNqV9GwXRS64xOzRNTq0U
f0PH3sQ/gTd29jUj9HqpMb/VSAQmAsBqLI4NLVIucwpYvKHdkt2YNmM8PTnQ4drMoIJSeLILbnlz
VwgE2xQE4krqyncXor4W5DQNCdRrakovbZRoXdlvOdBVgx4aRBsSZ9Inh4s5qS/yTaUpO61Xn/q0
ukCf2UuruKRqe/bn7moiTqkV7MOHIrvAG3S08UxTZ+Apynwf9vSr2eyxCt2bqTx00ymmV6O8xwRI
w0rY97gm4kOWdoSuKMcQvr9TqYWSoXFySN3BDUGcrhR6jaCaJ7jqnVog7CTn3vHX9mSQiwp3OPoP
XVV/4UrfJba2jqj9hS0FMn5l+fY50jylXD6MHsxXQ0rO7rHy1O22t6rtY5sPp7AlLtBBItZjpyE3
EL8ocbvl9XIQmb6ZILe9UHZqnO5U5uaoiV8wAL+yayP4LU7dkJ61iSZWIhakHKhZyqv6VA3GR9nr
h4YAdOuQWWuzny80KAB7kI9lEvhOQnoRAdySbT1lZfBsDNrJcML3SeVoqWvHvDfe+2h69Cn/XTS9
peXV0cu7Jhnv1UrZyTjbTTaXmGKE7woVUZUMVqoYX4vB/u5z5QYH50EV4mjoV107PxAx3Sdyei0D
ujCmjOYJcZTQmyYt3Fpt5v5O5P0XZuU/VtjiMeWOz9yEv5SnnKX94Y6PjhrJYBjnR04vmEtMdqZV
+RxrDNc2lTX8jT8ALlPrZ25IlJz8ITxInz6aDDLGYG7+zav5Z8crLwYZw0EulkTwlwHsd8+fDLxe
VdW1+qjGU+GOGdefhDsbYIUpE7lbMmSBSE8NyOzGv4nL7DVjtVpO/qGoybL53e3ABq/Ns/8Oi/X/
qoUBSEVHV/90ZfAQZUWtnL6a9uv3I/1vP/nryCOsHzil+TApJQZfsXymv470wvgBFMoWOn+Q+GUr
8OvCQLF/6JDFLAfmpKVKlfLt3zYGivODkzKMDt1G5sdqzzX7V3zWPw35f8dqsKG0TMtg4jH5XXQ5
63+46EbLz42W++kx4MF7cPJObmMIwrkVKcAfWpcUcf9k2VS8tZXK8TKLlkhgtteI/cxGdTvHb5Ko
TznFEAtDxfGGofyag2agLxSh3dbDhjTRQU/liRJJPJVxdlSA1Ligi299mpVLawAd12L7LGg+JI6u
YQxrp6NKOqMvzZvJj9+H8LmKsL1pZblRARkfOqtPVg06ARU8AX6mIj+Y3b5m+U/ai/Vy5BuJ2zvM
TT5fCa3OYdXMfIPiaIvJbI/vG9jgbOKsRoFvgtp3iXKSmYb/XvTjfNUo2n07A65R0/RO6dCkqI2r
PWlUixhGLjkEwDt09Li2XVTvlMm+RXap2XtX6CNxdOmi+VsrbXvLnfU4Gg6O8mDMD3R2Tl7CO0Pa
OEXO65/KNHlTeCf3gBb2VO4mdRZuOiMeOaoTDLFb7c2emN7ybZt8lEhAnPX8s5yMmwDb0RWB/2jD
24UXqId019Mx2tDZgX+bYgBUcApnEm6u5q5RdVpj5gKKkcO4FBJQp8dFA/Fuw8bvCMjD6K2ujLR/
VGpowSPIa1+VT1XjZ+uWcRMmy7iO+5c/v+lZ/+oC5MsGqUTVGOI5FfzjXa/QcIn1QLmPih9Xm45d
EZEynBsRLmAwTf18mOaCCi7aPHw9HXkcVPhzKNjTI+dxBrWwE1hGk6WoQIUktm4Mek21OQjYKgQf
Wjs85N1A211Az28x+l5I7Z9n2+oZAO53VLLhLmN74RU7uCXpXQaAgJK9gJOUm2Y0vZlV8cOk0cIl
snCb4vHxqMlxNEW9n1LcUmm253JnK7806UEk3iojfXxhXJaeM2diG8dIe7RzrrvU1qn2oS/e0XHw
mWFMJqcA1QXfEoWpgjIwm8OqaONwl49+tuXanHcTWGyKQMrBs5RXyYXaCAaUKnZIJnUpEpPokjOZ
TU67FLelbXylqGLe5yZ/Z9PXnzpciEd6Z1XynIvZGHJ4DDo1c6j2bVNzhzjHjpt2pR1tqcjHmnKr
Lzj9ZWnB7itG2O/caV5s1Bq5ClqPgSzHeEgVQ00B/0MxoJbxY8yLZKeSAbgJRsDYTW1sg0T0i75n
MLNpCTORvLCXupsxIJ5np9tq3EZoSs+BO0sT+VnCl9FH5pyZvAomkwjzjdYauL6zaZ8M/bwviu+5
oV237owBMBbCLgaFjaVV061OZeK+MySPxhGebehcpU3FzJvOR+AZ5M+x7m1ihqIT8Sf1VBXaVyHm
ZNMw3pdd05ysflLvgLjdxz83jTpsGye34BAUIfqiOjASOKPAyzNPEeOQfPX16Iqs8ni0zflerbl6
Ehwyh5kWbtshsWkaWbEfCbC4jGQGsWHqYIKuRphU/fdknilGGtJnMXS0UiuRN4Sacq7DUfHo5q0z
2l8ac7liQaC5uInQJje1gG0xiUvrWLjdqNtZp/HJ5qcP2EseU3NsT7GjAw2FL7gsQjfogfGDXpq4
1UwOmkF1T19Jdj0khtxq41Qyd4/FWaXMxWtV68YManvda4Lq+sKZ1oDGMJOOZrg2YnYgeOHcwXLi
ndHY/gaszUlRev1mmCvaHIVgGew/4v6ITkNAz4MEuEj0XOs39sytSDK8eSGE3z3lJS5qarWfE3M8
BTADATVwalCcishub+IOyX1AsukIRzBVRyB6hjhoVpZdoiHaVBI+OmUU5X4QYYD7TSX2YduvyGqk
6DgnuFMzVGtzhPfNTpSebdoJ2trqtyLRGdnLrIC1KE8BATwy6nzx7SlCv/ZNjGdQLqXWzlui2vaJ
7utDXRkSkVa0J41vKvZAsEnzHPubrobLYXZgQGu087slUrdJ4ZSvBhpbtkGAf5qarvuO0lGIwT4m
SPbcWW4iW4/o7IaZ7WI2z8d0+T8nJJI0CPMKd/DCEbZvKgsIc67rj7mV9yfpa4SwqQlos7A4RmYe
H9XKW5AOuWzqs0zsjY5dd8/b/VEltBnEpWrt+qScUAW4waQKRlVKj4EFdczpCQfBfaQ3htt3kdv7
SbCzDW6jvZT028yS43sT0yaQtTubDI1BNnHbhuN3R5TbwEnnaYEBjq7VvLpsWcDO7XAjtQor/PJE
Y3Wz72lzWafIkl5HFf0m1spDCqrcVVo+mgg9Z807zNfY6d5Kp79KIK+uyTrMGxsa67WQd3R82KvK
eILtkV5xtsg2IJTemwgyMuHJE+7+jvlAf5tYVF+Dluvy5ESn8cbSA77IDaVtfR+sNaCKkH8gSzxV
FYYC32nlmQ6Y1jUnrKPNjHUvsZJ7bjfT0SYtYcJxdq0me8UO1+wjtTq3zqAfl6NAx8O5npsnIqW3
mRXP3qzBuOzZjFRhOD2mwubOY0xXKojlVaswh7Dgf3CiRD1gv4a7j3ywYrkHB72Or3xLf/UN/QbF
B6e1PTyr4lIlcmtqM1CYMBOuEPl+FKKnOsIhYJMQsKrimXsjgAoceSNXBkc5uE8mQQPZbPUQpn6g
BFc9C8OOL6AtF/oTFXVHgi+EjOp+27ci9Xo5c74Vzn0iAhL2gaVuwkRbc8em2FZ9aTPqhwGjVwTs
FtRjwrMgKpRmU1H3GtJ2vjYdNJ3BmeAnd6bv1QXLWkiEn3ipLJeKCN3rGooqS6yfa/zrMLhqQvu1
TrhENM9l0Z6SYtxPHTgPkjA8ITrGR6pwAHcnV8pg3Q14YI/dUt5MeJv9eOzfdOmGHnVWpdJyaeim
E5w6msEgftTyGXtKEWGeSzNjHRCMoEUesx/YE67PXK66ohY0ucwvDDCYShhneR3Af3vxxANxPiQZ
Ooug5ZU2PTAoOmQ6bnEvdtqZh9bUH0IBRKW2ssPPTt7FOW7aQ0RpJ71OM9URYxfjrGRflw8Yc2dI
KMUw4VAvRy/iRrfHivo4Jcns5SbFrTaQfz8u0qsyZ3cY5yG5qEhb93Tkurp/ncMh03O82WZI1K8q
To2tVHvLJ5AuIjEfnD4gVKTTpYi810G2rRSvhpfiJtC84UU15o7aMijjAYtRzP04N40Uhk2X4Z2P
A/8Q6ICfurBTCOGMcGxGsDFSi/ArapO/HekLX6GlAJymjGeVFVV/wr6k7sZOHKnzM9jsLkBlPQR9
XI4D6ZgV8AEm3Fq/HrgbrPTJp0PAYnohylzvzb7A3w3dqdDiCXHr1qkgJsi2EdyyjPtSssuq+m3O
tOkVIXOP5m/MMLypsumqnMQjiiyhCUhY+lfuJOe0QzvRzHt1qq4kcUtgF5aXtJSNTUZNIYxi7nKb
z9xUh25b1tF6rH0kq649Yn6fDkaUs3fDnFn2ab/hAXQy4xbsWWYeZ7+7GnsERYkBv9K0WzVXPkHY
Xpkx9yxQXYdZ7zoOhWxuBwHlqbYcY5/0wb4MmfTmQNznvqS03PT5+mjtTiSk8KPU/8xzOWwzAPez
r+Unka5autQJdFF696ZT3bHuQ+tTGyCn4gsAQHIqJZpi0TTPLKP3dKhBYrV5gsYsFYMAxBhpO+hF
WDTY83uS9SG78PyhTfLxENj9eBCTQy+Sgkm/mx2Ug4gCbLkfKFDY1xUYjH5uTk5O4eaYlXfhPB0y
gPFg5OGyCqbmEAQNnvN6ojabBARGrlxfYlclMl2PiYfytvyk5yQKm/jREhOHHgCnOF8B31v9taFV
Wx4hjlVu0qkEy0XxtQukKD6mEcUNwWkf59VhbDG1VumjhqHTLUFoWKuaPDtIbhA6tT8dCmwELoYa
aC1aS8CCoTsOSteMjXpdwWOnEEpEW6N0Dnoz4vqpdFwbmyqIeNMLSqfUnnehqBKfYZWyETP8zIY0
3yisRDHDKx8Qi6k0o7pE4y7aAIiryVmJEiwQ3rXajxaMyf8n78yW3DaibPsr/QNQYMjE8HIfCAKc
iqxJUkl6QZSkKszzjK+/C5RtDe2h3RE3om/0ix12iSqSADJPnrP32s9KbHiSrAe96JF49uDUR2l9
SsPQBYQlXFrRtIeiA0Ftr+haWnJTlhc1MU5AjUXINLqOCkkNS7y3WLZjyg9sy2EFFv0/NLLQCf5o
luYUT2+eRsHK2+QEpam/HKIIe2iyBvX5KUySx8TeW9g24lX8RfzSTdP0n9IBhsRcs5S14SPIHSMU
qj+tDXnCutyhJbhUsyHTzzhpGtcYXfrxnIUnjkd4A9P/FxLU3Ut5ec5f2r8dtP1/Mkdz2FxoMf5w
Nv5Ptv3HlyJ9Tvvfxmjtj02lP179e1MJRSkRtea1b6Ouc68/mkrGG1o5JuBHW+X3ie9zYl2+QZhq
MgVWLWnacO3+6CnxI/6oadMA1aW+Tub+TUvp5y4mcgNo8raBOvbnc7xTOuTam7FxJiTnKQWYYybG
rk8UypKxwCXYyH+46bWf1a7ffxNf64990jqJ8gl9jnqOSxHsagDkOM4yCogSq2R7FtX0bjHr1SIS
vFeUek+T96CC/fAm6dOCU7bZMuw1Yh/G2XkczfsfrtqfNZXXKfT3jtr3t/VLJ83p4pIQDWmdY62B
gzfLo94350Jl2aOOWQuou7GTNwYeWJXEHbhb/43x9H+tDftn4+mVuPGHshtWw28EjvU+/ek/vKKL
u/m+f2nmh5e2z7rf24/rn/yv/vA/Xq5/y9u/11cgYOZI5XAn/Y10+5kGW5z++Lh8f9m358Wy31i2
zQzLNCzYGTS6fn9e+IkAWqEJwc0vUE5/f15W6vHajedpYVU1bJ2773ddhfbGEay4qqqjhaAD+69U
21Rnf3HDrPf3D/1+srHHiFhcBZzTFONJZJ6IGcrysO9vCCvTThDCSCHPOVuXw9fMUS9NZN/UyLvS
Wnk70Q07a7inXStFKVnMXjRGLic517AfdBl9FQpWLqSM/L/2XZoUX+rcwLGnMcaMkvLGCNQLyXHM
3WK3YUcsjLzezg1HxTpv/DQr7+wGutnCRH9LKl2C1xyNLMFPKC+UEzlG7Gqi/yDY6dyyik9W2jwN
4XIrFWtfRl/NHHkekA3ProzHmJ3I1J4kh8iWvpaUH0YEX641xU+iB+Ujg9Cb7PYZLTGhw0yhI/Vr
qaoTOAD9XiP7cwZ02jpK/HachvFCvzQ4MPjC7dusG1qGcq+oMK3M3SfZB8shKDGSGWr/kFfyYgDH
OZJ1p7kqVH6s5o5OM6BsdwohQx66bsrIAcEz/5m6dd6XHt3VyBvyetn2YW+RJmFUWxoK3WGa1kZf
GVhkf6358PhvwJLpvtmEn/NO6Q+OPvfv+TQQx4rK2iOHtnFckYWwUJ2q/APPKhPSnvDg3NA5zZo1
tdJA5HdZvWQaaCQdK1wTV5qnMybzoZsauwaZC/k8UfxZnTi5WEQVbKxQkDhJXA9BgijKdBjGK/YP
ID0qPhV0YY91fzvkUUP4GzmUKg29/fU5+1fknf++GuZ/7nKDKuWvl5u7ZyWLlS9R/Ky0bf8nqw6v
/m3Vcd6YOoZVVjDNYPKjseF+G/1YzhuKNBwfqm2wGzN0+a7mMt7odO/WYg52DLBzfvT7qqO/kboJ
qYrlzdCuG/jvK+9vu9LfAnbW/f5Pt6l1Nfph1WE6Tle0UJI9BYZ2UVMUrw3BuSdt0e3Hjnh7AY14
mE4lQ4H4AJ5zQV+CbjMIkvahdgr6crqjiGO4ZB+SkYDkvm4veTorAKzyt2YzTJzWip0t2PD5oCwO
gS42i60A91C14tiEIxugUVL4O3nUPQwlOccV8p4VUl1bx7QedTT6pKqtnYOXDlf0VoeBDmrlE/m8
NgAQbPIFlgCf7hZUx5xR0BzjVx60uWHqZHDAN9JzYKOrzOFI36qzaR+zIJr3uKYN18ns0W2WqUTR
35jNXsKX/BII03kc7LG4H/iG+g1t9+YFcKIA9DO1e94z4ejIeua0+NgWTQqymaAu1lcRxttMbcf3
aiNMn6TV9DLmoX2K8rT7PMVA3wE3WJgSu/EyxwQcTjAMUajUM0JiY/AANMpb1ci+BrR3HjShEVWb
19ZJn4fmXPf1F2dYFNIMAYnUQ9NeSpyfRyuATBQWZLG6E2EbO6sy54NtBM6XBd154hmjs7ylGcbU
rldlXREP3KqXKUwYLWGLxPTdZC4hh+2B7meMWEWX20nDyGhNa+cwjNI7Gct8L7q5p/WmaG4AdYag
DgvHbOXU+zhJF1cUjsUUbc59Rui4RqdR2YvceZvwtdIhGuSll2rgD7U276O8fmZ/e1sGARlVmqIh
XcneZqmVv1jd8tLFBuTNoeu9BSmY1zVleQukCDJG4SzbjNXxs67LwLOy7iVINFg1kEATO2M0MhjJ
5xAZ/JkLCiJmwfSoyY4cx9IJ74FEld5YA0C3nCDcm7NDcmJcvJBUlV3srKR7lmkqIwZz+lad/m9e
HSlo/3ph3D0vz//x2LE1/bwo8qJv6+E1EAI1KupVzVBXwNjv6yE/0VE+MX3mIbN0c0WR/TYKR/eK
HEIl140hOq0MqGJ/rIcar4JA5vBXmRrH3n8XMKGvp4bvZTu/1tFsYiyEyb8sld/287qIqVyWehn2
bi3CgB6ByZ3SkiRMbpjY0TPngFGVIBloKEdrk92aaowTDePlWcdsFRGAUBVkszvwJXcGLePEGj8v
E/kBFQlVnwKSoG9NPfaMMEIEjysE2dhGCaIbWRv3gfxYm2XDoI2HIg8veEIgIEQG1qoOaX+egVaw
H5VFfW9IxS/rCoxOfY5q+bYcWoJR6bALGpFbTaEW0hfjYjk8B2nASK9rpv0sQrKyR+2T2bNwAG7o
BzqvwcjZzMrdgC4AzWBS1IrK3JqyDW+XUN5gilv4X7hiu1yiTu8y2uV6+bVPQ39IBxTndHwC7L9a
9RwMoS9T2CGKzgAyoBdXq7lDSGF1cNr0SK3z1DcMN9oG+O9GB5bwiaA4vYNwsMizWWIgmlvaY13Q
+WQ4e+E00fHdjQE7gQSXkhPrWU6XcJhdAqk2Q3XT0Ueujf3K2rLG5rNhKLvBcfY9YAotI5tWDa3+
HaCxBRNPRF9nsR0QNwG6PrfqbMKVM2ORntAbyxUNaoC+7tGVtRV09/J2tMhu88jEUXZxIkBm1XK6
J01KA91tqpX/7wupPzuR/Xgg+z9/ebD7n1tIUVn89Xrx+FyEP68U17Mer/mjfCInW9DaQhGFfuaH
8sl+Axt2LZPQrKAlRsb7fbUQaGacNY1G5dUOi8/v1ZO6ntnocQA41jTdUOW/6XEgWf5ptfh+yP9l
lYAJNOv2aNm7gsyxgxhpNmuDZbsapQknF1QnjU5FsBhFcAGSSvU/CsuDmdfui0xD1dLL5p06kDJW
VN34TtFasde1ztga8SC/FCXMO4i9QAOYvOzSQcuYChRYVcOaiBF0Eh5DjxB4DGO4LOzgH8+x4od5
gSBNx1U6FiWilmG45AoErMkAoyHnroaINCLlqZblrgmdxs0XIi6MSYXRPNa8b7SVgNTPmYBaEdAy
3+SNcS6h0xAyrS+QrtXP6DBP5ojQpEvouQ4Nw50MEa0g+MExCx8USc1cVthEOAziLjDnvaHoRIFI
BivIgYE0Z6RTGTHz4yCUt3lAEzSy4AAHjF48k73/qNUZsJnE+aiSWOWXMdCVsLMlb7Q8I5J2/Npq
vlBkPOszLk6oYrVPtVxv0Ri95XQkD0nWPC2aCP2Mk6AnCo6WSpgyUWyycFOGmKiYXnws5+yW+POv
0ummXVlUDtQaPfcCCZHVwlXgyXQ8MxfLAR3ncDAy1nISV28rgKd+UfUPQ529T2uqKmcoGuBgWu1n
aU4wS2vnpD9QI5XRyHg4IpoUFBwpJ2Z9XiZt8EjIFu8JuK4AVA6AA1zq/eLQqfpHI8i/gNb08wIN
76jKbmeZ8zno16C5ybykLUmczOIUPxYM8Pu6PuQwFc0mekfskRcU9Z1WaJPf5CMuvZFZ4KJCAkkq
4FxalCt+LdZMBmzVcIByBQQEKuEUyOCZtgIxYYz5PWcib3aWjbIrCjP1o6wPXMGkchOEgqW4aG4W
Ae02CUVz7AO6Ahkch2Nd8wjY5DBuGG+Pe7oAs6sZ1bTrdMYYHILTr0OQEBfTjvOHFk3ExuhmcXC6
fkUFsn3Qdj6OI96quiPt11kHcfNkGP/byzGTbtFfr66H5uVX+uv6gm9Lq2K+UZEQYpwAOIQxSKyd
1W9HU0VT3wiksDgubNN0yJv9XotJCAc23WVKJRXJIKqKP1ZXqb3hjyJZVGn/Yt+w/t3q+vPRVALQ
pEw05fV3cBT+VRLm5IFN1DVmicJWiscQcR0e9GxHMdUDfScO/RqFs8RE5Gg6ogvbrGJyS5wXaETS
XzR5HC2mmaQj4w42MQu3BqVJiFF0Fze7H77X3w7WPwKPnZ93gvXN4pAxdQFI14bgYFPW/nieJo5b
LVI9rV1Mjbc5gHwGetlRbW15GqiBdlOfztsxIUU9QnyOXQSZYe0qjpPdkeFcfRxQqVsxYqxOfLp+
rqv0CixuCTJa3y+hSdhji7GEf0t8yTIhG1YJNBCwE7HxTo5tG8z/mpW+V4tJnhgCeLVCliKHVmfX
m2SWtcWh0rVbfO/oiae48lfTZ6sPhB3p69D2GuWqjxq+/UDdYzAxcFLmL8Ak0kNjjv3eiLC71uYZ
akly0OwsPMVREFGLNU9hXRCc1KFFZD92Hlg/nP1CW8FtO/2Tk84z2gTjflBMmo/8JZxty0sdeHUa
OjuHaBQ65aN5IyeChrIFmP+McTYLLGJ2etYDQ1by1CxSnuiUnfWG1TFYeQdKaOeHMRK0Ho9LMO2V
VFjv27n4pE7pcUB06SX9Yh3rFGUcRfb27y/6L4eF60W3BSpciYaEboykbPnxojOrxK2QctG1gWTP
anAQotZIbeqYCOLrP/RqJoy4VI9BbVanHp/zWBiBW49wBrH2w84N1GlTpGvoVyhPHR8lX+roMKrL
bTzhDliAlkaWFdxItKB///Z/mZz89vY5NOkWtZClXp1QP/SAahsfyaLTOIxpfx7KrAB/LJP4YhIf
1SXMLLkhd3OSMhUc7ts2cXaRnVYEj5uXa1BCovdr3g3sxV7JmMdyDi+xHv833qXFIMswUUETI0o1
9+OXTKRKM3Miq11of3dATs/XjAH2O3AKsx4fJvV5iQ39mKLTraf+ACBRnoLKzC5dnV6idu7WGumt
sMZLRmlzMgLR7f/+PcqfT418k9STzOE4OTJuo53Hmvjje7SyODQwlBQ02a3XeqwMrBBnoLIXDWcK
p8ltMQ8fBpFk7zvkwBxy0tcrpTYcVQb4dIJijR4/nCKdxc580ZbmFfrBwiKWuQM1WgfTTmcfXT/a
qK9P9+BQOK3lQLL6hlqrFl4flvEFY/nKsgjfqlmxU8kB3ElEf5u20oPtklUY/Qnpvs2jHJhcP/uF
GN8tE9QPJx3lXd6cYlkae60PkNO9Sg5PD22E2liKRJ6IO8f+DGE6jf/pTlzr5e+n7t++P54hanai
JQVq9p++v7Ik2dyoh8IVc1HvMlszUWIhNr2uhOrIgrH0+bveEZu4yup93qgIgGjnlSLM96rsnc2i
jY4n/Ba6xeXvL+56xPj1zdG5ZS9izoPRUP5yA1pqYhP5yonaniPNt9v+WfZ54DeGmt50lk6cmgZO
bmK9VTjB+qlSZ25q3WQJLOTrczJjcw/tKAAPSJ5ZWN/rnOjNwmi+OTS+xXj+ySb0Z++Ucy875jrA
paf8y/zfoSHbFllcUnCp3aogUslUAs7DYntjFwNbzjR9MSMb1FbzGFX5ccattphDs5mCNdA7HHei
LbNNvAYCQ5POt4OZKujTsvLbYfcv36q+vpVfrjiX2dH4XrXVgPPLlzq1ypwYE7ntWht+HVuuLiYi
8oD1okDlpUwfujYvtkLPHLBcgwoAYSG8ZBYU9OsmVNaTgvoQU39KvF9C0hpow2PRqKtQM3sKgeD8
ww7/i/H52z0KJ19lq2c6zsHy53vUUBolkCIv3LIYoh17cHYQqLI3rXY7oFD2B1UON4xrfHumm7II
yz7qZtrRK26Hf9p4ONz+8u3RJWO+bmFTXZVX6y37w8ptWhPdqVDNEX8DlWVSF98uejoTO+S8v/5X
16v4zyba+9VM9I6OjlmR6nuZdij813Uil9nriMmNBJfM2Gcii71FrZ2NCnXddwKlP4X2eAhjjmw9
s0+f7umeYVb0D98qi+N/fvbx9bKDcmJnDeV08/NnkSHoGzNBNEdjDQsaVtsbO5PHWUDPp/XlxlJx
fDTx6OQI+VtwI5x09CxbxmdETLIWGt3yIQtDELRl3yCKQgdWqz1RnSTibJvJNWtRHrO5ORV9Xx+T
MD21qlbdjVV+qIhBspkEnoaSRDha2pV/rbuyjn0urtA7w67sDu1aeRhx/E7aaceOKL6EeXKTjJn1
cczoiMMz9mrzGfFkzJpLzFJE/o8+IwLUwH8KZ3hwlgWXardoflYmz5WIvgyLnu11m1zqOepvrlk0
Y2kYhzjt4gtEE8i8QU8y5IgUXjqJ7iv17MZWZzHSyP1rJUaEbPURJy4Rr2WEMzInHK+NH+vJIh0h
Z3zRSC+wsMg64GxOs9LHF9tyhzTWz0pqb0QWnEOeTT9Uumo7xogDtdEY0XKmj9cCdQSjfEmC9tZi
/0OoHz9FM40KJ9aeYMwqvpwSZNuOon77guIl3zX2UJ4B/+x1heaGqoobaB6TP2SFDeIiJ7kP+Us8
D5WvVMqtGPKNVSTjXhKtsHNy696wZ7DQTv2FzxAdlmXaOeqE4itIo3d5V3zItbEkQj3Nd9dLbJul
QqVruwSdg+Ypi8/XSzWO5hlE2innEo9zFWC6cMj/lsVnIZTprlQCddeNzHTDouX3muB8kkW+xVTQ
n4JJ9UxJLyLgmudxcHNdbyadMiIN6rdGl9MvqZxu8LtSw+bhWFDQl7TBNeQQj6A3eyscwT+DX3WZ
PVEzRQs+6xHM8nXLByz7qBK7uM06tOx6vHg18rOtmKQ3xr2zmzlrP/bLdGNl46Gdgtnnw/ZAu0Ap
OZbnDF0AVx9lNYlH5j7lmwxl4xMrGl+CcKzgA+WECkSzcg6lTdx6wmCfbmtFA6E+4GtW/CpPpK+R
DtUbWCJ6e+JiIKSdppIDSdWGH8bX2qpCV+XJ2I3r4WVQSaERkMRIyVB9Zm4nUYuONspC9C9Z3hQt
c7XLm4S48QxAexRAow3rLzCljZ78maNqxpwEpPblWkUmAxggA4lw1dKsDgsa0COtdgy8ZHbyZhb7
M2I8eLbrSh8ETfloqgira02elopqfn2459QEJSx3rT2eaVODitR1bR9nyC3h9smTtEDdmksXwUcz
cvSgHCGVSNnrYS53oz0/6fWgHtKFbLpssg554HwdhnzemGWP1zxKTO8a3jsbxeD35ocOZnpZNc7O
aO0HRKzWLak7cQzkZ2mIwFu//Urk26WiVbRI8Met0QSPdl0+Y2u6lCQCbyrLavDltyWPY4MgorE6
zxrlPlwjN5IqJFLA4IEvUCbpjFCNSnuvJXH8bb+rIOk7oyq8YMZfW5Q5T3jRIvhmSJG0DFbbuD6O
dnkihbu6JWwrT/qnOrVeOTvc4GQt1lwJD0al15YsibgSzK2siCxM28g8fvt2JnPwKwSyBCiw8KVC
f69PiHCzg4yS3E+j+HJ9TH1DrgSpBvJsAMhhTbMdV4z8cnK+1JimuilODqiUkWEH47zpyu21PoJo
Ik+9imW8jwDpVnP5aGABIIvYeJhb+xIqw3SXtTkAX/DGOKy5l6OmToFzj5smyz9fv/7rSrZg0xjK
WnuwqoCpnQzu+hzr0BTQNMoCs+Q9BFmwIQ1mPA9xOSbutYRMsh6FKDeR6QRYQGjyf3uYtXLJL20V
I9TmBpahCldph0scr+16p+FRcB60cXNdnWueezxTULVBK7V1096u8dfdejZqw/zSqzNeEyd2dpCl
xKHG6KE65Bi2lsIEg0QJZNe4ZMCUcL7F/MXmzSES3KxFFnJq1BsLlKlJqM0hJqCCrtrcu6kYAh8+
d+Fyurl12ARdLGSZvyiFsr0+InHizPsGQaBbx/peGTjvXx8kiec8MkTu9QLfdDOhmreUI8r3NpsJ
9xu1eGsiUvMaunXe9WXUpwIhSmntWm1YPBL7/LL1ZxQyftpn4rCmYsyJ5ol0THecpa7773XHNKtJ
dwds3fbs5Ah4cTnGNh0P0GKxQkJnFqE4avl0wYRxZrRlua3t+NFpluW3y9BPD05SDUyLshlukYEJ
n1Nl3IbDW7trcgJtviRFi5lgTt7HcnmbthwAZCp61GiO7oatJoC4m7vBVG76PCGjYiKnr44BqIXp
kJ+wbbeeals0osVds0B4XtbcTBLpbnFq6uHonIepF24tA/3e+iB0MADX84c2QOPWwhyGXhuXq3h4
a62ZBFpQBkcOLu3OKpSJniViQybT010bi2eiOlSKJpPktGSZzvFUiIO2YmVhd36J1Wr0mUq5etwg
dF8CzzCQsF/X2pD8TXfp6Nvz9oK9nMN9kwWT380qRPFsoEa+XqrBmLZEAZV+SuDRLslogMOtOsJE
F3vQhjHSaEjLdTXmnmjz6pCtjxCxs/spmpAhWqCEY41PauLMmyrg0O2yUM6kFWVQv1O6MHmSFhd5
rEljV5vwjA0w3ioYB3PUYo6OXVWVj2aTvRrYJecIc12hDl6xJiheT+jXO0LyADcNXGW+IYoZpz0k
ppoe7XDNkTY4qJjAzrrcIh7c6OdDDxHJLeLmC+lLhd8P1uItZNccEnJSwBPjZ7OX2zlOzd31b782
Acq53GiNIFmgDCgNqwl66ajtUtsGWt2Hk0cYlOXF9Ls8a1E/lpY1MHxI98Yy6ZscJOJDkMLUs2fY
WhX+vWzOSk+wOu+kfRhj4rK1iPX6uk9WRNyehiB4zCZ5qAu4LkK2wCaT8VCB4XpcajhnLQnsRS6M
Q9qEn7AgEFOepk99xlqStVTXKdxBN9LpRUbdco+tKwLmLh13yHAVw9Sckqrc5otcPEeUzGTBD7Mm
Ngfy9Qw/LWJ70+tFitnKHcNHa5YGyT4w3iDOvr9u2Yr2rDtkpdLc9RcOoGyodbEdiflx+3CJfW0u
cHCutcb18QWJtngixpeBDQnHifbwrRlhIDKTq6K2wgxxkZUO15i8PC0JcU/n+L6UYq2eTZ7yoZCq
r1jK4nNagTOpjM0t8+sTOeouavjbcmFji4iphXUsWYrW7TIKRunb4cTwyXCU87d1u16i1xJyxEbR
mCoVnUU69Tyn3nUhRrcZ7JyxvzQtqyUHCuOwrqnX46GMnFcDLvq5zIibTxJIi9cWqwNMh2kv42mn
WqHs8X3Xu1bBqfJajKECeHIwVYWF05+kzDg0GMXNVBZeO8SETwUDTZNgvLvWgAbuKOj5BiEm6+Yk
58HT7V7bLa11MPBK+p3umaJpwPdjaVfz8/UtDll6w/EK8406364N17QsT3oAcxyO7bKturY+TKN/
ffbbJHB8J9HAPmjiQKncQYi/1+mHXmxz3ExpRYAZC8m1iXS93cuGGJWefA3OrDQbxuhmtFavLGVU
Dvf2Uiwx2TZsGV0f3uZVa53Vd9fCRpZxumZqfYXnhVcsje8s+o0H2ddw6Cf0Slo0O4wUdYySBEt5
fduch2p5r9gZpk0cUpExHGFSkAwiMr/gfnA7IbHr2IQyFlpR+dcLUCfzph4sQh3U1NjmGplqrYlj
U0uq/fUWHBscz/Nc7tpA7bcRnvj92nzuBqHEGw0T0IY+NA+BzFB2cVEOY4tbqzaMs0WjKoC5dNbq
6Eu1INRlgBUzg6S5hSwjKz6IRd7ShX2Lhuokwjp4NwWYdWfxFvflJyW0Ir+kiaa5eRkNm3AYxEPj
DMB3WlK1ALM1W7o4gWpUZytvbjs58ySFXLKRRv1GjE7iCbuzvG4MN5b5Sa+pWPuqCG+l/ZZxmAYN
PNjpK9+9A08v09UsxTzGnc1lrxpDh7iXo1nURpB+dOKI1OYLQTZyhVceOP0QZrOgFycv4G5mUOsb
/dD4DZlFQHrx4KDWI3UpUSciwrWPPaCzbYhWbxsSLnZSGEiS0WB4ca2HcIlh04TwmFJOjri5eQlq
p+2U4ljOOhjF2hIfSNqBLaxOT1MHWxUC3IeSGao7GgKva7hxYDryTPSYW4aXNU9lprnAg/ZYtLh2
tRhJjCo/y5qysg5mpBkLYRj6UIDLrBH94h5nDF0/RUERHYeqDzc56tmwIh6Aag80kN0c7VZhepLc
6PFLaZyIeJkxufNiJTZrV+5BONq+zTExjIErTDrc4hqeAjI6wsbbEalHGX5Ch/kqpqE9xf1EX66U
Ps+Es51jDFeNtu7PGN/23AZ7vdBwtvVl4gvLPJkr53RusYytaU5dmIL7CW9yEuluZkJRqJ9X+muQ
uqWcGYrUjcAAzEhcg9TZpQ80Ll4TwunwvbUkTtEd9BQz3lYcplwntN3ExCLp5DAc7LnfOeR12GJQ
jkvlfIwSJMSY3Ge3gZY6Gg13XRPjmzSIpR0pWI2xP5mFbbikyZo9B3WsbR1wifZjSpTcNDE+tify
Mwwn/mgO6ntrHe1wtAooWuj5HwDBWDtd0NnBwr6vgFWyUXLm7/AgNYst0EBGTxjtdqqezfulzvww
Gz/H8Z1oBoMis9Y2luAeHdJ+2huQgtcfF0US7OtSPZmRpW3zNqrvjCae3Kl85bSbngIq9CYpIE4B
vOzU+CUiKACErAPeGXzxpK5xfZBusGvS3ggaL8Neucm1+RNxw4BS8cOmMhpdw0ywmpHum+94w9uB
nJ5Ci87ZQCea2GmkjMWBxjGH+fBp5LPMCQOAEp4PhzMAyR0HDfGwSBev1XxGtHaMx9dgbndm09xD
AYGzT8gBPFaxNYL0FJ3DILmBuKne0AV/NJ3iYXYO0cIq0efLqzWti3YfTBuyVR9REh5lkWY4fLkw
ddofEsQZ+J6/QkgxQR6JL7rW4NgDHbkRJU2DRnU+Yyd/V7dq7VqD/VRpyk4NE09mH6WsaOYVznOf
Be9Do6drZQeHIF/AmKfWgVrpndmxDHfLBJhNv3PYlII8uafAxP8Sfp4dMe7s0TnW/RoLg+e71sba
bzMkW5al+osdAeAG8gL3abURFvL9pJF8RYE/rLN2Qlxug6h6Zeu+TXPorvSPTHZh0md0K34RPdcq
T2m8M+FPo/I+WqJgU6qO4mcTODa061uTDOmnRm8BE5Q+WmLci5kItrhpAbJ2mYFtkfFBPNYwbynu
C71+1mVpegw3zC3bxmOOFoYksFHxyI6FXwBOg66D/Z4Yi31Q4fDEPn8wuXMInd7ZdXTTBOmrcIje
WxLtsUHVyhp86GpzOJez/bXHBeUG6FR29lC8gqFwNrMBPr7ELe92OkFm3M3Q5wKdHqOqkL6mHwFF
NCeCkdC3VK3p6k1zGQ0dsseKyBipZiqrkp4stHGntKdsya1tJ1pi3NIPRq03HjA1ynVnZBOnTMjL
+WmexHwi8HJbLcLcV0Xh4nKtSFyms/jarEsZamO2AUzBiCHKC1ebliyHV0oUDbJfAE8vydBCXI+K
VQrTxq6OMHrA1tuboLPVrZEv26AN3jGRn7yujmkYZZpXdjh+o2E+FUECNLatuIBL9cHsRb+nfH/V
9UddrxMWSNwZarIrrQYcl350YrNyl7Q+qG3AxImzMgbMcvY7Me0K+Bs+nkGS+vLwNtWtIwEWidtb
9od4iFSGrbFXFYvrNKRbGcYd9QYWwqaINxSSR8eKIO7Oxpk+M4LnAhYJqAOPyXi7rTJm3GV9Z/es
+B1BI641p7GrT2z4TYc4r6ULYBnFqxi628L2u4peDXjjwu0BEHhcxG2c98o+I7OONXp8zID0A6eb
S1LuPuStQZ6PpZQ3QzmtAhj6jtEArGHpmpAD1BpDLeVuIP9uRz2EPSZQ3WUYPifqOCKOHI7DyIwp
7x7oY18qo0Mtnqbc8Ry5UxOYYDgI4uWaDzrPahrq5dHq4mKPa2ivVPeFoSx7lGGv1kBGzVw9Q8J+
i0XjNXFyQmYivTvqioxd9BhIDHWkpKEKic/MZOU14oXOZnxf4iyE7EuhQa8sJigsOfbpkV4fU0MD
ag/5bM+5zYo2lvqDGoNst7tX1AWfutEB3641HdgKhotiweXrwIyYAqU7oSCaj1PxzomD5BREt6oT
VC59YjgMa+qdQhxsh9dXdpBqzGAiE5CA6ULrJ/zTmkUFgS5JmgHLBxnz6jyfUjzNQHIAY2sjh205
3rNXhttEyPctviwAzgOFVC6Pte14FMOsLoJ5+Rx2N5WtBkjBeNcSEj/fO8rS5ZTa88u4fFDU2j5g
pHiEcragA/DkKBWeUUr3Lo/rrR5lhHu03ohQANMSmVDVyZrNAVodRm7aGGcFMvzWLPAgJIpg+Cbf
M/IA0BjWLKDdciPIOKiVoiMII5ndJRSpF4gio2RbPMsE+zIFuku4H8mtIx6jck1YapzFnwzzfhC3
5rBviuFzGnUvoS7u5wIzPjkcT/3CEWIUw3NpngqT9a2MezKAxtzY67NXxqG+nZpQ9W0SWzmjmMw4
11g8mNC3ZWlUF4jNGJbmLPJQIUOJpmZ2dWz0Abp7phjAC7V0g6g69hIcHVt5G7H7M2KMWKoC1TlH
8DlnGUV+EjutlxY2dVhtqscqar72A/HtNIrv8rqaTiBg79dk1d3YZO/SUXlIK/zcVS1e+56CAz7I
KS3Q/pbW8kzZBL5Ax0pp109ihBSYJ92qOCxfGgtRtI1ryxtHRBz40KweBpGuZBDFBgscbzKah4xg
+e3YqM8JPq2dYv1f7s5kOW4lO8Pv4j0cABLjtua5OEokNwhKlDDPCSSAp/cH0GF3R9jh6K03dvfV
lVqsAjLP+cf66k1rDftBgytllZTAI3laf9IZHBgdwjbpcnYT1aKjiZTiM6zIJZWejNG39aQoMnKu
Uum1xNRnB0Oo32QpPVuRZJwJmIdCQIA2tDmsOK+pDvjRt8B80TPSQcq02FA8miHZ/0ksrud0zMiw
VqLCEWEjq940tdBXLOnGmki2TQqbMKaMrEGe9qfOye9DRtB7xouQj8l7FMXHqg7xfEfho+M/wMnQ
YzdUpzKe9crEALnm1Ky8juIRQQPIJtWDgbI5p9kbHuXDmDvcl6my7VMZxdaqnf8rRKl2iwg1Xn4R
Etx/lslFtPWcmKETLUHK18PybzYlDWMys+gcNqdhXTPYPLTz/yHMiHzY0moOSe+LB+FP1oNKoNtq
o90OgxqOdF+5LzgR1YZgQRXHjIoJwqpyLLiH5lW71zOOON+9osjd1T5iUi/pThzOiqShyds56awT
CQjGbMEL19MQbNVEMlXv7eIktI7mWL3RcuQj6GYZaJ2w3iaZm3L/6tRdVNR1zlt9N3r7NK/UPehs
l2BnAX4vSLCl0ZawufStkcM2Zyp5oP4R0WA2qp01CxrQp+++9Q9oCfamfnYDjqRxmJpjnhCjmqRl
vU81Pd4Q0GpvOXO8gWuJZkq2z9rKya/wrW0/L6Pp5Mutzj/6VjvlnzFy1T0jLmk+Yur3ZFWqnUEq
XE/DhJ/yIWYO2lo+RAp0LGpp4PuQ9DupdZjyP7KRzSsX06I9m9f/fBCMMkFW7/wKBZOXU5itjOmd
vhl1B5pjS/tkjSKxBNgM9EHB2pfDOe2xLYsxHPZeSFgELomT336FTWwyO7nyNg0hE3w0HieJpLao
GfKKoI8vBzP27KOjIoDnPvgzmYIbo2vQ1ksGcWKG54B7JPcRfQIrVwvyU+vw17dynfg8AjYezEbD
NxiRADCOT01me3uKQbJ9JuUrw1vc1xo+I9NEdpPc6YSIf3jDTxYCGDArniCykmtRll9NxtLvZ82b
5nXqUUie7QVWqtjtSVKgYs5priQti40em5jKzNcqlf6tqqN67/jJHzmmw0bLAvYpt3NP0/DTC4C5
F9TEa21rPUShDlQOQxMFPl0bEUEeMw4/OqEB8BqRazwDQgvqU8ToZtwgGfaWRTUPIrmc7nL9VraC
9ZKyjzCyIABnRNvIcar2ZmDc2zRnUZ8LxmojP1RGOPC3UMTvz49tGLE7KCs9GEpLUAdX29Hs3pLO
b0jkcG/ske514hJnGI2Zp3d+eijHXGwyn74SAqNAfEXFlRD89YHWqUomiw2eGz9s1ITjta89ngKi
zna9I+UuQsV3yUz2/1CNF0by6FSFA352HmaIueGBFOS3ODVeqEJs0R2P0yG2vL9A37upGdLzQtRV
AlqBQsljbRbJjgmJe3KGQL2e11MQVQNkIL4Qvohjw2SOpghKPJGkTscpN3rgu8csBqXOuo4y5Hbg
KY6ePZxcKykiwmG6lutIB8ZYfmrm5lXtwQqqEQd+WTnJVvro4u0KATL41qayvY5Pb1ot/zt2kkz8
CxQh1HE2gjrMjZMkhpTrNiaLZhEqlkCve5eax9oKvMPyJFQq/BHQnHFqYEpl3D0xRPoHHLmUkPJ5
nLQiRIlvQGYNibUWNvkzYLHDpp0YBcZ2NLZk77rrjrqiTTynQCU5sVhNB3qp2QVfAZZsuj6ZbCqy
cuIRnlfozXx7w68jLkA5UbGy42uhCMX9Iw39IXL1/pLZOeCpQ1+w386PeMc1NMtxLD+moiH1d2Sd
XOg+HYi+kj8pVyKrx43YLSL9kXATecxI3VpbVf0gUSGe8RjeLJqIvEn5R/rl8H7P8UtTH1Pf1afO
0wyLmlGTHKMUsLvDDb+PW/G3kSRROkM3HmKaMwKKNHdVU0UX5Krv7jS6N8MfwcPe4sk076NJz2bb
kVqzAKzgUDWhhE3Btg+GHYQxxdhL4c1oxfuiNA5OP6YEtuCtZl06BGNZ7WqNSzRh73+wY6e/EZ0N
k8zp66fJDoPpgv3B6FarauJCx7N3tQPr0Z0bJtv5tXI/IqjaM56G6FR67qWp0cSliL+kcnBjacXJ
nvWVbisSJocNAsSQRj6VnGV81DwvP7Pa83j43j2gnSYmMeLeTdU2sfNu24vc3o6t82wqwFKvbr5a
x8H17mh3TzRfy0PTkWe4bsL6Fez+Z9jnP3zVu6SpzW8C4XD7oCKSs2lCsSb+52R17o12OcR+9a2I
ntvMF7PG4icW2OrUzWeIFuJAEAhuDwMgwLoW1k9B6OLK1sZ6ZxSy2kkKJkePvEFg1f/ExP2WgTSu
qP0li00RKEg4k23BXpYe1ZbS/mXCa599JzzoQd4eM8jJLLV8Vjd2bpZve2/3mU03jXu1xzbG+R78
KlNeuQXULlLED2aH2UtU02PkmJ/kuqU314g7qt5IeVy+JEBT2txVP4eomttiZiutKXkxZF9cnaL5
Em18iL3sXZVQ35ZvPDtUhh7FaGPnHAxz3WSeu2ktM3yIJb2wxmmRKmBzQ0SA0OfiRbRI9BPGgUFa
qzHU/iQGZcuTZz6iMxlprteDWKEZwbQQKsCBsKmGXSa5Jse4c6/LjxJaXrkLmWBCPWUnwwS0NWtC
NdMxcQ70mdkHu5FvGe/ao2ETPlcXzbbokB5HsYZtFjK/H63rkLba2dW8z7JwHpenAP2WfaYw6s2k
SUkxz9dWitiCBrOwV+mWhu7S7hS4Z/07x/277pOCVCQfEntA56kL/UXyDfFp9gVSXgupDdG0XYAA
g37OdB1HekFZ0Z8S405KjL9wvfRV9sGlEIiAak9uDVNPz6Z/Ws4gGROZL4Jp3NhuOW3SiMXUjIc/
k0r/Vk4kMC7OepgO2jlCmkEaIpU6ywS3XGh5JZst7NAxy+v7MpSQk9Qc7Yo2za701Mqc4+NzE9Wp
lxfy4EtYMY9zQ5+FV00cXHV//BtS3/yu8yotitRlUFqO+eW6qLr6r+F5/YOa+959AgapcX3MLaKc
xMBbQ1XSpu06OrkpDgH0ApvNW2o8PXAFY8IYbJNPyRgb0qnWkQaaVeXb0I5zkJK1tl3L31Z29N45
FILx+SZScf72w2b5rnLPE4eoC49Whb07bPPH5biaZilLJIpNIfEcQ310gB+w+iRBHEOoEwpV63Kl
zOTnco98C+hRRmkfRhxrJy2d3icECgx0GifoPBi4tleBsSvrXvjmu4893tb97qBwXK36JtYOQeNf
wPbDU6KN8UorSn0f9NFX3OmrJu7MC4fMLai89NY5/h/P0Y59Yr1olA7oSFnQRaYVvnK/7qjaDimD
wHGASWCeT11JpUrWcOIqq4NjZjKzgn78QT8H9NWsMV5Ue7auPUW+0a4HUJk9gXfDfU6fDXnKuJt5
sPqCEZTdOQGOoJLsI9OCPws/2c2kfaWaryG2yYr3wD205hJWXbyLXeehN/gMvlVDDBQlqcpnp6Xe
0TWNYS17ko2JBVPHUg9vfhi1BGJqBEN7OtLjWc/DHRPiVPfvpfppjq1AO2biB2jqDSdyxfAM+1/I
rDwj04YCnBXPspMwHr3ObkPAAEFj819AgDcp33pVIQLIRDVbVZnFHDG2X359vgLL320VAoB1Fg3h
s47JYTTZNS65Xqg/1EYTWXQz1TlNzklozraJ8tDnNDmysUWzyRxBSseYk8TO3RrckyQ8bS2mptyJ
Kbkvf2KIGGpfmDxYXQA6E0PylHWIfx3nycFpx2iXa2zi6CeGMs3ZmyJtExmUxiVM1cSaFNCiPJHg
TdlNG8Y9OaraCRXHDSnyqwgz/xCW2oPV5eYmtFPGO1Rxlsqi/fJFO0MiL+4ANSPmg26IqoNZExqP
89EFyGqOaTlnR6peY8hEA8mDsIyry+jNd0MAnSo/ba9UG1xw+HqjGoWlzQBZYzFhEpbIP/y3ssyf
OzwXt8JFhla3Q3ZOXYIG6XYDA+Y1TeY298yu2zWSwGaHhfomA6qkaz7Gxbox1YyekQ7EkRFqoHEW
37KEJ5G1rNqp3D/FYRquG4C/zfLtlULyi3lAX7Ega3tRJ1vT8wi68VDwF+28Jj4G5LxuAgo9eBnT
ZLOMkSSktCAm/Thqt7SPTnFv0J4loWnmV6fQ7BqhDKrFaoLLKaevRZ+tUHpuSyu+tByZ3O0ehiHd
6oLd8qkaGemD2tDfXdSlqeatdReFnUdCAdVbORILwxpPtlVhTAqMA1KKx5bb82RW1c+kt3axrD+i
eLgaVk+w3fwG8HpTNY4EZosQLF9rVr4YKGe66qNunGi//Fs+u6JWD/+pnEkyQFw8nOhcQGVSRz37
qaV9rzj5LIxINEFCYKjuyxYcdsW+ttMO/Ma/gOP4dy8hIdamGltWALZ+629asNHljRxLyZvkrksC
eK7LjUmWtZY4++U0DxNs3Enlt6e88eJ9MORnq45AAv3iedlOiYjTQRgDdELKC9YiKz+Vxo/5LaQ1
NrpI5Xk5uZZ7ZKwce08JtoWKAXummtyjo9esViQOkh78CW4sjl2tRu4IMHYRhwRGhjEioU6RN8xx
sIhzOb72eq1vLcMetjWmWS+sCGLtjnUSE4eBg/zQWSPEQqmsFXi4hUqDZsAiUm/T1FJ6OVGBibx0
GIfySGuvjScHIjzK0T4lIUNIUXrjNg49KMaY7G2W1J+2L4y95rEZNw5iXJ51sVd9RGNL/bg8yXpF
LW7J3woY6ymeqvp71Qo14ivdBvFrc/4mtknhYaTvrosfavkSSKdag1tv/dI1z2ioAjJ0SRZIeMVQ
EWpbs8kptPcyZ68JkDYXS33fR09ujck30mnPbeEivXj4MIxI7BYVLFJs84km8q0r6ZU3RYQ6LvPP
yGBvlXSD77M10+ce78p8XI6XxE3levRcbT1KqJ8oyXjnC6SkTfmht11x0FpdXPMs2VSzwIUasC93
VvVacc/j2ZnetggjeiAFvFAh1NUfj6IHqp4V59k8Mbvz1r68qU6qhnVngfS5LtkFTuoSxGKhTazn
bbOcxWxNTY22bEl5jIcfPvZmMpsZNBM5pChHGEfGQn1lJeGnhIK468YAjAudcZ+lQ/4XXJ5HZf5P
xeg/wENySPqMvzS1/LEzOnUE3B5k2LjSzV/l/NO0XvUaJXK8OYjtKNscPUZHd9PJ9nN5xZx56J7v
lQmxekzucMUJdG1KaOHFwkfavnHWH5iJEQ7XZXUoEpwWfVISzuqSwam8dDyPJJFSftWfAI7fCPlf
tXb4B30u3O/An4oz9pIjXd4IYr7JO4kumiHWWh82VxKTd1Vp/A41HWV3B7uz3PgTeMJq8DD6xSOA
qKY0llWtuA6B25zFQCeRbtB0KCr7EbntS6oEFO5QjuscGQxyXQQ+sskepjT5DQmT3cq6CXYllTSQ
K5yYfvXa8MbuVFPSF0RFTeqIkyW1akuDTXLQWVFXoaAZy0kAjNBBM/G59K7nXsYOjDPR0RL7pgIf
8ZWFlTN1/haokdpQZdvWybjNyznjfpZ/z4rM70PD1vtD3lIH7QTGm5VB2QDnORvThfJqu8jYKMBx
9kWwsWiAl8p1w1+HE/75kMcfmU8wy+KGlQJs3fRNyjHhC5CdWZc1W3VmYMgbml3bQ0NEaUrqdbRJ
id7YZLOGOZQY5lVAuVBv/c6HwL9rpgSMQfQjOyJrOoRw1C95e3Bbh+RM9rPvdXHOGP4GIvz4y641
66FMPpCADMTcpNXBLr7qqHOZ26JsbvcCSsk76gFa+TjK6V0TGpe1DyJlusTxii56lqTml2S2L3OZ
ZrY7kUFjxrOCALs9bJKRP2WRpC9bSAt3d/bhKxwbkx48Wybt9DQhXDuizLo058fqKIpUqEBB0qu9
pM1y2xnqIobRO001tuyyjK6MJOkapV5ZR88kn+to4HIKn1aMq+jYVLJrkZCf85Fo5UnJjTBBWwV3
Uz2wXzVTta/H9HGMMGpl7uNo2AHy/L7fT6Z6MjmQb23OD2HEx+XL05JwYKNEOAP62O7LRLI1I001
g5pNGl51TCe5FkyLp+RUUQ+F195sOYQ4WDldL1W77Sj86CI7fMDr6dhXKkvrY40SbeUlFEkZ1Ojm
thvdDc32T99y30Xzj5wK4WE/6P7RroP4RI/PUbOQL8biC+TR3DZcoWysUCxwVsgB6S7lkGFSG1JS
mFtXIikyx5POx7hPSsM7BahrTk7sEExlodx1PVJ+/RJHDhOOFMOzHkj9zsdJp5A06x117AV1xQpf
R+99xL7IjtHAFcvjt+nS2Lt2JZe2N4SnYIqusqWHVmtlSH1bcQyqpNxCwCs8B7M/ah6imqJpTza7
+NqRGo6oeVuO7M8BUONaA0bvWsPZElWHKrvISaWZf48PanFsQgTCy1MzdAd9QkJZ56TbLgBZG3x5
QbWPESqdl3FYev0Jeaa28Rp0FZPKA7Q9NVKmCLI2qMIvP3hAKJgfFwlh4YXqTHVHfKmH4DHVx2Ff
6c5wyIzgLSP2LkwQCPlm8MvQK/x+o3EYXftv4sXivGybw2Tem6p0H+it2zU6rQlegoA69MO7/GEV
gtqZ+QgQrY+yUi+Z2yX6TapsklPmVutsBiuLH5hrP5BKuM99CnIy9PkRCKU9xC2owlCR7kUNfB+j
gU/zYwnMaHnI4l3LQp6JLm3X0NkK2OHTJUtwRDF2pBYDnGsDZXsWPSPL89rkMMIiuao2AEENza9u
Njo3ffmW96LeIPgwNx0J4VNcJkSq0XxhYqmDuF0vZ1FMSJ9Olt9O+FW97k3L22dMX4ytAXrC1SLm
XibVDifwgQTv19aqsXCZ6W35oCM6wfCK9O9+SrBPbsf1RXU0wc6+xDqK/XPFiLLWgvi5rJ27A0rq
WdAptoZEaMYhY3qM9zBGz4u1N8Y55EuWWXT7+wW61gnbIWD16JUSPNchR2uZ54oY5S+KWIDBBU/y
kSpAJu3jmOJPr59LN2z4WiOtvr2psp4IJbNJSycpfS4DgiTQW7iErOJU1ZGEa1aCicMYjzNTIirU
ETYu7mNgozxbjtjlx02lfhrgB7ej0Cgs0e0tcq90g8FgOIR+n1+B/X7Umr/mS1JX1J8KRUJZ7qZc
JGSrV69TBi8fdAf6dYYTSqGf0TCP9OxQWxmE0d0UX0SRmKe4zH6rbErRZUFTBMYv1Gz191dO+n+y
a5SAFCIa6FLoivrfnBB60Lht132aOXL5ZbxLO3obKNuROzSUI+YlP7zaYXkalV9cHFzF66mNLtgL
PbiPCrHKpN+D9sku+ezMGRNEiPcRG5jhgLH7UooDFXTFetlN8CquS8/WznNzBTJ+CKkZig7QRa4z
hG2HPuZRFRph9Mn7crjQQ8GvR9S+l1qIEHpeSMr0LSJl7cb/x8bxQnhIyaHOy9Lm+FkXO74Zu/Yx
TctN6AbiVCXfbowWnSCdAoW/gawsNnpmj1tfoO5wNAGFH9B6yWuAoCC+Lf+p6XU0uyn7To/q3okz
7wGd/LPfuempG6OLGyjr7ISjc17mADaC8lyhPVq7LjubKvv8hGL3nKYpwvDleah7sVkmUCSPG8Ps
yNnTu4kab6ckp6S8mXi99hqeGHhn3hHfnZ6bjugBEggJFwI6Tup0t3AmyxUb6Hp/G/DkQ6Yk9roZ
5BevZM88lKtjGvWX0kNKFPGpssOhopeMNH6F5qdyybOb4QGfIqCypaoSyK1Gswe7ZztzJ+38nhWR
nX2PgUgfLn7ckrU/6RchUxjFmWRtUf7Y00c5+BsqwYf3UtGAlFC4BX2WHJRPawqEbyINUhSSGOoE
GGA9dAZVT/bwxwtD1JE8R4Wvi3UwTO5jNUvbDe5I8uujM7WdOVk/00gXldhXRPGsp2miXMW3mguS
980y3sdBFR2EC1cXu9NhwQr6xjbu2N8eYP19ii3mJzEwYdfohex0n5tUSyigihDS1P1o7AarK8+o
EuLbxNqGZARF2VAI6xgo8WeZsbRaL/bdQL5ZpTctfmmZ7uKoeFhgxMhXMemE1Xjn5V6FIHTfG00t
ux+QiO0BquEDQUkFc2ODI2K5Jq4HCiEJBvSuJceJ2UkqLSKbQrMG3RWhaq6JNLPn53G6/eLrcMrw
Nzin+Zr2GUgxJdkuTU1r0dME0+jTCP6uWNan9lQHDtkCMC+xljwsAEXfafJhCPt7NUhzM0maKY2B
gERPs7qzOzGIL96/0e+opEDK3ta+fUbRSCZUJN+XuzQHFzuohPT+YIR3iAu1Lc0oRtoEbpVm1s1j
irInab76+d7It3XncmHNWSEcYSTSz7/i5n/p4dgkVD6QaY0Bjc5H7eR1uLejZh0q3QMOfhSJDNFs
g5qVtPcsfIjph4c2SCGHjAEfCABCEYfuOY715MkKlbdrZ/6lzZsfvsa53LXqV2ho+Ogkp32IkBxB
dU4he6hlG0s5OqQXHH/TGgCSjFo7bche6Gj5gpK0V1IfD66tH6XiiykHVTBqoXhPyp8YxCnLKDT/
UkS/qrDZNy5vDfeu/lw2uf4csvvlAFo64XkrOt4Yulp9uAWO/2LrQp1SyXBW6ggVYFUIRfGBi5XA
JseI3lyGIvlcnAME8K6WfJHajOzN8o9CrNnI1mv93OhmeIuA0iFTOYLniaKvwyeJ3RsxGxbisfJu
ke+y2M2a9B6z3Cmxa3awdvxo1fQSB9lVOv6Hw7C6QqzVk3WavQ1eH6Gl6m0GyO6D3gV5DPtI7eyo
JViOiZsPYuXkTkgsMJufOQgAQU0jy0F3sr0k7omHBn+ZmqporTsQiGbYeJdy/nvbFDWUjrcZCm8P
a5KwO43ZhtQbdY6l4SIaTh6jIvHv+S9BuTC1V3PrDNyGsNpdR1/LOX7Jm7E7VlrMi5Eii7AyEzpY
5W+RVZU73DJ/A78ZtmWmI5TiK7K8s0n458bxw+Ivzhf7AF7sXTANbVRYPTcFIcj0Fa0d03WfhZ7X
R4j363Kv1gRdnTPde4CVCq/ACORJuNSadoMPaeaYByp4Tq0R20/LQ1eosdjyLfzM4WwvDcHKJ2rP
q41TtcaGKJaYJa7YcIgLDEIBjbuI3qMMfCHLAmKsxxvCXn7iXD+Jkbxqg0lua4XGtG1gZx7tqzXR
hCWG9CfCzd8IQNp7j0afEqjx5OZVuZ4IvGUfZPuMtC3KNEw5RkU9nN4B4ipOvuVcazP+7CwZ0djP
o7RRo/IVxfRJRi6I5rye2g4U31AumWNUBfOebi0rqU4eql+70MWrlRkflGM8J7gn9nh74i2wlb8K
ElXuQ5EZiIVNjKRt9sMYzIth15BOtflbp4n2IE058KdUu1Zzugd4afOxocom7I1iayn3I9S805L0
kVTWmVYLnLOcsCis0TNaZdIQVyf68zQ5p7JFehWORcGhitVdIzh2bYy6uzZRKPAmoMKfk3mwkMHa
JDBSBGxMkQjvyWT8NqRCyZgibmhGHuTQ5jxygK0iWO5lEikaJMdudyjJtj1Suv07tWk+5PV/9kgo
t1BrLwNoE7U/Sf0lUczqEf4h8+D3NY+pKNXFgsMdkcTHY05HMI8pORod95sh3fbMgvTY0/W1d4o8
B3arh0MuIgBAjBIHd0JUbmD23mLST8+2kqTfDY7ctkXeXJIxeIqP1jx3NW5en7itcJVHaYlngdpK
0/Qe3e4TBVK5x7citolmnB0PrjKlIXfZT5YgpiKrXqsA+2nC5bqpIrNlSeVoChIXtCcl2I6fG5IR
8Vj+kvnecCQqGUU4UgLXU/F2TGxcV33L99ZL/qaeag7E1aFgjK1wi8oXo0MFUp9VVk/bXRVslO1+
LlSgEMkfF7HnKbX714UQ0BSvYWe01YVTc1NKXjwdb/dGaAUiAcc8Zm4e3FrialZ+q3Vbo+a7D3Dy
4tEreQ/DX5bblodJNPQMz6BdERuAkHb/V2X8tWATVhrMxW4shIEPeGeSiHXyJ0Q6lT2RgyA4+qm6
vheW6e5FVTwtLnoDm/iycDp1cHdAz54SuPz5OmtEtVczOyhiiNN8zMQOL8kFcBZP0WzZ5qRE7wDL
anCRHKqU4LgyVcVJotyGsEa9KpM3P8ky6kpxZBfy9/LbcnP8GRhKnytx0a23VCoJEpp6utF2Tt33
V/SH+i9CI2jpkvDPpNdpK3z2Q+SwzltN90PhfFjHWfEcjLC1aJg5ODJvZ2V6hikQ79zyAw0m87kT
WPWaNr6NXgnEsh227HRsnzNhWzenS82tkpS8owQ9l2j4KTIDflaDMbC9bgj9l+qKvZUvpK7sc9t6
lxQy5NpYylpHHfxcHrT2PqJdcbXczpjcukeDxseiO7UxX7BdUk4GbXgeRRk915p2CQQYTpMDyFld
Jx9Gmx+9CVziPOynoCW3pDEbsZFJDzvjDPSEZ8g0GzHySiI2+PV9z6GwxvRfqx5uAHkFiW/f91Ex
tf1+mP9I7u4OPr8jYwDaSyH92Q7B5N+n0ViLWfFk8daKNKTGgEPloJH4siE0Z9ouQRCe/rgkbxCW
4hwRrIJajdIigSKhbHJAsVlkYYYYcS6791nvEcjDaKVHPcXeFfl4Mvw+qQ9YLsjo/VkhDSrcgF5J
DVPJrPjoh+RE/np1MjT50vQedg4uLTzJ4pR50FXjW+PJ8e7pzdMyKQfg9gy1PmZALaz2aaDcXVd2
xTaaUC2l0V8C3Hpk4qLcUiqG7HCkxE/7sEwaRzNsTVCcsFf/9t9pff9ToM+cgvPPKTmoOU0MHeTq
8UQu2Sn/kPNCoIUaGi74tdli6Whzi3m8JpQzLyiFKi2mFypgQLdNsEolHcQdox7vXTUZ5/I74+pf
SrL+P+Np/z+V9Rj6EkVLlNf/HrB4+axk9Jn9Dwm2/LbvmEVP/3fSmHQ6RITDCmcJfuW/CgBcneha
2p/njEPSEv8hwZakKYd+Hk93CcIgpvYfEmxtm2DE/+rv+Zdaegja+acn7L8TbOd//g9PVh8FbhBR
+4wou/iru/FvXvf+GGZYTtjd9thv4f4z91WxL23GEfizd8JnXqrrZBSvfde/V2Z3ngixDrpL7GnI
Q32POED1zCG3t0ps0rlBMkf+iqozAzl+KrVsT6T8muf9N/UjH06i30YEkcTRUuA3Dpsi13/rKP1X
A1Wffqn9KprkHJoVEfBQKEJ/irLikfzoW++6Bwu0sHHkWkOKLcefNGieTUnJXERMs8A0ljFvVzET
buA8Gum82/X9zuwUMKqRw5R2hI05jXyNDXvbqm7VYZFHKkLG1GRsEsn6zN8qleU599y/ltufTaM8
2qX/Y86PTQK1nuwEBSHnAFUAqC8prh1Q3UR/J6dZNz5Cf0dnIGYxifMjEU53TFWndnK2HJr3rtaO
HaaQPug2sy9dm4wtaN7FcBr2w/wwVelpxFQOfSu3fgv/0QT1cbSwgHRvaTutkjkHK6nOjTnxWePW
msHiKr1GOEq9alQrv5h+FJoBCdyctSYDwBg2dTY9sx7U8D0dkG023jWEStIcXoXBFiObX2A7F+pi
CIZJZ/76oAHtorhYG3V+zItxg2nloehnbL3e0o+xSz3nodHKp9KkCi64h92wK0V67ggX8udx06Bf
oE/mI3q85ERlFe20H6jbhCd+ZtLbMUbuvKw4qBotT288jy4kU2c775Gs6FQbt7Sq/tF7d1urjBVY
nFQZvw+milZ62F+JAHms/OR57NMbE9xTQ7pTG/XPg1t/qmSgh1y+mqXzY3JG0v6Dl9aiyXa0qrem
Ky4NnX300zTl9Aq4i8GErspZ+dRayF+DxHqws5qi3sjZ+BbFhDgAexIosIPRhTrpYpXQNbHyvHZn
DbdCR0ya6Cc9bx+jGAeBl8sdYqXNFEsYKfEQ9zadPnX6FUHTwZxi64pvY2eBowbuO8wn4ct4clgG
eJ14/pzsM1XuydHjXyGGutRpbh4i+FqWnwiptyrQjk7ikBGgiBSd/x5WAxc6HP0IRi6l+68oP8MM
BFulOBai9LVxm7WFgwEB7L2h+ZAMC0IFSeNw0/fMZvEY873vEeZjmxsmGZz31N/a+r4vg5c4aldx
2K4oQ3/34FQsVOs1qEITNPsgrkOcKcNLmlFvJ5C1Q1snf9M62hJo8zJp4EO0Z59IHDpGCZEThWuf
nKZ8aDv9r5kQAyQppyiBagcW4aTQfw6oonVs//mQPghRPgKCoBEU7GZede7joVoxL5Cn5PASDNpF
Ug7hKOfFlvrVa8cLPMmj0KACvJBFcTThIxnGL82Y7ENv2jt2Fq/xOmKpDs5d6K6DOnxItDe8Mo9V
YJwT3SUjbfwd1Y3NOKd99hp6TyKoVhFT0I7KYEwJYRyxeQ7ZvorIBBzGYI16iM90CN9SlsT3QSOx
IHejcV8l6lEv1B9ztO3Zq+fiiW4aJG9BujP88nlKHLFrCFbaz/8NnpplPFLJVm/5HvyJ3scU08+E
Nh1dI8moUYSpQYJqrfQOh5pj10fVeyTpFzgvSa0wA5uPxupbwppHdS+kLFcA1daq0VLKxccx2ksN
m0LRDdjNkuRHiKn3KSnSF2H5f9hfJuQzNK5QegSsOuG6CUYo6sqM8y05X29l0HtHvch/ej2CPum/
czB+thP2clU6bH3Iw2hYb/+SK26AiwpqlvLiXWqIwl3BDEyKzS3Om2hj2S6bOTxxpICv0MWBEXrc
JYPCEua0VXrUwHJXvV/h+i9ljjcukasq0MCpTPPXcmX/S5PN/68Gozk/838fWo5t8/nnn2eW+Td8
jyvC/neElv/B3JksN65k2fZf3hxpgKM3e68G7PtOEhWhCUxSKND3nQNfXwuMrBt5w14NskY1oYkC
CXaAw/2cvdfWQQpqukqmxu/pypTPYdmGpgrb0ZmLaoD6/ou4P+UVqQRm6BZPMGwLxl+dt03w//6P
cP+B3near7jwOQT8v3+HuG9rf+dG2oIZE7hBV4MYCWkV1NLf5y0pMMDMN5pqrmjoMJFad+0zHjZx
U/xBfvMUtWtpWOsOIri+E9GyGjr7gMvPfhtYrGFhNQomA3ovm4vv45QZYE2ejEKVHyiAFa582rih
MG+hY8JGuIjA360wdIF1Cio32gqplTsV4za28cFwIZh4efHd0CDuL3JJP1qJ88jCyjt6P9VB78cl
VykTd23csNCKgl5XFgV5vx4YCJtaSp9qFHyVbJM2IrsUWugtEI9Fry6qkavlF9WW9UJEQmzUv0NW
ZzGpd4q/b1B/YYS0vF0sKhD1g57CONE70FyosLzhe1i2xpf0DHsATCi7D2mkZPPYkOrpVHYm1Ac6
lJa3IpieWrUeTdKRvOlz/aerRthhAs1C/JkGVtweJBo7AaYsBfuFm5uCVlBrJZWAYYjUVeoUIZoh
sBFAVii4JOuA3Gxz2yEazWbhOESs3dXxqDqUQvkwPZIkuhKEsdafjqnpi85zRtbpstqUiYPjqdNQ
ndMzdC5MDRgsJRFRaJeyvVAwcgmi51ZZOU3AAsLUo1aD3ZFlAQb0kKblPcxz9Zy4IJPmtABcSkda
k/y0kl78UOLBf/OrlvVjWWrFzW1A8SJu8RetGfNeZddW3wsiUjWWeZo0cd7H4pbFkXocmlzsbJXp
nNYbOiEGvSQm17Ffhnw0AcCEMbdqhL6i8NXgUBFJBU1M97s5NA3QoINEDKRP12Bz5zn2MzKOL7P2
fjapckbyD0I78VnfdlxotME+tpFi3eoxuFkGbtEs9V45JL/8KD0wBYjWJJz088hQPhL4hHMhknVG
gtzMr4jmKrB0zUGRBDMFBjkOd9SSdWhv9D7fhC5zhZa6/drXbJyC2jB8UY51bqNslXVZEvdeU7m9
wnuzzyh1Rn4H6eCSHn0aaJ6S9UcFxvjVHP2Qwi1clKZRD1ZNlaRwmhvMo+EwcFm51i559ZZufdVJ
T2k1a/1VpImG0Muw2A8JGgbs1zJcKSlJOAUJewTG8N06DSgBTqpPKqo8IkYjOIC14PCkXem3/ivq
jHwWiuiHk9PeiBJglYxhmKaN+MOTxatuthCSEv3g9vDMPaBQK0hbdPyyZzWjFod+skSwoKHjlIa1
jSQMLY3G8y737XzeIT+dAfsW1Nv6ghONkgfdc8SitT2dO4K6u31Sa/niNeIQ2Xz3SWR9Jma+o13t
zxS3egduY+ELbw5Vmh+tlvlcMowXh2U8yriwJ3jcjm+9lRHFnmSvvmHeBKLBVZD6+cqxKqzBUomW
sRkSzCVDViFFHlL3SOizZwKPROZ979Jki54xRwoPwgRjzUcam+/ZINFmAUskBLWwloKskSfTQf3V
u5IowsHCIOwjHhwHqKMGUb5FnAMxEUk16+kZHSI6jDNTRyalTmNEkfZUPVIXm7ExGHMDV/FRlRmI
7d4rbrrqFfvG50xEkMeMFgne3NWVhAl9ky4EcmlRogG2+oEwyCaX55xm5cKU9JnDqJ8nBZAmh8Oa
sp6QbxTrqpVW1ylGg0lLmumMWk5mmgvh+cWn6GxUB3XEcTZr4lT/EU05QVFBJ76M3Ja5qf0dv0I/
i5NJVuxZgNS8odz3Xq6/9iIbKcREBUDElPWRTcszyHR1zi+WUSTFkZ9GYbmixJkugzpMDkZIgDyG
HLOmBZtWmGhr51qWpbXOIDgcWz9Mf9pKm+2p77s/tFxFvu2ZvQ6ojBwxKobHJoWhpOjZUwT6d97Z
7UmQY8+B5tg3RamQeoCtnlOJ1eZBbnwvWseHuxmMyDeR/DPxoXZeRv42G1XGbKxych5LUpP6GsNl
Z9T2TG3EZzgg6kmUOIByWbTI3ZLwRvmSZnozbi2hyquiNGfOTY4c254rEIE/sPf5tOD8RqyoaG3S
clhqHSVORd85kjG6GTaKeW6T86ju8+DkuccRb1pXLYrqOR8/GtqXib61o8+M1dGSRCXUIFp9JhEC
7dnPQrzn4wmnVIu6MDBLZyVAP8xRiMWWvWXMbxYqjucqIREzbl/Qcx1xEDqL1ELo5R6d6kmO2bFv
ScR7qrytVt6HZuVXV73cMSud+flT2vqo/42vLB1PAJq3SsJFtYxGVk2a3Sy6sCxe7cCEqS7XpbUL
/Oe+ieODSf486tQyX3oS5qECT4KU+p+B1H76ZvZiOZixA63CPY7SlZWA5V674lO35iq51HTsY9iJ
s675dLQvP8xnFmg6QEq0TYb4mJC5w3ei+ASuFARtp2DhxCxEF5HVexE+YR1ZdL3cxHq8CYZyR7sa
LyNahpIhkBaf/17SShTkFg6E3bX0uTqzXZvuh080oBqmK6OC1JtNu5/ObbiP9Kcng84I9xVFrNTf
kpJWlT3MUAzMWv1m9cocia9LnCKfS2nKS6o6CCGuLCg2pt6thfZDmDTYsUCEdCjJxejjBVXSi3QY
a421BQDE0SFaI/JaB/jKCknLri5XKqoMQAAsS3qGH3VKNqBPZMbfYvOLznrkfIroEhhvqRXMKn7B
sf9WhHSJ44T+q+egx3S2UXdV5HusvOFKnQ/2q+vuNKziuVIuNO15sFYZGpgwtJd1se29m0mxJKqh
JpxQ/BNDMG7D3LjF4b0pT6QPrZuYpuZSC/tTlddHrdbeiCiEwPqGcg+zgThRGHr1HYWBFQXu5PTh
f65ycpggKgTPu8pCFTQcumKrRE+5892Aw+MxesFDJIPoiECR8nUQ4HUc9316TFDwuMG90A9jBUYC
0XbU8q3j9RLWkjxpwn4o9m3ajuNcLgttF0UIupx8qdj+Vq2cUxga5xHTPT1fjrXsOdO8XdbXV8Jm
ayxpw5yQtoM/lahQRO/VUF1SMzurzPkkjVXRRBcmVs84aTtCOpIXdMC3vlCe7Br3wmgchcwAtKTe
vMgj81mJAMIZoUqsruU8ZSK6N8IK1+rAyaIxZ50TEQsoxgVbFPJuCm8H6HHC2xGwEoeXNB7fLJS+
ocWcz+6HH3Hb/RC4zGkspDbaAiWNlfTsx45iL4XG0k3i5kPRGidcvk287HgxoVmGimpfzczKk3kb
ktUQUp4y4Iw2bTYf4J4xz2x12E3UCVlzV3ifC+NaN2q1SzSXCgpa6C1UvE55ztvCFKtUsV/hUo2T
loHUBxlZPcipwB6RBlbtlwLDriI6oBpgj3JNby4GHueOcz63RmKRXZrwXZb2T9JJlA7AmKep3pIs
ydTfEB0TcE0ZqpyWkhFaSAELV6fOYgQ5TrbS9eybD1Ns3/e+0y5tD/ftPQ10ZsTYvkwnGVGeoMKb
10HUCQI3LWWcF0mC8NrzhhP1LZb3Cmup+FdMxr+1iP0fl+enV/nMC7qoftD8Lwn9Fqwh//s1LAuC
H+/Z3+ru0xP+uYZlzUmayZQuIEzXtqYkyV8ld9awpERyaKqWM61T/zVjUicEHNEIq0pD1acF7r+u
YTGNQ1GxTd36FT/572TuCpvX/5e2zrSIZfghYBJNlyBVwvoD3x87DXMQvW0wEBG1iNJF7qExuJhG
4/KDS10wqN47xZYUpGMb7hMTkE6u0rV/PADN3reGtddzTmTLVpvgsBy0uAmkuWhiUXwYemMiY3XG
o6u4A/Rps2I0Y9dmTedaaymXd326NoDVbVyqNy95rDFn5wGG2Wt0zO32YuDw39e9CgEHM4QpDRAT
IqzPQ1AyhgKLZ6rrEhzkFPa10gFIDKxRF2Topu+D2lGYzrUXxs5u23LKIOfgCdK6UZWzvyPAitZO
xNkWE6r4rezCX88j4hOJhFnIHYGf4XPuerd22p+FCX0e9WN7JBEO1KzHRLhXYFSCrRTimHU0EQwt
/PRSXz/CJWTDrz+DWhwbZSSim9olo1LKRfLXUx7Pm25U2zsxVW1BqPLg3xsfO0Bv3e+jpOYr4KG/
nv/7cb3lR9QBpyv9X7t7/PV47uMvYusmX2iQr8y8iNe63aubKqxvUK7sF8lRADGjvxe1zj2CgqHz
x++PbRqroOMY5T8f23wjS4+Op0D6mZ5IUXAEKUpf9XEXsSHUz3BakU5bzdHscMxLfiUSZOYR2hnU
/RqK4p60B0fL8nvuBiyMZIIASlfzezchgGGBx5vHVvLjhznioQCtJQ9Gdcq3JlVSGaa7Xuq9e4ZU
aajzVIcsQ9/Ii+tjm4JgLW4xEqe9tFA2J/1J5g7jtWfKkzQIP1DcUD0FDciEgCi/U5BGIygBoZ9k
ZMtV6kPXksnYs9WzTx6mu5W0cveUMkdaeQaePlwX9Yp5a3DOa7siwEpOJCK1XMkkS870GNDoRFl2
lkyWKW5kxTlPlXTlRUN19jpIpdLImrOsjHgFGLI9S1fCaqCfcw5qI6SY4Q3noEsCXk1RzyyLlSUS
Lf2cO6jBPBT1vBr5eLjUrXOKvA5IVOyeUYTaS6aV3jkXLL68KA8uXhebS+kr4UXSX1+mvogvUgPh
R3MhvZChrC3hlZPgyhfJXpzyIsUwLtNSqS+ybOl9KEF3CRIhl1Iz+0vq14CQDJYzMgi7ZeqU2iVP
45b9tTqvRv6FhFl+ITWtWkqjsC+yQRaJacC95LwtXs1R0G+O+VLCLL9iVsz4bE10leFI7iGKvWtA
OCv7a+D7mcGwGISpnxQQP2ebKgv+qOTtcU/kojk//ursKasqHH/88X8EkSPycaZsf2zolTTb6Khd
Zr938nhIo7PCshSPYvZfe39sCLqAUDNU4782GH9tzVUHG6wWmX8+g6QssSoaFsd8MEBqj90MHcbU
2BD4LacP9PuGsoa/gsZJK/HvG0Dra0tWenRN/trweG/5lO6mF9RZ/tjgJlgDswgc1B8bmL7RDBrN
9s8NWgyQsJzUUo9n/P7ozLLThWkS6/HHhpJw07nWBdWfG3C+s54kx/rPDZlRt3NDYCR/7P73F6h7
VjrPKYmsfr/u49Xs2sV1SGL9nxsoHyLHpV61/uMZICFHaE1DsKhaJBtaGu7oedovDCoLU7GH1xRj
/6ZVAJH1GZN0C7mGohJ5AHlFIeaYqyCEmuDYV716sFH+LjqUPp4q6u8VjMkpqPTTQg2JgM2Hj50Z
iyrMTVaOsbVRm3xc+3bdP6eG+2nZnvGppoDyDc3danptzOvKTtZViaesi4Lyxfa7qz4Y+UflSMHH
DCpQWFi/vEB/Tf1MHHLTPaSKn10fN5UDlbHNzeXjnoXbYamYSoxHq0zOcTQ26w6I6SzK/OQsgcwY
WEtzZ9fa6fHxv8fN48FNDZWtNFsLhc9YXuuEealaXarcrwJsvf4s9h33/Nj2uLFZI6pTtA/C6/jX
zeCOpJhVGwLdyuVY5v6xQSV90JTwiFc4vgrhxFc18sJzCTn097/IZ4uvfrBVgrC9PP4dAAK6lhpK
U2YXv578eJAuAwx/dbN/POrxr7SdCC0QB7aP3T/+1yMbmOuFgW1kesnH/1g01XB/An35+xUa0VvL
EmH44vf+xEjOlK9Fya83+Gt/ZYr2UKPb9Xt/VpAPey6hT3EXDj7wPfDeltthdfJe8WITluvA0Aux
+L/AqbFW5bCCp5ksMVSPLyRr0H+D5Lkg8WTo6uTulq62MuByLIPeTO4m9ellE9XFOumU+N4nmPhr
1WS1nltvIMyye2xPzAkNwVA73eX6yaqiCp2DlGN6r52KnhsSPfwf+NKma6PqjZsGHMztcS/F8xUV
wUs/Nm+jSL0DLby5kfUCHGJXb/q8JeKvVe+JFQx3HEk4H4qp6Oa1wz0oqn6TBAqh9/74qlZhf07R
dy91JY3WEqLHXaPYOne9IN+1MlLvqQd9WMDqPwAcwkJraHcFGamiuPrNDEnXSrp3s0rEHRV7dCHn
9Wn0Kpzc5DigMvPEvmgHwMBurd+7IiPvuplyITTlBUq7ei58mvhRV3OsRzJcQgOz1jpunrmG6GDn
p35/t4ijQFRa18fHXaGkx1Ko8bUu5DvFFvfUE5jk8MN0LJpvAO6gpvG5k3RETgoTZkjL6rnteA8p
dkQmJzDQp8/Za4VG5U0DyY+37+7VvC9brfBv5lW+HwyPEsZ0I2RX7FXbVe8apBa/1BkB/Eq7gxqb
J5qAwyURsmQVyq0KtgHQTHEnokWesA59PT63I7ty50Zkiz82onE+Ww1OTxDjwYoqsXEvEwhGEBja
7eMuISop7W5dHO0C2p8t0zMk0bUKIpASr9LRlA4pi0b2vSIN7OQN2qfXC+ve91hHcY2AzMMvSi/L
ufPLVasMAMSqAYx9DxrOoa4k3ypolUNolNZTV43HKDWvRmkqN1+WR5xTNmdlERyzPlT3RHzEq8Gz
9i5F8q2anptsrE4NrumdrvZP5LrPBExiEo1BFprXCI/70bH6rVXbKwux7ZOliK3oYsw9XHlCo63W
oxWiREX8L0Nry/iNnTqT1v7x1+MmJ7RoS6zo0lcVcx22FVm+tk+ZyNjJGLpaFaifnoKTX6Y4Y/qh
9PZD7/t7x6GmMrWBQ+Opy3rz4OGN3NlZvLacsZusBM6lbzxzruLGZsFOBRWkqC0U682tIdgbQG8r
ggpXcLm7W6Ra57hwv7VlFj6D8EDeGMRPBYypicJYzBIluBiIjJheolV0h5Ag0fEZ3d5AuzlbVRTj
Ya9E2hzCRT3PKLYv9KbS5wjCr1UM77hDrkv+tbMOFPHm9wRvl7Y6LMlo/o70XV/nQ2et6ZZjEsB0
mVvpdwbCbVncQnU+ZHB06EPtocRAzgZRrVg5dYux2rZeSffCPw3IFVZR7fwsvJwBiR4lxnfSUhWs
iAlsXg8z8wC03zDWprQoCKflx1hTKCNbzrUzmGvDe5M1JhAx52ev65vcsgXAduJ3tGTpG+5b72k/
QPM3tnF1TKNceqX93osUfquk85JZgDpM552snZ0gvGXllwRi62gLvarca7WxSESRzRGVgj1NSYLC
HdumUwLQLSjhgRSkIlhDfQdDTA2Pqa7mBweq99rM6OHz9lbEAVC65ySCv0DNDpQCkoWkKloCFfdW
GXarskWZIxNAYkINSopExNGYHIa5GrtbF1+UqFAhmZFbzA8Av5bUk8o9fZ8uxW2YuxbxXa6IwIKP
PyJrFpX0o0rdQqfJVTLI0TB1Altqeg4hc8yE28yCROr7ohp3RdxTPGbxnFZutTBLurER1u1IAcDT
ly8l5ii8ueiNbMEXFKG04mta9NkIkrgs1rqCBvpZzx0qTdDg5k5ZncAYy5myxHRLFhemrT5el3m8
dTUKZm4rboy0m2To6Ne1lpz5ZrXU7AoeQTu+u121ddH8LvN68rsY4QnFP4dTYmrMK8kOQMS8TsKW
UVx9ddponAvDvvVu82Qq0Tw1ykvnxq8yiMQUHXIy2obkkIheg1mIvQoMfWzMXZx46qwT+dK3s5xz
0Sf7wES/po01pGk4PIIDFG8eQYFWEq6LU47Bb+K8UFdlqOUozuhq+4G1lMmmUA1/Zrixun3yJ8zu
8GyXoFBo7MFtsvEW4bnIiNfIlorevAo/etNcFHptmBD+Rt/T5D1CxAZr4Re+Mu8RTi88gMlLRnKi
pVjipalK0o4/3EY3A43mqGvLMK2ZWXwFHUCZlo4lZ42R0LAA3waHcKcHIlwrg3EVKJRiVyGvohup
L46jdi+h/Zlh5WO8ZO5DAA4M21J7KwVarMa2+pXeFzT8yRKYGybBp0Gu6cReMdRidwhXdWIy4VTl
wXekfkIk1aCzOVHKzrdl3L34mQJPHTQcg1W0tmIvfjM1+nk+n4GEEHNpAx1L5iJjcTbkzAgs94WV
DYciI+s1QwXlqBHt1WVaa/ouVrNwn9bflUaOlHmKEmEHfYy8rnZQ8SgTmR3DkS72uX3L8IUdBxea
XeDoB2mVP3X6wifDJ/u1UbNy2w7mswmMHBkShoJRcT8TzxXwE7UEJCqGWN3ONo5Z4tc26oNbnsrY
EdjZdBizdafNNo2ZBT+jYIPb0ed7dvSXNqEv1ydJtlONDYOyDm340CONWFZ5yC+P5XE/ZvoR2/8A
l0i/lrb5fUx2AT54o9fe015ATCV5qDRVA4v7TM2M+EBc3lwrGwoUgq9K6fhNDI8DMBha6Pt6LY+6
P5yHhOZxrty90TE3ta0ctchFzdDp1SIcx+buVSAcZVhhrTDck5sJa+t2tyYZ80Ou/5AOUBhOZHvh
ErIyM/3S2XV9c2i6Ljsq6biPEyfbxaENm98RL13iXkzV9Z/rqRSmBfa+A7eDcTGzjmaBT7ZvpLqh
nrKxesgxBrmRRJ144cE3f4ax2n9r46Za624FmIhOZpF+Kqmp4kBvKwoLFQEWVqauiSrixDDCct2l
3fvY9+MtEuvTUDTWyqR9j8A8B8fk9UtTH4g+ieJoSrLA8hv7b6ViF9uMHBmgseYcfkDAL56fS5kU
a7OI4zW0r2eiVSuoSRq5D4O2zemacI4W7dHz9bdAr9SzU44uWFl5tsCrnG3KXxZ5XcpH5EXBDduT
CW6jqY8uhe69VAwNUdgo7pohXno7hgQ4tMqEAjfXnK9fZcupTDr7paRIdvTIJaBtbBMBIHxl53Ox
mweFgfItoHnA2Dash6bILqMRXOxO1uuiphbgS1/lnBYI7vjWIhUCeeGD4K0M5YzLkRvVXbTTvJtf
dlzobaXOcifxERW4I8VJjzlAIiUEYmQn2XBq/Ca4uNlXEVfOUsZpuEwKqKqNypRfk++eXliHfLAB
TBmeNUtd7RuMeUwZmb0oK2ktFIthOQRUruUK6UhaclGdccrvxqPkOeDbzVJ9792tKFxlXgNm8aYy
HbUf/OC4AguktBYOHjWEderQiGWx5VYqqNXcfHE67bm90KzNSeP1ECvgD5tVpkX6HWpan4U32YHU
cdmXbv+IMJYWfCmz0RvfjdRddbWFjre5d4PlbQnqm2ejjgEJJe1R8QSDw/QXM5h//uWhI8JLDKT1
1wYKM3L2+PNxE4P22bsVRPbfG/7lTzEYiBFK0RJeym4Hxy9/vcDj7uP1yJZS1kZnffv9mv+/94Fr
6lDVY00B9m/v7/djCdmoln5J+MLjZQpLT/7rnf71skKl0Ol7hz/eDas1a/nviwX/x32Wf22z/Mfx
afX8f//WefmPv9/9X9KI0elO/PeNmMPXx3uW/70TMz3jn50Y6x+WELji4BioNGP+6sOY/9BUHSOD
6ViW5boC48t/aQmNf1ju5H1wNcOe3C9s+qeWUNf/wWWE5pjQdbgIpu38O1pCzfwjL9vmjdEdEkLo
uClc/saa8a8miLru9NxuY8jug7ILAn1fT9KN0AWaY8NFitAk4XI92yHafgqN7YJqUfyFKJWw0MDI
9hUe131A8MAqiGJ5AJNBaK9kBUpbHIm0c3UmBYltYMCG8Mm0qSEv76APuLmzSXUi0GEvMsv7SdeV
QWrSpcQK8w0tfwt8XmPyM4mR+SYn+lxvidpDsbmkssbgAud2ZQ6Ku0Fxf2qlv+1b6kVNF36jtbRz
Rb5x3GaV6KkzHwkYHR3SYnINEq2tmS5Ln6RKrnFrKbQJxhfEH9DT9EguIFK2W/Zdw5v2k6UZZQRt
MTRohh5cutYifN2CsmC1TGnGJJFzuCufrPboeMa6JLOQFrblantPaExqoQgF59i1i/swBtTHDDN5
qsEaXgO/KBfu0JNcYilvKqkUiqVm+EeIEYBg8Qyzz7vDzBCbNJXOax0IMstTwYTZjr186w/FBcDH
l6jKb3aZ8RpTVkOKfMTUGhy+GbTp0mARQdpMr+IR5YACstl5m0xzlipugRmjPGrnjmQW2rGnDhMk
SSTKR58VVxEoz4OK/89F0kbvIxnRKadflLY+JVLJxVjAvWYwujZld+gRoUk1eIEFhcCTpU9YRDCp
Q1xjumugZ+uDiRHSPAUqejpVEz/rQsETL4txmSRlscBs62wxf312hr4bFGdyApIvhS7s1sehRjc+
quntJ8k2NYxPMhvkc1Bmz4Hd+xszgcFFNtFHnmH7B2E4i5LwZRhYAMaFORz6fCw3vkZ/yxf9u0Md
bTnGfnrUPeJk6sZ617Kw4RJShZcG5jZJX3VOYHlDTKflY5F1UPWrrvkjGwrlkKrSm9kuGbJJB56R
um6G+MJsoFARNhAw29qGPp4epT7E/rDtVRWjszC+q0OYPqeO5b0Deomgr7aDCkNYOIfWHdGuEJiS
nFBBmTCPeigiTNTndemY10ykmJztHFRjA+Ql8WBMmBrxk1FuO3MAGCaK2rbY1RqXXKskiLNq0YFB
BdUQMtT6uhpMMov78tlKkj0Hq7M0m568idAx9nriRwuJqWnmWkW7c6BE7YGBfKPHEy0DE7MQdkqy
X0h3F/6ZdNB43lOGnDk1a4na9z6a1jEQyetfYF2Yu5LzOnNNilDpqKdzWyj1tpD9LbCIwAE8w/xv
hOqFRbpbhgoVKKEn4VbP3H5nV+Ir0Yctv8UCQQ2wbDOVc/LcG3A9BMLpOnhEJWM/ruox8WOpUqDx
KQfaY45I0cL1MTo90aTf9bIx4YiVUGft8AYug1lsjpC30EjVMk0ER3pm3YyxegOd+4kHas8Sld5Z
gqpECzG8M1cNM0wXOtfjdpVl47lw5VRMtWYVUUu8qN1h1LIuahW/1wGpZkV9bpn/68J5wZrNNBjH
GIFwnoAcPTmok01jUwvKFWQmAQ35TWcONjaDKlyIDJ+qie11Bmj72fPzl7Y3lC2BQAaJSiwMmyn9
sEBHkZpAP6Jpetlb2HHhzIB2QcmYNmSxWDVYd6p3yLpDiAF1077Kug6R7w3RRujaczVm36TEbWC3
bct3oaCdVKNlWln3uOx3Tg9/MC7srbTU5wjRUh2gj0QuZoHvhv1Z+uKKoDSYxwHy01FnxTJkxY+i
wD/TRdqpyZWNKgYwtGp8j6pma4rwRt//pbDde1vb8OXzcgyBHBvnYsBEmrNqX6Uw9tYNPZiZm+j+
TnOqb6AaXqvOOrcWmXWpWn/4Wf6CLPegxe4z+KgPR6KFSj1MOF03naOOchg4bahUHZqWCD7sUSlC
NeJFm6R5CTp9QJ3b6yyC02tDaRN1a0hcR8V42TZvGZiKWelFV1+lN62gbJugSrN+oJJbVew/hikX
9SY6GZwcGGvfJRejWSL7Y57aT+PAYVlH/UvTI5cPQpMPBhWFqXNWrHMfWrCDsg7kSrYtmjRYQrjg
Yab7WiDBpopAaY4YCx4wGGQZ9c/WmFrLjCLWou7dA2Wjkw7cmuiJeGkEfF+h+lZJ9ZsWVreQdTYo
QePFKeuPgUuU17qbkbneqJp8i9Wr25jvaWIhZWpNnRyuYh8VGgdv8t2QiHNUEnPLwS82ZdlcRQfb
y+3sWx2rm9JD29QPCcLn6Es68VfRG5fEL74Mm8PBl4CnOiu9ARpZx20G8XBogWPq4kWjtb1pQinQ
bIOlLeqWtjep5jIjerbdxqW6rqVKiyCPF3lMY36wnJu08dkjJIqZhKsE0vnPkVk8Q1zZKRBPZWgf
DNW+0K3fyC54iwQ/cR30V83yEb8Fz5lN2dk0nIsx+cvaevJqIxyuVaLZyG8aa1IQ8pE+qBWnFB2M
nyQjYSdK02OcgSVSwm+FNVKR1MDKYphDdp7jHFJQIXPhXZpp8C0bvK3TJ6Q8QMw0zHid1sMiB2xi
aOa2Ul8b1uQgYJZ5ICkbNWfSYhCG17MK5LVhLQNsg1p+s7pqDmzsyTYTCuaQvBdNmbabcGQ2YeSg
vVQRLzpwnIaCALs1Vl4+bgYRXkdE+AP9v7Z9tqrXgb4BMQiqvKQAVZPmR1I1M73lDY35EVzje4w6
rgVvrgf2JjN7SEcQo8d0prEoT7luoytmfuVN4FkKul8mCGb0bvsesDGRPT7GP230iRXonlvSpXoD
liVuOxYWi4Gg9/6I2SlFSSqpokhIRQgdqvQV5NBMFvueCrVSRvMifm2QbOMlJNrFmQnyIDuWopNy
MsCN5Zak6tUfOQ1W3H5Ql386+ZODXpKks1keqcuS4ltiPA+pJJvdJ+FN72caaFdFg59d7pre3xLC
DZ4QfET8fRQku9pA1I1rojazzrvblHQLgpWxha1a2P+cLisbG0U3qfHIJmlwipvpl5rYFMZpfB77
8thSCLEisUJ2sBhZjZvlvkkOfvziaihlY7ybVkx+z70ESFfWVz8nSrS/DOW2MTeiKHGcjtse+0db
EIkgs1tsjmhpbzWivrhX19owQbEPCqbTgq9BJemqyyERVz8ctNp5Hu8B8s5HNVjnGvkSQ2iv3ITR
KNO/d/W3IT3oVFYlBtbE+ciRAgHwJwqGmA60ShxH+GC4MubfzSw89Urx4mDbaXPkeJIaXtmurfzq
K3svtVc1Sa2dSYS4SDcy1pZcLpZ2+amlVBpTfqPgw2henNZZ5v/J3JnsOK6kTfZV+gVY4Ez6VqLm
MeZhQ0RGZnJ2ks6ZT/8fRjXQVYXuH+hNoze6GRmBvAqJort/ZnbMYOOP51GWLDikaTXLWfse5t9p
U7F11GFrxNTcGgThpl8JDDifmtWJBasfZtztHkVbDaIV92JA9gP5lYlMJdi+s53hIYQyDnzQ4DMF
PC39FqOOOTVlVtddQBfNK4CoBO8ySmAaG8QXBXuh90vrqDog1GBD8IpxC8/JXxe1bOJ1UpCB2/q7
TMTBj4d1YUCYHSGl8K4O8hXbzLqnqLnlX3Yr68kdq/eRJbUjUwCUCpKj3OU6V7Sx7IlZPrsnySrp
FO7KoCTCbM0DliqaH7uj2f/t5Wucvermazt9CE0+2GI4ibheMXpfRXHx7fVg0HWQ7M70lXh0O0Pv
FX7zYJt4iudXaip3vZ9eYnSMaEiOCXS2NLK+MaS8tziOpzbc4EY2Vhq0mTIixApm2Sips09XNSZk
NtNAXYER2nez1gEwLr7fXwnNdhGLlke2IKa4qfH9Zx0gX0HfmovLNan4LHXvCRCwgeFnVA0fnDFX
dAGt0vRUzVDMe0aaXFpTyQzf+mY4uzIJottiL2mHp9u8zL3b5BaBW1GkyjSLp1hyz8XODw/xXI0Q
U2k0W9w5VeFv+zn+9ByAGar4E5eP3UzvVr2sKe2uyKHyh3hRjRVRpa0A1uzQhzcSeQVoQ/r3z6Kz
z4RhaIWfqucc5WyaLlGab3LwguwMV3N5BJ+7cY3vLKQOw82ganIe0bcYg7Y15HfibqtJqmcBzWgY
QZwkb22h3z381SnttQuN2jW2Hm7+fjgnxW0S/Qa4xQYj/UHZvG7hJw6zEXcIYeIgm9QvZS/Z/Rqd
KNxP07hJ2cyBTKX9rvos20fsGR8mWPw4uyd0PHZa/WbMxtHC+q9P527x3sKMdFldav+ZBFFgDZ9t
DccHBJaihiXW/+rjePbK8gGezaZMbSrfMBLm8z3r+qCa6O+YK1rPTDx0vMyz9ddIqICWk4ZIaE+b
qIdQ4sxL2RzFPzkp+zwE9CLnwxhFf0dPvmize85ns0J14eVPPPevyiPaUhdXee7tOI8+ZvDc2N4f
8wZCc7F1CyZ7qnF+OwnbkFbrP2FXQ0ht0G3bc1M5H5P6Sw3pRq9JXIGpMV3tyVLxO+GrS8F9ibXl
CnP9QSwJsJmDDSPpEpKBhlrSaRFxCu1FwEKu++bMmvoy+T3cMp8tK4WcWf9IJOq58WnV1DxuAb2n
kIMHaIIUe5Tm3VQRIXMv2RTQ69qloDPkqEfqZ1AixIvf3/NetOesG950UZLu1k5koU7UOFynDApg
ayIScTmMjrkprOaFQ9gvK3Xe4BscoYQeGFL81jo0ZWV+FZa+laa2a9uJI1b4Lpz6yD9OUzBRJIDG
ss/WkCqpgeoCx6pOwqRWQo0XN0y4MDlHcahL/XXedDglNFYgWmReRitkKRHbpckXl46bYbWD51WQ
oiDhQzkOOxliYLrLYrVstJmI9gWRkvzuAufj/pw89jqI8cZN1mn6pBWfPaVsXupwtPvFIrIChMuu
cdplyt6yyVsnWX4caYwRFkKmrj2aA0K396f3dbZpA1XEMVC2GdYZWTcqDSO/CGzEs7rE4an/BZy0
apApHTEGRQ1uVbnOmpanL/QSSlmNnRsroo0DP1zy//Ljt76yLrPVBGUc8d90ZXjkJ4mMZ7TxFEYM
KNh7H/xoP8dTeGtdzpZNTKcd+13NLL+djvsH0TAd5d4i6DkRmCK50z2EbbOzx9/QG1eqBP/Zkmhq
8c1EDq5NkM4qPsYTpx/9y6PHPDHNr6F1gEK17NGX36wmTG3c8KH/rhlPYNAJ5hIA6geljY8FleXK
CiHYiegp9IC4Of4Z9wdwX8d+tBv3rg0AlWx6py8GLSh0t5DjTqvf6KN7DutCd4Mo/FtYX8s+RDMX
K27bPlGCWHCXMpxtkW7rogdBJh+nVruJxObU0N+T9CUKo60BI8ICMjeOuwYkr5hfrPpTuG96/DhG
T0Rnuhk6IW2MzfAK8yYg7dLnjwQtYvvZav74zhuRVkcB/WrfPZYMx732QJ26jcKZ5IuXlLseeItw
eoNsm7a3UuJ9uPH/SEvrdUrDYzLLjUU4tc7ufkSHS3k2QeeNLUp3u67k68z0yIXAq/knaMYgHbhE
asxRdCpkY77xtZ1RAcWeFTaReduk6cUTYuWWXdBoFO2RR6wltdFQJvnMe7ggsdisKraqdjfc5urs
tb/s7q//w5PqtwPYv5Xy/beoMX5VLJmEl1cmhF9Cp29e5L+GWoGbJKLi7R7JIx68zah/SLc4+tri
oIvX7CzPAz0+K8tsrhxOngBd7YR89c2B6dRGtzaN81whvmWHmHhRzUJA6WxvmkHIOsAYxU8oUtoY
FJKNSuelubm4XdMPemLZeVdBnD83sjv5Ha9F801XG+SIcK0YGBnTZnC/yowZB0nTxnyHF7kCXJ0z
IswPtQVas4YTlYk5SGi1yjUZDBp6IERQ7pDkuGnIKDaVyjYofBTiwgRfSkzzYKBjAFm/Q8hIRzaB
BC8AftKonEQcQ5JNQ11zHe8wwbGDZ6Vyy4sGAtGx212VVMDhU/ttNnRImdohz9JzhmgqnOQkZrXF
/c4U9t2sn1OvCmYaH+lcWQ3waiOKozq2iP6ZPqeVCSfS2/cmWHkQf5qL6wtegw/EqyRQ2HHzrPfU
qzfRg6K/AeNvDPTEKsmZ+mILdvPsZdMtD51F/UM3xJrjhh966+89AlfLtnGg2TT9ItYXEeTFnoDu
Fm0Vhqt4jmhI+SazlFErw/YwJwG0qanfmc0HM31PohfhNUc7tE42n26tT/aSrX7daA9elj8wLbJw
KnAv9QeB/UTnT6UxGOC9pAWelvbUGG48qvyKfE210U31aFnOl6EYcUmH8ZvUPjOYYQeCri8oiBhE
HIrhsix9rc3sMEiL225/oJv17mXzxU/JQbUZVxYkXVvnbtpa2bPtdUHd8FslcAYPsi/0L3/S5dor
/MXipvJ9QzwXer1trsExj8c40X83EI4LvJxttY9dFkSbnsYmREwP1dLglcTrOHXDcw2AlYE9JdgE
+eAyjQ+jbcx0wGSPYsRITq4iztt1l6p3u9ZeEORxZXj+JVuSlBMjbxSt9Mbs7dGbceP1S+YyXdKX
5ZLDxCVt/0G44ISMz+/QQ/YF5RJ9eEty01smyn5JJANYZ1RnB+CZ2wrPuZNVsEgZ5c5L8JMDNj58
uyzBy3OI6FLp0chEQNSG2c3ulmHW/0PJ6t8Eqv9PFCkX6MP/WZG6Ff8RDFp+/J9ylCP+QTLOJxiE
LswWf8n4/DMY5Jj/0HXdFT4UC1Bdro6E9T8FKdP9B7KKiWjhEg9iBftfwSADecuzBLM8KKIe6SDx
fyNI2TrS1r/mgixvIXt5PDWTJ+PbzvL9f4FyoYOK0Uxcgs9MGeH3Q/Vt6W+JYu7uneKiZwAmg8qo
7X1TQz9om+QFVX68FYkhmTHUOCs0+7fSauurk8NuyBiROlb2OKuUbkkvvrKFLk5akuuB2S8DPpk8
QHbsHtIGW92HRIT5BVaOJLZbH2CxJ4eoxXnDp+Uh1GeLKhyx7KVAX4XCoT2F1KZej/NJN7u3StTb
hB3gZQYA7lDsup+N9NQ3fs/80vwTlfFwQYMPeP3njTax1BfST77IgKyBXzDxsvtraRcUHikBtsYK
9UvXcNzRrSqCq9lbnK5RaxI7WVMyMxzNLH/21HKnajNtjUokAwq5aduarVuoAcSqNSQdwphNlH6P
eBUBJJAWjdiMTHEOeEvmd4uhamPGbKbUxq7Db3saqZ9rEQErl82SBa0zltW9pdptHbVYhPzkMZ0a
AtGPSmIe1ELnAbdaFPjuzB7JTdRe6q3gkIEwVnHkUy01WH3VveUkTtx6uGmNjZMNmzn7zAnaGCc5
NoxzwDBnis3i3FYMI0kGHZr2dzUZxi5EnQhwWv/tKnzGI1TitT74R2H0ERsMJjbdXEBJfg9hyq5T
dZ4S+tjc+CgJTG5nP+M5+DIMpFfhQSqBpwpZBz7gpgC3eQ6445xYYxpEc53cNa/sSSe665kw2KmJ
uvoUpeanaRZEaLgIdvQr7CCvRYydAU4Adw8yG3Ojw/QdlJL3rDhtw7g0mLQfJ0nKCO8kw0aMenYG
RhTPhEaJisxoTRxd5s42w6OSW3fT0M4qYsWr3A/3RGcHPWTdb2XkNEnDFujaKBARwXhcISIIG8tf
zWP8qNyKOLOQ2mo2qg+dz/CNzxBjWNEDrGVN1y37gYJtbCIF/UBpJo4Dm/+u6cOjwJO4J2FwAuli
33BsPvtp2ux4D3JYmFRNJP6DhLV49wpAmFkvfnVlFZ0ty/hOyMoQxyZ23rctzRSWqM+97mKWsIF+
kcdTexrb9yJaop8cMJ1hM0FSwbZYXmJgwZZ6S2zLxmaGD97StbXshn4PSgSYmxkzyEnRDlv/OFXM
gCAewInRtKvMDFDMZXLsO/tgDT5FYq2WvjtheMntktj2MidlB0YB1wdzsCpgwwE33TVDlB+utw4V
ga1saLADc3T2Cy4bqpAMm1TjvW4o8BDINAPijCEi66X1zlpVcgYJe+tlGdllvg8ovoYSgfFUZbXD
REAtyflWnzCyHkbzAdpqfvS5UcKGqcNdVlkVlyAmPpo83E1G2YpXavZpLgjE6TzVtsu0M2V/EBQs
16B/eeF5bXmeL21v3UCNbyzUUzYCgnGeVzE3YAvSFT7Do9xluPjcKSLsba/H6y4f/4AzvObctS74
JU/J6IvznGGuGvPY3viD/hyV6PJdTl7XpSxn6KndXMSEgb9VvfqrVdFfsx5PSmnNzm00bRVbzl0A
8dmm3bwbhMBc1InX0bT1IzmMLLQmfFUcdNKq9ddLRwQIUnlOJdvMeALh23FUG4mFrdMy3BiwkzjS
wDBGTEx3XmfSL2ygdRoW4+5odgJ3qrMdY1eKnotD7tNFkttmeYg95xaXSDDIedZjljG+iNSHpA7F
qT7BOEdcaTBtwqn1d7JdEDJRRElAkSiIbGNKO1930Dq9YoRtbBCm85Ok3hpAMqhgv71WLoOc2J2n
1cxR4dJXg7wU9GaRgQGliMHVotZw69UVFwhmwZQ21qvtV9ZdFnujNCLsyv6npuf0is/835QzuU9O
kTyh5/UX77XDvn2GZ/bkxDhiCzOxj3rqmkE5atmaLRWdtC2sV/qUfZRA6tNmKsghnZ+y2vtTo2VC
2SMJT3nJlxvf/mVjANZjikr5P2RX3MtEtg0wKpbuf1twfdCcjm+Yhue5ZH79/6BJpbab2xJNNkAC
ZMhXa33gZPZ8pEasvrkyXWjs0jn7izYABaY9jc1fdNeBt0tbs+nN950GnRUhwlr2wHypTDoy8sfc
K5Pnod5UlG4EqZcWmESpI/zvn75l/PvTt01cNbZLlplQjI3ra/n1/mW/AICjmO3ai4Nq5DOUJCZG
QjvHLYazj0L7B/pa/kxOfGBn+s7+oVozyOHyyKDo1fkvQaspnfNeXkNmq9N+DcORwRWiA5e+nHQo
FT5TXcnoFvBzBR0m/iAQcWLZB2vUbwBUMiB5sLO43f33v5j971RSb/nFDMNgD2RYlmCD9R90UnZq
HYikMgkG3dhj0v1lVajHjdQAzcEaDnOmSU2dr0uHj46V09uXM85yYLdsDWt6pDXWCHJmY7XlG4GD
P4lT0HiJamZUjYVGqcU1W6E53suEosByiAN/LOHYxIT92kGt8xDiNoIW0pkh4hXwjnOuOe5FDdEb
t4Nco/gmHfW/iYK232FroTJ0kT7BKHbpyAzCNJ6zCWhY7mLqtLx/mtCwh1Hz+7+7bmGe/edb7/se
hDAhhE+QTXj/uVW0gTM482ivaX/xOQoW1z6WDn528nJBtpRL2ayQgFaWr5X97aquA8RBKEoLa4ih
OEPLfUzCCvKpNt5HVU93CeJ4QwKvUucy1J4ReE/UWyR3Pvbu87z0QFZJP4JkZZZpTMlbQ89wreJP
7r2MvzLwUWVtTp8Y981Z748V3EDeJdXcrNEob/FBVQlymaJdUum6sQSj22tW0itE88NLDSjrmpsF
BNSCoHLaC+tulfa01RqmfYsDHMyXB6qbW+gZh0CCzKA9ll1hQCLy/HvDGfyUi+kBoZaJ/s/fER4R
rXdn7imP46g/817m3WGp+KxqQYEiqDYM1lET5FJEjB60lv1O1Z0YNp9hSkCE0cLo3BYM52d/IhWN
x+SY6FOnrwtC2IFvUVABN9o6O1Z/V3oJN0NG3dnF1AJL9RrFhgAjmfABlVV0q3MoQPZs7nMHbySd
fqRPsFC4xlLB2MFilTUZth+uvVnTWV1MKZqLlhFEdF80XAV7aF7pmUU3mJwyO/58JZTZrnwxLwkD
3qZekHIgqGVHgqk0jtvH3qIQBw9/v5URIHWZm+neq9lGZsKfz0C0B9YK75fZknxCt3VeS+4FnOLL
b0IKyADRPO4NAouBFg+PNdXE59wog9qNYD2msH5DXpMKp98+dDKaENlCrsOEGX+OYwBWEGA2xgny
udQYhYSiEw+CI3JK693NzjGPFLaZBn68BCzpTWT1dvCKaM+FngFo9WuyVhRBr8d+NRhT+NxL7YmP
bHEyGGIzh+WEDf2vOySwPdZzhtqa+pZLWQIzh8EcXgtsHo0WoUOWxD8VOZzIoTavMsZb5pdfVdsP
v5um0Z7GEBCpg2X3YgwzT5ve1CadBXdWI3vooc/FGroJfAhM/Lj6DkmnfXZsCR7r1MxOXhw6tNTm
mFEoUkJBwAVXpvJYdc58qM18h507PpldxbWIBpnBOhID9KTItdRzhlpUaQMzmSyPD2CUgdb5XMzt
uHT2LoD1nyA+Ywe1N1r6E7q5la+UY5By1vtwU8ThZXQc/Yg1ZmnMTYt2r+rwQ/HKwCBb/k5QABqH
MXEv2Xj6PuqFfQz0vppOGhC4U1zqH1pFYQ6+KIUT5tGzZPwcmtabJU383hPFWAQM3XVm4MbCCu3q
e1eSM5Axc+DSGC8/f/K7TN/ZefZBiUJLmJ5bnz2a+YW9g30dF5vklOiCJbWZiQrIByJNGLKkfUXZ
8uFMSW9r9Qza2sb9NgzcT1VZvmbUCCBONrd//qTPqHKqI6IS2advp/qXi5dhk6pKP6Y0RDxRo/Mp
kyz9jHWY0YW+E4mnHooRNO/gtOJCe/kuivLokFcdx9xOL69qeahHQ5wXzBJK35mfHq5tIdSTAeFm
K/WxCVwvB4hsAHiZc18/F6KihrNrAekQkwlSfOtUY4bGtpuoCNwv5vptJueRpEyaXdO0dfc2CadD
YZHoC2uz3DLHjx7boTDWdOGJt7ANfxNsrD69tg7mqL/78dQ+lrRS3D1gVZY7me9GsVhkGvYZwxxZ
71lWHWrPi567RMzXRADD+vkxGYpoY9hcpaTsIDaR4z8kUtiXfATmM0/D3bDEAF6XB9UjECo7GQ4/
38hMuz00tf5e68lYw+nhuyb3k1VaEP1uLZ92VDxMVyeyqPmIXJ+Yj0Er7s9f9su31aQW5z0WPxZS
++RodNtZy9a5KaCKpS6CzDyb965gU56UlN44fHaPPw9Tl3AoqM2RcrSfP/787c/XyqiQq4T3XU4c
c6cyd/ZtZw83s2eDv1iXICViZsNAW41jfyBFwRTZsgnBif7U5VHHK7Zy8DkGJIRRQkwBsak2Ixaz
iCmv8i4tFZyXpihOCoruZSrNbKvwKzLsVa1xmKGav5B5ptpWdkFi6vOuRrS/Fa3R0Kdx+vmCJO54
crrkaBS1vMeNI9YVm3f23OyrPQymnRq9i6vn/iWKyerZCWce3oUdSlSx86xk/pD211iF/Q0l5DOz
pugiUIjQOX2Jo6J+TIVvneLlwann9uD7xZEKevfVkFlEzZd1ckUc1JhE9uOSWai08LtJQrmz3aLe
DUbanoy+pT6lOgsn3Zr5hK5U1vaui6toywTsFioTxSVk4e68sHhqK/RyOyFS0pFoXQ412PDLaDYO
7jS9KkoF63Ion0La354mU//DKdI7/XwFXWM4GOXkrsY6ledEup69Fy0XRddd1fJgcQLf6gbT6Z8v
f77hYE1z645m1aHx9j8PouE+aRLjunSbnLHOiz8gZDfiyR+16iGp0xJZjltcNXrRjiZ26sf9du8P
eA9EUv5q43wDPoASELBOOYVmWFHye4cm/cJFCV4hydUVanx9UCmCSZHB8Gy8LH0yPD8+lm1PkKnV
GKVx7NyjjxSbOdcfPQXBMevb6fTz0Hc4U1XEU87rSyRc+0U1EQXqUdium4mNodXAxBnIXuPhIdVE
AK26u6E/HISUzTriHLML627Yhm7/aWaM9VWKr8liaOHqNGfmrXupWVm2fp0sqVYXiFx/wJbnvfpa
RjGUoxa/gbbB8EWlcngaenzmTJaarEPjhIVycZxOXmaHeREVNd1X5tFoxJNxtGukj2Bs7Pmta6K1
BVmAw3zuBFJXlzr2WFp6QWR90KlDmTW6TMfKvE2N8YejZv8+jBjvcEqdTcVEaZrp8WShZ52kvNaa
hQ+cK2FEw+bzwYCubgFVe5gTLz44ecVEwnFJL50xQni87XQI9NYcfZm90fGZrtajPgyXgYKna+Pb
3dUbDc6YJSIA5Nd15Gnm2SnIq86q8lYi1c2HimXgIPnMjiUVffoY5/jOHfPopaqAjcHRP7ZJRmmC
HLeMjeEwmGpcN10HhA6WNijfq92Y4R0dNeRMqdVnKcaL3RmcPcLomxD1AV9V+6vMi2V6WXkv5uKZ
KqdQbVlSjTXhOrV1mY1ddTU0u9ahSa2PsRUAw9GC3o6Hr6l7zKKROoOEjHNjb9UwsOaHOEH6dOPO
umCA1odXPU+9nfA0ew0qja2NSy4KU6e7J0Jl7GOpqrvjD6QazUx+6gLXgsAXnNGSc3O18tWu8uHd
bgePM7ty7rNFbD6L+kPiKNj3MTbiptKbU5JBaGpTYzraS3IyhH1wQHSMTqQuk4N0LReMZtTsfa0b
NjlVTWsAI1HANlh+OZiF8kyOL7alhkOsL+WTiSe/Uv3eVC6u8lr14A7H4rF3QVVSAQutFRRQtp4U
p0np8PnyRewe8QZA+CNRubey6WmZSxdhK7+ggk6bHCoBhzVtQ8FL+6h1y1a0avYQnlG748T4YAdK
PKrKn2KRx2cz5C1inYf3MYLtNIU44D7Yj2lpXrPe2E1d3T81NaV1jhhqUs68/QYX19921qaHofw7
V716L6XxwEv0CWiq/dT4IOA6VvabPSYY+8yAIOR87hvTeilDsU+XOHRUJR+GwYo4x7J/HRP2wJmG
Pc2Zscg5OVJrmRbhPvHsb8tDM9SA8x45ar82pRPfcqtJNr6J8Dmzms2kdd9DnYGoXlYvRVT9omxK
vqfQatHbQ1zOdG2dZbhIijPmyabgTqvJZoJ5IwhfmOE7+xj/2QWLheCwQOjztwZakNP5hwlDBPB7
HqJ5mI/2MD6ShvfPPw8THQO415xNNCJJR3bIcM5DG3QUoi8oWR+80s73JSvafIQ1IE5gn5+pmzUf
XCMt98i21Roc/BTEgzfv0gaGKsWwzhFXL8qY1Tan2K/3jT+1p9QcmltVYQXN5303ufMB7oV37bRU
Bulow/Kjg+BEgbBzV3GKCsCgay8aXZ3dCKwnyIKTSxkvdIZ++hxrdUvLod0N0SA3pocxPnKleaJ6
NT3T/3xKVGgGOmWcZ4xX6TGSqbnHqFVtsLq1mPD8+mZYSbcau9D9UKaPj2QqKECxqnbHXB3srRVW
vzRr3gBEpfPcfbTwHr00IxamD+V541s59NGx6IROfMX7Y9dpcizyMLuZYzMfWvswwp+Amy3Fk42L
eOM5mOkjzAVBY/TiZYYAk8PCeYZ2dDQNakWchBWDZMp4rnpGsy539FUryT7ETuG/ulXCUWu2yLwM
ctoNMcVc6cx+faHkBraPZzTUAS/mxrjNegAtZWGRAxb+ahjGcdMk1dsoBcybyQdHiBszKE2jvbey
UjuP2+NJpUDLNf7JdaHyUzxFOGsnI7nPOFLzgjaMvMRBEVdi69kRGNN+hDJGJSh2nXnGDT8yPVia
5Wt3fgd+7LDLk/lrlHojHIgeExPXRxwmlInKdoLLoWXhiqnPs5V3xnevP2qyt459pcdB6dviiDBM
BfgSCrYm6sm1ojsNHU5MzTMlr0gMg5VYEZOeoYBasIRWDFqtKRYTzbZOJu9cFKCSm6p56J3qoYRR
fa9rf+94SUrrbXNLLUxJRdRPSD5meo2MJr0yzx2OYxJzyyfvsjJ0ZKvBTKd1Ojs2Fj0G06Frjc/1
VDQ3MzQulcJ7OGWIEDRr+ZuazwAtrQNFqCYmPlj0UPfVU2NM4qkjRICzvQt5ITmqCOkf88z0jqlW
6oRB7dRezhvjzoeQSWg2Pjp174GutmeM+nm70SoLg0RdWK905IIFY9C3y+fHiITCY5mUoFYFcFTR
02FC2EvtJG0nSU8kRZV9eBoLFKOMVWujZDZcI6wZmMwGCiVcp78SQ6pxtkjr4M6qvvhl8wJSZHwq
ynR6KirvbUyK6NJoFX4XC5oEo4rx7h6GpjLu3fLw86d5tAioUg79L9+gxjve1r2LuLP8nDPpIMyi
sYEw79AvznWk/IiyZZonH2JsolfqCbYVEOmHjpjR3rYR2noHv43jmcMjiGYmR4UV7ToutdcqNx8a
b6y/VeXg6+786ckbWC9IJ6youENayVKQCFo6buYxk09lKEucKpH2Pg7zh5En1HRg94XSJeH6YHkn
bEumyPuWiyV7UuCapE1QA+nY5Zgq8OsV8hvRU/0e9fo4VBVRV1vE+OaT8cx+VIrpnpktfOYytj5G
TaNNccjT08wq+6rwc9ZV5TwyQ2Bya0fXMXKSN2n57ak1wmydJ5Z+bW1zpJJN2wqrjr+aykQZhs62
g4x+mwYrYWfoIANVbfvtGCHmn6T5yLuwxT1Z92sOC2JlAfp4ydLaXymLjxRcv/zFHlFUM4APjGyq
4mUESzUZWRJIu7V3SY7PKcH2sI6cejrUMgX6x4kc6HSzFHrr6jBXRrkuq1bbzGQ9ggkNM14P8VNG
8j4YPfapMfz9R+CT9iNysJ1ZHDu0ndvSbyKBwM6h9W3FyEmRphBkpnrFK7RP2v5hpAA5qJxmb9Hv
liHYIeDaGrG6YSt7h3ZVDJurQrM+2/Jv0/qXbmY2KGD6AQHqzrRCQ+GfJuxGGOlyx/4Va+LQHeq2
ebPCmSVtGr5tu2iCwcaNVanXTKfTit730QXx2o0g3Xwn+ihizPeYV00cUE9xX5+RiW9uRBENZ61v
mT3RhYAENdmb0eJ8gJW8D+gE7Khclju2Zw1CK/MnD+nPFxgkoxcDu7Rm9oQkVcdphp3wVOuvRmTe
ut5/l81rQekrBkVi27GGNXn5CZkw6mPlRY4H+hIVSWA4kGlH4ayBVMh161QrbnpAghxVUBJANmlC
CiiS9s9S5mLl9lq4rk4MAdhBjYWSilFIPEs10xxkzrR39Oxo01ST1Nma0w7OPZHfGuXECEFNyJTK
3tTTgoSuzLvP60MdMm4vwB6kXv84plg7IYWIEF/WYYc1OmqTs5N42QrBi87I4j0tJINKUixB3j55
yuCc/YbKjB7q66+OV19dBlV+2M30dhLDm1m5TINTWtsl1nYYi7+hk+9TBjqBkwYVEH+CrHRieZRp
tmZ9sVvrV1U8uNmrrRBMCSGNMC4NXpcByX3ALpfN42MLoCkg0PhJEOTKUHHcwJ5LVzjqABl5l4Z+
SWIqvb9WTal2VYSQUzmKKBx9XYFI5KfDJzgdP4fJ6PDL1y+GwcyjSrWOX41n3WPygzIMX9+fiFIm
qfNqlXc08mLjSiJnhmzP+Q9GdbE6ij5ZJ5j/A6FWc4XjzhusaZNGDwYdsNuCXH9dxH+cYqCvGM9F
S/yfxVqjz9TdNrF3zCVz79Fo25UJ+3zFZXsBziQDk88vmitvXRy92RZMb+lWfxlRn6CzGeiFLctN
8QxmySahMmdrbkyX0h1p5gKVLIcaTFr4K1FsAC1lZcxuw0+jmZ9cw5a7Uc+uTjKKFfo5WzugK/Bi
PsFsbcoS9o+uz1S86uI9ceRJWMlWdybarkKUzcIrAou+XcgP1jWU3oPRYNWQXf7W9thXZcPFW41A
DfypQL6yT6GbMtOMNuhyH6Pu3BzlxwHRRyyPNWMAyg5WKUEUMNArV2ngA43OhM6Kr9/EvJvMi6HQ
Kdh7s2UKOwvjpzG+MjxItrI4jX0UbVpb1Kv+GlPczL85QzGw53jl1SaRkgi1m93PusPs6dlatI8r
itMdyn+NIgJ4lF1HrVY4EI/DYGEGs7kNEmXHZ9qBRKkjXHiDRupJYxyBB/+ZHsbf9aBeqec6txFi
fBsiwticz1ZrKrSfQVlCnG4Sc+1oOrQnl8AER7YXS9Ar2XGCRT+PtoOiOI5PFAbHbIXSy/LXBk3z
X+ydSW/jWJul/0qj9kyQlzPQ1QvNkmVZsmU7QhvCMZjzPPPX13Pp/NKRAXQWvk0DBXQsjKAGiqI4
3Pu+5zynomFhGN1KRdxInoO/lXRnWFPaPmWIuLSYSSO2ww8YkKvkWAUN5RpZS0+3QKl2odp8Nwg/
o7iH32qwq1dlVMjWsu2K5o3LPMCb2h2paAwHs01t4y/q99Tk2NNJmqLOwWIkRgc3cXAK9eA1bPX3
1j7YJJau7MG9nzIuvLZDdJdAy6EiMAfCiygmtN2tCqmLiIuEH81GzYB3oswnLhJV3GOLjneK3mIo
GftVU3BeJ03LPULT3+M6W9ah9i2U2EbbnsbVq25U7YPi6NoaltyXyZ6eOi20T4P8YxAmgg85YPpl
hQzKaRR2UvUShUBs/JYWE/I7esvIj6iQP4EtQV5dFMWyKNl9ZpCBLSSXkA1C8kl6loELhPsxzQ3p
WHOCYjk2rCTPPYo0cUZyOaeVMUbg42ndDKOJVyjiRzJ8shCFuoEKme+IylkXThGtcwUysGiaWw5d
bhsJmOg9YRF+mhzMjjtjRxFpWfkDXr9hj/EVmY/ouVKY/qV0II7XtrtzsuHNryjNO/J2hC/xsffB
tRmC2VXbPUXYdcoSL4ShXPQ8Q5ijlDLpjePYYqJEo603s2PcWx6BcvW0VIkJROhj0dNdhuPY7ISf
NutclISqkQETDvEmL/Hf6GknqSOFv85MfIW0YlcRvfUl+XwLauaAUKTVLnHexVAYGxz292avtuvY
iA+2GqFYjbjBBWb2A5JS/LWqVWthT9hqGiLvQbI81hxXKHCwBZQmuXhDtPdsNdniwjU2wWPfhZzf
/dQfrRbTTiVMKl6AFYXvm9sxUbcQ+qvd5EIHA3ZJ66HZxTYe8SGAYGhV406vINvhN16GOblFdjog
4kU90cAKAb/kU6GbJm5mzM8bRR1QHosfIHWwlJWJtiJjakNzC9yno4YbJk/1wanXdtcuO9+LUJqJ
YRu68XYopFEAmXdGFX3d4sxWWvIHSkVAturiCayQyQ9io4Kmww1pIu5Nzl2ANkaK2kkbuVVRUBXp
yXzB4MM9tR/UPZlyoB0zbV1DMmBaHhxpK9JnkT0xM7rPcf1TmDZXfpbE625SfibyeuPjh2Nf9Ssv
7PEQ5snF67kDdTXlFamSpmVw5+khARx6f41zLd6pWjAStZK8Tpbq7MgJNjb2u6JSLaPL1VDWWUd6
+dDm0aXvAMFpUwjLh9DAFDR4JrDihNAndK/5aZtOgeETrTIh6e8plfl1aWrRZjKmH3qHLkZP3G+2
6f30HQIPWr18GTvYnkOkU5qM3zV33cU5Om40827R/Swx9JaUTpedG40LxTTuSPA9dwO0pdxylvno
P+ge5K4wJ9A+JR/J5gKxdCf/apY9hbRCQnjo2S3shoPODMlgdOwSEqf2VYm1AVRQdSoCwh2bRgZK
ALgZwzWTDhgSzFWWImjNzZANj6kTx09BM0Bf9b1yacSN8tXirgwtIO8eEARVOHKBh4U2pdBMuP4D
9zbki+C9kZLY+dXvjWPp9N7XqWZAkhhDutcMRfti1PgstoJMxFufxmKrcXZu5kVfdxFhWOHrMMbR
IaapJx0G4t7XSG0cnPxRhFryVAJiPPZiImhKbpOOjHnRg4x9wNOd3OmFekk8B32Ig32L0YuO3lxR
8XAjG4RH8oA/Sj+FVXofEnr6NQymae0OfrgXSR5/dbpNo+ZvKtXnC/AQZ9tUudi4hAfdWgQkrtEm
922Wvzuy3waSadtT67ufl0y1+3hoClWTJhS9uPkhjMofr5qX5sfpy//+EJXBLZ1Q65d1yVepFI3u
5zeKzkv3bo+aMui1bawS2zEyIebgBPE2Cb/Fm4e2X6lSRpxxdUncmCmQot65br3OR3Wi/2h2lLDi
ngpySEPrNriTelIBBVyGXOUPqtA4T5xfHqqDZNsP5GiYkE1Wn9+pNQUkL9v+2LT5cfmQbff2femp
WKflRvbyFb/sG16RJbSF5u8zP27Rupwf+lz1X28MIJkTj07CSbsHAFZdosDacC0JT/P7bbm7faYi
jLFpAM9fuUeTqdoNo1/WG5cAudzAk7lj/1r82DaN7uj87LwN87pVFVWg3Kcfr6DWS+eLxY/3y2fn
xc8vI18xyFbrxxv8SMaFs/i5SlxhW8/T3fswccpl1abVNrSU5lL4zlrBJnyal1Tf9fephgZlpMXd
t1s6hjidq1A9p8UVfGh1QXySbhg8Rqt5MZaPUYkpNr3AtD0/lph1daFcyOjaJHUPpGwNdXAqhk0d
M/mcX1O4WnkprVyjv4ITbX7LxwrV0MQAR2H/c12tcJn1qBIeIz9u/kzOCX9bpyrmW/nY/IeJUUJN
Bq7452OhiEkWb2oERnKz5s8F9YVagxjBXz4j7/FSeSr44fm984vjEhDuSKNvOb9tfmKMHXPLDIa+
1V+f60wBcAPY75jwS6AVjPLCHVES7mJ+37wu6HXpLnMcEGd/vQ9baLVLWgOr/F+Pgazrdp5nkIgm
d9H8hN5k6m6KanXxuZ/wWRg7Lnvjx3vnJwiGoGFmw2P5fG8Z0fmx6bf88hmEAaT7Xk6LPz+314g7
LnQYmZ+fEU1Wt89IYf7lM7SpU/fkayPTm3/XGL3FngE1HYTP74BhcS9SspE+H6O6FR3QrdL5nvdR
MyDagOnyPr9k/kxVJM2BbsnPz3dxgo1k9bjfPx8yaMMfGFt++9xOhObQvydimeRPPL9UH4qAqOzm
6+fqix76cm55r5/rymi03LWUBT4fqsZkuAMY+zyva96PlIXEnWp4T5+rrz3bvrNS4/Fz9VNgI1XG
ATM/NL9RxEF21N36/Ll6v6zrY1rlD5/ryuJuOOKZOulcRZYMipmlo8jnVL4mWqJc8QodFKxSZ6MY
laua4x+KjY44CvkkXAsCD7Ok3s/Pegy11lalapv52QIR+LZK3G41P2uQEXvgfmVxveW9U+PGJ1Bx
r/OTXelEjxpTAGyLbkeDlHJN2tVP80tF2Z7Dxs0e5pfSn4HbAFvjbn4yEYYHXkAfdvOzQUiViu6f
/7ENmZ4NdKFDZTk/W3nMkKlZ0BmW2xCGefbgZup5XnIBzj9RKV58bEPMrIsArPhRyG9upuMr9GgI
m3KpL3oLeoMnCCxiPVWQY1p2I3M7P9slPrugc6v1/KyGymNvBUYHl5oXUy8bj1OB3nBe1JmfnvvU
+liTI4zp6qh/bgLt9x0cL+Vj+zIvem9EFt/PH0JkebYMHM3az6spxRisMd4H23nR8yG1Wwpt3XlR
hTd6YHBE00FuguSRANBQ3uYlGPn9pZZ0MvnV5ofs4tggOmCkN+mL0oJv0tKyvSGGerBETpM3Zfo6
uMwGugwihVmJY9+nwV4XlXUcEyymCicJJndfo0Be+4C6Letq+BFR62baboe8tUCf8D+lybXVvDi/
bn7HvNgMef2gNTRGtcC6ltj7r4SGzwvzymw3Oea25TzMr8aHAqBKNUmon1c94f9stNHczm8Y6DhS
jRRo8+TKtMIaDxXWnI/VTaFmnxTNf5zXpCgqUgOEv3I9Ztf8NwpkTf1dyKmDuTMMoZr4kjAmGTLw
9hcNr9v4lTImdIRHcBTn0WnNlwHij/9GGimHPUTvym60AMdyvu3XEVGD/iJCat5Y+fgDYnW40CL7
u9NUzRF4lyDsLQ0XPjCH3rERrhdGs8PzhMymH8pXuxbEJzbJQ+BX9soZW4QdHUwuJyaWtHVvZut4
uI8dfa81eXBN0/HFAZX51mCQXfTYpB4U7s0rD3YV05ckXat9bD+EXkofbxiNw9C/k0FOppqSdxtD
VJSesiLe9GGJQZHe3yavxnivamxYZ09Hxw6RJ0QdQSla+0Aq2XgEwblWrZ67dxSYG2NKXMhD8pRW
/QMD1RA+vFmd9MhQL1Pm0bZgxpYBsN+WNW120k6cY5L59Vrt+mpP6cbZt6kNL5LrkDyl3LWSk8+X
BcaWJjMqe2H1a9JgRgqWKLZIAewB31XmPc1ewg0pbZ+xQCt8DYpMIB4EIbU0WRFxKUCGvB91lLUb
ojnVlRP5BTpAo0Db4AnlYPuHrEyjH/iwfs7q6P83UV//IxGU7j/mWV/emrfqb1Fg8vV/Ov40AJQo
pG3XIr3rL7ef+odtarhcNOFoBH4JwI+fbj/MgaZJNpejC5CRvOlfUdbGH4YjCLjm4mTMaMp/x+33
O3xSt8lwcjX+GbbjEFf2m4JbFGXUWi4XJq8VBCVngCCRmlfuW6xCnydP+UDT5Augk0bUC7ud1IWP
2QqcjLrWFIyvEjFELWqdDNkLft+aRNX2/M86fE1uw4dtYv/jP//DxpCooo638BjoJhssI79/vTjF
k6FFamzghuJWAMW50SUD+uQiNwVnS5rjZJxC23cXqQb/pwNPtkhX/7wNksH5+ybY8kcyqKwL+3cr
ABPZbgjRYKxK+ioMF66R5lxruI0LEXgYzqDn5OSuLP75U4V0fvz9YzkqXISXwoBQClXk79+8INTD
oUKfr8akopaAPidKN21mEesIM6dXNrFirAIdUEk4rBybuMZi2BfRi8hJy43gWufKeoC8h0P4lQrC
GqvjbjCUm+NG96GdNqvICv67X8uQ/tXft9rUdF3lloK9lQD3v2/1lA0kUzVetjIh0V+dAv7H5Pq3
Ri+hdWIlOXNB9XeaC5d/zOoYG3Q5nGhIaqvRGrNXToivhKabP7ki5wkqI5NUBGtCOsNV2BeHkOjh
KemQwPV3ep3e5455jCiVKGOzjcZshdr5MQ3zszLm28IMTxbsChGat0It9rnlbhAZ7bMk3ThDtZEk
r7QA+aDvAJHvLQvP17iZBmepQ+gipSqw6QVAupP16ULZNVT7nLrdCzNfT3QujCRYAow5asCh0O9t
rTLaeQoSzkE/GkaLx8A7RBDdgtFcje91OG0yy38oxHjShkOOuGoamQkX8XrEFeVlwVZrS5rTIBqf
/BrehJsRSwEm0pcgGcZNYQKVqr+Ek0f/6gEl4C5oEdg5MMYC6h9amV8njObIgtc6FQFbza4T0TOF
Tt0Rr/hiCBEXY/VSFvWTWg1PJFPi37L2duPdWg1DPUm9LRFkzH/XqqFtoYetbDHcpVjk2157Kigv
N3Q5sOucMK2f/NTEvlZcC2cCYzd+A1i9ywUIAmIWQKUkXrKqARgo/kHJ4UUBlFugbVpi4Ln3KIYF
UNsisikb0C1TNOxLNdmEGnIOHPCZ+TWp3WVXeac6S7h7t2uw01us0I+mOi1duFW5ipTTG3dhb86g
CaSjYhDbqu43qI7Cjpq1DntsfE61bm204WtZ6tsh6J6DsrgnR7hYR/aZYl2zMiQ5zOdQmAtykL+f
E4MOn7Cb7z4QfaeqbkEuOTQuPZqhk8j26dLTUFiFIYp0YGvVwVLwuyRe8+Qz8zOdLYTVkyO8TQ1x
JJbZpVm6qfiCVgLGILC0Zzy6JMOSG8S66FV/b1WquLX/YIzWY5wMl8pBpi/3cq+mr/ZUL2PwCDRT
DKJlKSpb7CvDulfMGwWCdU5Ioj0YqHRZcfyV1OyV7k9ncKX+wnfwEDQTIqOy+pnUGM1gjtT1ixON
dyZSOKvpd1ZDcTUGQeRs6eTeIdOlcdZCJ3N2BZbztWXw23UtbLzWxN2VNfnRs2ycHvYbTSVsuJKQ
oauImSh7bWTn2Wmno0wmsdz20NbextGGPSGKF6XGmU2ryEem1OPkbLWjmYQ7nKB7mcqqKfEZHoip
lxsnnnZO7WwamrJNORxKeBdIfheBCNatDhLNhPA3yaJkOuytqAUUTKuPybm8NE79sK9HTr2kpQ6F
xmEYD14DKz3o70okBmqE3xEVnAOMkkw6BPdYfyhTHAVwmUIRO4MhVmMmq6AxuDChkq1JEgjcTUk2
SzohFyrbS5uMMv+Z6Zu6k79vSpk28/N9GL5qAT2dEtJxBDR/sk8RPoeq6Q4W+JRizF99ycobLPsB
mSHmPCoq1kvj/DBy8M0hm85o1jHpHVJckr/RqHkbQLyLhJBiEjRwVRbpqd527bRprJiB33DxhmGv
GMmxUbajbcNLYerXt+vCnqhV61w8zl4+rKIYzy+nbTO+9AUagWYvWmPXk3PJRfcRYfB7EvJTtrrx
o3fyi9ZQho+jboXUddzoKUefbzqvnsG0tNEvaqPBDMsp5fd+/HNSW35Hxvm+X/aresKjl2kmht3Q
W4TUReA081GZepwceBpZJP2hO7swvwQAZGOUxMuWHJVlYSpvtDKevKw+F+wzHLc9nkifFjQavZM5
ZO82oXVrpEf3SvFAQvR3S4ybwYgQZgYP46Tri8oHmELoxJNmbfLB2MZ+8qQp7lpLiUOGbBvq9SYz
fHreCXXR6IC+XEXUEb+Gqngu4M2pdr3uEN35UfZSK4lCiDWA4JRWRpBjA6ov2Frv4h5rAyFNq0xv
vwRqzIXf32FJvJX2Kmy5HmBV2iooeVdkVIVIbOtDPznNmkIR6oSQlCw1NOylHei3CqZe6V+RR+Q0
1R3ti5qmB7Ub0RFHmrfo2XtNUttLIZtJVlBgKsB+iL5/OZ96iq6+KknFj+iQ7qCQYixLLYmBcUy7
dnb47qXJDTsmlsEcHSCa+Sp/sevihkB6E/bZU5bGX0ob7xBwwoWspnK2yz6ixar8GMa/H4ivtPZK
ICTawh2ZE42+5SzkOkyU2YtGyW/jlN6cLrnB5R394JCk6ENFyneIOoCcseHR+zHDB8WtLyBGkENj
oVDU9GwZ7tXJo3evpCs5VihTwuy+8hqLzenPIw3aMni3y/Jn3QD7im0EgEr43opmWLTFyLXNBGgK
cAAq1NcKliN9iHwl+hBln96S2lRkt8yGDN6wj9P8hKoKpu57nK37vC5A6mbHTIcrKV1K/tCwb20O
6yTVQFlnziJyQfGmJuTzCNzWvFuQtuNjJ7i6o9mm5OO6zT2uj6HYFnhh1lbkr/2JKoJm8i1D9MkM
MR4QV1bkCikvopxQRqXeK2fPt3JwAZ42DNNMevchQzVNAZVYt+Oj1UXfbZiJoBsjsgW6eCNMTJ9x
9j0jHnQxjPAXA1bVKPzops3FWXPoTHYme7DiqARhCv0Grmkf8ntaGnhPvyMAqRIJk1+MEyOnwKL1
N2hCZdc/OyMc4pJK515jLO9rXOmp/N2yMVIW1ISWoXB+aKEClpOn24qVRm34LvdfXjBBsIBl4fr8
WqeNyTmCVDi0t5497GorfsRg9APUVgw7OL1lXnpfOW6/CGxySO3hSxsEK3MQOwwZKIcRytaG9cMo
unNRR3vUb0u8TVfV4AdkXLKxrT7cDq5PqsR7OehEdpfpLU3dp5Bzx4e0zww9vbmAzBfO4DBcVi6V
ZbwXrWxzYhdFXfGsC2/HibcMDeD29J2P1BEZBJGtMWanCr3lMs2So9F5FaqAJ92qqn2X2FsjRQtk
c3iNbZCue4bVq6SzNhHK9U6xpoUeca8PUshVeJy+meSDY8w3QIMgRSGtloMxFuCknFPiA8+gvozI
yQyRvnd3ph4SUweNuEfKXxpsQSE0FY3Yo933b5rxjE8V4CbnJ4bG6yTGhYqwE6t4R4eaUh5Gvl3a
sZTJidC8G8j2Y8omj+YOedzgZ4/BlBFvw44RFFAALOkQwpsn1cjPvRa/k2dH27Bb2Hl/N5gjhAnX
k4fSQg9wP6bEaG3l1Kfpf9gWUUhlBbmISsVTZ1+GiDA1Dd3gQdiQKAh27aO7FNLN0rS1HWclVxQt
hKzvklNEbWxrQfaAEr5WFSq2uN45QrPhqpk3I+L2ZSV4v0UVkVzfFaj08nhdAY0GggUzVHP0R7c2
ci5KVIgV4b+DqFn1jbEAFu+CpEvPHn1i8o4ia8mk4IAoJ89bsRYqTUOrAwDjcJOzquQdTidWCocr
OMfGJE8fcKEYPYs3F/HR0mKAXrpjx/CeHUsCTrrMamdt5P5Z65LnseBT6DnIdBT3DBY/ZuBqK4s2
0e7YQ0/a2IVbr8tC2ldIkSd2sysvxCnJKTVtWz2DRdlJkXIko8ZCdW3J07g3ofCP1Tfku3wJzQQJ
KQmsWs/NtneunoG0MK3jGwxpqO8Rsj1Hzc6ek777zFAXTsQ8pVl3mNOFhcbFTeD0IAfj4A89Bvvq
KbFxP8CbRvSI1UGvuZ+IIsJuQuwMxHwYFWeKjiquqG4VBcp3Ggr3XYfmSAGtLHDDez+xFL/nTvDu
axQDLUnHzRBtkW/AIa7BJhnLC6wSBOPaiA676HEdC8YV7gNOOOReo3UVkXUeGGXFVnpWNW4hmEPU
RUjsDHv8pijhEZnPrRnsaz6kkB6gG8vZA8Lut67AyCVvTVXF6aAaxjOixlPvksnE9x8dbjSNkpyV
lPuKjuE1+iZ0KgWcNknBw65k2tLeURPpKLGuqmSjGWN2MywAhxoMsQqZesy1jQifZIEm6kdFqt9y
4jKDUYUBPvpSisH8hxnBOk3C97pyr7KKqZIW2Ab+vcjNncrtirkA2GGaGzj/YDXSqebEp2+VsHdF
Yl6pAK7rMnyZj4+kZt0jl3XqSLtCBLdBoa6hWdG7PDkZvt3K0iO4Kj/DKqEgUz0Xfn0qIucqwuRY
mNQh5Lt1N3wCu1hb0U3+Sg1laZu7stFJnhlNs0q7D91vWdhutOBjB+OsuCW1c5VXh3jUr7EvyTr5
jcapQMKu7EoVBdrwLcyhDLY5V/+4YO/n0FGigN0VADqUO6ce6wc3DS7zHjbJPiGOM91nKokdI8qv
NH4TXOBWQg1vIazFskf+6yXP8+V2fo9duA9k7H0c69iMjnh3zzH7F6/Dx/lj8Bs6XBuqVrnilDCX
WpefEzU/UwCBDycvYDXHU5zfqoHtlL+LEiFGVxTKAnSSAutbYHOzYq57K9vspkS8KitvuKy4eHuH
Vnp9m7YAuSuVCzgGvEy5QyZ4Txn5XnjtW5o+MXpCmOuIaeFV0ZGdyrQapRCXnzdX9y3EpmhWDW8V
RKDm4+k1QHw1f4P5qyQuXuxyl5nRgSSRBMVWdissNsN1jR8RgDgOi45DuJy+gA75Fk7cKOTlY75S
kOFya02qXbpxmKKJPfVDTcZbyfjSADmZT/q5IvnCzX1ewrgHvt3HCdGbXGvkmZln6TfQ7FxkYGwC
AjQbtkEXGmKu7pgwZc+qI1akXTXpyEI3QeoijsREaOR8L+MQDHgvYAwuSUckNEvdJwp5Y7a17O3m
brIyfHMpoMl6Ku77EEhumT51CsZZq/2ZjdNVJ7Svaa3L5GprjaJFUx+nkLOtyhlIFuU5cv137g9n
jWGRNgrMkcXaQbcob9Fo6G++mRzlWFE4ytowa1h/ZrqmRDCPcAkXeZ80LF/pnTz/54FRKO+aYcD2
lS8wlq+pSiSN6b5Csp4WHNYoKxhg1/6wLiycxoFLvmBfTbtM77gGMLYJuFamFVcfeevr8+iWKtG7
CV/BjMtLw2Fkpv47ZZRlbyVHaIbvvtI9hHt5sY+EgYwLsQ+nX03pfxFV8uewOQdG6sKL5NS27SGH
j+oxtFv5hEkiAv6OVaBcwf/dwxQkGW/4kgqoOVr51psSt0iUNoRre+O405sz1ZcECx/hNOsOYzhy
ddHV8BEB0vDzT2wOqWpnz+RIkdcMtfSuiqr8LNjF8tyQZ22cVpiUa949UNfhCPCGGiTL8OhUrx6H
W5WmR+zdV3m6ZG6LMS+8yIsL6V7QIBiizGsOo+wsr3pVldy6kJtcDI7hBGrsCxDhW6zcq3GxGxSU
GI7yMh/frqeA7kc4nubgmYIWoXVB58VV1qbPBVn+glObHefBaJ6N3xOcvHKEIvd/wGGSw1Mgbv42
FJrLbXl8MHUq1DnhHGNRfTNpjVJO4BqE9d36idzglgb+Zj7fw1GBU2MDgB+YqWZlcJO/Vkx+D5iB
YOOpuDnJ79jTrEmg4XYrK2U+ifXxiJ2Y1nd+lvuD/JJ3bNsnbk1AYkBl5yQtB8F7oSa3VtZKsLc9
IX+7zJXpSUY6WL115+fds9xB8wEi7yaD/+olA2RrMeKdG8ofXc+ttHXYB0PD6TSOMbV57vmuSY7P
NHncUHKkqR3APfRDgCBVjirVLZ4CTbvghYqh107xRj63ogf6xnw73nNFWWZ4oXbkPK4V05fKEKLw
SjIryatTZRwT+A8rDSC5OcNdrgeQpQJrD/AkWyit9VIhUV+1MdtRAAsJarbR7LE5wsrapvGxUxhm
QstzGeymhKdyL0AzOwFP4C7YBFn8YDeE7ip4TezaqdEKK0td3u0RlBN7WAHAkVftBlPQFmcCErGC
OAtIOSgPg+StiOFsKybxq1bZUEMcuDOJ1lqG8MAOUateSrOBvi5oq1cAsbGLrMKvBCKRV9BEGYGs
oPGHvq8Woo3Du9LEUKNxvxyQhzyPZfls+kP1PYjQnFER87Lhi1qB9GpqKDq1m0Ja6s5C6eJLmSfJ
xmF8cJ9SBsYkkgZ3eF5w7fTZz5aoj3sU59Y2yOofMO2M+14+NFiYkxP/fn4EN+Kd2oMAASemUEvL
qEX8c+dAo0H0ew3eJtYMyastbFu1fmvoegpdzZoMsZWszCakCxYk1RuAiVWajqjvCI86cm/HSBRt
QHVjoPvaBuVW6cW9Caho3pr/3yvM26ypxkcyF/K/hc/Z8KIszfrlN1vRHvxfuNExYZze0p//+R+P
+feYqKlfO4Z/veuja6ho+h8WjXnIU/TGHYM+2L9ah/Ip29SF7vICy6QVTmfoz96haf8hW2UWWVE4
i+np0Yb8s3fIUzLKjtaihucW4pj57/QO56bXZ3fKNOAKO4ap2nQQoZbZv3ennD7N7XygrK/ZnI9u
4TCe9OrcuZv0wblTfO+5duA+UalHgEuNpLvrXEhtdaaYqyjPfPgKeEhStP0nLS7z0/y/UnJQ+ok7
ZaOEAQOINHjwC5uqHvSzvlW7e13rg4cmffz3j9HXMA6Lnz/Ct79HIP6f//0/sV8tZGbh/x1Q+4QT
4+3Xo29+/ceRZwgJm1VBw3Jgqbo8Tv4k1OrmH7RBXabXfwJq6Vj+KzLR/kPXXI2jlOwEg4OMtt+f
x53O+jSOSFV3XEM1BJ3xeZ9+csZg+v4Dd2w+sj6PPCITXcsknJGN0FyQt85vVzfKEHWEi18sSYkt
plLfl5MDYCWHlsJYh5HfKAPpISfnRX1vlIn/pOP7qWLt3vJ164mzSjlGE7Ukt5Pwn8p5iTQgX3gm
q02uGc7LaNKDM+nFAc8gTkaPbNlT/d7FkYM+rLdfXILd87JGqx5r3qM1RNuszR+UCdp2nQX6PYxa
TC8iMF+MCf+OFRM6MC+qfYv9FC7oKozbh8St9ZdCwz9Yp0Z5iCMLBHyq/ozMfDzNT5JYtrIVTXqx
FWs1QAe9AgZZFqmhveRh2D2YQ/7F8SvtJVWN4m60YXPMf5xSzYHsToBdoiFc94gTX6rWznF9oP1t
hkh9UU2yOVDEOgeReAsLzvYVhckPc3LH04AT/sUFlhgZgfmoiGl69hvETbp7QtLzFoY+IG89R/fV
9C9FC6ApNCHg/Lk4YrPAbADVIrC3lSVCSulTs23ota1bfgck8sGLJbdrMlplO39vGGL4L0Sm3+WF
Sk4vdeG7XjhPJaX+M8Ie8WK6b8A60ufKLYxHLFFb6jfiJSFqxnOn8OhJr2MrevWlGIFWFYZDA0d+
z0ppoq30GK3ruOkfilp7HZoY73IwAVGMHEKFEoK+jUAYd/P3Hg3x0ofm9JC1er3DIS9of6gUonrv
mMc9zCcteG7dJwzQ+QsUIv/RKbXdvNREbiQTev11nLevzehnL3lUO8zN04qOMswsq7P1gxqQz1fL
RW7jNyByE005O6O3WCcvQzoVWEiSeq3B5HnJiZVem5K0RaOT2Wi6daMYTpvpT1t74ocpI2xwiITj
wrc3Y9SMz5PnjGvISvpKbawtkPfxWdep845IVz9e4SQumEHLOrvoUNaFmoLQcNNo61ZGtk4ts382
Rh0QvJ/qq3mRJLNmYZUhrr6BrnEBy4W4yQDqmZ1g2h7TjraJ3hySSo8+Fi03f0Y9oGw6WfZs1LSB
VWDYxxEBI9CqqXkWRl+c8Ad8nZemPNsqRq0dGXyftLChCavDcy3JsgkB84GzMRnzRiLYVuZ3EoOy
57p4sVUoPCl1F6svxqeMQfKzWw0HahDT+WMpqt80iiyEckKBb+PnTIHWr3spyalykbEqfJLIsXYj
XbhnbjXVulfgQpELSsHSDp8bD8G0hVIZMXcePVuDr+1d7OHL+VmRivrY2MOT3WFxQcv37OM4Z6gb
nSaa3s9tPAxPrv7j4yl3aC7VaGzaxF3GqLse9Uoo16gigp1h8mleKnpfp4CoKoeUIM1LHrg0sXPK
zBqnim1G3tXK6MUF2AvWYdt7VzfnZ8Bq0ixF0wYXysDbHAzYUSc5ZCEHCVdvyotLwecqxeBcgeQ7
V0P7moO1OYtp3ESOZ10tO3wqHEucArk0RpwRQTUMh/lJMqtpIbscVY01YOIxzStUYWubTi2zAZ4b
Yie5xkkEt0B02JlZmh9qxmLN0D68aFMZE68HDED3bJK8FBFfxzCx1yHfL1JH5gI4yK4JGxnGfHeb
a6czWYgM25jhPVYkLwnaa9/QXvRSB+tVXT3B3itPnZ6ZK5ur67aqbNibIfTqpsLkmmTdpcqia9h4
X6pMANDo8KwS7PM8qjcCL8qtO3TDqmXG/xx3j7rjTVcl7o3nzL+j1OJcoV2Xlz4Y9zYzSgBfz9Q+
zWfBFK0adl1PlGePqX1T48QluXdI7ykGAClW1UMwafqzUaCCxCaSvoePQ5Y1j4NCFmGPxdezkujQ
u+Bw5z9Bglco6oG4omlKD3kdgoqU/wP/hB/QjA+Yocq7MbaJOpD/Q4FfffyvRYGFlrFgksrjTkmj
WkzYH0UCGIdOBRZdCDdxFx/J4CRRGK5g1hruPX6V+7YI1UPf9gFala9qX60Ig0kvIovqO2OwnxF8
9Gc/2YO0yy5wRDQClEJjhcxWQxDCn7Y0yady4NEA3MC16peXtq77/X9RdibLdSPtdn0Vh+e4gb4Z
eHIanJaHzSFFURMEJUpI9EACyATw9F7QXw7bf4Rv+E4YVRJLRYpANvvbe22JqfbQmWHxlifzjzQo
6xPTM3nwBiAXc9C8F6ad7MeCv+ZymKezytC6qJN1yH724C+99YMmmHpxZ49f/Pvv3fqtGWo5eJ5m
QMegi1lHM7y3zUQ5SqOnW8OM4JGZ4G+CyxF1pO9JbkY3RfQdV7Me37PMrFnMh2pfZMn4PrYxST8E
9blTB67jB23n+aOqyqsi3rHCZWnHgcYExXai3akqhUeZ35w9LDLMYE+P7REUyuvfX8pzN9x4oMx2
DbGY8//+ECpp7urWEnt3gctu250R54FvPlJshWfHmEkcl+ZnthayR+SWLwbL90vdiN8Ir8sntBrQ
X4kEFzhFNI7B9OAk3XcbdlcKdP0uQnhorf5qrihJdw1NUQOUuVcjsaKMbBC59qjxIcPWQfnQaRxk
dovBv23A9NpO0Zz8zn5zhlaz4PZObJsMtvB0pLTOeJeSPP9u0SkgPhhOf0GHWPBoPNMAWCcn8K9R
IS4ege2tEl30VkCV4mfJENIf3/SSq61LoC1kGPoqalKGcyH0j94cvuUAAzzDNb6WOPQX8BoYMi65
6N+JGUesZL7ARmKicPGX8dEQqWMEhS03bLj8Z3rsti3R48dGu8RpGfpnDZR59iPzCWD2Asxn7l6n
QRfbUHr63RrOo1h+dT0WYs/y+T4w5kaq+lxYKLZ15c2Pg639U1Y43cGiy+5ezzQLI5w7v3ilxgIX
dOrQmyG8cDs7XoAU87NkqDrr4hgBV8yQL7alHh/8ZSQGm77KCIgZSjq6WI64KwUQY6+nb8Cky7vV
bbaXPmXcjD8wwUBBbzqsw8u4zRX5Q8PLrwZa6JY1+5L62U9aeevY1kG59YmdbpBF0a4T75QzDKUK
E/VKmcHeKMmxW925NAaOQ2X53Ua+g9xdPhM6yf/OvvGzYVCrYmqU/yChQGSntwiiM8J/+ifNprfZ
VxeU2XdsyvWhLyvKdwKK2SSpxQoogytjIxuvnv8MO59uOnu6zyJAMuETjXZOt6BeHpAj1ZmWKNL4
NT8tvAnvWnnmIyMq3VlubHrai4MGMxGFdNlOhEsNwqfaiRmypTtAMQ0YhGkpmAZ5RfgEiWsvwY1W
CUcBleEZm6Y5DrWL138s2xMAEuLj1EtpzgEcQCRWa4LISxpm+1FAI/NWlg65k+Jmrh/+/tNE59jG
J8RPoxdHhzwyipvTy+LGzbm49dQO7cyQrgdww/2ZdO6OVAxoT1dyEpmTp0DO+sISEisoy4aR9gfM
WDvHtYwdHdXmrstzVDit39kJrB03WkYBOW+XaGBYMgzOr//6ULfMBpwqzlMb2GQ//PPh77+mdcGA
gegB4YSC1AKcLiZUZVifU9rvrIWOmi6njM1zLLxXC4D1WUBEX44VyeFNkJpm3FCpo+Yy3EzmL2Lp
ybZV9fcF9QsNNZQvcrhNk1RYVMZxnyl/OeOkGMdKH03fu+rCMR68TqS3jq51GCQpEe+hUuThNb4N
GKRX6T/LMQ5Gd36YxDqd8HH3pG3HfGmORKwCAtfZwpbbrwzOIsleHU0MavWdhm0FIyPDXoBR0GIl
omcrtcb9lBsPtshqEgfmY7PY12Roh6OeIfq7yRlid/dg9zQh6AZp3h88c+9OlBc1Q0I23P0lKsve
gPitzsl8w7r/2aKqnCPwQn2YdC9B0eN3uyQWhOm0m/yNbfjuI8hoNpuhBpM0JpuEMXQ4kZ8r2OtP
04ybDExatvHnp4bBXTw7rYwHRU4/6C3rCuWKmi2X8J8NNjEm5EPol/5b2rHogiyHiieUaNLBHIeT
u2iD+lCYvK68qCSiOxmAwlPJUpzRSXliXbc3jknnvDdQKGD79H/105k/l+13qSkcFsWDpUDICCl6
tn92BITfODUTfbM9Wo8MEVAw6jR6Yy95uJ87AogO2dONopw2QC1+7HpTxJ5FrTzFn+d0CWgJX6g0
ID1+zdLg1+goi2qExdurDBSiqGwuWpV8GyLTOvvgYel0XA3iY+Ke2ZvyC/mjb16vrNhZWjKN5VzT
qt42e/IgxZvDqdoDQk7Z0cFc0g/fK+4ZdgFsWlgGF+b1ezOw1QVIN11eBM0uTra+/bMBj9PouC8u
yQO0bzrXQvc6r2hsO4/a3WAkuGD60T63jdxZA27VJBkt2pj75NaI+bsl0+w4t010FVlC2aZvVntr
HiC9ZOpWVD67Um0SZGmpL1gEvaPlgiUshE3IgcusHotqiS5/PyQT4cGgMVXcptx9BWIJ8BK+y2GB
vY3IoHiKxNlqS/8hYVh8MOb2Z7gU38NRFSejWceE4zIeTNgbj2YkPmgbzU5DzTNpC0dTI4aj3C4U
5FxbHYu+Ede/H4xOH0Xh4B6T7m7xh+GcNlW/7SyT8hRDWOfabYzYLbzbMNoYOWqi7mfk8sDl9lMw
R2ZkhyUkSkOyo6OgQWa4cR2oT/7fYAlumg2bfb0t2qHZWR1j+qqoXyojea3YmNfI9XRKDPqg3LS7
UY/gA02yxZFlviPYOr0aArRb3rbBE5vrzenc66TH8YRtsIEsGv5UXXVrQZ8dYNKDlRio8eym4sU3
pjjzC3kOaqLIZrg8kUC4dJmBhzpy9mM0CCSVGSaj3z+wL0IeoYx+R8IAm3u3BTVIU1Yx3BYOMAe3
c+YLT+lQduKGW+GWd6o4dnMTk93hGDnZamdVPsQO3hnbwm1U8+IcxkABOpw8sFJsqj2V1HpdM8P2
ubDa6OpFDSTfrIk5vncPIls4DdvpnWtUfl+wDjGaCeHqTiMXFjSbhhslOkZrD2+VnoGCcHM7MK+4
TWt+CCcGX0J+6ribw8yh6ETRkAdIEEUim+YOXgBd0a72yE4/55lvPXqte7dD278UZsj4H8O1lYFN
t4XoLgvdLVbR+4y7Z9DghX3qkrOFA+6eDrQStFNBXYu8trNNP1lJFypZASzEuEYVaPamSQE6tewV
4T0BEQcxhJOhoWnIEXldbKq2Mq/g6u7wVFrKkbiq8ZePSdOqd30B89GbiZBaUFVprG2fAv5WnnIO
/A/VisWBArWagMVOC6lv7cTIhaa93eQp80qIihHFss9616QWET9a6BVXW4D0yPoJA7tQ6UOe9bE1
Bd3Z0FyQwoWgR1G3R8a95xFoF4hYOo4HNxxJQdTFpa8eoy6KzsGYWIfGrZ4lY+gn8C4PpU8NiGlB
1k5SWvHQEB46x1+bjT6HEl0vgcXCDqn/hI2l945qf4fGtFOL41663NvaHpHnFNGrdYMNFwB4WWUR
92Ypz2pW70xdrGNgeb+sfDxAKGdlq7OPajIxqPTQqascBEPaWDcMjg9VriWlGzzcNgYpv3odUuOn
EszDtDWlz6Oml1fyyFqi3U1tRVrDNT5lxkFT8kZ1Xp7x6IvwLgenPdLlMG1KMPyXShaAr5aA6Hie
wJjus5vXGV9TNoe3Zqr/+fDiDxiofQmwYsbIT2llaz337tNksuSgxHT7Yu0EGUw4Xj39VCfiL0+0
qO5xPENyTH10nF684SUlulxcLYnJuv2OIfuTZcdaaXQ7IgxPsnGHz1nukm4ov9GpGG0giOR1dJD0
L+7a0X+rm+S3ZcNEnMt4spghekH/Vg1LuxlD2LQDnBIXFLBdJP7ZScMgHsPlIPdATY3vQ72n+Tk7
EFl5xRcNnioz79ZIrUwTtgANzf5P3tjfVMVX2VpHFFGKr2SUHsELcJMYm2ORBIcMb//GDKxk29Gs
GTOrF1CZ8ivPkTZqdK2IfkiWJEqe+3sTQQMyx97co2Xxk/I5MYXR+EZsg3ZznYKmdvTRAIiCRero
eE2NJdb+sSR0MZcFocfZ1kB7KD60I8GhHlcnnNOLGDhu0h+97wkR78tuBABGXoMZiMXa6VxbBzOE
MXlxmou3oSAdQ9ukuzFYzPfUe6+93lhyYQOZrSq3oyx/B35975MMGORqE+brxGsb2LFWLv2y2aGH
3LuZK/1RAYWmvIAFNTpZtvvsR/rBwPuPJDqeIqCodva2TB0SMKPXDbeYBDYdGpRf4gZrA3eXWFV9
7mYXXsmCWmwEeGZHPBPzatrTY3Rtl9p/r4yXbkm+wYMNDmY5fE+j2dlK188hytJoazP7mWyEVYrL
E0d9OCL/tXD9AodgPi6Y4XXhXZGA8wSAvQGLDp5Ag/HQHiGz+DFhTjjung0v07x3YVfHkJBjzF0/
egiGuVGTCbeie1e7v7XBUl+toRI3j3b2uBj7MOSSiovkmFn2b6LlF8PR2CADCF0l9aKWnM++DNc2
ufTSOx18/cY4aJNcpcFzv1UZfuxkaPa0fNPeWeIJcFJukgGLREgnOti5bcWgfVNkpR0X6TLsxcpP
mbuvcfBGXGqTu5FMu4Ju+HBHHze1Xbq7IeOla7KUjAHrb1dgJp9l9zCbLWfTiRKfxR8JDzjJ3fRp
KrCs9lxYSEg9oWkAzNJSRMFq+N6B1bzXglQ7gj+F3NNtRU9ui86aIX2M8VDJ+uhDU4VcgR1SZLRr
JdzjBQ6ZiuRDS1vrErRnwHrRicXI5DbNzC6Vdmz7kl0mMraSMYblhMvJx3mHyxYnDUdHzAueDUoI
nhC0V7lce3PGeSqr90M+DeQmiguBJWNrBLXzIJWgAxMKJG4dRjVRh7u+D94nFwmJc10KdGa8m5Wt
Tr5s/BsqAr5HW5HfN3S5m0og5OIYCoqtAzvbiJ4FuKpoqlSWNXIUAu2XOvm+U94Lzke5Kay8xEjP
8To3iqNwhubuZ9reWRImktU416Qkc7YYKt0ndvmIV/FT55FzXG9S0MEuWdnmz7g4fg+dF4ClDn7J
bMBsTbfaPg27GdtWPHm2Qw/KTB2P10p8Vi3gHiWW3Uz3c9DzmT1hj91Q1yH/p5ey9oEjFgWvdUvf
nr2Qc0qHNraRKDdmPx7aEMqXabf4/KP+0w3kt8nm9wdjtLcYMuwtHO+dR+v7DsRkv+dtFIeoco9M
gz/xVNsbFbXeRVPuJhLCbA2TgwDxHBSPeiYwtxKXmpPyMRVCXUcreuzrUHI+msStnoMbQ1piW20K
QNL8Cosh4iRVA+b3MNlyMcdi0qtDQMNKWYAH9RcIjYW72oj5oe2narDo2sNemWcNShTGPWG8iAgO
5FywRthkB1I4AwbEh2/ZVw6U/qBriKS+P2LaCDV/o8vQbm08ZEd3Lrp7ZpfQO4BwpnPzMTcjhnI5
wPNhbyTInR0xiTSoB153QY9BZsZSmXVjdYDa4h70Qpyrwq9rFGGEiLm+a0O3N1oKF8KjMsLpTAYH
fqHZi7ioXrm8N7NznKSOqKRz2gOGqNVKzJ4wzNEl0jXVuzKBPTD5DU1MIwmbEXAE7LJ4vLda3tGb
qTekw/Uchf6pzwkIVmuBZIHQkOvpKbTpvOCS3aVdFIdwEbbDWPlxshg0HUCgwUuFiDPj0TmiLPxO
haQjaA220Ah+832aSxrgWbi5y4MZgVc23Hrapd5xNu29CAOT/EgKV0yYnGYGLlhDMTUXfyl+uVkw
b0OEIayJJL/IqJdLOb5wXpSnzO1/SHATQW0Yb6XR2zdtRx8ddZa8NgG2MNfxzh2tS4ap73Wj/QMF
tfGQjR4xk9C5l5CjntGz1yrJ93mCIb3gtMIZbv7WUNo51dBQwiMSkKvdW87em9GMa5SEG80Ie3jO
HbI9g9amdQGagc4k/Bz3bpJu3MGeIFDy1tbhe/ZJEc68wY7gH5FwUS9dGOkj/se6j66NMwha5SuG
Ysm8ibqkZWAWkG+gtXQ7LOpKHeIB1Ip7TBj34LfaOWP5ka7zsi5LnoNunB9qE6t7QtRnW4TLp6EE
lD7t7A2EIa6G6hgUoxMHOn2wXEKkWUgSTtkvaAKA5pLQ2ojCY/YwnzlnTnuH+CZpqflLlRUih9DX
gUNd6OiHzpuDnQ1Wdp/02UsKl3YLEP7F64OaautpBus5vIvGunQV9nMrwy0lGkbVouP76VcIhkMy
EU0mZCWnnA9wj6fs4aEoqp6+4ZIsUsMg2V6xdIb51BDymo2vunU/wB5cmd2jT/j1hQ5LStimVPJi
N1SESe+HFeR/cPdRTNLYLzN5hZiSRdoN2IOmfOle6BXsSW8h7Y0WxM0h/SjyjMOrKhHRbdxWGmOv
MxTboNcITurNKou17iLc0IDZxHlRgDrk8lCnRxKLK5IIKzJV3UAdKKlb3yMcsc21Vj7Yvcw/K5Ed
SX+th9MmPYELyTcuFM5dNzvOlghRQ3TVelNJkl8yhe7TQIDJBCDjyJDkdtYse+7tkzEjujUvB+WB
u6ZfuSoRYEPOHaX/IR2EbXpcqfRMo2s+8wWxpnG2ncg4hVCA08i/UOoSbIZE0HAIZtMRAdzPZaC1
3C+AwI7mn9LgKJsUdnpwUkCYJpwLNzthweo2Hj/5BWwzUxzH2eDU2jA7ZgCx8F1hl9hFNkQWCD/j
auBf9lVqbnxHyR3A30Pu9mjxff1UsCoZHkPG1bWcug8k5apzRK52kLRxszkFxw5GDsTM9ji27Jlp
k5z3JulVNh4Tv7Y0XxjW6aNT5h+SA+XWrjlqcIsgcwN4H85dQrkY3IpDzbSdBLDLhcXqNq4KfsKV
Prq6YR66iA71FYOlKCKbUTobbjUlr4V1IRrkP5cqu+muedGdqw8+vd8EWNKdxRrLWSx5KnW94stg
UgM0MxkS3oBlyE0brV1oMNDKOQcsnd5ESbde2VLsFS32akcWjG/m8lW2tv1KbfkB4Cn1vbROgq/V
UV3sIu6E6Oag7yKEJzJYBAqm9BF/MHRLrtQko9KbbpzoWIw8GQVPw2FyjJMCkXaETmZuM395rfpu
pCE1eJxMfze6fGkBbSs7THtv40IVTRO01VYGzh617dQMeXrNRG3H6PViN2F1hkT9XbTssNXC4Swr
kPLxoW8b0pXkbpY3/KN5bIQGSbCq2YnO+xw5CFLWEb3S9sjrvgwXZdZ+PBuSkKD7SGU69X9Vu6ut
tZ8NxT+VvPmO4gQzUPYaGdNjij4Iknd5UfPKtE+LR4QL8r6qXwXzGyrW65rL7RPaF+aZc50Fne/E
xOihG/iefGA086wpA6UnnWubhwXakTE48R+KsBhvSZTQfto/5GUj96ldfTMT1aBjEz+XCz1EC5dd
UrkFKe/8tSCEtWpTw+MU8JJydg+N9qFbqqfxva4BrQ2Od5zG9ocoU4oU0+kliur+POtkn+Y4k6Un
phcxi3WLgz3kMrb27fNUgl6lZJM7gf/uDCR+DZuSOLJSDgeQGnicHafLnO4rj+isl8NE7oIMKUmE
JwEgH2EZqcboDNhzUzyNKKRZmH/PXedV40Th8jNNm0DPFveqCHSkJ55so02eRvZb1CRqUZOflodH
wFlq8OGIcCwi3FaF9pirtiH1qJYZGyWlM359Cs1m/pFT7dGkP6sCOKCmDhtgtCD4TwbBqXx9pUOY
Y4KZd5wkgH5GtmMdB4Z3eysE4RgFPaR1Z2suvruzfYDaI+JbKQPvykz/aEfaxhzAOYAgH3XbvXGa
M2+Oh24mkReZvyiG+5Z6XOkN0Uxbzp2HrLYRkZj1ciRaPhg4pOfJKv8U+eigObf3KSAXmJj4Pua2
fx+7ttggzL26BuDYTPbf07G4t5BkgllfZw9RM5hpPsOFvLHDgTfE935jCvvjcJHU0KesKXmwELav
Qz6+LSaVHEQq96FVONdAjg448dQ4+251SHHQR43VvElrFZKqO60ur8Dcx/1Ausf0u+JuRvpduCbj
H7deTlLl0OdsYohMaQ/5OihSOV1TDNJYwTMj+m5wG+BIeUSeNv+MsNGXhWocs+QfxNiBSey/rbTo
SELusJyXisLF3t7XlZlvIqd2N4XNX5wnAa0aktIZusJ4tBgKUvDTdcW59cLPpObnogsKd5ulJtoc
fQYeUgpi/DOWYNdyvwwn+oHJmWYC/mgfHqpynGOXhH/6emD2VcyfYVDfq2J4QFaNm6r76U6AwklA
uYfpLUqa2Cl9vM2CIpNWdgchTeiHCZfPPvwzsc1RZ5zehqTbtYs8JT5GZo7GkHrRmkPw2Jds5kqq
tm374iY9hUJ+9ZFGOmbT4pCvfEofieXDC/poAxOftoJWmhr2j8pewsPYkZnlNL1pIvNZ5pT7BBZ8
JEMgPo95bm07v65Pmtpxx85mEirLq1cWl2TgJWtSfwFJIp5awcizWT1ynSju1dSUp6Grs9e8BdBt
+o8Iz+qly7wGCGsItainkIxZDLNhHqlgvLGszFs1kJdK8zR88sJFATIvDhHs8DMsI+8q3LsLQ24X
YChHaE0vau6SC45UmxVIc8QW5i9d5BNjVfcMHCYWo1yT0oZ3CPJ+X7vIvyaKzeXvBwqE/H/90wDJ
/ERpMDfX7CjcUR4anjJLFc7ZM+wTxUXunaPaGkA9UQk0PER3TFTVo+Xh9OZKgaiu732UUh9cL/L2
X/eoHvcv+//Unnr43awO4/4//aSHe/z675+w2rl/Ne1K6BYDhsx/7N2rc/n/+pf9Xxfz8/h7dT73
Yzn8L+/m+pn/v7/5jxf6dW7xQv/6f/qo/1ML6778b/fPUn1+NfL/NLKubtF/HNQhXugIWS/ySQBG
//KkajLi/+O/U1rzH4xqHMfzWUwxMK/m6n+crJb7Hy6+Zn7DAmLDR4zc/zhZ8V1b3OjpujVD4opm
9F8xslr2vwF+PM9zbRhPlssfanphGP5b9XPgLtPsLL4Xr8nEwS1/NtiYNv17aPi3pkIWmT3pbMLA
vg1TQoDDvVUqJQiaBWxXHDppeyaPWpX7qONYbk4OTWaEy3pOtaXQIPu4a68zbuiJJF9q36caQgoI
GhTbs6dUZHuXfNxG2XjWBE/3eQYbmkQGvdxUhtB4RLfHl2ex3ZkRSHNGV9vWIU8XJh+1/7W4eAt6
SQQLceR1/RacxvpVWz6mlnpbpRkMxOIcWh2f0PLBKoJTKoi5LbVDFpuQdTxa4uff37O79G3SwSlL
UFDAmcNYK4p49HS0HUAjBqPOd2XuU6RKDLcrp2ibEpvY5C0zbpqDVBm9hpNilu9UEDHWzJ8ez4xQ
P9cvi0h/jhzknTjsvpaqi7Y+u8iEsWvN39pN8XPtQKc/ALOPmbZfI2WoZrJE22WEbMGBDW2up5Yn
ZWQovGnrZsVPQRUEFRzOpo+sHpo9/geSVL4v840MxM8KLwKxqPzR7tTrGjuSZs867S2/iJZc24mk
TLQLGae78rVr03df4xWTnKEhWOc/8Fn9+fsrXZT9MpoP5lrVpnEw4vCsUBH0ki72mRWvOYyVe5JG
r7coy7dZsf8N4uaNgUPOCePGkHcnF+GR/defyZUXsS/M7xTWlfBNXhqvvk2BozZitGJPcvnoi2Df
4b7etDL5YuAKzq8u9qaJ6aH5xQO8bGTlvobL+J16SZjMVNDluX6Dms/IIv/oQsTSqieWhPn0Z8CF
HbszlreQgge74j5Vcmuhm/QlpY5iGw82sGtId3C09XDK5qPVhcbBcvTJMezpxG32xDxiuSQYRrYe
JxisMnaLjwiK8kwIDQqE+yTpl6BaC0uUxUXdSF808rf2FnuTNP05Wn1EZt/+LNfnvoCytdGZG8ak
wX2i+C9+ngcXBSy+WmN/izfQoTCSbEVdBFubctejzu4ExiHO8vaPmXMrKptU7j0SMyTxZ/pKrA8s
yJhmGZDu8lLSW6SU+9T0zt2c65NsMSy2OVO3crGePHN6GmYht/w8ICfLiONQ6G8F7TUcpLk4RuGz
13f0EPOKUrj1ziAUs3KG/GkWz3n7lRvZ9CgY0NZH2xRfNt0Yu8al3avPP8hiJBsHi0W2ZoMNKmUs
N3mZZmCxQRkrxtYbEOtb7vH8xHEmrLw2e5H7TpQUk5WAQdphm1pCPwTJh1nr58AOxd239PzQt27K
l5O2V37uHNsmzzj06dpVQWqWBBaEjqWrLhRmwb5p3HOSEN6QXrbjp47yjd67rdT0WrMSTa353Voo
/g7Dot4mqvrSmVY0bJMcGXW/EyCX3/TgYTIQuA1dzGiKALyFK2freDWe50H1xwYGPSwRMm56KTYi
bz4GNVe7Me1fJ7/U56rjaWDGKdcfCOVwwb0223FTB96FQf4EZOvuq6bdmUq/M9z8ETiHloKdzCnx
MRksusOKaAyW5gO4aZRPP2av/IjmlN7BdEctLVdrjLPaqPROT0u5FatogRfXnhqC4auZL17EgiL8
5nSMBUtX/cxSiKyewSIGptGKI8jXtB+fOAFB2ARTsem6qaLo1PUI09BDiEfH5aa/BREBfUY4Hv9d
dBwdm0wfk9Z9mJj0ok7dcx1ApBosHOx29cVomSIeq3sdwpI/jcII0SsH+0xNdWyrQScMz2H2BJB/
IH8WBbvGqdRpTH8rf/XdlLE7l3vlObceUXpb2e4fus/X8hHcBnrMQFktpxaPCb/C/53jV2oNC/M7
jO3CTq5+Bkyw6LKPvvZ+9INX4xSfuu3QjjCcGgtxDktz6+H4gpdGNW2kxmNLens7zpV4IpaJDj6X
LBJi5OFkh4qN3+CdDuZnwZeDadhYHc08RCFKmYgyloWo2XagBXZjyTOabrJq+haYbnombnmwmvXz
7BF0g289CS+jtYQbOcP+9ElGBoFv56y7jLYhP/wTqB4U2OqxQvRaQbaqBYa1LUzzcXbne9fVvxBR
NCZOFCV6mMPaP4c4G1c/6a7Uw3JzF7J1Mmr62xJikbOigvYYCAccT8a4rzRArJpa+Ta9iBZXn6+3
skCPtCM6tvVXa78M2hhOhDzNayjyE1Xp873po+85zuFdUClxGEfK9MbMfoEukjD4g4ziz35DnacZ
m60gn5lwKyqH22zqN5/r/kaUBuw6bpRZihvRHwwOA15/Ul5VfoumhGz1NmBD24Syu7uURm4yM0g3
wAj7yzwWPyJGo0dpyj8ybbGLsql7FTfmHssEX0xE2DgSxw48xaEI94oIaZyE3YfEQ7w65BPz7rVG
jCmxPmsXEIzBIjeOIWocG6XvZ9dX6WcAeQoKIXNiMym+rkp8DEHY7Re7OXjasvBvZidwas92RmrU
8L9aE5Xx7yGhd3fGhHVyanW2b3B2bXBk9pvsFeBbvkYeO65KtSRNZmrafQge6AlrjOXuVWKdLat7
NNERZ2Pniqe5Dh8LS968imkeTBa1Tyb0bRe4Rx8hv/Ei76YxPc0eJsjEQpyT4geWVvBaXazyLDpG
eMMWm1qDRohrAg+wBETcBtR0uVviQxNetwNqsNneVNW+4GZr2Y5965DlwwlsHogSFHMZjxVta1lG
xQ2VKDs6HfGBqvfCZawkrej7IiEZtS+y79iEKQUobcTrhNtrqnGDJnUUvXmMZzaKrTikNBzNej8o
dSFdbGytc2jSjZ0H8NrFSv9qE40GnAoR02Xb7ZTdaARc10DBwEcZVh82YHKcbKvvd83lmDKpjyjW
9It4PU0uWVwOTfCnNo+YBYYtXQzdE1Iu3leOjYSc0nwnFdoEvgXz6uUBd/O30NArU5D1dWgeNOr4
yQo62j4wII/hV864bpMSCdl4t6mdX9PajbYWxr1MmX9MvOJbVqaNV8NqAJnoPVaTdWMQcOJFexnb
BD+Aejeq5gMYC+MD7+Vv6JcxfEAVpf21eNbR4HC2SyRHDtjqYUYZ4Sh7MhkTvjWX2z3teeyDPuN2
7H+M4ptN5M4vtnK5CFvGJmNzIpj4MwoVK7uTUUbgqn0xdJcmyN51CTuDVAqLehu+SKrmJsn3jzjv
4itN6Y1zy/KXNLEJw7W39ZcVru7qBNeeoUFYmdY9mL0nIarXHFi5AoxHSGsFE+DTXaHKRxIKKSGc
LTQ2ZIxKwoaS9lYjfW0wRvBASGc/q4gq1uWhSO3fUfFNNZcGVa71bR/XAk9+4Yb7yOUPTAK9pUNT
7JAladOx8xVgXN4qv/tWlTXcYwPaVxq+j4/tmH0Q1mw29Orclyn/6YbFVScB4+Bbm86P5Aazk/gB
GOFmhOoR5PFNtQ3UFYIAMoTbtTQbyrPh5KcQ55hWooonf4JkeJHmcGxajlZNj32k70RFb6n5EIy+
okcJg1DKVn22mMPucktdyeMzOV66q12SDSk6/9MqBd53T+5Gv3xWlZavNDu0BxPdbuNhWome6gAU
J96S9cGZZv4I46Bk/63thf8wOdCa0FFAcYqPPu3pincV1QWRXZwNJS++GJ8VxgrDGkO44JgGsp4T
VpsFsMhQKV1uASJHFFt5CiT6ED5NVjdDwTPXsSrn4xhVl4oau/VFy7eudt4butbXu4INmou50Pxr
bTDVCUsMDRHZNvyrmaXmTysV/Ngwy2xKRsd6QmAGf4Y9QDK1TjxsB4GhtrQRvnaEvinG9TEr41+p
aEHa89K8NQ7tpG6D+y8BjCg7qgtyB2f+evjjge937oBNhDlILDWeFcA6Bi6Hs1kC5MIr/LOhgBgC
jXoUPc2EnZtBUlHi6Loy4nA1MiHFyLpeuHJmQJw3ODqZw/9k77x2LEevLP0qwlwPC/Tmom8O/XER
J3zkDRERmUnvPZ9+PmZJ1SV1S0ADPUAPMICQQlaG4aH5uf+91/qW+ZRbbYYencGx2FonqtQf5pXO
G7NDldF1+7EkL7++tiSZHeUwZ2JqByZSlZcK6ecWde8zCKomST/jmG2d3vAKN6KHomd7+Ot7poKp
6f61uNNAla0l77ZWJ6MwR/0goOa0JPHYztpXUzF2N7ZbB5lKyxXlmCI9NjF3bEKxniTMolQvMuAl
Kf/UUnW06ZGNbjL1kjfM6noah9lO9i1B1MbDA3au6ySuikvDlIi6nRy50LotmqTzhfHSkZjDvCqn
+UfPX8U0BiZUPZcWFwF/JZdF+FCFcrqjE+XI2qA8N8CALKbeYl6sZNcM6BcwCAlDJTkjlS3WwC/2
Cwxz1+Lz135zNI2Q3FdmH/LPP867vpovczJCZ5WSYB2Ashgq98w0dgNCp4pwOSt5bDr0WO06H/u1
JbWpytmHMtwfl+uqHVMx2cJsrHEqMUkwuwtUJ0Sj6CGL7qJAWA+zqmS7E0U6wgcE650hh93IcwKa
0vCKtqP7PqW8TGdlvWItY49h6bm/EZUcEGNoSMvAUxK/QdSKjnhHNMi0NAh2tFa2HZeNBbMRzdDC
07rF643mH+wxt2L3pagEChBGz0RzcZMi+0Q0yNObPBS0LGrLekJvd6nl/vucfZeGWXdJVeYNLst3
2mzA2uKWYfPWO0TwJiAFERKge8XEgm+JW6fXOYQIxiqtTcHZWTuZMDgEc8Er41SXMY/6fp5NIuMO
5NIgl+BaOElEKBswbL7SgJCU3FGiPSkRT0Wc7IkFCG0adKoVnQd1Rpvd4Uig+Nb5AxOxnI0Mpl+q
8SOSgJpZyXivRaWIKwZnwt6y0Mb9zb0/F9AfnzQZYZRoah7nbDzsTQu0oleEtcivL78eB1FmHRn7
4tPo9RCXET2cNgtTHDyHcWk4qJWPQQmklCIIQz7Xfq5NvrZM9C9hUiHetJafYz31zBLhcGEmX8lS
h2NkrPC85FcxG/fIUvW6bmA+EkMLyypkaPdaULjsN+d+X4rYdw94Be+zPKhipAacNwKcr3GeeW0N
/jiO2GTI7AK1mN6RNu2DFH5UFA8XAcEIOY75p0iB8/vhRJvONmRflWjvNJPglnuRxApLw4IBx2ou
AIkm1YawcVgMdmGZSneo2ReEbrOJI2fGWWUQG1myx7L4XA1wG3EPVRapXVLtLEsMKIEQsxY261sp
Ifbczw3hf5Ytq29txtwHRhiKxf1yqPsx08ZWR+WjNTms/UK0PeENKJz0PHbbGg5NLRXKYfoVQWq8
/WqZZSU/7tf5XfeO2TbD8MnU3CuH8bpoy0MGMRDSGTmoqltlr0x2P5SNiKh0IYxUlwF4mCgWamsz
XG1Hjc8qIoXBpFoR84nACKGHhi0w3F+4ifEmbl5vCU8lLexfC+SvhXuJ8WVE05du0AzqCOk9TN5+
+X+9AhZ9wDIXa3AgOVLF4KogT7mnHA1UuTfCVYlXR4jm/Kj2bIxIYooOtZq3Tq7uw/yVt1aGthm4
GEycJPK0mma7mtAyUw1HV7Dnc94rjalkt1hPzBA/mqZ/zoEf2n9iGGCwWOO6+ks1gi5Kq6H/t/+l
0Ov9E/dkb6gqkgQSQNJFcW/h7v/+9YE1Iuarpf+td0bfxJGqeQID6GnNgnksT/twM49czaLvVw1f
KTecuhjXJOPp+tU0LBog7hyZQJId/Z63fRHYr61qFd/N4Vivx6Vq7xEHhy03YTpyVzaCu7czrQb+
4MyTr8XqNVPkBzk6/OuPZP1nnwjmigwHRNcM6x9o6ipecguji+btPWE0htTvdMa09HMw0D0v45ue
00wkxTL8179X/s9+sYyexmJxARii/AN2X64gh7EJ4lQiz6mjmCVBu+5t4CETXGHQryrL8r6KNJt1
lfZX/oiktdzST8002PBb7wrlwyqe9LR/SYBPj3L5Q92LG8zPTwkGDbOrnZEDZ+DwudcMa8tLBuHf
v/4gCu36/3BPGJKqY+4z6dpL//BB9pgOMWFI6s0yD95+5Pszzgjv1guubmafzdTdcc9DpeTxNXKW
sJa6Q19TGnuUHiqrQ8ph9bR1DQgRJHjvS3zOCjwq9H73RW6VvjaNd2Zdo/JY+Qblb4WQqrKa7nVM
r5iPawXsnNO3X0t8EZ+/Pun/5+z8s/mQrDG1+eeMk1dGPX85fFT5n8dDv77n9/kQNBNgJZZsmgpI
WIA43Bm/j4cU9TfiMPYVRLPgnXDf/DEdAmaiAS6UDU1XVEPnzz+mQ4r0mwL5xDAVlYrx1z/9bTb2
17XrX3FONO0fUnnAnIjcmtB8VEA7yn/AnCQpAtKuMInAyvC8FcV4KrQ1OUgiY2uLugrYZKOMvlYo
3anuqs44jjK0MympqmOtCST8yjUqEGGt5l0DVRTxEREDMGqtpCkOyKy871bqiYIXj72kw8+kVXmR
Jlg9Mn2YryjZNNdao1hxNDjgL5ueRT5M4O4l7QZ6QNs4FQviTB2HCSzkBBFvHB8sTX8cy/RHZSnJ
YSr17yLDNFtQBuZMNVvyqW/eC72kGR9jYDA0JFnqThTfhu+JOH/s7h/0tM7S68fGkK5rTaqwKD8Q
OXDPS+YxGZovmuC2MRqevMIo2OZjAn0DIdYpSbbnUV6f5Fb2tTS+E1vlrFeis7PYTdQhYzZc0EC8
6m1yjOcUo7eMLq9if5l039qZrW1bDW+JXL52cQfzzBi+xYpwXxbt2ywmF+r/Y5eQKS5kbw2OrIye
2zilYSMvfkmlTMLwRY5Xf1TZsouorg6DoUMZa6aXacN7E1tDUKWgIo0U8xO6wbw235N5uPabRS5H
SojQJNxo2T6K0nAW2/5qWhxTkSIsX02QCKZwaip6XH0iuoIW/SqHMEBCFUXawiQzKFTdborRlyvp
VrT70Hz7zGSWZoUCPGufpzxCPZYkB0oLjk43vWadHzJFe2MEHqpjTqmr4kXuelbpmP7xNM4BQaq+
oiw/o2qHulv9HRrLUMFQtBA/mQ/94yym3H/ijVN/QkB8EeP5Df76hwVrDtfdxdLWm7GaF9mKTlBi
vFoUHoiAhZ05ZT+iLn5jLT6PnfGaLrESKhY4B7VBtCxse49fVkO5jl+rDNcMDAaFjAX5Z2TBW5+L
o5ELLuPah7hDJjYAr1iJqGU8aR3wWX+VtURWBrr1SMDoVBaPgLzxvTH8WoYBc6j4pJdUy4JxyXLM
RTPiehjeCAbFjE48Lt+jOiOyHpNz20kfQO2Fg7jGvqVkyNGycMmlsx5PP3Gjs6tuypPea4913qDI
QTQcEURutGG8GK80TR6EyqrQ+yrPva4ft9b40ZfNctBGi55KEo6N9rhBCTqIXXsu1sEZ6+5FKNGU
TIj/m+1rbOnMqntqulnnH2W1EwjolRaKQmUmmRG2peQBXctVZ4tvK73+feij+42ezkGPxiCXE5QX
1kVHgMP2k1ho4NJoHdjizMx8LOG0tOm9ReGLBmY6Vtker9xhrmza7Q59LtW87JcNEIUsC82ifs1g
ZYC/xEhLH83NMlG6xdUauWqaNoCsM0bSa4f3je2cDYbwmgsAF8nLm86tIfzsE+IGCjCPZZnbrDKv
HXhlNNXTw2KwMoyL+M3MmbaawyCety0/9prYe+CRX+QVZSs2k5EePVnVMrnD9GHHnRW9qNAbzXyF
YQ/G7w7gTHvLcRYSzJvcTSnqLcXC7NCnWLIUBqVqWSgUJPJjyRny04QnFONOIErazqGEHbmtLU59
IzmMZKaz3dDmx02l+S/JBaIcqsmUeN9t0Ga66knmC2l51trmxyIYj9O2MbxndPYursaFhMiFdmw0
gEmZPpbauhtW46dcyD9kSXtSGc/UmdLZW4nns5Dv2lyYGVeTW50J6l2ntz8VsRcYn/RulCitq+bj
DbsEnOVYzHF/1Wxm9n457UrEA3s5aBYL2EhwF8ZcPsE1qVxN7boHqdAQWePbDTWasePuiFSRDbuV
VYiersm0o6rumosTDX3rEaxM4pYSBAqk1HT9Zv1+UFAY7hQDuVfYp1b9LTOnR1xJL0Y7M3zZ4kth
SO+1QbtJivwBQJReZ8E6zd8XoyPenllIjwtbWGJEw5lmpSdAE/IhNzB4CJoBEAAvyllkYEc3uAcI
QBT7nOnRRUAk5pgDJPCeSQtkh2LA25HF7NfELpwYPJ4IpatsgJ3oVpPJxCnWJoRxj8tpnBi1dVh1
L4NSXKSOnTPDt+OUq2Ow9qheqWQXdMnajiHBzbRt60+rwxtK9nYPBixT9qk5k6yBVKCoRG6QiZbs
JNIUh4o4qyejNl7jDI1zRKCJUxrmPQto6uZWhu83cnUFSiXtPXKa3/omulgNthlOxaNVgKBneiGt
3btgQIKXBIQN6M/wgefZi1LhzpbQabbiIGM06CE9sTWrjQyBv0pFPSvsSMhjjKCWtwXfIO9p8QUy
datyAaW7FBi3aK0OC1aVves3YfTVMB6hoT0sS/tz4aVYNFPA8BCOZoOdHOgGt6laoe7XuKdFZTkh
YedWg0pbxDwA0/SCwehNnoRX0qOuUZYzimfwtiDujPEmqgM7fFNfvitde9cqxv3WW74iEKneQgKQ
BNfAGYBQjL6M8RntKtQ6RVsWyTqP8Fq+SIM2PeyGsVlNPy0QL4elhFeqjTBu4nSkxFYiW9dz8W6O
RCTgZXptGHWflX4u0JullnhSGlhNA49FiOZG/4ybRf2WSQn8/VaUwz7J5ee6WRLmCcpbhF/TN+Fp
XEoxZtGUVBZ54guAyog5juSqigUXQ11FnriKztrME19T5m81ypaxlFFmRkb3+5bvv7eO/6ewwv+B
Oi6UUhrby39eqft18VH9JfjxS3r252r9r9/5R71OXACFsIRdFmW8zs/8a72u/QYEmBc9REzrV+n9
7/W68ptCg9CQRA7ir0X+v3MJdVOWJEPVWWdNWVT+S3IudW8u/B2W0LTYK8h71B+ddYzAf998aIZ8
nC2VTCFFALwF4V52GNELB32e/TTt/GU3p66Fer/2O9Gt0a+ajgQ8iWUsUPLzQk+EfJv5YLaEeq0a
s/5FfcWk/RG1SnmQCSwa1DTo1TJUYB7A8u2uIzPEQyuA/kpiZr3FlEXOoOWEo+qSZQyuUlrLB5VC
6aWKPAM5wfoRV1L50itwunMztd7UJcE7oFrOagk/OzP3pt2nm3baBk8ai7qzKYsbbcbY2MwXqQsa
kd51Tbgp3kRzrp6RSAdR3KpXeY0JE5DMZUbQHUlvsGASf+h1euvg4dkaM2msGgEJjslIHxVucekr
I3e1DisxT9YY4sq6VVa72OvKacyV7bkfZeEgaUJ+E2gCMsuXtOY4LUZ6Uxr5iJjZZLjee6ZcBx1E
i35K34q4mfhoA7slkaSCXgmaOTaR5mzaleAT8BkxkN+1eazGme58rvgrChSuV3/fAfZgdq1j2IBD
OuyK6qX+6pVNc0rFoNipli5MVKN4yVHw22Lfc13yvvNEefkWpfn4vCrzUx+TO8WZEs6IIGw8zo8K
3jq6hg6OGC+uunt9yd9gKuLgiLVHSaNu2sQCq348GW+02WIExiN534V6V1c5Zt5o8k1FKLyiLwAR
j73kJJtMGowYgXzED/SwLRX6W4uysE4xHMQioTFW2xsHc4jvkgmleK5ihwM2q/j/F5oO/y8tVgZa
UPbuPMsa2F3WDO1fBn8+jdXnXwjG+6i+939euf7TH/P7OqZpvyHSQTzFkkOXgfXsb+sY/4KHlhYC
vT4RearFv/x7JijYB4UhqiYqlgho7o++g6z/JitcOlYfTVMAuf6X+Kq6seNT/7SO/fr8LLGaxFqr
YT/4B1VqC8JniOIJcv0VMcq5v0TvstuFnUy4hL3eCNvzVr8Pxp/J0+AYd4SOvGQZ0quDdgdfxM29
5Y4W9MG8YfL1xJfqebVnF7L4cQiTC01rtyPF2p/P0Ld87YuQOa8MVrc79x+la95A0h2LN7rr0vfk
2AdFSPiwsziyb/qNpzjTaXQqx3QUZwjjhwENYGOTyKt+41EUHT2I7C4UXeNd8Ah6sWE3VfebV7qY
j9yWuapfH2PawBxQ9U4274lpui15olt5Taj75jF/WG1Wv6B6WrzKQWbIdsfGUdASkCLaYFUaZD0E
AV4iNIBg1FHGVtDXSFqzx+f2CBYjAC7uFuEUwpcLxqu52fFDedK+W2fmiLQTRU5F03xLEzYY95lO
ghX77OWUfK7fq8/2UvrRN/MIkfsWeeoRGdb76Agh9u2XPCic7LHxcr8IcFzf8vN6JzNtXXyAFDZ0
DX9DCPta3WH+ZSvzDn9s6k/YabTTFrAkf0OOYUPkuJVn4YVW7SoQWoOuzsFmiXs3kL0oQFZYX2RX
cSx38ba70m397ZR4xSNAES8OCi9zhmBwIUEcMSZ4qd3bpS+d4mfzgOzLn/3xGeuyi3nLVrllCi9+
3lEOuJQ8AhVO+LzfySIgYM+dMpt/O5mZY10XYEC2fj96owPSwmfm4qCUeC9DDulR+yZci59VIHau
/H0UDlXOGO44nfMjPFxXcScXWFJ/gg96LwTGG9wXN72QVHLLXfVlfAEna6fucsNx5MCecdl74dI/
KDcs+k7jWpyV2Wmd0YvP2Db8xV5s9Mv8f+pNH4qfcdzDcQqal8XN3DEc/OQYXQfXsHUn94YXJGzB
6uUOgFkfO7NHkWkriU3HxM+uUsjA1FP8+LvlF3xTe2afaScubK671LNC9TKeUe45mzO6YzA4BCc6
Esv1AYm3i5XNE/3oogNHC5d747vwHanGPj5zKgguxtFwOqcK6Wy5iSsdAZc4Rhg9mFfSrJ3SKe8S
d/DZ/LKxsatveIYZe7scIh9XOgLs9ya3f9o4geyLjyTnud3X6vUO4YEO2dnB6uCicC0/4docRT6f
aevuzGdW3MY3HkFVur++OYge2DF5nJuAsdxF45s6f3tGP74G8kl6xjT8wGDxDLTtPj3jfAtyBwyH
C0bJya7MIl2RoxUcGuJXpCv+GNB08DHqur2bvRPEeoiu2W161j1kjw6B6j5bQx/jnYMW0asui8v5
uGghZADObH4nevQzHHqNju43/MnF4tBjO+cibd7oqqfYIyz3oroE29yhorS5ET2NBanmJ2U+1yJA
f6g3ji7YJW7St+2HSWKkbQbz++oARHblg8VpTE7qSbhReD1bIXoB7nHLZpbtECaGANPW3jNX9xa3
Cppr4Uq+xoppuvVpteFsPqErboSD9tjE/KUNJi966VgwaJiEBc7g7WCF9WP/WNza31n8/5Sejeng
7+chv7+XDMo/pExguRGL/H2ZuqhKJIpLpLKMD2FLNMFRoNkDmOdUsK6tbvI+u+OJ4a4nfSG9L38m
5+yCzQyuoFscUXJ3DzTbMldzoK1V36nubMQjnu4a3MZYugPZz85JuAblVfHoZNn9SXYjH7OUr3kF
yymvFaa3ocGqProECPk8AVxmXgxwjniLOHyDj+qF53U8Cifd7U+xRBPcYcR20d5R+XArtgEkrOq5
4QHTnMRHIyLRx/XMK1J4TjLTTS4+jmwnOopXCzOa038q2WF81a9ZSL6Nl9zrfvuzc9Bwc8s6ybP0
Xp4iPqPgSd9JiV9FG4PlC3bbn+uD4FFeAUNxoN17sYMsy1O8zYkf4mv3xpPhV2dJOoDoy7EKe/GH
8Tj/rF+mN5nXGZAJ6vMB5ALhFwRRIFTBAnFvndGE1tlT4acet6hb+W0gvBf8Kd+Ir3iI7NmO7Npl
bqs/bPfxK7twkG3OxG1sql7+0wrSzyy0gvoEBLTcgTPK0/AVs86eTT//SHcljuoxhBUeEXWV+qH/
2Fha3uUPHRF4G1jKZ764/E/efN106lvBDtyfXcgVEB15m5w01oP6LDvWLffrS3FX54cIn+kxekYg
cSI5UbyUb0bAuB2tL1DST2t9SZOQnkmgnLVzHGhvojtz1XNUowiR7zduqiVI7hQv8zRv5XqjYroQ
lhHOXP2KN25+5b3jmKymk1Nfp8Rtr/11cTjpASlKtuahtHUkB/+xrzhsFu5XV/PgCEpvE596CBVK
BPK+3CZsr9Od6pKGc1yvm5Me+fkOQsgwDrong9/BmywkiS+wvNltv/UXg961EyVPMX2Vo3UnefiI
A9BY3hAg8gjrM43MlBekA7DglW/32mt87E6lq322fupGYXOXBxA9r5G/+uVpPMIJlA6wwBQXKckS
Es76g3ZLd9/4lErtEbZZg54DyKzDswROyaZKCeVb7dLZa1+xvMV3TAJes2/DM0E1IBLsNkSFFN9L
90I42DTwCFK6bS6WWMnl7wE0jxM3qps9KV53v5TnXn+fP3B6I8GnK9oIyLdItbEjtM0o1N3yjW7I
eBPhg4F6wvlseEogOeAX/DTIOXVQ/QLaWBQA+VGjQOrd+LSF0yNmEa/1uZB2RXUYB5WT2OUVekkg
8K4FjaoFSFXD7r6jphLuctey+W3u/rhvAavca0YJBz0v5Nf4BY8z59VjtORInHCVr9yvzPKKJ90p
XbyTdnuL9+vkQ2KCJWMrFHO1j97Ozl2D3x7fSNpyKso8hKKE9B6yt5LfFJ3XC5s/DhxaZhAfzXvz
3rA1n+IxkPlG5WQEwmvJ2kSjmDoFQ3vszqwFEz+rcgpvfO5eU7s7tT5Jj88Epa75SXUJs+YQcaSo
8klojtv2pYGfxUtfo2LXbWROMSviwyI/o6PWHopP8XuVhillTf8FbFbTsEcdtEtxMs/77YPmI8gv
5cVyUYY726kOuVoeSi5X87lK9l4TZZ7kx2eTD5/706k75c9ymHnmQQ2Ho35ncUiIuG0yeTwzLE7A
VKjM6K869aU58YSd03PCU0fvzSUx2+294oqaxYEh7gj27O11l+r0YXzM/dVTvfZMOehy9lELS7bE
y9b01HvmPcealyia+BsWdFs+UBPZcKsf0nDmFjb8gabdylVbeN2J3qt6aEN28umhPhsMAP34HhyP
o1Q+pgNToRdpr28t5aRhR2/5U/xkXJIP+U19y2myMsJiekk4FPY2nSjDGCSfw29LOHg6GJf2CzM9
5YjEWZVDjGuPCSeKZe2VgIEvlcKQItWWHijwbJFVjBrqh+iZX4QiuvVorx5pmX552U5S0DoEpZ4Z
Hn50LxK8LgoCKvMbFXfYvdKcCEQXreBn7gtcouqEup6fiEr8CPs0JJaeIhVFTSB/tiwvHKvNKb9l
j1TtTsmrAhU51z7Zj83N7vgzmM/RPdTgc7ZfpFPPr8ex52w2l9AXHWo0pw3ZyXhUYuSY0z13aHP+
bM8EYDtqCNuWT7r5KuU2hbJHNesPpyYATOCtDno+T3Sml+EBdxEVXKq76JjBfRqbi9ZzsQ23ekYI
mqeOSsyTq/itV1GSXpGm8oEGN/dpI/soS0J8QRwUnmjfDNETO+Jp5aPznuCJ1YLaJr0tWD7RMrAZ
Y2Wh7imOFZs/zR4u4qnDIX6osxJDnp8qDuJ4k1nycfsY4TG8WBthnu7e6+akPJCZdxsC/Zw/jR7M
VVd9i+7kYA2b4/oID+FRPSuba2KEPxdX5ZY8Wty9EPkoCNWD5kLGlA+lFz1kvhY2Fw7CL6gp9yrX
hKl8Ku8qjkd0+rN6qEOOxqtcyeW/BHzhBc2YHfEqAZ8YwGyQCJyy3Fy4/SrdroofEdHWcVkYslIO
rC7mxFczMEKNnZybhNt5OEc3yl9/e++sgxJmzxSnB9OeztpXxuo3jYcUwbqf+MklysBt8vw0PzrS
vXJM1072LeYH4yAhcvBH9U1pD1jOKybFN3XytvXYxY81M0mcFTUVU0xXz24bp3ALv3J5OjzKlBPE
w5v8WjrZsTgWrnyKqa+ri/W+HnMnv8OQJ5+W59wjxCxzmysf/CzcW0/pa/XWBhl1FvMDv3cRr7/O
JzKQb80l8XE3n4ljCyxHvErv6WvjWJSLNfcW+xmKuBqUGcX64I93y4X8rFeibkHVokT/b2ov/Q/s
cu8dmX/e4ka7XqUff6FNRJ+7235g9kqrv0/g4ft/bxBJ1m8I8S2mE6ohIn7YRV+/N7olAngUcDmW
puJr3l3NfzSIVO03RCnIVcRfPSBaWH80iAj0oaGl0zlXDUukfST9VxrdeAg5sj93iGhQaRINMkWS
6URhlt474X+S2RnyWiywKTICcQXhJpY/o3RsbmncPksM4QKUAm8xFD2v1XEjNkUB5GOeH6auIxkn
0rw0LrGW9b11GheK4hHvS0DGOE3NUne2UfwakjpzslXpztaqY74wtqC1tOyhs3hCCmtDZQIqBwJ8
+mObcUasovYwLyqiV4QKx0TuUKsvh7gxyTjX86/OKgmnZr8w1XfSsGqPRUe2bjOtdrrmSpgX92mf
T49ghiQvShra8RWs8ziZXtQBkoFWL6Bfykpx5Lm5X9p6O23whcBVLdG5QfdO8YavMRPxFCY4LcF2
Zjhjaqc2zZEBnW4cSQi2VBuEnpZaXrXm1WmRpPWutNIfS56uPmJO7cyIk3hCCSc3hLf+bhhn8OVt
FYVq6XTWknxojfKjzuPXrZmn16TUoA4hxk7zn93UXPKtKB0Tj8kB/DD8w7g99mn7UZrAsuCjDHCn
A1EYex/ZO27osivvyvoeFoqdL7H4XIqhJsRDWNRVFgi0MESz5qVfFaTmWaNvTilqUhmcVrnlq4dx
F7ZjGduVXOhu1qfPKr/6IJjWU2n1hLGb0cJiddNraLelCH9tNVuwqduA9JIdyWTBiqrz73UaUfkb
eXEWYYSZ8zq7RjFF3mwGfdIyBYdL7wgyfTNYvZGTIgwHWoozt8NeF1VovVOry7F/0dzOEpNhwGwR
J2n2/VGO55Os6D+2Gk1mSabmTJZIRa6AjXqAF1mbIsVF8OCgRco9LiNb2K1X3UJfaPcAFzwYTUuE
hfQgtdN8lprONZSV1soEULWdxSe4pEDH4gbEHjJvp1ITiqapPmYFZD2yKIJ+aeQ7VVlGRjJY1AhM
2CW3TE0aKk3ZYAZbg7/yFLBMgbLgjBaadA3iFHdeYvFuhrpj74NKb5rQekK9pU9nkcXYJogyEnKt
UKL/rJaGwG9B3faRzID9d5Hc3myqczbExLIPOojBqWZ3P4ItlgAS8mCPR10nrzAS8WaRTArfuvpQ
YjUh2CVaT0mEZqIfm3tVSearN0SWGupJudokD9DZJNjyOLbYLYSupARq2v5klmyfrMXH5M+uPPXM
Oh4/IPo75J3I7zrkcRfdjbVFq10BBfWFpsRHq6gH/pLflTRDNrHLw0bBmUYe51OBDdIbZvk1aUwx
7GD97VBC/DGbrB2URXs2y5b4pn4x/TkRidm0rDw0pe3VitcPddpDMnK2uvWkf2NPy2rTX9cYGXOb
/1Ayc6AnVujHmN7w1LbEhHbxaZnvq0Hc7sfa7mDqu43W13y20SCwVd2Ng9mNqU72Ic1kiQv6Atut
bUJNNF/GlAT1vmle1NHQqXZQTpH2XAdjH9+v8SK6mHcHxmTnUsYfPmDXuZkFvWdlIlgz2r5r5fag
WiTySlXxQ8+qQJnS9kFaRl7JevWiIVM/EvmL0A2Wi1pgH7VEGTBPVX4zlfQLzQu4uscm0Z14HZsL
Wb5UzEgJ8q5nCxcDvNqmigFZG9HIG5GTLeiQWLurw7oZZ5KkwNxGioEHclBIsShqD3PzsRpmd1no
BOhRjK5d6W+4+3I37aQfKD9eRq1cvXQPJtDr4bhpcx0Wb0ontDDiJcyJEqTibUS9Nf5cxnk+dKLA
rWzta0JGIbcBDneiYfs+t1dI6AzxV1dP4GfWW/6S76DJhqtszybYdRB0Yl1c6hLx3GpOFwIb0t1G
lKLtr5+TNr11sWq5VpTdmdUYjMP6c43WRwPvOQgHtlbFFEA6C/LO/K4uxOkS6fYmz0uAA/8xs9gi
wJuZJcTxHdtYfdwuK6O/PfoIXVH6oEcPbTOrAWAg9jMVtoOu1kxbS7ontBEI/RdTOhcxVoxBTNkW
zUh4JKiMAy21tK+PvNtsGZ85Vv83sdJEJ7cOUSrTDNuVl+SUkb4Oqdo0kvdoJfF4lfEWQW3eVm49
Y9+mS9KHmTTlYYarBqYJYfpAM02Uetss6WUBp7bLUQmsIX3It2bBb6VgOJ5zL+QBbbxiS4+w0SVO
V4E+EAtWJ5NQFnP7tqTKsBhLr2CSmwNozd0zIX30q/mRKvqpUhGzCO1AaayUX33XprzsYg0+PjiL
0UI8j+E4ZyACBXSDIhrv+m80dJ3TzaBDrKS9n5pFOMCuwrI1fybzEqE6kUAqqOM9mUHqSS3Ve/IR
iI8xtR1jvRHCsP1IivkA7uC7gumcse0eraqwVSqXijD15bUR6FC022OmCRui9PJnO1jf6yX9RFA1
OqYVh3ib2CEM0YexteSZRrWD3jFlCh1d1QS2tY5gBFhc9yqoRrjghD8W72aqfteHorls+iWtOUU4
IHRAjf17VpNOrRrabG8Lb7y0bW6T2IKQzbjBpxau+ap24dKNNLl0Ju8E6HID6+yHNasKEQVgqYZE
IegDFdJ0RKxZY+rZfIgfbmEGhYT1Q5ZjkEPrl6z9H+7OZDdypM2yT8QCZxqX7bPc5Zoll7QhXBNn
I400jk9fh1mNwt9VqEUvetObRCIjMkJykWbfcO+5zXtHmN0aDNJ0g6Xv18SZjA/5NgNA9dyyIdzY
9rEyCuAOvK0by9TtLViSJmMqDUZqHUXG61yDdyHB8S2FUdAQfIODsMu2VZGFKLw0JPFU7vq5pZc0
SUm045no3Sq6zTIHAOLE11QpufEa9cYncd+hDlvng/vNvtxeWU7xJgdBwylwbNklKNpwqmj+POd3
JEGOPxK1VSenw4ia1zJBrYY+5ZPWfyhScSxZ3nNjKhxgQw0PFFynDaLPmuT7EMkHB290hJRslfrJ
myDme10l5gzVWW7cpnsvWzi5iQVEslv8snhfGYhpGa9npWGN9iz+SfZ7jZIRXVydtHuBe6lomz9d
OzbY4azfU2Ot24p0nZZ1pt8yT8E7GzhpDSB1mvaGR5ByoUM4AEtAhOBQ0qXn3wyjvU/xeTeecwFs
psnNck49eXBHR/RyBTRoMUORmjMwJkROjDag+jSlvYW6x6jQan4TfM47HyqqEzOYnUAGN7ljH/Fj
rerRqU7DHNcnbsBmF0n9WSy/O5y773DCDA4J1J3Lj4iCbLTlWkWmWuMNg5AwWku4E7QdmXOPN/aM
ATxfIBuBCaK8//Lc/CtIEpsYF/XpzIL2loYtGn7yvkGjkpsRM2kJ5Xx8aXjtMOt/Kc97amGtoe/z
X0QyMgezrHkNPGHCn6V/QAD+ZCXj5sriAMSG/uqqsjniC6PUY/LIjka/566X7qtFLCrGi+dkzxFo
aNkf2qAlJtP+y4Up9kZAbBnUstCJHoVvbmZIEBvXjBCxRs2+p6QZAzynUXxO4B+EjciOfl/cmGil
Gb55ZHz2rNBG99R72QMKyq0ECCj8BJF35xMphEU7DuidCWkyZfbX6U2MwQmWxrqafXVoKJAKSxRY
tjBYhqX3AKzl3qHgTgYx7WUVX5Gug5Y2GAfl/oMRGjsf2PXIKUr8D7vgxk7WKrM+F6dTOjAB18wq
k/gxDoutR4K15WpwLummdsLv4h/q+/w16PxemQYkbP8ulT4zM2ucN6CqcPs7P8IJUiql8GvGTJ/0
3jFusPCRTc3SOk/e8nZ+NNR8TrxgcYUb6Y4hpGljSE+DMN1NwBcZlVUVd4uksSIdC5wCbBpzGsh9
nF/r0j7nsE+hGpqEQO+din12PMSwZipeqCADYxhdY768ZMCkRm2Po85CsM4vpqlDTtqLDHWwG8Lo
JkNgxIMWPeJM++wj2iYlr50UX0iJX8gh2Xul18CaqFKOdtgFVWl+cko+TpViJ21gzQaHCVjVB8Wm
xWcXtAzpo0+ZoTksNAk7fe9xOzXhlzc5xKe6PfV7BMSPmmZUUD96tz5HA4ZyCdYjpYFd9W7C1MvJ
/vQ83kIcHfYTS2kX9VFTcxLQmD2Z3PNb1EnHIChoLXHKGuRBbBC/fg3CzdeNGed849V6tKZrgfl8
I8v52e3zk5Ub/abER2p1NuOpJkvQ82BabfiTh0IzpZ24QGMnOCWVv2sUGWhIlHdCtofSGvN1PwT+
FqPZpO/qtIWa6pOVQuRcPHKLZoF4Gvt2Xzps49P6jiyCRda/qYby2eHeFFPJgqzhMeCcuBummW+p
ks22F5Dj8aLcRZFEAEFGGbRljjanzxApt/NbnrcPyaS/nDEZ16D5Xyo4rqfYDl+hEjBljuEiApIy
trXBNw53D5l4uSdWwIctA2wk0ozx1J3hTiEbNiFXLcfh3RSgkhfDZc79+bkquEjyJjxPOIndOMXl
xzajAMULDCJAnkYMR+t4+2qmgkGn2fFeiHTflzI5DA1yziBAKt6HbF5I9PiVduy+DVYoj+WccfOc
m9kYgUQDrwG9nsBUXIrXBo1DAfPGn5vHlLlt6lfNYY6HfYJEbG8GvOdaWCctI6K5xgH+1OT9VQYC
Xw1MDT/q4NTFcs1sUOPqHaobcqq6TRZEZ4HHgoRqjbOWzYn0upvJTMtDjStjM9FtMbxOk+YVpStF
HjBeulSY0uZo3EY2I387c9RaegZOL6ShRMY8eR31KLKFJs8OkRN/REEPDS0NDuOs9dryw59E4qHR
ZrjJDK5W2RDPgzgaQDPB86Y1/lhpchkE3UmXcdfKAA0d73S9AjX/5TRcQB31MZJZ99NeYJUJYxt6
aPnQeMVigk0I7wrrd1D3q07RbhXdTVZj10ceW69GSv9dw/JLluXFgVIE3NXeLUd+mDeHAom51mCE
XEv+4dPlrgaf5fUTpVq5LfOUGJGkZ79oTH8VNDqFVHpdVMM+ziOMCFD1QaxmnwEmE+65+mpJwlfG
ajqEU31jenHPwduy64u9Gwv1LnmZHUyX2dranp2ckxJzgV4tobZgqYNPCRIflEpLboavq1Vv05RU
i3F4LKp0GwigpKbZ/hDfwoIpYj4+0ArxVXcQ3GrWRdXyby4bIiFx9tOvcMUyoR1P4VxAZjG8YVUE
4XPPwUUuLQMb/I3R3JwD7h4o99Gf2TiPZAoZsFurd/pDAMJg6XUVYhAoWNz1BRnK8P2BxAPPQPCN
1A9NdsmASIMfXc1udDfO9U8Him/uB3elpdOssEje8ikAYmbsmiXcT2PKPRu8+EPn7sYoQC9jfkct
vRWphyupJpzcaf4Ndz/Z0xRTIZNggU3sKNBlFyWTjjSfzoHFIduGBeDS8a0vUZ4XTOR9RJDr0XAu
XfPY4/Ygl2hKNq0cecLFAmJKqSSgq/M1Z0uvMlAIEMGodXQrILHdzJO/qfM+O/Ds7ypjUkiw8ng3
j18jWsdzvdSnUrGmSppDL621n2I5T8ecFKGA9AMBMAcsqNgqbcf3PZZknzmE7Hne4rnfBROkDb0g
e6LkM4hAx7ZiGBdfAHJHBWpi/MPqWe8Ix1rS0pJ9ZhovcRHUh4L8Enu+mQ00OgMebNKI223geUdd
z+a2tQp6IPVYN6Z5iryAsZYo13bM9iMaSG3totw9Fp5xnB3rs+KvXMMTW3Gt8WO0BnBdcHJ2dT3H
N7EvkAZU2lsq9npzC6oDGwLOZRZHLM6t2V5n3Kh7f05AdhUOiLxuid0I5h3hPH9i/jZ7QAbkuuRP
cQioyPtWxH3tdUYT4Jsld2KeNvi15m0OCUA4CO+wzRKYkkCszeedX/vpTUaCnj2yD0hnRfOp6gjj
9i5qImpjPoeVirKtbJtmRQ5wRpBBOKXzamBQimdo0QtQPMa2Egz3iKO0iytKV7b7NeI50OpQyj1Q
UkmarKoivE4Wz5JdvFkTy0sxz0xi+CozK7zQglF8lzeYC8XK7mAAG4yq7MRsNmbe1pvcKG5zb0F3
KHtl9sabhYx5ZVjuXrbQZZyJANzkR8EXuZPdbzcsAjs/e3Z0BLvMtXcJr/o2HYZkU2BX5BkkBieN
nzP/vsjzYlO4xI1QjXieBAS3xEgmwzUGDK40PYSTiteu5TtuZiK9Erd4Nwe+Y1nW17axoaP0z6Jv
vb0KMRPhjjA5l9elybDRkyDz+ybadsXTHArwwXgMsGxEILWTdGcE3KX2/CBUo3fg6j+IzvtJI66T
uTDoQMACpQEjywVNF2CBpKPANUfCGzdoC/OeKmuaDKa32ifSgtSHBYm1LvkBTaWEyWkOfz53SEgT
5cflwSEoFHQBq+LeiglSWEaG/GVgXOtDUMqdwROyEQ6EAg1jkUwq7JhTww6qiclTjt8FT8+mLadP
rQDPaH6GTRnMBMsQoueODN8m4uSiGGJ52L53FHUB0yVMYSUgN3kdJQ/jEoObmYj3gOVzto3eKqCa
c6K3nIjYZo4vLp2dnTzRgQKX6ugzW2cTSBd6HXX1CoPRfRTSv2cmF+4UQoHXKMRSCiAxAa0aMG+v
iOsGIZB1VzJGaB/gPNoEMiYzPkar8d6rWF5kNHJDUFAK0mJBajgf5BsTYWka7rrvp49GGXehUPcV
JCuz7G5LLbAzYWyhhMczqzMTODpYFJMyrG6PbRX+kTMPF0cTPhmUHWGNaUf5zEIPyvVmShzyN4fi
tgMqsB1s7xtYFdYdqMneFNPuC5WvsR18p/kL9gPQHiEFw+iKdW3TokTSIJiDOiSOh+M//yB5iG0e
rz/kBObQafpbLBMYArl/ogbuUONejJo/OOsp4TDibuKAsac7JDAuUh4Ym/NxDLcET6C7rJ1hYwRx
tFJ+xUBqpgEOM+RHqAiJe+GsG07hAorVnPWbUtrvGNOftWa7yMVHuBPvX9WF4SoRl8kzyD/2e7Ee
HCQvYXDyKuc71/ZIWnctOBzrk+I+X5G995IGA/lxDHxKt8w2fXw0XeIXQtNBLQqJPxINnEz1wDSS
76Gntq204t6ilpBi/B4bYkCECDdxhjEpE2heyeVYR52HLtC7D3NPbZwGwZJuw4ekz55TQwYbuv1i
7eUPTh4/khuyZ69Ur8Iqbtd+yMMICitqIadWaAD0RtWe5sPPqrXZY2gtbAv7LKniktimBtx/jCyb
lJ6InFoDz4RKFRtW+GaM5lXq4tBvArEikCAAUtgTc+jUwUH74aO9eFZ5wHl/LOMNMB7vO6fZHPDD
qqWB+cxMb6eYAL6ZrJhgpoQvkfEUQfs2ZzBPjfonzaDiBWhw8pa9VY2TfOGaPvsyeZ5r69jG+XMW
8LkNHlQnF6Fl7/52VbcPc97svMr5E8ue83q6Myo6f7fpfzC4b3VLTTrZzTVxLgaJDUvjeYVLfQKh
d7FaEsoY9lyHnJ2/YRMAJKhc2XdDs9swDvzFxrGyMWasQfzAcpTpY5dnhFEQIiZyaxPnGtXXQm9x
82ZFEM5HVvPdBon5t4wOXAamq+wx9hhtuqwR1oagH428fd2EV7MkoqXX+VOkxo3y8o+W2klmbDE8
p0QjQYXMGiXYuovZTWrxM5ZV/QDbkPipKPuOZjR1tGyc6ONvRdQ3Yx19jQoWfC6fehSDEyzdbue3
fGjtCIMldtw7S+kXL3oyqWJWk+ZJ1UxGyPMgCDXt/0oymtdhgtIwJOgWryjhNghUGPujLvH5tXhK
XwYrOZKY/qkA4hD1zbXn4AifFH6TMvqYwjBbB0pgOFUxANb7IuyYHpPEgDG/2/SYbfBhiy9RzAfX
Z0xZc2+sTKaJayNlvD25h9kDKxe1EEznmE2QSaTybppPhskPmlr5yS+iB4pxdDJhQYTIp2MVmPSD
/OSTU04vbvOcarveQKQ4WbW382bnx2SjzBQQrlI2RsdBWHrnGT6+ndTFFBk8mi63nN221rqZvb3f
I9FIIqBOYq6eDTO7kpZzLxwC2/TEPWllbQ7LOD4DzALg9Vp1/IBbr/wrHf4lqflVO6MNN4szNB9S
CWp+aFg9D8TC/epweSkGLlQzM86Bzq7af+BHC59dg8Y3mtxnqpscmGReWIU//Mf745TJht5Dkc64
apT8gYojWTsN6MwD53UcuaP6CCpOaO2yhKd6bCmLWsC44R+Jr7/55MH1S+wHR6VfUw29rQue8bF/
VGUnttRb/gqfzA21RbcMJETAIrk1qog3bdyAh+GwSPiUQ8koI16aZONaZfF9x+OzJqedA8oo7sKs
YvzjVh3llX2X+v59myGiWOyVU5HgcWT26DTLD4tN6Iq19odZG++T5eJdkNinSFTbBAW0nG6q1nqA
jTCT+GEV1SlR5HI59fJcCwy3ZmKcB6FuzTn8SENO64ldwwrA3xFm891QePu+wMUf8OPAKI2yuje4
fMJkG0guf0ymxFmazJ5wliujIviK5RoeqL2Fu3qo2oyS2Bk37vI0WGq8YVmw4eX5UANrrAbqRLU0
cANkwGrme0tIDFzbVvlEYDpoL4tiM3iJEn3SLW9SpbVANmNezRGUqBlEyS4q+JwHTismM89Jmx/m
jBOrVlxGEhRbZ8bEcfJfeIaL2fmiaaaZz0W89mFcjNpncsW/pL73bUch292WE96a+HBkFP4Ww0tv
5Ot/Xle21mQsBBKhXFs+h6xQ/QQ+ke896qQn7yXIk53TtgcW9MZuNqVBkzaQW4f+eg4tBpiswIbB
+KkK3pcRF68xNMY6mnjpw7bYzwu4zAsDRKihZ+3agn4nqfKb8APEBHMHJ7mQggB8dPkghx6vXFg8
1iBOp+6hkpzycRS/ksYC2AEWRh49p1o94Fcz6YJYb1R88WlrzFuZxNu04vt3A1rk3IivJAGRw5Ba
31aVGus5Nq5ZW+8C8B+rttc3wRR5FBs1fZNw33wTy7fnx4gtTcACuu1ISgL41I3+Gqxqv5NiuoyY
eoz0xlTs0Lgl6aYyfApD+kgMzckNhp3dAK6SrnlojOwl6FmeWhhfpPHNpOIw99n9QNOi07xBsQ1D
LtqU5KG3ITW2Tfz1SHW78dJ7Gw451UFymvvwnDbhLd7m+7kWJ9lwHULQa5PFtEMAhZCMUozbJpf2
iTts25TubxF6ASZDsHvWB4A95riJt6ZG/ejSuVkn4ZtQVHUzsx+zTbu1PfEWJzSNgXwSRWPsvdw/
WI0PPjTQ/IzpmaVd0zAW6bzXOWlU00qTZ7HDXIw8sXXuGF19NeylNq5HxG9PKnLVMpLo5uDT6reg
fu8tu5npF9iHGprDyCJM5Ghbjtr7BdLITH/05ttAf78yuvp+bngZ3dm/OjirZWhMfKDFwzjY/nHx
V6NmGXk7qdQyuxMbLN8rzFgPVvmFFoNCjseU94BqP5iPRghurksMUOW8MoNupwNhUhsGlhraIfW0
K7Jn9tbvTTy1azDkPPukiqEjuAX/ctuWJQdlO0GfJ4oo6bj1lzPX9KGGzan/UqNdqBJNq+yNPSRz
sB1NRrwKYb/bVn2NIcUKPkNMXpD4yqhAPFqyiy9S+Q/whUWlP5Fw9GqCr9mGlUlDDlgRFPVOtRNe
Fe9QOJx4KkF47zbo8/vZvPfi7sbol/VmAvosro/1zNCMdNG1jM1P2WE46ZfYYqlidxVRcxJ0fW3n
bsmRBzvNaGHV5zGZPcl404buJcuY4DtGQ0Mf85/z9INn5TUtSM0hP1DuTPoHN4SM4CpgGJMb1Juh
o1a3I2c3+eR40IvHBgnmeVnPm2BhN1Xd3RQ6vI5S8AYQRO6WhGb1cdFsy/4PWjnlbsTmSrlkx0bI
mIDqoD5m7rLK6/kwBRyGTis3/mC0THaBoKXcIHnVoOAZ39Ipxb9pgkpMiMX+f+DG/P8pIgSR2/+s
uftfxdcV0d2/2jL5/f+hsbOtfzP9ZYzheTAUBAPR/9TYhf+G/gF/ueMHAKBcAE//24OJjs5HV7e0
Jz56JtyR/ymxc5DsucJZeFIW/3Rt+/9KYvffBHbCt0A/+Y6J1s5BkvN/CuwWbAU9MdA1p0hO9JK/
ptRwYcR5nsqDnQe3jlM+kMi49rxyxaabTL48/QUfe9un/pd2W7is023mx4+uCWWfmlCsg8q/DdO3
wfHfZUFEtu94iuZw/vyXj/jhvzP48JH/VyO8xVpMIE7EC8+34f5DZPsXeeCcj2PYRAX2gKT8IEn4
tl4kewwW3Gw6AMM8xwO2wyFGHEtFlKyadMIjQ1qcEf2SO54fVY9eyGeGO87Gverix0AyzTKH36gO
D9HEqgWpA2xUGTF6ZVLAj8uipcq5GiL3qAPyyQIUbwwwN8oUJCLK1zDjMg0EvaTDKJUjVe1ZTlCK
WwGsdP/shuGXa9GyOS4C9DqnYh76ZbJW6M/EBwgNsKNeNQZKj/m5YcwzKGdJjxUwr4v8iSFOtaV5
Fas6kvsqppXWyh/XyfQAGBOPfjKKTZtlzLpY8KDss9EYNdu5FIqGIsuY8lc3mbmcUKDMb/2w/jSr
25I1xw4dF+gqwkn4qtg3uT3rl5jPRuUh296sOvdzmWzzOtbbKND22viycwl7vUMEYRTGJu/5NkEm
i60RR89uUd0VU1M/VbI6z27zNE44Zpahl8VUAXhdtontnLKyLt1NlhDpNnkKw0XRPDMcSQ6GZ93G
pHAfezsqtrmAb2p26MVldC5aaHiJFMgdmn3WanaqPq7cJkfg0tzAA+Xy89nLZKPa+Vz+EWxsYyDo
mhocURCcdYM8B29+0kshPKsFNT0FJzpHuaLkkKDF5qfabg4uR3Ljt6gvjBlhT3sCUXaOpPmbexBp
Om/Dw3nQbftl5ghK897dtyRt6RQHb+3DcGFJ+Wa63Q8kHE7yGNFDjL8i73AkAM5EdQA7criwOJpT
48aOeIqqqMAzEpbROu1ssY24ZUlWRbQdfEmH8W/ce8QPAwVZ+6J8N/KRhEH7ESM1Yzpk3D6YndVw
Nczgx0I4OaTRt3SGaxqGTwNKJhmEl/Lslcuz1RhfbhzeF217ibuJzIajJlyFqXJ6QSzHLiB5g/jM
mGeEpGho81S52VExTCsybiSv6m/phatVMDRsOrLyVEXGXsTWvV1aT84IPCzlq2QC+9CN3ikb1Jtd
E1sFchVg0DzdMby81Wn9CR56yUxw/+pJnVN7gmbUOC8J7LSQhUlbs8pw0Lrifj6NRnn1muR2Qllj
eP6pp5dZu7pAM4XVwQ9vc4uObXrr2+gvGSz+Z3qKf/4Y2TxOAdY1YjqH2vgEe/FJ9B4h61VDAoSB
bmaB5qZ++8as/tQTx1xbd1IjG7AnggUKvIh+8zDE98YgOfBK7xZN2LcRj+12CqjGenUWoO2c0bTX
PXoTdrq62xaMcntnALZbRSevJqF6kE8ALi/FErLWlRA57P7RgX6+dlL9TpChRs7jM1EbcWpb/q0Z
mPnKDZlM+L3X86i068DuzsY8vIqc58DX2Fz86c9P2pRtbHiTCPuqG0aoNSMcWqo3Mwn3CjXKSibb
BBu5mKzToNpHcyDYeq6A95QpmVDyLGxEGbNmPCPZv5IZD6Ipb511zRzUraKzK+0je4oIqi2IECLX
gGdN930QXYxJn7pA7QsvZ8alZxJkO/dPkllSxa+Tu2wrhuwxKdU+rDlV0L48NF1z7NPyqzVK4q4T
gt1gXKRRwwudnmVjXBSZcXPu8OW5rA3zDBdcUKJ1StwjmQnlFtkEU8GIBbjvK6anHELk6xw8q7/U
Diy0ybhpZ0EcwuRiAGZ1JRv/KgCu5m4KozmxX1UdMhRMyBqw+cEaZYejSrLqhijazdO1dsy7qGTY
UdWHgfEh0N2dr8NvPh2eeOcEv4OqrC3RwS4ClcRq91GSHGfbLA6oRvKTQYbt1nAc9mmO/yOYbIPt
9PZFyCikL+LpmIDlIGgqvylaVT+lxlMGP3QBAjPnpegeDe4s0IOfhuxf+rJ1tqNnPTpOz5xJPukM
XmjH6m/lx0zqK+M4Nu63Nh4iT29T8iBJrF0TEX/s3eqxmmlMuqijv4lhMCqv2pg9HbfI/XRlRzM5
BLYNWCR4SPzmT/rqKjNm3Zr194Y7cpXN5oUgzZew6xkfIPIYcmPGqDxhE6eLdKoSZ5np3hpZ4R15
L69QqtybGgn1SlIbN0mKrwtSFgHKrIdmosLXab1IeGjQvTvSL/hR/TgDx0lGvmUUvNZZqQ7eqHFT
jRSvdof1XDHW0lk6b1oRnJqOIS0wngX8bj+7rFcyn9BqkVQrNIvZUaPU9hmSHfKc+tcwtticAYvv
6iqmGpH9Z9zfZy7Z83bDIBFqN2GmChUvvjrpUv4HtFKVLRD1EJXLJN5aEZKOaaCHP1d8uBNvQKKY
jNfk8rqz/IlUfVsq9TJFqQuWhqaytx9zmd47uAutoj3oafg1QmI7FXo5GOeIIE01sLsPyvUc7rUf
H5RzzZyBuVdUvxoReWFQL0YWpFOnP+oq+O6g6nhm9Rm08U8twFa11o3bZ1+z4za7uOHNnStY9jyS
6wHTZOUd/QQZtxncs7o6D0EDQ7bfpVUut01cFFv+bnI18em5cOcY8WaYCSscYqbz50zYEKrHMB/I
rJkzZr1Ksmnna7VGfHOZSFlkI8uIW+/M6MZh2F3s2iX3sBLMyvLCPyg2IOtKpcgS3GDJppgQRrnt
1h3Eh6WbB9fUxbpxwnxbzxbzsZIgKlZSmyUMslPOttJIBdg3cqqExr5C8BYIRGFiWUDkxqFW7s6P
7dfEqp4xYnQ7yWi2j8L+ccrax87xzt0cspTxnpIo/+mdBgEw3k22jDJR4N3d8smYnPfUDV4txheI
kJ/CDsklY6wl3PzS2zAtyC8NAOry+z2E/6aptnEXoGu0WSq5/YBmrGNJOM+sOIYOHVL6B/h1p5yI
vNhwhmBQEib8HuSkm+gkMVe51zHw8jxAibArGcidJ7NlaskJy7xSk16SnIp+AHfn12rjX3nKMWKG
5qtvWH/l4o+YapAFnrGzB00wQ1f9lJhf6KkZTngKt2+Aathup59aqbvGYvQip2dFENB6ClrBvcrA
t0wHolMauMlD+toqAADeMK27CvUGNPN6jZd0GTx5NJurQiCuSMZXMnmvFDjbHB7g1kyYA+GHYN3P
QI1IzAN7xb+mQzwrRX8zxLOFS4DJndsAg41wBI4Zord5bMpdFrcscaPGRX+AmTBnTOBJxDHMN79h
XW7nqptWfHZIKd36ObfK95FyaN2wfaaiJy8dDWjnmOKUWmPGwACtXmI0G1sphDKee2pCiIHeKIyd
R1CqJsjKU2iGq7wLWD/zc0RSdm8STmCkDi5tIXYJ6WUHxqorteRO5QwWsdV6z2OIhMFX5dnXH5np
tdu6zy+cwu9GaV7QhTH2yust9hcIHhkbCv/BKwrgAUwKkgLxaPaXus7PiD6VhGwkq/NscEiLA8PM
DiWbwT608+4agatT2th1BGeJN97EaXiurS2RcAf2N88Oa4EMeaRp2l/SJss3FuqHmDITjl8lNorp
GToA5uGEIkFB6VO2r3k0/EX1dD9FwUvDjbzOyVfbUPZumNh1KJOx5bQMr42QFQGekL6O+XuMZ7/O
1GEQ4aM5UlNRxW6INFZbnxFo7lYvnHRbJWk6LA+XAsxAVBOCDXO1qNXod7JQI0mx63M2jiQiOxdf
enpVdrg63e7kZLQbfam+is4k1XjpIvO8Jy71tgz88VyX6Wc8jNat1faXmGQ6BkzlvkwhBiRV8WuA
RGdv+DeMwSVq7/2iQotQWsci1MvxjkY3LHAv194LUS2UVIrISnKmN4DFrjYU3l1t5VdA9Ftil79c
G2NQnprrSaNr+MguXhEhLUdn62lmLLPun+2eQejYXU1QO3mnn2kn7mBZPmtXKgKiv3Xu//Q1xeko
Us1kyn3wbZZXWijkDiirjLa+ySB04SPbKzQ3sc9Z2drGXxF9uDm6oKm0L9Ei/FHJblTMayMUWe2p
1lCCnMLiTPFvpfUionkd9N1vLutFpswfQizMDpbxTx2RXNyj4cV4oZE4+u4lchwMybX4ytzaObR5
Bz2I/cTsf1aSMeBcK4ReUlDaJdlxKObntpUHi+DypA3Q+bQu50/Ys/r0z7KCqGsDCVaqeDeS4DRk
6VkNw26QRrfl71f0svJjIGXHRqydOTPz+j69t0pyjlLvxJYVTiZD8+VHz/r54GYV+h4SDY8BQspZ
za9u4Sz561/xhMK0qQ/LF1OM6iL88A7PEiKeF5NYuFXjoNYmo30D6JbKB3xIK9SrzAXFrV8uyene
TwysxuvoDglYvRdZ8xMmSMEaK3hLefWMtDh3VXAdEqPdaWVtmbWszRHvIONRcSyqvyoWBsNOtpVd
j+TAfXMnmLXCl0fHmd8tdF/Yj8DuJuNuaPWZGvhiFAOQgepXwjfZZGBjOC1vIgVuSJQzF1Hg7M12
YAoQiNOou58+4mTN8hrZiHrQIaQmq7iMdfY9Dr2/yWixPZ6DXRN6EfVEttMGD3WbNGefMFLiEq6o
Np7YhIAkIF2gKKYV9Dfk9A4cXzea+MY8audAvSXOI3OORYVPgNbApbLizV8z4HQ2DhFBm6D56vld
Xj8yE/afRh3WO5DFH92SSsr+EkJNyXSfoBWArCQzraDiUclBAnGTDEcjWhNfIG8i4+E1T+dHbwl2
6r2Q22iO6A2m56mL9vxHDBROT8UZQihwy/LDr7hXRfqapgS9Gc+qzaKtXRRktpn1gcK7PXtSeTvd
ZeO9GaDjMVqJ5iMFkE33dUJzuZjW+vR2VJCOYl6eoMz6D+bHIOwYn5ymjEuw8qmVZ2A+4X5qimfc
LO+Vq04sIkETig8jpdMLenG0TayPTjFkKCbSpyZ6V7r8CMl2oMVSybptoc9MQIZiVkyJX10LhADZ
TBh9b4a3scdrko2oO8gc//XL/pGW/CFGWk36RMAHmL1LtgSrgo+vLpybKipfvQaa2MAnm4RDR3QO
OkqjMp/ZADAfd4u7fnF/th3zJkNmrzRCGldLv03M+JIiHqcodL1tm7zGYYiMPq14cxfVX60QpclX
BSslVUQbgl/31iQA39dOitTHr8/p6PH7AIAQ0dom8pEV9mGqwzfTIB8t9c6ZwBtXXkSNdTBKT41T
3vYq+5ln1t1zMf6SpzrcZAYus8H/dGK2aYZsjvYQZkjA74vKxW5muYdUqOw2HWT6kNPFrEYvAO9g
D/tMJN5NzYSGL42UqoRZl+VWUMjKCaaLbX1qd3hLojj8d/bOZDeSJMuyv9KovTpEdFagq4A2U5tI
MxqNbhycG4WTTuo8z/r1dcQzsjM8qjKqYtGbQgOZiwj3IG1QEXny3r3nruJc/zDYBekEEcHTmL7n
1AHkxh9N+szffkJl+FItmKms5dVhj18pLOESM95mnseRKhIgySTU9sM+0zEEtwNXGKD0yrQQVhsx
cdEKTfAEzItRJ3cMZ25Nq0fJX1I6NxGzfDwwZDIuO0M0B+Iomb5pyAG6qS9WFdoJJGbImCftsbaQ
Hi35LKBLWs/Sq016f+3ZK/OXyEZyUMT+FOWIT1A3ut672yn0moxx3C4tntnKoI4Jv04dycB8BHdJ
Yl2afllxSPZrAskhm1D+BWFl+k3jnPBhr4xm5AvouApbvFlGvjW2lPEw9/Mmd5iAOWVsrzXB9Sdc
EsDsu6JiVNGI7hyMSg+WXtoBVx6bNNluxluIXpWGU3gQ9kVGNhoRgdKpqUrGICJ67ujHeSPPqS2T
cb1wW1kvjv2QYiaG60Iw3xiUt63UAnRsSIWi8IXEMSpuqaPpzLRD3iEQZw2/YIhVks258UmLbVAh
mDW2uLqKL4UdX1raqTWfijlo5ybt7pOsJ6cvZUNh0MxDOxlPWcjtvhkoccKgPPaOdQiXfpPa49MQ
tVtZG4ch6c5pP720C0Nena2ExA/bUZnx41MdTy+AUvf4qOB95cmH0M1tZeqPox5Cq4s/vCFp1yVT
YjqCVIohmuUp/YpR/GRwhenbcT+1fKbxAvhj7M44p/GFo1p2zGcSXOdWRr4u+k3nCrTKYny3ITx7
AEM9wxc6yTU9Pa6NN+lHT4U3mS5m3xwuW9zQyZC9X9u6PPz83RrainVQN/k6c2i8GNgIN6W81yqO
GSimNZIBHBGl85ia82u/bK1o3Ju9uNKKJUnAg/UU9sWdU3AmIWqqBiR9YdMwBNx3RoKQhrdCHYbf
g3iyr6BM/aqZr1YMriqbnkzZc3esumsyfhPN86wt13mJPjw1RE8m6DNx6KOnio8uYojUYyxQGBqP
Mf2N1C5MgnfpnurxbSUn2vDLFZQALloL/XZS6KyHwImQBNCVdFLTz5we+hFP64SH308YhzBbnV6y
tNtRFcL2mPisrM+ksAiSrfWNICL3UGj3tWaxbBrxSI1S7PocDJvIY38ebEqCLPNjk6Uc1U2GYLh/
b0i6EroOvtlKrnGBJQLwerNJqoBbCx320VarcbJo56G6LfvmqPVvo2t/rRa+b9OUCXdobIdmitgp
GzA/GHhuvC6ESuEFuPBrGsxgoLfCZHmV47ghMqmk4TI9C2TYpOfRapv15C4jcfuI+mPb9CaZh4F7
32gEZ+iJfUd0ntBv1DLTxZMemIfWBBaWEwvt0CxBBcH9S4M/Q8tEmGC7SHIYvJYkwunFtWPjqJhN
htHaFzsxFcdj3LVu3/q6GekIfQ65mYg7NzIfe4SUtOjLDxriN4Hg21Mdl2A3yNlXOwRStntmGpiI
cJy2xkHtGMKrUfyn2i5J+NVONJx0QwXxxsklb1D+1JVhr7LF+ap3d4HN6nJD7/JTJ+akKBXGYnlo
5XzgcL41aoQ1aAfYzLDW5T9VWypokd6PnVCTatnbVBR0kuYOzSpbsXIGEdZ7CrLHgfTGxUagLeb2
PEbLClHUibDmC6ObVd8wuKh5ptNW9GuTX5dYpKBFF3sBFxEtVKm6wbfTzeeK7qhO9Biyv+llQNUH
2Vw7lTiQB314mR0bYXZ57uhvjBhZaBt79RbR9/3ikikAKYKpKl2j+KM322NEPEBP4c+iIiaiGXlU
JgjfC6um9IyD1OeXpghv48qhlRTeZqEq2+2dZxripvKyfbQs37ImgH8zpvT4yS5O8FTwg/uYRw92
RI97Fw09mw/ZatzcE2Vc7jDQwvghDAi8+KVoqq2U8e3ojU92VeBpEIPgiOGKFwcMHkKawsnOK+wT
wZwrq2az4BeGRf01H67FYr6N07g3MjjzBNJBh30DHv0mM/E6xJWLTOUcFud8TF6c4ZutWfcTKdhA
Ql6ZaYXrKuGo8lQLiLyCS5ShJCX+MSEO16UCCvp269j8UvUkhWxvY5cRvMEGXnCFL9ziqWdFcKaw
IUnMQiuZIaRLIW7p40vghB/CGfctBf+6SKNLW7VoiMJLpo1Pht4eGaIcJPQEQgvyQKOLqLH9Bcny
2rXit1c3lwdBmMDkbkKKsW3loPPWZiZaXmQxM98OqUVCbssfaUX8jS7qp2bb+FAEm52duzY2p4m7
twU3K9zL0I5UZC5yawKYS1QsIVZlEtV46rhlilUujUczoB2ZJLiBxKs9cs+frPx9TlmtBV+oQ7ky
pYzLsscyQE5ZX2ZXnbUJVYA945POrQj3IpYLkG8i4acTb3YzJPiHnGx5scEq4f/MoFmP0DZRATCH
vS8k84iJ5qcXfZAmD47SIjPUBpPtqodycFDJTHP41dX1U6YkM0NqYI0jH6Uk8budP7xgec17Prxh
MWkhy/mmAC6g0VSlCH9Y7AUjDloks0UPMkQfXThvpW0wyDEORlA/dTyOwN0WDJ8TZ6Xd3KlvBtcZ
P7w+FyhQOR4t45sTDySyNUdZRse8RJfg9ZuqZw1phFuHw2bg+S1tpjDF/J6SxFPJ+ENWy9Ur2ie4
Hqeqt9+CgEctbO2HDmvVZizst6YzXwYaHjy0XxPC34kuwuj5revAahrmQ5N0z3YT7kc2S1w2eyfg
2+piCLn9jNkrfu+wclo9/XzHDk+xbaQHLaHdwUXpvgiiWxH047FA98HKKLY9BmK74kN1pox6h+N1
PVTb2jGIkjDca2bAE5HqM9cRgJVFsVHHp6knwMZa9xJZ7VuqQotKGX0kcnpqhPUQmt0m54k2A3FK
GUeLAWXIuIDx5aOxw/bo1jw49TI8ISwnPKTK75MhfMgiZkuGVV6boVpLTVyLOFDtCHF1UAj2hXy1
HUiymg70DzrmzIuaHD47tQslaFXowmOegwIoIzcDZGOfMouFGs/LdZIuDtf4I+6Ng9dYDwwT11Ge
XGz2SubbvFTPYALTPOLEflgcpIFRhpQ9G588plwhV8RBD7eFioESjBTUJjBn+sGzrqVl+R7oGH0A
AJhU81plpaw1CxdB3p2bAh0QG0ViUfQlxnxFjXMN6r1sows261XV9Z8xP7kNlnzTJ+aDemfZIl6X
yXprM33XdOnWztsz74TrCmvOs4b9ZLBDqR9vMUz353B5bSz9OFmM2HMcTNjsaiIqILLsKQweLAYH
kfVdo+1vTfHFapMLl+Grgz9ndun/hOMTzS7Ut29th32iHMwHI7TeuiYvfUNyoRPLKSCqgkQJ5di3
PH9EG65K07rmoa3I/BDzqzFNeNk5QVo+UcYLHFTrlAt4OrHiqbeZykfhLRoktNfuOsVFcqjD/DTg
IfCFVeKaiy1vk8DOw4HoD7n3goSzvssmpFo9Nr3YDX1yM3fdrBP/zrweGbbdnmTCqWGFDsVXgbmb
iursFP8vMiT+JwmBDFDp/1wJdPd9+E474TdQ++8FQeq/+5siSHOsL4LQN9u0wFsRNCFR/vwNu/Xz
j8icsNEECQMwuv0PUZB0v5hSh7zlYFnHnq20Om3ZdxGBk+4X1h6CTPNnJgWAsL+QByclrwzT8oxz
7PDjX//FsmCxI6dRAZcGiXW2+AOXveXeZmFFg1CLnbXt3iqb1Ow7r7wUDK6sY9Sec/ptA3ie2Tfn
zTKg9aUV1YvMHxDUiewOIIAt916KIBNjxyrC1e0hh8yKC5EFCI5/kPoWtQ29o52AEqpp9UZ3vgO/
MbFsd+EpbV8dk4GzT0wEdwHkmA2hY59Vfqpjmgbbxjxn4akSO0MygqXd1q9098lhMKf+HXG4KFYd
FEvldOtSppdnnMHjdKvJl9Hat1i2iubRNs+tdWDs4OaXgbmAJCmOxYcQwGleMc+F0NHjbYsDtqAo
sWHinIzmsdFvR1z+4euYn1ronNOHUby1/Z0j94N4MarHxb6v6ZF7PrlyjnVf63vbQwlMdwb2c7xl
WLkwg66wgqVvP5+0vxTn8k8DEAA3v5fctVXyyb+dvm6v//sXst2//fqP5Af+9mv97933X/5hQ0pm
N1/6j2Z++Gj7rPv7o6b+5n/3D//Xx8+fcp2rj3/9l/d/FrtIUfFna+30Pet+0dz9/Pt/W2PSJHLR
dg3PhGyn4xTmGf6NbGd+kdhdeMZd6aGddUld+E12Z9hfBGATskV1HUP+z1SE31YYEY6uIAuBVARL
dwhBcP/KEjOMP+rudOGppUWPGaCLYE3/qrsTY5hjg9dIquaG3dW4JbiV2xMPzbixlvrObAFbuu+J
S/81Jfo6es6id924WAxQJGpaUeS+6JNdFYNmaWlNL9iGgXU04iljKLO40aEcnLV5MwWPJcA0zmt5
WXTo4v33irzzdE0ktJN/iu4muOeCbUHdKm+ya2jRBKJDzivzSJ5diH0/euIhyc9LcJ7LH0vFzbDg
AKXByc0U4w/Tc5y5EuG8a68C+Ti1PPD3JhRVhqXSm7aQndbzgI0zZ5QH2sF0wZfGBzcHNoeiX1P9
A6wxmLk5QpVmyDLuSVfHroM9tMYQkagb9bxVH0+kgVQH5DHTUCABcB+k7U2Rp7tY4y24csM4EnDK
KRXk0Ch6Q/7ipm/rWjAf5HO2XYaBAeovm2IUeX5IU6GZjXUAIn1B0FE5J4EpJcDHFaSAeZiQx9B4
xPjVzRLf4nVPAWMQ3bk1yuiQI22EJbAd4nQnq3BL+tttWEcbA6NdG3zISR48ExJLsBwA8eFfQ00T
RtuetKuxJJMxBMIEmzaNydw7hsid+26HoZOqy5eoaEZItMbacjRyG1LENs26btFCebwIPL94xVfq
dWrWE2rktR5fRmZZTLLoX1sbelNY7h+pePU9vYYwfi3FTdl+dwAnmQgBYylXhqMz1H9qcKTo2oqr
t5/rT8rFX0oa78jGaEkx29fqJ/UqY0YTM8PcPALTEL5rJoJ3QhyDcoI5o9SjOM4zDGMR0PxY7nIM
VJjxeaoaawTAl3B5qZlNT1ysJQrH+6ZCLE20pw1En7cy1e/q33h4JfKJuD6baWKL5EZ/H2qkfngw
R01f19pbvgB7oJjKSG3Er4/hiG/vJm+XnaLGqJelFKfKkxAh/ghsBioxhDHsF4sH7zbhZumMzEf2
JgbJpnkt26e2e5dRuzbLbtU4PBA8XmNo7BaPCx6/RghgYiSMFtTfRSk3ZvRgM0Qtha8N36ZOQErQ
tlVLV0d869ob2fClLDw8PLmAuTDYg0lteWoBWilHeofQMbSfqkRf09xCH4cbFtghkhtfVO8wI1Ch
YulDRuFSjD+l2FOcKtw0PANZzq2QzKOavG1UpQOmmhqLluooh/3kdwNvMkLPRodKJwMtjdUMdPIX
MGElpjj1mY08K+qf445/Nt4rXiwEMNqY4lhrRHYUs59xy9dblhjwxnrizzHFU3bQmry3G0wCGo29
pV1HwOJi+IqnKHn/3Sb+n+h6HVVe/KP8YO9Ve6NFg043oJIy7vl1b6Ty0b2owx+rZ58t0ZDL2UPS
lqEESGHFBEG246nPuUj0hXpn7i3OS5aa5kv3YNLFYU6wnfnGB0EDYt6h73DZTMCBG3Lbh/DJyVtK
oE1YLePiCuzwdN+IPc2QVdeox79eL+juPLwHTHvVIqN6V2ugLS+CUBGGYJ4pcHoiSmDIl0fvGQvI
FU+ms8t1gzgklmrMh9g/MZtDcMXwU7ybyTfYwfw2UjlrLg9j897UF6UL1XAfukCO+KxjpKmuxZXc
Prd48GFRWNPfOLf/PJfhPz15fvfpIkf/PVK1d+Y8LZX7eMke0+lapyShGJiBWKMOXn2hCHMEQZp3
WnI3axw95uy3zdGCv/Hn3zNH5n/8nk1Dt10lYzc5cH99JWTQai42H75nmgMTY/ojfSuOurUpDnxw
lret0Y0HN6V7h9k2ID6hvW+DTVjrSshZlhvH3tngqftdK241OOqM1KtLWp7zCVPfe2Xd1toBF5IW
P1MiKrWbsEFPoD/tz3/+VtRp/YcnFhii4HlV78bV1Tv9nQ7dSAzil9yMDAtKU++NLozfC5uxyRHi
0/rPf5dS5P/H34VlgEBa3ZTeH76/huDJKJryfjWaW1S/DjkFw7bvd9a0ct+4SP8Xv+2nhv6X38dN
wBM2tZLgwiL1P1wGYCNOmh5EWFrZb5ZEPzgByypKd2klD5POCpRQ5Kd3XatfNM33ODNGzdto05Nq
bvdQHctJXzeuvJMDyoHU4BzBaiD7k9rlkf4gRE2fwgTRrFa9heYzPWovjh7RQ+4KFvkYdz8sTR5I
TGji7rB4APFafT0yMgkhzqpXkWXJPfCO0+jVe7N4dybLN+DRuWwWqCvIAhDf6wW6ZP8+IhVFnCg4
XFUZoWFCQzKwausdYaH8j+MVVRYW/Pk45LQw52A/URGY6M0dCcQ0x6jaQ6a2743hITDgF2nfclMe
tEjbd6z5GV78gmULTTKvkSdllcCizJ17HTJHjGhMnbzMOn8WNpBZkf7zVgKJ4hz9FO82HK86qUHB
k+g5aKuUuU2zVucJW56qGoA1rzS1OJpwnSHaUxs9DLOb/s1J/NRmMg2gcwCOTyvdzoCp0Hudop3O
4afoVF0/gSj4scu65xYpAk5r2lkYm5gMDZuKQyKk7pmLraKyzS1jxhrte4o/cfkwUwZSAyxcmp8d
JQzTcpm+qvelDpS8fF5MPqT6tMRM+qkgZez3mlJCf3Ntej685pozb2akrgo2HA++ee5n8HLKlI0P
oHNv6Lr5bckPgzEYWdoaF1xh/Dwm+wkQThceDBQBVt0gpBpPJZNpYELCiA9R6wKE0va2Q3+uZQBB
ME//agx0u8rcz+CtdxD9cfHfFA4pAO1uKvcmWF4lU2/jeYvpf5eUw8ZgKCWA41v9bsmP2MVwohP7
y6Fp6vx0k6rKhjY3UKrecFzG9unnuYwSjIyI9Hsb0V5S2SX2kwzCTVV+9LyLgGrTno5hW+7VcW0g
O1DlETqXHcP0/ciiUScSbeOUIKYlw8MPP4C00Dmv1oF5LKuLslH2FEI6AjgzCa9pwTzQuh1c4NVh
eOgq+BvQodHHMeh4mpFdFe3DIKdjRVoE0vFTF1IbFC1F1fvovulU11IDT2gRmHCclfSdstZ9M0Z8
MvJa9Ii0+A0uNTUPvoonnIYbaE8lETY8y81INSs4scKU/hpHmcN/3N6ofWAYdSUZ3GiEexOCvrfr
cWvMz6oUobrxQmZOrEog2KtlYJjAkWfUimUNa2OvwemtsCVjZOU4xH6BIVHnQqADKb53LJYT+4VT
hxvKohKXrDqtekv69OXpjOybsd7nebNWLgm1yhoel1lV1dM1797UJcJBJqjuGE0N/Fl/TzN41byK
IpEIdt8DoW3SJCTJ8tK376qIGs1DgXSZX2NShUeeMigjCGGeGWnM0JZXBn4/i2LbxvwyC0yLK7O/
2lMJ4QqraPVetM8o5/b6uImMZq8jME/gLdudPDA1u28TqgHez6AhDqcv6G0GabC44KnBBWsjRvht
sK+tr/ApV3H/lNd32ySWqM1TX90sMLfiu2FsN2M1GjBrIrrk+5qq3y4WPA3q6uBxino8aLio1gxy
fdr6K1O/WAGVpY0uMf6hBZBPXqBvwr25xMRZkOgzO2/qMzeqmkvWe1Ow71NneiNt+5EiG8iGulH1
Mjs7Dve5euYwAumAkD/z/CpLd/0EojCEtdBzY4F6ItDupU24K9nFGvc16F9RLVClk7HLqm9eM2wm
cC4R5ed7vtbVNJId9wgLjCEZdT5DGjvDUDn7Fa9BDAPx7L4FBqnj8Y0aRhYEYFHSAyqQ66TG9cn/
p7zCVmvikTkx5M7K6CYjBdmYSDquivuqIxMYRVUAeUpo5Jol6Vp2iw8BnWicfSsvdXoTRPsqQ/t+
i1zNXCBz74LgNYbEgtQ7vHZUxOq7Rvqys6G9IyEwP//+YtFaMzR+kNp9CkAVSfQ6dkgLLC3uFZwl
+o4o5fU4ItmZ5h2Ubb5FwLut3xC1DlVkXSP1rdWhS2SY/BTpMZQFNgUQFfUJZ/mWKkNvNiGYHd15
JmUVye/W7HDFt4j4oreBjzZ+dPsrO2uIALNHMUPxvbPZhD8immNueivC62haIPJvNfbNAIVa0D2W
xnVKaImfe06AgOXDZbXDXANKA/sUskq/do5Fdq3xs3ZnO/XjYR9Eh5S0t+WuK88zO2DrqyJIfWVL
/4TKvAQ/52S+qUcrsNN+6B49hpvMpsBeOON3z8p8AkVpiiNuUNzegda7y2geDYIGNGhED9QcpNFv
9NR7BCp8Joh0tSxEsiEh0KXYeYJUkRor7jz7HoYu5sQb1e9AOYDymndQh9vI8K5E1OKvHzbM4VZW
rG3MgoXE9odM/+wlSNyz14rCvyMuqY1uRsARNb4hLSZe9QijYuugdcf0zcT5U4Cdks9hsNOgBqfI
3/VE27QjAHyHpCE2ySLHs9SywTDtRHoWLt06k/tgebb0K7rflXr/rANz+ObojzNShAy0L4gvJrgR
U/oJn5M+g80nwnAm4BURw9rTyeXryU1DToNhjHFgsF5mAs+thl5pu1k882IU5laf6MuwSebJsUNE
R/txQvyp24T0AG8osFTUGcuqhPPD7CSibjRlt3Y8mMWUk04RMZr9qn5xw1W0xhcf5S2qqGxDyDte
ums/ffb0QET20hr5IaJ4SXm8sUXDevyUy0te7g3jqmFD7/uc0uM6Ii7U9U+DKVQRg8xaNMA3HV84
yA3rUz0oOnuTDD6n8aoA+jk0p9ns1067gyKAtO8TOAQUggGL1LBqJgtVAS92jjZ73K1QGD5tgUIe
03ofvxZgX0zPxHuCt5+GcyZfi9laByHPBBoRj+IoH4JNQqvBlPw1Q70YRi0LM1pMAqjkVxNsZKMH
MRvwggNzNcI7a/Dk6HoFQjz6+fcz2jUan1GChh1hlE0OMlMxZJC53wk0zhWPXRRvMNmyAMJVmvTr
LDX3I3zRGahYkqDrZbdj8OpHo8W163XucbhQPapNglkBL/wInJ3RlLlq1PbuAYnlSjg5E0oMqhH+
mtfinSKAputMTHJkpxTaprdYZsDwYDrvliZ8MNtsa9vF64yFRQaUxvBa6s/ZGk8tXamY5kECZ901
dbYADosZyVJzzjChqdu+4U5bapQpyFkSKa42TB0G07N23IwLpa8V3ZJtvO7zZiOHkxclTwMD45hA
yxT0YRMelli8xmPArg7oGNun6nd0Vn8qqMfa5cFmXOVynA3IdgP6e7H51OakLlH0qrZhC9dOUOd1
5SWs+Bum3I1VsDecaKsKz7TlKJ6mrWr7FGm8zTnNDUfzM0gXo0GdEff+KL83FksegVmC3jSiqOTI
Xo0uU/Hxai+3PA6CeDlFf1M9SLj0ytjaYrKqqdJiQ+6Kzs+CCM0WyxFpVyf9sUaAzcIc3xN1nh6G
jO8g+tFO4uDAxkdBt0np+7S2ONrD07I0d15OwCmHcpQuqx+L896GoOroEqoiK9OCfbekO0AgqJKa
u9FoD0tH9GlITJJOoQPCIy/ih5+3u780MdhvHja/Nv9/NvT/MSz4nzS842L+z2d3/6f4UTbNLxMF
/v5v84QvTN2YsXnC9BwLqRszs9/mCV/w4AvPY/amrPzMD/7vPEHZ+C1Xxec4ZNjYhuoL/DZP4I9M
elzqB0n+vfyLIzvzD1HK3M25LeqQAmyP0Z1u/uGWrnsFdQ7YVyC4R6QK5akIFrxupmHuysjBt9EO
M/b3oqS31aOZa7LyYLU3OHxhsizabnCybp+0+gYD341puSV09OoInodCukLJ7GUa9HlKnjC8dbW6
uhVjv/VCSkgsXau8YqkYOcZXZvuE4Dac36G1nOJkGunv1u6WuHqMoNPwngsQU0PzRqmQ1NbToM2X
oMqGHbM70qY8jEVuTC2PqVGY6R4NXTBayTorgJuW1iQumqh+NDJ+VTeMwja3c+3BDGve63I8jgk8
3uQi7MjYlpF5GXpg7egqb6UL3rY2S8blCQIpqZIYkg/4OSsydpgShogOKxRuQ6bZp7QmGVB3tHWj
jYIDt8MVpZfdjo999G1IGim0p03gTjvo9m8pbOmdqQ35fnLnh4yY0nJIoCagMixRrHjjxMDG1m7n
dtqhacsqIe5ClGXbXNJgDax+WYsfUxAW68UMARqHPeHNZKBEPVqAsbttpHlLh2bfOBOySnSeG+S/
my5ob/hMwCqPDfgQx3iK3WvTWgHVMTtMahFuTOVQx6J88JbyXj7KuPkMUu25APS6qSEn8hcmIlNj
67MPmt2UIJ1qPG1cJ70qj3WqyhQxlldyGiVLL+l/AFWCXHKzgIK+/f/70J9PNlmff7IR9W3X/IoT
kfwHv+1EzhfJYteZ0RsGIgKbP/nbTuR9sQzLE57NhJINyRa/y+zyvgiJ7suj3SodLKh0hf++E9lf
6KjTZ0eG4OhYyo2/ONnUf21Q0gUViNKlYegkP7AjsR/+vhmahHEXuYtSaIXACASTym2F4WTRyMbC
DDHdThMzd+tZRwLbBTN8ZxqClDi3wSDJNbYRGxALsXNqGuEdWuo5bF/htZk7s6Iky9yCuD32Hacl
4MgByC3jipjtxTqYYXAOBaqbPnb90tJJj8muAnlfh8l7HUUkoo/dpMQwhHDTAulHoqY8I74MZn6Z
iK4CSKGjAIh74Irj98AFAqsjOaP7kb66CmvWjpSit+i9rXuIR8CS3MYCZkrWTc5EFXKEtZtS7Lsd
EwAivvSyf85yxlvN4H26OlRvQCndgSsSNuN1bhfyDgCMAnd55HUFsHNVMBHIppHS10Nr4XQR6RYl
alPvJpI9IQjhI2ZE6cYPpJlAOz3jq4cW7Nk2CscI9h6+R7IBTm21PGT4fm07ukOQ+JQXNbGnYYqf
CROA0b2Y9lhvoCPRVEnYaKwsptaEkIGxZBs3ACot8XViC/eduSl2KX2xPAjepBpOus14tCqVtGm4
xGqKHroi9tYyxGTYNV2zyYwoWFuj7fkIIgNwq3bLxW85VkNUHnTapMxyiCzo42Kvbkng/YlfJZFh
PbhjyHUFB9FMGS0M7uNLp2j77nwZRC792FiOYLykn3c/igwPidVpn8aC0xzDHqdamlp+M3u0Po1S
PzqYRhAsJK6/hAUXdqwRcwpJNIhoGnn9tG4CdlDE4pwvWkvIOMGXSUDDc4Du7MXi0chhvaUU18w5
JbI0fA0ePB8V4OGtuKUtu6FttT2n/L7R+UlWCaxXG7bmnIDfYwLfcWK6A1gHJ4EvVhRYgZFhT3cy
Sq5T4DHhcR6cCKI/errUdnk/Qzrs+2Ufcjv0BqxqwDLBzeHfXQ2hc3H1wtsaCyMRwwj3LTqNlUMP
cSU6z8Or31DGFzC9DTfauHb6EejefJBhXeMdis2NJst2VxBA0nUeFXjKNRGHC9caOMJbbOT3wpjU
eJsqwiTNSN0YX3O0dcjHO/noLclzpPS0fRDLDaHSS+FsPBcRDzkKtT9NEGQCaWaMbsb15ITDuvc6
46ZGd8gtD58bJGHUbtinwe+UnG2ZhyiR6zHKPt9MS+3BM3OcbfaCC5HUtS0LB91rDfnVqHC7JkoQ
MTBmFximJzA/GjAL1IfuCO4TzB7o10xxC6OkZVjrtNeZi1OvdxfMcy76JGCT3PF9FAjvuk5LabaH
PfMmcIG12CS0WhmBkGBqT/l9CRCCrvwITDZjIggOblMK7oFtNwa3XsVFS9OzdiOQ8lfaUvktjpid
nhrMwmkpuYCG5qB6mJYmerYFyW58fT5ixHTXiPhicxlnBeLq8pTLqi75L+z0LuRiOIWATqreanYa
ll5FuCk3wcDoaulBfacpvni2QdsKdX92UGDVhPfgocHnXATpS5vJ75FHFZUY+Y8MsTC+9gjjc4Ll
u/c03Te8m8TT2o0eBLTIbAwirk1G/SDOc1M/DDVoVxHBEUyJJqiT58aodmlDskqlRz8MO7odagSj
OEUYGDJ1sCyEqE6YXHVYdBhauJ4GteLBu/Yd0YJi2yMpcJHt+oWXxns7Tp7MkgwGSh1aT9SQzIKS
7wHy6hsdA6lMt309VnexTjxtEmi35TATjJYgjm3lOZm2njHwlJHdpJI6HBprQ7XjWHjOUp10LC6g
gRc0DLWn733gemsSEhzux+FzHS03clBtBgE2ui+RgcswPqKEDazqJsVuwGTfhvZNF7ZvEHwNRc1U
GaNdVI1YFtC3IqJpboWLJkawSbsuZsuuSu5R1lNmFS4RFDHgOXpGMBciaw9DSmMHkidw+saqNZ1n
ieFg51GIs9YIdLKr/LAwGYihwDQy2Gc16JSmk6ccXbjvZkN8kvm5sWsCb4ndWM84CBrXuHE100Qv
h5c/xu+mI9Z4iu1nC5eayfV3ZYi6OIDA3cVYo7fdHB7ruYvRYaA4/jkSMayHcqg/RR01KADoJKeZ
OA4maN1cCSQm7a20PPyVXPxb5g+yoghsLPhyhdffJ/3PJyu7QbeIg7IkYq+ZzxrEfp+xxNmu6UvO
4z7QlrvQCayvY3d06XjcdAntqVknZsVySEvuEotnCMO2V2ARUqkAQTXRwc+amWansdMtjd43ZfzW
45bdYTqcUBjOTnjw2hBShZGfWQ7ubgqMz87MKiVI+Bal8egbQL7DtrrECqFYp4MPUiCAsTvuKHx2
9P86vwsN10dCYq+sFvvyMLzQxsV1NDTkhcRWju6JtI8ggRFDG/oAzj8CuMrggE0Qzj1jsp785urb
2E+Q6K29LDVvl9PkantA005PyGO/MNDskoqklvJRSHB9ccFTEMXxAyDZ5AbaUL21ADuug3jX5SGB
zDGBIzyssnFht8j2Qjva06ZlY5bhfVgnNPlKX+b9o1kF2tZg8or14s2wQGAGoKtolPY12K0632Kz
4YqQTjezyWTHcx6pslIteZ5Boq9GvoGIOqISkvxuCdRSWN8NK2NsHCAFa5klF+5xch0ApozSxto5
NDEp3/jKA+I9h0g/tmi87502OnalfCaXxttYA4gS/NiHauicTcqUziiLOwPl9ibu5C15OaNP3BZH
I13GdIZy2Ji4DyfgYOtBgV3m6Tzpfb/OO6n7AyNM9kF/LrNw3yl/zmjfp7VCnMVuqhhduzpCIsE3
oQNQZdhG5CVAzWwDexekeK8z7B8cwi8bjVLJJgTFAcCFrTyL98NI1ue/s3ceS3YjaZZ+IpTBBYRv
42oVWjC4gQUZJLTWePr5UDU2U93Wveh9L3KTmTRG3Au4/+Kc75AQttyl9S5gJnV1wogd3hi+N4Ho
90mesfcN5k9qmOSuDYE3kQD4sVADkciIZJ6R/NFakVNxSxROX/yVw/ACcR2YqZrf7LbFn2CHcD6G
R0wjhGdLUAqpPf5YxhxMY4qGCF8VDvJxRgmbhw6zx2i+LuvGVXbLOWQ7sBshViCH470ccfhdWRS6
R+Lpwlshk0uTAVByl2BTN1G1Z5I9Um9k3maOilVDq4cDwM57rELyqHUZMfzF2DBwPNBEWDdQmT2h
Pvg6JQo/0ms4QkJlngMACLpHAK+L8L0r7LfOfrfzMIT+ezJdkewB07PxYbsLgaw6TYKxJYtTenLX
OYt2lbGV1WvZUsFXDUPmDGvonsEHYArOYNQJ2FE9+2C55t2E47c1hVfNJGAfueIwkOR2ilzCM0GZ
q0tiNROUebgYUjOFtzoyvOwcGUC7zw8BX84DcN6HEP/XZqrZIrfbOGyzE+yZP2HFfL6seixUxPMm
7lfe2QEujOBFRiNOYhR4JfIPlvusFBrnA50LKty+YMUJgcOpBHr+hZEj1uwuyKBmZx+g5uDmmgDd
SKMhrdrDwYTT3jPl8KAZavDQpreFbOIYs4W/cNSqtoZKjpoMQYQgFssIjrc8x7as2TLb6lJwud+F
FuAqNBIH8k9hvIK0Pme2hoAebzpqMiXsAmw/u9E0aSKWChyPo8Fz2UWsOn2v+Q3FykZktoyYbYjL
Ivd0k/Cf8jGsjxn2qUMSXWYw+RTE+OwCl1Rz7ZZnvU5SkurcM145jaY/WpKBauMRnmB3fGiQA3ct
BTKQYp/F1BD9KO0Trqhi37XsvHXR/E2ckvUtsUYn3GAGBZ/864CEuvOGckY9lWJg4ehLe5tzGUIY
9jcC43Ik2qkudoM3/7AHVnYBOwSvLx/YsOCHTZbXsEA/Z0joQAEFvmn9FEwUn0UM4gv8yCEsiv1Y
KwhXzmsufdZjOT+vZ5kPmLi/0prbcBRHVa++NrJz1jq7qckBLEhgmzSREQ5jjG0ZSWfrmWOvggmp
IPYex0+el45pshxJKbNY3Ufaf5c1bs8iQL49kxpUVwMdm3iZ8bfvco1mDGTrY2r97UnPm+rwlNAf
uB6nuarUvZdf6pl1np9fsxKB6hR1Vz7O8uIXxSFvEJl2Sn9ZdMg71/gnLwn1vh011LzwWXnUs0PD
8r8dv3yz/CXb+MCOmfDJpnRZ1KJI69nBI0OsRlqtbFMr6sEYx9vd1MKExa1HUTgrLonlZzZYR6Gt
jLG3OMN+QjyX1Kch9YNDUvGWNcGb1ep0140IYKzbkK4gpMYeYNirnRmE2RSqfm4pfQgZrR6iSPnH
UbIPcz2u4AZXvP2pcri8hQJnC84NLbPn/JnGmb+XvOk7LAQeqCLiLQx7AooeBFg5wXGnIa96WEb2
cy/MeHFoa8O2hxvtIXfIi+U0hcl3Y4NZ8kbJFsyLgGrN1g/fgTiQQJdUjeYqQiWTIygawu6pUV1/
DHx9TUvErsbrHzKF6VzY1qbiwNj4r5yGZltEHhfO8s/NZ8OyPwQ5zax3Ow7jWzAlxAa1hUtMSkPz
1jSQGWa64mSw00vjOnon++kb1ByZEIO8F52TXvKq28shHB5bKvyHengViDxjkbDt4oHaoTBBOqCm
373nk2smHtuGxO17CMPTWVnQXbKwFFfpxZygwfhMQMgbePXfqolH+GKcKT3HWTAcLXshOsdpoIHy
8vi5/7v0oBA72Zu1dJw3bf9OGZOS7kHl4EQ+0MN1WKgMAmzNqogL3j+Bv1yIu5oe+tJi1WoHB7iz
XxZtBl75I0vXY6KFhVIx3zcZX2qOjodokgcULN5WzIhWWic7K7skHKToMVGSmnCR4WFZNJ1VDkhq
1vSuFkNlkiOrc6iL6jD14FWFh1SoURJNTe+/QBQiM6OtGRiwdWtE+imUW536Ksp3SfxqjVodw069
SDARoSCjwFNTvutgtUIVaY/W1OJrr8Qtmq4eoWX34Y0cC36cYih2dmWu8QTye2w8sY/PSwByGmvX
Ux0v4tbN7r4ikuEOzFLLQZfiJSEta+E7Z3pUn2zSvDB8hMllluSYxWBhXGD02Ly8bKedETDs+qW4
sU82dIbqoFuz1/wUtSHlDNAaQAnRWN3sqrmozn1IypVElHof6UycVMKagIsymvehgRegvQS1OkKD
goprTyobRbG6atcnREm+m5lKamZk0/TU4kPt0h0kAM0gWrd8A3vXCo8+/ywOiQ4BXmdaCabJ+B9/
Vqx4BYjbc9+bTQQjCqlYTMm96jolHd4AJyTNJlSDNVk29tj8WDD5k5gWJ0cfYZMdBqfJ31uOPhJD
dAvd9m+LdVTbYF+GcKR9YxSOyha263BDFHrKhuket/C6tF/AC3YVvVQS/AghkhBeSRL3MM4nhL4F
ai3rkrnmq8/629LO7YZ8n3PPvt1lyxgx7mSR33zkEFMsj7PM/5Oy3oQjWO00jd6mtBm65NocskqE
WwNJr3LMAIkCpCKEobMvUoBJLJcRyhOb6A5v/XJPv3hsmf7DSY+5xwfvyY2nc8txBXzRyvdLUz+M
FMBoEaiEPQB3OzIwtw1csX1tkomxGr9awGVuRQ3b4EI8dz6OUmISfqUp6scoJg81TcVL8ZQoHqfS
S36asdtHlv1UFr4DZ4iYcKz/n0MIFLPnjgvmBgES0JttMZnN0jTZBT3lPmDxhErd/XKc06j6n34f
HYuif3NpQ6jU4nNSipOHayJewA6afNz2LW/syBWfCsI3hCrpDtU3m1x2+8d46X4wLwKiRIoQlLkz
P94e8C/8Se3TFU+//Hk03B7uzukc5qM8SzRaUE8yVBUDJy804o1reTdrTavTTvrA82rIVTuUbg+7
1Ool8sfkx9xGf2f2IiyLs+88iD8wzfZnx3f+knqMTM7fTon4kRpsLBnwt7vWalHeQbLZTpXv0XoG
zl733SUHk3aXxxe/6qa7cKjvh6iGV7UKNHxCwQ952nh3GRes3ZNcNKfpsxeyF++W8KxS5oWmqoYH
VvgbpCH70MqajQCXstUT9Uni2qBfBBZSL3wofDq5CozL3SCgoEEBJQrLD6jHNVo/NDmVb38RbBJu
eWQYTASbFomVtuWrZyHmHksOgEbjke0K6i1fXoheZjc+439JnejkLPHFGcxThqL7rM34O30ED1/8
UBRVbvSsGEcB4LCDbR3lL31ndtT36amfg3c9cjJIHwxokc7Q3pYW11zN5CKsiG1o04jr7CMUOHNN
P2xHZGEwLIkMjpg3c9FBrjWQkwQinQRMxjlwDLQQ/p+l/23X7bscguBsIchitleL9fV0o2/PK14G
a/mle7ggLnFOcLLPffReg59VgX2Yawt6iwMUigr/Zpu/BFy7cOzlj4qNYok3n0eejVnY8ezhmEXg
YW2Qa+40D9XVY9RqJRxzhKAWSG3ZfEdVsRy7XrDrH9fIyBNvMYwSy//kx2kOfPlbKcpDGVCoq9Ds
POS1CuSayXkFQc7ZFsRTq2etXxhkYt44XrqQn08J/yp0gi2q5mlOy+r3UnIgxbJDHzFycYr5Ow2X
Cn2+esbar7FW939BSszbUeJDij0HUet8tqelPojBtu7ShSj2kMBwBCiwVRwLLDFIcaJxuioTlHjm
ew4VyIAhO9QjijRATEf40Yx7I3t8AmMkz7zlOXhH/cNnvHBvZg/osUYlI9x+Z8wmFYwGW2eozznx
qG3nAvwswTSl4+fU1D9dZvTWe43sxxoBfIAaPLZom5b4cbC6mJNqZY8lb3jJCGVAnqD4IZiB/wjX
VGLP/+XV82c4AevL0+Atdd+HzqF8t9EWZU4MHxMKT6/q3SDRyxhT3ArIhjbj3E3ncxpT5PG2jvJX
U/0JIsV0pWNXkNsYvZEbojF5S3qgWHIEfRw0n6g1ARhJGCl5y3AavDm06jFkdCGeqs7+rpnX5xo7
Bcmcj2Vy6KzlOg/2c9QE0KbLj1YjAhv6lLwyBFCTEMewRD2y7mXrAiwmQ1vJ88LGpyvGi+bTeNWZ
m29zJ1vpuGdmzBjyy03Wz96+TWqF8Ln9mU8O/YNnCDgxdDZwA0dllgvBT2euU06GdUGbwiXbw/Cz
5+ZjsAtxbqAD2wJXlVW4T06anoJi/X4daTj8pnsGFMvGX3JESy4qQygEqbKeZZ5zVXCcEJKWn4jj
3IEIf/JfphKjONO1L98S9CnzTyeZLzmHjpNGB0dzchUkrRjzMoJdqRf1mInxWEm6fypR1etDyuim
XJHvpVsTabKNTQiqCshJ/RcY4q4Z0UoZRUPK3AU1SXOR3FlCmYcylb9ciASj3eTbYU2dWZOaWifc
tbFLls39WHI8pPkBYGf50hXESw9JSEJHeJ8RmZsRQtWFDDzs/G/mz4QHt+417mSAQarOrrHPrzp2
Rx/c3IO3+J/BYABvjDZK5Fa1OM/IvWSa8lJICcA+ig5qhmfEJ28pgkCDLjWn2Ty4uh+3UeIibSrx
nPYl86mQ4qZm8Hs34CxcikvbsHMeqNWnZCEvUs2PCeu/0XT1Ca/fGyHT3rNfQH9w8BtksnusGZKf
sxjAYZ+3xYHArFV+4zFY9z4lCTa3phSHxoluRQFsKvdZiAxt8jl2O7d2DhwsGOqzUl1yLIOOPb82
3qCANjIIgbMRbFs+jLa3j+4YvQS1nW/gJjysPi2YV/ra6/5xant3Z2RLZFoNACQ3ySH8ZOIP2A8a
eMTKjiSF6RdItL+lkOBb2umYB+OH37RbHF1/fKRcxifera/x1y19dB9CyNpWS3Ji1ySuy9R9em11
S8dc7bJw+rn4AYp1DNuWVT3IJD8y04BKGbK1a/AQMF+bj35EsFtXTg9ty6Amd8ZDJYphlydOsI5M
X6fCRI/VxBEzcaOTB8mQENu2ZqD7XFsTq5pyi7WINzS9hDRtLGBdUgIJ+kau3Di7KA627EYJi1l9
eCEgT6N3DU4prvp1vaqOI0m8bJ3edGZ9zaw8RJ//gfl8AscLAXID5q6MDrY9oshS1FQVBMqTqhFJ
w3B1tovfM78dMPrUPK8D265fLxKT7cUix2ZfqvFcZIgjCmDRVRWvtZEGyICuEJG9dzdyvW25jB6H
JEZrEpbqM+mvHvpkJ+rzpyofCQqd+LMhi18QYHAl/ejmze5z1lvNruxCLu6uUru+RvCXdswlhfW3
6MsvvO3YvIEyA8YwjO/S+qrzYaCl0m+B3bmMZhL/qPNYkcUEPU5hbFQ1IvI4m+UBjE20sb2pfRC2
x3ovTpChCX9nRE/F1qKzY4S8GxoYwfbdRNo4Ekg2tMtYDyflpF/EE96JvDkI3LZob+jZhvhrcHAJ
4q9YtwzJh2S0fjcqzJs+MmvOFeiRof17Lr1DlcAiaxtVHii3r7UTFzz5DtwIAh9yPsUTyPRj5xjA
c4bfhLvKIj5jHSfknIGpfYxKCIAgQrBceDi2gvg+8P1T7AevwvE/nLC+iqZiBCyTB/Zn6EHD/Llz
7Pu84TRppvHMmY94dRDOlnHtV+GOztXVxa3UEXQqxW8vmoRVcgimUVPcI8YMjHXSTngPeI5hutVe
aS/jUxwyAult53MU/xQASy7klKjvNPvi3fEAiXOljEI9oS/41mUteVaLB8CWXcnzH0vZnIt+4Q13
ryYil8mF7Ft5oGlXaptiRRDEyW9CSsm4rmMOphG4ZSHiF3Qa7cYxEY9Zj/Ye3QU3j9eenEyfCsdG
/mqmQ5I9s674MB3Y92hi5EYmnGSJxtibVFokuJak2SkY1kZ5mW/IQFqXHZRJ3NIZ+LxU7thE23sO
/SOSsqtsp/YpjwC1PTXRgwkhO8X0F3aa/ORdGDaDF79YcRysJBBzmJwny0GCDLpwowQRuracubgG
+2PwUUG2E8PQkO2BjmJcd1mZsWGHLUYZIsZC7H0n/TFHIFhp3idy75c9RbX34Br5g12i2XXCvqos
fu6dBBZNbzNekktyLmb7xIgRL5UKEaBaaEvtKFCPBp+WP1mfjeGcaNhabeBto26C+2IzwX6MR4o9
8M/z6v2mt42IQoLyRPA8RhP105UkrrqeRXEXFl9Dvzi7ZWrYGi0oJZiItKeRS3Li40V69ptY3fiY
meFKrilMW9SkcVSpH4Yno9XZe0Q6/SY2Y72F2dXuwlhnnL9bS6MPT73e3o54iBuyW/fIL8GmRuGn
AhXrM6pok7PrP6CgYmRcRWi253mfW/V3YVOKwXKq75ROqh1ceUZ6EQ72wC3w9Vo1F10UXCV31zKk
Oy9mMkBw7zYrq+jiU8UYjc0xbeidg1lsaIsmqq453HlTh/2HxtOr3b2ffaapZ5+yGqNcn1YvTWCx
3i5GOEVkn6QVvWfEzOwOBHYAFnl+VYnAe11/5yua1JS/m7B/LSIqWSqdcst3IZjxohrG+fzSulTZ
7WBBlQZLmcOcZBsiSb3KmefZhAGdYbFDI5/YgWed9UYsOOzz0d1Nc+ayg4/KHfoUhhx3Kui+Wzz+
Y48IPRoprPCZxbuUBA08EYzd3cBmbuQ3HZvK7BSklXuQJJdvHXA2gGuxEdlISuKXue6Xg5u0B5pB
eeQqdIZ8Zzf4DzSMo9l56rt8PDZNypVTtGtmyYK02xTLYYmAx0nT2/ssDJe9MIjnGkscJmFhEcwr
FNjF72lC/OZas9mEuqLu7UOIggAC7Lmwzqlt0n3pI7NR2aqM0EweI0ifiFuwNeWxs430gG93FRQN
c8s8We8FkoU7OHgrd5jdI04sHWgqYC/n+SQ0uXXp50KUCIEWH9DgCP9Aj7CPpzDbeM5cbK30T+eK
8SwWve73fgULz+RULk8lKx4c+464Ten8BAabgvwSTdmFEhgBQew+x0b9GQIy6NpQnGV3LpYEAnFm
ddtl1SF0OaYGpvP5AzlF3wh6pn0RfABR4FPrrbOPNw12PJyVuj/hifbPsDWnOzUsAws6U6GgIXqi
FeHDjDP0VOf9bm6oiqaI8qbnlUww/vV5yu7ZY96wCgqrdUEeVt4dsRybNvc4c+r5lynFJhLZfLPW
oiQbp+tCBOBSlBKjDZVXhG6MCApsSNK65yuoL/apIn+B7QCf/TIs5zmFnjwIzuRC6B1A+6942ZB1
ON5GFmVbQwYyz+wM83T6GDx4nGTrHKOqApGVIC6fVoCnnCb8hpnqD6aDY8EmD11k+dRowrfttDwv
jo4PU7ZqRgaEOiTqAX4oOaagK/Ec7YfZJdnAxkoWqvYj4jbY+kHCllMpgIm3cjNb4OydhQEwDkfm
HMyXJ56CFF9MxxZTxYhru9H9EeZsObOqQQOwJMfEoakB7+ciS4MiCJHcsLnZ4jiEL9E3+cmE1FVt
5pJzTWJIBctyV0tm2s8maNuXsn6DNH+NluiqeyLeAXdAwn2Y/dw59Fb/l5lVvVtAX2xLRaGdJnKf
zMF33mjJTT++pfhwBo3io2YtMlQLpYvP9jxJZ74cCLa7KPohXae5eBk3PkZK0CTRoXMkT2CxdHiv
8908vIsMlwrtMNaIiUc8EbFzQh9x9g7FYlOOoYXFgolxS3X+c+s2zwqyYZJ6BFFzt+406homgRhS
sj0xlscmaQwcOwaULtqqKKyexq5iQSWY9NApMGEpk0cTWBDrWPdhuGIrqNhCWiUAztrCUMteFdQC
0R67at6RhCG3TIubbbOLEVU8J/gEHVuLm3Stvce+HBo7pkAT8zUj9DvEnnwa4rFhgkEYcRzNF8EB
JMr6kvbLLWwUMVZ95p2dyKnYdmTPKGldYBDLV0x2zCEih4cohWs0jc49GkNdFONmzOyXsTfjlT0q
HiduqB425qZTTGOaZLkRdKDXq450ew6+2aKuDrpx13b2OdXdJSwpH1BUrGvKZNj5Ag55S3/l5RZP
xfoKacFEzXJw6ARR/Mvk3juUz+rOAuG/cawSF1j2UlXh37n3CNHOB7lLBADLoEdFwhfrY5D7iUrr
t2U1X7rmQ7YLxVWZNmx1VAkoPztNOlI7GVYoA50/rSLKcSolIcRB9tRiGT40PEQp9z2TfH3zpr/l
ClGk5BWM5Sw2qSUGwiZJYUe7JNIumC2Z05wHZyofAvDbd67Pl5+Ux2zOn+eB3HaT7QF4/5p0K7ij
4teqRRdKvbrh3Bi2yh3OtROBjW6DS5rc2wMx6bmb4JIUwV4mrr6XrFXuQhkTiGQPVG3t4OwQOfx0
cmxIlH/kV63KcsVgOXCRy7npBuk9064qJg9IN9y8bvUma/r3Inde+qY/eiFsCMSZrGPVaHbEUZlN
T9ZRmO/JWSvuh8BF40kLcYgsb9dKZTYi5TvwQfVf0hqHYuWqc2I/NTHfJitoZkRV6B1gNF9qCRF2
4ofcBmBEANKxl6sIcUARwVaXqX2IN1SfWOb2h8Sd00vP7TdoxHRB10OeiSRe4QkI3oTFmAmLvbMp
IbeOtvW27L6GUdxjwmMOX6ijdAdcqS6jPT0W5TbX4VtRjjvIFU5QVodhJM4o7m0QPC7+Sn8R16RQ
PLQTABifP0UKAK2fkvd9QuSbD29QdOrTrbOzgwYY6dfv2cZta+fTgVSY4FxRvHnuXoeH2iVvAU/r
hxTMkVFZtn7YnmBEvCB23Es/yBE3uR88ARBI0uXbxNOjF/bftQdGIrPt6DR5l4pz90ZzZsEbtkfv
iErGpj4Yb0lFQJ4V0SVKFnVC4+bN8/xjjN0zvwWbcmIcUV+yhe7Sq9/A2yaGCV+aerAk+zWh4yvx
QzUMJYbjWXEMwuRXshDHXLb6UJQz1TkpB3duqqhlqu1SeeYUjww+JzIt4IEalKP0GQSalGLbavyT
2dosgA+lVGWX5DYEipUN8mTPx1AxldmTRGK2RHNNCG91nHkfjsKfOT7s6dyp+6Gi9Ua3sS61vK+0
KanBFvQKLHnppXP7l0uhZBXR1raWclOZ+IsB6XiJmueMubPTRoTVLatHevaOoSBb1eq5xnUQovNz
E3OwzcWfI1Bquf/oVfI21xPPttD1dbGS3exA6V0e66zCZeYK0DkNfTVyBjCfYXRuI9WDLpjfyJEB
oUyNxoUr03Y/rFKJ2Puq0o5vIRqgINviAFnUoanEY9FW7Gk7t7zKmVz1scZ0RvjJFE6fQ7y8ZKU1
HByB3HtlCghrHPYdd3pCN3bwhM53iGth+ObBbV2zemW7glY3JLDUSIa4zkqr6F+rdRtJEPfdKJIG
E1gBWGtg5MMImtVDfAlMZN0XqPaOakDQ52S/OoIg8bNORHOZAMAwZdxGanLYKzCaACJ4sVgf492F
DlPYR6sZnnLj/V3/Q5Yk0zElyQNaRnoXlr48R3J8NwvqkAW6dlek4IYyLgxyF3eoF9FNplwaPm7U
Uv1BSrscCixuket9JYISgXl1cWL7iIhOZ93WXVVBfmTumY9jMByx3wYKbT2rR9ADJAoflBsPP0RS
tet5s8WBDXw6ENe2nCEj5BrwXd3xFOS4J9tZ3QjdapTPIqPItmR/EswzkwcdopaGO2+/x9NEYE5N
/xVOxUnNOPZR2+v9AGSZLiq8ZT5+w1Ho1yBecwRCPIatlhem6yWKUKmYLTigxImeq/v2vgpzNi2B
F3Djn9MpuWjffQkbAnoW937uWA4ESd2z0+5PEeLSI9oPfrlcVvtS22JbW/6BwtlDRZl9g57KZJOe
ukljlNTIa5dpOvjFGm3T3wGgBaavSOe2wfVNxQArMOle3YBkcGb8xwqtIiZWrOJDwW6CupwDot4a
oM+XWfTy6NXOOXFWRDsF6F3UGLklJIInQmYgM7oXjNwk06P/3yuHJCMfZ0BZN8mhHYYPNFjHkAZu
aQkWdueGua3YstsU1u+U0LVTLcN3Ao+bp4DfzhmI1GSKvCEhk1Web75kYMttZQ1cAiLHNxmo3Qxq
l3WNifedvC9TL7zy+D4VTirp411368wGskUhj1XPBpndApRhZpH04mbTuG59o5zFBI6TuMMpiXUr
YTtjaDY61w/3azBch9S6ZiPzO/Ge9ZD/7CAtHZywYJNvPfV8g1tkn8uG5mXe8q5L1z/GGZ2t12Yb
4w/lLjQ5MfdugHIkP8UKDVnjnfJgqO77fKiwg1jRIcQrFfHT741bdrRj2TOXWLarXBybYXVyl+oc
QWLrpuRHI8WIaGfFXtQYSRWjXUDINmFFWfcO5BeRjMeqjlChfcnWpOwRkVWOfCJ0AgsClFaW3rD7
oYyb/qZmVqhrIc3o3f3oV3nA0pzIibrqofUQbkh5ZF9BpGhrj7vAZvcyKm44t/6kz/i2s6o6wRho
E1u+BQVL6DifUiQoAAR6XF0Uj+2OS4SKQFdw9/LF3bSmJJc2RD442ciKaSCvY8Umit2ddVYFKCbt
mJfCIgmgqk/0dYIfafxG8IwgrN+J2WdoykioaMu9nCXulnS8jMp5rCx8YR7D3Vm+KvQz+P0mce91
VIbgEdmEuE2B6LFDvLRKfEY/fWxQHm9kxruE95qmgJOpQ3YZJuPPLm04SxUKLnS+5I3020BZ+jGp
agnxx2EKECgOqqJ9sYuehJbfKYS2LUNoa19mXymhgMwt6kOVtleSR5tzbE+MscL5Bs37lwBkEJTE
6tAp/Mp90sRGqz+57ZQe2BABHDAZ6XMps5ol5dosGxsPhkQVngqOgtyVn/2AWjZAEu+WiojG5GcZ
wV9JcRqg3kNw2y1zhEo7QEe6LRMiJBQT/33VyUuzvPUKQ4kVRIBX7Pux84lnJwhB2ALBeuH/ScY+
OviSNnpZkMFE0mTbzmou7sjqiwV8t1XltzVDetY24HuHgSHTXDgETtbE9KrAsuIJUqJShFF4aC/a
d6oleeQMJB/HR1zP9awaMk8DUVncchm9eryLQiSZK3hY9qvfSE2sykZZbcp4+M0Qy9llEa4ZaOl0
Y80X+28bNf9XtmTu01jkJ/IAyXAg/4tyM/21WAS0sm/5dKYnwphIr0DC08xctlwppJ6Y6oHh6bur
3B9SygfCWz7jvE5fUtd0dzPv2KElQXIEbTBiwQpi2qTA30vSNzdxbJo9iYgNOatsPYJ2JL4r/BvR
tsbQcLzA9jcGNNuB4MZh63BxB05+qpkybMswOaaIxKex5alOSatwmFNuu8VER/qzAovoOh1DgIpU
rLu3cgoyYc9o0fw6BPiuYtK0pp7+xgs3zDsZwA6t5IW3MrJ2+HSLkQnygvQd18h0aNcRh1k6sPmz
crb0JzxVmUTYpzGsFj064MlrPRhFfcko6ZebaXcHFJ7BSsSSrDb4r4Rjd6fCKm5xyuQ81ZpesXZo
Rsl4QLbAIKxevoNGgXHSLTtaYx9Elz3oLCWSJrab2zKew2heuEnx+sxE20ftQQfr++Hj3nfHojou
rMRzi0QSNeFbKkRf7se5RJr0S0a9OrR9zDTAaZONk+TkHFSMk5Uo7glEYT2RopPqgYxNqiRkjSXu
EOCBDWED5jT3kYHLL01jTuMImscueJumIds5VfLXt9AjDr2TXqGNBhfNozrG3kPXeB+19Ah7c+t4
DyyPzq7lwUmS5D0I8Ua5U/zCncK/Qb3fAXjCdKMIwyJX8ZS63qarwGC0Pd74B8GACfK3ux1zeIvN
OlPS5Ytf+wSYLPm3w0Pq+GR3FMLQ9j3Ms8geQwtfQCARlEHbknH86NmjQz9jfrZWdm9MRNKUdNiW
9O+CRN4ps9tzSIbfNrSr3zrGVJIE3gupgwRHpMnOHiF/msVkgDstbBoht7r2kefOtvNtc3uPI5OC
ueZ60ZDJd+BFAaOKML9539qp4CSQrJ2xgjlQjpeLDm5cY0tp+nOgERlmc716LRDywk80NatYmrg1
gq7cM5ZsCHyIzqmgVUcmuiJ/YT7kPTHEtTN9Kj/DS1QzV40Iktx28ySOmQNmoSjMubC+bQvZajiw
i/bSoXgeSRPye2DCfQoqqDPDY6+IkyhmwhpRHOUsXV/t5dRk3lOuYAUEqbtJLAhZAV+xNOUunlDJ
4YVh24/U8dglo8XVRXRfMJXzNRzYBxZmsrEq2izzSRaq7R7Ld1jXF2Elexar3FdtV1IlFtHRBMU+
SgH1mJK4eLazRzkHv8PE3aCXYqmqpu+wJiSkwGdND41a3J1WdXuDqt72wmKflu196S0OS7FhuBHy
FW6zjK2NGLBy+bV9k2Iiic57C5v4sapQ3dpMqaBnAjN3IDCleV8+1nF+052PKoAIMVQM3kGWL3li
z9sZx7WLVAwTFzXUhKxhakx0pUejQg1rWBuVJunXLo9cUvW/CH3/S1X47zjNEhjCf+9mvvuThXGf
/zsLff0D/3Izu//AeEysnyt9IINQEP6vl1n+w9FauPAW5GqnxaHz/6gKjvgHxGSNfNXxlW3TCv9/
L7P5B4tGD9iCLaV2baP/J17m/0RatOFAu8bRxpEwN/FG/yemgo1LIatzlwF9pgvIt9592hIg3mSv
gSrPJtEvTobUqJ2c0799Pv8FAVXxG/w74/Fff7MrfKlXYzaNyn+0UEPWKlkYMxqOR0IomVO8Jlby
6nB7iOVvpRg95d2VYDwqEs0sT33Yw/zV6+VhCikvzDk/gwEPkDOCbfs/7J3JjuTIlmR/pVF7Fqic
uaiNzYMP5rN7bIjwiHTOVFWSyunr+/AV0EAV0AX0vjcJvIx46YOZUa/KFTnijrfQHR+v3S0y6X3U
PRiHda0ez6lh9GZkcCmGI0zZ3Njpff3PPwhP6v/+SxRO7GFZc0XgoyW5/n8DXZs5TQI7SUCtefG8
FSCqGrTvrQmWj2JoBc6/+Hugf3LbhQMVB/Vy7oLGOnYs57ktfY9OtPH47G4DnBXbbUgl2Mkl7FgM
a2MeQuLQm3brJ0rw38X/GVs5/eiE+8iMnuA9OVuVhL/TJGM9WAPvdatr7gb/pLHLv5jWki4SyH5L
vTOVtPkhmiqG5T728YOOv4Y4I7lV7LkO/ebMw/vbljAJa+fOCgdm/h/302+eRrv544HYyLM25kj0
MUBhH2dc4Bvue5NsvRboIRv3wYp/mJqY+jLrSoHbTfKUWoxXvLNdLh+9wkDc+gYpDCaxgsaU02y1
ZQ6ClhS+REyn+Jol4ar4h4/bWVdLemxSKwdtFX/EQ/ulWb8iZOW38RnD7LbuKFROFAuYJdKXzjbj
lla8e1Jq255paEP34tUGM4Bfi8GprMfqsejoQI0Gl/JvLIU2IVXe9smJewOvX1HGl7wdxwd3ahBW
aKVfRYNWsc6ASpUfKkorU6/0jmaJGFaTAb85ASt+GWe/pJqKieLOkKuC7inNQ+qUeCbzBPJZ7S1b
30VgUJw/mgXDvkSeaaiUPEBlOlgwegkFCQIcRfU5Gyg9ymMx57czG369vKr829c9HkI3fYl1Qm86
Kj7ZfOdWZtC7O1bxbZpsW3o2Nn6vYZhkD07rrgxntD9EEUkfw64N7Jfc9GoTtkN0XhSix+FAILq4
EzVdd0tEND/NYqA/If0iQ4Qbiv0KaWhFO1JtIEMm4X6O/YPtYZOAIowqqwi+bbtxeW0mMmVsd57i
St6xhMQ7HH3NqfUr8ZFiBk/t/aIjyOXPJ+X/KCymO3+9dw2BOMtWPnltd/FDdbQmc7Kt0n1AxcAy
1ix8A311M9N0xo8H/s3NHjqVXmqgmH6SkEacCMsE+kXVazSayCh5n/kHlCbLZCCJs80WJXwEGPM5
IeFtuonAzw7L3byJ04QJcwiZ2A03bDFdZ4u9aKN6MFzTUkKLwXiQ6oBKVGblcJYpPgAAZovnXJJ5
uQPvSz1yk4tDa0MFd+fhlCb2oW+m4TYRmalBV/viErXmq4wK9glgnDZzkX3kIl+AfFe//c7ziKbh
46nrO0/EFUXW9mfatzsCb3jrx+7syYFr3erldxoH4JP8lCJ8nEJaDSc/0hBleE/VVYZfZ/L/NCUN
2SAXHSifzVdluzsvuC59uKIUcMiR8olZS9MNbI+7ItJ3FCtijJ4sceKEwlO6dmx2Lejdmgy3rqpD
Ei0jjsD2BWfefiilxvLHNOtLYlzSROAecaA1hCI266ejnIDVJcKlmVKOh5CIcwApJlg2Yp3U7ZbN
h6GXspMhZe04fIK5ecnq5BI2yc+SMj9PnvhbEZfd1hXW6IEi162hIHSnh/bopm51mIIeGBXO5nHi
arwk0A64VuFxRlusHZ6KMVoXF2zA9kn+kkrSIy6p2oRKMUh54y3p2crY80tnQb9th3nvNt2ed8ay
lYkTIUBQ/xh5/VnhfxjlRAuYcil5SPpdJxU+l+i7pKFrExQi+FjTNdNfSa+YsriytXVP8qjuEaY7
84il+dt1k6+kxY9jr/nKlM7x3RQkLaUFXrV8uD2Yrraww11mPfn58I1E7zwHQfSbCRNMTfKWe7zA
dRix27J6h47TgJoq9UbFHiv3oSGbHNwT7+y5ZXMR9ohy1J9O6C27KM6gtDGlu6sJXClMc4kMgfNZ
GQmrpfwcF0PakkQsbUdP5Sw//BBacAoN6Rg351le237AhJx5V/0mFG8uLNejiN9rN+K1neXvKV8z
v6oln8TGuObrYApUeO/qiGBSSI29iN6UqScqCtNqF2QByq54NxVZ7KTA/SImLQ6JT8HDoudt6apL
G/lcS+3pmTQlszLZkqlk+mj7+VTJ5DRU6qsNIsRzad2114Y+3oPIuG+PJDrDQv90bvWoZ64vKXGQ
kEUgFPP6Wcv6jCv/C+++e6JG2SdwhsGywTZeRnRu5/FnwVMDAOfy0gxLcq6VdI8smBe8EkzOnYOK
162GID6H0ZLIi04U2W0KMDfafAGK+TIk57dRxuBu1d7Z9C2m0hIHiqdZq7lwM+IOGIocfslaTmfg
m08O5pUjjKQ7KKzh3l4AOUTjpa3vaaO2t60p1r7b/GOy0SEyQjk7NSaUy5OiLiHODCiINhV3fKBq
VkYkSjPL/c5BjlBDfm1hM3JsDVb0ylG5xfS0zavhTN8cYFSi26Iuom2kPASYmfRHM4bHtKVWoItc
BDC60XUUPHkdcYfAeHAAOqgnbOSzA95zC/4g7N66my+gDjw8nbyFZDhDTZQ3fxomwmGCctJAD+BJ
k+cotL77LM53wTyx043Cz24KX5qZBFdd43cFcRkP78xr/CywBH16IQPUz50zVvFh0d2ujgb4WBCA
tZyeZA+2sKzlW7auUHs61ZxwOVct5z1n24PRw0wfMOgc+L1kOLIzBcCfogx/i+JODnZ/rwHtpLa4
AVfE3hdmD4vsANk5y7R6f/6kuSov/M63oyad1LkmeXDAS1odiAb0wUPmiergNv0P+jcG/Q3Bacsq
U9KkHBbRWNP2gyC77Yqsp9nqCInUzOODjkz7kk9IqDYmHRr1GFycUp9GMuuE9bzp2FQ4zXzFjJvN
97AtQHfTPOGi3aCkvLJEfbFaFSHbqHclAWjwLKNhqH8PTYSXKfG/xxCDqOoOGMgfa0pRxonGh3CC
JO8gW6cZHhRE861bNr/8CbSEyWPwH2NcoR/hT7IH9awJygbszPdtScVigZXb4E7DpQBg8GynRIDw
kgE4Ww3H0Vg++6AO1TQjsTj5w/rNsLo8Zh32TN9+H3znEQrMR9tH80mTnrgBJWGUWaJoX3BgMbq4
zmEcV7KvSq9AhiDcB5xjtvuSy2i50o09HOese+tc9oAYAWlaGvJjNWflySbr56abeVLmkIxAQI7k
fuJdFvFkUe1aV2LKz2ksg5cW8YJQ9s73rfGgptZ/8QRJ4nwqnHueJC8Fq1ds+MRgjBrPkHaCA8P2
R1dBWm2XnnNB6FfkRXUyairug1rS054ssN3jvzLCD4rIDvZpZMGX4/EmWGHcfct3s+l2GX4xpkbv
ZK9lTBl8OIJ521C47FzBl+7c3vnrkNp4m5OfbqBvo5EsdCtjkDwoDLQWMO3aN5eFhanVB83Oa9Ni
SzjwPPaV2r0y8YpXjuuzM+S81djL3C2gNzeNv7waz7U+wiAAm+Z1n55HXzooAzShwLQnfmXJpiiD
dod+f82KhKuUv7VKYKJqqvG6WVgG4+arUfhW7Omjz4r4gaiVuxd8tSROv2NDiGpOAMH7RXxq3AVE
75jgGqzVP7AM+ltVxhrDcnBvlc4T593yqamHlwt6qq9WHSOO3W2UBsE2YK9TS3s6TgATriKmMJOW
Z3p3ZXdqkmkk+C9IQ4mIuQ+qsmfr3/boztzwDOAGbD1YkMYXMYX3ypEED30MG6mhfp4aVnJeMuA+
xpLCcqFsE/ulrxumbs76q0hYHKe5+7KYbrn3zXgphPOLxeUhX7AiaTsNN+SBNVmS2Dtp9PDVl0we
HMaPtUB5AJryZ15FUVUQAZdl9Onifsb51xvm+QJfb3blkrc23NZ98eknvn9tgDQ4qxUps1fPrMVQ
969/BDNw0NHHYZCM5M5GO7gNNFYfe7j0yLEHr0MvDaYvr+/mfZjO3JrzU2zLN/iyqzTUR1e80CWX
EHhNs/i0uTgcyoS1PEvh15alxqH11n3kHANkpwXIFKsXFSYYKZ30kqaArAVfR7Ylx1zBWTDajElR
YRMRkq1+8O3kjQxl8DzL9o0I8UUOFnbCzDmH1l3aVPBFl+CPVXHspBb5eRtUKDwFjMDwyumcByeQ
1/Nfa40ztZoIl1ny+DKMbXxJl/CTToLmoCBp4YFuPyaVPxLBYQ5jxpxA6ZAxqa+k61hKMuQ1C0p9
gX2+IP+5t0p5VJqeyLFF/h4d4olJfJNt5mxEjpXeOOrqGdg5VOTatGgsXybJfuTMlCypK+QeB+dn
YVSQLXRykp53ysY8TIHdytmHXK0xs22rCZe566kHTNZqN/cJfRT9JBgoF3Mto3A4WrajzsjZsA9C
MA9+qq5l3lif9pQBerMGcRhctz33+DS31CmxKsRJgC+CC5sXEA0sTJHt1QJ2WVO0uQfLxUD9ry2i
UMeUp3HAS2oCvAXajtlmD264H7iZtD1qq5iBnRBbffDZwnZk9x0+kwiN5ABSKLXkJ6B0BMOhJpTC
Dqx9sOLo1dWWhG70LVLW0bh6KtT7wYs/xJz/8aiHOWF6P4ClgVEOE0P/0UpzYFM1e+YY5CPMFof0
8c0C+nOK6ho3TtSQWYUnAFgFLpXe1L0I9jj4ca3w3MTmdyQI7ydOfmiq/k/JC++YjIlveGVtGj4y
4hHZMVczI2T3VK3HFTGIcnZvQdT87uMw2w4+O08P1ijg5vNo43ywchwOITq7D5jbzj79ng1g54hV
rD6NfWYfa1PdeTr865K5g+DJ5OFrthet8Ge8d/YF78F5GrCFWdlgU+sXuGt4vDrIfHYx4sZ4/Mv0
6ucKKxNGPFjXAQGTmOi3MumOPS52x8LGosLEkOeKHFVjvmocTRxEcCRfBEdWoLNbOY0vQzbuPcOZ
nbXhhWSJfS9TYgckXl3XAMIIKTEYxSdxOxQRzZ6aC553Gnz8YrwZNvgIiqNVJZ9N2FisXgxWjyJ/
UEVfos3AfRCiuyyhFVyTnJ2eneEnq/5JaQTJPHAMotVr2xVX1agpcrzHgJp71Z4MlUsoCpRORH3D
rbB5LPXE8VCyz8tgPHUJYHnnRQvQgdIpfvzEehUTdv1/febINlp8VDvs52f8kfaGnzw85lOsLloX
D62mbrnu/ZO9lKAYBLtOI4b0DTfqeKm1A7I7kxH2Lhay2Ced50GJU6alf9X4E+Flec8FXrezXxOh
rt2C0b8yr2wN01c19Uf+DmUH5ha1ln/ml1XiysX4t/RLd/3XX5Lc6QnkAuJJaDPdZoOqH7qmOw4C
wy1tB9tUjN0uHWpzUBYgujCKb3Bnul1SlNFe9eFr2Mbx1fThzu4aPlq1iGkyL49e2r4bDLK3//xH
4r33ipQLEQPbIUhEQR9WgRIgCnCMx8WRHCAO4PFqEEcZ49nFK5Cdk0H/Q7gQP3xIwiX2u2MS6eci
D6l3B5m1zaLplaUZctK8d3wR7nWc3zO+uPvIkp/K5cOPmw8mkuzax4lNxUzeZ4knLt60kS2d8xWM
/b2fETmMAxZVi+AYL/N2s8478oogAjBa+VySwx2luO0DVEsoEZitSn3r2+BHmuzNn7qRdY/Jwa2t
vRbuzSx6Obap/dw110IZuU1C72+pah9uGiHZ/D610fTkylSwrQnkfjefmnShrctjiCGJZcvf8EQ8
IlToLaF98mfMh6DNuVv2wOpmSAxcWClvEWDWok7lxBb4DdWjOAhLuEdCx9SqBbita1ZBCzphxd5p
61V5cs0lZ9cgQ+DhZU5VysBapukhi3jNxHPCPsVGFdt6KC91xfUVK3yDPWH+UhLkRFa3hFsdDFb2
/M2fKJK1XbUPab1zWGBtLMlHJK/NtzUzJpgGjspSvzo5ZphpTW+GmtT+2LliD4Ooo/zM9/cU2lXz
9Budnw8es4lqycLHTvvsD/qPJ/xVU/VYXzXBuZ31n47Rt3XUcG0n+1RZlrMJJCjLXG99jKYn2CBQ
6aysvuY0C5SYaYnXOn8b9bvhyz6EAQGduonYtIbYQMqFyxeax62idRuB0z4kGM95OGOFiLd67OT+
KqZe7ii/qmAw7yfDx9jjzdMCF8FwifbgCvt3C2uhqsqAh3/yvFQNKpedQ5WkTJHn4GPsJssGxA9f
y+S3bJnv/YLCPDXO/tEpQqyA/Sbwa/c9muCExsN3s3Wt4KtwNWOZSX6NE70go6LhJZt5GuKrLWrQ
81lD0yCBDx7XNWE1PG/bXA3mSSLA9b30LqomRKSLKLpnC3lSkwaro1Akm5A+8Ar5HTMrd4WqUKfe
bUgllPUemGq8CQLsGUEBt8cuMPHkeLcIvstEkKTkLFq4UKi4dklIFTi7tL4jGcFMT3Rgkm9zltWX
cOEXjQ6/06Tv0oC1q/Ct56hPCJM34TaYIioXi361RvVHghrmLsNbUxQSDo/W5yIfJtb1yV3OimQb
jpuRLr19X7zXkrvf1AE9DfLxWBMY8CMEmfTk5mn+hCf1eQjJKXHvvMRBNFwDdeyn6XvEubMNivl+
kGuJIomAk+uJkz16vwK0sSrzeYCl5TMWBOYo4l08gNZKlRFuWMX3qzqxcClJX0kMkyP6ziaeCuAh
HsN0TLcRzImygrft5QuJXl7IhXTnyrX3yuwNa5PE9B0+aNhMWwbJovbvZNOzn++OhZM1R4JwH6qO
dzQoMVK6cD+q6s495Lm0D4TLaMZsy/uxhC9GQO4sZf5ZVSI8B5PFB5vYPsGpa2BwuwgeOgUlz331
ovPOg65fPsEUqZ5kPT1YrU2C2/8jtHkoiubW9eXFguHZZfEhT2tGWA+KTrncq2y27mXzl+Q8ICOf
FMQa5mptTDGVBU6mFCvnTYFICcHY+YvkCYKRaNMhQW/nNC63TIxhjxWu5lc1dhQ55on5Y0RNpZDD
UyCODzGXH050dtxZMNzGpYs3oYv/qbRYoKPXUcLCe0sWyENYAlfZFXtnoNkEDCAgeK3YRFs13GAa
b69SEPGnZsLpo4fGdf/kfUR9Bx53pBjQM36gTmrl/YUhM7cMAkznJFDQ44lIFg7DILhBsZHYGIMG
gk4MTMNNauxarTkMiaF3wbsP9NonEaEMVLiDQTBl7BsSInuDXE7YQr27mEGwqPJ71eDVkbL+zsdc
HzjoPmIpIeuMbbtvIL1shwEDWAorWAMy2YiSlye2v31cVu0YkFl7qHV0Khe7ubNzfq1WZp5bF9d9
zMnU0o+Wc5FlG85ToPF+2mA5WnmZH3nvIzalHA1RweYJyMdZLFxQa7rOfFGQ9vPIeWrU9NAzDX2U
80sYzhh0NI+7Ln+eFzJTLPhWO/vi7m1PnkLkgCaWE7+XEq9pyKYeYOFHAzeTIZKXbw22+UJQe3Zq
Lbyw5Yj1DCQFEokQ9cGmxEa15nFW7YNSU0ayavkivffjdvE75Nmdwla1FyGXAwfe5pKuBWj+8BGP
4t1k9GyICiZD3j52XM2avv+YSxaJM40WdDyyrUmnVySkU2DCs2DJsXUSgs61l/BhHBycCM5L4Mu3
0viUz7p/o0x0u3nOxmPp27divVzIzowH136nb3W+TDRGUCC/a6jp8H0Mr33GNTnFb4fAaV1Sq/0l
QmA/OYmkLYy9PRMPM6Y3UDwTzuI+2qYHbk6wm0PKxmZPPix1/7koMZ+NbZ+TxR/hudhfSe6qO8O/
cEJehpk7N1xHvdGk1iGGYD4fRbn3nOK77cniitCNd2QSg9m5L/1wvrggUZcCmn4Udj7vJfTNIJ9p
MtLWrxnMScZ/6JIn+9nuK06P7BE2DznWkrJEPxy/g3AcrhMIit5zafvyU8N4kb1Zpcj2SbMnffPT
KhE/eo13IsTACD+lD1Y5sG6RDjrtmtkO7dey4KnoIYTXxBI4C7uDiabHtGcvkiSmxTZOcieXfMDc
kV90jm63MarccaaiD628bysnDCbIBmj80LOMomuPzsPxUiHG7jNVvA/T8qAWPOqqTD/pHIgfcV4R
aqCId5MWxb1Z6WZI1kw+tkMpy/RazOq5aJ1lm4fyucmz53xg1ndsagmhzDkTpqucZo8Nw9534hGG
RBfhm5BvssA76vJLXwOUP00Q3uaEK1yK7XrTc7MfUy4gWRL0BE8i3E60wI0lPBYMYE8Kj1oSc92Y
ZEA/YUvrVifvwKpZ25H928avVHmYYUXEkMn2eYDPyIvgUMxMF7S3wfldIblt6347Wr+NYtUWGrqQ
lmDiDVUHl6VWO0znl2Uu3BOLhVsGnrhMG+52xYQInFarj3VwTn4s4b/mVzvtTrbEFQ7FMd8pfUe0
vd27IXLc6O7zZY6Obauuou9hm0zomG1PSiKvXhC0ynDZ+xS512Vm76RF5LMB9LU2mojOz45BON3i
sXmLSyqCrMSdQBvMMEOiQ1+VGQP2qZ7mZ1Z5BlqzeRoki7g+f/Oj4NuWzBrBJHDKBQVCKNYqVSXl
bnELcvX3SU2pjAZuzTYHZ8NgiOdYXfPM+/g7j9IfY2ig5ycosgXXH9ECCW5lN3Oh2zRaXhVWqnss
sfKIwxVIgN/+DSu8vT2mBtO7vLCRfKYk2476m2MGioCa8cNeJrVrB4jDbjlupvuWCgvMVeP7oKlS
wDb5BH+LRrGs/Ssd57WyIBdXaC/lHHyC+ctYplb7xZ/r46ygAMYVM0NdsuEHN/1eLUN2bmI6nqZW
EvVNnUPCqp2Ap74gzaOUcLYDrOqrY1pg78IpyNnou+dwwrYPZgaQaSEewGk+xp+H0mHjUyUm2U85
m9Ow5HPPjWreaipjdn3XvUe1+ccu+IagEUF37adfrTW/1AhQEAtN8kEWCOlGMJJZ0TMJ5Pxhsr0L
hr4F+hd7b9TB8tC6RJRy1Xw+LanNxDUIdmnz9G7L0aXPuKVmlKQzLUEHv7Xehg4Tt0cQlxwu/Vxx
qp77qX8kufdbr6f2v9wk/99X9X/1VWGm+R99VVwsuv/iq+L/8J++Ktf59zC0cUJRFOHFjoionhn/
6fr/+DfH/XexLhBiLwjD8F9N9v+LkrQ++49/8wP+iAPFJuDo22vr6/9xVmG6IqiI54pMiys8/BX/
L84qhPv/bnHyeCdHvkNvDrQCwUX1v1qcdMxiIOfr7CSKQD3tZfWSqTq8T8z8GKEv0pPpAblbw2qp
1TyFlfNngQuAnEWSqQC+SCSZBPeAZdkQ/71Wi4aonP1K3NaFbDL1B1ohhmhiORSFV3+0TlFkvfRo
ctUc+KyAnx2Wtcgec8KFkBU41C5SLsUm6DxY2L71jVzZ79Pm2zHiMpF8bqTVH+M5CXcBS7+tzaqu
W3pnr2FS70aVI6462JBjheVxPVutwk5g7dYwM7AmWHjuMWR1H05cUAOVYLwU4buMQtrG6x5oiWax
0c4zw4vtPbrpr4YNf9KnoJrC4a9+WjyEqq6T5ERy5yTZDEPbSo79bgUTQpE6dCtBCmrLX+0Xb3Pb
3cbmewwMF3uXU93nLudDo8lGib5AmXvGJRyh7uKOHDUdntCtGd0Tej+ZpPWscqaL6y2HYqjf+yDA
GdW5d1KTWIZUm0Jg3EylS8hjXHAWsen3ipmSQYEsvPwpqdwo4uifPAEVMmi8XZnN8m/HyYYhJEnP
o2KjzitSVcmP16BPctLTTevlF5AEyGrh+MuLruQv7L01vDd43j5t6o0OTP3RtoG2Pdd7I8cfQbXF
djLto1TdrY0CnojODRraeAh0nexjq72T9p6zS5OSJFrQYFXqtJqu7/XA/qrBQI6jpAKmb71CkDBb
Cm+V0wPy9plpR0b8MBg/kgCW/8rsAUvPjoW8X9RNrwzJpyIPekg5DNiN5b5OLTOZ291lNbw94//O
ktKcvFZf8hlh37TDNY7GgTUSZeZhYd3wFsl9HNg5m0JGGMrZIeFdUreg2rKO7pOku6VL9uAi4h6n
R7lgurbaPN9N5AkYEtPo2MEjUQnSpc2eOckXLBLpYz3jfzWjD2mMO4iiWW/jZ7dmlGTqdMhlHNVw
1/ik3aaWkS/0wrsp46s7oj/ykbvokESTqSUI/ZhoYAVoqnNhzowWOIHUvEdJYwP64XPHrfnLTaJP
wbvtmGubeQ4vfiTUbwjGNDAWXPnO1Mj/ndqUhTIp0jYipknq5VVkPSD93LV4v0SEREjZ4J9Cahj9
eJ8N3rTtAbBvUJEOwsdBUcSLeeqy/mRx+9s60UiacX4XPjpXm08eZoE1ujoeM49PfeUky76TKLk4
ZJbdaOd/tN9nB99AWmV15BysOfgzD2V0jePFuQa/mNi9u8GMEwAYcjICwKvuXOB/i0WEarZ39qjd
R1teZKHIjDlixhfnAuUI9ZOXHfogl+RpZrn3hrHYSbxJLguQu0U0T8PqoMFxz3K4gh3ejxzZOOqf
vBFvxsJjILNkcQDaS1MNqHrCmv4+ZfsKWasLXFA+5Iow+F0DC7aUD4FY/ZQdRTfNLO6moggeSFRS
oul9+HFo74fOXC1rTq8SfWVe5vE1aKK3udcs1KT/nS+LfwHmsnc9C8ufM34qNhVXoIk+uRC4BWHk
FbBKRuvauwZcejTiAir6Oz3G02Uu6E3p1zZQ1yN8bOiWteOO6AtsSgBMTypWwBIGqgviVh8yJy2O
To2CUKT0MuAm2cThRLZt+fG1WM6K8j5829mO+dIgZUPkSjTOKV3sq56oupVR3pUpR2+VKT/0+tZt
cv3uz9bvFB4i1nKwYPAvg2g0d8mAiiNCeDztYk5kXCnnqCB4+sBgS6oMQAixqj507Hmw/dV30jz5
yUSCcNu7mLrqIvlnjCmOHSpM6yQ6WXvFBNuiDBMNf2PXh+qB0Sk8yTS6drOvdsFEX2cs8G0Abv2M
4rZas/rJEVZOkF7Ton61XaEPor2EMU/uyvc1eZgAalwGeAXgF5zBD9DLPABrUpGEzbdQueUEsMWL
KGuh0vZMowG5DNH6m2E0HUgqlrhO+ysv9AB/18U6GZmPRU4fs/Y6Sh/xGyLHbk0LJ82hZ8IRbJLt
DvZOD9jOHhW/g1gfNDtZxEPCg5InrBLuOy4+Mq896dEo8+85/B6w1annufpGKq23WViND/QXPY+5
xVbikNEziam0JsKCq8P9VqGbHjuUuONYaL4HC5JKqh1zBvJ9Qi591CYJbrEI/pIPHly48hEvNQCf
+r5O4t/dwm3dYzO5I2S3Kdmo0wfpqMc6ZwzIdfmuO7iPaexlVzBWp06OABHn2uz878ExJQXbCFDL
MF/jgv9VHylQcp/E0HxW4RQeMORdu5huBT+G8Kp4AHnEWUGZQWhO6vKeLG149H15M6HqTzJxd10R
zQhUELBpp9pPgO2/CWEXFaTxuA3Id1Ug+Zr6ha4GeSxC76gTOm3mIECNjeAcLF2HWOikFB616ix/
WbwBriPdVjj06kfWsexNHftE7sKhmGV4Im/NngQxMIyB8aR+TZ54zv6MA0QRAfwiiCh5FZW5uEo5
x6ExJwe8CCp4hn1OEVBX0xPnG9AlFMp9Y3remIQ3wPeUFH9EqH4d8Txs2MhwmhWY4BTGcH/Xsa6w
YSCzy9Jg/cd/VIGVjSx4/7rAyBzXH4jddn1M05ayJNk92rkv7pvQ1xs69j4LTL2S63nFkbLRMaKp
qLKfJaF3Zax+DawZh5wzOYRuuFc+jnm0svs6gBMDgPXiCdayTiamPbIz1zOXS592kj+RBcC2MuFw
ZVfItnKU6aHJbDj5zl+ed19tYgN6qSXWtwSzgEP4k5zjLkn0STfVO25Z76y1VlesABehRvNAXq0/
AselvqV31+A9hUMm7T4FuvqdzEvCiUMdEEF7hlUw7CZ30efMTo8C9e2GIxxn8UIpFVd1F6CM48At
HvnrnSKk2rBTz2SNOGfcDN2J9x/Qyq3KH8YBTw8+N8oFLPsxcQTt2hIN1wqWswHoMZeT5n1u6j2s
VxGYW7mUKa2q8Y4MTALtlj82nvMzlZU5k7Y7maI7WGxpzl6I0udhakGh0ppspo7WuF93EVa8QlwC
5oYFvU9j24W5ULkYuhN/fkUrwgSy9gKyiZtzM3PeOz9YrqBB4TI8ePYTQGJWaRGN1lFgL7tyKH8b
F7XXK+CCp3gKYMaqYR9ODiDytN2EmJtPQz2W+4UdPc8j9zypR2qM60eGM/I/8De2dnFaGlHeTRhU
WeJ3d3Fq7zWYXD4gxT0LsbV4Mc9uY8BFXJOty72M/SSQlwgVAtnDro5USoZw95BrdIaDz4Zhe4iQ
L309c0AOPWWq6EAVCKvcRtAs2HVthQY0rELir/D2Q/6q2laSgJ+7zAMG79eZc55dyMlBj8W4xjA4
tdNhXqB1B+sJU03ez2qKHcvmjgXsYwySnIKuhy5B1TYeCMF2F5jf4yqZ8BE/W26GWTr0sQHVIS/X
Z1TcE8pkcW+PvMSkLGgBBrSF1lp17q7Kcrbt+A5xopR9m9Cki0fbTL+XZILemFunxQHF38T8AF4y
7isN1F/kqHevHviPnSpYu0UQRgMl9irCSREt+NH6fH4aQygcQcGqMi8uaMLP6dzP9MX77IQMXMo6
H78py8AP7NAj7vbQUYkH7osAa7HdTLBwMHnLkMa1pMewimvps+0IeeLuw5hWhNtYkkJbkohdShye
po5S3Sk6Wzm9n85s4sOYBfF9eWyGFNB4pyaELn1rGqBJouswNtVzTzEJ1FtyJ+yMnA6VTczwfJhD
84jBC6/RPUuJvdVVxaGnmMKN1P/m6Dy6G1XWKPqLWItcMJWEULYlS04TllOTMxTh19/NHbzJfe1u
W4aqL5yzT+OXQBfZ2yqwa91wr0A+YcMJyI2lNzeyzvhkjgmAjgqw9bOxVWXsibkRa43JsF+FKWM2
vQ0XcypbgYpJfFzhK5vcjWpUQDZlDHEtR/fojHDk4akaFh6cBtXbOUSgjdx+OxlMRVBq8nSI+rMJ
khx3UBOQeuVedKnA9tCRCuY8aoUQaOCdKfQh2f1YYj6MOQr7hHR4r/eNDC4wyM580xbTRukqbSMn
8uJDU3mJrfKN7MTeU4nuXM04ehNILZPFA6TapG/BYPOMjjYskbUPpuyRWyrEa2cwVs5I5HFNX7CZ
0RVuaMfSBeQDiRKjb2Gmoc+ymerP0Y4il14918NtxjytWxCCcHmQC9aMrHnc7q1xHLywdvTVNyTX
4K3cESKoQIKMSZtII9PrnO6+qNP2bvFsN23JXNgGA0oaT6YDGsvvFk0H3HWL2tN2LwiirpXtghho
m0V/Ky8LUwnynpfT0xO2UN+TjPe+yA/WGL7pDdkoqWMLz2YxmIXRyJQ3yzepmj2BrKkpnzaOPvd+
51DcGq5FF+vkO/YAPvwVQtvy+OFWEb/xtkT5JH4Vq14C7OVGahOMziz9ELLbgDp5ieT03gULRLM6
T0W1VXRcsY7KwTnfTTd4dZKpWaPFuTmqS3cH/riRxoHpXcXVC7k3KC4uWrTQhkxZWPVbGxoMWoXi
s93AwKsxf5tKksU3YcIk2ALtAK3mhRgBAY1/UDdTDxnGyJMQuiH9V4ycy4jMDccSUeuZ66GgOiaZ
ccgcpPpSZXUfhsq8yQyk8c70jpcYr2yLn9PN4LCGjjeNAJDAoVmT+Zq73astGE4qgzEfKBj3ZV8W
sLwIYFDQN1QlK/A8Kb+6BJdkVoz2xjX25rg4WhIFB2rOlaKNj2qeDMKdwLM0Mn+znfTGsfM+yBNI
P3WlDfJN0GHw08XuTpXiUDr5D68QDVfV0jCgvl4K+t3/f7pM4ICSzYAuRyX7KdYxxmIKqs5kJbqb
TABQapF6IiU0U5pzAhqStPL2snfzRW5cr0cV7yssDBpDttXauAQ6ws1b6wO7G3d2XPhtd1OlIY8c
lsdj0OIlJahQk/kliBUoE5n5rmKd2Odl+6uhjFnlCUOgdqh2Q0GQYduBzTBT+cLB4lvStPyYdWbK
DufaViSstQ1zKRfCWWnyL3EXyMufnstLGg7TM3qBNEuUs+WkXjGE40nDTYB/T0LP9OJSAzpttGDf
JD+mUBAyJuaTatMORhmw8YoIGL7evKpu4WeNgUW+z3+FiTxHi+ND2eCOVgyCB0CqofIv8ErX17IG
fxW5HbCtJQcjT6+IX55dBwa1jrBzNXCzJBE8taHX4KBVHGKKR6BMtgvraVMMXYslwECBoRofFVyP
nULltlUhUBHi5P5Vdsf0V8MaQ3ZrCOxPagdX/sYsQy6zgjsmReedmOdWcgPORvwZQOHga8JT1hfn
FEbCiJmbxye553R4qyGkeZqiM3bAS2DpD9bQyiZK3QeaHOxjM5jbtKcQoo7uCbpiZIP/jzOF8TY2
ZT05J4z+s1wPUUZp5dYcJp93pEs0DscJ0xw4DDKFtH+SrLWAzA7iJX0KyWNDTz/38oO3I/dmsz4M
/B/pwpPJGgvG9sy0u/0SU8A0Kq3R1xDjkabHipQUNmA26mXx6ujNrqmhby8+nnF6ojXcWKrmRdPI
zpF9c0myS+HKYp3pkn7C9EpLXo0ggEiTICokLM2MsOI0BueRmTlMxhwEBsW+VKslls+zSpSyjQah
0EkxqKPXa2/QselUOx7OudnIqDhNyp6dZbA3mdeNDcTugbwDpWbDqTvlrsSfOsdYQ/Pq4DB43Im0
fWvBJEFfsOtdWCwSn7AnyJE4CpudwSbJkCdNbNV8XUXIThu9IKWWy0ZjG9eWzpUGNrqQpYSUY+iQ
XxBO56BQuKi6OGZ9nj0NSnPNqs6bbM0+zwECF50K+mhbKOT1aj5qhOLq5HqGw9mIIYvXPdI/HIva
RCHJX9esY1ak65zv6diPLo9yLv2ud0E/BYK4m0V5zAbiu09bdLgOl1ImdIRS+Qh3J8JXMM+kudXm
RoPuRgyi4VWNOXpDGxA7mCBA7CtDHvJpekoSNih6nIs1wsHyzMAW1qmGD8CFeASaZfgSdfAswRRu
8aHi9GhzROco7POU2kS09ldUF/KUdUcEO6C+XqtqUQvY49PQs6VxLYgI0SRz4n4JHoZ/HRwy8cp4
W551K3rPdR5RS1euJs3VWjPzZ41rke/TWaP0Qh+i8+FjC+UgZl6S9rS302zv0rFdFJU8ETLFyKue
+3Euj8VErBpAjlUnFxAGjkQ+3Ggf69q5tNWWZ64h2zwi31BU8S7X2Bxm7QUKqWARGBz4mOwnje9y
7tlPiSaswXNhPOTu/uJEdg/uNO9iqfYrvc0Kb+aW2GQm15XesvKLzOFIeCXHcKi78PuMYFOQw2qA
TNg1AcwM7LowUsdZbJsY7SsiJ8n13FI38zhdKiU8RmjROKCpzwhv/Splfgr5djY8Yi98MQRPM6TD
GCbU/yYKskkZLS/GvGnn3fyptPkFl89LbafKWcGRmockppHtq27nxLzJSDIFJkd3Ved+k1ruVp1r
m3lS3bN/zI9CVO3FMvN73T1UVbCJEEvuqBLvYiipG8XQd0UeHKe4ZA8f4wkIXBewbgkLF2aVN6df
k+xQkcWVjkIMbxy0GGRZgCOcGZvGrIVbfqD2rIIupVFVYz+hbPEmAfB+bJq1NFz2nmYHv1gnEUqb
noNRA6/MHNIOxgOwZlSvs84tRteG/8RZuXHgrBQZvTosb70Qv9SQtf1zACsb1yJe06J8dqkk1jGe
UvwD1iYD0KuXce/3Osp4B6HbyjIYlsHcpJS2gqs+qtf62pj9QOyI80iK0QL7Q1jUPKCeD9XwUCna
r9sOd4eeOBuMfwrFDoFPw9ky9U9dLIZRcqKB/2PEpGmVNb99JKpnMj/kYWrGb2VEtWmydUGOSFEK
bsnHUnWbupCis9FiYlESd9vq76iv+s00wmYpbEJDcuzgmwYL6SpoUnJrizucaHevGs8hAFVCkPV9
gQYAhyYTNnKfF2nOfM40bCUxcspcFuzqk7vu6Or+2Zoog2mznqImvhG/eJQZXsTckBeNpnddVeI9
r+S/luktK/us3jBM5xJjOmBOcYunBpl8QTYOB1GSgCuHSlzFUbzD/xei3JrpHqH7Hxq0AZsBl5ZH
F41xBFhYmbWPkWihNYJ50eTGuRn6G/5LfaunFk5kJAqmGOx1Y04QuINBRfCQkR6uvzVjem0kIWBG
ZR+crPx0jIFyrGLYyL03bxvXObBDj3fG/5xW5L92aDFBGmrO57lbz0XjU8pJjr7O3KHLYaJKdTE5
xa1hSWMNSGW1JaQAwMaOU+4vA5IkTfw6egQKLID8FlG56YZJ3ExKmopjOe8MoWgA/0ejOUiZMUOw
7lrBmcUcWfPjtpu6mwgVShtj3Rs/qZMre/4dszBILnUPDcJDaCucCzSKxQ5IW7Orh+Qz1DJ5lKI6
2BQ03InuD47obEfNc5Y5yMzchu492BXVX8aTnsXDhWDilKGwEyBrtJGgJgw3FfRUwLPSaFsVXIQs
tc5F1B1T3Gv7cMC3YHfqFrCb9up2v2imXBpeUJpIE5QYi5FjkQKayPArVujlIbXFI6ZcJmrCzFad
DsKGn1CllqFHwWfyb5x/E+2nLb+F89lOH9RLaX6xw7e6Qx+TOEzhClxjbQkcakDz5qfZm0jjryYg
S8BA1EXdShM76ol1UtX5rQjZGMQGlmn0C20BwtzKXQi9FkRG3rRH6fJ+w0iHrAvcNWPXwo/OK10a
nFetYWwb4ARAj1MflyDReMdQQIws7C/Ryp/KKj5Hq+vXotffbWQX279uwIo2Tc05cQ22F0URrkcl
spmKyQqUdvWBFXu4uuk7xqRyTfIOM6EqG3d6XPjY18UBh7SXVFrAvF3/ng1YkZx6hg8w3Kes/9RG
tdnGg6DxGH+djqI5t43hlCUBjnGNQC1ZVcaW7ciSXhnlZ3yzXj/pbzxx3FiN6FZuk3wkX4x5wLBZ
11DXfhjd8TmYn1OfvIWI85BhYvHkzoMuRhBhoB3sORT7mU+ESPrsxHGCw392Xvo6ImQwJo4E22Ib
1WSkNVENS0q5MEBn9xKGDz1Lic40ZxYo0b86sgvfapGaoDjlG5QaXuRZ9UXd/eGIuRmpeSlQmCUS
x3/WTgSz1a6Xk0R0MOr8lhX4MRauLvPxO6WxsS1JSz46JifbLN1d2y95bEZ15me8KhTI+HEMMPOC
KXW4sNeUdNsC3EIYxeKLiS/ZuMVPyLoRPNppHIP6YCHpmB1BEEX9JCtrwT/anqFAyqHk2g2yXPzf
ECigKCKMU156dXh0pBCdoacUaOY7Sj21bM4yNhlHKGRgybmm/7S+M+QrLHOq6QjNiuz6nGPNVcZb
h7KnHIhMtbOC967NdZZi0cQ0kHAdJ7sXzFjvY2vfOh332zLS0KMBrDijlCMfyqZZjIYKk4uj0Ihy
K6YJeZ26MUfT9cCoktcZkzpt1l+9m4proId4QkCnrho7yy4iU8+ZuBfCDM8teWCHbsaOoTjqvozK
M8EsppdY3JKeRj4W7oEFhLlycFnPxSfDlpNW5r4JuKrkb+3N9DTErzafYE9rYRfdNosqP4jy72jA
BTaG+2hkTMjSaDwLVMOAqTyRIL19xXbLqPqGoenEzgB+9s1kKIzIGZAX1h7yxqi4Vp1Fsg9OqwmH
YzIJFpWvafjdklCkUPAuN2HFJlZjS58P5Bo9BcXHYH+WEJIABF7QcPhamL6M/FKlYe9muN8YHAFb
RfpB0ZRHbsC2GFJcVpC7e2A1zMMZj2pEzyMhoMflDyGzu4jFXZXUzyqDLt60mevM2nBHfxSO/c8t
EOylwl/+m8ZufWCsCPq8LWLyrbsNSW4ELbYXQdAOGBrLJ/qBLcZfp3IDIk118PsN8tfF/ycjZOjs
Glj9rgxbXSWOem1HNGItnL7OupcYlZC8VvjUVDP8mYBQGDafxL+2+MwYaCVEllchuV8StstJRcy8
+IHjkGR0l+sbuOdKVz6LMniHG7hpSTtkWc2o7HURIyOn8EYSIsv9IBcuh75SiGmJHFQkqJ8E45sU
eko6RPiBVQ5SsC+g+BULvppgN+F4Ufqj9+jlEUM7e57X53EKXycn9gmP8KYyAapBewgHq2MiGYJO
5ldKk9O8mawru+K9wIbSsXyptWIPP34tKlxoBRub+l9fj5u+2+m6fJ0innHSngnkajV0fUm2tSb9
lXXckvjC+oQ9D36krexJTE/TLWK7bRmqKN3Ge6Snb5qFI9ek72PeQlCYxrtbMboPnif1ahTIrY1d
FBodlj/wGssiuuV8cYdrx7DHbD8aNhlRhAnHgE9Y0wAGR8OcfAoQTrSMGSA0nvCCwpZ7a2NpDxvD
IhsdxGqV31yn4src/tmoLqmCboF9ZVUfXdxpkI61jk+1xOz6YSGgG4p3p77mIvF6wOqZgukFQ0yP
inLxQlGNCL4/JUQpXw3eHJ8N23lOWWnQRKxcho6KGWxUrfDKnoFuPa/Kotxr6Q/sUSaZhGdYX9ZA
uLJkISzUlz7kR2BK2B0kSSQK/s5iMRIz+EcVOeiXFJeK1LKTDd3UJH0iTh6sPrwYj6SGbMLOVfxQ
/5ZVgc2EOwTVobbyQQHMJpJfB+jaxtrZbnosp5wms0aEdx5KlKXRT09DwhfdB2SJsZIe06I4ojmJ
9A9N48vZZDheqd1o4gbsjCkKpahCeRN118qgeQRRDFrbfGm5E+9kTd8xNSGULnD4z23KtzXq54pn
pDcWU1UHKi9tCQLKa7fZZ72crgzAJJ97Z+zTNDsl9hBfzNSN93Ui/Vl+E56qW59B+DVD3V6GBDP2
e5PMraJgrIIgoSJpCUCqRnBEQyVRD0G5ZuLNtzvWkR/N6omKiY2CpVleq5mfgH/Zb6npO2m64IkW
y5IVqkvSBqpzPHRXxQ0Zs89ojexy9KqgZMCBsFvhgbHV/p+Yk6eBAfo2rGnH5wjwYu0kB+KbibLk
EQfP0D6yUf5iptiPzZeBG1dzEXMa9U8vcSwFPCurRgm5mPRH0WiYfLCz9YnubDIQEDbHLZcMF4RB
ZArC620ypl8L9H82wBIO8+RFCdLnoX7HMOiTzI3Vu9jntrIf9B4S35LjASIzB1cSJ89G1DOHSTdB
8cjenNm6NROsVvx5J7foWPh1KR0KoFjwnweFZcUK7z2XOppxThLht4QHhPFsbFiYgKoyrmzzCPY0
1iNzIdtQ/Ugq+3gUb6MI0RvECjtj/azkICoy4KTRjhYWkxUoUyytItV4lMajDKptH02H3rU2djV8
twyKxwQ8sZM/t834Jw8sYl8Bqr/aeYtYeQleQYZATMSayiCPviWUJAgHFo76mFbTROTciNGL+sfo
OL6FkwYdBlNky+u0MV+ZUjuxeS+oMJf9kHtmUbDon6jwRpZfup8JZxtG+oZfK9nkaGGqtx5BqpjG
faUsARvZlbr8otE8WNW32SHamMRXXfG+jQsbuB+o4CLcDeh0uzxBNAZU2NEubZhcyVLd5vVkAfKF
K2SDXomM7mHO0XbG9GnyopukqxBY+KvmX2VcfukzMuOlHx0Ew6TOy5xFL15a7TYK1HcYoOZWwIPN
Q1TqjnKyuIMh4hwFOKEN4KhTH0vtjHyCvXeHrarKzLdCcV7qWjvXET7kjARSq8ye4xRDAr6RNhYt
J6XCrxJCeR1rb3nTtMcsinAqW96UMv8caLilEW5xC4Ad0tJ3KyRe2dafckw8r0XF9Ce6I4m3DzKj
XtR7lkhYqWzQRQTHOjRiikycFSBzmgGop7NENZUxOdiSOedFBDD2Q3Fr+32u75lBri3VD7HRsWzd
TO51ZAKopPM9UUlYF3Z7MxXj1Qj06FAPcXcivuZMtg7YIsTUi57bArljJRvTNctVlPJwEC4bc6pm
hA8jvDPTJxtjm0ak76AJNv8m1vJ2o+ZIwvi36+HNQvfvYAAlK+tqTN+GjmHSVLZjJjCTxetBZFT+
+bAleGM1jva+bt7b9zi+QUvNhgqt59oG7VXOEOJYrUHMz3dTdTBtc6t3b2LetdIFS12jeUt8B5lR
2IOxJset2YYUYJlQt7rFmjnB6699OCQSBHhs3M+J0rAxbXzx+ngzFmn5DEIXWVubwYF0Rn9g9EsT
CQiUJKi8sk99nrCVCKfdlOkuC3rVG+yAHUuQ/8DoZWA8GjQndnaoq97Fy0ZJ2LZfii5eMwjewZyu
mmnRyHdhdRhZg3vmFF4KrMt2MR5CAMBuEd6zOT0rizvIEJlzKKf0R0OQ6Rk1sG9a5EtRtx9VMEE9
KKyLzft2aARxGToEUS8fCePttdOQJRdHGM9TY93Qgt/DAPcpbhGBAqgoZxbfWAL0oMZgDirZKQ9M
Pz90Ku3a9W2z9U2YvWS+WKCLWpVQLBuiGonDUZv5UYZWXuwQYJ2X5jO4pOV32Z5GCzB9t0U0wCyN
u+c9i6j1ZXCYYlAUTreFsHIr2ZNxmc+aeDG7RwLPDtD3RqHUawcXt8GdkCbPKv6pffBELqun2com
tXUcJjSv2rQpmd0B+vBmiXDRnFHYF2QzvqhKc3bZ73Wa+ai4Vac4P6dMy9bVQOlV/oz4BJlwAhR5
LuVRkc4TTHV6RGbz/TcmpDVVBmAsvHJk0uPdR/b63vHIZeHNVp4LOfoqnCVcEay+GHOQnpPQfVWS
Rd7DJbQirhsCW0gsi212go0fy4mL83WeyaLq/GagU0H+Wfa+Xr1wUq0a2DAl2jU1tDbUoRhJfFMJ
fWEsg3JIfHO0mygqGjy1lPj8HZDO0XrJmKZeBgAdGKJgD+lmZWPPjCGaXYrddeAhYfmJ/2DX03uJ
7Zg2SC29pofb6kkUVEPMhoMSvREPEvhqFkv/G9EXJ52xK9R0nwgyntxhHSXNcyWzp9A+M+ln/9Ce
HBXbu0H81Wz7IevKKttLU7xIUROWnHs269qA0VsekdImFb+DHz2xF0QeWtt/OcC3SZHrrmBjNqvw
afN0PrA58zKIHmyKbLbUFKe5hTwnM/8yZUHYPFEfM6UqTmZI9ElKznQS07rNpE+2Aa0l/2RV3YDj
bPuhupSEp3MqkovIyThrLymoCDQbst4A30HaBrE4jponwtqoL39i7s6KfKC2RuvgnpMZzHAJWcI6
d/bktUXK2515ORa3uliGEYYvysFbxtJpeYwcd5ti62iKbtfiFq+bNyh9T92StBXVy6AzIqArxZrZ
7NzEwqdrxdNGD3ugFQjJqwB2k9FoJ6VEv8vF+ZullAxVcsksB46ocqLTgJSDt8n1WoDJsx4eqFRH
yToHbVwWiIfLIm0Ff5fAAY1v8yvXER0ZTvmcuhSrDkoScmNxqG5cNJZJA/UvDDdVQcye3PFyOZp2
ShuqC5xNMTFdzCOdVSAS9VS28B3ThjqgIGCRtDWvbRNihJzmz9Sjnyqdb4rLkzZrrKorwcZjZyXO
v6hqTyDY3G2kRK+BSX6qQop8rTyROPaOm2qPXGE9JgwMlMQ6DGPb7My2vgKQOFURK3Ye/VDaiwur
vbVobzAYP2xJ0xYKhQN5cmqc+Aelr6ytriK1jU08NFLPmevBhJIzK084go6bkhKBNtLNoV9+utk7
xJ6VhtYkdRn+DSdO6y35FnbtcK8TdBSyxEmb9zQRXs16Uo9el5QkBMBg6b1FSiaU5569w06P9MrL
VHSmUw/gIejOOZPmoG2OuB/vmcNcQW0Iv+vqH6Pv80M7UDbCDklwutKSufskmb+laXLixWbPSDG5
prPzCwXKmgEgjLZymxf4JQko6qkuUU1iLo6nX0T9PPHm0rspm0aQQm3or3rLENqpPrVU8VKzJmgT
e3aTsIn7GYXxyPLUt+aMjcOQbEv3b4gjEr7LjgITt/uSR4R/J0hZ1YV86MhlWfSdGa5ji83cnQZ0
YtJGXxvES6qF35MkLClQd2jEDnVUw0Wiq8zGzNdBM0zxE3sgFsJoHZ0hPM0BqTGxOz0rajoRtdmH
R+ADIZvTwxzirQtVjrBx2DnS9EUbPBqXQJ6Uv9ksaM/USDkTlMrsxc79kiOCtaZ+57x9D8eAuicg
OAU693PV0ZVBqHomKm1NScSkJDoOZXcsihlm1tBco5DsgqSqzrQYez0vb7UJP41ncNW2+S531A/F
MGmbtZ+s48IP+gj5evOuLvOTbCSpQzuCBH+CRjF74yUuIOOG+svYT7tInXyjrrZxiSJg1tE4xUdk
z4DtgFuhsUEv9VFM9dtQE3vT9epGIRzRGqt7Pxd7w+AZM7Sfput80RkP/kfl0xdbssc9lo1Y12wy
ciApaTriltIu0V6K+lsfZHZEEnvrXNVzKsobIvYcNf4kyJIEusS6UzOf7PkX93KwcZTmCU/PEyn1
gDwt45lfKyGJ6iae5Yl0yW6bssFQJxD6UwK0bjbYKQ1jqT6xOT9qVgFX3j01UfUhI7hVWHuPjEzu
YZQxHIUHn2sYUeynqpLHAo1xaS7jVzxfsEVJ8UwplvcD3PuFmXudB6w3g3mLU/Cm4SYRI2PLMP1d
zXrnFybazxIH8hhtqbIvyIJRarXGMXQ4XS1LQltj+2ZL45rnRP9Yrp/EUDPI3WVV0KivEzJp2elr
ofPrp2FUo40Osr83q5dSbW5zNVxGVswmjXPnBje7hk9vU+LRH4U4dCGhmfG4g624rnEsZ+D3DIqx
sZoPSvONSErKu0tg9WxD89CBDi981dT6cvIIhQWiwYlM4JkP0HozmADlDIQNJWS3D8dBno3+lFTZ
2iC43I3I3DAwpSvRoTV5IfmSAxoKODFm8JChenFDsty5PlL95AiWeJjeg1VNLl7LUrcyRkD6wbMx
GaeO+C1+9G4bYznkJkyTxuvzyndgZ1QifoKhu1bKxu9k6zWDca8MB0mBeYtQkhMRtY9JaEcRt+Y0
6MQhphKpVBQJGJ5gF9eddSEYcz0tZaRt3grmVZ42l/t4IofG3IedJvypsHam9g1M0jpMA7M4y2mJ
LeG0irZhaNrbwrCOih7dZUZEQRmxoixkdAfLj3wgiK9EG0+b5Ko66UdCXSCj8kUfuncwsScNovO2
6ufsOk/YIMbgNrFuAY2ycwL3HqYw7MldQiZLHWKqXvgSjAiUElYv5tS8Tqx8vYTFfqAcm/5H7ZRt
IN8RHBEjwWAnUvySzAobRlpPqgRE0E0et37f4GpC/TvP3ZdYAiJQNh54qxnyxNWOXvpoJxKsE0jJ
2gmPxYLJhXs/mVZwDMaJGLqqe3c7GzQDM8gcescwg6/gj8iGuqMztgPMu/esdw59t5BM0wI5+Ujd
pjnuvlIxxjcQ5ZTxMS8j0/bHxeDi0gnZTnIKMqR/VXrMc+tWkxwg2+wWvUYyPrrBWzViwye6zA8x
W41asbS+WI7Z4P10LvIFrFn7ZrbJeBwI5MZFXgHmLKiucVfNFsTagEfKPZqkfpO8XnnVOJ0pM2uE
1YjR2PuJbdEryiYUzoNnJA2eTY3qoEKz5QVW5/WKCzhAZzTVgeAk7mnfaZpP5PBioIiZy82EJIr6
BSIEs7AUPaT8HSbovSSEkb3mHsga4AHujUM/i+/JCX/yigAfJUehyY3X6STJachP0M9SOaL8myWL
lNFzs4i4RxZKDsANyvZb7YgTnwn7jeBlXMAPcIs2Jgoe7Njvmo5CcbbJ0rVZXK6y2dfGKqVbTsmO
ymwSBxZNmb1GbkvMQ7PL83gZhvAYEvVshCiUdGJ2hBaOnqjqjY41xTMMuj2Wv7CUu4PV2ePNqeqH
iMdH6iCPiGePCiGiT0UNH7TESaogW73AnO8BwkoBykIfkQDahvXN+fGQCear6pPcXE8GNF95u42T
yI+jAVaeWJXYA8kLzb6Rwavo0baGo3iiFzTCRAmH+Hz3hhP9NigB2bZ9FGX5ZEGOcIj/C5OI12Si
GHefClbN+gAIeqZOqUz9ZNjuLVDCncj9MXyJDnmeHtzMPbcmBifKyUDvrpPF9MwgGyFPHpWtX6b0
3orhJegY9uM21kpKfRms5VBtISQfNdbAUx0/quHRCFAO4z50rOeBfHe3SF4dZSLmVHV25hLPnWlP
/ag9QQ7xWyMSrH7rrcN5BGHNMs8RyRlW95fAY42zxh/1vzQ/TCi4bcIRR4IamuGhIBNoWDsNxO/a
MGFo02s6eztT17ESMxRiPFXMsRe7qblO1AZtrnFPjOaR6vlHkLsnnd0MCIMzXHZQBDVriogwLCfp
L/WkYUIKXsPsZg9iD0R2w4W5j9rgt0yQOghtY/Tsx4z0he4fQU5yH5QW9ENMYr0icUmwc/HzukHr
pJ611vZTjELyGinOoU7Gv5XzhGEUHdhkvymMh6C4uywsF3m9BUm+GZiWlU+tauwC+rDSKu+qWYEH
iHdjbb3YWuq7CUrNCFLzBt45gm5713WCuUUNchMlTb7JMNCZmnFMnJEgHO3bMQxUzxlioqgrt50W
byzAQbNlnjQnOYa5hnUqfw0HBhSqnl7Y778xMz3ZrfWVt92igfe6Tr0Fau4NESNUOm4OnB3pNuxS
7RaxCoEdAHIh3owe0vAtre45DBquThRlhviJNNrLsUhfYP/7mT7ucRftLGqdVvkSMU8TBxMP/NMg
2kMPtjgfWFXwamjFK1NGHvzsHteENMog8gzaiZDODCztVgP7mg0fWTR9p42vz+T1FnX0w+BmD+D4
TPn/rwnoAeKIYMRsGcp2wb3VyqusO3AP7T9JoKphGbcJ8SCiDL/SlftIadEnir8kOgWiPBI/vc61
D4LS8NQ48T7RikO48EKcUO7gYGuINOtvFMFEGLLCaVjuWdgBlJhmV5HGjcmJ3lSHMM4+22wgADmt
X4A1s+NmNZgOxV8IgzWosj9Cxv85Y/NhBtgW21ZgweAob8NLMrAGaW/wENkrseCKsR3mIdN77B46
nqRldJ5ruz5mMBuVb7mlHOJsQD/L74lxb14AeSp1+JiJsiMOYdwkheYrdozAgdhmJsrapQuHf1Ng
fxusklq5CKlL9UVBf9F0DF7S4GQK0t1NSItRPH3EaXmaWABCYzlAYsGxm/DBo2NPSLQzjFXMdYPJ
ez1wwyQM3iKLVLw3gM4HPH54dGl+ySvAEKMeA91C7aYJnGN6dBWLgBftZcNnbBioTxauWSh4rxhK
s04osTBO94yKL4KvKrl7wl9dsB0uIWLDL4u/ZkagrUKJjiYvXEHBgVvhwDPQG+NX2IzVLZUgBPvF
1SrS3I0G2ANHLEVs06YbdP8n5gKvjAXXDQg4bFtYx8DnOIwHFbKY1ParNtC9ubs8VFZKlu1UhiZl
pVzFQBqyk/h1RlhOm9xSkT/Qb7yAid8WEzazgUw20J0lu7bG7GilBZyLsr6Bq79qyvSW7omH69Z9
W5+TMdnH4gd35aECIVaZUebpy0qp5LYOlRcUMLu5xEIWRaArJqtGJt/4ItA/6ohnigkDFBfDQ0JI
TGkOHVDsrLL6wbUClBOgCAySL/qqF6KLSq8j2by0rXbduMFP04S7pAquc//bIi/YDIWrUVgzuSJ/
t/+Po/PabVzJougXFcAcXhWobFm25fRCuB2YU5Eshq+/ixcYzGBu6HZLZNUJe6/t4OzyS//eJuoy
xfl6VBWQMadDH5uEP2iJ13o/f8BC/GoZq9k1qx9U4ze8yRKvd4jPxzKRcJnmBVPTOZm8X5exBT5N
hLNO6J/c8rWkGm78cdfYfrQuvOa1hQ6CfnptePda++hjc9mE8XLyKEdutW99491wbLTqrG5FVm47
e7zFg33FIH+Eg8puGHByz6LNYmIRdfGWxNR72G/JNWaNjOlltqr7aCOraw1AVVFiI8FtsO+QNxE1
o/diUPngU3ffGxYXecGr6CT/n6Y/3fRd+gUy/ebRb+oDl9WXkbpBnOUUodWDl5RbhBIEoiOCrKM9
pZvUBWK1/o7D7Kl2mdeY+XT0Wu8emfdQpFd/dotVgc65Y0toV/88gM8t8s/CmOkt9MBllkMlPQRj
c/bz4dmC36G8alcW3I5wXwrZrHtWe6URvsCbWmEtfvbS7oKlHYtKy2tgosUipDzqRIiGC7mvrp1n
M3qQOVpHAt9zE7O1eUsMSjOrZiIcrlIssZGFPB9/7b4Q2bF0UhNbSfapic+E0XVjk8NrfrHbO40D
aaXMPRAfHXNgwmSG8YHLmyORPZnudSnDLGI9UIr77vzGYJmU2C3Kp0Mf8ylOxTGk5q1BtmTcntuc
ky1xywfC5kYCr9p/iQC8A851ytqXhG+2BUDu1M6z6/ErJNO5MF6b+Rk/xFpjjSjJQpZCvEQGf2jb
+mF/ueI79wKstFgPC5hZClCynyPINoJYWmuN7HFsJhjjOqTlsK1RZLHa5lRqoGJ6rv4sTFCSxkvF
yYYoZtPgf8kJnMPolB7ieRmPItADkDnl3kfn80mX/RPu8KCKQTumItqUUbpJciw/3QN8fyYyKYtJ
9j6zT7ytP9U3ra+3A37umMlzCHvXrNtsTTZas05eCLk+6Aa9fTW9YO3815VOAAv4mI7Jdda7WxUd
uXOZ1BePGtMex1IoFMZtZHvIf3ym6OjidPgUfnxoMCSGSA3sueVZctHO9ystyIri1cY8wuqPUU94
EfgT2gQKe4pH22qPQ+U/Kf3Wzo+WbeyH3jwZ6KjEpfd/ckg3ciRMdJCBuyAKgIlaiCtMicA3x7A8
eSxG5c7RGwzF7pc0TC6MW1LLu21q7/3MhNgJezhoH3Eekp6Iks2qe+afwxmCwJH6JINT6O4JYnox
GWP3jnrqw6MOTb8wnmyo2x75EHKRiMdY6g00lAbfMwlzfdE/jBLVg/0gTOcAgOSbNXNQdIzYKckt
hCPAaY9Jox6bmnZohnBRw3GQvx3Yry1kx6Cop3NKLI217FDz6AUgVmUO+Llpys3R6Fc64zVyglzy
IuMv0ubBX6J9drUzFcJzgikSCn795VFA6yw62+R9LvR1XzPv7cfIX4TEXwggdTq19dCpB2S5MWFz
DhNTfBaT2DRxGaTUVrrGEmJS2zInixtnWdsCWtIcbWfZMY2elTAyi57m3r3kY/EC0vWDpOq1kMMp
DPUXQQvqRzDKi0NW4sabvntpvbe2fR5RyKURtG4y5V4bg2M/l2A02Ing7ttx7ex7D2G8E55gWkf1
veaq6EOgkarcVC5LbsM8KUW8RiswMVp7OSGgnAb/bnYJp21DZi5s98rcYvfYg6JNNOQg4ZQGEUIV
ozjLrPlrLPHmm2xhMgqVaDg61gxOvtkAmYWERrkzSXnhsCazgZF9RtAIGPR7F8afVjE91swvBC9N
bBTXnAuxasUh82v2Z+oQh4ohNPVTPeSsHELnZjDMDCNmq2nFoKqZFehYkkO21hLFJ7DkW6Pm7SLD
2I84Vuh1cbHr435A2JAnzm1Qt1LH7JG1PgPS/EyW3dFsscjnOIyQw1oDj2E5QefKv3BTvpNCCjhg
+aMxK5pKwNyMWT6dvsDOvCtI2BkBulJsp2xkp1pnHh6Vl1aIs0dusW5+yOjdb6hl0uKLDAaa6v5E
HsAm0Yxdw4iaM2r+Vzr6dWr9YCy2SLvXlX4OycMuGHfmRr5KHO9HanhicbTFq9LTb0k7I6RvGatI
WI9OHhhuHq+hH+IsaPwHHhHFQdCyozc/TUF4YlijIkjjfagRFVhmNotiO9lmrNWjZ7qGQObUuVX4
qCmxj2lds0inYNS95zwudiIFrqOIu8TJjx5tYkrVMkt6K8b01hHP6qA2wtxQ40432m9mnvMK3tnK
ZvO7HMCFVVw8sesZABO1cgFSdcR+ckRfuveQD8R5zyPcPIbeL7o1BuBgsEBXmwzvJoorr1slPQY2
4u0F5gh6Ve2P/JqNCJOz7CxeBp++P9pr+ptnjRht0E+lO0a5KIsQR+XrELilkS2CzOhxZMzeIB1Y
Sd98TRsHSvbJlq8xv/RcndP8uwgJWdmz3vhNKJnKrHrWqHuTZD5ERblLx+KqzY/p1B4zFf8IiPsI
TtdD371Hljzi8DQmFDFlaYMl0ahJFoFhqb2CBHnMKv8hy1ISTOu7RxZMwyUoBNLyyPiMJrnlnT/3
JrDE5CNqjyM+z5ArDsQrG9VLnAIdnl5cSiXIhWIBLO9Yk1ACKhD3XqAqsX5K8LujcwM73219wL/O
6KyTwjp1ESuFtj1OqKY9VR4SnZeJdVcY/sIT3vl9gVyKoEr4GdGTK/9GRqd2nqxSzPQEO2XefANm
+6jJreFUZD/9kYvMNesym+bubQNTfQ3pl+tnW8lrxcwlIhBG8SYZqc6v92ypDzGJdSTbfcMJI6tP
M9cA/zyRa3N3sqXetK8iw8j3fxgVyAnkjzrxD5ll+zR3/sFETbKKCfoFb4+UudiWGmeXlbvDYzri
lTYh1SoojGyzzq1nbd1SbTSJhS154EME5IDmyP9kgfFQgEDLLhFXslgswbwZTvYMmZN590BnwgQL
wGwKCA1EAVn0L8spCOBwHYtpbYr05uY/XPCYKMZ5Pw1/RVXuBKteVfw1xog+AMJflb2Y9aOb4mj9
S9h3GuaIWuVUlU8drXeq/fOcPaiDdWw9d3a5W9KQuRspYAgwv6UIzLmd1npakSZ0HyzmQtOVmttg
EyubKJDcQshiDYjSOlpGUxZZkA8a1VGM74UEvn+ICz+i3uGflN7OSJxn7pt1d2tt9udJim8+r6e3
tFR/hmMA1Le6nlAwL197TC32Zv5N5xVla4WngmkEulb2bF33aajUvg+j9wC1YKewtJ3dAfPg0GsP
cVXdmr5yVn7UvEsVO5vILjzYe9OP3kTwfxEUw/TyN46Olw20zcGzr1lvh884MhbwLJ+toVkfcz7/
poBmYtHxC5I8E7a4lJg8xjtZGsg63LLaErHOlDXRGe3YECYN3TmMDMgYqKhvDZM5kexau3erJ3hC
9WORv7BtnwJWlAhmG6ntjbotYCvcbQ7XKfw3cABCrajcb2bT1fwp1V40v0b2Qp7SgPy68O8GIsUJ
SCMZIoGFs1pnfBESL1Nqf7nx3k9lwLRMajRMZJL5B+mADcsCqCN2/TVz8CvWKjAGafDZOqBqcEHp
zAECKlbCHdLMykLYyMceOafIfsed6KV7I4XE0Vwd+BIhQ8jqNvA0C1McJtsLdGNXsyDgEMpr4gPG
dUwYXl0FmHkplG5yYDp4bWnsyThGU2ylrO6xhTvqjlLUR+cKYsIgY3FGI2HdSwx+TniQJWClCBLE
sG1hPebyN0UeksyQAnO+I/9Pij5owB5kaOaKmlVWy3P7O5bRZmGYOXsr5i3XAulS46KDkyizl442
4jhG5jP6RHJfjPgOyZRL4VjHP518FI23sbx/47BNFWEHNDGpOjIySn1EgET1Fl7Iz/YSylMT5jAM
LOJVnmryFaJGYwBzioaDx/lbyCPulc3QXlJMNv3UrLqHfn6M1W+jn/xfNdHw6kfelLVID1X9XtQS
CVZyLtnkVW166uSDYvYT9m8lMjRj4WAu4R0gjZqgVLxbjCLp1clJVKtQewOIt3KXlK5+LaZNkZ99
ym4LRnDH3N6O1YZhy3rREuhsqh1a3cp5qhvmG0jHYRQz8zeihzx86Gt/4+sfIA+AwkBCrdBK/OAx
JB94bdG0GCmaoHrdff3/5DDMCAechSSm6AVVg7cYyvcOEVQRc5uq27pJtcHQOTDq7Egn6fUnx/6M
Wm8zWDsf9tic8R5wIfnzlUYCTF5tnh19Zzm37NnCjdhIBDoUIDCiARzhTZi589dpnx4EtzTLQx/z
MeYrduTQctgxouuy0fkdtRmzNx9NgbVmwr3dzmgPfDDOqbFx+Wiy6t1ZDLzhiz8y/GWQFlGPptVb
ZYzIzz9zqJ4+ZaKMb7F7LrX27IKRLhvOSkGUwUfHp2xxSRkcUjX/O+DV691bZON0rSB9uaTttQcP
MVFZvyHzY+bidQ8KBXlhf6EUCDVuCLjn2QBJLMHli8EjgwExNDuDiX4yBImzC6kiG2vf1iyc0MDQ
JIJew2Ln8DDcuuEeAiaQcNSK+qes+kOOzWCwP2VyRPeyH+x0H82A0hvEJghH0cNAQIkglJACwvZz
eWCsjecwKq72PSsmbLXrxP5y+dRqYLX19KVJ/lDzUymtFTgD2fb73ror7uQx5ZlRf8g0UZogwWXJ
xB6o5LiCc89LjdaaTaXBGtXsM3AsIBAnEEXd0VUgF9njzyPCKlLiUM16Nu01J0nCO9xgZyDSg+oN
mJ76NhhKxzHuCNRtfvVSxeWL1JfnGlspmT1bXSddQZHhBR6XzlLT+BEy8VLGIIWGKGPB7sUMr4z+
XyccgCDT/DgYDAyrzcz8sma5U/egvg2ydmXAOiKgvEvklhzD/wmwJYQkxJZFb1ognbDqlJncVD6o
88Fi4BrGSAyseOyDtFtYG1Nh7kgYxRLFH5QtwUbkh6FMxK6JokcL3LIcNH8zMvKJo7Lcosce3lxW
1chrvqu8pm6HQ7ypMjt5SHrtNXwOa5PU1jHVXqOsRfWX5i89bdbJdtWziRp5ADm4wFRSh8mlw4YX
1SziAFsOFKxvmR2jCNa591IGRwyd0XOrmWAk1qPptVQWonx3Z/LF9uzg6PkYFdXryRu3UKuWJD9s
MSxtNXWK81ut3nuMjKHxYFY/OONW0aUPX1GiH7U4g4PSHkKmOCbaMK66LenC5E5iG9Ts4o2A7mhX
uHF2/v+/TBa92aj0k0UDp7Ml9038x1pl/WXV0G5KB4VwpMkYsqH+DwC+CuyGFRIpu+vMHvwnzYGe
OyXyx6flIwZiiREz1G0pz1gP7NJIaWuzg5whGmglRNCu46xKApMcGEC8VOXpR+ags6gtjI6Y73Aw
Ex3GY9xfCp8JkiuF9ZlCr5IJFY+7yUbsIFE118+yDFnycHO4+J46MjGix6lmYaRJXkCyKQZ3wi2g
gZVyF2tCA7g8bYtpPVQ2YEOF3XEu3+I5fB+66VwVxg8sbu1V4N2EIhftJidPiJKrH9Ostd7cZii2
RFSdoSNRDewGnqcUgQ+ef7CEC9JymnOkzse+xxak4dxqNy1SLd5h35xOGQDqzuREruJLNzfPVT49
NtTltsV31591DUgbSlItJjzLq3VsOvp6FkW/Jizr+Y/V1oM2P8kyu5RFRKRi0/6bwpPTjJ/dpIIm
D2+x2V8ItotIKmXZ6LIt9PxflDvdKkJsV2XmuTFjZ8GcXEmqeMUwemto7CyOhqGCUalfFBUDaaup
zfy8RQkwosDGS6JBfou14WNU7T/DTpHKduvJ0NYWVg+M0cgV2MTwsEbFcDKU/VwSo5yWXy2iyqbh
LysufiaFrfiVFoxoeuwRr3iH473kxuCeZmr8W6RfooL+/JR0D6EkXlhzuMiig16/lO6/HoVh41Wk
J6lgKg/4HMzoucHUgONvQxIueEFj3RYXPWM3gY66jhBiVSyJkG3Wm9pMVz5/oMbObtD0F+cUxIt7
zmzRnxjoaeynYiSJHQKjHTVexSG/iN698n1omf53/aspfkfrbY74oQAgOdp7hxwTID/NzQ9v+bGK
SdWC4PFa0NtMmb6TuElsmdyLSQZTOhAs8FNm5Jd21CpTlgZL3R9DiG6DNLYPDbddmU8PJsiEFezl
wMrtrzR5MnV6UO5HiNFbo0bBkDEe77N5P3KtDhOm2gkQEYSSZuqOREttJZ/sPLq7PmebNmv2R+IS
ITrWe91CYQXm+pvMlmPWq5fUtVeNvLDQ3Ci0S7WXvlbGackx9ugTrETbjOwcG8R8zccUfsiq/FDa
SNhK8SxDSDUeSz7MPUyJNuWtwC2fm9HazwgEZhBaW86Toh1nZwqD9ja30OKyrjmGGFCl/pqk8j2x
4XM506rj8HbBYjT//CLaVEZ5bSrnCMeGHDk6TgpWwdjLTHARez0TBUXRAIveiPAKI0IYXIbuKoiS
QyzUNc3g4E0bLaS5MKwHyTDLYi1v4fD0ogen5ejSh22Z4artNzISrwQYroym3lc0xDEAKt9xNy56
ih5EP1DfgbCuHqU0kTW4uuJLYt1s8pJmnZ1Tv8n5j4ivg5/A1g36UvCogLtt8fS1HQWV/qFwzFXt
gLdjZ3cMm0Bqttzthq0+lTWt0x18Cq5tokd8F4IvfYkR4hRGvls61mvGF1DSxtpkUc/s1y3hr8U8
Ie1Vu0xLLyZNOG2SiJwN0XJbJdtXSnxw+3wkp8Joeay647J/TxVLSIPxs1JUCnmIO6EFK4MPZv6Z
pl+2mcdMC1F+XDRd7ZO/vzg1+Ze5Cdo7DIItQUCfsjLPBVLS2jrFwoCmy8OGjCRX9TaOfux+2E6E
IYxQqab0zvlPhGp0QSn+0aXPQ04Jgo4R78djSM/iGONjz3TAypwbvNetiLHdOUQh0QORv8vSFUWG
5HbsQ4E2hG2pkX0ssqde0w+OCxRd1OeQUJPFPpmFMPlJ9eYsG6R+QEK78WZQT9pXmU38voh0NTG/
JIrjYB6OoPnedUqhVKCZIC9o1tygMYpd6Qss5e3TCGGOO6UZ/RXjJsYkLQsuM2Zmp50WlbQW/xuh
CDjQ3oGw3TwwGWoC1mPeKowBeBQOOwCEBJr033Epn5fSSkdwQpxAf2jw3/gEa9HuRCtU9xvDcI4j
5v8SFIBITwZy3S7yDhwuPDcAE0XIv13w/qsTDJ1LyztcwiJ041NlIw6CjFJ51qFo7J2NnpkeU/by
TyAYTLv2lBn6c0svMIWXqLx6kFxHLf+q5zKwfsb4arXdwRv7h7KEdYg9CSPpwBsHV4OdDbowYzpo
tniy1LjkDZ5bzBV520AUM1ZmSFgQGP5DOey5tK6ubl07jYaW8FltfDZn8AiZ8n5jmtikf3MILk6B
7sGGuuOj2CcIJbqWOEM8gTSRjv8jrBreE5tL8cRMr/TNoDTqezpM++G7Mt2diwEIG+7BMXw+6mza
tyTKla786H1mMTPbmteRLCt6ksJqTrFOmpdOoo68paP3lhIY2Zik8yzfD1xkyzva3mtIWTnq89Vd
nDLLTofXw2O+xdakFN1VeMMm997jamfNv/lUBIpthRMDYUiL37QvX0wefoG7gRePUv2gaVBS0EbH
IG6yqd1NGtlWbn/UOwRanfiGqfoIUKkT8TPxGnvHGo56j4YGDKauiB2yENWq/KHLnb3OMpoAii0G
kEvFnNKpUOWy9U75fEiYicVLPAAgstVOWQZ2MCxBVo4sP17r5WPRMzNsSeaNAvZc8BGOOpeA+RsN
C15iZdKaOyLcZukdD6FnunvClw8WHhUyol/8wd+1qnlQ9bcnmWTFvPq0Bw28HZUdDOZfERWt2T11
dXMF3kw32m+dFiaKrq9yc7oWevqu5qtkUF8Zv7K/Z7EDryZbdAicqTsjro+dRUhXXKNRGBHIcl+j
59Wyel/Sl2R19BMRYB5S/PjF/EY6jltov7YMAF/v8mRGHfZqKwtgOYrlfwg0AAiFj3Peg3sOf1Lo
J5X8KAnjYfuGPTlGj6iS8hrDJz0xod93UbFOG3T3AY1UiQc6qV8H/QZcCsAq6xrUR0b04U5LwxVt
nX8i63Y90B8NXVmU9zs74ffWPyn5PhtqdIyPGHygh+N9LBl1FsxDmWOz8+MqIlGPoa+YVij3Cqtj
uP2ZWbD1ik+jwleaum+aC0lzepfhb1vqm47GOez2fvsvq8ed6CmqNe2JKlVn0QSH++A6bwi1Almx
5ic3uKLsrbJzJW+zmz8J53nwxJdwHvOx37K4X0U9whj3LyvtM6Sa1ZJ12kRfJTJZo0+3Wi2ACQPW
FkTYcEiF85/BNT/mByLu9jbQHsrtXWP9TbHAdSoODja6wrib1QvASih+AiVsCJ6RZS1oR5hEyAsJ
JKEPhbuG+jwNlvW8wgniNw+Lzc3R9a3JYRajXc6LMvAIwMAY+BUb0OiL4akgDs92ERaxgBA1ccas
FCbsdc5zW3K7eY9mbt8W31LZIEll5z6ChCBsMbCTZg8G5jj+hjWgyh7wRjKSY4globflRkNGt2IZ
CXfGCpByHbKIoC01fCeAMuj18CJLn0Bopr/wXcJ9qi6adZB3Fi2CAjTfqxs/aThrp/FhxBXspo9J
fkMIjvxUNDbjmNcwvqYKEN6PxsQtCpjZDv5LrK7zvBuyM8k09Arup18tMK6PCmFeL9l7Gs1WSE66
I/TCg8lJ4/wZox9Y7NctCP4tN5Y3nZXeE74OBqrl2brGybKs95+dkoHUmJ3ZXk4yPTWWvwO/d/Ja
5kn2D3IAHh709z7lgTBXimx0q3VuvFPUx4r3Kt6RLsCApr1a6q8UGqqNi8WdBhOL3sO8x3pMeKm8
EqnQRe3J5UJvRqyyw9oQ1y6ug7ETD94p7e4OEI/MuEfMNafCPaDVd4sjwMVNWuisjk6SlWPBStR7
6PjdRzl+a2YhdnZstNdq/CwiOGeC1CFkEuVGgCpzekkK4JCe1CSNYxL3ZJgD4uVaCAvoXVTtLoKE
Kbe3GgoWNU3da8RPgreW8TxkqKnfKEZDcILQcWRpYez1oXxxfbTDWpNs5kyW1zlqtRuquk04E01t
YLnZ2mntb6NMh5RoeRYrWeYjrQ7tKsMlvvGQFKBfWQu/3PotCu4it/H7w8aaAG/dtXqH57UDAM6J
0HqucRz16KF3wI8RgbPhyBbkAcZR89WhvGPzXrwbejgHrX2ArZMEYWz+sRP66vsyvZRQqTnwo6MG
Hv0cQlJkeefTNQJcR91wTAB8nTrwaUjE6/oSC7sgh6LNWevQ5pqhit5sS8EChEu0+///ti7IscSv
UYYufxdvwF5PJ/OJ7IbiBV27Q2XfIp75Tiu0ALpKpyvoJ+eUdRaaaFHy/tjMwewlssPtyltGn3LA
F6N5x1ivnauXQePqujkNiNxGrOxU+obYUXLnJ58JRunZJ0bAP4k1QY8zvU+dlAbKq8HbaqYmTm0d
A0EkM2fdkEYBX0xPYaE0ZLnLXDt1rJZOhAH9lYAyg7YnLrrXU8Sj84DLE1oT7i9/3MuaLmIy5nY/
TOzyRl/Ze98tHv1xavhNbRilXhQGygbJ3zcoUgzUjf4CBVCqblDdyuzktGmN06F2mbwQAkYCueAP
qG7SHKugaNUmiQE8xstsTvNAq+bdZByjvHT2EhwdUUDOycW7MPWQkyvXPhXIZHkM28emjCvMvvgn
qUdBzyTDFeiwd+wk0+9QGxNqD8PaFXGUnInqsYdZP1X9a+I59RkEo9EnqGZMs8ffypxML4Fiu3rC
3CGckb71TXMooz00OdxAmI0Cq2w//USBV+XCdVKwkVaUyLXn8GBr7CIf5/7GB2efNLkek0QeZh5g
CJ0Q9Q2PwTOqpzwv7Yut/cE34RCr6g9k5jMKGPHYAt+kBIzY7PWGt59driHMQZcZ084sgkwPv0et
hoPZ0UvG9XCMrYyjvK4+E6RWFynCvT7L4hA51e9A3tMGvTbEoDA5taM4Oi4mPydsSMsyrG0Je3VL
q8pYTeTZrivUkavtuYOII0KYGbHG6ixWWXxisQfzBgwOOX2vpCPi5sx6+tp6Mdr0k48qajcTqLTv
BBV7ZZ2a2YZtj+uNTbyNCqsgxq4ZEUKA6xvnbJEVQjWIZX6I8chg+xou+KQxPNEzNAeZMwezymXc
nmA2HEh9xK+kYRFhEz9V47wC66RpU4j15Rqxq9y7Bvidwv3oFoq3t1gYrbl5sUWzoHSUuRub9u6Z
mNnSor5C92NtUI0anOPSOtvlvYWOfVAOwk0GjLsqZ7xWgV9sKjB6kXXJe23a1zYTJFNBioUDT24C
tygJF5xVhcX+VQBInWeqIqcHEjECOIVmGrB7A4c6xSNTOx0ZaIKWvEGVGVqhfHMoaPZabG+GxQib
9DR7WZEsoR6sbqOxejDyRQTDkazFfRy4g9FfVdyqK7Lib0um2WEGzRGVxqWQcFwKNSVYqVB5JVxZ
Xv448zCs0Gn562JGxtsmcAX9yvu2DU70LNaXzjGiVCoI0ylcaNXAh1jJOsvpkL/IvngF28ZmE9t8
Q65a4BkD/ns3JrxDDG8k1zow28l59fuXOtGaBzNOfq3MSnYa3lJUrST9tr0NkC1jUEHoFQz2xN1P
GFfuGeZD3x3mjSEq3KaJ8+QLlmjmMrLo/Neklc7WsPqfJlfso5VGmM4e8WuxNjOdnDWkY2WBfx9U
WRKMpH5QO/m8vkUvtloufkhsYFxg4CUEVpGgrEeQ0k4aQNgQIttkeuSBd9iFgIwfQgdvLKO+VXoU
QLnODNI3smeB45dADq3OuFsx0Xuk0hE/p40/emJCjEtKBzV3eZ9pwnIGtVCN+K7KSO7EfNEL2rWh
RqoHpQkXNrk/Zu9jw6+hk/7PtC/75lTH45fXujmmcdoTaSJfLRZz6FwNP0MfVRd2zdUl1f/GaPSO
oT46u3p2H8nDzo6uA8qWqOmzIFe4IoFgOwEPXyUzLF/FAo7KGBc3gY4HaJCniaHXuUGMEKIOCVvt
OWb0ffCJ3pQ1BvcaUM/K+od5ySM0HfZCOPxkQv8WlX40I/DCXuvUh5kddYZWKMrsZ6QfdgafPHYx
AzliekJUZt385nOKjD1zPAvzJ8y3aKRn62PdWaWG3OLEGqA+ynDbLOb1aORq6oudbnYOsDvtyHem
bX2tzDcec/auqR6IRkO1zuWydVmfGya9S1z0xFzBY04GZMFQzywaAamOsQP7okC05qazH0S5Dxve
EjjKAceYWVaRkzC264RkutipjstD/jDbYLsEgy1UaS3uv6dGmNFeoGhza+D+Vcbhm4szatAPz60Z
LRNjPEd1fmEUqdamf018Oz81eshCcmoaDAuke0gNVoJ4c0brWJSVh93K5S6Iuh2YZloB0W/9aSBQ
UhU1Xa30MIiQhmi7Bm14hbbJd7XukPtoBbvPrnati1WRU9OiWAvd+qHxjCVSl8KM+6nasIAqmMdH
pD6LWhyLMPmwdYXTd4nsTMRiF6sM+HiscuTYfcZd95fbLhV0aQEELgk2nKgsBA6kLcj1zABH1vrt
sYhQaetRm2x9+n2rjONAM53fOnLfUmls+dvxmjPf24XEp27ygry9hvUsLtKPXHrDae68JwR4NvY1
eKOO54NYt3mXeuXgQ0QB6Df89Y715eTVXJ44Ga3QdlZNNoKrgMaBTwW3vOe19H9x88NA6ZblC0Bp
jOx9X2Bdy0RtwVxwa2aKOFxjCKTfE+ytxVMjCySScTY8qr7udnFmvLR1Zl9KIhVA3CCEhZetMRJi
x/iILv8C2tq8hxGb18EGgNy31j+YVPqhanGXj3PkX+ZFhj3QPNjK2Od1aJ5sVDopv8e5Rnmytvjn
iWuZuv3EvYksuXgFSlgEDcxfHGnRVWsgP87ZzFdTw9M12n+aL96jVFHWQAB0KjKYU0Zjs2zGoDHx
b6QdokjmFkCmew9IfgJVmJ65VXZHgGZHRitMe2S2xzgFwE9gc7Wj3Qc9S+u4aQpngK88ikB69gJv
M88amhA2rd0KagydtKsf+AgRn3Wsyd0kARJZOPHGGUMcrxlPD7BfDIDWVWd+skryJFvws0Wg51fZ
1NZdejDZSFjdJIZItxPlz3umfcb2OH4wuhekCmy0CvmZzFVz7ErUEpZhvGIKeG6oK69zlhxteocH
wPgPbH5UQKl2Ry1PkpuBDqtq+YnqyQ1mBzUAYG6geY7b8mo57ADaizIrwqqxU0zgV9eu5uj0ormJ
Klowjw1n8xOm6tc4valudC5d6nYbave6Ibx8LLTLhIhBt1lf2lp0gR7RnmyIXLrTILeuHKAfNAbJ
mFxcj+WjnfsnXRMf4YhqjyaTWaK+GBL8+9QTi155A3TFaYm7hm7ZaM3ZdUK4iPDigK37xzrSDkrQ
t6BD7rcGyeerITNP49hlVzat60aEHzVkdfQ429mBpTdAp1opX6BzTlDLwWHzlc+0glS8R3dWKNyT
6GMYwuLsTzeSCSN0JEswisukiaTOTZr5xsaSHc5ZEatD4uUbCyQWOq8zZgE4Prr6wAB/mJLcDEij
/yk1Ye/c5KRIuSotFjmdZ65622GtXvZ/xKvgaUmYMil0vqWDZCfpUf7y9QGHMJpzAXMV72Q4rDNT
fg6eRYNRhYDOok/Dm+7cnbuWZnxP6C6cuR4kmtkR/mYQKQvMDn6poTC4Dm0tLpKtYTlmI4xr55DL
iRMLUa/mzc+OXvnXYjQ24BJdLvAJEG/HMB9gCZFPVC1RKRExwbVC4Psfe2eyYztyZdlfETQWBdKM
NNISpRzcvvO+9wnhLfu+59fXYkgJRCZQAmqeA4Ui3nP3e52XNDt2zt5rp8es8xZtRPQWdoG8cRE4
lUYIsK22pgPeNQglcnguW0yZkQ1cJl90jp41Hr0Y8G7uZcOBmcR3a9LQRyACpjq21CbB3GOFzT0T
QKBJgCIPAx80HvyscduL63c7GfF2CR+4sjvR7efOiVH7aiQ0cTkdjMy3sHVKBiYONR+3MuFrptzn
XbwrxQNqdxQkaGBXSZV8IhRnQm9oIuYyfVM7yUNYI1OVLDKbUJFG29cmyMARAqBw627vaedbODVt
TEKx926lL3kbueTXkRI8EtQ9KuIe6GaeA9mWbxGavERXNYeAtEAEoG+FYeCFP44GJoe2BQczk8k0
1igK6cRuIp7nVZYv5Kok/CXlCHZJjEhpdmH2jrhxh6HZu+juKmlfl2PzbAakBPdleKdstIlJYDNw
RrPbuuPw4kHaJ3C8GwLmKRyCyLWwmhG7VTjs0Epj783rS9OhXxGqIXZb/dYQ3DbBjKudxs4m0H1P
liVHlXEkJ1hXYst5BhlnfB6mFvZOWFwDhfSBLOyTycHkgmcTp/sX2V0almFx5j6Ru7+ZZBaQ8dMH
29C6twz3UmJPxDq3qTEYbdy5RRcTneyaVOuBVfJQIC9roLRvggkhJbyZdoMOeVynsz78rUhjAVTH
njdwDqJNoykqSheItQOmXKG/xZHauqilk+gtN+5LH2FKETUEEIpH7avh8L/pruXPP/769f9Md3Xk
v4t3ff5oo6+P/C/rqJ3+W8br8m3/DHm1xN9tx4P4oU3PZttX5LX+M+R1+RubCkwLx1Euesy//uVf
Ga+29XdtujYFjKvor7JK/PUvTcGo8h9//eOvTOHx9Z7lSo+/+s//8zX+R/BT3CI+CIq8+R///Ze8
y26JiWgbvntJcP3nlx2///FXV1iOtoXreNJS0lWmy5srvz7u2QD4autvbWkAbx1pomoTjVZ3x6jU
bz/I6VqxtTX5YQKkOyKTJtzxcIPb4l5HN4K2mw9NzsF8ZGQlQwtcFbpiivaYV8+yfHZYnYcnc74O
q9uurTYxZTh5GuMea/3k3aniy3Ov6ci4/r1jPfzvHfpv71Dp/LsbdIVk4KOOPv58cy7f8c97U3h/
V6ZnEjzsOpYQJnfgv/KHxd+la1mO52iAJdBVuC/+6960/y4sV9muQ2tLm0Ce/3xvCluYSgvb5rDA
vfv/c2/yrv7brWkLbZrSRQbO9M527SWc+E+3JinfXS76DpOsku+eqe+TSOJcZEv80wX51zPx52dA
8hv9z5eS/EbYrU3bEVIqRULzn18KeuFUdgMyyamBgGfQfhm+g4iRr6VtVKTlV5SNv93kI5018x+0
aOCyUJHGsYOdQVe3Rh1fhUuMXoylem1lFq16eIMj7bIKSC++iqlGO2mUQB3wgii6jkWMwog2GmNb
da8acoQVG/IQYM50WN/NwXptIga7kOpbKs/85AMgq3qSExIX5KNfy5exuIOUiyuX1ssMHnAeUYpl
5iNqkztyBs6lQTB5M7VHhTSJd9x9U2BB0/DsXZmiRMHK/0h86ZfsR+Z2ElljXoAmLA11CCzUkiIl
pLlEPCN89USMB9iQjj5UqqzHQQQTVrXhNa/6fcRCBbvCOScVJ9U2HY9tqQ5Fl7yVpvOb+M5No3Ek
xXBukLK85h50QYcR6RrCEQxEyzjmsV2sVWFeuni6L5ryQwbZaeAY7zHlgQuA0k1FN3AZnyL3DNn+
G7xYPw+fJFfLtTTpPeOHrYhL30wpstw/vmOsJ2CF1jNj9owcF462kRW9h8WumEn6zRaWdkj0vDDr
m3mqmZPJDwBmILNhjRq0+UyZvpcpQA11laB83EdpTAlRZD+coWFWG+Zt22eL2gA1oBpfh6wI9pBE
3+qQQ0ORFl813ZnGmwgIAa/Y10w1HFXRxtNyf6VIRAMXymEIvcbGGACpGIlK1k2IUDVegAqlhXLU
umgFOi7UOECwhr7UVLUyc+SavYKmToboeHkP6MeGzTQ9Gbp9rbMZ122PsTfLNEJMzP9lfKLvkEN/
QjZjz8Ov1RJMA9CWzglijZhgiNqnmxHBq+iM9rNmkFNkJABJzAqcb/CAMy4XFjZNAKNMAalT8LlZ
SJ6YCdapu9fN/ESqACWeQbOpna9pvIEuXGYhtE2x+Lj0/RtJSJ0uT7E109iwNISq6CRUAoK/Tr4b
EzbprY2Ph15H8i0aCOqO81SWzH601cLHcfMLnyIiv9TtiH+9maYGW22ek7pmjESPjtHRTZlqY2ZN
GkWkeP7a6+Cp4cMRbXo0TPLHYzKBIWU5ITl2TUIGlNeZv27tXVtV8+u4zQPiERRYE2l/MfgAZqKg
JhGU63AE7BGGJ5s/FEiaENQUDzZB3sXIg53k3sls+BeROcuEBGAB+eJ+3iILw27ZDw4laePggE8w
U1Q3tAzLtW+236JtrnNMeGOVRlcZ+vY+pvEdOxLLElaY1UgCcIPKXrdlyvyh4U4mFiyE8BKTyTcM
2Cv7nUQtkmvXgY7UM0uph496akrk4uV0NCacYINbPskYZxVDglQnGSpRYmhwjOFpwCckcIqt5IC4
JaDLOUUPSDquAqBowwhKF5w5RhI/Z7JvIY5qPr3eeioY5KCPq/edm9+x5t0VfXmUtnmW+isTMYF4
CP4xRfiHknzkwVHM2R58c3jXHew62cx3w5DSR9kzNLyT2r6aSqbWJUVEYDBVmSJ/XKp0k7UtXs8l
cRmBvW/GiE4scrpGcQjGAw9RYomvKDBxOUH1ACCt3QlYzKqiC5PGHOMV7JsyW8TQVj1uUYggnc87
ezOM5bk1ND4rjcUuBxKg8LBvSGxESwUCSxmraqwJR9IiP8w+Gl1k54Fex/67IzswDs4t+GYVjnfd
WL3YMOZLu3/KQ2hitIYGa9qSObc1++6MJw+0x7bhFF3PIwTsYMOIbuP4HaYx/yOC5UBXbjcJG0Wj
/+ZAhhwJycxNxRxi/Kxa3E5x5hwszlgmRZj29EsVRpvWPmCmYw03MLriERYZDJrWwZfmBFhtXWiW
FuhPpVW71y5vxsZykrP2s/SG5y7MzgMNBpzW7k6qhYvERCp005MRy8/cIPAOI0CojYPswI+Q/HI1
MX9tChAnrX9qMsxpkq5JcIWXjLIuuvg8lMDZHou63RdIj4WJ/qVox6WFZ36NnoHvz0JP1QA8ld+N
MQGlr4xvb2YhxE94w/kQ3v21QQ7phKzSbKDcslBfFyYdG6Osv0XP1DLR71n7YU7pOSzXwhsOMhlv
upzum8hnMtTzjxaECcyvHmRWea38/LuD9mkamn5H+aZq8VwZ43011K+iR6hSlkf2IVu6b32r5eGP
jaTcNwR/leJFXBOsyQnfRYPRRS+CtMmV09BDnwUCCRQ5rniqJcnuvHV3PjL7vooSsIFtcZOX1qdl
dXdp+DTW8hTp7qbWzoXG7V2o61MLBaEVGCmy9Da0q6tGME5MF3mbME+5nX6H8JHnilQ25d/X87Wo
0uvG1oRVKBxGzjO507dVtykgpTYAGCOaLOo3GsqTo+IWqqh+s7r2oRfXsVvtksKG5l60r2J2zv1Y
A5x1cFqR6gRsa0ZFWzvl3gb2VbrBR+U6H8Ix+djNrSsBAbXVYQrjXaO8Xd3oRxozV0TgYrGxh2c0
lkwlxEfTBZfYa9+9kIVknK3nfH4tcvFujPmPHK2LmY3L7rNO2/reqYH6xNH0mtU2EbBkLXrEVNpx
8hQ26rEdDrq27mXX3NJAfxzs8o6jQiGDRyABn3CAWnRkaMqT9M7NTYzW9tHP5zNB6XzIuXXHdrlP
G3sX2O5F+OWXkzMmU4X+tOhcfGs7Q29tKLhx8hDHu8iY31thXilBy4ESkH0z3jq0h3xv+g798IKS
7oegSqxdeDt9z74TFEH9FHgbTBE0zCZ7X2BImTz3ibmNuYqaAv8LxIEyO6R5f0AnhjnzsSjNlZMg
7DBHEEBBCcTVwjcc2B+2Ud4xZdhPQ58T7UFsl5E/oc5++2O4POr8nMJ8H5P8hCb7HAUNrcPwpqHN
05nqBU9NFrz3ZJHUfHz95D9oNzhHjVeuMTg6ZvlKq3PP7PttSLpLVDNQpt57xRRIW45yRIrrIvIO
akTBGszNXrHGJHqp+mpszABQPAmXdnhCjrhVFtMpSVZVUkXv3Oa4UnLzxaJHxoyPpAWrGTYWw3pG
RGnpXXHofLNmHORiOMQWJgWzPw72vCQ/85213AYDnl9YK3nX3YNxvIKjse2JTuS8ujb74GRP8Ibk
sI/L6KLhBzFFjhdkhLcQjDbxHLCr0Lxm774XC2Mk+7A7/yjs8caRDfAPuUMscloez1y16xylWDgC
M0Jt7IqB7QDdIcPqOlVPGYL0OvCv+3x8c0nPGkrjyw/pGNeFfWsP5b7Do7L8DwUKGfJLOTJdTRXd
JeXsTbARjeHchc10VcKJrlhp6/F1KveCiwlE55Qn+tUa83Uv5O0AqQCk4w4NBZDN5Lazh6099mtX
i0fLBTBtIBryYFY2xYVgu2NgugDlhzvjPNNrm62veep22tqOLmMYMV2TVLz1Ydugc0rlG37fA2Sk
O2KvsNPArANr773bxEimerqupcADWTx3Jb++jxNPIlchsCtq1N6Uzk098t1pfElFu3aD+loMGWrS
bIv6xGnNE4DH7YwntQZIODB3MSH7BViwi4QovXDb6elUswD6Qh8786pJhn1kIvWpF0SRt5IjtnD+
X6jpZhhzssiQEztil2C0JzwHdYB5ldHgnyZ5jL3i4tVwEnhzUJu4/IAprXwN6xvcUnZa/nxCngIa
f4QOAcr41iuccy375+VTWLSiRhLuNQ3lskIOSpQB2JqDa3+LLGRkI3cLzNIvfAa5476GNBjSrBzk
dPBt99oPFVOf6G40UtyCPrpCqojyvqaBbigU+4yQg1OPLlBV7nNqLOAYb1dRmQSY5K2y3A9OfdKE
43mIXys0j94YEWsbHrDRdWTeLNi7kCkAP6VJm3dyZ365pZje7AHLA04nORJ5Zxihb/CQcxD2QHI7
g2RdfroYhyobkWitCNgBAl99JLtADJDAjubs3y+x9mW5oHRIDQr6mwG9EXaXtaH0puaiC+6uhsy4
xiafo42uRYLOFXIvH7Ls0ZBQby6vOWOwXi2fsR6Cbd8olkgOYE1Al3Lkdon0XQOzL0RUnQs+wWHe
NyVufm4bOYJN6OWmogr9g0OK07dsYVupBT26TnNM/bXFhuQfW//bHYujI8Nzjhd/5jDBNZRAHr3b
lu/3ZbFLkISR4UhS7rBjqo5xi+dwOQUX3rU/pc+hO551Zx7CELndMr2N0h3tfpg1M+f08dJSb3E2
vHIDa5OEEc1jAlUNxqOjfdMJdSX0tLFse5en0dFS9dYeSBmS49nA7zPOqPsxMoats69NsXUMVM/1
dDF9MJTVjokP0DZNtdlcFZqdDaFkOhFHx4Mfov23uHMykhVmXL1O9GzP89oaX1uS3632LXd5LlZs
1xvhu1j+o3Pn5AfiT9dEG946NqU2VM+O8VCL5X25n10C6E3eoe4aYsqCgywiBp56O9dYDjB318Fu
CkC6YBsTCI1EP11por4zQUxNA/YD3k1fHBJ/uKJlDkPFvfcmdaVYMBf9t6jdvekMu7BzbzrcA46G
n5McmRLc5WQPQGjzmVyj0HTqbRVld16UHnsI0nkxAQAkQLwBNZ/KIw0jrDHu3u/kUUGX+aNh3cF0
LxX3EXlR0MJmE9QN99aynhEsi0IF4Z1v7ay43vn1J8I4InMAMLjudrkQdGsYOhPMg3os094u1+BH
BzN9KQvraprfVZ+dGCMfQi+BMkYagjsdRvbgienAchFlYu5L8pdCFQBbhk0un9PQ3C9rYWUv4Kf2
NMHJEmT6RHZ0RSflTpbzq6dcjsLN2U/aJ59R0WbIXNIB0y3BzdeiMe5bg8EjnBwo3cwU40vrUSgK
W0I0STWnC3hF0wRPJa+Jo7DfyxywY6mecxo5K2KTfmo9YTSKrIvTqW97ILm6rJDD2y0SW0EGzLRU
tD6aziZeomD69z/+zrUmAXcSbkwBxiQZH3m6BK5p2a17doRqQJKoMgMpRuC9MHKG7T/I58D4LRe0
SOrZtIcskwOszInwyjB+RLVxnw/zc2ouA5+RM1+j72nQ/DImhzF0iQpon4UH09iaXVgdHKXWU2RV
q5l3intcz8+kFyxMk3ZvVYv/neNJ7CwSjdA4o0wzMNnTtavaTmyTiZ8z9v1NbXhbGHSMvxiRHxBY
7E0t3xFv1QzJCeWpzQerKX5tY3nxmSlgMS3ApVT8WEx2OB2ixSSnhXwIHk108yxtZnAfhKxMjfVb
TtnPTJ8OZ5eRQWxAfDC5GGOM9gPA+kRLKLIWVEueCjZSDKfo0QOcy8twOofwrwAfuwR7FUr0rCXl
DFIYD021DZgZrfxiSm+crD0vn6krQvYymf6Egs/fGdx7IPU/BSaVlZjpGaUq+5U90/KQ32Qmrned
FuGx7sffqkJylfCBFIZqV8xpu2W9iHhx/dT1xg01IJglLm8QBJBAquiVkCWfoS5vdWjls43If0TW
Gw/yXU/9jenybuzkp9PjDa4JB/Ec8k93yjdBGO8Ls/1oNRfSoL9CY8h/DGx8cwVrPOF8a1OiNXCs
6DpLrlF2lueRIevOKD5yv7kvHWZfSRx8tWoGHWlm93l8oyiYUKoT0VFxtRujPZhm8qU1m4CKoxMd
3Ry/ncuVH3gvhOtG+7Fr9woI3To22HJibzNyQihHznouvxxdwtXQA5EzkU/SMONC2cHOmjmROR16
AmMId8hyfQbCUCj41C2VFytRTsH6zp9oZNRl2myrOPgdAlsS4aJACFb5XW88TYmxJDMlz7Xh5Cej
uip4gvaFnOgs9LnEiUQmdGCpVyOAK1NkujrPHRO18GOSUQljjt+gzLBnI5Q5G121H9v604vmL9nw
6eu62g9BgNxxb9XhtMOMQ2IBbzsIyP6iwngs1K0dqOps+gRTpNI612rJSsfoOvkExMgp+p3mEn+G
e2dk1DiNto+2y5i2w/zrBx2yN2/Icb/G31XEsbkPnKfM7/mVR9pvVRBvaQ1/To7x7jU7D9E0Xj4f
I+VySU1mglE4C7p0lPYtl6ylTgLetgsj+E9ui1/ECVxz4/tRtemX828NL1ChC9yQq1y5963Df6dm
K7Zzx7cPqAKp3adDHnIInJWF3wSJHG356lWJ0j1ZN/lokZ81DtNmTtFXTCWQO7yc7KmLZqTPKaQq
+moZKv0/PtoGy8DGMd2jCjnXVFX5Y5T5Tyn6m7LwW2xYXIY2DrDDdNZR1ka26s3EPzdIW9S8WMVG
WpVBPJxEHX+RmeFm1DljwFq6rEqZKJsdD9OPtJEYoTx5TRzLvcZnBwbDfh8FKDbsl2vwIldpi08R
eW+f1vONT2zUSXTjPcT/jyy3qv08sZcGXptBWERtMZq4Vw0BblzdhaH97jg0XWsvOUue4wB4GRIc
5J7Lq2AlcljE1HtclweS0q+NgfdoU2CtJc6fOcqvlC4JXpCUDVXdbP1fPy7xt9pWv2mK+MHRHNvL
FhtVpHsoWio/VF8tGAo00ZgGwemIiB8WOyx9A+OGfNlKdO32m8lG1cw+9A5hC4aMxUIkAm4u21pu
jwKoPUAWNERIqmixgqroidPMPHqZadsdetglQc0KZSX4lvCU9Z55MmYo6qIjWyHMfjqz/PFtaABG
1wFJn7dpzlM82fVOhB7OqcJcd5GdH4oWlkC6dAWV/0Cbg42s5VQ0dsl+0N6NmWTOtdukSGfgHBZz
rDaeRz7NMjaZaMcMU7WeE21vyDJVK1cvd2pDSk6ngQBRO8h8/EHsYm8M0zx0i+8gkbh04ROvHLQg
bP7qQKrWwg/lpWHMXCYAKlbFZaosWB9Vi4qr7x/61GPF4/GxZ/N6TJMrCKw3boHuLFHsGTB41krx
D7DXd3weyW6OXEW1GzxztqfuyPnsoafB0hiD8hr//6SncN+1uJT8qn+J6O0f64Yu3YCwBv6gmTkt
Bj73R4M67JuJPMEauraRjJ/L2GsuaZeSFKAPtYMPDsRGjjhPodkDd2BgDF8F7PMrD7uyyVQKOY39
pvvhkdCM10GSudsEE8UrOULEIzzqwCxJcOijU+Yy7u0co6Gb0XwkwHg3cf1oLXAFd0ACOiuEE9X8
1eK1XPkq/2lK2EXVJPeTzY2iFjtyNbkvc8b8Z+zJXCxdSpaC9pe7oPiI+3yBgLyLLefYDSzSy21i
wxN1hIL1n3EjC8nHD784WAdliNMoASHrosszyYDXgszpCQRlPzb7IBE3MN/MQxZn97Px6WCK31o2
RHzHtseT4xBhQZBOsU07u2Jw1geblmgie05jSIiPSG/riwd/124Te1/P1qshoeKEiCPW5ox5qeq7
19QjnEgtFi1AVp8YWY29xcj00BnuXYvS6sIlMi9R5L7YgXwYBrqrxLZF+3nRDGqZZVtg++hZApp6
cQizK+mPE82RrZORmxri+QYDAjUBz9N4p4eMGBkGc5toaYtigr/uRNTdYcAqCbSmDZBTaooQ41Wv
U4yjweL5zro1WX7cGlPynYadRXckuSq69NVEdXKbZ4/uPCZ0nIyatGW9wa/CZqZc+1SbXw5KpYvU
OBEHGw5uFAKVD4hlHr0W/YuBoBDFEWcEnNFe026Yui7Z5/SB2jy+s6MQz1Jjg51HdS+cDjJjNzwS
hjbAmq4+smS6siOGBI5wGPpU8Ds5mT2PBZtn2MJcssz2Ppw4Jhs9Hu0Q/B4pbJzgCz/cce8ALwqG
uzjHXRfOHh4i1/nyJOeOGamO3WPS6Ok2+YVrsSEBnBohbiRZwEtB7UmMkSwAZUO+GIJb4dg3qrJf
x8SwUCzgZ7Rq+TjkBSZZiqV6Nnv6Vz65c+6hnLAu9IDBJtUWJ5aBJp4vZQqvTUg0Pp0FwbOcjz2h
J23JUWxIn9qe3thUtscslSFH8qndy/YjnsnukR2jRNtAgB/11/O4YOB97a1N4rPQnzMPQQv6XJPG
QwfSRZ3fJ6V9GBs2DOEYZ+M5pN2zDp6KEQXzfYCba9NRc0AfxJ4uOCtg1UAoFxTLk7ANxEiG5+s0
VO9GGi3wDAo5Es631mis+qJ9cvRgHcP+CSsEZi7DfJFNTZYZxfXaT+ZXPVpqJzsbVzCpvzBu2u1A
N9Vw0g9LMBkKfZxatvvhO7NYd7qkRxC2r7IeBMZSuh8+wv6ZBCDA7hACkJZu7AZ+lll1NVGmNJ4S
8o3cARjUQDgNLZSk2Gakg3HqWWbZFKUzfdShZusEnwyvX1SgKViLaIGv28a0oOlQKZgIeUMYnpuo
XfT1/trNBSqqHFWfDxJnZxrjK0YabBMLpQ2o0pXBLL1A68b8unozQyWJ72TwifmfjaHERuRxMMNJ
Rr5Uc+nbYr7QOMVQgcUDvo6zsbrvREnQQmUcbjxuQW6m+tCo8MPhyio7SQ6EWgOqdLKPPgYNUNXj
FVtPeCizYyc1FSsOcw5ShjzKrN+OJuCdIW5soivEsTTn4myAMtq5BfO/CfvDpCxyP9zxtVxkj0HA
szPHJP4VRPpNJdVASRvVjKttWkviEPXPbKVssRhuYYl8Bn0677ximXMFxlEKeGedolpS/VmU1GiN
2Z5T0dwxeSmOY/Zrxe0b02kSMdnd1iIXD2VnBTtmiBzS2+Jz0qTeM7EZNbr/qopvLRT/l+CYNB4Y
GX+6AOaACh3A3kWWsG1LM9j5hvPSeqW1icVpqDtzJ234e0EXJxdVe2sCIsoE9xBnO3KZyScAgF1Q
92xCjGNbtJpHbYf3dQVWhCPbARhWezeW8Sd+qAkYZUX8m5L7IkgQz88SDgAgjmBU9aqW9NvdgS8I
iGNgOp0DOdBI5p10fokmmD+G2lQFvJ68cmEM9NGeeei9UeXkVYgUj3VCQDpdDdvFlTVNo9zElcmM
0oeZjvbVdRI40HZKrouPezTiZCOAg6i0dM8QbrcuO9+WpZ4qqIHjWsKCWwgsvsTVA2HoPnDljXan
hUTQ1ls56KNTuY9hSNN5SEbAldq4RCVZF5HNswBffovooNz4qQn3RqQnc0wRXQuH8LDgK05miFAK
QzdGarZRPCzefjQrj4ZEVWFNeJlaSx8jY3CfKxMLDeEBW4m2dFXlCUmuA2iUrJ3mnRLZW4/Q/TDN
LOpeUm1A9fTrpGG57AswAR0cAfpjV7rqz11A8TF6NWpDQiuUCRUwF86RM/O15zGna4yFq5zWZI6Y
HCtTQfIjCoiLT6LLKvNcXN5eUG1a5T1WOSJwpyeyNQnbG18hhAU3F3LmjRhF1OO5iSEEWLiVapcZ
IgOFi4WlSmfNxR4bWu0lvf6aKMFNE+OuyWDEw5/W9DC2AJg2sH2eRAMHK2o5Ypg1/1aF9ZMBI2nv
0iyoxmHcMGLh+nmhAayKn5ZUbFl2nZCdbdg7TTh17WVwHWbwZEnNRIN+UrNLYzxhKbkM29bE3OsB
S6+NmogdJjnI3mnPTo0zb0rNjj5609Yj7TIybAFxNA63tSJji8hpDDLsFTznS5/L34QuGnxOz1ix
cxxttdj3hAEQ5bn4WMZbxmrTNnCHY+5GB99oj/FYBYjtM1AHLfz1uqXkg0aJJ2O8TZ3gkW4kgqIm
RWdKaOjWVQANBpRC9YxNhhLuanCWXOiaXAPXjC9ClAe/IaMi0ij4RsBwS3VcxCbUoxbHDviPbjcU
HvPUFiJwMpXvhB/hJArjTxytG0K9cDsY4hv+EHt5jnadNg0f4AiuB84TGEFROLQpyCsfaa9G9nDl
6OJJN/IyWAEQZWS1wC/lg1PGnCxIRVnOvYXP3MIE7LGeyqtIzOM9YvVHsYBDEhBWlk22RLfSQeHh
00oOTpxflGoeKZrlznl3a8USNF97JGSR75a8gAFfj6koL7ZVEO+kEB/ls8JZ2P1EgUGUbTx+9EiN
epsshsDhZJeh8dcJEiDJoqiZf21MHUXbfLqv8ZpuZeN8hdK6xQe0pzJ3yLJzmxGCgUAkYwFd4yzz
NhI0CpgCZorrLjYo3FI8G/cSCRU0AQBcimhbjWoL+XTICB+v2Uixvk9HUDZseA9CU+xYpM6sexui
gpXlpzQqIX8PfE9e5DdlAE9GBwkaKqr2rMBf13DQXk8z7QWbIsitz0kwHjPT0TdBR5mV9HrX9JjG
tBd/gS8EuzWJmyhLHjucfNvJMEcioHEiKTprK0KB6CRj/c3tEkigPps5zkRpJN66QzYAh8O7HuPq
po8Nqu3AOVap+13EVXWoc6Y6YU/kxyyjr0pgfi+pakjq2bF80mEqMGsJGU1cCV3vS03TxOA1Qpdg
EEBgCLKamgGU7382qX4NZjRbwu3v4HxXJzNtf8Bgp1sd2lBw2ulI9wQQZHMfeNyTsKQbctugLkwv
Zpdua0tifW9I3VFqwEE1YXfEDTLjXrQN199IFh84O0joVQhQsHR3lolUC2HHUcForjMAdaB3lir8
aR7CPX0HHw7dYj/E/9poDBCQoNTJwireATSSfbXtgU2vpkDCpcAj4dCOpgSUB79YGGINxdOMohs5
X7xVdf47CH0qvOoLludr3zIyWJQtrF65bxY7L1WIAaagPqABPIRAt3d1/lxGNdPLbjgiCD/OmtnY
UExXmNs8hzG9jVSKmnnImAek/r6vDAsCQeZtJ9s7TrPJdAJn5KoeL4OaWOoZbXD2T0EosFaDgUc9
XrXbpCDxR3reLh0B06C0EDSJfVqJoXwfMwJ07TJ4TvvwnLbCuQxZ8uMiJoZY7jubqAieZBuJdeLF
JB976kFUPygv8xOLJ8Gc1aGMh3ts46yaoZ+T8x2vQ9uOt8TQ47TUHD9Yn1cWIrNtyqCrTALYUYl+
cmx1K+EursyaDTnRNbmm8PqmIOv3dWs+td7nSMz8KbCAaTlMQ5X728XkRqgcsmM6h0ezxa4Zp+QF
Sms+O0zHJCDkrlbosDwqPrfIbVovMNr46jtiqAY8gKm3HqowpoWKX8sB8QnT08Y8tmHSBlU7eMuM
8M2kDEzD0r4oG7wr11rtiCbbxeKD/iBhr64pV20K2mmK9Ws5wJHXHNd51fqNWM219BHICTXUW5IV
4Abrt4Tz6V5FHTE3GvaLh8kkZ8dbWf7inpfOLwPTW+UwrELrB4ATiKTEY0zsXAXI3MFeZCT4sfBG
lXSWImvlNqHNE0OTh87F0sMYqf3YxyMPJ2KB6sRxkS7QLV8nJn7aznPWdpffSoZTlRLfJOFla/y2
zHvKO/q/EYBAU+5kxcED91JKhoCNjWeV6/FRoQHkuHpj0YqTgfccB9GN0/g/ig1RFG+jgTIIjNID
KTd4f2eGoVbnnQvCsnVNEUrlQQcgKHb4w+9ZkfpjKgroLf1R8kN8GO6BM29rc2I34Ow1u9eudqgQ
qThxM7NeQ6T0u0YeelKjGNkZZ2FZeov5aCkmgSnYKUFiFnG4A3/SYrGZsBeb2h936KcgZ3jM1kOQ
1Lza1LtfWY1pM2Ug0UXUkUH75XiAUmQrVzNlQeuLK7sNmOjozMe8xTYo2BLxGXactRDzBQwvMyLR
QpW7nIkrksZ8XpI7dWsuVEXyfl5zUi2MarrvF9tSjYuEacO8IlEgQE2CbdE3kXcwYtjn8cK2KiJj
7VMarmTdvnAmIheAZn6cIYoDgoG2hFN/Gfxf9s4rTW6j27JT6QngbwABRARe01ZWZlmWf8FXhoT3
HqO/C6m+fSlKH9kD6AfpgaREFExEnHP2Xpv27AgVw7PetXBpu8X9EboBO3hQNeDS6/u0NZFOVPy0
CbjJwUc/FvkwPBAokQUWIUqwvM1sQGXUhv/B1J18AOrcXdmQRaE5WljRZ2a4DkFH6p4eBaEPjLtT
/GskJz2zXF2gBfvBQbPiWCiv8QEzsmq3Y89jN3FL7cB2Nka+0T54Wz2fBIl5K29wqPFKn0zIdD+O
Y7jpNFwPNwpw72GMXg+Ef84WqkNerWNbUTGJqCKD3WclA/a/70kjo0ig6xgHpA7l8HVNFgW0S6vJ
o9tEkwPaS/rIQfNb4qm3sEFApeLqpZUIQyWOQkZom7kNYSODMECkOt4Cup6plQ+JZlKR9sVCG0JB
FDSY9izsZnL2D1Y2PprQomKGLqvEbbjHXXoRJHDNc5efsqIUbKf8ju7QwiQiOUaheQ6+akn/pWwd
AxZb9Nq4dH2mmU+XYnE/lgP4pkDfNqmltqqoJvKxjScXvWXmEgDQ+I3LhGC6KaR4WgzZq/xuWigc
GR5UAM0F6ed0BLpW/Ghn76WLPdAyMHJ9TZ+wzQnyFBbU6XO42CxsKlF10Q+aJbPsTnZZszP6CdLi
OP9yJgSJaHUeQNyQUb4ZCPFCAIXzYxAeKvSE5omk10v3wcC6x1MJnTtAedZGJdO77JNHBEZru0+2
ZV1d5VoR39LOL3aC0m4EdOlK/R4anI382Tr4nSTDTWwzqa6wsH651pWRQjTw3owQuR0xhOjqvqaU
mSdNomd0TCGKdPRzMa/Qus2eVU+7kbqJhMN2JkfU+xjmajdlQuMc8yTAp4EZ1I8SienWLP3XCTP/
krAou/jeBpe3ULGc7aCrY4VMNZgxZzNFvtYIQDIL8qUA+eMb1sk2CVHLpD5RErbQCK3nZCheyt58
GUzCka32wy3dOw3ZqJScMablF0sq27kGfOMi4mG+fvQrVGd2ydehS/j9M41hPmN2WxMkpinqLy2t
AxGudz6y1LCE4FEs12DG4XGCbtGPPrKuuNkBfkSmQLse2uys6dy1FbqNmiyqsWOkjvgjWFtmx6ZH
TQjX/plp0wOOsqMbw/GiXXFBmcqJMoR5ZHAMx5CAgEXe6n6OkdMn18qwrzonP/hO8CmA003Bl+xw
JpD78JA1MRB0Zl9ZJD7UVCGHNIOnARb2qnGm62gcn/OAN6Bx6fFMnn1w7D7cNJaAsXUrF4FN0vND
QTSgtq/sb9IsNg2Oy1CCR5Aieq6N6kXNuVwd2BA/MruD2A0LCXq6uwny/tUegMN4gkGHMWuQXh7B
OHX0RL7isRp68AiRwinRnGAO9cjDL63cw843Txepax4wiN+GESExmaAooRC2yhb89/RZFuTCsHtC
ZGHTnA/N1N2Sy36wq+E97zg/NiRC+XlEwXkkOA++kQMFYO79tzZgWlg1x8JkQk0XydYREnTjMyHg
mUUDFZWU5Yf16nIohsR5X4CaDwJOfIlJNT9U7qFX00NryivtklVZt/hAbFBZqLxOoRcQaVXcZ3Ny
HKhKPPPBQWXI7OtqUDVVtU+ST/lpOM29g5hjpEEOypPO7HPRM+yT47in8LGm6gbX2qnW9qPMh5uw
jT9oEFWWQpKjvlVWe51b/Z40Ht7H5n6O44Yft8du2NEds0JOoP0P6feHQAG/T/2chb+2v03IsQ0r
u0FRwiEyly+MTa/RYN6piOwGz7iOgD4MjV5C+lwETEhFZSXf+65DWRswZ/XYlSySH13/ynav+GaA
YC2/GeNNYLpF6XDB8egJEStc4pyVPh4wAWDA3EZtcDGn0fcZ6nAdyVMf/ehy67q3IIdHMa/05M6v
RhLvoe4x5GXDZDx9XbktsnFi3WpOjc3AHLMZ30uRLKB0fuRhiDcz1X7XRIesBUcAt+Exi2yCI38Y
znRlBi3JI+a+xfrtc5ibuwj5f4F1ISrTb5i47Vm9R5QlPGnCWxiErZcJQVpACh40LyMhXPFaXGKl
XQI1so+wLnc2aXGUkIgex9a7EIRscT6kURVQzXBk4H8r3hDUIltm3dA2b+xSkk0tmyC6BPohPvfL
sX8wyqIPYMaXBbvRCqBKRpUu3nyahzCPw3ftBvRXdftltuHRj6xrPT6pFIimXzJPn3rnkHfuvafQ
fxckmC2WI4ZuY3Hfp7A1dlmo31wgR7iE6ZiF83dBAgayjPmSYKrnKZRfjWMxa5iZUSuaynMY8Dqm
7JQl/uCMwa0WdL+KqV6VxvjBZESvGlSVA60CqhHqDifwHsj0OQzjMqYqbzzPepjs8iOqE75Wmhxm
G/zwnfgm085ryxyIKCc8ix0WEYw7LELuFTbtW5jDDSgM8MQ1qbULQLADpVgN+Y3wk5cpJiMuaaBk
Wka/LbuE6aBd3WcY0NvA4o3kkIVSPUYsSaCpoSgYOOyWkF3SH76br2wwOBB6r+wowt8xgyDk5wM2
DpmnaVyAgV38AzoPIoenoUq+SkS5mRN/g9ryyVhuN5iLO1iOVLHtV8lukpcZ0awmFfOM9Bz11rYQ
GJhAH1svijYuCJN9mdUH3cqD4/WX1hwi2VxwHQlNbAhfe6Munr2svgoI/ZKpbFeoxagJVYWkyObk
Grc3se6QAuOpW6mRL0mYCjFisu9lTTTAMq/PNZP36NkP1SO10p3gf5s6CiGOCh+IrZz9drPMiFzp
XKpwfuhD8dSC3rDmxwFNNPL7K62zexz8sKQy+3vbj0/4WfBPGZioICDeDcZNqOcrtwoIh4uhq/B/
Cdx1mYH8dce3TpFuB9aL2ZBr35j1Qkwiq9QxF1AyVRyK2SJflQ1KvdSl0eBwLsuj9IiG1qJ/Ynj6
y2NiexgBrOErsBBFt+tSDsSETwwvutQBz0DiQBE0yW5wnGvPYtkBv7azivYhcsiOANP6iHP3PYSf
ID2eOPM83m85EBAv82unVwo7mM/RkozXuUA8JLhmtzA3Lk2gda6ar65JGLyG3UXYjE+6XtYc5Jqr
NkwfB6CLDmxlvlRcLhI+uRGO2yU+LWvDnQARRP1ZssVB0QIYFH/BZnmIqnjTMh2uK89bU3RwK5uQ
c+P81DSvXgwUoOge6EI9l6JEI1YUb04Wc+Sb4q2RuLd4yl7y4EaY0XfaNrFNmpMa3/NcnThEnRrh
0FVGnZ1VyUn0/jW4AAN0vf/ojo6CXJRyXGd/9wiGhOs/Ecg3g8ucLxWNh1XRp984DhN57qO4pzpf
9fkM5r0lZ5uMr8alqVIat0MRvirXJ6u3Mh66jjsy+hkwM9cvtp23ExJ8IbY1QNIEptfDfmRzQmNx
VwXsXS3h3rAYwCHFzfjotM4pRYCyU3bzFEpEAi7zJO5yQWOHctSaGpvudXSQc/+1XN5YBpA1xu9W
CTdzKrvraDm4dR1HD3RFtQgx/SdNuaurN1RIxdGx2YTqFnuLafL90phH3T4bB50dCsXwGPHAEmRC
DkOFvSFYXEpG2l9nJtoxJ+2JzqA5RywtTAUp8mOQKsJeRk0/RY6PAZgHbid2AFq2emd2sQUM+DEf
CZgYO8JMOok1JEyue0EUNlFUoan5vusOPch4Yxtgk4uI4Gp9H+Do29BLv2/64qNXtE9lQ7egp65i
8LmplirNc1yArRLJwGuCk31DExa4TFi/G3VyW9Puj2V3h5rW9eNxh0DC25pECsbhYWx6qvtwIMEo
4Q6Lau44wQ0TgQ6Nuw0cMAVQmIj3jD8qB74o+JCPscewRvfI2IR2CdmiNeetYoaoKyYFNKCJki24
9pLTo1kOx5ib6/XE9Qahf/ISDKYzfENEh+ap9AGvwmghnrUDOxIvW0UZ36Ngukls1GwNRiiY/YPc
zIPbry1H3YmYkljIEXbqCRGgCVzXP/Y250NzGqcdY1CaBLRJMA8ghFHpDzfv6OMKSayP+yILfiCK
cL2ulNiFlmPvszw7SX5rRK3DQaf9ES55mfwzk5yxmj1GDUFh5nu4IHTFzHW+aEZq+5QqIrPaSt+z
r1xRk1ChEtCBhBrlwyjfUovDoaNLoJcZ4YGts5PtYMH5Wg42NnYLQX6zN+9jEv8ye9qh1kJNbLPG
V6U81PF0zfTncmjMF4cqLXT7E4pZs0u+JkLoV10Jzb3NAhREVN7USpuEWfqYWeNqsHkK7igAFbMZ
JENJKhqGFTv40D5RnJl9SUn1KWmZp2X8kPVg/aIQgQzpReVIFunCCLbmU5eoUxz2O9tP75a/Fp32
R9FSumXtDSYz1FENxJmM5wM7Y+9Wet1Y+2HuMuab5EUWk/MZ5HSqyvSjiC7R4aVrp+aoZqdA+gOQ
T0s0sP3DmMNHFVWfXsBELWbui150ucbasL9HZWIwKrsraWBftPGjcpiz0mG6iNye8R1UDzIk0AiK
BIdcBBua7jq+BBA7vk9eVEA3xHyM6cAG5fQQxs2nTVRynNtAPDUdGAvXIHS6CGkQiWu2fZpHcVuh
uCOo+oNPeB2moDsH84rx6U1A0qLRlN/sbDll1ejlu3G+GukoFQSdl/2dn1GGhbwOpGVSVZPUI2wC
tmtdXZdB8WMohlNH8sqA5D5n6LCyVLqbLXBgbTG9YbD4YBK5bTvridPRzpidbx4NgbqlfVCytWYW
7qluia58rO36mq/7oinoG5JEc+g7+Pz+zPs3L8kDonkZSm9lonhZzZbxLWDaiuRbEcvoNKsAK+Da
dCJeI51tmFrd5yobUePXYDh3KXDU5WeoaxCT1LtF/dIodEFT2t20qn9yNEuRCxiIEKhPTp6YbVNY
1z0wRsfLhhXHDuIXUveeCuWjyuS9XbD5cbQjdkUHm8DoV20ABTDTlzHnj4LtnoAL94IYWeRzJitp
7YkNERgX5nKfvW6Uq5RkZkqK7ASR4l4Q3xZp+wHFzqPAsmpY9XVX1TfpOFJI+PHd8hP1kvDFAfRk
OH929rz33cc4L0+Mfz6aWH5D9X8oMuOq7++cbjr02nhtJnJJ65vWIJJTM213K+e2CPXFAk1raPSD
ANTImDw02J3/6njEybgOHnNfQrfqknvJkknvoycOxdtPHYB9iR4Pdf5qolczWYheGqgvlaQmAv+c
wzuXV5FZ7johIcG+K4WroJhOLjNBvbzToZE/j3V24RGcPCt5a1m4wePm4M7eZe91VwPlhM8xSprN
DfOWQ9mmKPeY+6jxmrm6hQ8uaehkhlb9MDBTamnet2FxC3uZ3TNih11K9UiEzRagHTpZfJUh56as
Mk7WiC6l6OmZI1K4yfinqYiaq4hUzTUT1oQ6c+NH9m3ZWpfpHD/34Oel4eKTjMzbaECExGSLuj27
cjUHAA89PNs2OWZ9Xr6woh3G5H5uBubc8euAegcMKUc4GEHxAoO908gjEQs92P62GN2bskeyrfQI
OcgYUDyMAzIRSfxj8V5yYE8j3pHBTln/hUfymkdqJePOnUbhiAP8B66rDzNn7lzVdbaZPiJEJesg
Im4OlVGKAd1LaWH5xd72WxDDXmhCJqueM9qWnSvobiq07DH92Z3RYY1nzk6/C5Bk9wSXEzA44HYf
ChFx5rCgkVU/5BmplOV06eQ53ipsC7nNuTpKQ2OlTdzrQnyPKdCJ3CA10i5g3aL56pIAj0myccg1
XHejBvVVNhwLIrQ6AnvBgCsiF/nd3CfLcrIwQmdaJBY7Q1Eb6zi4zOCZbUWXMnuS9T650UYWXEYF
Kw1QDYSOTD6V+PCTkEa9MC7MNgEVtxQBoWD6S/zKjqLrsfCs/w8Umn6La5FgTP73fxN6Nu/t+//6
DjGrna7fMzhEm+959l4nP9Nalv/g/5CE3P+A6XRthob4IWxp/V9ci/6Pqeg3mhbIIBsgmwV9KMdp
DS/IVf9Z/hMchJwvJLwhfqvhuLT8lvMf19W2BZnIk1J5YE/++8L+X1BC9t8hKibwFHDaUpgadpG2
FVf3M0TFaOqpnmYShrpSH4M6Cg8dktDWUfsghQahkR5ftwVSsE4es9ABuZEQquMlweJUZXpeEJsp
xupIbyreDoxZiVRnfBpN4i3O/ZdKZMF2bimM+tSetnnj33clyXgYj+9wutOayNCxtUl8kmb+Aw+k
g2/UeGvDrmDHd2/lzBczyUZexVqvSzDxPsKdolDXkUqfPYnc5qcn9y9cGb1QY/6HrSQXcs6CV3Kl
xYPBl8+d//mGCCfxHRSqJukv83RZFe3TEKfigh3DX3t5bxGYOr9z8kE06FuX8UCJZFsPkJnURd0i
DE2lz+C0uGnadolsJlVmyLoTOcgwwFRy7HLSdlJmgLuxq65c8OJbyUzEpoDKdoEopouu0gOd6X3e
f4Qefvoq0WwPCPBRZWdbP3gWkqS8Bk8dDSHEtuVU7/sp+hT5Ew4MOYFItDUzYduDOtF7xTHhNLxq
GgkHUATRJu3JOE9qRGtRrSfSfdQMhhs76Vj5ly64tYM9Kg61nGXxKky7SnX9984XxEeVFPNx+5Jo
xn/0iL1IWKSpGdThSH+zFIbJPHftto+dT7w/w20y3+bek52QtS58mFQLIQN3RrufZljvRgzFYhCH
SGB+AoVYL2kI2bZDcwCy/NY0Ue5IqtmmtW9//5DVLwAt0zKBIDFldCRVgms60JB+fsgczywjNRlA
KhLkkfCk7cY1KFTSwfjQeubaRP9dE/i89sLMpXFOq2aKgNTPUAYr3WJiTdjXoOcxg5mxEWZxipui
8BhRMgvtR3vbkljEUIoBUE7HLkPT0Glw1cLqlo6Xm2w6Lz25TlZtNbs5E4zzv2DPoot2Et6HpGdy
jlgb+N/WhQDM1mAHG9uZstOiIWFQhjIsAoIzSAA1zqyqdeKY0UarPar3dtv1mMNFyJcbZ7ew+dQ2
CuKZtCsGnnM67JzKORWemTDOEQAli+qrA9kIWRCn/hBNa2NAdID/Co+eWe8Hf7xrAlUfAjKNXuWC
NJIVLprfPxh7+br+5+tT5wdjeSiXPK0xPLm/kM0cI+D6Qtp1M7Ll3aAi8BjVQ9gMM2JNMKJt1liX
zpiGENo5OTFTiBWTO+WG3j5A76Zyz4MJOHRQu4OrwaRLaxn+rVMA/rVxsjCtYv1C7kf7gqV4+/vL
t/6+ePx1+bTjtKvQaDP6X967n+hXdHx9a4bfvcQy0kcObLw3DSrJMefoYZkeZidCEIBt8ipJYx6v
B2sXF5xxSHngc/azWwScNAtIgJnixTzvIEINWmBQZn/4/bW6y8r+91vtmgj3TRyVrqYBtOwMP11r
3AjOJF2PlCIdWOJNIjk6+iKioMY1U/U0AA9eB02DqJ1SXQC4VHb16pdqRGFKMElYUQGa886LygwL
iSE2RsTCRKbRRttTthFu2KBk1ASNuJz23TAJMcPHaKgyolS2xVSl23EuX1O/hEbFoZuxnMMhvhQr
wyj6PfnkHDJ5CUxWo4GiKmkTb9/3HzQD34JKyl3olffWsm6gPfnWj0z74wRZj0iHK9MN25Oh1RMH
JxrdtsTQXORfRhCSwmZ2e0snTHjLJlv9/q5aMP5+vatCKfqbwjS1g3Ll73dVz+7cBT5pAdPIheE/
ADg229vJTRg0yK6+bEj5XuR6eEbRooqERiRT97cUWNT5WrXgI9VqPs5LSFbubv5wgf/y2IU2cZqw
9MGDXQ4dPz/2yIHfRTQEKrXl2iqf1KUBSwZsLCxellohg6S9UdJU9eW0DkNSg1yYE5egElni/Eys
mtp7UDonqTx6LVPxx49o+cZ/eTGVsMnLgPlmadtZuG8/vZj90HRlGqUDCkeUaxPnfSyylCjMUf3u
LhGpAMhDz1vmQEkoXjFoMB5Zl6kf7MkO9E0EPGpEG2gP0x8er/3rccky+bSZ8yoBLM/zzmTGn64N
C5LfZCgv1uhGrrhK/Fq5brYmQjIm/tByuYvVUhEUwnyJaI4wsY+nrfBbKLOGhZZqOGN/4mvT5gWf
UiUIaJLeTsaPQdgdewGA1qY3/IenvmD3frmn2gYJyHHR4vU0f93w0PA3PnN4mo/lwvPx6L4Dux48
r+LAgQa1xLqHXt8oL4TX/YAyQpbW769hIWP+4xpIbQBQaGoJsO+X51qlc1H23WJpKB5G18v2SP/m
HWL2B5wLSBg6+7LtrrGb1KeqEPtSu7uB617Ho6gZgkDcIN4mhXwdvqi0HW+VGoAa8TIWXmZdVqo5
Wk5HOtJAjBH7XysAb4UOTdjkTz/JP98CKemn2rwMnCTE+Qz501sgSuagcUYUqd9zCXHqH0c1/XCA
3g8TQSXzgO1tOQid1/nAJoVz7p/aUpD9gQ1jxVT5RwfjefaBhTjdU4vnZZXPYP3x5QLkkPG9mruX
399+75+vAEda7fBV8RrYjOn+/lnNlhpQkPBZ6RibSe6RYpvT2XA6dT10xScnwoP0+QUw5Zy983af
TDO33LXb7fnX+8THrxGQrN6FdPuIlMwhO+2Lzv0yWMcxq3LytUtCISyfM73Gl0lm67hKnRoAyZJ8
YPUoMQ0mTWP52VL00OfMJTAz9VkXEUfagpUcv/vJXOjMsiXhbBw4znCqgqaBBpZpMgLtnRpjb92b
GV2Zan7wpya4C338EWe7U12U3zvMHnlE7GKUJPiicvPhvG5J31iBmsNrqsPF0F9xfdg1KONR0hhj
ApTXLme6TPMTElBM00wVhRPMu2k5i6RlAHqcAKPeKO4gsc075bbkZWaYuwzb4GTovoHRsO4ja/Zf
Gyb6hVPFVwF5OfvU5VWMfZDaXedWe6Oll8QbWo8893Lmh/VETUcUVdzid/3DmuX8y4O3WbeELVhT
qTJ/WfG59XFso4lj0Ei/3cyM4gRY6WhQAp2y79jo7ytVOddZrj/cwQkv7RGGPoGioxA9IKSm3br0
lvxezofcnB9E4s27RE3rnojdVWT7d67lvcCrxzlg8hiRFKw4xw2bajK/rD6JkCMBInNqtkOXtlSF
/HfVMyhdjXIiCBNxwbzs832poNEuDHUwzOveZ7hQTs7wh7th/eu367DzeZLPFyXO3z+DLinaqQqM
FgcKwucFjQ+XHK9HEpbAEwYai8s81yy+uAskKbjct46CNaHTuP79F/kvp0XpaGXZrMy2Alf2y4Px
8BgUXlGQLJRM4zUSb+JHRXXtz+jRlts5DksG4hC8E7PekflHYLocgTKqKfvQGcHW5ei+uGnDWXI5
/0aZ2hvguYwiUn84Nbj/clqU7HzoLj0clJbUvyze2EQcxx8TutMtST+o3xmSL++wp4lelq7zHjrB
zbzEDWE9OcZDuR084HJ5ie5+irubNMjf/zoNOYRIpUb21aQX56JPiI4aZr6iBVfv82RxuxsFXTM1
feLxwDMxA9xkthfsGkdt0UmoDUjRAjHarjBgHJdj8O28GswZKeKDOX8FLn2KAuPCigxPUefOjRG1
WLilW6L8I0SxxcRHGDFA9XfEfOV+Qke3ik1AkbmxDyi49nEcMD3Lpp2fGtjgcM5lCP1zwppTZGMw
XjnUGsih9HBnkugLPoi/LM+Hg9WF1fb8MaCYtXBfTMZVkDgfijwqZkT2zTDAVpsK+MvTesRUeKLa
ISZmiedy0kNraeuEbu6inrLhusxBpHoKNE/+AZwdhGFCgrDGZlDIERpSjvnDYfdbF73vXqZN8S1Z
QvJmmQ77JoA2Velpl3DMK8hK21h28hHGHIexuPK5pQ7zysx4y+C4HlEvg83HKbltEnfawhMjdzv/
YTUuntlynDaMIO5DzJa7ISY9Ok0+baoDsybDAwjmtENwF5N2h1oUhfozRczjkKDxGTHbXLpRXW8h
eDz29kSMY4GM0dF5txGqvQjQGV+GxrCrIgu3X1sHR4nClyaS+WAC18GSD9HaX6wry9Ezt4njBWlf
Myy5PNfn4ww0RtGaQSkuDBQLEUnFPSmHfM8FJzSkfxkLvYHbmRGR89Izht/bHnvT+bRdMLrctgtg
clycDLlFO3miS8H5cleDGaDoIPgpmBrmFjUJvMsrf17ljBzZJNEvt/OyjyjfuataNo25wUDQhXax
zqK42nWxf7QGTtjQviCOEdfeG5wLvGVvnJb6Ex3EurVqZ3/+gmsbb4Ol+cDRMjF0dkkR+yhCrgAb
cLOhMt+2MvoKZhoTVkKPSpvlBTIkRvWOvDdTGBHZWG3zpYZK6uIDxQRpckQiILxhWfXGW6/hPJ+7
WMCkiWyUgyB/IfPpdWCazSapkcBX+cnrY/NQ9Qn3oIOWcf6U9CweOXujfUdMcQPW/7OT6s0qUWBE
BtSzqe63DKfpsLNa4duUaB07aLRuKx7t0T6Rdmds6oyLjnic97hOipuK0I1q0DeJDLJ71xiq23j8
BJd+ooamaHcY3ifuzOTAK4Y1UjB3J/u7YFoIaSamEkckyHJyb6/n6jrpO+tiROjPkWWAW0wMNBBM
0m0iYqbPKynhgIiCLXfd2m1/NELImktuukEM3SQkcsaJ2nG6OffBFB7ePewVeLDBYJ38mpRrclU/
pohODR5q3gKNIosgRFpry3NFfxmejBhk8/m1VCD9MbhBPbATcmuQtkgIWIaATBA+KGJSQOSVO2uk
8BrbgDl21PD3TeVysAmmTTe6FNA0oug/oVQ6vy9ZuHwqZXRwfUQnqe8am4Asvdx0PwPTwJ+/7BZd
GXtErz1Hjae3XRRcJb59i/8PJnFXghjq+PyhODPyyuc7Nc9f3WRDkF7+AG1bYytG/CSBt/f9gCiO
BuyQIJNvjUaaYEgxd3vPQXFK1idtADAFfIWD1fFWC/PClSGi47TYm+x6a9U3H5xHeTML/qRjHIHF
7Eqr9i8NXV92GIAvvRJE2rmN1S+oydgemptsSUVwMrSH8HtdkCKU9AoQFlFtbtvMRBTRHzN6VmjR
Mzkvges0OruAYsGosCAMrC9QjHaesx29yNsrifhcpmbNAEx8E511yR9EA1J/O3fOON33nN7YgDN8
/WXv1ddC09E0EUYuvbKMVdAwMWOUhc3dtqc30AF63+aaf0X+Pbq6I1N8dYGCH+dySE5VDZVbmsG4
8RhD7xBcfNe5uo8GLgMUM9RtBryxbK2d32XPkYzempRgxeVGFs0CYEz5+Ze9P5qtA5XDbnIksKrl
gz4vAX91jpybfA4R06ugXPchNKnzFw13naZdM+yakO87tzpGhWb2ee6k5XXRbEYyzoD6LGR/i43B
QJ36gXer3Y8zrV62y/Nid14cy14+JEs+2ZBAflqOJ0CSo32aipc0zK+KyrovOs3ekPAoLCIDi9S/
Hl2HgJGlwXVeMRC68dLkQ32ILMwXS6UWYIxPqY93jRUHyK70J1xp/9VMQkQLVL4tf8ZseeHOKwky
RLK+fHypReaDG63g/lSobAbseuBz1J7PvdtkzMpcycudCn7Gjon2KHu0yMtX+dcDXj7X85rZg1Yz
S2Dv5xvamrjNMK/AhEvR9vJlnBdndBPsP9a9X3sImRU6gooC9JAQ0GJmTHSJFwNSwAx5nIEBGc1x
1ARLY158O9/kc11hLhXQGAcLY2t8IyrtvHGci6NxYvZqDsk+G9KMv5psQNs2LzQueBTiMV9dWDHy
KPmq4pIt1JAUK2XDKieYBZuLwSQGiMTivApE3O1UCspkpLOEf2LlN5DzUg/lfKqzUwqTkbVZ3dqt
dSHQBEWuc5EO3LPzraRDNbGoTdlWDupisDNEUUa0QxqKUJEDF16fJvprAtO3FQQ6UEJ/OFdaS9/h
730JjpV0eSwSvxxG5stp/adKOkGbA3ysb9eGn9oPpbRelnl84vC+dzIErlAtnhDYyNsgw5GdxvGr
EYfxGhcUnAKICVsVGH9qlvxzOiAZijFbs2jZLJf394sKG+EDo2E639M6X1v0+g6Cum0XRGiNG3r6
+K+tp0EnUAZUtCXEbNz9oTT4ZxtRaosmuEWCgknH6ZfSAGkCksxp6KCqoqNlkYaPgyN0y7Ae4WEG
sqMpTUDROr/1DT+74M2tT7VZnrIuuopUl1zpqNVbouKI0lbZDg8gPE9zvP/9dZ6bxL88P/JRLNv1
BH0QZf9SFhRR6+B5C+mHKQDqc80WWhcVzrO0+avGtf3mSCvlmxHEdHIWk8DQ92yIht/szLrs9mDO
SZqitc4wgiVoDOk3qJHTTleJta3nbtekFNpyln99tU2VTRvfHe5b6D8rp3Q+YexCyuf4iRp3e149
KqyV5GpZfzUhSIXcCjsNt6PP5pGjKna6iZzKgs8oKQigyvUDug48RL3G/ND43V5E7qVKwRZRkc7B
y2wgkgJYJi6HWRwdjviLe5fWN+HbTWxsZVI/nXcm1E3QL0PKZa2LDZZztsc8vOhdlywEFrPSIp2i
JBTOgmffL5XA+ZfRIOSUzfvfPxxq/H98XUTYmIxSSLyg3+Ysb9lPX1fVFCWyA0S0GcH1iJa7zbQU
Ktra66rCR1SIl3MPiGqOuDvhvEdjQeMjje+H5ZjcSKc74JF+G0TSkiAINa9Mpyt/QmSV9VGwT0W2
j1zWZ4BwxXMiODjzF7ymgSBLtYE6QSwx2ZzxAlgrIB8DJrymHYTNhiVex1mzmd36R0cjYv1X1RXU
91k6PUOBFxhsaCX1USY3DLnijZfPIMKb+8ywL5HFY4poKGAyrEnGshvD39oU1ePiEdi7E6vvef23
jTzaO86z5YrHiqEf8Y3gVh2zeAhr9X22IMC18dDhSeHo4BptTxYAtRFgHFDk2XzSAsgsHVyGvQlQ
A4tk4kI39YFMwRqr2vyYfj9XA6MfG3sM6LibotuqsNXWkYNG3TdeFMTwnQ8sjDvFDrvTawTb7LxV
YIcElNdSmSSGgXpKly810XG4GbIbwnzJsHbFO1zAbsfo46vyOXpUoWIwvIRnJeOryLP8Tz2Jf1mQ
teugSqAB71rCW5rzP70yfjdEeejxQZ+H/ZA4uCXLgyBrjJqB8/gcNDeDOozZR+t2R6tjaR4q6rok
ad7sOLr9wzv8z1eYjrVl0V5YQmqcX/sOzGezhEY8k9dxdjdeMULbdoi6pTjbxT1Sl9rOGcd37UUH
JUa69fcGP8tVq7ptWNDgdiyyOUJd/mHj+pdBJdclaKrRRUI68WsbqVKyGhFGDugmGmdrINILgoIU
yc4cdzQa4fwVYnOuv02U1vvAS97hHccM1NKM3GOHyNBAPBa1bpf/Q78D/bkcNbyalmc04bxokBAd
g34+ZiWHpz/cVbWoTn7ZeJUQOH4dlCQ2LajlPfjpOcsy5iymQfjkhflk0bjADzpvggFyVQkW9USN
Nq577TGE81oEVmSuuUSZXz+ZvdVdq+jN9BMCI3u3YKz8X4Sd147eSLpln4gAvbn9vU2fklI3hJRS
kQx6FzRPPysiG4M53QfTQKvQ1dVSZeZPRnxm77WHE45d8TgAKdCVKJE985Y1X+RTrM/msNebQWGK
n2CvkLcuCXwxwge9djhnOWswLYjgVPGGptnrywC1ooUyEmjZVc9qYNVk/lrsyF+l+xAnkmqZpqvB
bGWsxMs1LGFUJ05+BDK10jj3bhkepyG/iIq1h9ObjNOS6jx11j91jGulrF32SJ78q9sQR5Zyl4wA
ZGF1PlUJwwhdsjVYpw4imaBarI96pF259nUNMUCm43xjXU3NrZqqjDd/Z/fJCwnBem2JhfwhI8WF
QQBfkf6xoBx26eiJk8Q5dJ7EOO3HhPDEaUGy39gPdlafBhrNiJibgxisj6i2P8qAnGMYLFCz9A0i
aKV6q9gjgYf+wvQiJOkAXAUUMv0D0CuJlU3yTPUIEZqRb0dEJcCP7nvfWacpg4ItBuOQBqRd0i/c
JmRkM9hgkXp7uBqboaFLM9d13zRlDNWWnyqGFNaXqkJ10kcqTtIBEDyUTRsfGL332yanhIYS3++m
KLtkq32j+wCE3RjMn9BB4wHYlM4ynZAj9d/11+l6EEvRfG9rQiwO2F+cXUQC8z7KEAQn85SpdEy0
KK3R7cepcVFtQzwMvKbZec3w02u9ZGd5pERb7tzu/LlbD0m3jgCgoAc6VvBTugwcajBQuzrJ9nA1
lgM/xgnrtX2YmjbfYWurrjk+5d2KkqjpH7LnxBPdea7TdzPo4mvB3LcmBR1zJy0iotlzlQOtdObk
2aZZ2ia4do/kM2BgkMictZQpNGZGGvCSWms2D2RGsrrHalul1gMAGZsATlm9rmmzb8DsT675YjtJ
/zoRr94OzDcwEp90I2+lstlsMBwVh85h5pi5krvWwMFBqO7Vc5folkTrabWFQrLlN4ZJ3T4d0KmD
9MPiA4WbngG7HIeKJ0n+Xir8YY2JUjhno77VHYAxlvNuhO5YkoEOQKq3QECzvMpW1iEwJwbOpZqs
Wv1GjsOMBAhzgILwIAigigkNwp8J8ZErCLGSF5JeGoVIk57LBkKiOU35ST8Dup1RDWAVNfmWTVgA
CatFJtkjutaDDQNG/rDkzT7DyYJRyIH+zfRur38YyUzxmORc+l8inBAAGs970WUf+vHEZfEjD0Sx
c9QAKsBjLVecpkweTrkraB9VZWlX3aGQZkQt+ETUebQbbBDhWeccc6eGzNW4BxPPuixxUrGo6iiY
WDENSgLFSPtkwUE7ugNf+eQaZ9x5ExiDndc3/bOsL/zYejCrQURwe7seVhE/M/Kx0LlZRwRvAKWs
9OStgi+qwZGoJ0i2X8aXFixl2mbUvGHM3EdSWgrDi5hGR7TvYuC2w73CpPegv/X4iToR3qBqaesa
LHzitZvOTHdc5RV2seyq5x51Ey7XrPvdL8FAoH24dVVF7VUcy1HHSpVZj3uE94tbgf1cVT3pkbAe
MwkypLbpPJSnleWdLeZ5J6Gj6U0xohbWQj5hPdTdyNHJAR7LfxB0gzALTCac1RKfBAP6HAcvennI
dX2WlrDD+PmPuUI+liRcekZ/M7Jm3Ruguphih9/9Bue00VvVQaYEMnPpMqlZydhSl4c+iFu1IZxW
evqq6t9rR9rMLWsQ6FmVb4gH6M7p8uAtbnVJ5uBNtMmntyrg2KBGnTaZUTnkBoftEpdigAgK1XzJ
XrKZZ3qn8C03AxRzvopUozDGsN3XhPXm5u+iBIud92lwWUc6U3Kcy50ujpt4fMmLyD9MTIJ3OBGY
Z6CxNh1ILOzKAMH5FHCNf/HtrGFjgdUkqnJraw+PVgkuQCDv31dpd6IZ6c7uNBSvNcpLfcc0lg3Z
34kfHVXJughE96A3HuJwn+W8z3lof/QMjL9uvHQmrS6yaQhdNgq5UXOLE8TtAbgCc1A/NXhDgyf4
k0PW4X1f/PlpDADwxNN7jt9hWxJZuRN4trZ6b5vP8UWWFunizUfim/KknzsZMxut5Z+qAJuX2tK5
+lEPSlhtuRtOcnvCmziouZPIsIPyM8TFU2QgMrFi4UQDtaHLyEgLSKzp2+TY9ddgWR/dAxuabSQJ
lIvYias9Q+OvyO8hA8MkAFjm4ZjtG1A9rU2lDyXmV4wAnNSueKs/DsPwt73pOOcgwxy1/BAFBG4b
Ksk28SFVCOcSQH7dII/8o1fak7G8JW3zLkqeMH07e6mYtr0Pardq63bnRT30+SB/9zXQHD/cxkR/
cHfD9I5Fq9pW0ry4U9kCiy2aM0PDYO80Njxin0vTWfpr1P3rRQfg8s/i20AM1fTQGqmZyhQ1jR07
C4qVXTM5jF6KuHseo39kZfJMJFQoyxz9aGP7oV84WUWkwBk2+vcppkPpwgKwmKtWZ6ylnl3IS3my
kMxWv+t9gL7D9bfVzAF9tIdfywMsti9rZpolPrCdMIpkpysoOc/NuRroQlu/Nw5Wj47UGJKnGPnF
0QkS/xQvIfQSSNOcSa4JHYpQC98IWKfZxU8+Y3ldA+zF9bQPZzkdMlpv0GLhVRAMB72ufpCF9d2I
nPhSUCkeBBXERn9saTaVpyFhYABJIlOTt9iDNRgOwSbo/IadGvqYfDh2ahQIN4mMA2wy+jwJIj45
fdrRnkJxVeBQbC1TTL2iSwfd8OkzbSrIUwPy12wEKIVjd9JvWfTYIQk81gKrgrCKjyB4N4B7foKd
Iy042q5gIAufEbSeNOhWSC8DmgoHqJw4NDsfZ25i/vVsYCV4cm2EkzgGvjYIy+8laFk21AwrF5cP
YcYCdzT5YgFFoB3xLDphp4zPouIeWqMK2yZTbL0kNRtWFZ6DDnKsYXl5Vr9Q7MVvaYW2sKpr2INS
/pAjdI4gYEbllmxT9DftV9j0RYWJdok/ENyke1d3w3rCTBzO7Nhs7jvYpfrBr5uTF9iAPL5mr2FI
wCLl6wmirBL/8R4iOv1Vp8ZnVmG57kvGtphFCSAkwWUvpxRkzEjIx0KG2/yIF4bsFdUukq25Hpiv
YhUFXNOa4/S1Lq6XnMjLH65f/65L0DpEA/JMqMIWQNhjC5Z5l0jL3NG7HG2IG2l0U+ofkZnjNt2R
k8OypyRAqQJZVNQl81VZPNEezmTaoE5Rf5reCGV19OTYoCn021D2xjFAmwFZycWyGFd/B6buQx1a
p4rJ/x4z4tu0WBe7yD3GBfWbb9SXjPEryFN+ZuRUAMDJYZ1zlKRZPR3CEhhsC3RyRMB30I9G1NV/
gkymx399iuw2zOldrGW2zdX2BM26Gko0b3n9D4Y2Au2VhmS2ln9GMLvn2eMiD8zpT6XS4CJulmPD
enFbDc0rKXIP+ZBx8BqAtsyVbzJMWA/4tXno81PVDjxXqkzPsXQB6p1Ps1rK6FHYVxcTGJibpvZB
tOm+VxXNZHk4/2yMWuj8lBBQV065khiok7TJw+Ggf3+0jtchJJ/aV0L9JJC/W9/69TVc79HGBB5e
MCHxf7ozFJMy7xCMp+VJnz2Ez//xyv4DcjjGgSC3dp09/tWvpGMQjePDqGomyDrd6DvKN8/IiTSc
eE3ucTlfaLERgnBqHIdw2ksrP5RD0393IsUHH+33hcqffi381ONxpKX5BqbMwWWvanhUYXpiok8I
ZwxvLVO8C2cydPVVnPXXl6fAEUJDChh9eJnbGFqJLjSWIcersA7HNIjfdImZqdpBF6OQ7YGEUC+X
kOGZqIUwSWtVZvQAnJOG/Kpl46mIHtyoAHog2zV1zUgp/zaN5AnKbvqjW0I/aB5jqGAbrw/jC2w6
lwUvhN8kqXYeG4WY2cC+zqKVGbBay/PIhErxRmDTC6w65s4+c6SV9coYtz+ECVsCCAVViAqE91lI
a4FzVmKhJzilsYZwpxdGWbMvZlSb/cQgy+3TQwYAY5sj9/4S33ZqzlSsADSoNa7JFKLOqIZ5K4b6
3AX2YQzJhQABNezSntyw1YZ+0YzjTki7fwRy8kmSGRPUydjNWdafx2HcJ4QwAeqGPxG302sQJz1t
P7qQ2b8vJaIKDL58ZGb8aluNPM9d9J6NjGI9tznyyk3XugLcwW8wJtKoEd5fQS0JG1NKwzS85boC
fxUexxRJCIEY9QFlIMo/2LL6D7ZKOqIkm8Odhehy5wCHPugaYMzwRNsd1S1ZeO/hgvgtDkcmCkKZ
u5yJ4Y4E+Ssc8UO/I2ue4cs3rHddKDXG+JkJwmNCebIXBu3GoHqSSohTm5evX52K16+03wP0cM4R
4OU0Y0v5UE3ycRrpD+004x4IrRd3gOO1hr+KrK6ORlhat+QY1UhxNybFFvwgDJ6t4ZZoJ/0CybgB
NCY2bnWC0t3xDHcjgiG4mw2v2OLXcbeHdKkgFFxAFuPCnfRnA5IhJOx2pHxYjIZGMmyee+mF7Ni7
Zgd1U1y9gQ+6y9+ymOFt36KGM9IaxNPMnnxgxmWH5EiGI1TzdkHYJTrAZfq8FdhAboknT/nYzeec
w69Ghvukf8zSHqhmO/9zqX31jLGv7LuVCpVvb7868k3XjXVTviI7SFBO9qhjwNEepMwvxeS+uaTh
fq/DCCNhUe5bcB2HRc7yYhggrtq29g66fWnshY+TY3vX5djug6qIVU9u8S9CAYEHCrk1u5YjfC5j
59flORxbxFT1zP46zDOSonDvVB1XBt0KUQ/Dfo3hCFplCmI1rIgAiYSzH13l4k9XqDPMfL55HUbo
YkpfhNfdisYc7/7iorDlZCLPtz2Kug0fl9775Um4vAym3LsX8M9LkT4FqwU0KuM2zSe7BwhCBxmG
57pe//QkG4DzcLckdQLWy1trx7Nr741A+Ne0mS8dksNYFvKylvatZqJ2ghRs0fJmf/2WKGoBbXXX
rjV5oGt1EyZ9+XBeFrfd2T4zcSNvn1qn5n8B0D7FNgnFIR58EAUQ6OTyGFYeeXwOJuQiB8WFFB0M
tXuO2EUuy/KWWy2OGTTOlxKXpD/dHasDyRFO3qmKIzqBkufZ7UlBTap6ejQgteAEg+QH4uzKByx3
AzYlLHDe3lmN4qrAMrNDJJdHiAlbg/qVjn/aSYv7ykp5iI2wEbSXw/PkEgcUdd3EpxFhis2rEYKV
z5XXT+dgibpvZB4gSgXeZcdrePLou5ag8L6zdCrhy0b58GNtgYDpi9GOzQOJCNUhAuvtDoaJZmOc
j4OD5Mwy2OUw8jwZRpsfgqb6qW1VKCz240ISqzUaoOJnxlAu3oOjKerbUKc/Yjbaz6UafIZl9x5Y
z17hJnt7nVAxxMP6akL9xQ1wyynr72k8lO9Di1AsAChf5GZyKsfVfVshT2C5hwnaZediKLxXbt90
lxUwqH0Z/JqNIX2W0GwOKBPCLZqr7Gmydm6PIL0gH+HkphzGec7BLhjysJOT8bWKnM/KXkmfk5W4
SsipcSpr9hjzQxKN1jWHuN0nLJqFYDoIt/oIM9B4K6wBHZLDv34diqelrghsrOpbIvvuWFQxjCCg
6ceGye1mTjzeO3tpT4Il9AYMGayjHJq3mw7I2tKXGiA3q+vpLkYVZQEe9mVCIhWIMyTI7FZakdiZ
PoIATv0bjRQxcrVxsqshfSziFRYuXpOdJV3jMPXgedxczMQiDyXuY8W+n3qsIBNe5NKF14kmhX2W
f2ucRsGI7eV18fAVE7gYoGAbTkwr+sMApPri1cNH0BchULSA6LHWW05haafbBPf9Vfr+rTAIRF4Y
Gj2uTXwbJOVy6Y/WnbZEfptkekuyInzCR51mDOaWpo5ucoKiW8YZjDoGQcc6p45TQ3LYQ8C9xzQC
8dPlwUX/xa/bAzAweSpyO7i0rg13O2cvms0iuxomiTFS9MWOn0F8XQW4ItTKxZFdFodJn9x4gpyT
/rBW+DinIoFYlrd9eXaMYAJOBGZkxUlCnmh2qOqifCWNG2XBHMhTuSp63WKvZ99g289STl0AMDtp
WJ/j1Y2v+tmRbvuzs4n0axPPOkBv/QMYDOm0iS6AnbR/KAOM00BEp4dwEPNDMaZypzU2fjLKw8wz
QPaX8RT2Rr1dzWh9EAJ0ix3Hr6UIzR8N+5ooR2kj4tJ6WLv0aWr95CwxpbLvVXoRvvTUBRYXjoN3
IsgJamvNlD8T/RPDo7dh4TNJEmG/kH6+LPavFXUE8ZhoYkYQ5Ke2ayakWUH8LccIsRXlq8B28dq7
Jp3JZInj6g+cjUAVCUkvyxsSWGi5dChM6axta4Jcm0UNPaWdT4mMiIqeO2LK4uZQE0C1zdF9PjJ1
3ipH3YW5+H7KKMpHW6UXlHCJCIK/z4F5JtCr2HVeZzxJM0Ou1X0yI3ZwQFiwToLs7tfGa1H7f6Hs
1vdFVv6zgqYiHgVHEq/3spIZk5522nsjqok15H1oXfMaVLl9YRzgHWr6vacEit/UA56r2B7c9H+r
KxrPrkhJ/vOVykMLPCYTmWvY9tbdqzPrbpdvI0KYq/D88iYhe+yMCnJRCEHG3aRpsgJiIttI9QM3
WuoDigAW7X5jHiNGGFej7WgGULScZEctLsCGJsU0P8H16Qc3ORPCEe99EFpszh7GHEY65JT3euzc
m+VxD6UYX4k2+0XkgngsZGAjDi/lNlXRT1YEp9/t2mAbjDEkaNNzeQWD+caGegr7F8qA4WVt8l1A
Gjqwqdd5RsNjJMsZMQkrZCi70DXKAMQVKSCYiXPQyw1BrtlEjKiRKP0aWZadF8sjDUb+yFONRcZV
AwVyHkvmwA8IKeIHR2LbT/N6PrfrACa/LZ6seVixb/o5kcZsTmVNLKMTpEh92Yo3efa7VNyaCYE/
20qiK6IY97Qy8U4zjtAMqn4HKBK0eMieYM4fBhgTMqfJ72RdKjEonWGCfF5XU1PSANwYr/ibIloC
0ZTDrraYf5YWk9DMr3bF7M9IRqiI8XWhJEMYsGOB7lW3Son5fUk5rKtTvYZnEfgGesm7u8vwsEZM
zRBcGaj0zd8EojjfJ8zcRr7PWtN+SX245VUWjnuDkfyemd+tJlnmAdblU0An04+W+MPNzEyCsEzE
Oa3Se+qJXdMsv9xQhreiXcOv1c7IAb/tokeX+IZLXjF5UNoxdt2g0uOu+XBdOPuizNjQ0aDWC7mX
dln9Yk2Z+kyfux7iCC7rbTlEiEfICsBuKyjZ++oUGeaZ66Clf2N6oHvbxVSuEWYnWJ3aH6yp8BKK
8iwzZGfGivjVKj1Y0elpnBW7OZmTM6PfnV66rYb/BgOIHUJk9qe8WZ5qzNLbKnxynuPBMggm/euF
r079LupwfBTDTFEFMmkBWvMGwmNvy+k8ek55SQu2eTR17IYbRlvD4hIMs/jIJKXxHQkpCNKYkD7X
y15YqKSPSchySekPGoPvrfBqEGILjy0OYIvWAFhHnBJiM/hkeMccwWf48MhPjiEGTme2K5Kn5z19
x3y0zek+h9URHpr53JoKN1sU0DikGW6iOkluBuB0fAqPTkQaq9Pnj2239EfTlH/z1VqpMVxU+Oxh
2Ppti9i0rjNKNFICyddIGym2jAh/lGFO9MZILOWYZvPRMqprRRbeTf/FM7gHrZm+Qeas2VA4HkYD
/WwH2eQhj7HKdoV5TXzHvOK+ow5tvL+stYbLyPiFuLf2MuMY2wcDyms4us1FkXVCqyBBqGpQxM4o
78eZ5L2yWtZ9ZizuJjEm48mgdC7e86HM93bUVqf/skv3/3OVzjFnuqZapf8vbjBhM2oz0XSCSmOi
YxFcCuJ8BOmIlnNRrNK4fuj4fz31uXMPamKNeCxeDKJLGTyvwTmJwTW5xYSWSKaoWKREdEatyd1e
vVkdbhDQ6t2LA+/0vBbApHQfGXfSPaxz86pPEtLGfhWh/KjARW0z1wxPltWjRU5bY1OzpCYcnKyT
MC/+6WKL/ao7DpfK6qGcJTHzQPAv28JCIpZJwiug8zwa4w/KFbSP0IgIGCadNZSOcczrCoJAan10
cH8uDA1uBbsWCNYMbJuOzVZpWcVZD920tJ8i3pa+/Y6uWvbWT8tNk50W/uBApV6svKe6B2quzAR5
0DjPH0V6x6YRXxonvDqNByK0dftjQVQL3qDsWxoW7PDxiCwdwYBrlPLdrhSNyLVGYAT5xOGeBsiy
pM0Q0XLGY2bLj05FQFHaTXsfaxhu5BXBfMLlP5NC4hfuY1D1LEG74oLGF4aywjOAqUUiC5x42bvQ
xa9aINqHEKyK5Yf+m6hbfzi1+1cPsgmJfRuVv2HE2IcLEHWVMcc7XYDESumEphitTPe1ZElyRi/+
6G4KoUYCfv3htdFTvnTpiSDzkzUH79zHFt4XOE85lH9EZR3LefoCn0l+1YwEGnOtlkrymuUVoSIL
M3s1Xwj5LC95TRqTY817BoGvqRpktkBtFNrruxTWy7TYJPPE9mci8AtpKYUMmh8sUw6MWS76zDOA
huEQRCxFf5B71dvkDF9bY7tyjRPcrj8eQLv/8jY5/6G99H0ntHGHon00Ayf6N5ein/pDmrpkQTui
u1hONh/KnBQOqwrIowRTjGxs/e5YJPLOefJqK86iWikxao5PhTC7Y+1AZVNiXj61fSm7P6nEueUp
/HkYoV83k/NkABOmvdeqca2Lpw5hBlhCvfJc/jB3fdPr7P//SeH8h/XMZwnqhMyuI5/j4t9FnW3K
AiZzkmmbBfLeNOlCwzRnz1ku/sTEfJ9M56ee4ev1hh4L6Ws6Y1y0hUWhkuwmvA4+9gfr00GMLILu
n5ngjTmAXtjUTHyh+NtWDYtXDYCb5ldRyUu9Wh1zbpRcRUe90UWwUdkwNv9Fbmj/h8+Qb88J+OyQ
8jp+qNWI/4+kCMxSaqX9wBKtWb7lrV/v7G4ismdek6PbSEKe+nzeEs2tB0t6hKyVekHZcfAkHZFV
aniWJ/krnLcJH+tRe3eGQEGubQzUa/r5//9I/lN/zNfsBnioULzjTQ7+Te7Wl2XEXYaMKzU8orbX
M1DQN3wH7taIiu7UrDHeA1aPi8P41MjIgieLr74WxsjtA3EeX9F/dSgqbe//0NT6MEmAYCgoA9Lo
f9dEt3Yxi47l1dY0S38zQDFv2C+GYO2zpI/2Bdr4UxfbOEpJoD01pmo7nfjNSFB2irW7/pcfETiF
/+UL8m0bpoUFwYj//E+tmBUMfS9YOyilmo0/ZPD2BafBxbD9C68PgD9vyK7oTuAcepatkpLM35qA
oaVbKZInzLDk2SQeaoIpRVneVfKbfgzos++Fxaa7D37UVgVBBrPVzkNaAV0m3YsJ+ITVEvjZ0+Wd
u9l4zpXCy4l/Jybl75g117yDlD5UK8qOcDUfQa2dCRb7K7qEOZc6EvkVX/SIMCjZASouipa9ilpB
DTHqL0P72Dht/DiTgtk7SF8rgzo9ppzdWGnpbhY5hTt2X0BTcM72df4r91LzOkHC2eR2ZbwtUfDO
ugbT0xrLUwvg+nuVTh91OQ0XPTse7dLcW8w94cVw9AivOQrvBZrO+D63yR+vGypm/KK++lxatLvB
Rf/sMOlXm1ECyU/8xr30f6OkcLaOM8kf9th/Y67JXVW8tmEHMij177Rb/8wUVp0bDNc6cipKLNpP
M8rba8dmlQzE9TaXsrq10XrGUmUcgkWQWbAGCYHHuDpaBJ31yFZJVdXAPMjhm5191YFylXXiHZca
cQOVzqfbf3ZhVNy7REnBzERcQxxmwCKGEualgSZ9cBnbm8woJps4EAUJ8SN6ErL9iAHuH8sOTYEl
0we47U8pCvYNf4MsJ0nCXZq5xAO1dnbRi621IvJIkZfbgXYDb7E9hMvX3tDsHMwN4dmDYp5243G2
AfO5CeWxLcS0V1JzZp9Ke1TbzDYm9oQXHx1/qUxw/JvpL1fwnb6X3XOkOxstZp2VzWsUUn45a3Ac
nJF5cdeUxpt0yg/QwEDjlfpQy2TJVpAMUer7NLi/Ca5iFsXWZKY2Znpk3FxbcgwO7AYj++b0e4D/
G3bILlUeC66KVdhGul+yBCXn0bqe0ZQgL7i0cdc5Ozn5/feWC2NE1bf1jGi42t/ysrW+pE1ZjF9C
P+q61dGKaAZB0bGrjHveVZ+dhS3M51cXIQvpB8DLXmY/yzWV+8ZoFVGaJ3lJ0GWgHdkGRfugLyFj
Jby3zqYL59FBTKl9C215zCMvPuilOHZdvhtn3HTduj4l5iWysROx5/rwat/Hmji2G/LuhlmanwQ3
sfi3n/DqiAevaZ+ScTQvVoolKDO8g8liZ0v6EQPZdb2vOVVfNfveHjXvW0ueTM4Y9cnp6lvXo85o
htw+YBt0D2PXniaPiFEfE+6Z3uckR1g2hHtXJwK58j0qAi3IzGwXLGiCvJJwE6JC3Q/hRsBpUDUc
W6NGCzGO39KGvt1x48/SeRgJETl2gBAPXs7IrYkKg1kS3X/QLedeDYpsbHOswww6RSLFRPriBDXT
3Xg+sj/JrsJI3hWSq3Ons1sjSOum8TPOyvI6rtUdsPy5nozsLIo7pf3Rbd35qczdcV+uySsLzOms
Pv2ld2++0zpnCxcECZ96GozX/7uzpuljza4haVSjgb2cZUq6vrYEm+YORqGwr9yDLVwcfwGK29CN
v3co2WhPb34HaySrYxaUwI0vAXqIjbSMY4HF9EYADgGUSfIsHacldNg4uBALytTC1Gst06220m/m
ivXQiveMQoFoNSz13dJiVjr+1vWU9lBJJVRx8CG/UIYxVVZOL314D830W44ObTFL0S91V9P+Xdfm
p0Nk92asquQsmoygOMq4NvY+TaP3EVR74fFUrcgDmSn/0kVqy9SIyZK3W3K3vkw4XrJSkYrXy2KR
mqxrjDhTiouS1ETNv5pD3pXMCt+gwDE1aFgRwLs1y9HA3UvepaUyveajST7qSBzQ2U2Gc6pUV2VY
ADZvJUZJiR1uZmcvk/dxwK8yOqOPS4mA7VSs+7xZOdzVLfV/ZTL6Cgin4FlMbKGky15l5G0gDGyr
O4R/iQusU2cgN+vVqcQS2JlUwgvqMP196KZqHNhMmDEb3jDCSyGQ5erpiC4UmRuSbVyJfVr1fJ7t
X6Oc+5NUbsVS9RnC9qGQcQKeK6f+GbfmvLP89mGMhHWh0dh5IW+W8MGQ6m3r2Mw3JZBuib0/NeIP
TFYS54mztJLkXi5hfyHN5z4MlTylKBEmqqOjYYfdtm+La6yQLkmEbBd22maIup0YEGjqEZYWymbk
K28hZLLHBKcm5PihhSNttNx9PDc7bRZP5vE1tyn/0oRWrFf2aG31F3ZaPsqIuth0oDgUK0gKkZHi
baofl547GwiC0YkyjA/Xsz4bbRhMF9+tg7ttw7cjVOrRQuBUKcuI4jJyz6oaAuTZl2fcHqhGaKyp
W6uP0kX+WxhIUCEasjlUpCtRu9usZq68htmfdSThe1gbxVkPXWL1xO/FzKNtaiOOyub1hXi1k8Fb
zpEPp4PNTaQSToe+3Nmlc8U0HR3NSj6ZhpNdC9FFbKDRlpnEXi1xYW2BVJACMMdAAwKClpTZ1y3I
vyaE9TxMFmb0gRXN6Mr2pARTDpYHxuX/KNUQXhGcwT2gfjchCGiMWFQizNbPjLc0iGTW5O/gMwwL
3vK4ao7MA/6UKsbNaVlCtPh5kKaAlfWa8R3UgzkTXTyuRHdlqD1UrVOWGKSieWmvlfPZtXP55D5H
r6tJ4k6rrIusnd4AzeO8V+IgfXEWLclXjjCIWMvEsenNDnnFem2UvK9Gq7wrw/K70xLYKafmUoaP
IIpH4LPzI0XJdLEs14ZS5JdHa+mSQ2WT/esNCLfQrG2sRhSXxrYeKtxEuybtT6rg2Gm/chwW3/vG
qvYzcjPENMOprbJx0+D4qU2nfTan+pO8g7P6pcZkNM1OCIm1/53zqzXz+cmMq4eCa61bExutG2cD
NvoPI26qg1bJCMYXYDRO5QQiYp7OKGyj47wgHhAsvzZdXMVE4iI08IT5OFXhyg9znwWckazf/1bN
ctOmoqFmLpgODq26W4vzlIi3aU7GM2I+8jMppSZw+Ey5/oylZR+ZXJCbZIVqcLhHvDg/LA0CFoBV
V982meHgojrDr1oQHnW1dlRrYxNiB59JbnDQspx+MipSYCnKEi+7yGV9079v5Mm7oHRxzoDe7lkc
2qe0ik+6rEyTNt0MBMhv14IZbpHipWe0CICJUCJVnkZ7FuXpoVNpsEGAabJ2xXMcCiqHttu7YEAP
okmze0RTeSRh91eykDvUjgOsHa8gld0T3O4B6jot2vHRqzPMRAoRG/4pBFAs3KeyXE9fqnWtfNRt
tFuSpuUjzCClhIQ8w3tOl7R+IK5hX86LOGBv5i4HmH+EyHzUEp7ZYxA18sySO8UhxBheyQDI5ICl
cfZq418UyJwIHzlbxpcOO2pgZq5xeyRzmLk817klR7KjFOTPBvf1cx7qk77LMCgciaNCzYM4A4Sd
VEES8DKV2W4J2bE4PUDhHJsmaQUtherQJs7Ok2hP9adTIa/L0rn/enWHkVNEiOyu32aONDZvNQuN
lWuItZ2S8dRdjnmEcnOCj7GXBcKGoPfPK2juresZB+2D7lLCQczRKrcg7rF3JVse3uGIgeau/zlR
yOtmbdCNri4OHBYmytyXHNFyVzu58O7AhruMnGZD4zlHrX7M3Oo5Be/0hKpv8KIBzzwJZrnn/uxT
u7sAvqISoA8shLsNMspNXUshNWkn3Bu5TF8Zj20GvvQ7EUv7eWTd4S4O8P4kmO3tBKhnrMkZqvqA
EA6GmBvfBeBtxWVNn1AfUDGn30TEIFySQVClRGvGbnzX75WeP0qzW9Eq8nuqwE3uEA2Tk62KbFWW
6etCOyRm5Pe0bf0J4p9CbRBw4RjnYh6jkxnbX7aeecEsIctovgWdufXaxn3wpwSZeMsGpHTbXzAf
souRshFjH/icg+Ocx4RzNbP+uGvpPdkecpk66L9bOad6ELFvB0f+Z8hZWMfuVd/+iTstu2psXzLp
j7duNVjDKV2wfiVaroujRV49sCxaNWaCfhg9tW5w09glqyySjRvFd9kmL1r2FS7e967wSBJSyjzU
ccB2Qdo5zkWzrmZGlxdwHK8T+vhz1swPBgt9NvPpL5ENJ2Eux66fzYc8wFaqSJfEfA1kr4jiJCLW
r+rJ1zMpl4FJ3+cPKVtRPmvxCsatuObWfMBaR/rN6DyzyPs/lJ3Zct1ImqRfpazvUYMlsI1N98XZ
F/JwJyXewChSCux7YImnnw9HNW2Wsu6q6Ys0S2WKIikCsfjv/vlbRwEy51O8fzKc6duwcq6ISfl4
jY14S4QlcWcwOCao9SbiZ+ZousicDBCICVpgXdfl4vMOmhOKRAlStWRX3A3EnHYtak1vN9OFSf3z
5CXyrFwu9FM1HC2jVjsqVqbjlTaQiQicVRa/XA3pk7DqfdT7FHOINsSSMoZrJud0fY+Vs0N4pjS3
dRFCrt5VFVcHHToP2u0qLgPxyFfg5mujRmDuonnbOzN2iJTicPQeZj80U64Kth7KekvcLKRwrnti
bEsMgCOCemlgaCCl8mOAhXloB3M/cIW/abjCZNiGYSgQjXLA/1q0e29itXCX4+FrkNAlFiTDdV0x
aTUvTXGWWW5wG+UF74RyNmgD5zkCVgGA4M0Aib8u5/n2yua4njHLgFt3AiD/um8Nvr7PF9CQShiA
AXd+nsWQc/aPzldQRdYSs5iq12Zhe6hZPSVqmLbBkFSbwqiR8xLniyvfS9Hyd9RbLOW0o0FMskV2
y/3OAkjQPNZRx0V1tH8vA94Ukovl6HkpIjIoWco2mwWFt7dqXvSH5dy3jyUFQkWfV2eVMBrweLmZ
ELMMpBgjJn+8y7ESrjvT8iCzSXHwokVFXlIKFm6ZnU7us4H9KMm4qNvMLZKadAe0YWYq3fQcpraz
L7kHwWtrfzuaewUuPl7e8lJxBR9P11fnqq2XaYMLJvmsIi6Pc5WeSY9VF65X/wLZ+l8JyA7IEo9J
k216pv0HXDTPWxVOvcluWHZbQv4cS+JPaxnTZOAdT9V6WrAs183/SqhjlLds/Pj3F2qrk4Tfi4WC
VAAULtNXwzfkgej6Aa+VuaKZJSbxYn9PCvZGUw7eNoaPiuSfc8fSGU1rdsQ4xG3vc9qYboT5L1Op
VxLdn8ondELAPoFlC/K+fxUaRZ971ujaE9wo/xupMsIGuT6aY/CcWtzagJnaO8tEjg30tTw2o9zT
FLfX8fdSO7+BNnAySq9l+JaJkxFw7vFbg7xymh0n0e0mjGkPFNBQW6FA0LYxDQCM4nv/5A045ebe
Pc4xyMAmkcfrGSLwpoeCDWr5HFBgiuDGbM+JS5+mg0a0WS47kouB3RSPaI/WsS/KM5tmtaWijcWB
G4/JNHyjMs+AoO5dtFAYHsgIu8uU2RwKjnP3uR+hNsxpuTUMM11j1lvlRaf2zUCTTi9Vc85K5wCr
iLBHxeJegZOCajkUZ3gfN+XE6BwBjz3IU9nD1BmUh/tLIyUAC/B8p6bznunRPdjY6Q+hpMa9cxQl
A0vaIsDM6Eb4TkP17ix4QLoEJkpdZmtlDl10MwEDTe7IiNLv9EgP1AumxHZTh1jIZVbd2PGYbZ3l
tONw7Kltu6AYgyjk0GLWYkozEMdMqD0N5tt4TDzsfZV7If2HTwYPzUEF7g8yt7i5l/NqntakkEEj
WVhPqOLq081sKYi06cSuJ/a2U1cY28poR0v2uE9ZK/26oEBn4MAtRcTUIO+21ej8FgaThbzYzxAY
MrFpqukblozsX8Tl7f9ipOMT7mDmIRwev+DPJ7ZgGUrQTX8Da5CeCyQ2HW8nQ3HQFxEtQRTG+Aue
L1u46/Fip75+txaGmG6RTiu8mSvT7wB0KesmnYZ9btLCmrRmtOrT8CvnqrABNtNs/7mw71jLcOOv
r1vAlIHrwhJgh4f4Rwac/b/ktg/864oGi33lbaN54EwdzpeOcFDeBc1TITjdKIN7IBvItOY2vdMV
bj74Yjz7cIt40Ixz2/ZynU/yy9A5NCuX0GjApI1IGmmzHBMWHQE+WZLmMUpT/xD7x+t8IOhAcqsg
8XCjg0hyxEQDdserpE9JzUy/SeB5mTVBqt8+dC9/NzS3W24P2EQ9865feFeYuJZjFxndPJ3Ya43D
TB3KjRDvtlHfB7L4Zo8UqNiNfEnt4D3osJFdAYuqZyXIOQxteNb3WR1a67oDAdeDyvnlcVAlBWY9
EYa8XdhkTUgwkoa4HY1l1+N4XXoCgI68l5zwSd2B5BGzlyORv1Yew9u5G3Hxez8ZsKLgzh+EJ0v0
MuDU2VvajFx7jtcQ01UUkbAVaXG3V4sKvevrMMbs++CF0+E65E0XHpVTv+W8yVu3LX1SzSc75BS0
kOFQS8kJLrwlXZLowbL4+4owNdkJlY/szDJ6S3ucwCNu9wWNJBMLM3baFquxdziNLCTUqwRZL46e
hU7YhSw/ZTqiHdQ0O+ne+HJGx6f4O/bp/fpZSf97KqPjkOP34IA4XTTXBosQ7G9xPbNhtc54KYXb
vsUZdMvrudpd7D5+g1SVZWioSzp+xHu5EnXyeJ2gp7TtNShKa2ukrQ/qAMaIEX2WEShXkys6r3xB
nEpOeRBgL0iSLdOLGJeHM597zUAbcWrnxN6DAn9/uF5gO2dn2xXpwuXDyzoqdzh/23iY7mM2QBP6
aWQyu1iiUhnte1udL3Mi+z1Ix3aPt4PttopP149u/AbFqR2e4/pU9vwJ4GpXc296Rxog6Vod1xrH
+J4RFMJKHBU0VtB/3CeJxf0A4j+tX9A3oCLSC4TTk513CbnWLdEbxrcPDkMVMBD5o9TIW9eyBgAD
ztpzCuLpNTmJ7sbys3DHC3R7LWhI0Xo4fmhwlC1YFZb73wUA6WIO8C28+L9fQ4wJkr5VV9cBpys8
AVmKR9xU06YJQUxc015t78Sw7KLvUjNVx0OKQ8v0SS9FLSmv1oovlMnR6hE+Q374B8g+WmBiU+8a
ayEJCF5P/56g65gtameUA65axABsFr8vqteH4Cpx0k43bep8KbxdcJwmAnclksWst/yBEaqNK2k2
WBQzYVJKOUb9JepZSiOv7FeZEd5Pkgpl2x+HQ+cUj43G6arL6MWUXA27nAhB50W3sscrxCyHTPVQ
0bbY/TCmGRNd4BMiS2cE/YAo8XpAFbrXMXqf05jGsz90X3E7ZeeOXMD1LBCaJCQVZJFLLLvvSTgn
v0/tNW2n5mTZj6VbvsCqpGuNaNvGW3x7rUN60u15euO8xbY1oHVKk5AYlVR3uvCqfZxW/cZvQAkX
Q38ry/hYTa37BKxmV6eL+FhTWBgwPfxXDJAr4uOvy3/o0J8kXNcRrumaf2CudG2PMGV5XnvAGCQX
kW+zWVgXyywaikL7iXtF2O2KZcpRp/o9xsL/7CG0wSkbT2PDpUomCFcuu74kWvRsQZs0OuCEuigo
0tKpec4c8ekb05b7e3XqcMnylmL5LMUBchS8gIzLQyiSaOMSlNgEI65wgy6Ng+Ep3Gil+2IY75KS
1g1igg+SJ053JTLLvvblUrp6GehguOttjiuZ9k99xa3FnwPrkFBGfn3xs1gI6BJ+u66lEtu0YAqz
KCPX/ykWL6ccsvZUq+JxHDFgxstz7zgv9Wjkv9NAJABPuYH62cVGuvAY8/2YVm9Cc027agR+QS7F
yPlyHWNtJd77FYSBraDcLMVznfvItFlvrz6VOnejbUtw2a/kvL+uJ+MCTriK+MpeiqXCu46r8DpN
lvaWiSlB59Pjx/G+AatIsKGjZzdrN1eZZZz9iItnvikwcEU6udguWuZ1fXfKrqAaMtQru1IvIXV2
Zz/6VNZLk7F50Lbn7A3UdNL9eJggxd6Vy6FOLI7Rq1ekArRX00CN2zfdtp1+m+TQrK2WGrrAkDv6
TK4HyCsbEMq6Os8ifriOH68TVKMexq1tZMdQhD9qcofrsqFjFKIik64ov3VnVH3FtBywKkvRrLJu
bVM4SgykxwPKfFK6BLOx5FCBrPZStLx7iqnsVaKTI9nLQI1Hm6X+Enm1XlVxlO9bs9rp2L1n/ov0
mCD8IuxjLklGGkWWhCQOOKRYx7lpTId60CVP2k3D19QmeDmk9TtOqO3JWzu6XbyuMV9MghwRZc0X
px0mERFGmtFRVK4VOz1OziGyfQmIqgTaW3vZzT8/pTF6+POU5pNKAkdn+6GwqZH644g5Dha07rx2
SW0nA5W7bnuwCHDCQbuEc2igkUb3kzttR9B/SQ+ttbFrTlF4vyr9qjj7s6sbK2ivDXaydKd8r1oD
wAFFFGreu6pbx6Pz0EXhSjHTkzz+uXmvstHagRaud17TneLIf2SB3yuYUaveptnYaNxnnWEBzi++
Hrk9eS91RhzXNSd7FZRwNGoG1dLEHO1y8fYNNOImbD+uE5nBXVdC98xQL5WVN3d6qG8ZqrQBwDZH
Vsf8R0isdy21egfbS/3o4N5WdM3Q0DuScWQU0CP/SkcEpPEcEKA40la9sJrbghgp/NVkLYPuR48J
gQMccIzSNM5WNH/57jwjIOqBKHsJEzcYVpUnF75qazHblwesW1CasX/va4tCONsmq9aazc9hyF+h
VzTcXLG1U8laoZGEYbJtLG2vTNBeNKN6DzqhcZjFjURxfEgtuqWLhOpqw5p+iRHrrLGcf21uIUGV
HRD/P8tM3KTCgqRa35qCsHzdxtOqr79kbKh1oIqXyWwWO0XGRJyzTmhepjBn2Sx6vmu0U4JI37Ez
ck2fAL6O7uisVZDtVdSfZ2faQzKkjdSpPousxH+VFI+EHIctDSpMsodPRZGlToJfXSfZ5pL3MGtB
xdF6Wkjje8xTR8Cj2+s5vQEt/zlamPHLarovtX+Z5yJdTRaIjhhDXdv8sHr15ZDBrlMUG84hdtV/
C+ySi0TMN8BHCXygBGXpP0Abo1gkPVlD9wnV/2PE+7rShgaOgwRoVa6A0sHiRFb/LrXPTUhQRA8/
44ztkC5vPIlq2taNACxi4Xenm/GkPC7OXkF0OXYZ0el+vsj8myW3fUnvK2krn5pK1Yl9Zbjdqkgr
fVepjpisjeZHIO1g+5y/On/OV2bPFAMN9bPU9IsolwL00LV/MNFnjJxY3YPVwtEwVULOk8Z7kfEv
VYpKYD7pirygHxqf8zhQPoRQF9FTj2ucvOpUTf3KiOLfN9D/9Tn9b/mzuv+9X3fXhrfPqp7bRMb9
H7/8j8P2cft/lo/4z9/x19//H/uf1dJU1/3T33T7tHv+H/+Gv3xWvq5/fN1LRd5ffrG91uU9qJ/t
/PizU3n//zrrlt/5//s///bz+qc8//OuPh+E3H/f1bfWPz/jvz3+rNWPPMEt+PuPPH79+78tH/eP
yr7g7wH10KDuQ1sEpqBi72/jz67/93+z7L/TugcEfymGs6AhQFRcRsNLL5/1d0hwQeALwJ0Bpyps
ff+o7BPB38myQmq3QMU5riv8/0llH1GWPx3nGM1BOuIODHDjObb7hyGPt4kvLSWg0hDgW/kooRbz
lfPYTVBg6+A4dikLd2EOG/Skh4r57NJpbiYDTC+HTCAl7vBvqmWYTeWSLBbo1xy92laRHXuKXygi
fuoNF45JTKZ97h9TM1tHrgll6RHm6qerKutk4cXjA85mwTW2l9zUaC9Zw6Y5y75sDo3IMYyxX3gG
b5Zj2s9tS4e1lTHCogZNMa+tAvNDSWZ9Duj3JPe2SYzmoSyOAlWDMNAuEW7lJHe0jbmPpQkl0gaJ
DwWh2cCLbelYKneaMQ4GyeHO1xUgyjQ5QVBA4M/oI1USudwvCFa28ES8Lt57nRrBxUOCGQF+gYSh
nyQ5F8LWK1f1ZzReb9fnEvhKGEYbM+JGzU2cwoKQIrp+cr5JlmHpohcG7i+bu9CJrqK3yKq+vHBZ
xLqYxbT41iOF7cdZe2s7PYxZCRjALu58lOtV44a34QTXegiGbdS3HHBsdlwGN7kb0miKLSacIUWz
s/xIc+PNKTq9oJR2SOenjnl0aDNJw6r1jQHOIRK7rCQsNgr8NeBCZuaFEMOp2QsLulMWt2NabpLK
OkZjeiJ3AvylVC8d/Y1IYu8CvTP0PpbSh9UQZztc9YRxpxCBGdxjOHNloZxmpWQ574oo+B4IwvJV
lnkwW4i+4Oga2+Kd2jh6fx/yzHpKEvBHhBinTZSXP/DC0+tTWo8wNgEbVx2DAtyI5KjReXTe7cJo
2pQeViqPkgFO0+myweAMTI1i18P+3PgJ3/QUPria0tMhxwivnfQQhZcknV/azj4YJaeO0Mo0Fbbp
qbcmvfwND+fCAR1ReHIzFoJJeROtsNbF1ORK8AcVT6UwflYewQv71Pbjm7RBuaCf2Ow0716iTyY3
0nUU4tPu5Y+yjG+0EZRQC+djHJGYgB5vYpqTFGBh/UkFbSZ2zd92hjVIJM0RQ9qttKtLKKue3sNx
PdaEfANnuI297pd25CVyxWFkuG2ioDgQvKWfHOapot82rb/VGqQWikrE6ZuDisNGb+JuERxTaYQw
TS5XZI8B+Jw4v2wt2mTnEq+qinBjOUtpRtckh4Z/TEbVuxzTALDc8EY18C0U8zPPNDAkYBoRKZSV
OboZpHuD/WVVTAEtBzMRZ8CydLSxMuDanHYlFy3uysucI/PfDF8tICuPNGwLIaK+bQIMqk2HczCj
eLor0QLsPIBtkLAAFA1wQMcd061NQfbW5Rq1iQPjMNkxgXbyrfSl7fRX7saMIheXSsLj1GbZLXFO
CBjM4Vfd7O1qAkO3kegfZsq0mFUM7RIZnGJO9nV4U5ZDiYdiMW7feFNhXOR0I83auk1Tderwyh66
HPePQ929YYI1XEzyRuc8RaMg4JY896x5WxPizrGxsu+jjrZCKhMGExy7WQVPQ0h4ANQSo/RrHMnB
JjPaJcJCSy3H2A0HF0cwmhFhFLvcl4R6zoQMxFr7LU88d0hzXo4CbR6AsZnvMCwkOGvmdWgWu0FM
xsoCY2Hb4yECs+cL56NMzIght9ymk77jLdYkNoKjM/noyQbctg6e9ipntEzpg8c0MhHUR3fqFU7i
UoL8XPptv/aL4HMwsShhGX2KTAaG4XDoqSKRyw8F5hwyiMg/U2d+maLx0fIpZ8lkZd3YBnXrMyLA
SVxa7l6RsO5rN7w4zvTpELpdDfZobvEEGs+mpD5seG6J9NxZgxzu83qBx7jZ2R3syxS31Z774Rc2
K/iSjDHP8wzAhcZsjwQn+mPb0QIVTqxTwzC+eAApUmnVW5wiBtSAADhTzsVb+EW48Z+rjvYTXgGD
1rx2Q8MfcbvKozPHu6EAQh3Q9B7sGPBbSc7MJlmawaHaIsDfmbPxrceisnJGVl6StXoV2vmXGgd9
1LpZSwkLJ0y5o/rFdPZwujOIgaco6v7YVCHjsVxYiyY5b4DK+rs6lyh2o2ccQh38TFUN0y0dNG4u
evP0d56LclV6Pj41Oz7I2AkOdM2TSGZ+UjjNYzBY4brDtJl6XLnTTHNyvKP2oeWHKDL0wOiFwTvU
vCDap2PaHHtWtIkGg8kgFRUn0cEfx/eks3eu4ZIu7bi4IZIgRSa1QFUiODqpcdNXGGDKBFslgr3H
5QXiG0j9vR/qX2Y3fqAt5jAjF9ejfGxHqnKCQjBCDI4obQGnbP+jCDEKBAM/xTmvz9jTb4gYZQcV
nsNE6r0xnGmHvzR+nlJvoOiyAv8oqE03fk2hc08FCT0wyYi9vbKePI/QL8OmVdq5J5UA0pIieK0o
/KFBwFoxSYoOFqAAn3bsnSp41g0YTbHtbkRl55tREMilRCq7SfR88GwJTaZ2nxnkeetpaKuNn0Z4
7ybW8U5TrFjMsNTmdu30FmOLAJJKG/UMxPETw7ztN4ilxTnT/XgXEfylq1xv0iBzPxLf33opnIDZ
M/Z0IOO6LdWH3Rt0o2fcvDImknM3bQXKBnU7GLhFXZbb0mmARaKMbqQuzW3RJZtiKuzD6PA1TCMD
PrK1oKwbLEFgoVUiDLa/JYXH1PpYm4shuOxuFBWtVsV9UQE4AHqIoQo+0SUy2X0G1OY1w4yu6SQo
p9E66rj8KFyrOhq5S/NW1d0OlIlAIlLljvzUgfv5cDMT4kDLR+WggJAbf93eqimlkSNy1codgo/a
SfKDlTGK0hkuUZRBam9VtMnmoDlrXgFThuExEfNJhyb2Z7vD4MSna1z6CiuPWSYeAeKzbcIprlLr
hO0BhgGOB6MDIyrSziSN6Li7KTYf0b1+iUnmlzp03kG8T/th8rPd1BYYsiay2HZ/QyZb7EIH51Wa
Aky4FinRu7fvdJO+tRAsaEkXzdbQFBmnGtt8z/lwoLPyrixNWrwK65ZJxB0n/G2ms/zIGDDdYOEF
4xf7BytOpx2hRVa7kDFoikr1+1MUSoB9xwKbTN54EL0lHitGb1o0MR6CETu6jzpZ+mm/EiCDi/kl
TTaYtc1TXsCOIeibP4p28b6WsTqBagjXUyC6Q4jb1cqcBMjhOK6iYqTyUesnGtC6ldXk2QGc0Lgx
iuhc00t28InYn5CcAEMAovNqeXLLmbB15e6ZyBwrSw8n08GCi+/5IhSmbAIktx0Z9HtD8uqXyr/R
Dgi2hv0/jVK17hUTujEDX2DVQEYpa/7gdqFvw5HoeVyeMi3KQ9VygfDneisc82gO9SOU5+BMN8Ux
97z0XLh5tcHQ0mBzSyzIUX4tqY/tGgq25G2CKrGr8qQjK5nLQ6tFxxM8Ubkh0DBM03Z32SD5O6EN
aqhDRmP5B1+ocVCtf3RJD520af/MrTTYhuW8vFJAFFMR49twvBLMZGLsI0t9diCMuVgb2WbIg0M5
4n5fADlrDRvmpq9NIIgUAFVm2aK0Gndp26cXGuY2Dj5xNfonOkt+mprSk+JtBCiOXNXfFEggyBkt
jlAkJLya7qpKjVcMEJg79XKNmIL9EDcBnKRU0e7Znl1vJrgaHUpv6tfjaL5ThoDDc3CHHaTj9VRM
7sYrqmrby2mPh8ihXYNlePA4LZHtkBjcrbxKsNCjgeYQO+aZ1cOaD64I211kSax6KOuty/GBNqpE
By70RljWM3C6PsfS6+BGm4Ew2l1C4s/o7miaRQg1CIayMPxUTQkdrfnJeTTf5Xx/8QCRgXLpU+Mx
+Jmi5jAYPUeDJAGIEY23bR9xR8hfq7rp8IuVPxKLAWPTKi5JNm6lyqCbO+2cGqIdLnzRmg5BnHT+
yO+whK0aJD+uTKW1UaxOK6PeSIvanKDGZz4jyK7SEs21HOlD6qLgB0UA1Xp05wfMKXc1Tu+1MsZX
ZkwUIffzCyl0sY2QdzdkxLFkBMjQVeYdxWzch+TEMoO4mw2ixSJnX+AXb5napnX75Jf3RKxOjhGC
sKoVLXkj+ABEnrvZDRARPVo0nDG78fGRYtgZnjRaIJkvfxO3Xrrx+unTbxjD9HbNfagUJ6UOAxUL
Z3OOnvHRy+USeVaRxdh8Blpd/xIGwpbLKbm1mH+5wN9rxgyyG6yNNXOobqzqvbb9LZd2goyu1e+o
0jzPhfNEmim7wKKpuCf+Ei+CM+JmrOHIj6Ph7qHHwlCEhZelVO6Z3dbCx0+XuyjTFxVPyzDCh9nZ
cvbs6HpfvgIg+cG6KQEOgwGKmRSgducwkTt+AFsf2wjDZS7pk/dhsILJIYDliQWAzyd+Rt/T4XWc
cmgduIDXKmsK0jG0Q6WLRSCam6PQ5l42/vdwMNaOVTDOHqNXGK0/cpdzk16u/jH5aP5djkSvnOFB
9+zswCvqczyWdxJF+ehP3clkZ3VcDTAmAU7qFQ+zx1KcIJ4iIe7avvlwDfHe5lT7NtEeis/W6Rsg
TRaT7JjS+nmYP7vZ+WWo6ox1uOacPrDTmB50qyX2jkMNMY9XqMgYsUmDL+oHMku+7vomWMfKfgUA
smKCwxFM6ochJXuUyfFuqFKHMS7X0MQcIlKO9ab2GzDiPqnoKKyPweTvHa+6bzKQ2s4wlKshcj5r
DOd7dNf16MFIT/1s3Ellk+4OGNtlHKbWiMmEbKo97XcNk6D0bjLFnsECpcAQCehwWmjKxbPUVKtl
LltL+BE2xvfWZ2w/we4dgCcwY0huYaRwi7C7GyqPnxlkHRzXvHR9PRwUJXSrgZiHZbR7K1F7t5Mf
vmhanJXZt0lTI4G/4jtBcG5yAQVouv7oajTnwba41CO4nlv2vSKvXvrY+pIhx3lHQipO4gbV3ADc
PboVU28K1P0IeaYBnAi9JCfGxo0zn+FCMGXqN1OrKqaZrrcyMnMr7JJpUY6GklQeMwZGSWtd2m9T
K+6ITMGvb+r72UeSt9uPEoc2Of9K8WVQFJB4LSdYplRWQN4ntw+Bo7ZcA/emq5ZCFpVvGW3iaJPR
2u/vJwLeHFvxCKYssH26BGHg24gOoEIC5X7wilfCeXgp3TTaeH7zCyh02yFAMfPHDlA/laXt8GJ6
mmAGS52Fv9XiZL33EZoMGTYr/Cpfk1V3p44z69rN4veMprA9E4hj1AX+wVP0KKqdiIAXG5Ezr6uS
U4CuIVY0y9E+Kb/jNrzzXVrdtBRbA91uCRHDBpxXBZwH+PejRdDDc04V5ZZlFLlnbNDHUjjekgax
N57MKyBbzIJiUdBJFZX5tlKnwHiokxroEpyrFsCawl4S88XofHqaMu9Hi8N7y5QVkAPoODPvGPGD
LgPbM5Tyy2EcS2cuMof23zNUGmS4X7bp0ljimkDqxrDchh2bZR2056GrXt2GnCCtx2ekpMcxQLyh
5gWjEz8w0YEqLkK/5oG1IINhhyKK626vv8PuKhxuYPhtpm0bEs7kFr21cutk7UTRNh6pICQP3KwI
WAnQBN5LoFBYBvZ8TttdDU5b3i5cu+MsukfdafWSKyPaUeuKrV8twFy/f3bgD9spEIGuGU9DRdYt
xEIhTW6byuxIVdnBnden7boV8r0VFE2n7aufZZ+ZhrcM0aQePvIcirbKgffnDm6BsLxwomAF8bC3
lmhofemSC3cz7iriPc7cbDuW6SUQfUEfeR0z83B/NAaDA837n/vjpuO/QNlgXvOekVEeMH9B/Jw2
oBCYw7FAb8rcJSBQyPtIzf7FncglWfHex3vIaaN5pskpOXiNvO8FU7G2xRijF3JfOu4Gknvs8SVz
EbuH8AQRpsheoUP2ZJeTx4pcyDqI4+kmFhpoi8DB01OU6ekhIXlQ8aOkr3Dgv2/rbt70Sy7Lsy5d
wD4WpBDCErt2doZI31ho8Y248lZbxr0b2PF5VF2wm0pQv7MmfJwY55n2X0A0SxinhfUzsLZ1RA0N
xBuiRhiQdI4/kefifiIAF6H4rTTsCYy+9ZOnwoipkxEfOXcgp5ifwCS7lQ05ZOdjrV9FDmXNQ0Ac
wEOfEZy05p613GZovtG4ipq8Lk6dcQwSqgRFGBJXi1Gv2wVWm0MtNGo4Fr07b0B0j6uWaNbeCiA/
2uSraiN/W0D97GCH1BScrKY3J6jiDb0R5ppSIu5uAj95lh/ihlOd5zrWLsc/uiJmUY9Del+lEwsr
fzCfmQ2i7fOdj9wFbmW+GdwA14BPsxV1gPtMcg5SHrIm+6jHOGzD8HrEbd69pVlb3NJUhOSe1nu/
pZBzAi7FbfehFgYIBV2+l80c31imhD7X/4Ri21sVuwz0lMjvy4uB2X9MuYDlNEMErrVtSPev2O0/
qlGaG0txEEuLHdaSYps33RvdYr86Af1e9tklRfXZ9WH7DhYPpG/HEbeo/W02MdH1kJLXNtUeHM5B
uvZjuNELuqfx+b4JQK3zDl0pQFDAsOSssRNxJJ6nX6NBbsrOzCPr1olN4sLIdtxFCWCS0LCR9PN6
M1rIW35RncyK2hSdprvYxHszJBObs67v0befLAA/2ODKnh3VsOGQT8kG5xbKWV6d6EUeXriNHCQg
gE1iSyxDfvqr59mX2fyoiD6AM0l/8YjAyiWLD4xl3LH+zOuYCwsjkATXIthFwzHpd8nor2J7OwS4
CalioOa3pluEOyaAezVBbk1C676MSFRdfzXF4t2kWzsGq5opf1oHiTLWXWZ8aa+8L3w2S2mhfAR6
QDMtdpNd3wYDNxW/cg9uWT5DYG3Xwk7z7eyeK6xXF3rDoVzntN48GaVCYAeQtmyOzpC8kmEOM8Q/
s6DLpcjmYpX5krwXqRSJ1/YgGBrjck7EyqwYV7ZzfiuHD78Jsk0JVSWG9srbV21NH9dKu0Tdi4es
oufLaKYPW3FsCxu59yNlHibSWzR7U/0waRLJvJeF9PJTliKZJ7V78PBMrpbHgxtLUd/1YcPzWBa3
JqhDSI+YcyxVtfuFNBQZYbiDA7ejRpFTSkrGK7QL7J0qo367yteuzqydRUdNTfv4nnDsXWJFzy5r
1LqE0rYR8tOJU/QRE97fUEX23jfyZ2guIwIqRwZzSh/7KGdZGQEiJxMdOAWfFENRCwSJZqNN04tT
nIBcV53k1UdQ6ktcMjgOo5URe18o5TYcC9x0S+E5fDC0Km0fHS72njW/U9Y07qDMYvSlMd6BgMR5
gP47Cw1WVbPcpFb0yN9wuyscm2741L9lB7AYVVePYzNCEx+Sd2kn5Q5v4TrJpk0PUvjku6/cLW7d
0Ltjw+OM2HpnKedgFcjQ2rNyu6uJ5GIZwBIdnWLb28lnLkYBAXWM1qZ27iLwYRsV9DyhA6K6hfaa
A8dBi6FidNrrvjijS5Cpy7NqTapQP9i585Q7/aGAmNyrkcRwXRyzcHynN+GNWqRpG7dvVpjBm8sl
TbYdH23XD7P03hKFxJYDld7MfnDpEs6hHoGAjrM8Rjqfuhqmh2aeh+u6755y8pHryuYg0OA1Xdux
opBnDB/BjR3ynLGJZfDBuswIrmHk9APegWxaTO4B16w0SLEOA37iCWj1xuqbx/iHSUUCQOPFXC5k
t6pViIma0b/JjttYFJCXdIVnPCP41HZBSSq8SWOsseG4q3T5ImbQ+Th/drWdv1nJ0Jyxsbo0fSzO
+YKUiKepew5urBrSZY+6pDuGlDjmH6GPUQZdAjI02ET06KndoOTCEprZ5pJ9UjLymGzntejvHJfR
J54hmc5vAw2paGsAjulSfxx7KBosBzTYaVawIg3/L3PntWUnk27ZV+kHaGpABBBwux3bptlplTcM
SSnhvefpzyT/6jNkqqXuu3NRWfqdtA0En1lrrruWab6ePbotKyx9SLuTERAD5VeTXBOf9QYHGoWX
0x4jg9VTgaR+w/aFlGC9fnLG9tGYBBHDVcFcrMTCp/vaxFxKeBwkwNMGeTMDxtvQiaPPmzodjYSJ
EjZg4QQD5zNzqpxAlZeSYMxVDhqZEu1YUqGPBfoWp0dwxLU42BkGsCVxscoZu3O7hcp+c0qjwbDU
OKuWIxOPGf7Pkv1Ua0O4G5Tl0CMlxabX3G4bs0iicC8fFITk7RgMd8znz3g7Lwb4gMbCO1D4PnPQ
0EIk6QbbvIzeQq28JMUX0ocT4nJ2Wa1ewqy90eeu9rARvc2h/M47B9M5iocA7hpFQn8FyWLt+8D9
ntbjSfiMrHL1Ktlf+gRt4OA74zcd4FUP1xyBi2ZMPGk7zEldfUrs/JD5ocJdN9AIuyjRg0a+6D6d
mVUTuLQ8rpa5LeFpuFJVpVbCHInEqKCJZqG4CY0JMFlnsGo37dIzGh3nFwCdSJuRtyYB/VaNvnuI
ELm44LxzcbJrg9RXsF1Z14N+NlDoQCrf2Np4AWAJ/Kpx0/Wg+y+oiemgdPkSBRaPYZ3KY8FlQsxe
aVMY3PAbrMqxbE8Z9QgewfeC6Ke1FCzNWBS+TDq6xbqT1TqpsFM6Zfq1nZvjMKU+LoPue9pqEAgG
ihJXJU+6qsQh9x9yKCQ8cr9lllscTRG9LOBvaN8G8jHMmCin2WsNPPgo02ATbTRgOrJNQFCTrLHN
IoLXC9PY2kbD7JZDo3ffW5iIkNxiOkfrK+lVRCeF82sZ4taI85FOI3QUjUFsr2ap3wd61aHXc9UK
hzqjpBoF8GxXn4nRYXiQPi4POIbihN0gzzI9DoUNdCDVfsrNysUrteQqgdXMwuFB1tHkJWG6LpU6
M5JD4VBGRw6Yr03e74wQLyWWD+b/mePhc+XMy+GOaWgKN8bwXMMCZuBk35YhuStd92LalN6lqAYP
lzb8yUYcUyIm1qmpXRz2KPXA3dgSwFkXIWgCcKqhz4DOZ/pVzxacUgwHQZ1v6gLVo21EiBqb7Dnv
mC0krnhJ0vS7FstTOXfPUVa8Dl2YrWVKB9VU06WhyCqgb9Qh0gKBEwam3uQwMnjX80Rngn+Ip+5r
rph9V+/WQMljwbxZ2bW4MaoMQgmWmmjOvpbkRLVuk8DKDoiaspS17ie6qMg12WKRhrTtWiJTc787
ECYGHNUBxcd+t9NeazSm2xSVytpq2q95Fr1KiwTxxGRKYBZ7RNMMVQ82dJM1lI0M/B+YXCCxG6mi
W2XYasVI9VgLmBiEja3KBDpbM+GAgKHoOjgABhoId0g3JMuQilBAmcoOnZ4BQW4w7UebKtQMfsMB
dgfjJey7QTsb6xEx5TbL1XdFWu5GzgZfYZbeLY7MgUhFnACKS481BlvmAKPNBtk/d6BJMTs26QEY
61cMMcfRYjs3uE5IwGUCr0hnF98tliwDdT6hHJxXGaEckwWD1w8OU2DQkEjeRz8sbA+qi0Ykp9am
JbA1tuaGBiFVadbGmG0kkWn7OnLt7ASwU3qGrEQLQ0yr0ufPSam3a0AIKStk2j2bvJ2NnTasE+ul
4nSq3Vyv8twh3ikpsETh8W0SGvfSNee9sL6WlgUsNxDJNmMitbWtwPRwJb00UvfXSRQuBITyrsuh
PqYcPltBL70z8w7RXx6DGveJe5kFuIAU6Jxm8sqAxtHSUMKmX2rA0tDrMB5YbIOZHoMjI5vvWYzo
e3BZrk1OJt6/nCGoJg/56JDQMpCcwqCBx3o+Dp5w/E9il6ryZWoZA7ktRdjIp29MrTiPgbzipyNG
FiD5KteDdIPPrkMIjae6sLGgxc5DUuXE3qMnYElITeZU8ca30Ra64RJF2a39Rke5jMWnCJsacydw
qRxd0CaeEbcYKm5YzXBRToAWiyUeg0z1bu1igF+Zyn+wWVmWhco3jANfMg03B5rarKuvgzngnQhD
yp28/a5KpNM4CJlszR0jxXmPp6bhPoqDM1rnXAREbI3MLOHzHgz21EdbQ2M/iudFGoosyCeNof/K
N+uZYGvZWS+fW7Cp++6znzKZ6Ledq23wM5o4Fkivb+K3ygBtMfUCSN2MXUGORPTxuMyGI86DVYvU
Z+t25iurnSuagXxXdcbD4D8yaYNN6r4b4qAupGsf9ElCm/bLfaKVz3k5vM+APUQHnlzQTYqKtXvV
IiZC/pVtVfyC9nhaEYDlMssQFEf1sBtHeW6QfUPbYvxYzE66MkPNqySpIHqX3OWWvGADpv4sFJef
/a43LDYLN0dv1/uXKkGhubRTgKL02nwC/2KT4Y7CiZuQPn0Lj4rhHSSBjUAxBdkjX7YvJP/6xrvG
2YgcI38p5nRLtl3PGAHVTuawj7VogsMZQzQ5BRl8P8PgpeNKPMdVywpdPrV+UO0azbgkTvOt4hQG
H6xoOYkvWweddu9H4fd4tr00Uc4x99Hh9+0jnZTVgAm2UAfYJC+2rGu0prhROqNNMSgJJXMxphHD
4otzVmUZc7/mM4ZGe2s5ZGH1ZnYqcaWOJATsQFyDuy934TSvNd4Zrn+wTa4JQs9UboCNjpGqO1LZ
FnJilycM+lBiyTbzqDpwXqewT8udYne1dlr3LTGC91iq5wFRleEWLxZSnsB+nxMY4T0YuVBox7hM
bUAW5ZMM/K8IRcYTkH78Rtg0NGk+IBcEV1ex/Zzza9pb6mBGAIeCMERvbBgcJ5wxlni2TKL/2hIT
XkjQAElZ7OcNCVfeHd+Zp2qeZspLulCveZK+T1CqsGiZFUqdHsxYPx7jIAs8Lei+jBpTcUbNl3r5
gjj8QsahWCycDiG5LdOFco8oLEHZGC2HUO0AXtEdiBpaQVFa9tdOQ9PBvj3gFcagY7J67fS2exy7
+IRs2GcNj0+4RGrIestrFlmGDu0zY4iFVI77u0hna2WQSeMUGhidYX6U8+AF9XCIuHu4k+2EHIh+
OQkZKYJjfx8+WQ3qDdDH6VYzfOV1XFUrRXlRVtQZN9M460jQmXnnooRKATlkRcl4rxLO/IHHraEb
lIzxtHAU6BuxBT25A8rv2U6g1CfNiDrTWvtZTtpxhOEGWM62rgVLybK5ovvWV6EdwNt3O4FpTB2Y
pQVrFlq3vhmc0pJdmiv4o7IBck9LE+YrfDbzJa3611GwLslRg60QcRirtEsHavYE2HjGqVgmrAlz
96tlIiRM8vk2S2eThn1oV0aakWVQfNJ7BCA6DEVgZ9GuDMj57PJ43VJwMLR1N1ll5mdb5wMR/L4b
Oms7tUDvE36c7mCIRHa4L+3yq61cOpMW30Fso5xqFcer25g3rC53YNwYORQoRzJfzjdhhoJJjdUl
iecnvPWHKgazlDUPfR/fxFQC9gjpCRXKJnM7+xAFlC/SomEy6/AdYc5LpsTNQPwhayySiHRS+vjw
0brrSCYd1/eAHfKUcY2D4sBY0YSTSUTnxv14HKMXEJBMBHKmASogK7xfUlH7bAPmvaFHUqeor5/8
AeMh+N5EMYzLxmIf8rzajVNYrqTv4Cth78+VHeEjdLMV2vov6TRcopEpYYUGndH9k9WHpFEpP1qL
uXgN5bKWDCxAMLT8RBICNI8KsgrGlwkdwIEtDmb5kgn1bN635KdU8rGcXvwhfEUAgXaAOasxonSz
2srTsmbLTjM8D9En31HloZyYRiApizX3ijUjCBc9Q8d1F1PswZ1jdIp1jPHqpHZRq83bvsMCGvnR
Fvlgtg2FIp5pvKBWvyt1ODYTmhj0LBQOo9mdYp/tSVXST6sxAVfWBydBD3t0jOpxyXTxZNegrgrV
tjQXrQn8kaDNNqh0qbB81LuJZCY0s9VNAhTBLIGXJ2V7rLSOKFMR7Ko0V7SRQ8HF6n+zE/tKy0BN
3zQHg5Mpza1rCpBrjQCJIs8nDSHLoWQV95n7xCCPdf6ks4Dh8aH5lrhlUkgxNxJ8imLvWy3Cr/WA
chZZxMoemDAnbdetMSZ5eRO/BxobZwWJh9zAdoUBqGXeSYZ8Y4m3CS5NY5svUC+/p+n4nC1YJK3r
ajBgSBgS1wiO6GEfZqnRhPNpWzVS5hE+d016I0NcGrJCJ2QxM7M9vkr6hGxjYhpfuaBEeV+xtlU2
uTOsqrGwSS63VOz0wcB2aVvsv4f5WLa2woaG7IN0JqS/EbkJZX4Qiduf9SndjjykdBynUnXzleJ3
vi6UiLAm+JKdCfRrNYGqXr6TkLkHMaHdTljDBfy9vyb6ld9Ac8GnYVBcM60dN1pDewkqD/dG+SWr
fe4SpHwDvBR01mLNPAM5dw3CPdDIvXS6whsxC6+jV7drzor4Fbr18IVEZnvVZOkng/wJdozPqYm2
JE+mL6pXp7ZIvWBuLzWPN4kqdhpHj8chaPWOYql7SxWbRt9X+LoVrhXEGkxnbfepjYP7Pp/YajZM
X7rUfseMjtFMhuyxnbdq6FEeZiUrPQaYA4r1so6rY53rgNS0K86O3dy2ZzNReKEMUnMx9QdZlnhZ
O1w4KkcaqAMSbvTYCx+i6Jtwj5px48ZRto3JDV1HscWAYC6+aJimJlhvChffo7KC60yo1cYfazKE
y+p11FR4zjV3R1hCe6gTuTyIlpVHjeTWem+JK936ZYy4m/RmL9TEi0sCF1cvGljp0yxHzZ3ohO3J
cBpWSUnXnAqkU13zlaTii43eCFEewoNEqKOIGhCzIAEw+M57+oJ8Iw1G4kF6GdKUkQQsp23t0A5V
Q/CiFcuKidXNEJqfRpJw8aXjlQ5se5MANziS1vTdj6W/93MmP3GpwaFk17mWtpGSJDIVWxhRm5L0
uACdGIFYPeCZ7l5ULI2rjHOnYrsWlhpTRsfS8Q8Bh/BFTHiCtDxGqQtbMlXfwFfmTAaheZYNP0Ax
AXupw5d2MI+cGbedLjE6i/abmUZvfjSqXd2bR5KtDoGLTiQEgLBq6HIY3zO1MpujexiyaD4BxYAU
3yPuGu/ckKsxyZnYTS4eAF0NC7VoIA8aBSWT1kStASYMZFz190GF12uMiQMWXeR4k2KrZs3rvnR4
SmZoBhri3lkw6BfLRxjWMc5g1ZIGLOFriGPJGL6kS4aaiQm5bD6WqSlSvIiWFuhUstcM9ZANPKHL
MrlOiuIrn1o+miDcYUhgBtUfI6tDzIVa3zGVw3Z0maVuJ8i3pm5e2wZ7tkTp6+CloifQ462vZdV+
0sI3piebrCawjZDjOI6xdcYGtQWGAHawwcHqB/LSFr3QZWzaz/hvr1ra6IcMVTTGeP5sjNFrTusG
OyIVK/NqZhlTcqA2ewCS0u6D+oHcRW+ZlRLsuQig2dBPCb1qMAYmig86lpEIoqKMbmxMUZvYDb8K
x2D15aVA/TaMm7Zpa34Tsx9vKydkyJh+1nWTIVFPKxUBddNAuRJ5grRcNAIep73zReAe0ZGBSWID
XcjMy2Z1bboEKLDbr8CRPgMVmTdOn3yPXGr53OCUcheJjxCPYGeDQxp4NVng2rMPVWflC59MNhJz
j37E1iXloTQt2EK21YDmMQXTLrBX08UtVLcGyQ14dVF2VBjgrtDOH0YfxJxdV2gR4bAbcwCiNYs2
ZamYnifikrgM5KL5WcgMRCmjCwe5oGF324aye+VM6qwiK7tJC/OV6owziiLwSLU03IMtaFmPj3vW
jgtCo4d6FMgtIun3pkwNwNcJEWIU4WH0hGIStIwi8nfGKKkjIaVRmiuPk/EYKsvrBQDkMmOizPXy
XQ84GJxKXmPUKHTH7+HAo0fmSGT0ghY3LcqvjUaSAdDxdDP79jmcDVyTDhPriSeDDyhqM2uLfs3o
EX1C/2zlu5ZD73bVdkiwmog29wr85ZGwK0/12qc2plbu5oOrsaJrljEJXqU9wY4zCfaL+zYG5m+H
ZLdqUXNuyTIUAg0S6PMRaqNng3hhwRKR202Zjt//dUhhiszu95F4iYtA4wqGhwVzmBleaZ/b8LnL
QgzVUJtHJ9t02vzFVvlDaIfv5TJez7qUafva6H3/OFfNM/4OpqTFzrXct9JxsuOHBe1/iInvf6JH
D0fb/92jt4vy9HP+/pM5j//gH3OeNP5lEZjmOo5uI02zXWx7/zbnuf8CZSOwkum47HT+rf825yl9
8e3pS1K6UpYEd/Pf5jzL/ZdDupR07GV6zC7c/v8x5xn86T8xdXRhK4k70DYU/kDHxiBYfv18jfKg
wT74vyH8kdZroqPI6tg8VJZzx1NhRPqroXq0ppeWgmdTm9hU9Oop1kBn+1NR7qoASGPUNSjEzZHy
i7y5v8DDxK+mQZ0V/wJ8QJNgCkPpv/jIO4R9HNtauOVRcMRBPeLWH24zDURjU6OUUNZplPHOl+1z
x5T/zSC/nkJeHTTehB66GpLKbDdgbErLINqzzvquet2/FFIBCBoXEezCsdS7BlR+w/hHyJoJGCaJ
YuGs/HBB/Nv1+r/yLrujPG355OTyOf4Ir+DdKEPCh+O7E1I5v7wb4ky7vtaRzzrlMi82u3PvO9vM
0p50q5xf6E3pj5rwbm4M1PJ1hfE2I5DnIYv8ltlRtimXSMT6/+QifiSzawjCb+EyFWB36is9TP3s
mqTCIWwo7szOy3TZ74jogQ9b2k/DdM5NdAaONkIg73H/xW4pDmTlIEDsaM/I+wi3vD0ylwj7wJHI
huLPn4LxK35q+RRcEjdM1yIuBTnWz1dbVFK7MesA0EBS2j6sJxq8DtyuUaMgcBtiTPVs4R1U1mlQ
y1TB1u6VE0U3Ez683V9ezK+ggo8XIxU3HzkatNe/4KQcWo0OEx7elYX69HFBAXHI79ysJscBJKmZ
Z+Ols9awOc1DHMJeaLVO/GOI/skP/dOV8ft17nCjC0uagvudD+Xnz8S3wlHSyiVbU5WR58f47mAV
j+smgvam98OZKet0kFW8tUdETZja99qQPxIuc5f2NbWWqcVXDfP+rpfvwC0RSMHOPBkaoyuV0nik
5TYpIOPZLWmbvsXtavftW2hrn1s12ps67WIIaSwuEC0ockHrr06Uz9hM4iudEfOmTJ+fgE3eQQB4
+PN38EHI+/m24Fg0l/ftWNyx+i/Hjyx1UhahPm3Nha5K2OBwVGZ+ADSXPdS8ulWXW8lz7Qw7naE0
+ufA2g+FZAul90d26GwyQh9/ApDoG4ewpLUQJZOtrDmLwIlvWhgO3p9fsrNcoz+/ZE5mQ5cG8Agu
5l+/r6yoYuIhyfrgQNd3wYTSUOvLcGfrpU0Wbk97PzKE05Jn07Qmb0J4oNKTrebkjEXbZY3EwCB1
F5Ty6LyIaUbaN4rTB6RQd+ZinQjNeKS1fBVTmu1gZoijbiRizYuasdJhZUJBh7sy8lH3VE4+3RCp
MZ9QXHrS4GuUQ2F61Jbz3XjsYye7i+VIL+PgA0ldrmbFgCDr/UNadbGnyW9p01unHnLkSY3sRhKQ
urcpR/6qFTo22kYxzwRl5CkqTNfsS68xCnuTlvawjZsEO4jV3LfLnzObkhQLPoyTMWNB0vQEPhK3
Vh9oGkhBuSEGnIiNvj65HLLCtl5lzRZoiHyPmUd1jgpkFHxOHiHK1tleEtZCZzyR1xt57Lx5yx/g
N6IJxrNJ+udfTif5+4Hg8oB2dLh4rsX//3IgVJXegeXTAzyHrNikkeeE+xl7fwLJMgLe3FgDeqmS
+fY0tcePl8X0a6NPc3uLnyWiV5wLb172xn0dXVuRNU91ATGjGd86AaHLFeQ+AAET9wWjGsFGFhgg
oHi9ZviFwLD6ztYtFQuE3ShPdWe9/fnaFUvd8PPFawuILRQdZB6xjLSWf/7D417LMIOiMdc3gEVa
cvquSJp73iWLWG3Q8PDqyfwWp/I1mXumLdguVNqOdzgIWN7grr9hD7xVRF5d0GoEa6MiFztv3OkW
Q3ceqn++ICNlwummBSoxXT6hxu82fV4f7dJehhqzYG+fly8ld9Ghtdm2wrZLnz8eBIKogzx2b3Hx
YGIesY8pFa45F03S9RZSWhkSyky0/CFY4E4jLPiOaQzj9DC5MfrKYN6eoltuDFxnJYQ7riInANLN
RFfQGEPNcjM2Y6k9Vbucb/LchM0bVBx16ATGVoLx1NYc5+jRKKr0GYxlI1Zu2x7KTPgHJ6SYd/CS
uvbwjrlu/FSWTE8nYTpeSNQHYkjE2jmzT28a5pcqqWqONBIoWse+Y590AOTGFNyOPFElF8my4Ebj
ptqNSPEPVbbBkI76O8WlPpXKRYwYnLLZwACFKcorQ2AyYRbq4PjyS5sAnCnxRu8r1+L4V77adfz9
uO31L0QFZGsEfMtsU0d4r2GSNG+qvgcSHrSQsiNxMkX5Imrjuc4d0rCZZf3zwdUNe8V/fonrB0G6
OddEJ+OyRVBIRWEoDwldd7BV/6lutexGqxN37+bNcMjr+UvTm9ylECUqMgPZ/caJNkIucBNMkH1y
FqhM91YkfTQlKnucmXuDBkYEl7wRgVgzZQgEzSZBVmLM0AvZXXbsminyZDXs8sYnZXqS5M33iUVj
T8SRNJjJd1YUfWGb+UwRScAIB449hNUucufmlmXL3gnxHtVEQm3kEsyOcndDkvKXj7RTyjWX5hX7
FDJCFD1Dlz12FqlMUTc/FU1ItEIkjFMIEW3tjGKJ7WvJ/anHZ6et64uo+vpI/X4UU2feiDm1DoFW
EzQ/ZN/soRivLYkXp2h5iqb+1eSkA1nbsORl3cKO8C51bfL9Bl/idOudk42Bcs2q9WloORAiiU8u
N8VLuORToUh+0QNyVwp3ds8fv2r79vuAz9j/y0H4G8IJz5h0hCMBgADQEuKXp3Jca0ZtZ7OFYgvp
1uB3+6mLz3FuuWvTiYmK9JuGHpdpaRQxZs+HzBMzsP1JLwm4bXlMEW3nrBuhXcmwDS4aQs8IZ9wh
n8XZ9Zts69Rz+Okvh9tvx/fyqnmECmXxg6XHz2dbP4pOb8ueV01G9HYG4LctXPBj/9Auy3o+xAa4
HmSQN7jnvAHnzZmUHtwA8OOmCRs7qsw1kbLyqbKPTQhRWMDrYcZ+qZa7JGLDu/3za/69ILYxfJhS
V6ahC3q9Xx45oAq7WKsNe1NlDVJHNDVA42LysGpmALPs1Q0EH7GWfZtuUbSpPamg7rYnFvlQlGxr
//xyPkAsP9U2vBzKc+hdJgHGyMF//ggTRuJjkqJMr3zXOTOAqq627jx8VKYYkZZKDoEOSdJlaVdP
hZpEtybNRx7MOP0Mx6P3Pv5DpxMOb2HkGk5xxSoHUL42T9jusRhvDUeh+R37ZxnUznkpDc8CqvdZ
Yt1FfTIkuyhqxRanab/Kyzo517H/OqiKYTO0ZVSm8Z3vx1f24c0+iyznHMy1AwDQIR2m1J7aecad
kiyCaomv2f+qZNuchBLNyU+Nb6TTNvt5YjkASbbc2pGTndOl9/3zR2n8WtZLw9AVD1vejCW4JJd/
/sOTFve3LacpqJG/EiEaFNzKYRecHB45s2WdXL5p/JL2u1nn0JNt2E4S2iPALqaMS5RCY1qfnA6f
US5bbVvK+PkvL/DXjnR5gczEabFNxg/wfn5+gVouaC1rYjohtKJDrQb/wJxW7kpmYWsgl+hlpPVY
OV11jP0quUX5P2NV8rXHqiVDCVHkWzFFbxOzedZGwSURuvOX61H+Pp1wbUs3bApurkZH/tI1V3rR
zXrQhtvUt2mQjVm1GwN03Z3ov+gJUn2zt0hzZpM9uHUPv7qsoABjsCravWIBjMzTaQ/ZSN61KiHy
fzwel/aUlGxYWXMsHz7qG/hbAYzUkB0yTiOAuRAXnUjcW5m+yQjkfHT7LLn9eOQkicYOYkpyD6Td
yB5ew5+VtY9//nbM5cb/6U4kc5Ne2WU4w/9gqP/87RSJUzJtxBJmpyoELkrXFjF09hh+VJvWje7C
5VzwR7/b6kcqmeJ+auvbnNk+3UhzlnGYnWc983EDc7Xxet1jbyJpC2osn5luyhUx1IsbjViYQWP5
Jh3mh87sbCZRMMCsMriOwfRI3uFD67Rfpk5pe0eDeQChstmj6yWzdcm4o2qy0QmsddsOD6WPqCZ2
Y7G3l6I9pRnzCoq3TEPN+edP6OP6/PETolLnwjBcAW/HxWP8y1lV5waD9BTRUzjlDZrfALZxjgem
hS7y1ar7aV+V8fHj6DKm6NzE1Y2JLuQpK2mzu9osDkUe3JeTPtxatQGGMCzP2YTc2Rkcz5X1uNfk
Pabj8hMVMLg9M9A49nRwf6l+xo9veDW0icP/w0jgN0q3LuiFLa58zj5zIXr9/OWHkoV8HC1xg67u
HnWgIRyfmK0xveUgUmYLKizZYaqKXoMaPJ8IUYb7CVGJsAC9pKnDWx7hBLrH8d28rTgGngrBOjfi
i9YZp50SLYpPTdb/5XH2H1+40pXtMLnjW/k1DVc3Gn/M8OtTrSuYy2PE5jpAKo537TYopLbBf/CO
iz9eA75xIddXSPTsmLhtXEWmN3OrPTXCuaY1ku5kvtWy0Pa6ZejCdfuQXkbMmbd/vo7M/9DPE6Sq
BGJiy4UN+8udprHXiSNykrZWcxRxNhAu+do6jUnFy/b54+ROc5vDD97QQ8nmOkRwwGoLaRHUDX9M
H22ClWOgsNc2VN9GIfQ90Ycarr+ZLtb91jtDcNsuP0x/X4wGc0v3AR0kBTBKJ8gV7VnPy3IPft25
qfJGoyOOuwWhwd4NasbkWN0mC5raG4rpTPu2l6K2z8q2UYYxfXBAMf+N4vnbwcvgVbDxtB1qAWXo
vzwcqtK1Mjnj85NRPhKKBJ5WjzoMkIRXWoPjn7L2OSnweoa9cnbYVF6prxHRzhAHMHVBSLwdmOBt
nJrgMXOAblrRXx3sMrxr0QR8zIurDkVgYDS3WZh/Q1ps/SUJ9j+UsTTAyjJ5C64yLLG8yR8ewUOY
TobsB4E/EE5IYQXtbTym8xrnh7/ufLe+jwtribeL0+cyBr3j9piDBGtNnacbpUibH4ImIWhBkwkS
jDy8yITQhqgqTx8Voer2Jqq93Z+vSPnb2W8LHs3MiHUkrwwifnndU0YSjx3FvG7kCxvbIcKurIKK
cIOIeXUjjA3Z4PE2brvizmKM263Gsi9uCDgAJgqAoBhGuJK+Bku9MY7Aw62TFoPVdjR5nC17uBQh
kiR0J3FAgKg1he1RlNApP76DWZGRqXE/bAhUCKHAtNh5XIXF0wJ83uYhc0p1/fM7Fr/dg5TujL1s
mP6ODTN2Ke1/+KZyAJdVVOtw7ZdFgqPQzLplj5Qoeg0L0tMxToXrpsG+46D/xd7Otaa76qZyFI1V
pB80Z3xGQ4INtzPifWvp6zSorDM+brgOBNI7nbtr8uk+LJ1+/ZcXvxQhPz6IKKCEwWFn0i0xWVHi
lxc/KmEyEXE3/GuocFIwBFh2rHib4TE1Zk3cVG12LQO3OEhnOLmTJQ+tm7hnoIyntiSDYTVrdQd8
I0fA7ybSY18RnXko7fHWT/tkjC9/fsm/n3k4Xan5uDuYxMt/GL4/fN44o6dmQgK2EaNU51oWcAP8
oD0HUXedJH9kyGXkllTb+RgjmfFDcXEBWAx1ct9PmN3czDjYfocwXivUnmma5sFCTPeRsOLH2Uje
0UEF3jxqGUL8pj0OHI0r8NW8QcuOHjqUxoFl0BUHFOlxrTARaEyCHBwhF2ZN1XYQ1qd8YqCN0pyZ
SM9QRy1fPY57cy+K6rnN7e+VqawnhN1/+XSWw+3HL1S3dZunAZ2vuYArF2jmj1cjXrt0cvKOUW1V
ocTwa43lN60CkoErGmI8AouzT5ZMq/rY9Bmy8mPQzc8fNyhStelQhySBmSMa2dJMTArkfJGOR+6a
YdmL7/fJaZ6QNVfpuJajYd4OzNugR5NpEMwAetgmM6U3m3LXO3jAK6bjsLm0eh/GzSmJifPUCICY
dLwgiV7gR52ORAc0l6GAOP1xniEFvOSKON1Iy5iH8FLxoEuUKYDPhtC9cww8qSEolb+UAJTmvz47
uB+k4AxlfWfqywDh54+PUIgmwb1POzaZ9s72Odi7YYoOlQwyXIoY3g9alRXnSjlIH5YfeWE/6HXh
MLPJnWPSxse0Zs//8VfB8rc+fjUE8ReJvuI4J9VNPA79Q6835Ql2QU884Y1uxM19ZIMX4vg8WV3X
3nVN+aLaaDp+/K2PNY/W22+91BaBj9KfwFUgRuABeNcvu0Die0DfTBWZgrj56RASDXXS+DFi6TiA
KlKgaw0OSAKky/v4S4OgpjXsDdtr9W7nBLZ+ZdqXbDvR9hivg+RIcsYqaiRTZUSNijDMdTGF+nkA
KIWAWsY3kRshxZwpMcyJzE2nlOOpGN6YqZWLaK+7gU9tP84cE0blGJ6rjwHmBvQBDI/LCefkNJ0c
ZvL/fqGO75xw4r1prtl4w8jTwp1nPMJw7w9gljxh1AHiy+W7GIiY4FKdFuvcuG/rXl78WLeOaEY8
LUrMG01M8QZAKFdYgijIyjR51+PV2prGQi0gL9dN0+SRHg262dBGT7iAh3051u0V1B7Inrm8n9HR
Xax0eg0W5n5rueNuSENjP+DFWmLkAugY6h0k+/TWG7Pz75eWmAYQFY2ndYgN+pCYrCVN1DC3elB5
gPn1q1QmKrUAyJCzpk7OHlsCuTYo5OsN0cOS/LIkerGs9qGC7fHgVtYzy5WtSc/6LLrS36B0xt+7
JKpgC9GeesSLQxNeJ5LULknj69fR8UkO75tuq4aHyNTDB22eiTpUG2W2J8CA2bElZ/pSxUF0Zkmg
dlpryhfFJpV+/qpm/K0yGaxdEBED4Lo4s7LK36SmCyKH9m6NGKvaSZtouGwg1FI3iPlQatQJtNDC
+4ncthCWykTtn+Nu6IgNrQnSwsKQuKxS7J7eVd/UtpHd6n0AraYvNyl5ohGDBXM+pVH+0pKb1EfG
iogScg3txRmzFAhL0bflXDJOHz+qQfM+bo4Oj4aH1psce6II6zrILqF6atv/Iuo8lhtXkij6RYiA
LQBbGtA7iaLMBtHqluCBgjdfPwecxZt4w+hWy1AkUFWZee+5pgp9iPqjCgGuPM9BpdnfLBXoVp6g
WA9KGs6DIQ4R1nPPNvqHk8vP3k0Pqjs2tzTPz89ZewI/Umgqx41SQzVZAgZB/kq0oN++MTQg7dyP
tWONvAURKf0wU+uHo8qA39StdUy8z0OCS1n2sakA0OD0+fyuzvOGCFxa9zAHo12i68woRK6ApWTH
6IQkX64ZEk/TPJ/k6yVka/B9eq5t1UigQ7d7ucdfbF/DCvYBebnuOrALczuqNq0i3CnojbP4H8OO
rRimj2eiLw5ph/C8WygKgUatjLc2KjjPmHR7kaHsOUDGJgchq0PPDCs8qlgKRqYCXqDht1QKWGcQ
yVB5C1Nf4foHgESa3oIsSPtkKq3cdPMND16Gc11N29hJlGOfY7X1GUSv6Zb8HRATnbLp9CzwMSSL
UzcfaWWHvek5BVAlWF0fDVMURL8ZTj1sK060i3Q1aHdBnk/njOv8XATVuM/orK2R9ONVmGYav7Vy
XYkpHxf6LoxBMD+XAz/zP5CuI5/Ws4F0nNzau34wZyfW3T3tUQfKiWpmjC6EEZgXYzS+7B4GSj2x
VudwuNQo91dB5srPsT+RPJeew0ajUuqOOoiRM+4+OobOuWlSDrFjdRtI+tg929/PwUQOBwg9MD6y
53iGHlWwrzPLvw2qpfLe5mwvWKQWZdNDLgGK73bTP99hgxyiwXxRwngDbTJa11ZW00eUJkPTBvcz
gvetzIhuFWF353iPZ3PyD8+HFAzrwmySamM6IGw6mYzrrMnoFrkjWb6ccDbErb7SdA7FcC/0MkdM
R8yPm3ylYa7+0MP5wZ0FTdiFZMoCTv+vcTeOEZKWNa8eQ+oXp2SsEqy88ylHZbnbYB3ujcm4UvRL
5GjcfxJZMeZXTmTNc8Yy+ap1KB2gclMtXnuVyVSRRdvn4lJnwIGfWRGVKOfk17xnYeBcXDiasVIU
YvQw8PYAqDcq//N6snh21L3BgI42y1PchFCcgWzswhG3Q11F346PDBCp8BVNin+1jPmJkn15oIPZ
rIH+cXhRFHtf9uOm5ZQj5kkZFgISWydEtgT3Aasr/B9Fvj1HuEWkdt5Q4h1tx0hTl52Zb55HJny1
uFXBhq6xO65bhKlrEha6Rarxs58jkykFIjVFZKoKmA8MyxBszC+L32ke+Z7GmYNN5emKcX++RKlh
/iZRBSlkTnyDFuSNhiBdYR7vRcLvqBz66iKFvo6c+5w3wVVdvhAnZb02ZNVjcH7eZ0Y/T4Tdloiw
Ud3GhHcc+xJr3vP71I7vRSigp0L/rlps1ome6ssOxEMd5MYe5RVuED1Ut6YbJrggwKTCdUZWWoVU
9/50TNMahodd7OEO7Qe7g/YhuD4EJlxzlHu9weXvB5hvqtSbcRYuR5MG6CbNLRJ/97nY9UaA43eH
AKIpT7K62xgP5IhWe6DpLi6hAKkSYpcDj9Pdw+EvQIJoU/AduRkqTylXKwQUvYzmMSDV0o+4Gfkn
axTqtYXD1FZiuGnzQeV8AAE8UifsF8NXB3sVhXjwj83xCayl95eKu9C7gsQWJP2Krh2DdGQjQmGO
xSX4rsv4M3Fwi1Ld9JC2ZOlsNJ+jRqCPB5ZksjtWQ72GDKh5ZWI464mR73Uc6nM1qP2685uYCTt+
WMIz5a53MTNlkj0cOWS8JjdO2Ts0g1v7PCEcYJ/fDQ0D7tyNP8w6PZeRn2wqKHlLvxs3AMcQvUQx
eaAOdYfZjciCk3TA/08SdU0DC77RJZ0JwWBJUjsY33N/NDaDuxnhuTNc4HyANzqqx8eghUcrlBRN
zHN5PrGgQZzlx5EIWJyx9OgSg7A/Vek3zRCrj0HP3pRaezRp59mmgLpWMuxA3a+7ysaKxoEeEtsg
73qA6qWX50FGhZdOAsJkyyoWXjmf1QtGG96EY32AQQ+RoFmaDZMXS1zDTF2D/tDm5tTJqe1fS3TH
XsUj22m/s9nJrjJk1NVO6tUNod9bVusTSbjRNbCGm6uP6IAtamoJDBVu4D8i19md3L7z9EpfaHZY
7hU3Oxsu6UlyPBoTNOuuVO9JQ04u4jsgEkWTXYweck+QukCkGysHx0PPz2XrUzBf4bDz6Bq9Yom/
F7H99rxQaFEiHoApvowaFehZKZ29S6UJqtXHolZCMoKCUsRXxSm2mH+8qvAPk/XrWv3dHexbFXxb
rX9ItdJjL734EW4ZKEqMk9fEqEjH1BELkWVsYgCeZbYzFAKx0ewlqYcLb7sZayp8GrzIPRIa4oJ5
WQz9HzhtxAUhiMSscr+TaPpGNXAqxvalV/U3W4/R3lXWXdXKdYvpnGm3duojtTjUw7iNU4TkxGib
1sKy7Q+rcRvI8mOwtkpH3JSmxYBKLPiyi7VqSbZXjcRZA+JZVdH7zKQTlnTBOsBeVqEaTBegK2bx
mwOrd/JvkVh7yD0MLMOvoSRRknbEyYVob7dyzcmRmrzbmuXPKJOFOt7gz8EqPFbueI2xhCv6b8PY
26Xhkm4MQhkmnR5/niYvwmCjd5p+M9TmJy/XrJuXmMzgJWW6hIAaYY6bylPrxwQY6s478xNrXRFO
GLrpuEutBknmXEmlw4FRzLRsp+Kfy/TCgYpodI+A7DHao+eA7s0chYqSwrfVZZMy5+nQo7ZwRmIW
iNlU5HAWdD+aJHMfgTZ6rpINbxmNxENQkoGoYpj91H0kLX0wqhwp5ml+11yNsL7HMmk+E0KB15GC
NgrbcrbPK9p5aN/IhGT/bEur2stpbD2KWeJIUVJmbrPVM/th2TnPw1xmEKpbJHFAl5edxc0agMZD
dlZ9lIRmWbCrDcgtoJrJpyKc3mWF7FZp72EHVF5HvFgGxGtNW/XxOxMNvNyN7oLozWMPbMkFQMIR
Fp836mF+5+DZ7Hxbqiu/rLBaEeEI3HLBDpFvYJXtYvpQoPugGI8B9t+6dsBP+Yi/a6z7doD5ptkO
1XRrqoYNZkRAofDi5cJ9RD54/9Ax1p2V/ht766KmDZ3kkpe8J9/V3voFWW9jvpVB4uVZsTABbyAi
QozKgaj5Fxegu6eZJ4+vpQMehGuTg5/nGHdNfhJw/xXGb5or0pcIHzF5PccOpCcV78WJzH+dYLxd
ttvvGI+oFeV/fCzKASAZPA+VeYvAmRCAp765KmZ1LAVrzf2TZEh6caLPkQkjzEEK0YXFQWBhBWO1
76R6UAyA3qUa/5TE47bTVhbWHQOOf4LLnfJbMxiqddw6XbmIq1cuGAGvBKH/pVAg9A+MMHZ5g1+X
ui6GqAES24zyYyrQasW6Wd0af9qq7cTFFlAshkK1vcZ50xg6aZLlBlp0KFDT4aHYEf/gHC2wqguL
My1CqKlbunDLNgJGsZ3ic59GPZlx5bc0zr4bmeheUQSkVhuFcjOKioivIjy0MA+PdtnNRSBTymc3
7AUnOeeC/B63M63z5OveZIbLFBq5wBVizIhQkApcArCZmLSzxkmCCGdeoooDmLJgmWh7B52z7QDt
c1MvjhsA/kVvL0oCrZaMZnB7OVO1Lgg6QXwDVyQKZzsK23qmqJ4VA5eFhUNsrwlY8YIEEj/FVL90
RfTm2ukNrTC6nLYagSEa9RaKNbjZCJIEehGotpH5pdFCJX2cxaX1HUDcfDyff3M7hMTsQnigtqmD
aHzkgNF3ih/81EKf+VgJXN4maL2+nU6BxXLNBvQCjUZXknf1t+t/NecWsbYHw3cagy4ZYZpAOrR6
zug+Wh0wDfVJRTx6H4mL0ogPL7NH1v4tFBww7AbcnlaY7qmgF0ZdMiZIOAPCHMQWeGjI58OkgyWu
7kovMVSCksEEQQqpwJEl7RqVU/KwC0xzAf0R/5SqwAfTDrnaQBLsNNp/+hxfs6AnEJcAd6tVr54m
/xS74mDMHUbSQ3oojYUBVVUUpCPHxs0aYDVkMvA6ZCmaspmfljMY7+FI2+vdkLi8GEtiR6G1duMo
sMnVsAT3y6m/Z44LyAtzT0ApkxvkDnTD8E9UybfqdBQWzbAddI6QTp0w0gBUaJfcjiW/+jlOPvKa
SFiADhL5kRtYC2pYzqsY0HDjDbdx7JYNQfJV99bYr2X8iPN/cfZhhCa0IAif62zo22ushI9yasCx
M9bbT/h93rs+PuUy3+BoH86liPXXRKLo5Z4HNFMt2PMTppz6yYlFS7mJebp2VP29DJurqRxrPT3k
07AQTvBV1XQyiXh5i+BeUd4vEtETLRtlB5EgUwpzkzAKO4u5OPHj1GwQvpEyusp2Y7rSswZjZIOl
fVylaJ6DldHAehxxiO6JyYEt2PcryVsJ43LIOAUK4xCxDfE80C8BlS0R3Aa3chY+crjHjM+QJNQ8
7EgrHJ3uHu4O0N9crglert4Y4eCPlq39TxF/JXflr1MYd6pCKmP9vYMNCVyBtEcBlcBa9yCiR4Lp
yLg9pAJ7FaleXfdjR57I1n6ODmg/GFeR4Tna2dprg9vZ0F7V9DdQOPqDrOPoQjdi1nEecsVjde2h
qPTAnIZzXH30/rUDbmKyc+nTNtA3CuHOqTe2b0ZxDzCwlY8etqLijcM66gFIrjT2jUDdznFos6Uy
7wCS1n8N7GxdwVZd/diC4Gx2Hu0yOh8jTcXc+qOD5269wdo45Gw3u94+tMFHcCA2sUVnl66xAbMN
1g8fRbSDFXdpQ2yLViRFRpCRi88ofe1ZckmB5+V2NeUCdWZl4/51XRZ/1VA4OJlIO1qvzYLknhRQ
Mlt2yHUwtoA0cudDYvPOI1jcmp2JdZEG9TplgtBmm8RueL8KKi4SjOpAY3Gsb3GlaZtRwPzC27Yq
4kx/mM30L1cTd1NZKJ2mICMmp/Z8Vyl+0mZ+/VJw+QaSzSZM3R1nHRM2p9lfBiqVDTwFN1XWmglg
XKLih/F7rWlFCQEjhtAiUGwKATnsBnDfuiqGG9TgMahML+yt6JgxV98PnWVtDPiMl2mAbkp+EZtu
+1r5poXgzrVProppolN4CiELzrLt/eLFNzHDEDeRLgfpHLD9wA8a5clotZ2qc0xOg4NAm9nQ9s9b
f0aqbfKiA3MBlTL9GAQko4ymNH0fY611rTcRYloV2OMkmNzqLlGM+Om72lB50v+lL7yEKeYCdLON
XdadfCheykgGRtHiWVXJ9yV5Ma62CTbPguCGMkwPHFagrVR1fENgA4utrNQtTrpsb7fXYtimMWFB
wzFmNvmiotcl1MipNzZxu1zi7HsV9p6S2nva6NwvjWUvJvONdR3c3qIzwDrHlNlaeaxUenz4eNag
fmqgLikFu6R8H1JH2+cmOr9EtlQDOVmRQCviEvAey8CUnCq33uXGhA4eeUtJ62FwSHTJiapw2L+C
bavDykfsyKxlJeH/9511iuxh2+uvUOA2YWtuRl+BQ0EZS15Yy649v87MI0DB6ysLPppKewrF7rGd
3xNXrlDcEGYKrDULmLX54BbARSGWBKrgoDDI3/AyWvqLBmoTD8xCddN1B+cqZ5knmpCCP9/oMIx9
gyoBwrpsuT7xKOfKtMB5sBwmbmLn2BSUkn27mkOXauSZQ44fmDcqksdhYcD5woi8GomsLKW5Z6da
Bz2EDLKes/LEf1H2FY2vhY7oMwQdCYehb8mBDl4zZElZzbGSqSYROWD6NLARFliExDaXTi8XCrxG
tlimFBryhczTw+jIoYHmISNHjV7D1q+/RMweTXGEw4G7tN44GNqt/sHZnZ3I3EjyU7L2MrTkRyVR
Xt2y+aHO7ffGP6Am1eHT54ewolHb5m3JftKsJOBJTftDq8PNO1aeSHkwy9kSczSdFDfWqNJG0qoJ
je17f0/C+aFOARfmI45wxu2Ef+f8G4rSZWrYyFldbLGSHjfJ7XnARWjv3BpjNWw4YSkrfSI9BScr
8W5MgqYuYE5JCxe3rkNZN9iwmjiIEUsKgsDwiL1ahcGnEd0TXD1VaC4NzC8Z5lErB9NBCWeyvTXk
PapY1UA/rF1hrEvfZJZ6CcPPOn+xyPKkcl/m9rDKxH2298QqtA1Ya1JPEWNZwAm+WZQiceU6sHci
wJ3fD+OaVApnpSrWMTcqjAzhlKzHrDqFPMnTvNVnHJ+9VtP/Kj0fAYUUMKHErooWgXgjWyG9QAAz
LImjPOiS8Pj5b2k7aUwZOqc+QxmxNiWdNAzFpcmP65ulEC5jARsr72diWOQlAQ9a1Var74KqAmRZ
VqcsiexVP+E3V+lZbQbbOIkxCH6YTl1He+QAm44H8AkW/BGiKhgclc12JEVr3Xb2a1QkZ+76jSw3
RoR7C/IWHKlzZ6jHvAr3Dr2zto6OBS3KYWpoQTt0nLvk7lcUM8Xg1lBgdCopu4HEpNvyQiDEm+iZ
woDdPQylOZ7bsf2wtUK7d+59pn4sKvW1erfa/KIkzYHwkDM424Ov/Ovd0DOMDEiQtknd+kAIxUIN
5xAqAOf5eiqctcE0OVfdpYFMNgcfEzTijMjsSLef9ea1isUant6q4lxGj4oJzmUkzRd6kaa/KAFe
gZyTfX9T8DsEoNvMwSdKms44VwBOf3ox1Aa7TFkTqRdwMdMLLxbtHzXZULNyHO2IyiPDpp0mfdEG
W5Tv0aX2/UcJ9XZhUMys3aEGQIoRFFdeiu9YfhA+Xu/MLkNImaG21WuLs7Qz3qK2+M5aRUWTHBQX
0Wn5JbPL4hKbWbB2TA0i5PwxMiIGLKYOPL8h3+HZMve130RnyYwsYHx6GJq2UjnS1Vd3nCSHe7O6
1gXT2QoHG1tb+o5AL1iIxpUvddm2W2ERmmj+w8JP9JOElOCGfJ1S12JbxtVXyMDg0jFceOjFNR1s
8cYPzQ54za+Fw90mujq6uDbco0jWBwS35olrGM31dM6dSa7yvsivbdE163QsV4Gpp2/OCAlHSd4C
Wg2Hqc3ruXAO1og/I6/W7XYNtM+zUPV8DIXzFoTbKBS7INQ/O1r2JMHVBW0dXzv5fVpuCv3gWCFJ
7XqtvKRZkXtagFgFAGOzD10cEoxxxSF30t/eScaD1AFWP/+EvFnbtKpyFVfYi6xK7P1miZG/7cph
RewNBRIGtNYmnzGx6JxaJu1LcBOxPEHz9iSjvUNuS5zqHcT6GtzDgeeDKUXNSTRalknxJ49zjuCR
RaE3P2D8mYNsOtgPBme1JM2PIQylIy1YCnJheCMBNmutgUROUkcClLtubqqtXBsj1d4Vs2l3rbKV
zM2AX1XKyk9EtDanKeFiJHg9ad0IL1z8J0SpzWCTpG+R0yMHuaXSFqoAzYljKPEhKw1eOOYs1L0D
BHMbtB8yWA5eEDYdmD+ZBLfjgw6C/7RVB3mNPYueahiiJC/16cNuz6nS8BtX95469TQk1s4I2uki
iSA5Ton7xg0+nDCMtMs+epdadhNtVIA7d9ptbVCOgnZgal+r5G1HMXSFFk2P1Dg9tgI3JRxpk6DH
+XVK9mw1BV5SBkJm5CQASMtrN9PtP/um+QnllJzDOHBXpQzGU9pClOrpRh2dubUzCPMh2I5XtGlO
gWYfoPr8iWgPcWosGk80czSgXv5DOuTvAwXggBMNNPwgrECD9qpWN+h+GD7wXVHgfA69OprjSpvx
t499AeAkPRSKgLvp6AUGD40uUeRn++ef/nswIrti6YhbT3CSiWBDXGgldla1oqniWVqcnxHSRQb6
Y9u9cR/ES2oCf9Xaw7cOgu+sJBCBUf1o3Kkt5cNkpoAeKoX4Sip3pdlalTttHVCqgg7dJdSoe2oN
fdeAqwrX4rYPFfEgNIkCsb7DJnnQK9LXVTcYvM+udu5afZMC319Pvhlf7UlvzvhiFyZTgutYfQch
BI8WEf2WzMiXIkW0Dd6XgUqqyv3zT0KLUZBNUK2egpFSgMzPBpmuFJOgkDyadmlvuNt61Jy3XoUM
BHRNeig5NhbKaawtpixmVtLCdeBsjl8FwV0x7vOHVCwOT+5KIeyCN7KmZSTY7ONBX5H84E3cGR7k
ufZWDETKcHuHO7bG4EMyCzCdofpiPRy9k1YG/c5Ow93kNjOP7YMBBsETxt3WctczqlKc6E1OgAKw
ipFCJjrSmYh+BmJjAhYK1BaGTmqUR23wYWbUoE8r3ZEb4eYHpCjdHhfQj90H/ZLtpfLaUmE14fUE
LecyoDdCEuiTh1bV5mHM7bMto+yWYafjd6a4Fgzh3+kg496QD5eWwgFU8BJX2sLpibaRL1nqZveM
fJUFvVV3k2oVfdBafJuxwzwpzag2CmK0bW/qrOgwZI7hOTrCj2C69IE+t/jeek37CraaDoiWThQR
HbyltB/Frhvl9CiLwOszgHGRdsvUsD0TR60jg2LOBhauekSafDED9aabA0DWpp62aU+GQ2kgwxkk
RUha9/S9I1HSmLHHVxCU+nk+d0ZBtuc9vMZ+lH6ytBJR3tGFdJFihwWst3bcOpwkCLJA2kovTk3l
uSjt4pzS9Vh3LrwR7G0xjcD5g/x0a+d2xqWpra2s0r9jF55Thn16ZdAvmr/4+VCrKCSg+nIUMpGN
NMfub14B1224aekOLUt/rYXBB6F5X9KGVZPF94yl3wfHYrZIC9YmB60ODJAH2HLdGkDFJWkjMKot
xA5d+T4GztuQYqK2ekK22MXJDbDdYqUja8L0AYSJFIgwZHC3pkGpwlVUqhUmcpB2ZU/Ca/Dz5C7D
CLWk/6pzGsTosqla0PuduPRM1fhSyvpGD/dDHPwoZbU1knJF3AEjkLgg3uWp2JSbltm/Pj7jpZA/
0vwTuQ/ez5/I9koMjeklzbtQA6eGsZmQFumS3d7SPrJsRnzuSbZT79UuACQ1+Ysq7JJVmvpmcOCQ
NWJfv6huxAoyC0MsUKkbqRBpJGTYzYg3lOnDX1PM9ZRKF7q01r6TIjLCwG3GMCuLHP4jsXREfeAi
jZdWA2SHG4Eo4eKGItoiPJZrWqHPm7qoEaQdH4ccCGjce5ATfKk8gAEy4cq6mqNiQYKVyyDelDRJ
YswbK82kw1Fk2sOIQejGU7gfDRt0KiOjNDuTRXOVeaTf2XIYyhJiVjHCPgoLcUsXFyw2df7BnExj
Ns64D3UXpp1wWllEcPA629vE6fwL6MrPgSrcSI3fLM/Mm6tO66Ez2hWZnnD71uWYKV5FbOGjKiuG
0UxNFN7Gidk7JU6hq2uNtyDQPnxofYP4azIfEMZH69bbNNfXtWEu9BGuuHm1k3tILRumJzDfKs2N
YI75ZhAe1zZdcwbioIdwT4Z7i+FF5Uc/TcH7oqbKA5NLdmjUODgnN9CjgoCmWYnQfLXZN9mf2pZ1
eCP88BBfRISF09F8cWUhuLipk74BT9/HvRMuyZimrGfyszdjG0BnqRzHySWFzjQnOo4T0uVap4og
Bm2XFTCc8W4E7/hgXJaqySK8heK5sNBjVRL4XK+QE8vA7ErL2u5+8nr6pMVDeJvJF4YAcEn7o6nj
O5RdBveFes3KlxwOVCa/R5yrSkYQUcx7r/MPZG51D+E3KzX6a/NihIkFofZltMDSkvlCJQjmCMnF
Vx3QxI+QO/s4awZmFWnYIrdtWcG539gFoLaj93sJJeTISuFgLBUAh37LSgWyhWSmuFR2hVWv9eQK
KQFO0IP2x7Khh2BzIwmiAygqG7Euq7M7A+CKP7VjkBYnlvkUUBFKKOA7QI4wlTvVvlbx4J5IkzLZ
dNwwSP4A+f10guElGsLshOgLAUjhNiCTjfBPQNpvR9L8Gw72djclYL3ixl5lRah8aU67aEz0EqFF
cmSCiiE0gcHRQ8Xkn3XqMqGjE8zQ56ufvDubvntRyo0T7H3XWpFbtDbEZY5bHR9Vat/N2DdWVYal
qLTU34T1NTZgqpb9qrKCTwR+uzL4Rb+LmKFdlqR+NNo3F6wy/puYVBfRos+Y0NHr7SIM+GyaUAC9
wpfmSnfJlGF01uyQBaBODBp702SDspxEWb8o/j3N6/ym0/Q9KY1kqkroS3TAJUrgrO17Wau+Nmr0
1hlkXOkjpvqOFINvcyIvnjynlAMkCOsAFcKiA0+xa4Um9w3AHVpG0fDZjc5PiCnoKhtw9HrCCOv5
cdjXAAqZXcORfFX68tTNg1B4KXiB1P6zQTOzicsWIcH8V27+ParR9q51wkDbDQv++fFRoCJpaxZ8
TbrHMQnGa+YDbfcdRhI+3PSlkhi3JBxus4msi1yk6iAcbhaI4EWrxN0XIw6Qje1IH7g6V27CkEMy
0n9QJy8q9jda8yZ60YbJSzGQ7gtqjIGPl6DzRu0j6oUFbDi2w4UKEwPL3dIJ7qPghBZ8uOPDGd9I
w11ODgsw/680qkAuH+iJAbeZQEdhmuqKt2SZq0fLPmkMimWXL7WeGU38jvhgqTrZunTJrGe4b8t+
bRWcDAsEhciz3GPFRA4U5FKjBOkaWhM45PMe4o5LBNzgGeTJG+WqoAdn/ZsNzmbL3Kyh0yhH0mlp
wDAkC2gKKUTpjMW1CH4NgzSU5GvuwLdOvw4QosK9UwHw+TSSXJc2ZD8to5+RxB7iB5fF3JZpGU6k
qVdG6mqyLiS+LUvE3o0CTA9fv/2NUGtVjgEM525l80mHiiNGFbGnfrBKxtqZ2f6iVh4WfS+H41YN
zyDgBa2YNrTVK1QBnrm/qBudtvVvwV0Slx9N8QcqN0MqWNb9UatjdJjOohYXBEreCPRzYpeBhMYK
A5GdHDhfd0gm+P8WmNnuQuN2qgENDhMC1GZjULejduWKi1cti/w8b2SbWFkM5qhIVzVxvEV/R8GS
M79P6pYOvLEYtZuCubBpPunsMrIuaLbtuBGIdqCjPkRzE35hlhGQ9BfE84vWfLcEQvidAr7VT7Kt
G6ArCV5tcQ9IeelVOiLlK6/kouR7abIil4d4dZgNgcNVz6qp+uFCml/ozeeA4UUM62icyGhfzYPT
Mdl3XNtau9cKg/wneCNzaIP6YhqeD5hkDqhJYrjJPNmCo5xIfn1Sggulx25KJ6VmTuL+C/nVlYGW
y3w/Majr/wjzywj+phXA+lU0vLUNY1bl7KQ7A4Vn/Twm/BL1W/J9ZjSkYyBJra4o5hdC/inzveWk
nobiiMMoGZGYNDhQV853rBJMDagvkf8IAVwhyZhDY1eK9oM7GM0MWa/hG6klgDoIv+ENCDOFVxNo
S8kPgedSQ2weZjq1++2LDwfcY8NPMSsDOgKgv9oToJeTCO4vUFntNxkYYViwuImq6qS+Vun7cMjZ
AE4HYocKg7wzmPSwYZc2P2EG8RMeOlYMzCwuHoOIiCFcuc7LKHq6mQzwChS6ZR/ThGegkqG+8pI8
Dre5E5JBl7vnXG3qN52MdsIhQf7Yke98+vLBlNZADP9i+RnK7LKjGNIhLbq7ibHLHZdBf59g+A1l
v0MHP7zpk26sM7oMG9i92C0G7cvnMrxGrVndHcNak9LxjcMvuBL70e2rgeFiK9pTZZpb8OLKjsX4
3IRu8qImicm4tj6o5ZC8xGWm3lx3hai53DSCwHkm/Qg3Q2oz+gW2vYH+Hr8gJoxeECzu9IDoaqrz
cl2aU/giJ109K2q40aIifHk+dJzARMMMI0hq9STqSB50oRSMRgf3rhH2hv7IkD8cgDljCv877cF+
cO9xClUHYJo0frbWoDvX0NFJuY2a/rsO+IxOwL/ot1VRaAQxG79TA73NbquIYZmFW6A35UnFmgSk
nqMQ+Iu3MhqgdYz+v0bEl77lQmVKD8S2V8Xpvwep+siMIXoKtfz/h58f+e8TzID1GsfWsPzvH9jb
UbvQGJ8Rqeapnx+mId0GvZz2zw/FdUts1fOPQx7R19WTj+entRO52W3+1+8rEtCHQD0ZttWTJu47
H8NIEmnU69Pp+Q/lVKon6GzfZeiXy0rrM6Rv7Q55pf9RJAPQRRPAtUb6wodsoztO97/RECQHzaLX
RaIhTSeNtKusEvGnInoLkxn4VIv5zWw8kp/EamXcZroasWg3dbkfw+6Xp/BplYr9nl+64SeT/k/Q
QdBmAzW36UUZp+mq5fWvadfNZ9NNG8QOeNJx3n/q7P59Vb2YrfldjNJfD2NfeoOj8PKO9Nn18pYZ
PtkNSGvpp9X7mIw8OsG1vCSCtiehDMQm0r5MfM38U4saHpGmLDp4+wcI+XOOiZJskAT2H7rbr6y8
IAIUdUXcSQYvsr6gKrc3pUIeg9/qL6qbkE2jmutQhWwJAtk4JUrL0SYhMo4gNGbNrkUrtdliM/oZ
6rZ7AUFFuAPm621Qx9MRRcR0DAM66gtyqoKt3EKZflGyjLa/gw4ghwYflKLY9wmRcWhpI7nvcIts
sC1vNdJ6qlYCjQewmeYV9RWfGU/2GgtPuB3AYy5mTgn2RcU4C3tdZQAAzFVqGSez7RSwsr65aWTt
nJ4PXVDR0dBLwn6Q7D7bQc8HxY/ozjjTkV4pzCvfIgQKbYS19Rt4ePrcNgrIJXMIviK3OElVC/0/
naXnF1spXRBfGsfJnWnTz++VpvygDio0gx8+rwgnZJ9QrzdVrgiaCKbtIQ1zWDXIbUxoGq+Sk13W
2RVVMRdb0eoce5WDWVTazdZMpGyUt3bTXQt8EivSvAliq7OCFEg0C5rzb6h47WACa0szjHdj0/3m
gsF41dgAmaJbEtuph22+WZNBnN0dZd7sp/w3mP/2/FDQvLgNCcOp8aJH6XAXsfwpGCUf6z5D8piV
wxZjTLQaCXrdplFo3Ku0wIdMIBBof/4qEjS2lc2I9/nX6H9snddu40q0bb+IAHN4lagcHdpu9wth
d2CORbJY/PozKONgH1zcF8F2225ZIqtqrTXnmFyXNzCqp6ZxMA410OsSOqovfrdNOp89XnZY9WDb
mA7Nf5/sng9ltMHKqYPkaPj9yRGiu5HrA5a/kVetQqWoqDd7r0R5mGIuLpX3HpezhjFlVYw0r9Ug
0JkBTEafqVGv6t7FGs2e0aKN1a3K0o0ypf2cGCOZXpgkfgxBjVjCl+NPkdk0hoZh/nRrRMZVJdmQ
4r+Z74YqUjSc6sK6eDZAK45SuKE6tx8PPsl0Yvns8a/pbCOMGAeuvIA4KIJnuiz8Pz/3+PDxw1zY
d7uV1eHxpf8eHr9L8yztiJB5+//90dEIyk0sQBf/9x8/vrEzFdnjRbKr+3jne/YvwpRmcjoISN1I
TYQiZhiF1RokJy8eg3vZ3haJ120mqaBj7To+Pqu9YdG3mNqeGYQB9bp5ipPAvZOEkHqz81RHRrF3
GtoCcK2sZ3fwGc23KtsPvfNc4Xn/NQaWEbasZKvOAkg913P5NBpygVP9nYsguCZt0CPj4vaHcPaH
SlIcjYKOkjP3AoR2Dmgk+CVsTZFXfnGnhJTV2CI7y0ahwUKPBrctfnc2h3pHJzTRnK8DJ8Cj0dN4
awyhbYOc5DODNqtmmnZoLE0NmpwSiICN8IlYBGPMrTXhQb/dLF9UAX17Fm1aroK5GcGFx+5x0Oi+
OIooWZjX9ZYMD3flxtZPtJTaNkm8Mxrd33hwox0WER/3XP/DjIj4sEYnXgecDK1oCBFhmQff6PtT
mnTN3uxaAtC77pYuHD197ki47wBvqI4W/zQ5t8mum0ttdvsIWdgublCFpbFArG6i2mnqnz1L9NYL
gFF4zW5mcvrhW+gYrTxLDhl3VNONZ5wG9tkWBBAiq0JVYk9sNqm4xl0ZcJbI7lnN3TyMyPObmmSM
2Yk7DjtOeYlAttY1mQ25uSgSJEFSieg5wXloW9nANKQ/ycR6A54mJSiKMdqCw/d/WxP6EMel+c1Y
+4iQKigYdxjCQwOfBqdiRjRaTRqqjvpLuVpLU1KTm0iKel8V3mEcKTKqokWUGr+0KCPIjA7+mZX1
itC32pJzRKI2A/wK/wfxGePBm61dpql43zqtcRQdv9CMxnMy6MXVwZXQ9rxZMLg4HlukGBqzOAiM
4GPRGyHBt1B0sJGwzejqLCp2xkyLoBksn7pTRBtg+aj3eg78/30+Q/8L5YtZAt1O9NnZ6Pb4QwbI
kThpia2Y0eoQIv7Z9uZMgPfYrey4AVNtVsSIIBWcika7NAq7ZCelfTMHe0NUDO1D3HmTcquniRL7
ahBfoJqnMUimm0V7CgO7dtLnuF1xaDPHFLcZ3ISMlFCYmMiCsFplSS4vRj5/Tb0+7uqRceGEHXmF
cJoAHkU/ngyWbaE5+V3Xus+GYf7BNv4hiW7PeRP0FxMH4eBjE26jfDiXNC4OKNOwylav5hJ9aU2M
vESB7UAOOUVtPdzmwNrZoiSBSOo/22W/9KzkWoLqAOb3K2rYvyYN3YEciRiuqImhkNChSG+Fnbzo
Y1DsZRozm62y/eQSgAql6Qa7UvP4ezoGAzxdCmvbwbPiyheb0BA3rp+biIgzjgIaMs9hXyzgoW5i
BGexWG1zPbrHNs76RMMQ3fuYXlohZiTcnjoTsRIveV/tPh2Fdg3mdD8KkCNO1L+lnEZh5KM6cNni
VjHVdMHki52gO/kTNURXOPvSGekoybbcIF/WKFdl34nTRwuWb92S5EmxWuWbHLY3x0uasy652tqE
HaWji+713j83KvUL8via6buRD3+ZoZdMiuY41TZVTKLROGs9Rgb7Tymz4sj0ZEt6IHoxtD/1gJDL
L0hMUoVIQzMm3KOnGvKjARccQY4DUitEJPRS0+FcKfc5ai1/CYHA6EpBgKYsWTsjvpypglU39YGx
nVEeD61h7qYRBgJKq2BTGTl6I6qSeOHAG5B8goV507YOdfOcbvFsgFau4gMCn0tBbsK2KAciSSz4
o6nAMd4Gw/so5cZoWcUT76VUJtR4lnWcj4f+cxqVfhHKeubEW70XaGjImxPt9fFpZfz0an+8iqw0
KJ0g5mNZL6egf0pS5VxyF5HWbL2OtXTeZOfSeUlrbRdU5pEpG904nJlhCpXWxCm5FkH8gYAIb7Wv
flpZQO/VMLzQHHnH9YR4Ne+H38zOKumKCxArbmhzugHnszGW0MvoEck1kotZzwIyhGf9XMaV2vQg
hZYZLi36VLhEH+bsI2V5Lx2CI4PJf6skBTaDVnsjaRWUCelZtNOI2PMPDrVgaPYE9pmgEjH04LxM
3Nc89paocfml4uqHMzRh7lefY9YxTqc5u0JDuC7SjmghG7ConsdcO0n0h0CZem8v0+jCf4H0KkJv
PgzOoMIEWTf694iOCvl0XnWdUn84TWPwFAckoWmfhPQZ56pxTOKr0JdX8O5U5RoYYaebKyz3Xlne
xic9cJvZdEFGSeNl6gnxYmGYDDKgev1q4EKq6ZZ6WY7X3A8O2MVvMjWKneySF8Odv9KEtFCiKroQ
3VKWmWrP/bzvUzEd0LE9G92fjEPEAYoV/IKOdlhpU6PLCVHTlJAmQBxGX7fGSqjBh0/M6AIuxkyP
bzI2go7Fzej8d0zy/pEdZToKbf6hBTEyXEzHA5b62QmIcDHVkguJB1Ov0E53+s9EzjksiV92qaxw
oNeh1x9uFXgnaD6vZkfTQNn0i9IWDE9NeoANs/9ugZouoNUZeSePpOQ0W7tjRgCaI9qPQ87Bwpu5
dwLrYqrUe9IyFlQtOhFetxBMI++eZ61/b9rpn5+20SFdPnt8fcYMXCKX6Mb27AVZgTSbhbnoaUaS
aPX90CwfubjbSHyI6BRntWRR1SEpPnCKWRKjiVweHl97fORC1z6YRsEgeiI8PtO9tZIGOROBeNVS
Y9hMZvEZNIX/ZFGewJgsbr2GosIS6mC45kCiRDOecsOHQgmbc+SH99BKEXu6U7rnztYz95onenEy
S8SjDFb4sIyAQToMP5HKL66QlLjTyEES7hBOuyfzx+df2/JSDzYeKJMXuWL5Pbpx/FxNfborx6E+
dR6dMiFhiiRCE5e6N8Tl8ZHfLntrz6XoW/1PjAfZO+v+HnJisAsy+jnIBupQtk72ZnDX2NxPFsPf
vyXPn0NA9DXiu+mn0+x76lRm8JAVVM4KMMdUjAK57fJ1DMfz93fogeyOekZFsewwqOzzm2usZgMh
Fh3Z4vbfl+ugvZMMJ47/z9dNQTO31SBcPH5aTV4B55JcuXww3+1FtJl177gelzEn3bHHl10My7sI
7OG2iAx3bWiQ7aj49OPjIdASXBqRrtOB5T2lUfB4fHw5FxWWgDanpzhHyfW/h3LOM3p37EllEFQ6
CElV6wR7j/mhm+XL4xsjp+StI2dE9zrjPA8dq+7ywvtQ/k4l0S+PLz0eMqcFP5OjEMPcQqyG64t9
w0ZLyl2QTSiAJwCujdbsajIk9w5SEJSn9o8ya7Tz4LIfV2Alf7qSVE1lzfFJ0af62X/h0p0uVsCw
MlavUaSJN06fYmto0ZeZj/KEEIa89NhQ777tTYyBAhcIDp/OLuMCnLHeNQI48iaxC6lKIUOW1kX5
CFK/vwuzHNoqZjzNcPdNiGjgpGfE9BYbFXmgiHYVLqAWAikcZvQ1db8eNZfRkoqKXTbHxg8cqBzM
OVTbVAgx56pbnnG+C9B0fwh0JOvJLfEbjQBniLLbPr4+0+fZBYGLtBz/2IdR94SuVumrV7/ruK3O
ftr934e+h5SQJg56jgwS++NfDaX/77fALCxCMtgZxlMsUSrzw49f09XVze6xOJBqvh1626Plkft3
K3KwZHu1DHPOl+eSQDEcyUjFoyrZKa9UT3J5iOj/oaTPt6PrzKjYe+cpkPhGPFc8kbH6d4HIHKRe
PQf+4i6aR/Iq+6km+yegV067LXRyJXg37fF3LN7Tdog+s3K6jbK4DW2bPs3QgYhmFwQXvgu3q0+q
jnRAvQYyUl9vnmiE0C92UGxkE0YDLUBH8nigiOlIasWx5A+KN3h5+O9fa1TN+pxJbOT/+wPfHw3J
GCYRi9h//wBcfrwGRUgOZ/LMMpA8z33x7JD5eh6Wz+h2dPe+ELTt+ezxXZnOrt0ji6LlMr7bObKl
YhxenGiq6dhgrnAN1ZJKGuS4FBoyWHEwhigT20MSEDC2CIgeD7S+BL7QaVprjacfmGuvpbeFetuT
pu788Ak4vzgppycvGwcUFjAS5sA581eXm8kw+51bcH71u0XmTxdCG0eAhqNZ7F0bCXfbwcwlG35D
LkIbjh6Tnznwubxl5jBUr+SWiGQCayTKJoIXGWEH49usm4uG8a4FXpjIvD+bBbcuYlLvQsL2pP2l
sNR3qDSKdZDLr6K3fnX0G7baDOGpRpRBGkDlngIkJ07GNdAr6lFogkGV+0cpsEK2iJfIcMcQDB3h
Eot4X8SFf7Rz7rJGr54yDmaoMDmwM1A9ol1/6jWQErU7cYd00zIMI3I3stnocrONT93C8rR7LodS
0s3wqZ9XkAXSI67eDysB20JBv/OB0mNmo6/a9H+Z8ud7O73l+YhtgxKd1CWvDhPe3LWvCyfMacqd
4+A9lq6+TzhPuEtJQv/kE157DMHCIk6T7HMuGmdjWpHxPCaMK4Y2/5OKeHz1GRkR9Nhh5scwpy8h
vzbesFOFJcpMfLWv1VfrZYdID7pjNr60llWfXBMLWG94HJ8L8gUzsfX1ErGU8HejgOZUNz6ttSDT
j0ZWvnjUxBvecLmnfpOG87Yww6iMR/Jf/br+NyWCUf5sMERp+3edUjf1g0WJrTvrfpyAAjYRA1mL
QKh6UTxjlz/BWaO5UYGNkJNdnIwYhcFA7gIb0DJ9QMRyJAhmLaf26AmHHLCBVTOWCVmBHV2ysXxm
cWh3cc3urhmD86O2xWGI2y8gNPWqaIogjDj9Mk/SOKyZ+e/ecmcKe2zwrkTYlmcvOQz6oylTFGCs
kAjrMKEphaNBzPE2ylgoCH0hcNoLthAn+K4JMWrJgl4zm9hJm1iBumBq6Kd7VSDD6q3opFx33AOC
7DhGTT/RbuTMwi192xgS/2Gu9vS9mlVJqmqot6oOOQ5Se4cTOigvI0Kpci61bgOuwAKS0dFQ6B23
kO8Q6+jCu5EuAB3FM7KNbhCd7XGAW6MPcq7Ex5nrAUrOBudcd7ctF9EqdvatAxgLlyxPE6eLfVWS
aRTavFVvRvk2ktVx5mSugw/dNMuOlnl04ypieddEM25QJLZrnku7t2RxpsQr1uOoa9tRMVxNAe4K
ziZ0iXILJlYi2JEcs6rQpUZPxGE4IBvaH/OgcFKZs83LimJW9bQ+vUvpVvpdqPyrK8hEGwT6kAq5
KvfaLp8KOLoFnjMqoX1iBWQqu268oTnmhDQ5zKuXU5s5HqMNDTea1jjwRPNA7qqBc42FflDL4IbQ
yEI/2Bf+Wut6dRVMxDNv1lgQgLtTfu1nAn2pDQVqR7rgd6jO1boz+3o3JD71uzJeGpfJMuVFRPsx
W1JMEOHngOAm2wILpGsXx82nczBSCqQS9zHKy7sGBhOFL8GHg8HKg9QHdhATZ7QbT1Mtfttt8FH3
s9w0P0oDcbyDA2Tlwoiwg9ekwf2X54F/yar+va6gw3hJWl5iL/6UqfnTJoh8Z2KcuMwsrgY10rMn
F6+SQLFWdeRF9kURnOiWlIdML86tI8B86fGOnXElOAN/KD39hdvoByVserGXh5qzNmBJf2049NIs
E6TLTNOia5SDKQpDE7ycrVkm/QGEZrlx8iNsGAb7VYw9Q/IbSQbYEwZApoIelzcb8oDeQ4MNYg/S
o7RCW3l/nFb/m2VBzGyPcPsgf9ectr77ErZHkkCJm98nH8VRb8JBooP/HMR7LJjNkZMklb0PL9FD
fL0XLW0wUWs16tb5zjSWwN94oCmkn1MF7kHpeE+aOb4nysRu5gqe+UA4JJNR7ZCUX5NHRJnRXmNX
4C+GKRTIj9FokZgSwxBH1CldlQECRo7d1Rn2h3fPVD2y6nhRlCGmqmOB0zFCLhtY5jaZS2Nf9v4v
Z1busVH7yqgnqsVlnE9L13aAdmYLSahuX3M/RyaPIlQgC5P6aR4RzQyLvsTI0UvCceH9xKuga/Qc
BNerDlNmr+d12LrM/GLmXqvOFhBrZXMhXmmidOmtdR9gC66STmJZpvW8MC/SgiN71DGoLMvqiKM/
ODYWB2Fd2000U68Rw2+bO/7a4KEyqvPURuZBOUsQInG1oSZt8+SOv5PSai6tLmBsC5mHNptZiH3J
XPmJd0lI3Dj20Bb3xKiQ95e0m3lgzuXr1XvkdkiflfoYJFm/RYLvdQTEg0OqQbcP5s0bcpQIRfoH
PdO4tTl6s0HkpOBaqtzoVKc0qbJpwROQCq76HbmUhGv5yb/eNHv0v12N4wRXcKLB08t9sUpV+q+M
M3/bxNMvKgNxWHre0iis0HUHxlOF9lRjjdoNPY6ncQzGdQzUKRRG+gSC85eNwQ/xWPNaYA8/S1nt
0Kn8TvXpE17GTqsR+qpkMMMOPzsK60OhPLlLxrGh6KZbAV0XvkZ9EAU9UVKr202VGM5OzDAONbMC
1V+h62sm/qYAzSpjR+1T0xJrr6Wu897o3kvjZHhZarIZs9HoD/Aw5924zLYJiWfAEPvRzbBIPMTJ
y2FQEY4u+vkN5PzdQBo8xna/mWTOOt/3Wwg2ZOc0qDroQDPup6kb9g1YxzEL06TZTBiYntpevLhS
ysOeChtgg8xfg8IAFebxfrMj7IBG5RukDbo+/iZcM0CJ+sggfV2PIrZPXiFg9hkbuHfe1dH8P345
26umB6bYtlJb57r/FrVoANJGI04ETbOkyfI8VqQt1MlHruR4nXBD056b17hKjBOnO3+LHi10SXeh
ydO96piBYKsoXIvqbpRZt/UIFt2U2CT96T2osjYsc4PxE+gQj/HPqjPnTxnHahWJ9zlDFufmOZSL
mtdtdH4pHEpb2L/d2pYmXv/cBOgjyVRNhueZMR0DNncgSnYZyErLWjlB+y/DZLQy3OZvU7MM6D3y
4u7TspicI3cXWxNIK209LkNiXM9anRHo6jaI5NLEO1jdVhjWrSKa/Mp08QtJ4rzpOQla+ZCco8w/
mGS077vSx8qlcRB8PNixV9yDWP/bmLN77Mii9Jrmrdamv7A2tLVdZ9PWF+bOTJnS5LjMwsHUUJXW
6T5yWJZJwWSYkY3YGZy3VAr+GA5gqIvr7Rz/Td1+uEyWxiFU5xk6Oe8pktZdgVbXLEftVDBRgXpE
sNDM4l38sWW0qxuDY1RSfdqj+ckpJN1kGNQZjVXyNNbMZob0w5HzeOuoMAiQiLe2ZotTMKRnuK4k
w3qcqMZYkupUX6UigDzvnPGVFieT4lhtPUdFmwoixpteOOiOxfDPzIY8LO1L1bXjRdNQ21MvQBbV
8PTN6QXT+hyioiKVvocGj1QkNIrSR43i/M7YHuiPwfDxee0sUl8dY3L3s9lAo8kqGGL9IQ5AMSIF
VaEeQ7HWWuSfWo3vsOp4RWJKcly2YSQw8QSt8dwFiblhIL+XbRyRugNzwcq0S+SxvQNBY47F4MpN
v2DNzgzkOSSSQxymQDWxSQnKBJb4lee3L+wFcBRnSjVG5S9GZBPXlIG+z2vm+tzyNbUUGlVKUZ2J
qg9krgJrI2oDs6eIDGaH456CkeEBgamJybrTuRxqhVSEbrnBe2OO/bbWZiK+a+uQDBgrEP5MoUq+
ohSIrtu3XkgUKGa1XvXP0gxgs6txF5Smu0GZOlzaoEQzDjTMq3rm+8sDY81frlk4O5lxpS70CZZv
/SWvkYYnM4tVDiau1vyW7xSstaLLcR3Q388n0t07B/YeZg98sws42/aDYNd4jb9zLLx6g/dMPqP+
8gCjiXHJ5MkdJrd2XG0h+zo7Vxro7xRdbzvJ/7gEG+y8QB7qmIlvsaiaa2kbRzI3nlVhqfCBWTSJ
owzHVlpbG1V5brnrMcBRF9tueikrrD9qNCBHoPQeApmFbjZpN69gh8wbq3iL29+TMTkvsS+gEkXA
64ArwmWyOLtjG3BXVWm5YaoH/lNc0AgZFx6rQZ276z1kfaYUN9Oh5B6TnV3D13MrhjSTk5S3rgDm
CnTkxg5W0laskju451/Q+m6EPTlHSW2+iM4ehEuv1+vQwrxyI17sb98FI5uveGnjouJeEOLl8V1O
Mk9b9EXRqcL02wUa5WSeZ/tiajh3adntgX1TvnZ9UApdyzwazCOQbWrd5fGiP6IiAlMg4IPTRURF
rUFYCqZ7ldCsrobm3R8sfRekcFyiJnpijZXMeuJNVVgomDzt1OV5CrmAgU/bMNN1m/bai9i90Hxe
orpwkgGvvD3ijmjVrG0NRkTrRPW6NZt2DVoN9cmAIHw5gbq4Ux3+ujUrJ+UxsOpL59hI4lv7pDXp
LZbOfBRUnkMDcFyzsuxCtVofIqwSmT1kxpoUuGLTTpq+l41HaKQR4TVJhfMdW2fZztnuNMZRQcr4
K43ejLqZzzNqpR2E5fcu69UxhXS+jXObjJimn74ZlTKAaI69kE4cu+758VGU4P7o3KZ8mnpvE5ve
+Mq3Py6iSMnFNccp7vEwsFBUdbZqoRTdTOE/51VgHAO6D6t5pJgFYp9xASeCqaRHeDmRpkOvEVjH
meXJwGzEoMbVXzCDYDczEjI2S4rPkk78ae6No6ejOp1xnR7mLgD6hG3KZzXFsvPcBpZOyK46TLgi
+wW7mWo8tZgJgcKKQAo9h15IhWqr96hAShPdc49wFwF2oiD+LhlnWjZAdMwXwJanjO1kY61vg7jE
yMqukk4EjsQ6Uuo4+/3N8zSt77SuR2RXmhNdzKbcH3Q0RAD8sZHYdhbGsa+xvXPs9sf0A0f2TbM0
ZGvcg5fls2nIYgTRzHZVpgCMImckmtx5Ecp/DSpOHYJzIi5O59RgHmLI3ITDQKsEc+xEgahQP2mY
O+wSSoxu4JFFxR9yJSDfWEJTspkfd6ws/WpSwhMaZ2tEKGVKjZT0x1+RpElAIUTqiM4+EWR5dY2b
SP+a4oIlBKHeepYJOAk7+Pdf4qlW1utUGUxIC4HIszXgPaokHrezAUK9iusyBKTm733MIm+ceGiT
Thbnk6qxKvStmdppejXv0ka+DkI/Et7C87ZQbk5Sj7cZs9sLxUC3T/X20IuBaDoZ/QWlto6C1SPS
IEpiZ8077F8QUamNqRNiLjPVPn1nB4w9vdcliPHxoFtqWpUE162mALZRoadXzqwcrlX8zE4CvTWa
LTbMoDh8P38tLt50+7llNMLZEoFWQF6tA/81THpMsmgEeBcFwa5lkhX7iTQMO0WXh9662MJW6DaV
VCwjnYairuv3bjVHTxJYU4kH2ZkD45N1g6HAbKnd7Dt/h97SftDUBwK0vF5QmQuaxlzDpvkSpLX3
lI/OPinig0lA4AozWYu8Gz97kNgbKy0QGjGzvzLXvy87+KGPQWP1AVoGzcR8HmkOx9fmbxvYuMu5
jO+Pl9urR7F/3O54hRk6Lq0ch528YT60iUzGzkgjPPr9JV461KON7/+Yg5dIDUloSF8QJAYU6Tv4
ko5XEPZC83bfe1uEgKVe48q+U10nexS8Mw5V29vk0OO3uYOTpmGwRW3ttnuNf94jOwZcAstqPTSo
mvPZ2QUFvsiVoWV/sDyXW0As4UQpPiOn7fyCXsIg5l2Jqvi1BHJ8UNLuziBywXXpejhibkKTX971
hSv6iLN97ACaKXnhH4s0NizrKP1mW0axeX1ELQQdPrbJM501gbeEw7fR3up6LdRSMYYztuhbIIy/
/O/QVnkddJo8ABeiKXbDWdXGK2AHusmdNT7ldX2MpfFO+rR80gZEIbUhPyeZJMeSzkLvvX9Dku3l
bDWnVXCRvXIIXCegfvKRJ5h0drbAjb171yNiz7QSTaXGYDJwNbJfMcRL196zyXzliKvfZ0UfG+sG
YZAIqcCwLqt3ZyLgJOrgR82kpF9Y6TNuVkbqHJ1xPxOcYjk1J7k2rc95NqvfvqatBmVmyJO/YjBo
t2pA4zdMsXeOxIS6elg4YZE4557LtNyKUWTCg4JzC+0KjWPr8x9lP8waXgg/pvRtintkXycMm2PK
amsQ09Nj1cEXxJQhy0ALWhpGnplxLMCFe7VsyWaa9WGVOpt8DNSvKQUIlVTO9vtaMwdc16Vt/3IX
MnMzWNBuyh4fSs8MdHYUBjEtkPupMn8Nqcw2MC+me10ORzx1HDJinFz6bNnHxEL/0SgLP55GZylL
0z+80Na7bhuUZ+QdGxB1Gno+B810hr1OVPwe8TlYe8I0E8yJlRmZT1VFLJcwu/pp3Fc6OYkaY4kN
8UsoDQZ7Zc09PQbLqTAi6to+GqmUa6khbaHsPDcOUCshuC8mWx9DaYEH8cZujYhhurp+exLjrpjM
/iZ7LVu3aeqDruakVOKXebxaj6WQhqj+VdhmFgbLyhAZJRYE1xmOxFT8tb2s3DQLl4K+yoi+dTZ/
xxawVhk+2MW87Vx1ZpCg5p2Sa++bkMdG/LOPly3HVbbxrD0Rjs3N16m+h9jaVJkw9t5jpeoIy2yZ
WG9bE2+OvzBlx8aDg+zE5Af4wV4nboYD+pfq0zQkR+/j8b8aphPsbKOgCU9H7g3R73AxW5NQMe7a
xjC6A7Go87ZT/u+4t1+twR+e3ZHbII0SZryInTmNT+KGN3WBZnRXc1QHs6ncnT05+ZcSiBzTKsef
KhtjEw9Fc1cVgqNUH5zrMEYfGkzNrwkuMVoGXe4MLoaV7KZyC/AeuMxy80yUTBgD8JJmbbxOalk8
582SBohKq3JE9yRGJoBG6T77hgKquXSGiX4KG7+KzwP63is08i9ND4ZDA6CMJjdBoEMD2UR5CYmI
RObmZIHQQePobY1s2pLDYmh6izWHlN3746VhRIkCa44v3TKJr3V92BMdnZ/inKNQFtvavjSzGjsD
B66AUuCkOfUlaaGnTkLcKvDXQMB4sh6xNdgaLpgZwgGu49rJrPZQGiBPuwyOfbGAmmfcvfguoGUW
Hr8iL1G42EQ3HmITUsZYFbhjl5zj1vA+AUV6L73DomBWyTKvJCbcFQYLC7SYY1snLgaJ1kaF1wSM
s2H3qqCygawgHXvEFUvhzivfb9NzX+LWM43yzVFi+nysAAyvmtOE43cztNwZym7GUB8RQPcmy7/I
JkKNMOLg8XOLa0MgHEdq1q5CdsjHLWs+AlJiTTZR7FnFxzSirXARKWBQL3AfV1V5Tvt0hrGhULLG
8t4sJr4Kd1po+A2/ItCgNsmWKKccP1JSd9Ml+9ezmLr5h9ep4Rqklbeucqfcg9vHIM22ugqwDj/b
TnsJEASQIG5cbfRf6wpfz5anaOzpW69UKzeJR1n7eMW7xK6x9uN9f2TjosVwt3OlcyqdpXuht4lh
T0dz6NOf2TRd1xzqTv2haxOva2PsyHP5Ax0YLeNI2oAD4qfztWATeeiumM63GKUqrPyxYLeItJWO
uvNn30l9N03piKeTyE8dRhdCAy4o+TyTFfmsYzrb1qM53b9frWok7ehRDFjtgFUGSABCoe8SFnDs
yWPxhSW+p/U/cSaAdtLY1R6GQnzKfZuj0BIlr7PQhoKj++axH+Of4pfgrNT3A3JWbj1qSwdZdv9J
aI15SJbjuO70mFyFhnC0cbFYTqQqKS7NvnBe0tZBd6UcnruBjnpZ8wB+d/o17aPx0rVoygNYAI9I
gtmmtJ4JBt5HQEVWYH6YvFAs2GZ9o0MWhF2AqVTjOzaWIRPw0gulS4/OceMlt7qXe7vXnsC8Zky/
RvgkKeIXXEO0VQHcNlppv2RkI2E66oxtn5TD+lFwjkl285NBnGPRItNDkHV4FKm1sBCvxumLVLfH
tV75uHalbOD+ZNONLql3epSoQKmRgrnksy7Rf9xpRkiTuCPBAjC/9DQ2xMUppqGRBTWJfVLrMScE
eGlutUzCfvJeLW6jZ3tMnQtmgOdON4bDaBlnerXNekBwd5whwKFf1MRpcOK3Nq42jaOweFeDffZN
56P2Jq6I5QhljazvcjZO0Bq6kyCEVeA4i226kSBGqHz0BN7pOB0r4d8dYCpkBCk48lbCuzVqZ9CL
6QW2H40ExP/o5RzMLiYe0rQz7Cti+BGVaK4dCG+x1eCck6Jtw+8OAUMwDwzaNeuNt1SVQBHHQlwr
5ruXLloi1z7op9RsaYF2S2YbM4U1v5kj2nUUHCB23QGxWRv32EjvcYdh38eVEBdmOPowFlB4RSeJ
QhU1ebG8s5lGscxfTK7Dva+lv8E2YyPEkhsFtsPpCu1emDZvi+8G63RyxPtjaZ/7/m0qy8Oc5cZt
Qui3Lg1cpc1cH3rHsZ6bAc6US6YT2NnCOuqx9tuv9fc51ZMvx2fkWw2AelDXvKINaHvkNy4s7Jve
tj8orKazXY7tLiLcAaofbSKVAXEx9FEeTJLxlMCFrUqInd8HXK1OPzTu0feq9edVmgv3Qg8UdKhq
Plq9kNe5IyoqFwnyeeuHN5KN1KsyuWNU9DZmQW9smL343p7K82P7kD6knO/FP3fnaGctozm//x/2
zqwrjmXJ0n+l1nnuuOUxR/SqUw85J5kgSBBCvMRCSIp5nuPX9+eBug6k1FD13uveq8uQZHr4YGZu
tm3vOrmcv6pbukw7OjJ3XtAZ10qVf2mFFj7UYEjtof8UG8A3EbCDvxDCfAat8LkIW+aDSeYP/vqe
2/6GV2xMAkaJtQ0P9BfuyA3luxaencMQKMGB2w8CD6BcOnU/TFV44i4Q3SMs60aluLdTaxdC+6Y7
FuqiGtlVPweCPMbqcOzNEXjD4A/g15q72lFhaunLWxpSqCPQawqbhd/fk4Khxbnq95EH4cy8TzSf
NvZmWFllnCGmkEAE3qGoGcf+83yVMsLqW5h9nT8J7JJ6mxmYxL69DaJJczFxQ3QJznpLckldIaxA
xUCh4JD5MIMZWTpckjYbLucEApVdSDjYbIsUZfUj4uk/S5VSnK810dUYFvO1h4uHo8LAZw9wPWL/
bjugS+skVrqNOkzd6cUwB9ZS0+ksnjeXAj9pAmK/L+ngB9+r+3u1IXoA1JTe0TptEODKS9HoTtqS
kMS/zNrP1NYWfu9xt03Ux6CB+twciu+WPIYxIKYtygQ6nrYNbuHAQO2u8o5EWJBwdbjsoNwPJl15
aWl+SXxPuR8dAouA1QR7ELufbEJR+OM0/3mK7jVkeL5PDSZENHF2csaYaynq8bvZOAqkDb8gMX5v
5UNyUwSWcgPh2E2d9/VDVFJmpwXM36i0WjyEzgCQTBEhdFI990ZAZNKHg0u+jCDCGucLmvwnV8nV
gdnYz9dAoaFflGR6f6kEI1RObnnv0Asyu5kpgu/aMFr0xuIcGYIXuQ/HEEjJF3C9eM3aTULwY2OS
b8yaohAXyPUsepE0lXmRD/Wt5s/9D0Klx4uGu64oD//8U6QoFggKXQeQoJ9ApWjkKYL4OOq5uo2t
DOM8QjgLiejK8Shczo6xGlGwIxqvdqnuasuUWt4P5LsgLBsr6MbrCYL/AO5Eh7L6UeRGSGE5qLaR
y5LRB9NfaELer2pQtbkbUtEnx8X1yciXNlJntsxM2we4wdyt3jQXXRAqMFEaGa35HiwsIqNsVdCc
EIoi3mYGOYg8J/j3ZFo16s2c9FR7naAquO1c3s0CRbfQrKK5Jr2VfxJVy/AGP3zMJpjJlA4cIklm
7I3enKKquqz6afoEWTfEvAl94yEoqQuqmcYdfsdbuTqQ49Y1yatIeTB59bGmZucbE3QsYqx3Fmwm
JERoFcl9a9jVPS0fRdI1h3ZygpVs56SpdoB5OkMvAVzctypX2mVnkSZlr8Wf2+TCneWLaOWEtCey
YREqDJptYJ71O2XaF3lfvHh4JQMK21g1naKa+mPeTLUFA1zUcf5M0VU3WRc9J1xRVzpJOAyC/iX2
EPmSU4tnXUW6CB5GyKYCfXzAnu0Cs4qWfizMW2jU7xJoCC5I31W3YEi9i3nzpRa0VmWR3MeaqcGu
DlZPVVxzW0XArEAKt5r4bsXJDk4IGhqHS5kqfKlIzGJ9Ue4H+7oy1JXXEQmH8dRcIb994+h5vFf9
zsbHO/6l4UB/A9EtUoWyI9+hF58mC4g39HqRRnV6aXhAemC+uQz73N/Py1ApAL7NQT1SQaMu7ehE
B1UP2wxZu1A1vK3oU285S7QVIQEaKYQ7+KHsLR0QwdJqTLq9uDnahi12gr4QlIHTUz1RpwpzceNb
mfVdWNVVq0OV0pCAWxF3LrmpadexA74rzwlyI+65/hArdwVF+kU2AK6AO/UyLpzrUu9IMYakwOZc
KhyHQXZt1EOwHrPuOyRWkkazQYYpoCMKGFUP3BpptjTpbnqp4Qf5XwzMTGifvcSLNjwkaiTyPRyx
7HVUnb1O/8wd5HuckkUGAj9Bt8HuFKFCZtdt/eN8n3vJLJSPOYpup8pAK0i2sSupdpiTrjoBsEx+
2r0pe32ynyQ2W1Douns59ugHzJtsjopm66gYPvRmGtit+WexXZJxSaybqbS/zNKHBqKbeyemXRIK
4A2XgXuK0Q6TqNtXpOGgx6hgCZ+/1UIH6ZlUCMmJ+DWGj/BLy6WUbsrxAujegQbc7NpCOuZaxdnP
nzc5UPKGkVGuvEz015YwQ6BJCBpAbE6SrUWFx4rG8BRmxbWlBTQVpi6rVUtUrqhXwgqbtT92+Rb0
Rb9ANOIBqDzdTCN+fj7RZmleljraYcp0paqt9d3z0huar1ucPrq2hXUo7E7/grjniRZguG57u6NG
Ah1YFDfg2KOs3Jtj9C1u8nSvwidz1XhgnPAee/pOobYVZD+QF1z5ZvNTkJE7OXQbLupYV1GoIRM1
L+H8WWaHZIHH7eIY2KI7zl8ZFl11LxlPCzw37TL1p8QawWdppH/LTL2DW8W7zAntsEuUHOZXmEDw
4gTeDMfn5h+i/wboik7RsJm2SgceHdLy8Mrn4G5RAAAxJQ2alcRPEzisWU5qQn6hrGO0+4AIP9jg
lqSmB3dILat385BTCkC73roQRjhtXo6nL3nwK/hXi7SLl7N5B9FUHPXRLw8vau5AMI1jmP+o7MD5
Kugh3hQA5TUkZaAWijd9pEUXXTrcpvVwbxBSzteYLBmnq04BWV5t/LbkDioG/Rh0+cQ1hq9TjXpp
/CWBlvkSUNC3Xgdz+hKmFG4B36Yb9teZ4LxYTfYQa0DZrZB7oxLBTTiHrzT1uoQEdrdpkltdQZyi
lDRe84nLuA7TF0+afqxuOgoCh9EYn0Oatq9pY7Kv02QK97WhwnscD0+FSC6hWqGuoCKnwVZVyXDy
j0kn+VXeDtx73YXWWdrnyRHXL97ecLSjDpdMx2X3qs6M6sZipyw1BymNOWluJGDHexxlmDqHliCH
zA3cHr6aWR8oY6u/66CqhiWx9qZh0lLinimsa0gnG7UOb1qsWqRJJyQm7QzJLlhD9mFHkCSDyQnk
MjPvqDCsYAZ3bkkTDl3yizmbGlErauntVrV02AgNygy1SZ39+4KtuhRkfSvYqlLh1mwwi9TWVUcq
9D4/cdD9+u+/1P+lsilEl49gPWB0Rv6pGUpQiCToqe/t+rS5E46yC9oGgQMF8qncHb7A3Vds/SAb
do3xKbPaces0SfAVvpCdraj1XUX30mXYNSb7hJ8bWqCAuY0jEhD1JgugtBuM2jyGg/WkRJbL/rE+
x20JhboNFXk44GAqUhSbahqchTc48a2vaBcZrdnLuXCbxaH1gW60+ruKsmrariZFlG1TsG5vpwG2
AiRmlVhiEYBCjO4zGLpwbcNVswxbWod92M9Q34DZhiXPbqMIHwPk9OAo1lWrWPoHy/Kn8biWg6i6
zn8QRz5Tde67wQRCyE3kJcQBWkPFNfAcKoEVt0kXTkIDlVWKy1WxoaRW7Cep1qBHtJZ4IWgRrJLY
vr9XTPu3vaJphBC0OUl5WkM7GxQ58MSBIkxd6cARaPzjOq4XCCKOnUkRyYJows+KL5oSKIf5l1J4
RsS989U1q90oyO+p5ulln9XAL3dmaroXI5alk6U73xqf4YakGdHs611R0Kgo4rK5m+/s/mfDaEia
dZZxGGLLgVsO7YBW0OeUjXa8AU7h7QOSa0dHtykhmtSuVzpg6Q3dQBSdaw8ylGgwvk3pCJu5j9wU
XNU7xxtuW2twlm4ziq8ZWiq0ZWn3PjbHgkbn4FcdykgNVMi6hiRcY3g0dXraMWmrcV3YxO/vT7F6
LgAsLE3XVQOuK0sAqD7XTwYRiUAnZnnlI3xpaWl+lUIt2rpgXmGdOtJeRKMCgQroHuUhrxGKdgs1
2iJsDgWZ4l44uqJs9BEm/A8GJg/AWzuhGS7Lb9i66Rq6faZMbOTCDhpPg4I11cmTlFIDDzAn7imc
DhlKpMsU3uc9dKb2bZl5BzPULie3XMHX43zzG9IHbqCkm1a2MHQ0bXygnaz9YXwWW9KwDUcXDPNs
b/p0LY3tgCCoJigJzDMXhMOTFjvtjgrrOi2LL7N7VejvXZhOpKyKitJYYibNbWoL+lvrEUkveb9O
kuAxj/xLxyY/PZdXvvppMx5R6W5WueGCTIy9R00ti5PwjY9M0e8WGdNqqmR9he5C2Sq3yCuLbMHe
6qSDBIr2JDnmo4Gm7c9fjtjK9vSVjo8+ZEFGF42U4MIlmb7iq9WIDZUQsZ8m4ncZs8ALlDjiOHRN
jyynrGO/vynmA3++KTCWrorptAwxy1m/GiqldN3m5mCsYmNcmSU0cuS7v6GqmR2KhDiLG0B2mveF
ZzYQRVFIWle0qwYSxZPQug6QgZTzEEkMir9z0iTcTSiLbUza3YhdxB0M2E/vD1r9w04xVANDhmqS
w26RVu7VoDNjCGwAzsbKo9QyAkk6TUq+A/NwH3KRQQmFhvFiglzQMSwQkNZPoxCDbLxeFpxFL8UQ
x+EgHze8+mBof1h6jj4C0K7rCiy/HPqroTWdJ/JWBbtnIeS+1JOHrDb6g0MtENY8s384jU7goMRn
6Tdp7Gkr3XApjEdcUilSolibpvBfObF6FXqImxX06V85kXH8H49SdwyXyMigyx3k2llsI2Foo1pM
9qrIRmevQF+6p+9zH5vsRMq9tJQ7GvL0QVhdEBx8VUfTus5hqaviwl64AuqcRR7l0WZ04S5LAWE8
DNw+/zsbVNV+s1q6gRC9brvCMHRTOztLVLKj0mxLi8Zx1nnQ7G0n4nDrTyDgRGpUF44DznCczI7Q
wnZ3hSYeLOgkLlzm8gOfrstQ6u1pkdZTE6ZmUUgW82BfrS4I+slvYTtfGWr5sx5K/YL0agIzMNmi
VrWOfSRhmAqwGr03O8QswnIN3OghLdNby/SMK40OSlUY4oCQzaqM4IkEhg6UL4rvlQl1B7CR6gES
WzpFkYcxlU4g3UCWso6h2wuV6Bh6Rr6fax5mpJmHD/aFNLHnz4fLMqXrgsLbOHMR5jhSoxeIJL5g
Hvs2vMpSotlI0chShflKNTV9D0djvw3t7CQEuFvbim7eH8Z8SM6GYUGpZQD+sGF6mpfh1TSPeZ61
pKYYRti62zmFQwOWvxoRUDsCCLzNnH5Zg1++qxvnYi48uWC5roC5L+ZYw7OSWy9zBa3nIoCjF6oA
Hlm76/p07UBB/GAL/0IEVgee0WyPc37LiZzoKlAr/8owLo2uRjouDtzNLCsd1HQte64Gqgh5lwNK
Dgh1AcRT1cT7wA3af1gD9hZBmoYdIQEj7yWvHj5LMqqitflrDahyd2uVxvoA+z9AOE2T+cJT/GCT
B25O9YXauq/DmVKpvtgKs/jMpbhtFvBWwEUlkyLUIJ0NfV2A4FUBIoYeibWpel8DDVhoPkbd0SkV
BBtn72LS0hWJeHrcxKlUfZ2abxTEtF2qDrdz3tYAw0WnewdBKO561ffjVwiFD7knpUTyMd9nRfE1
koBVNQK4C49vtJEE41e0S3yai+u5rUDZlXgPqJQC7S7QsPcEmmVpj8YRdRuxohveuBLj8C3tjE8Y
MOSNGzidN2NQYkqN2CHdBJ5kcMtwaTmWOGpZ49wHBX1Rqn40Ib+7mPwK+LfhTERhUKZqfXfx/h6d
7c7rPaoTqjjCcjRHJ5Km/PR2mXxNgQxGYnG7DEVCkJ/JNi8Bv1TQrXam+3koKeIRByhrXa+dnek0
cGGLbjdjSRT8lsml9UTPHqLLsG+tigRRWFQmv8TZYB20DIB1PF1HhQfwttbyy4iWe3IKdv5BBPCb
M50fRLVVnSNnmtwh3z5Io/dTXpV0NtoWnVOxQyaCbo8nfRL3c4woyEb3nV590uC9vszt9DupOOpk
kbpJbWs9RaVyD2R3WjkuPAfvz/JscM5mmVEx1SjD2rZlSXf76jBYCmgc+iyYZXlDg51u21BnOiDS
Ge/I29/MKc4AunhaacKtoyp3rrzTpEZDySZN3X1bt9/jLLhzBvj8SP84K2iyppUt4/JiKNdo1ASX
ID+N4xBg1OAkW0Kf528ad7QvGweavJawoUwUfV+r9Cb6vrIGlIDUDFHVBnXklZGW1m2NXaTOAfi1
pXW01OgM7y0PsLMfGJdEAO6F6gJnMYbwA5P9hwBONxyLdJ9pEXjo1pnJLlvqic5ENz+kj2wg416Y
g0EKOYluleE2qCCSomKn0ngBW24EjHc9ZDWyODmlAdHqjAvWp9BFA5imJRe6IySXu9SHgDOn9pBa
/TPEox+tq/YHrw7ggHCT0gQtBepZBDdAYhaFcQQ0saJZF3EuFGoNo8DCT5CIpaghdXGP0nLUTp9r
VUHWdlIeVIrzlxC7/UCOuAboGNvHQKE9UTOpiNVWV1AggMrWxcDAIuNfhL2/gwh4/PL+pvztZq9Z
2ByTco+KjRa017/dlF2olyTZfbGmTk1/rN81a9ov1NUouXyVwl9bQfadop12mOz8s6NoD/Aba8vS
6KjAO0DP3x+Pdh5zMh65/oRJjuNarpAe5dUhAag0aoVoxDqkqL7oecU6BJQ1uZ80P+w3A15gFZpl
AsNSViASZ48v1UQS0yy1Gh3ybvgWara1Ayys7bWylF2/YbBPAZQPI3KwZSFyyGxCSkLZN8dp0fzr
zOGE5fe2lqANm9hs+OC+ap9H+fKxNEJUjYBD2KpxltcCKaqUooGWqB/ri4E7PswsiF+DFhgCBLJ9
LV7FYwE4eqiVlaNb3R6g1nAduxqSUu3aaxX3aYxg3p0DhJasB0lrrZwQmNShB8gIbeikvkjzGOEb
QBpwNNKmZmT5Z9+EOqMwETEELdXD2lWBnSCzrJw6Trdwc0isU9RRFAFKlZLWZnZstQ0v5jgFPmkv
U78STPvCcnLcJT2qL5hfsIE/5wAlKWsY5xUaobMeUmOPtiwA1WsktmBGlvgyO6DfQ1L+aR2C0Y7m
k+oltb1xhiE5mOQ9oF7rD/VkfFWhfVgUYQS0IAZGaw3f1STMebgMPUlk7mY0fg4OjioQuDORwtgB
1UxDgr3KNxqZU7SGzOLFP/778/C//R/Qeyejn2f1f/4H3z/nBbTGSIucffufu/Vp/R/yL/7rFW9f
/5/bH/nVU/qjfvdFl7ebu/MXvHlTPvbXsFZPzdObb9ZZEzbjTfujGk8/6jZp5gHwAPKV/91f/tuP
+V3uxuLH33895y0gCd7ND/Psr1+/2n//+y8XE/fvr9/+1+/kA/7915YhZPWP8fwvfjzVzd9/Kdq/
VJlhplBHPRtouMzx9j9+/coiIWIL4hzVpbVN/irLqyb4+y/D/Zet68KlFcMyMAHStdd5++tXOjdQ
F9OqqlCekkz5v2N7s3b/rOW/ZW16DUNwQ9L4LNgxScnYtqGqGjcejIJqngU7HWGHC9cQqpWwq0XI
rNraMy0O+I3ryYAzSwUKa93HEI7o1zCaL1zvWjO/dR1GD1ovPURoNFoY4/WUgcuDrZtUXiXAFz3L
9qZX8/pr7K/H+tYY/jZU68xq0HrXBHHBBdXqHuvqWE+PncmtQEdxoT2qyB+8/3EYAazrPyHKrw+U
LWZkVMn2nmdQktFLabCHXFzOS9NXO8OGb5GvIbZbTtoR4qF011EGqWJi5ueqoLMH2a/u6AbHOvnS
5Ddj+Uyr8oL6/UTLFIMGu4saCaSs5eIeJa6+VxaudvRCmpJ5k0y715pqydwrYPyG4X4EtjcGX+zw
mPbPMa+gY7Gvni3/plSilReC2dFUknfHnpbBCZsj36Ut7imSTemxTL6EebV02piqIE1ez0N6g7b8
GPJaeONuywaKTpKVzx1y7Ky71t47Jj5Oe86s6364z8f5vUGRLEpCWEhI0eZ8ZnTx8Ox71wykSutl
YEfUlreKcskcJPp92h71+DiZUHvSzNgFVDm7Z5UuSMH7JERhoYqkonIoJpCm+b3l3GvhjYMIYzpE
tMI+K+B++RmFlv5oiyvvp9nc5xaYqiO/TADUOj01/+I+aIdVYx08qAqi8JkeT3gM721LWZgh5FNH
6MmBwF2TQlqM/b2Pi/GxyywGqT34n9jW/rGBPtWpYHtnYtHRhGUu3ZQ9GtuSUsf5pjbRVr4SoYw1
96VFRoHvEI3PfXGUZ0POYwfsm2YUqhGiXqDLVCVf5F8Y3r0XQAkZLXQx5otGU49GjA8YD4MRuqDg
7kf6XJBrKI5JvCLyXtT0pfM0WYGQVLrjeeWM6YyjoBGsB3+jetGWMvNySElvIXBt8z/gWo4bkXM6
VM2zGdzIEyjHL6xvmXsIOdGKey0YJh9YqvcNNKYj+jRqdMPHmxbSbOw/U4eO9loe/4KX5DesfdU+
y48OLLjXjfuQHS/Hxatol14qJWuG6Ap6p8WRZ2BnsnGagu7dZ4yEhDwl5qLvtAU/jmk17G9KFC2w
Frx5VN9p847hLLBq/IS76qImSY3GhqV9EGhoMkQ+P8EOsZwqVFuztPOsjq6ETkI75kBTNlLQ9JeO
nzX36GmPSthCzMMQMs4X1i46Ng3N+Ak5cyL9Mn2ECmOhVTSuiHTFSkQ6uyI7es5jnDwCBf3A1kgr
ez5O1xSW4aqaJeCC4Pev4rwAZtau6TBtIGgWiGDx3wEcD6atsZeYOyMwP/hE66ya8WLdXIdMEGlW
h2zrmTltmhKpGHbTwoG1h9YNj3BBjOmSxj2vkKENshT04aiUCtMC2B8dTKYUU3FOdNyqdrhIx3km
akg8PbRKRlQ2dHg+2+bRrkHSQF80nuRf8V1YHxJ/Z5PBnV9Nn63rZ0u3Oyl9smpoi+1plJoCwJEA
nOV7l+i5jAC97Nak04PEr4u2UAnMsX4M9QZAL2x7ye1kNSh7HVEDWNrFY+/x9tPjsBpsZUnuepV5
p6Z5VOFy5c94QUJdgOs5w1IEz0n52aE3FBe7MD0U2BBXCVxAoMhZO6RCYtqFB/9JPpKcD18/NaBO
dWiJ/eiWz7FBniRPJlVrALA7OWjTPEoYX2TwpkBowGXQzPrYFZCaN1AbB3sPOL8q8FkE2PWjnF0p
hcCXTGXEYzlMENyZKyxf38Aj0slfAL9YifZR/kAOi/mHB32RgqG1T/y6UnhwbaWKU4i4Xr9lceSE
OQXgGEiKGA/3h40cNqHIxqv8fVexksF3B61g7oY0260K2ApAdNIHb+8nlpEyLz09J96tm+alzowT
q2jVWzkb4HWRmJeHIEbxSU4Kw2NSS56FV7nWZUSPYjuky5cTl5O0N9nAcMqvEdpDTQO9GfhHIwph
gUeJnacKehL74OfkjOIKyAkueTY571TklhX3Gm0LNclCjp3BzBsULe1EqMsY0gP5fdpoy1rhxDAg
+XP5/VAq6yZpwYI8FoNzR4ODqTy5OcXv6dkrLqpgy3VOlGvWWa4amukQVh3LAAQnEQ9cGnL+5JOw
3vJz5BbsQYAAkTLnV09sFhDra7lP5RaoYToIIpAp/ZFlrTCEfMUksmpciheSFsJB2ofuR/kLtdpq
+aOcGxm+xPgUwWkDkrzseU52CYswWI8W9ZDJOnGw5OZIyVo0DClWdSirGDAK1bp05rvqyosecX0g
nItiq3M/QXN0Rcvpwr8c2CPyjWcTx6J+MepHOeCulouDIp3IkOI62Q67L3mcILV2VQNqWhMKVSxg
c5IjZLANM9zF2ZIXaYyVn8hh++4po/wYsLIZoAm5HDB3ID0OsII2HNaWnZZwhuW7DG25zmGVVmBH
UINInqysZluhPdklK2l45asg66ejgtkPWVZm1QFLLE+U3DkVHD0MFhyONEcVZDE8tdLzByzHmLD7
8aZ6KSUUQXJVj8ic+7REVRgV+VRID65yuqQ56wJLwboohrdInE+MJEYTIoeXoz3JAcj3BO2yk+9n
hI8exIz0TBBhyBYRb9cSfwYV0w+TMvokQCd4fg5fZyI/Ez4yOZwM+RCJPCj9VrqbWEWIiVMgn6Vl
q8pfpwlbmKXkb9RqaSkWV31ib2n3NPYeUw7NHJvnlBuSBxnjjL3yfCjuNrGlQkL4Ml0MX/6iEpeO
9lNQvZC/kH6NbUSuUJqdKb1lVGSaIYSDvao6SncnLRSbC8HenC5yuQDsIzmVivboUgDBB7W8BImK
lTw77XQaMBpOV63lMKWXymwEOzhzcnY9t4AXJl3JuZdLgyXSMMF+cSsfVa4Xp8LFL8hPkJ42nbeQ
XPPKxTIxL4yrljq4WrkWGyuGi56Jj4GgxMC4pfIfRwgfAp8bu4CHKwxj4Wjoq7tPkXJNBwtX43gl
ByX/sO23CWdEfnoU6ivuQwuo9E1l3WtwGGGHeRA519KBGT5U/SaK7ZR45UNOOET0BFdMbeJokG1w
gvAXco9J/6ERGfIraRUnCzWNVaawS+1pY/lQbU9QCMIwzhTkYiP3sdy7copYAjmakQ+SRtDFAMqZ
pzDIHj3J3UFD/iLH65Ypgkjy/FB3ZGa20n3ygfNyMFHSdOIlKuPFDkvX9eI0JKGGdMogSZfSz8z2
lZ9JVzmAYJBeXXqjoHrk3El/jenjT5VEgwKISVel6/QKWrU5ExxljN9Iwyr/J5h9+db8Avok/mVf
2hwIeSjkzwuT31WPI6fc1xkiNP29lcBcRzddHy/v2T4mH5Qf5V7Ce8lPlmFCiHWS21y6aPkg0q7F
5KMM7Jj04XyYXB0WTGO6peF4/773h9ueIwAZ2ZapGbruntV34z6hfbDltsdscGz5r9w8cjGYCelU
3v+4P8WmjgBMYED9yvX7POYzIGCAyuDl86Rz97naMJuYCblgRAzSPDcZCh+gZcr6QoeasWJaMLdO
/gkbhbWQURTbgdWCM9/5ydy8P8g/XYEdi9iZggi5ev28Rjv4xdS7iB8toPhbGCZOCTcpgzNGKogY
aoDFzJQcsQxd5TkjAJFfMovsgpTswOjfTgYcGGwbbNxs76CtI2DB5ryEGC7VvZo9LP9c76ZHaXql
PS39J9c8pKC+MF1OX6xNNgCmXp5M6QLLtAIDiyGQlMVEHwl2tMJX9NmjSXA/nOROkT8sMTmcLL/h
+LJxqin5IFOrv63tzdE0uXrVcU2bsqYq5O56FcFrAZzMwrfpOiFLKJ8fp895koEINZdtV31tEZmz
oH474pCIDWRkIW0z+d/ZJsivBRHwbK+ZYDyQG9LHEDnQUeGNMVLSEciwi3lFEhrqitP7q63ORZez
ewhPQbsnh8AGgHGW/9a6QW9BccnWgke52gw1VL9mzta251iWVQ/arZxRgjD5lIo0w/bjiE+SoRzh
royEeBnRW/FdsU8t6c15O6gnGQNA1Dz7NBnkcZ/iY7QRZLb2KK2GWQOdwuBO/i2FjI3e1ZCiPUoX
2FuPcp37VLYts5z8T3oReWz4IA1qepvOJOmtiapk9CF/I6MG9pd0Mz2jkLEX7sJgr8gfSd87+yUc
ShLfQTw1iG/yHTIiAyqZqOhIsV6cdA1RmofNp0WZ+Hx+al4mA2wiPHYdXxHycWmq1nITShcs4wUZ
V8wz9WKwZOim2dDhI/aM/ZdBn25doUYoHZ4MIuTGlYFDk6YrGWVJ3yqdovSlpOkWTfy9UmHNMR85
7vIqheMMmXN5h2l4PnkGZxIdiHRcG67RlKYRJt/11ly05Dtjc6X18MRRej2sr3RlNlI0jEeVF6OY
tplreU50qNe4mOCTClwyvyYAzCNjkepH6dn48zqCAECc8NTyGWVfGD9UwlsZnci1pAlkJ59KRhN8
PCZULr/0H/zJ+9v2T4bbFpZJR7INjalM174+eoHX6kbsISXHnpRxeuNvZPAjIwgelU+eP+7/57//
n/lvsirv5L9/VOlT9jb9zR+8pL9V818SJwcOiUwD9WV86kvy2/yXw4JJb0uZzZB14P/KfZv8jbSk
DhgwOlfB2f6T+7b/BYzGBtpn6qbK35v/o9z3eRlKFZoFJoaki2XzOTpjeL1xJpv8rt5MISWxBpBq
ogVYbqJDpWg72qwdl8aOqF4l7VgAl2ynLbSnhpRQy659Vex1xJBLivchkkHWpV564c5Qo+CoKmq5
EC7KkvO38H/GW0Av32MpnDSV1EKbHpYPZfoImDyHDP+YbzY/uFjhSl9NzdjSjbOTYPd1HAEgCWk0
t59mlK8ra+Ym3AGO2z44GlHDBCL3MMKSvaK1mw4MHyk1b4ppkobJe+0A8guRcYgkVTRto+MnxKsh
QUU5GYF0Y1uokLM3Ex1OGtjRI5T/zhHwoXOUie5dGVg5cBy/v0xDdF48LYX2Eh2KV/vrD3WAGbfw
9jF1wK4gSTVqI7KC8nbd6JNrjA4NyJf+sbJAxGaNENz3qu6ibRg23TIx4mVFweAQ0sKxNcuxWKqu
r39uPbv6RKLtqEuIfzMEO7Vwx6vQEMGt36bHyJw+OYWm7tpUGa4jO61WVmElNNkPUOQi4s5kep6L
rky1py9HQfpaBN8Kkwa+PRzZ/qcuNWHhQZb+4I4Ea2UOM2Pnq1+byIJ3FlnfXT+gymVl2VV9FdmW
vux6FzbFREGDzNaHdac13aFOwGj2VbyjMwrlhdawDoPn4loS33+oO8vaJDUgjfnbIRvpW/IS8yoI
MwcJzFSCe9qlphfKHja7Ly0dhuRiG0/fcxyv0NOalkqTKERjRgxXUffrn1CtP8B4/Fa+JhICemoS
TFNiBjR5tlCNURd1YcE1POhNymVQxEeYtvn4sONOrezwibZPiKMhSAcPmxpF00GAKqWXPtJ3wTg8
pSD/uNrl+RUIYn/jIMMDtUKpX8KLC2UcDmpuLwkV1Gv8JA+hk0HkGWrmHJrtWj3YsT5tbCTVV+/v
wd/AGTwa+9rQXOIF2LFnGMSreK/oCygsFfSGEwHBFhw+RUl4l171IYXzQKqw2ENlbwfDlnBfiU7x
U3KtUKRYF3BeFcuCyjKqMGHpQqCXrwaNwwIm6SEdA+9K9KZ+HLQ6ObrK+IG7VN+GqtJK6LamAs8Q
LI1F8vft8elEDinACBUOvn2llIO1n3vq5v68rEc+qBndBU0MhBZj4R/MgcpAivbEBzMoY8mzU8y9
wjRcDaiqbp6D1uuhH5pWRDG5LnpQm6SDy31MmgN92Z8jqfwAKi890jSdIRiTldua9oUgLAihQLG7
5g10vu5FDhj2Yv4KzkTv5Su6/9sVIuHOS2VeRSEA1l3Wp617qK4oAn/0KH+aUQOkjipMy3V1/Sxs
rjPLBqehwoyP9Ne6QfPt0OinOgnVi/mbVh7q+Sv40irka+txF8o98s8/6MiahzFyyb9IgqLZVySV
v1b66pAZkKlkdfyBHf3TRuDE4/dU22Dc8+Xv9R5u4dAdY1I0dP+RufDpSjXVmIbUAQn0Dp3OxI++
p2go7FNPMbaWQVIp3r+/DVRpA862AdGBJg05ewBU5NvdCEVIayU6SZKh8MzNVPrPIBXVlZYRp2Pn
xdH1Yd+pYS9YeGV4bQc0vX8whLcBpDwQEh6vUwMB7Mct9/xAjGHaDnGFWEGSmIdAbfQVIhJ05aJJ
ihq7d3Dy+psV6TEdqHTohTXSZHp/Y5SZvhjCgpiXFmFAwEs0H7qD6PMYeInbxpcfjPP3qTKETYwL
dJbQBy7ct1OV6bWGHDIdioHSssMV3b5EsA2WnlrukbY8lnbnrowG1pEgva1yNfgAGjnPxNvFYp/w
0UCSBCHauUGng4yGb40mganazW2LEq8TGOI+TuLyK3y55GrLvqRptf48WtDgWjTZ702zJTuRqke7
jrMNfME5xSYgvI0DbQpJB+hs6DZdu1hZmXwjpdhYJ1FX9hqEu7HXzLrZmObGKtz8we4s7otjMaxn
h552I1y8cf5Fiw1YeCUhqFZRpQ+HOl7PZniwmvojZN7vC2ETfDhCU7GldIGcBY7AVP2cFtgcqi6Y
r7iLE+71INlq6tW63Vy6aCjvzTa5aFHHWI+WQIgv0z+r1H9hTkou7I6WQy2F6HGGF4lGv6Brwd5T
CRPLUDJJvr9z3pYX5QanXUXFCwO0d4F7nI13GoURQET5K2CasZ/g2/xjBRcRz+A+9I21pLkuv0qq
7uf7ny3xfm+3DJ/NRwoHOw/MX47tlZGxUvSD4VrNlzPi+4X8ZNIVhO70Nr1jyBwm+tA+OtN/eGSV
wMNyadaicdI8e+TGU2nRhkGTj0WDuX7KaBTc+AXwQzq6kQKyKiDkwMRWhqS6+z+EnceO5Mi2Zb/I
AGoxpXAVWosJESopjdqovr4X7+x2P/QbVKFQqMqMdCdNnLPPWgoYcGo5xRVUy8Drsy405SAvTE1s
0TKYp/0+8jRcMez/v11e/4eDBLE8fj5uE+zGpA//+/MZ64EBLKg2dMUN7Xumz54iZwEE57wUJjMY
jZ09gkYeSG6MKpxNDS2PmI5q6oo10Hq8PIa0x0OVb9/wncqbRfXyTpVwqockGZ+0bdmCJav+l8/3
f/hWXRJ8sJEZtft/l6JORzNb71VbUwLrTPOJ6E9e3QDzJK6K/eH0H0zk//9J+r+ySjzGDJFxl+TM
xXJt8I///VEpt0AUyUcYlMh+aaR8qE6Nl9JYHvwMgLbnuqF0G50QkkcgMkVCkMtLgqspMD06iLVX
3Y9a8bQO6bdfUkIibxVtMnk3kRMGYyeOCn9sXyDpgS+hBcK2/5f3kBHm/Qr2X68DKQQa/BwabWJX
jK3895+h4OsZ/Z5BoQInyGn1rId+KQHwIuZVW8F+jwwlTLLsWJkM6U2UPv8zBYX3YEkHJpE7g0FH
RDOyji2bMqYjBtI8iZ/GU5tB01+T6yyznTDT5XbI6+q+Hc0iBFHcRdCHgJuk/cO2cY21J/8AHgUi
AibxiVHjw2CJP7sl9a7nsXDA6m9NeVX6I60923scoI+zFiLI85h/qc9NIS4lXZjzkNA+HFdjhHiE
B2abXnsh467egIXYRkWBc8iObBwAIotbSdTpSlfvEwgnUEeWEeeT70Vzu5lhh4Z+toAOVVkbDP78
UvcW7PI2+xtaiO4DwZaaMzcQdpQJ5G7/OTOnEreo7yoZWLitY98XV3MrrusO5vQwPD1wlWtjSCN1
zFs/hjPIvshLMY4smzybBvZGj5t5VPlfKdOqAccNJ5ooNV0QcpwyCxtJw2Q11HbnHau4iIeRp69w
Y6K19bnit+3LdLmyNh39lNU+1WF1A1WueHATuMAp4wGRMIY3U5vSUK0gTvbxuQw+omry+6ZAwZPr
DbLhhJ6igL51HHRQt42EIq0eBmdWRHKsNsApSXmx1kkAG5oCHMnobtq2ii1Qcmscp1gw+V3I9Xth
ypYqqUoigV6Lr5ZV1v3qVzPul8rA5WDX0TptF2ZGKIwzxnwYLgScuyskzbdLhc4rncjXmeR7VqiH
QD3ETzkvcBoaJKN6td54NJD6bv0eUGRHQp8Bk1T4uHGpKidDtFxtFDBLpEOFaLGUfzGWCq1PbAkQ
6t3fmABOWfI7DGoOkGhO5pwJKbZwrCEet8/FKajUGnTbPXG2ZdlVTt88dPv3MjOXwyD8X+V08m5p
RxmYZOuOPP8qKrwdxWZc+lS/oNOmZO6bf37lUYYGal+V9ZW68sayCeZyfWj6Sb9JfX4B7H0PdLEb
eELdd9ZSyibjdtm0P4eCZpQbmFaqMivROfGIy8p6A+1GI0ElgD1rPzR49s5opcKSDvnC+KkG5etg
b4zqS4abuawOp33uLrXgwGdEMCJZtz8pjBniL1sXGFWFyJOCPIM5wD/hXwpo4khaVNrHluKXySuQ
QOsi0DIs9Q+A3pOfUt5tdWkcbaUurcFbTnNJg19XboGopu2YjLiTOjrqYdfjdxpHOZ9y9TD3wMAG
1hN/RYKhYnvAxkIh/dht+nZs3fJJSbBfGR6XqDpLgzKVKFvnSPrh3JfLGK2GB1xucZBQtXPDCKGZ
I5fxsf+qqQkHqwEiOP9Kl4SjIiKTwYPm8k9s2o2nkidtMbLXSiVe4DpNj7nblhcW+zVivJ+Z8KKl
Pz0D7ewnEfeOjsnM157MGiUY48C0jXQEgjKr9KOQ83Nm/SSjj+HG+aVWSIvT054x0omwsj3S0LJ0
Th56U5yhSThRoI6Spn8qWWCOjBZoZ2/70PTFAYVbf+Nui4wWTTOT1Qs0HCMs+mQNPQufF4fN56xe
s6sS0pNDypxnVC/jZD2bDdKDQnQHn1IO1FIwPbOGeM6wipZ5h64LpAajKNHHX58KRCtR/A61VwdO
DV26vKi8ejaac56lH9KEs1VPbsNjJkiHgF3uBUh3v42gilVEHd0hLvyZce0eYeFowdTb0zNZa773
Jv8geHClP13jGAAS3Iw/6FCCueH13JDulgtVeIGxJeIUYsf52n6tbYGHpJ3VtTXSkRpIPWbz9pll
/zKkWSGA/hUwiiP5IKf8fh3EvexnL+g0IgOdX4jAXcSH53cnD6bTvdOqjjlJNhDD19brHnQ2MpLi
wuUeuZGNqcao8sdB166T2vNjp7dRwa/uHd8v6+BGXCujLOna5bs217h7549qHJyHtmoqjAa5f0C1
EeBMNRnAwTI3T9D+jBVZHeBb2mEbVADBqHj1KJwsORYZ9ZZNlE/a2E8Y86pPmdfrwaOc2WV32TOn
UTyB3vCwQLkYk/402Ll+cCewueA0gfz3G49TNWZE5xt8EXVPXnLvGeVAz8mrukbEDKpBg4yshzca
ELmt6m2yH8C7HFGeopmurPOcucO5b4DwqJbkCEb0KIfYg96ifFoauLFul09BkZRGLFX6k4HRC8Qk
FTyrT1vgIskgZdvOtVSEZDPD6C9DgwowLcB5Is10UNxbCt2K35oP1PcoKsICX9f8q90fjQ6+NDv6
jonT7I8sNYPONPKzr6trVeDFMe30lq3y3NPVakcrhfmYvjMfWURVw3gEMLI7kn441wCf+a73xXXF
BkdW9lG3zJeqH5zrwdZuWaZAS80Jh1V+rp60gm70cHHEGz60Zy7b55aaOP+ZezChjo+lb51KEKdl
3m9hb83hWM4iMs0Fxm3OmbeZrBMzhvmZiuGNXtny4Lh1HZXCuS5V0hz1nhrq1rhHM9V+yPAwr8x5
bTFpmjJWZJJgL97GtRNwzfn3rBVfeqPdGburh6nGY4YsZuvrr9paJ3yW0G4gg9WBDjYVpnZRt3E5
DMhwdNUfpNS92NryAmKBe9BdIMkphmAec0i3FkOVMWHVn1UhT5+XHR63uu7JoFTMi2y82HKaThav
0nVeoWtw92eUQZ5To5ovQ/yrxsmDDYKQu1onM2bM2IuWvhqo/ZKt1IqbDT9ImI1jaC1oMvz9p6yU
LQGgZ7FpXjN+ZH6w41UxYDSOER3Ma5c2seVwieEoiOVeAiCv+X+p9MWtOV/SCrwDtw/36pmJ9Pq7
n5qnekeXaR60vQpiWMSalcbppWkZbDf1J9BSM2kRxtwOHEfSzTz1k3O2jeIP+NeJ9u1XOrwsmp0e
EFOt7crytnp6JPE4yir1wh3iEBj2fZ4n0Zj1KO5KaUcdZeI4S1nmtfKKsV3IpgUCAbGEduoi19YY
zLFIDMAQO6ENQF9R+9m90ZXPdbGrMPV6imubkOMAaExxJvGzEh2gbqwno7d6Tr3pLm4EgkJ6NU27
u7oiF756yTXntM9ilmbsDC3sRjxuvdKpLVXntO+wcjWcTaGph8vEdzqMmKxyh3PnGOHCflMWMpeW
vLS+jP+UtX37ReZyRBVX9gzYeAbjXJbHpZzLeIHuzTbmxMqExyQEwYeWKH/rwpUmdGrP2VMPTYg0
W+gUWrKDnXejkG++cUt8NlYQiTgerlrTYShac47zhmOx+pA+RnZZo30Qc3FjLsZRaq66cYfkA6GC
e6wM/ZbFtD5Cod2C1k4N7kXj/aRkilXReaz91CPH07xYudGda84dhqHdzwUAOMUMZt97NXThjXNS
0PUctOc2P7HIIncpzfURxuR0WHNthjV6L73BPxeGyd3JspOLCzHXb7JjQRwRN/nIbCLZXFi4p7Sy
92mzwod8Iz5KaMF3jX5ylNQ4ZW4VbnAnCWCqXkuqkCEomH+K+/qCmYmX99R0t8VQocS1obxwhUaA
NNTHBtpif0/R1wjGXKTxCjl95q9FI9PHqOrzbFnfiy7uTAyvjt5fdaM6Jybay2EPD9gs8/ow/ks7
sLDFHzFCS4OBW9pcazgPGso6Vr0MGkO7LvX5xK3k3sKe0HbPdpFmwZ6MqAbobEDQQbJdzVL/pCa2
n9C+yHWpoHw1J/dhLTn7TPXZMCjnqLHlBG+KxzXPbkyHbobWE3DC+wV7erttbQMReD0R5ynLMxns
B046+UPHuUpptX4ZEgypIBKmpjwIrlJBlSoOHHNymUx/u2LI71L7Bfc1n+GKxW6Oc0YqoegYn8A7
fMC0GVIKf57tCzAVE2sTQXiT5v3zgI4rGWyeqgRc5oq6I9h/0qbZ0rPPOz0ZIBZ3855nJ/y8SfOW
94DoVuMxY5oB7aFW5/fw8vWgpbvWjNpv1pgPzaCn8BywTVr6liI41CMCJThc7Q+arVZYqiYh5ZC9
zFNkODn+cIB9ZBHdJhTWn1ba35q2YFTQEvDOhbmEoABIFNY33HzqwOv8bp/9epB2fl1o+RRvFkmL
oX6ryuSFN6MKakf7yF3v22JYuzRQYPLJSk5imRQDGIvixUmTWzRDzIjk9wNHf+rfzSmrrfnorGGa
vnG3XPvuUyG+ztv2YRydKlB9H3mj1V1KLwX52bCZllIinNheK996k6Vx07WuEdQG8zQW1P7YMi9u
3+k3K3q/AHT2WWcW0GxhEyOe56fUkRbpxl2eu2x+FW4pp83hkIMzDPq6rQJpgOluKu0i0COQ/iQg
pcQr8zSYZ/KNELeatOdkF+Tqsx+SycgCzcj+1Tnz5qLZXlfDnwJPMr9i+I+tKY+rnkqsbO215HZ3
Yc89WMZg3Bp1yQ1dYN6oOfQ5u4py8n0aq9VXN4gPfUtQ947WX4FrEJGVxBd1TBrrrfSzHxdBdsR+
fbu6HQdfwPAUGbl6wLEAE+eH1dK0/NSCCqifH6X5ZLjGcOIK/mSWxVnBQwmdTENAgroidNN8CREQ
tiGWlziVg3bO8vxxHcavfLph63YmxK8W5GbQoaSGCpKCZVF0KAX8S90Lool1tInsUwg8mJnhFPGE
s4UL36ho/PRQap3HThKoqjjqtycQFV7MrZMPr5xPkB+SbKApt9MXVvKuG9N3YVXnj15JQSk13KeV
nvLJyek+rG7FKjnkJfR/3Ly7MiRB8fBmWeTJJfbDw16KAVJd93RstxuGaltCpKWIWDU1bkr2xq9P
wCtHU1yQ9snA4AZNgu7EMeaTUZYunqu85uC3sRd5pKhXmzttVScsRcBjAktM95C+MzuDw8C46lVy
zl2LiOAudximmFFDnyuwZ4Soa87DZF0E5WX6xflnZ4x/Sc9pyUq0OzVbPKbZW7/0nOIGB5iix998
4GUg59y/puxi8bhR1T22icFsEVUN5dla4JsAWh1shlCEiXjOsAuWSqFrmS5Z46hjNzbneVVRaa8N
RyW9utLI6iG74jESNSE+UZjEp7fmX6X3yyVznCiFG0nENMPikVkfVkEXeNP5nKvktaMEH7qKnWYu
STRl1Q0kwpanHn4BZzj41uSY1FQxQ7sb6JgIO7gScbGp5ptSDT/LbIZFWzjcIvSZz91wjl0+ENdd
glS4+iHhywlyYbzlJVB/0RZmpGaxxs6vBz6BiSpUf8AsBbeNYjz3UhxW4WbXtBTfxdL7EXjINmJy
7tHrLO8Z0WGUkJ0jPPC92qytdc5UcYLUIx6GOvInl82NDC6rCoktWO3dXkPC3HeTSUk9Yx/Xs6my
zL3HBXW6xn9+gEH+ONRa1LGyX6rZoi6xXzv9/tdPKfYpN/lEM3mcKmPgvuv81gOZhbnmj4UW66Er
0tdq8fJQs/bFbGGjkm6pxcOiPkWiWIj08+ogUVoEy0DyiqbvRjXV0ZvAf5RUlawR61pbvrZ1dzXK
im9H8RWa2Zun05nM7O56/qShzPXXrptjJpoY9UfG/BjKgKprmcNgkXL9po4G1zvjBfymZnBORyb8
6Y8vO16ETVT4OocPUcZ9h6XRtPlAwAccmG8P+G49znssimh1iBk3lMnJPHDRaxXJ4I04TVW+DJuM
zZKbsN3W57Xb7w570hOJxUGXwg1xGl4Wx0ZjMOvUeLfBOHTcOXztP/RcP8yWVsSZ1XLwTTYv0PtI
mlT/KlvIk7aaOEw4kYKB2ucMePZLu+9wciyBZkKOqPWnytdBExhOTfdUoebVOPAt0/Y6uxDCHOuN
+gjjOWTqjZnpM98h5Dnx+kw6ok5iUOwn8hfuBDOHFO7ceZ3DucPSM8yUQ42M+WXrjzW1o5TIl0Za
x7jTuLHCiCQjbBtcebpXNTPAV9Ov5fHwfa0I5KYsDo72o8EYIMo4+PygNrrMgjKZ/Il1bkhS1m5g
Gwy3C+WFmTFeQEdx0Ek55WjULapdH9nLhVxJ76Zxts+D7N9HZyn6pIBClkU9znqXHX29e2bmrr5w
1UuvphWgWMu8YQnmFUKGgjNUFxElbFzUhK2BUos7B261AUZ9qjASFEkezwqSQTGKLYZZ5B6gp/k8
ajyY4zycG0F5ct6Dnbi2QOo9LvUW4UV/FJ7bnpf8AzdIdp3WQ+yM3dFYZMICMeNw09cLEK43TNJO
96xW0k7VZj24+kyRBYNYYzdnOS9vBHxIKQMBOTediPrFPOf7sEGS9u/cKQsS8hnTnF3/0vVmkM8Z
p/VsvNkS8c2sax30iJK2UZtDbS4YRx0SjLSp2x/qpTlVromyJTtRE++4j48vHbcxJv2Hi9tMkmVh
Orh1yYJnaNRP4DT405tv+dqFBLWfpk3UulT+CqWd5ehzqfSTY6UxoGlY5Bm8pLihHVMiy+Wdqlzj
dmzHN7PPfg0btBEuapunw3TOeQVMdJlzeLWKTyW7FXJ4ahKHQVHyTcX2gsrqxjcqvv7E3G63ZujC
tIEFNc86IlnrdnD1JTZlslGtc3wCtSQWGqf9qVcMZV5QHtzEJlnikM5dA33qysjWOgayOqu+VmDx
ONQy56xDSqxsmgX1BFZd21AETQow4Mdiwalb9Y2AMV/Qoaq3uxGDJhV68TNyVujgZtOzaTwwSNUc
ttN+YOoIyVc+MAvZTe/aDWRpNt6UNoosqQpoWJnKnbTOWeZK9OXduFWYiGYWIi7lNPh9WHiFpQVc
Sx9FSakHoEbM6sLVW9aCJhK90XLgNeekEGQZU5qVNb1Qy5qDpLfXo6bp0DY2+QNtjXxuPT4Ii/Zb
Y7TcJCRztE5Jxlbc8SpyTlopr/P8evPoHR2nkLE16Agwvle5/SKd3sJOx4fSeVRq831W2LKXMxLN
YzNvz26DnSebkKgme2p54qkw0iTF0FNwheNegOcIH7n2ZSQ1Om+fUaNZgXadHM5INRswbJZIrDg0
lUm9dWmnx7TF5TjrzWkqFy9eGx8v6MQQUpLNvLJDdSwrqonuvFXHwkG/KOi4E8AZbihbNEdXm78F
ztpjnm0Xc49yr67VhUtjiZj0+S8XK1ZrC8NIVQjQ+csvbWr5xHhHlGbsVUNbsAWAKqSRYhuvDlXf
iQGUscLbDRQrpprrneHZPapu5L+pqkvvO0+A9X/YRKgkTNl65Rrprz/3L5Pn2efcEBeSgcBPFBNI
7R9Zd8qSzZvlcS7OktehL34HIT7NdR5CkSTNwRmu1sVVGNOH/YMk9WSNNrRnjzgM+xyz3B5Xb6SR
0DVtKPCJTqErXTnCtYdiosmo0ro8NBrKgMnCZLVl4WIsTkwA5KvuuCUYDN85PHEg16D7N9azuaJf
dFd5qxBz514bsqE/OtxFINhDDxift2I6ZFnpX1jVjiLP/qVz9gjwg2Z2zTXQS5CiF97w1wv9Bspo
d5iF+ZJ346XDaNLWfEGV0c2hRwwqybbfar11e9nxpCu2PqlPWGbQYDvtGy8S54HqL90vbIvBvKhM
2fgyYocYnPZMzqGyoRxPLi2L3l+BkPTWy8gAH3cuViS2arCIN7Vf/21DMYYJbPGVakTSgrmXtnmz
qfK+NaHgmuhh640pY72g6NiblPvGxr5uF+jJfepfWxPqQ73jR6+Xt2nsaCCOWRoainyY5FUJTTVg
PMFgvI6/lWhfZdKeSr9In50lvZh3mnFe/F/8Nvw5kmdKO080/JtDMuuPibLeQbAXcctnQLXxsvLc
2nxfBSZ5hi01psJn6CnLp+vCGHL0PXvvJ9E0YaXADpQh06JRrPcANNGrU10dj7m+/lgraiSH2n3r
Wa+jYd9CgXYuNDLOCW9DWDQEHXHrLi5i0hxQAs4qjqr9xofsjDueZ7grs/mfZ7JINaCZo2QeH20z
rkSd0A+Z3sae99shGIPu8DnzFC8Hfw9rffQYkwCiMHtcmdwCMcDGqiiXsoxYW/yIVmkfNrJPI3/Q
cJ1S6vQydNadHfKtwo3QgeZZFfxfe7BgFXpPrdNTaPF3p1aPXBfjTpQnnR9MmatFM+MAmJGM65n9
rM3YL7u51mJbDm/J0Riyz0EX89HKR85/5TQfijxbmfOWT91ibpFFuSucuevpS5mEjt2+mqhPQgYA
2QIaxCydYGqm/DZ6n0NRy2IjoMGFlVqOXBVX5i1ld+4Kmvkkn3g+HXWw/UVHWs6TWmX9fW0MdTya
WhL2jnyj4modDdSf1AndMta5gIdJ81tRMz4NFI2DmQtaYLTtYUOuCTkkQJPYH4qGR28U0x0ACRe1
HMVLSeiZa4PG418bXy5HOoBgaJMNn+MKi1tHMWR6R5eE9RONVKSJAuM03QO7ncE6thIdHRNcW++x
IXM5RqQyMyRBeRuZYSvpU1Vjzo8yT3DJVHdlEaOh3Vim9Kq9DNO9NoVAZS586T+Iic4kuYGtF1yF
VBFlaZEGtjnGNhqFoMGaFI4z0YsKG8MGs8WTNt2nwfo3WwZCwKrj/3JORgM2bZmRW2ZUrYpoHbjO
Ku60gXGRMzP164TyKpmZOeT+YFvCBT8x0MAZ1kNXikuaYEahHxatVXGBTUPj1yxR73ZRyVxUqDWb
5LPjqRyIBriKIIbVnBgbMezUP/a2YOgYTgXVZooE/kaLU7ynXEuk570qkdx5daLIQGkH2QxNTAyS
E5Xh63GHGRRHhaJf5JN2aNzxOmO7zUXbnLhXXuW1dUsxcQ1g4G/go5jFbIsoX9XPQje5poY1r7/6
yCrSG1wclsWm4cbVtjfNvZd9Y1TpHMwaM53d1r03m0JaZV55ff6v8I03d8VLqAxIJf7u6G2Y9RUd
4LwFMny32U9z0qN8yRJubTmAOMb8tUn4UFR5hJR7Jrh9s1j45Q1Hu/DS5eE4Adm0mmo4pMXwRgn6
Aa7H3UJtPNDm14RpuyhhMWbmkhxht3BOkIkfUwb1j94w0yVsfhy7uBAI4FV33euCdA+Fp/WovPFp
4uBZV+zi21T6MYWPjy/NE8y2LtbRK0Fna+1Ell8rnvMmeVid7ivvGdkpknqCqu27pI8UaT3LeKB1
h/oLZDSTmQtU2Ky0sIls7/YquSo13s+0O6rtdDovk//bTWNk68Nbj3g+rnLrvWUViY2RNSnpkrtu
Hz/nGp3qD2AAgP5xES/0huvhBN03SPPqLRlke/Gafz13/3DrnnEZEB0s6hdt6gj0eUh4dOdZ98U7
MblLO+GF6m0W5nqgwD4tDsdPuTyszXBj9JpzKhnwikBq3Egemal7nipOJ/R4yc6XDCvwcYYN5fTS
eqDI5VySlJnDNcUwy1wz88a7eWLdAgjVf+OKqmYs/EejoGpmViDo1FQSsxiZLeMNn4V8Koz+z0tT
DQbhGPeudcxqig7DoHUHWfK4oQ1nC4OoMTj9MV2w4mayYIs2tsDftgd3nXhqa3ynxvxll4aMNdFc
6ZXO8FTJ+RSY50dTjg9Tgm954Ls6iMQ6zY3HmNP6n6tNGpkNo+sDNVbX7K29FUdoYO2fmLPsGNa3
6/40DvXLIHFr0rVgOU5wTYsp9Hs+Py/n7NE3VHX2nlSgoCCfMVy84i/BNJ1IGEj1zHLIdQDIYhoU
3nRmDiZ/BlF31ORKDLJ+SAZaTrrefTkthcSmJqBm2z0T3Qxk140OrN3Yfozsd6LVcSppc6bSgq7b
PhXOFLcFMQ/JRSDhBiD0R3Qdp4JaLycNh2PfQrsQXPbENc9e2TWUyKE/GlNAVYFtocRcR3r8fhse
WkSLlePe2LW8JwdHqsfgqtqvAXeAY4Ypx88gPqjROWEC2Thwjs91kr8X7cCNkbqVb1XU31y3jivz
XHfup9K5n/X69mW7SI77H8+nUtUCB4qGcr0mHrNE3DrTEO4hlX6xvqQ9yt6SxmE3+dcqGVt2ajKv
lpC35eJemWnzVAz083299IMxKW9syiUny8kvEuN44LQmLge6toXZEoZCOWXyozXTNDLTRrKH36+t
0ytrSo+gvRuSHN3rlDt9nAm2MwbxNzYI22X0L53cy9D+5gDAG05Y9C7sV06FWcxo/LojUvC8VxQY
WmANJSGSsmTA0E5qGeisNFE+TSQ5hv6IJck6IEV+cKxFC6hIHwQxfD7ku6HpKc0qqnZD84UNTKfr
wzpWFdmLciZxYQ8uo57hGJ1C2kTlux+kebMK3jOknq8t7lpiEc9G/jOU+qM+Nzgem5FHDgps1izm
ke7xX5YlRSic+X2s+a4n9vaB++TBqYuvRyk9jmqu+diuAjam2VMZG94nTb1siFaC+ZV8aQMtdNUn
5m3EQduA5DZDXceq5TqskmsDyOFk0j3qPetU+eCaWlOEeTe4QeatGIh9jRun+pRmW5Nm4YDSjeN3
ioDlQCyMx/XXhbNP/8hFwMh1Jx+KayebLxzENfav0Y6zKn8tC+0r9UsZ2EL/m8vd4TYbSOG99N8o
2o3ZFwJxll+ziLGdFuuaHNyleV/14k9TpGLcERdKV5NRrPp/1HqcqXrstGK3Ew9cUdjHQcwdGo+Q
wubXFFjofgaaqj+UWz9Y+nRwJgx3qqN9UMJhqW0riSf9ZfO8yOlMdeVg4Aa/QdUr9WnXGETwFDd1
Q84VmBLjT0vW8b3cQmfFGLMTP4T1lK+sP1CmoOKqV1VU713J8YG+wXNbboIMEgnphTE46jFUbDle
ZI6bHu3iw8T0dsAE9ekuREpyKnrUGF41r6Xpw+LNnCzLJnpmFLV1E9a2DtChpqzQ0InnsFWVYWtU
p97Mf+z6/q8hvakKPJejTRROmcXbZFbrvYoJMy8AhvUFQppbYMzs3voNyxPl7SoSjiRPSJDAkOYe
PzKjlmvU/or8a/P2XS8ZmtoKdZ9OVOndcjti23taoGtFizlNETkiCB1i4HscHrSlPaxyX8DQsERe
o/4S36X/SKDnPHjmUcsHVkiiZJGxrh/+pl1plXvt8cMAPZVGlBbuhzINvIXtetE8+6gvv14DHZmU
0Xe3WQBs/KaLEG7fptL04nlyvUAMnOvh4TwaKyDkcf0BYmdSU+eLmyhKLp7J2XoaDy5n+HDJ8HHN
bdJHjeOP4aJERSNy+dazZO94rF+z5jjhRrwSzilo7AoTRGFwvmLcBQfMMN2v00Oj9Tvq2E0CpjB+
9LF71arvHHpnaDqTYsVbiTDMI/Ub+lKyIWNXEBlodKJTCn3m3sGjEJdf6W5SHZnIIYbdYfWy+VIL
u6n3BroT+2Z7Tn3jW+hjeRk0b7uvnVq7n8zsodH1V0/zsuu1muunxd6elbQrWmCaRWpzvuBbEWfd
ZzYhm4s7PCwDlWASOmlBm0fK4dL1VGyXxLxT2fxUagDV6k18MHX/0FTZcbPRwZtbSaeLaafEzrpb
fAfXucH+Dff5w0ucjIG/llgel5oDw9hnrcfxnZNOxdGozgb1J+q6JIttZrYXD3l43QPjSbW6pgQu
nbsFeUeQ6w+6oDZqpWtKo70bXhu+WMYOh+utWFEStiVmxh1eg36BtvJV5g9AATVMN/32JjpKZqgZ
Ur5yIlqJQ102WbY/l2P5UoinrCmvpzHjvO5R1fVyE29UQajHdYEhzwJBCRGM0rYfq6Xww4aw86qo
5k8rTtfNHTA85RtwIfC+bN7gRTxruVvc9bNS+s1iMLCoiu1tmP3u2qOVHzJZfx5z47t3twh9pXFy
PHHVdFRYzQJ5IiNMX7bGmJxLsC3s5vRRURTuxRzz4BMHrK+7rclDFtDsyip/djt20LnV3e4MYA3G
3ctRbIz2sXHjnuRnElMgPG8mrrseXfMKfdnLx4vdTqgwPe+OUYO95grmpbCpcdr8CQtW0jm500VB
DrzzgInA02i2St3Uy3hD0pu8iyVB2GATzNaGwH3NKJ91GsrpRvPq8k5t3cme3YdRQQ+cS1x+Wt8f
9HG760UP73+VKnCpyHOuTC6yXVzAjPTV2y42KXtRUHBYJGzpPxXJ57KW40WeZN+ftTx97kb/0WRL
CpoROLdH26NX26nbUtICq31fm/KqNcazTv5qLdY7z5oOSTKsR2byurOP3xgqgP0mKf6jTWvI3P0f
rs5ruXEk2rJfhAh480oSoKcoL9ULQiqDhPeZAL7+Lqhn4k7MQ7NJlbpaIoHMk+fsvbZW5IcWy/4E
fk+V/hiWJIy+GiaQeeVV4l/eRLY7ftC2LAEeBf5ZTZRqUpX/VJAmOz3DOGmiO9nYpSY21dDeu6k1
D4aWRpWHmjRVLboUSqtdaXPiIyc4ajQnYV6GMDlw4t/TspzICRL3Wkw5t4VwCVHce7yzf/3OePI7
G8zN0j8ZDH2fRovYIB9o6unnpcUev51KpOJEuGtnM9ERexO1uO1y3KFNGet323P7a6OLveob4z6u
D/993fLujTfO587yseXAY2bo3IwXoiwOyVJXtIYnQlbbQDwHg4bn1DXTfet5zoEKShhQT1dqeM3R
xxBzEDnrS4/s+kgDYLllAdJMbrWZVTXIr6zb1u3nYfBoFvl2QtubQdClGV9J96TsTUT/MKUEkbiL
1TyhQW9sAEPW5CdnLfaXN6xoX7VZxbefVwXiPRmXyaMa9O2w2mLyWD2wgdu3lF7JC+QTIJHu6O5/
/jC1E3JmnKtZ2QFFbec8D+5SP4PKYY7rPCcNW3PZ5rc8S3cVvtIny4qNJ70pznbi1DfdEMUx7utp
K8re3lfoMxCrOtO9ey47pqEqnTdi8KisZ1F90gYnW6H1dmMTB9GoMbdk2gqZm+X/yL5Pe/vH5Y5c
LYsWB4BL1TbTmVi9//OQq5npZts4x6w3tz9Rb/oaYTavDz8vfx7K0b7qZDZtuZDoDWbV1l0DqIIB
L/PmxzzWthpjaC/+3ai5ezQ/XdfJH8c46B4B8Ab7jCzvjfk5m/rDMtBKRc//MTW2xnrVjicl8vQj
1akc/UGi0+jFnZznOOT37iPXUZCXLeaFlmi+VWXntxZnB3jy7ntcX3nzEuwmN5Bbe1Gcmj3xVjJX
OMvaj5GT++4jeu31T34e2r63z0UxvqPO/aOjYnuZR5o0Bskwb22RVruB0d+9aNRK1NNf42QpttJH
boe7qI5smgJr0+Kt9hM0ZpjoADbJdt5A21oAf1c0FB7oHtgP9sMPVBqz3BByCALn1erWGXeXdXZF
Z50nd/zjC4sWskPjwjPbl3QW9c3wuvrWj9m2CsbgXHbHoQfRNMxiDfxwwE+tD31en6qpoUe9pn9N
fYyrh8y1Mh6cPWou+7OoSBU051+YBLWowsv635dz6jsPxZij6Y+dUZj3dKYZFUzAfySK6N0ScE+h
zxq2VmtzwWDE2Go0HV/9GlKclsN6bcjmAJ6CXIb0c9TjyaWtyvwjILoVJ9lRXzHhWVORQI5x5klb
0jMmQUVjW2OgQqDzkeyiqA2c7EnzYi8SozUxImyoHhmSsicgpUETqra56N8Npwr+0aftFAYm9RMo
a3jyvJYF4JUIU+RITu526/6lWWHvArsHDGtUGkoC7jTqLeeZ5klhG+Ozl5XNQ91MEfWzcdaQA7Vg
8Xj682DlNmb0ucD0kOXBforfNeGbz5zyxas5+di89fgBOFcVlYOSIbm/PnDWzjra1YMQ6o/dmsnZ
l9MYgjMtT009/NZ1Zj05nHBmhrVlXubxpSSkffWoUMp7QxuZXT2fbOVkF3Ma9qVn33t2VOi9rrXn
7+sP9qjGZ5SBG02YUWGTWf3zkM+V+O9ZVas/tY7twO0N4D15m37jzUJXytr6VFqZcZLD1FOcW8m9
oIPIdPxLoZ/5owcVSyltnWcXWeLeNXS5xxGbHX7WYdPzS/IWkEB3emFHFebvUEuTW9JJ5wm3Z3JH
wf93QrxyU2IIwiQQkYaA7+z1rNB6IF3OE96eShXg+cz5LZ0kitdaj/c/i4NaV4VF8SEyeo8MFDmO
ToMdd0b36DkduZ1T0J/ABaAvzbo3s3IQMQUU9HWdph+xLtKoFa3aa64kUCb1P52iLiOnNzm+NXN/
TsqmJ12PZ6JNYWoa+T3huP+T9OURxbZHbm9HgYf2kLhCztY+c8RxUDp6Rat8+nmwPPtdQx17/nmF
j4jbmbCXjKXvv2/AxbDsfe13H1tMUtm1b2R6qsHrH+y46B/cVPMPcW7/bdrqpJX177IRI2PrNH0d
xLQyEORTpyXTxuQ/OWtY8Hd+l01UBzSGVKNb37rNRMErjD9OgoCemDhE7K093e28IYp0ZjIDDx9Q
0dztgmKSYZvZ/wozKMA8MlAkyRx1RzwUVLpe527xgolr18R02BnaRT37O71c69boUr9W64OZ06sC
p8hTW1UiwqJn/fcyKMcqYq7pIsqAkSKXRjDSroqTdFbTldeAIzIyNDhtvNcsTrdVR5rND7Vjwonx
bCKE3pDmwvjNTtJnOZvp+edb5OgVl9RFpcLlULvv9E7fa9/sv2u/fqmNc8YQ4Oqu+euW3RoHy4Mb
FHixC9GxZpTv0NX5WeXQTKCn6CLQhjJvxJM5VMUBpKIL+ztYcQ0WpMv+rkQxn2mUK2huveov/z1V
k4xyY7LwRAr0Z2NuvJXebBwW0U87o6YmN2JDC6sSTXFTOMZbofmstKybJLgRx6bn+6D3nhhMZLjA
mB1WJe3SPvCYFRWMjlMnC6n33OeZNs0N9d81iLtmz3ptE1OTj3dnyk5KZ0cga+5QSKcO81oToaV/
6lk33u4DN8bNZc/Z+U33nQ2mtteWftq2vj9ehMIz5zg6wHCOOF4wvVlBWx3yAoO1YRavCEI0pd0z
bQYDWc0LrVjyWkoOnKFVYdMOuP3u42iA1yaKwB+YYM/eiESmF+2pZKQPunw41cr8C6mYka5r6WfU
8DqsbfQShl2SijuVxH5TmeRZdzQn9HYgMo19nYzp5efB1KozAevTPmOJYbgT99Essw+jIAe8QgtH
95a+P/WjAWCbxjrB7ew6NlBvg+BWXf7tcNbsF5U+ZE7OBuI4D4vVMn02wZRL3d/0BWlQnY463YRI
8jj71d7Sibp31bS3XBVmaJOvuWfz0bHOWahz1Whkr10+HBSy+M8icdRW0z10eIx5vQktokqHOMQC
3lzxCOjHemqcg780/a2VK+iumPMXodZWWmE4t2pEZ6tp03tFa+S7ss3/nqxf0WqaoGmCVQNjnxEt
aAAPqLuCF8D1TyP2M8TqaCWHRRXAUXDmedJPNn1pmq+By+/Q5vEzIvlo/uicpvlowDCee07TW7dp
5o/J1o8Su6hAhbRg6vTVtcu89zGhNcApgJhcq5n2S9qNsHFzQBHGehMPhfM8EUP6bBsn24Ermvfe
m41tjBOk92y5aUnDhllESUrjHZveZ5/R+0xl8jK45vDQDPjguAqffx5wqzyqXLOJXIl99IUJguz/
r3j8qSB/voZk0kNw8LeVRvOImxM3YpqXv3PpH9w8zaOhU0NkgQ5UrpO+iVVZHBi8y2wi8SUdDM+K
hAl0wl0PAJLl4pbrw7dp1HysK7Lg5yGembPPwbS1pKUeprlzo8zmEBTMrXPXIPCEQW2eDcMT5272
5CFxs25b0ddjvlQOa7qReDa0aryy/jkYGE5CHy5qlJxDmKPdRCKMa4BGJ4Yb8ytbCKPu+FhCZi79
oeireZciQP/VGsaRPOvgteyz5ViN6Xfl1FczYxfWpTQeCKhieC1oYGTkmeGBJYhwIld6qkw9LAj/
28Z+yg7otcnxp7JsNDE9ZEAPuNkU/+ORHqCLPv4O5GG4+aqPSWOmEiyRHR0HnVarOc4DByFMPnPX
UIKtMKSc608awj6UGsrZvtbr69C19dVp20i32/n088rIx1OgF/l1bp9p0Xj3bDTjR83TnifE2yYZ
eswAFgaJTmbcO5iKYZATzteuL3++Fki2DCVXU/K88raKpjXOYzbwlOPKV2PO1d5moHX5eahdtz4p
fgIh/PbSDw+aIIYXYaZ9nsfBQPXkGGhZ/ekcNAxgW9hZOx+uHMG9TK2QGk6Q8Ma5euftYR5ez7/S
TDjcpUV1jCVpa77LMFm5qzvMrR1EsIP3krlAoOno/eLgA6Dbl/RWCqRCgL+Sa6rnmQL4LcTVg0BW
9ir9rDrcFbpRIdbUy/1gKP/QmW7/3Ogmd2w+mjunQSCk1X55SRv7NOG5YybpX4bFzb0N7UERpf2E
mQac7cPSn2Ock29Wi7W7kPOv3sLclTTufBTOZD+6TfCaYluFPLAEmJlH9/ZeBgGiCcNh8Lg4rrrS
M77NQ4pdfXRVcchj7y+KxCoiVd08Y2j7QIiEZKOQGZnfJcdVCczQ6Rd9M9txe+xHrOKdX+BkNSzT
jUrnFozJ8tcuHKbfU5LeeFcGxuPkDWOBvVeenVyNNq6iJTaqsEaXEQm38M4tDhNaNcFC95833xqY
1gezNT7kTKQePJk92Wocv+omvhlz3vxyDMlGDvz+abILkCPFPF+qmNZE7DvmPoFNyxG30fcJ3JKo
VsH48PMMOo98EMHygg1NneqWdicZiDAB1nWvX0x1KbuPOM3tW0sL8OC48l+S8eqnF/Dzdal0Zy+E
i+d5rlpmcsiZ9Jq5NNfQklxR+VQ9Rr3/+0eakkGog0zB2e6ZJxsh3g8ZRVtXmJ9nVmrJPSSGt75J
5vP/Piyy+X9f9rnDIZJ40t1/35KijmqCFp7w2qv4+dF+flJ3HZMIgdjm5w/GlGLQMObsrNr43NaL
/GVYrFM5BiuGPWsap7uIc9wRsDu6HSN+3DwooObHpYinx3Jpd1DmxUM8yCbdLl91O7SPicmfT5bD
W6kB81y/0Vn5wz2OpMjxzPzkA6HbWuLeMqi/1OtDWnmI4v73dYkCMHCLBw0z/JcBAhPvR9c/DgHd
zUn2DcpcFFiLWEJwfH90w34RKfZbyTYapaY6EnvwiU4Gs76NNsXXdW+b2VjjrSzicmaVDhxCTYjn
jWgeHEmge874KZPkcTSFfOm16VfKiGLoYlSCbZSwoV09J/hg3K7txRQOjWdfAzdL9kCN/C3JxiPj
6m1j59qhLCbjZTYlvjcGyG1po4ybCjdSTX3hfLOWYhnHsrxajobinfft+peqJrhRnDsOyTAgKHc7
YzMlw3cdF+qpykZni7flqJuFH25LDUE1yp0UH482nvWaajHwEUMT9hxfLLhil2DqOG6XOeQ/XiGk
OmC4fYs9pCbwQ9bwTQpXpZpT3iX3pscq3hhC25n0/UQ7LucGY12pp9HYIqrUCW7edJ7oQ7vxH1p3
gXZTE1vjLe++wzjQsZgPZt2JNts/S2egbRcEbjhD8taUhcGaT97hMKKh9IZ8ZyVTy+C/mzhSuNFg
TwEGHA/WNrLVgX7cFuOruS3Q4nQR1Q1SdIG3XGOgnRUnUmtrWmCYuURV30ejPIueLiWA2D5szPZQ
Jfm3N/Z3QmkGLQvAubfvKQ7hR70vr0Mgr77Telvp0rNiC8MPodXHluYDIAG0SmO86WYc+8jSJaot
Xb2O6wjF7pEBmdRRu74g+CVbnBPTUzLcEQiuh/Wt3s7qhYPjPYGst3bP6Kjr6tmumaN0RoqZRwv0
4TBRfSTTxclQMWFB9c/pwo7laLTSuoKYuc5G3jcW1jVP37u6fGsXn76Ejjqt1Z2wT4G2ukny1LYM
dqGMr+2kM33ohzHGL1Abvjr5Jds5LhnojrMdsnSvV6cF5nuQu9gdygOnGD1sa+Nv6+xdBynZ1A/W
pS6r49JWjLThXZFj09z7Ekm0lgzXuO9+1336pWFvJA1PVQewtTYH8MRHsDyl275zv6csxawguy6U
s+rwn2Vw0tMIBfAaWlP+TpbgPDYpin50kaghY2wNAllAmXM1LqYPXP+fK+e/bPC0DEznb/PVlv7H
RJcMLxS99252r4Wu0l0eI6PC/MpuZC+YtdqMI7HLT6l/Et6Y7nEK3EcGJmjny1+gP4kMj1U4GQtF
ftJNJPRV8RHBSqi145921JtHhqf8hfN8RvmxpUzyMQOA2m7bpT+tV1ClZSet7bzjWKDerEj76bj9
UdsmDrgFNZdyU/sC7/bIuMRoIWnmxoxmHFHI6lR+9ZX5OOV6tZ/T9lNWc7a1DKAj9hCPOzS69S4e
o8r0/RvsRGaPo4unywwis9F/BwMtDUbDnK9UAVUzlwes92W0JHk4dsZN8EGGWimyrQ9UBLcFPIXR
6b/yFhwhMnY0L8t7Z9Z70Om0Tt5k5RQHdIYBIqPGDoOxenaU0x/LLLnlsoWoIptp19uMyL2cUSD9
VJJLbdZF+WyYMUkLyt3V8fRhD+M5kOVedfVR9iXb/1AaaEBkt5kyjKkxGoIsQP2l+wpkOZLlx+Ro
D6Lck3LMoiunBVia+Bdjlzohmap2Y49h2FdVKIVuHXMdeQeHtpAGnRUlikitccDWW1gvYlo05qNu
ZNYdChphjqE7ScyvOof81IkaO7hKqe3dqWRSN6iUxlB8bxsjXl0/DrI3JiacVm+z/6LFVMXPkDZw
rAc9zr/gbVZjuUkqvF6+crduANdc53jWB2fbtYcD8e0AmZmBc2eziacamOnA3TZFspyMRBwLhbTA
MOBOTB7lx9RVpNXXAoXSjMLbgWTux+oL0Qw4c99+bKxmm6gkYNZEpCm2C9RRZOES3uc/FJ2WhkXZ
c3LFFjAiv5onE5mU1ZIZa1oFzjMWRFReCADxLWfIBljGWDGoLt0UZG3JBeFxJuEmmfEPzMlwHgbn
OgNxvZqjjLLZCBNzfJOBRT9Q47e1GzARbX2Lc2XvDM+ZIpMoXvhOKY7HtaUva2ZDRW/h9FZMct1i
4ITM4G7LcoHHg3oCbSVeuRGFkkv6opBNe2F49zHM8jxXsRZpQ/PlM4tpK9a6dU/c5bS4NdymzLG7
BIkf7Hvrs8yzx1zgQxsXX6Mm+B5slwFO49c7rxm/Y4XyupyrM1Pz/az6Z8tPT7ZGeIx07DaahxNO
UxSlM51nGCHBOejGl7z0PupZgBKVL03fCqQuDkqiwmNMNDSP/rKY4aIxjZJl86+IizDLtDjMDWmy
0O1abcZt2GG0oCV0KCuIAwyLqenmdTjCMadOvYdBeRL3ZKtHfr7qKDIXqINpGHcHeSz5cMtuSRVD
02yKPMfExWBn+6A28MGyLHO4h2XKv9BtcBio2tBs4+JspH9mCyWOhqNDVmv0j2cygcf2US86r9x7
ycq7S5VhnQMoxkhEMPXjy4xmZ0YIR8FcBZxxOkSt5cBI1UZRjzy/s8LGTd4LgYY28V9Tjap0onfG
bRJPxyrhQ6Ec6yempbUgoqGgnMwCnMF2bv1NHfpOt0ZM8TU7U+q6W10IxN9Qb9n+nvq240Sb4pko
nRB4GCIwWK06DRkGAejNU79tEQSLMUyN9pjXKuFeNGiMFyB8NPVeO2333pvVSzHaz2LUGGdLAL8V
Ob242R9EaSzsZPN5rFAwOxkzdH8erpVdNlfqUQcfY9AfNexUGrZFtLrrsPTbUhklB4QdwB1jTMlf
fzf60jy2Bga9IZMwPxLyK1RFI7OoylCu52MrHuAruH44GOjjHXP6DlLjKR+Gm3R645hY068O1vGY
B9bBE8Yv99kEi3b3pgDVgwvLiDMpO4/xuCA333mt86jl5mYqF4exLIiK9GI2S35qSZBDupCGFq2z
bRE7q6Mee6UY9TtslkPzNbid9sBmjPvSgQUglg0TPY4FTefuUZ2jfLuDdDV3yJZZKeK3ZlDnufXs
E5xo4uuM/je30h+Zf+T+0IWFBuA4UQAUYF7fCkScWOW2WSxHbgbC0XWTZm9Zd0ytc+JvAcMbaJt3
tj/q3IUT3HqaoUoF/8xKey97vP+d3c/byY5X7BPjIOnQosXrGOxGc8RO0/eXdEzHXeeOErOc/Eew
tnYu0DI1lgQgoDN9Vwl6dq1HYUVycT2Y+6XSn5XDMuXGsb/CgLwwxRSPn596zfI7vDfG1sqRlaHM
tvYawrzAnVAkQxhDkVZFdV7Z58bOvgyN7RNszzJzRLH1j8EEc5HZD3Em3nBEZ5Gzwnl0u9+JPj+w
9CMkcxkK2ZjVNAej1xzZRGSu/ZcTTUwDY6Da2gW58elMBEKiidMcsK8OGCO2HH5/N4uP9KJjwpz6
5hdyQWMjq/FBn4WHAQvWoQsBvFChnzGL1HS0wZN8UgV3plsSuUh15MMuSIPXwNmyUzUUx4gCxZcs
HKTMmXxTcXGoyno6FrX85ffDtoPmmzDS2XK8avlB0JzHpX1E+lNuaMVCnC7iz2b8BGm5Gif5nb0l
piMizXPVwyfqzAZhGuJOsGkL63Bt7Uu5xEeZLs/oXxDdpcFH5mv/hmqpoyz1wc9AvY4zBB9N5n/O
bs6Rq3xyY7GqaAmFmPPi2FnFgwz6fzR3XwWrJ2bEOI7ac9fU2qV1QU8UzSew7IN0lkMgA/gdzkg+
REPloU9PslmGqC/rU5GWM6bHdA9LmmjyBNmLhDe0ydEDecL9SlEZknIvaHzI13EBT9okFonz1E1U
rcK5LIhYk6bDAtMVFgL2+quwMHCSZviuYKA0AoL264Isv5oRJs7aya+OWusbe9urTXwi9fvsGY8t
nhGJtvI8LPkH7D2DkweDzGBeuo3ZOnyURo1HDu8cXfplZ5KixW3Tu4iS/ZzPSPjXXlYPreZiZXGb
V2qYKNYGJm+ez23LJxdW0yvkLLXy+r7QCZhPdiq/Ew0Hr+4ho0wtFnBWyGMh3Q5gQtzv9LUmNp3G
evQq/9PvS5SJ/UNaDrTvyyHe15rHDKPQf5EerNNXzgz3PTOwv1qB/93VzQ7s7g/b6kW1RBJxb7z4
hhqOuA0ZHigsYYu73gp92EuOqFppHX19fgagsAF2e4/Za7fZqjpUg7VN3eTZwUGMnAuQoJEjouak
0gxIFMlSzXbKUk5UUzQXHtQTO0Hn2sluP5KniqMFvwPSUzyFGU6SAeOSTEgMlYP3z1j80zwWz2Nj
YmXpnduIusCgq4gFOgETB+Qb8I57cc+8X9HItGmTscmBwOB0qDnU+AFKX7Mesc7XdiQNDjFjXhNQ
5DQhXvJnzcdhh72M6TuKvo7eLJWbDp/AQMJkWlBL6hQJFr1DN5Nq55dI/jH8lgHUES3GyqqmM9aV
HZ/+ZxrAn5nG7Esb232cQBf0MKQxWHhlKBh6hFCi4EJB3SzfnHCJaYoX/vuuOLk0esddwgdCYNRG
13DfOumXGvCd5OlJ9MT7tZxXPK1HlFrkvyH8+JsG4lzTilswXLi5995Yf5ojzi2mqHfCL7+CwuCs
OKCWHZdo6RC5M6v4Lify7vPx0tsjgWK9vELBoEY22+dFs0Nbq9GOG/I9wY2ymbP4X7pMh1ywNvkm
Fws+Y+jiG89r3lVgX2OTgl0YNgvldBmlnUS26te1+bcn0lA2l0V71jtaRaZZUdQjKp/yp0YFl8KK
T4sE1umM9UvveG9lj9hnmShd15+6LYZXFyBCSTsp/U173EWaZEJ90uq3ZuJY09qv2jjgOaxpl5i6
2huBJEV1kXvQIYyMkqFGALMZJuYfvlk9iXlWO/aHE+TwsLWPAXVSwqe70xExHOZheTPKrop09km8
e1b5ODOv484Pm1aWm3ldQCDDZJQK9sbqCMyrUCREDc56mHYw2PQCa13lvGoC5ycttE0wkCDVsmJf
RrCWVgXX0NOp0uaWzmS5esIKrJ1XWxsGgqawjA9JQ+PZa+5TgBa1bcevRmjvdAXaKK4nnZmr9cf1
XlDsAxwY+ZQwXhjhulpUsMdAhyfddsQ7t9qoKlS6wu4PtFMf0BP9WfU2CUSJqLIc0HgaEkdPJiH1
hol4AiNjN7lvyzi+oO8AmOZVZOIQoyvih6RlP/L0b0v885I+240dzXNRilvOGBgIyQfTa7Uts5sy
xwsci1dL18j6mtyt6XE7YTha+zPBb63DxJl1+N063MVwa00GlD70OWZynuFy2Rvpo4UHiN6C2vuz
/m27w8uE24FYHS2jZ6zZ9ZNIYKfkQqDarSBs6F357Wt9cFCVY7ISGt9aymgmZ8y8c2Z+00DZf2jD
NJvYwkUUZx1hhBwcPeY0XEoBb0Ot2G+oQEmBFxWbIBqdOrQ4DmwMYwHlnWJGlNty0FI0wvGHqeNQ
SDoMM43nhDFy6wfqxlNRyats7YNWknpRBEffo3feqM+y0x9MZJI75JI3cBZ3a5wJtW9e7ABnXApH
hONyFTaOxOroatSGBhxA0y9Z+0CHbHuXIaVbIdUaLDP6Y8JiDH0LKkxboFweZ1LwKDPNBfmJZ3S3
1AUp5iXjYS6o3qkhZ7zMTbA1CGRKO6aV9KbdCSUjxePLklR/MKrQHM0k5rPCoMBhvj8A6LJhfVGM
FX+dxfkyiuGFQx0sBpXt4JZe4q7HYKzh5HE5/OHV7SCEcNVrtGk3ZcltpoNbmomruxUcimrmFwDW
GsPi3fc0embeHndegLfjXujav6V6yiFY7pWNuNhXKf3UgVNeo2WPGRKC2R9oEriSNKHZ3vWVdfea
6jfDgmbnSPGcIF9MAJOzCKXhsIhkE5A6d+zhrGS9996N+a8G/d7MQHNXeubVmBk2j6hs1DXFsqsU
ICH4SkHY1aBvfGRK+oQeOMWODWIOIuTcxFQ84qUPHHurV9yItfSoZtwn03RE2I1QGoSfvqVxlZ+H
2mmiIIUPqiuPbmL7kAYxiZJJOYf5wgVZEOehYhwdMwCSqtV+MwFt+OsPmnAOVTCIa+uUfCQx+3Ea
qx00PSY2c7G1VRxOC/ccBcNxCRLmSZrPzDAf3/WyTi6oqUBYUb1AGjRW3o8zmfamZVTeedrdRXlw
Qma9oil7VvExDbZW8JbSkQrBmVSbeuX1tMGn6JDdcnCglT05f1HxL6R4Sg7rbhChMCLWU28irWn6
rbvQ7FwCjOWSaRLACYNv7YIvm8hMK63vsNdbzOIopoHbQrTEvheyxsPLQXRaxGUKB429Hh/WwTTk
ocWFtM29GJO1fll886kCmrBJ3GAv0FTwY3sKTZEl1zgCQjyRIuIRFFvEPix9rm9fnV69lxaF/Fiu
2Y/IbznC0AuYU1pbrR/8QfQEFqbtzpxGq1NZzy80/hp6ouYF9O5nU82Mt7tjY8zyXnfaSRnXlnun
6H1nOyw6bLv1du3HYDrpoxU6xsh+M4q3RD/F9vCqJq7+rmjXq/dGqPObI8CkDb3XIUfWYVfmqX/F
4yM3Bs6kkOLrrR6UDod2jhx3+Uhsk86CG0dydJ48I3n4ycGQJShQX5enRdPPmt/dKk2SGaczP85m
jlw6XepUYcmYKbFnrM0E9Ih76erfseRMzXJ14hZAC2qPV2Osn0zdrC+lTA6czcsNLYAHo82+HKtl
MqYNKxbnEXtCs/60A43OU45UIRyCROdi9XY1A7kb/GOBuVn77ipqm8APESMFbLiEu3YGYCxYps78
qjx/OOJHiFGpbTNoMLvepMgbi4SF2s3snTM6Vxd3AXDNmj6y+9K9alm1+nn8CXh1edFHlEDaKLnU
kinsAofp7gTyPPEAn5R5cciIQF3/6fr8lrW+ec0x6e+WPEd7jEwFc7v5iDjMR+g+/SImwWH+GIEA
CythT5SS3Numw6ByomlJy4T1NHeKUA0dLRcNclfbcziJ84iz2x497d1ZtH9VVoe1CdKTzSbDf+et
QwRxLv3PgfDbY9eD/ALlszG1BDqoh8LeEsEVNbxgsMwnTUs0Ml18Erq7Rm6XOu+cr1ePiy3FVvf9
hQoWP3cjaEZ4Scuhe0TPjqHCiiT5SvEy3GZ8Uk6lN6DF+vcatnwYp6u0SDsNg3c2pylMOn5JXceC
kBnacmp7C32pufe9IXn0fY6LbUqJlbHXf9mO9TAlI4dc+QiOujsKyz9ra9ULGH2JJBbzjTaoezCl
Rbj09gEv0nhLubSyls66HCB5J7o4Grbxb16Q1xiO3E6aPrCrNpdEH2gSudCEAzoN5rDN6+SP27sx
DDyQKTb3+64eum/kIDTnMgZYy9m2fec0YqX2k+puBNb7CpQm4Mk22HUs25u2w00QMbV1eNgvg3GQ
ff7W+4n+QQWY4MGI751rjjeO8epSBVTmRZe/MdTVr7k/+adgBQjZ6tlymq9SYf+cuj+QahykAf0D
DGGmHTrYyzQRycUeP8zC0C62aK8Ao9191gumCk3D4m3moZ6zBAczLgxvwTKWp0hnMrjr80ctGd6I
nnimDGXvzmiYsldWfa2e9GHIj1UudwMzHU62YIdQzS77aTbrUCeoi3VlKxKCd/oJKAMUz3NddH+t
SlbYSpRYWUo4JiH6hb4evKSwTvq2ZA+y/4exM1uOG8my7a+05Tuq4XDHdK2zHhjzHJwlvcAoDpjn
GV9/F5h1uyVlm+pamkWKYkgKRgDux8/Ze22t2uoOzglUJSu3p7LrlLovQrUJle2uyyHcuLQdizE3
LwmkjnvuLcCx9ZdKQ8mc0DAVKwOlpJu/Dyz7hk7rwhSCSWDP+aDVWoSR2cD66jFGLn2TSSioAZC7
3+O2fCo69yS773ahn2vMzv5Ypl8s0G0cx3rOryrvmHOX04v06SyocA1SaVwYTTfQDun2BgzhQ2w+
BY0V7U0/txYl2JVFg79siOiIgHdNcIgC8hhhRI1YYxpaTU4hVmFdrYaRZUQffXspguDWjKJ7MOTW
prIQeg4YIpKGhqbt460uq+rZ6utgydtJ3RkXB43k1fn/dRSo+96HizA7a5QerQg5+9Co5SwOdStj
OtZMhza5YV/yyj33Pg1h0Y3yEHZq2gE0oT8M2gbqgg+qrKkehoZcabeJo01/cSeZ7bo8/9on+kqI
3jhjYTaW+ifq0qS268CzYFRaslyBgsXTtClqnCV+Wl5jt82foFR+85dCAs7kGIQAliYz8azsDO1j
YLvYDLmiOGd/t/w53X4+XAcslYEgTccygpMAcL5o7H5h7MnD4nAxggizMHE0zPhR4YWX0KRwMCvh
L9i832PL/uaV0TUWebYm8BiAhVM+CDpviBySBdyDna8zY6MG4NgjDfAu7kqjYqcvM+wZkFjVg+3N
UIERmwIEAOgyNZL8cWk2o8K1DthCM+L1oKoHK3l3yl5d6Ku1yCzDiUxJhAP5qdedK8LZoynDcl1n
b4Xumuu6naU0LCUpZR5GPlYzM8+ZpiQFfWDvGvXNt8EXj5lp0YLk6JvE9lHDj+YDNC1r5qWDT6ua
eghEJDMK1salWX9DsoJDHDX+su+7txaYz8pIkyeEtgPYH24vo4sfJ1KgoOQtvASX51Ak2zLvO7ys
VMz+mGybNrlElqOvqmKWWiErAfHcxiwosuYdCtGtUB0Xa9KQdz14qdSsPdwx1kPRt0vm+984iLz6
LSXsVFvNWjfGTVWXoG8GeBOSuYXdmOehDsFJDM9q1jfWpfvqWfm7msUWtoJeW9ED0Su9o7UDm4L6
5yOfqvtuyjCm014pEvjT8HDIkXU/0OljFWyd6UawO9q6ts6ZOFpKXYlMy/Uy3JiKEt0pvqVoqxaQ
nApumjEtXtDJvyJZXVcjKFKdH1avhHNjZD0aSc15GJT4mnbamyjVPnTN5tQNm6zw72x72PLsi8ap
Y5l5EQw0IxxW6HRPBfx3rhpTgxvB4MIX2gPIGXcxacPaqTCp9B1ZboW+xqJzRIOC0ZkBFxp3orYV
ROYOJYJsso+0n9s+DVIBR354nXzr9McK3lzH8GNtVaC9g9pVy6zH7F1p4s2NEdDqDtr8Uk7DMpn0
fhchBnDfo/QOX8K3WCY17Z1D3jOkdZIx2pYYBekigQIbOBwoarxBt06AbzvErmU17SFZ6Ix5yOHI
4i9eYtFqYsm+AZDzMWhIeGVKFDaS9gc71L8oRi8IHtTFSiI2b6bkUQDKFFtKQH7EOGxAwtzk/gL9
zCWQ8aIsPnJ7Cxc7XIsqfiWvkZFy2SKlmOxq5TZmyQCQA7YDRZ/meLAYawkUPeYM3AIK0SyFviIb
H/VYP3RomCca85vAxZJmAGXxkXcjqgvfGHodsIdikdd0bdFrzmtJPhUATXxmfsPvUGqCfbkXcDqK
AfpQ1c4tXWWvo7SnPg2eK8u5Ix5iPY1OsDOa4pKhMOl43sL2mJL6AAusvOQOjIJv7PsDF+GEPIQz
OjTAnsUgAozmuE9AhOujF7CCi0p4a89VV1FSZBhVdzBcQhicsLxMWEXWYY8QzsVab2nFUu8Cll8S
aWRiv+jmLarWfWoPz2OInC/HenETMlphbl5WILLRfmwCu1z6fgR00IJKgZwaGGUM6W8ehLX27I0j
LdFwogOW4yaLPlhOO8bBK7PhGojaXm4ChdU0C4Fr1QkHe4n7uQ2mpdlDrvY4CEHjn3Vw3fcacG2G
Q4Zt3PsWZ3gsbDTCBlFI+85fcvx3V03DS7Q6rDCe/Eh0ArGjcnzSWt7EEuk4gKFHVwz4W/MqYwaU
8xc647bp46udUDZ2KE6GfkSS6DO0RdG99LGlHMch2drtthAucb+coeqCfHcZt/qKk56PHEJ8RUOK
hTBsmmWckJgUEMVzyD11tVAKhT2uoEbKN6+gw4Wf9ySFp237Cf+ZtFN9TmLub2ljNVV+cNAQWpHx
FjPHbX1/S9eGfHU6kLtRQi5kvrN3fWEupB2YnAtyfiZx70XJuS1QzBa89kyMiIla+U2q8nZse2OV
4Sm9TsT+wczYBZmc9slk6is1Qp3Dfd0I/aHw/JZyPejX41C+lH6dbkPkhVbJdU5Z/V165BTos1a/
zi6MbMv9FOYvLiBj3OnZxgncd2zzXyZwp1EkX0ed7HV7hKUkuA76LnYYAUxLYY23ldGBDqNFkJdm
fKjNdOedaz1xbo1+OvSV6Z9MrF0rjK7JsiqS9lAU5h186PpOzZCf0a7YDqeONnlvzUdmxAUUncfc
dGH9CKXWjsiMlS707FDlZK1pGAezjJUE70G6yU1lbgbKlCLVSM1GwzKBg1sXweyVp3jaDCWOb9fp
p2Vfd+ayMDSX83R9MI3M3nS4mFcal/uN1OaKSe1npB25DsYBkC+wCcyOiyZEk9/oxQaovnuD8Dg7
9zU+wHrP++YuNM3g+/TCFhR1SOxlt01T855Vnwk8Mw5TVfouQ71841gCeh44r9hjTpVn4b6UHMF0
BF83CgZoGxjfKl7kqtNp4moiFAehobMyptg8F2iZvbDolhN1I5/JOYhr72CF8VNUD/sojWk4pSBh
ATsQrRE+JA6DwyFKv0MyWw9dt4nH9C5Esu4E2tZN6EW05pBfnBK6khsseotbG8YUTmq3H9dA1sAC
D/SwMwXfxRo+6kSdogrOdodssPKycON5yW2fg7DTuQ+WInTehV8cexVImNTJzpT5Sw4efOHQqcad
x/DbRv1gNOLV9oweZFZMO6RZh6KwkYZ3xmpobfCNhf/hxNl9MjElq+ahuqTUMQf3yQ3C755JFI4U
qOvcgbsi0yPyfdoQpQvrDfENAMsiPk2I68zEWRpjTWCg5Kyioa/BSLglsADYVBeZLBT6qZYsbRTb
IF0qnaa0RagTDsxj74/3vQpxCQUvro9md4pTmJrBiox7rLwU8KSkWUsP1W1jCcT4o2Pt+xjXeC2G
k56XB0iJqHPQp7aMjH8fAqb+FuxGRKNtO5acgwgJAZtDnX/Ik6Mr02mfg/KMaurB5ToelTu9jCit
b7DFH3KSjs56ZLkHZlXVSkzWC2VCtx25+W85htw3hci/NBpKpdhwGErPMiuSbw4Kvgy7CWYUraF9
rxU6d3l4b1aafgeW1mJNrvKT1BVAKqJEMPtnyEhT2sZjrK6ZT782yyEGQW95MiOZM8lBml0gYLwJ
suGiqTZb5Loot0y06kthr/7Khg0bTFG+kTGuUmN823so4kp3tE8e3sjV7988+bfYNlun5rVBfEtD
WfLXgGjJhY0aR0M7p0prDtaxV17euvvaYVgP6gfcvw4xZ6qWY1EjeSiku86Q0lJgjvsqBlEiGeih
hfPXsRZwEiPUb2GU4baqYgIzfIhGeqh2UUE4RzTQNJU1QrVFmxfFsgSYdGu2JYZpMWzcVKmDzBNC
gHubuWrquw/OqC3R9Dq3ZTuUawdA9r/JXxPu3yK/bRooui4NYw6ytNQvVw+aRRAtEqkuaV44anJL
XHMvOESNFjybjL3pF/rM9VJm8gWWmS9VErz39YA4KOS4ridhSesq45ikAUZeoaYeWZuy8RyDbsEF
5OOqak20qfQOPyOkJ/hiKFX3AZEzW4zy9W1g8WDU4N9UDmIkJt3mSGXxIqvse131X4Ayz2DA2lgO
VV/i3WWS0xrRY+8KNH0NOW5pYy1dvW4305iLh0YT1nqWJ658NOw3SrK5ysLI75PIv+fUzuGPJs9R
BjpAKZa+m9Au/D1sq4QzDDB+DaLi2epv7JKQDjH/wbaHZVZEib5D9D8n2GDiKeIa5h14mrQBcjR6
jX6hnzzths6kGMmzflFyTp6jmTumD5ADp9anR11Q/KWO8R3ur3sxkbm6ZCKcvGDcp4Q/bEvRmwdT
Di5KYP9broIPo+uc9eBAy6oTRHb+THjPDPLLPwNZk1jFEJc7UC+aJrDdCXGudGqxCkITfJXZr7T9
zJksJYDU0SaCwGvbEOC/cx08YD4gD/JzYDLAAeb6fSQSbFxbM4M+gIGD30AcPx+GzBLH1NXvxsQO
vvLiQJS3rKqyf/Tqwlr2CSygz4D1Mu+8Q968EMlzNlBAbQn9CjeMcdwXYKuU5CNy1aJCjjDVa6Pg
5lz5tqF/b0GXLFRpnyQxrWemQOjhjfrChNxZ9oG5R05nHkQxoci26uwadAYan1Z9t/PeprBnFjPO
Az3a6m9yHMSm6fRh2UEnu52qV4ipR67PlNCCbDoZhl+s3BKxADhBUG95Gdymnf4c5mEM2wW8UTCL
Fqq5dGa+B90SUubJsdC96QMDzFpWD/FUztDJoqYPCX0cbEj5VWcJiaPhXM5e6GlECh1rhCjScrkx
At14tGqY8yOa6+UUwFw05VTvIJpl17oDGl3gKF5WdqRzyO1MlPsYBj3VM1rx+xg/QBmvPxe//3wd
/o//nl//Clms//lffP2aF2NFndT88uU/t6u71X/Nf+K/n/Hz8/+5ec/PL+l7/dsnne7XD78+4ae/
lH/2Xy9r+dK8/PTFHE/RjLftezXevddt0ny+AH6A+Zn/v9/8j/fPv+VhLN7//OM1b7Nm/tv8MM/+
+Ne3dm9//uGSY/yfP/71//re/AP++cemen9/ff/1+e8vdfPnH4b7D7KAoCZYhm05pqnYR/r3+TvC
/Yfk8pQ6kY/CdmxBBjFbUxP8+YcS/7BJcNYdoQyd+0gRuVrn7fwtqf5BA8q0dUkamzSFaf3x/17X
T5/b/3yO/5G16ZWA1qbm1fwSt20gbcdWYRlSuVIXjNZ/LgEUR+9U+RYhiGARktBCWWnK6k5x63j0
3hAkE2AdgMq7EVCZNk6nBG367KEC9sBAD1r0nNa38mVwKYU1kD+EUCUBd7ANCjpyxbONP+X8w5v7
rx/ixxctfgn+/HzRvJmWmhPj5zfi5xeNBIfsOPLUF6mUxYpQvguUAdj1jGCU/w65CEmmz+xCOv3V
nwvxnKi9rQra7b95If/bu+c4qM4ck/ePGurnFyL10nczkwlaFE9o6v1xIFQEA+jUoOU1Fe390vpw
+wb1vOs3q4xx59J0p4/fv4xfNuLPt8PVDYsSTmHBM375DD3Q/rXvhbPodyTHryxWvaedKnNyFyol
ReT3/5qw57zfv5aE+VawDcMgdZX/hGlz5ejmL29/53E+odlHRx2D07loYEd76kXrqkulNbOTOVYk
j/jWQ6QTE9n643eUHt5xgraAQ58LgIY2gIPnABIKnWjiQoxTr9BR2bhCVpYgL8yAxL+N+wJoZ1S/
IZW/YY0j+YUtfGshfVtxWdHIC+86vUQch470QIfuSW8HbZ+Vpb+NI07iTRSF97SZ6Yul1iEsBGET
9dlPPNyOZbtuAZmsRe3YxwwQDaY7Ct50UVCyTOND39grB8MzlBPiCc3EfWqI+FgmIr2aHMHg+LuL
LGTg6IVpuGQqUy/p9uIu8bqPtsyHvVHfIebqr2XfYOSAXO1FkdjQ1MM6SndLD7H813Zw30QaPWFt
AigM+HSPP2RRIGSJlGGeKuLVvARqUW8OW4iEtIpJ49gmiFjItIB5gn32nKqxIMYXFEaiy3PTD/3a
FCHtXmIp0GZpQ3CoK28xwM+6AdLhrx2C2JaD5T+QhPSQqE2PJ5neZPltqox0E9vms2fMpqKaFmqH
/cnqCdByfZguow/vx/VbOgdwDkiYd0qEYWVMt6tUJ2WPh0a62Z7ZwLS0Ac5dzKHAxZuGmyYnUwXS
xXZwsIgwu5t20m4eASp7iMq9M5Ai6BJjA6Pf5LwrOzM9A4ltEZ84xr5+pkfZPhWIzjjbjmtZuON9
A4SJSUYnaL5Wzgo57kPek6U3dIVxyDXjQEMg2vhS9KA9XG8hiCReI6fxt6ZtBhsV+enCCLV+3WWF
s+Hw/iU1Okpz0/zw3LTjBA8Fx3bybjs3QdFWCchCwDCa+UH12hcl2qcRCvSeGrlYCI2GsG53xUoD
/f5vjmrGL0e1z3vOcQ0hBVEzpvpcEn88qsFMT8Mi8hcqFCuVkPnDsIfhHmEQHMnpjnICcMCXV/a3
EEkoo9DcO5Nhctszgmgncj6p5XZR54ZX74HUO8SIOhUKDznt7UMVJkidHvS6blk10UtpkPWgPRUn
KvLw0Dp/FRA/1Q8/LeHzGvHzGiJ03bKRyFiKyBlnjoX/4efR9VEFPWSjBS3MDMFG5p60O9pd4Q2n
mnbRUNcQNmLucHVywO6OvT3lG831vFVexPvfr2jq7y8G74BuC1M3Hf6zfgk4T+o8CcUAGVeHFbCw
bbhnoILTHXHOxWVMCRpSsVBHY36ggTfSjtEFAk6zBSSZA+tbFL2xtsQM3c2qgO67gZJFcl9zag2i
VrwWEhcLjAX36rtsBoOx8NDnrHKGWIDqdLkOK3XotXZE9mQV95xWtGOTRoQih5F8rONhWmtC/7CZ
fJDx1HvPhp8ibc8Ca5MUnvecFfXXdMorItZ4C3//9ohf9xeD1oCcKwSXebAgD+7nzyrukIAYFqps
pju4EvL22Wqxig2cY5IpDVbkG2R3qQ/Ku7Z94wqxle5L76GZ5hxeVeZGwRpdGCNKzYJDy/3vX56c
//kfLyVlcfrWbcsSCP7IOqZU+/FS8qpygKXqR4s2ls4J74d7jghCYgABEjkH2Q2eYjhGfTLt3DHz
l7imwHR81VN6QAtPFQCwx+kIdQ0ipEfgjGcA+6Ddrk6+l+Lz0QeYdIbt4S5T6OQ6lAUTAYhtN62s
MR52YRaaYJ2Y7CvcJkvLZZqt24ChGgC1v/9ZxS9NBxoNllC2pChUUlmkMPz8s5qxxGuqGUwWsj47
mE63koOsnxzym3YaFt5lgNwGBXXhHnOqDm8c0nujs4xHUqqZPXxRTJhxk58s1xGEacXff//65K+l
wfz6LMdAHutIx5afn9UPt7WWFZklJ5CPGDn1k2PntxOn61UAkXvzeRoPGj6BKnTeAmuaM6ZmAidH
9W2bgNeE29GtLGTmKyftYDihDQ2UhT9vfvAYecGz10mYm79s8qewiTfSYHrPFurf+c7Xii4VUWk2
0UBD6+7Cooo3eIbDs63bhyl1nXOYlovf/8h/uzvmy++zBJPIcm3nc+X+4Ue2psLVpbTByA7pnnUm
uljg/k/9IpDRlSzAYOv5ORVG7Z0dzvGZC+pIzk/DTPmCHulLWjSoyofk9vcvzJyvhZ/uC3veLtgq
HMo0CcLm52slZQpDIBnRupkR5DPL0ll1jU4Lc6aJjPQvz17tXj4BI1y3+op0BhqyeP/PtYMohQnp
VvB5Hj5/6/MBt7U8KWb0wCDp4dmM1FHs03DHFxy4Tn3W2nZdCuaLwdhhcNODaP1JeEBwjf47dp5R
rNpsv/ihP1lA8+/b6eg8j41jbb3MDv96vo5YgbP63teltY5hzN4ou+gunw+EOncXVAL+BkUwtJH8
y6QKuAGwGa56Gm1jEb9aqkye24Goujr9N2+rkH/fig1D2KBMFLx/V/66dbG7Dw5p6hT9gj4EFIud
Zyf1UWsItPAFgqUG7jzD1ZxRqWO+hoMTv7uRuYST1FMlM/pNG9O+eKgGdhOnqIRk6A3kqeTCHMJb
isgxoMvZzxoWq3NFd/WOthiRs95070/6IiNWZ1s05Ezp9pDdlXMqomM2ziYBPnDveNcWb8H4XkjT
YjLc27cEGfRnZFPrz68IkHox3RRxXmMJUjAsqrF5j7FCDzeOLy9ZgMYa7whpDrLRV7qPb693PAdC
f2DdJ/2QLutoXBnAGdmZK+cF0N9tpuT0jk5qQS7szWTY4S2M1kvF+W2rD322KQx7PIZ5HxIURGez
rBy1pYlcUHjAOpp0OM16z4gXuS7WM13w4NThikKVnkanPvJo9sBqNhk+KN/hLqM2c/s+u4GGiw0O
1eetF3OZuL1bfBfaNhja5krstXf1Z/fF5I47N6urk4Vu94REHHRkKnZupcqTQam4BE+IH8Sa7G2p
6eumJG2oINQwNTAV4+WWj2IIXBqXqsVFYxiPTatutUxZ9+4UgabQ4cZBEI7LFi2EU4qHe40UDD5Z
zbyjv2Pd2Q1xZ6y5yBsadI5ZDVGvCat7DJjOtsNLfZPPJEbLkeN5tkzCVUDrgyntxN7MBExR0Upk
GEF40G2jPtiyqQ/G/CvUivbu9yuH8+uOyobPKk43QLiGzobzy44K9K8eSw2VEt6Th4B1oAYbeCRF
p9jmPjFUfqCuQ4wlVxQmczTd55Nya/c0ucZ7r6tiRZulWzeReYyqqYCgSIzfmKJE1i2zkLRB42pf
Kf9+8rrpWTrtXU6M2K1JG+I2JUzQiIb0i0TRRz8btWLvTfuQRJS1HffEmnQeaWJmaK3GdBjvPh+w
1KNqIASGWS1G/KKZd0bnyKSw2HYIWxYctSjvprm9ZzLLTbK7LjCB2KWNv67Hr3VrVDdESQcbtnHy
uWYuSp13CJrC4mmMmJwxqGWCbji7ctB67DJGf3Aj58mOKLUtuqu7zBHpKbZUimEj5WIkNGSRjySE
JWNvrqIBYpTve2pVjm37rXOYQ+qpfPJkJndCd6q/ft9s621YC+vRT61iD2ug/TebFe2m+bP7cVeg
jtMJjwfHqlv/y+olCVkMPJvVqzcQeAP9OWaakexJ9ljj1cE+IyayVXo8LJvIAAxXK/8Zjl7I+jY9
ljZMhyyX+8+HKhgkAIcpp7k54ouYvMMwwj6JkOg4Xn5n1tiChswLHm2DJS508/RIXlh6snAHORzc
Ef9wDHeLMn40YouYI0YdQX4Z27Q4YJUj9MM3yqfRzvA2kJ9NyFB19Bo33hQuDnVswBGyhUw+ltHO
95rq4KExA3jaU0sbKTrhoFa7z68+H5ggAx5sOS/is5D0Rh2xjYqE7NeAjoBim1ky6CVpYApLeMlD
eoxMKyV0wEYxb6TpXWYPS98Y2r1QOfygjGWjtbJnLS6/NSMODb8vin2LmOcY6ISLDGYnbw3O6gui
59znbHBeQzsc3kILc2KiyedAmlidYkFqlTHIZ2tqMk6xNUc6o76tTF1DdliOix6J2GNmf0epvLUx
jzUESdyVZD+tYtf1dlbrWQeLmnAflvmbKQpyL3NPbBUK+mUSJMZsUpzu2joVGxFyardScMpB6aul
jtkhGh0yUqLGvCC+2aDVQMcSBOLw+Ss9f9aDtmLSjj4md0q1ATAMftFoHRLYCWPIJCQrwpUQR5r4
uKwZ/+dZ7SmnV+NnYB7SJtqlft3tKA/moY8kRzUIw1PZB5CxbeSmwZB+dDmB9+B3aS54xh4M27QY
Gjs+kBQJBiSZjK0dR+WpLnrcUT347SQVwUFkzUHRV7+wO+FgHKKXOsf5zWXfPceFeiWP85ZUpKfA
TfNVO3OiCU+0cH064tBUiXH4/FWhkulmSvXmWTu73uBf+Ah6ZvkOH0NTPwfRAA6OigCxTmncKdte
D/ngXsY8vNRjkx1gByzHfJY8ahWKDFhmzYkcZIiXWfWOe7U59XXr7fFsJCtfOdgne/+VapwxgHwL
/fKbf5CN322IlamAIAzqzFDBAPCQdkuSrZMF253uDFfKCJpJC5x+6J9M8552Q3Zhm0Z7Od7Kesy/
2x4OS72eqmsR6cExsOuJoSHfMKwr7sv1EFjyFtUPE6AmjxdBCLvCT/1mW+2crIfKm2cVlCDfXSeA
E27cjngeT4Qhdhzwy3U1kVyEzX/rV6gsSozm9+LTo1pOciVg5a1KZ9I35FOl8GZ68JJZAlpyrDKx
AdpH8mqFHh3TJcOaavQvGr0kJqjT++QngFl67wHzvn6YiBBaWC02dSsvAGH3Tn+BfUn3Wpw/v0g6
zmEyw98QmMI+I80xd5BSjtCLsmvPmZxkEAzXRgX4rFbKXzpGqm/1GfKka/a4J67kptZzCzOcj63L
G7p9V80qwWYUO82wYMfoTr4tUFNwUveT82C4/tLzuDJVxLQlNZrbzJfxNmCKxfG23eoFLJyKviZt
waxcF/lsfyep92Pc0lBxVgNZObsiHb9QYdsnmjBoeIH7hkS0FPP0B0Mh1nwiWB67JpWH4b8fkp7m
dUPW3FLXE7wvZI9KglwuSmZPAC7SF4v1BRIavB277oJlFcnyUDvccq6jnbhKcrCBBf5KHKZU5oU5
rkgPcmlnNu4xRo6nh6ZBZTqO6yZGwhfa0BpjkaFH7rIT+ebhwpAxjBFQM/jyqNwmpzYP8ApMFF0z
hbHdD3YJulXiP4ntj8/PoDBphrp8xsuigsTdeuk2pksCje6LXswD86r0V0NvfDgM1g61j6CqNp46
xiT7YX5okpBhX9Kig4TpsQ2z0dyUA7N/rScXJInTN+C/9tlxiL7mPsVTyKewU0VLFFRkD3fOWC8y
mQ1PvTuaS5x35a5vivqLS/uCnI27qKJkHqJCPjsZs92aVPtGyWeJ1oNSrtF2hEv4fgfL3ej1J4wa
Z8txxwuuypCSluZBrZkP6MDOfjFisKhF+QjobI8ICTNDrRtrpIP/YkOb8UDwVvGse51BImp14lyx
Yt46HdJEFcRLWtM67tSrIqjlRc/bi82OfPlk7qpZ96Ch2RTglo5hEpEf3ebWCq1cf5SoUQ2HcAP2
ApL4hLWoDW/Y2G6qMYHsHnILQG5MsM7OJqPgiXbaSuSiule+OEVa7N1aBJqSwOJba1sUxYFtozgM
BHasJ7fBc9cHu9E03etowYoTTrCcymk6prhmFh1dww36q/esDo6JyqcVtnC59JKyObR9/GwA+WER
HhD1cgINd83QfLHC6VWGnfwSEpkkUGCvzU/PZ2kGt55feLSQiK6PeO/QV0akWVeAKaWByi0l8+LU
jK21li0Yk5BxgZOWxHy4IflIGVLXMHb2dKigcmc2C9RMzXWd8MUzoZcYjpXB/GouOqTNs6F30CiG
0VuJuduAtpNtqXgqQrP4Fmrl7VA1DaYxPOt2ozkzAG31iQVzh35gdXCtTS5CeZtY2i6pR2ZMFXoM
2DcMycrynoZH8oji9hANz4FvOy+xbB6NsCw4gM3HX+6XxAQfzMG7RufHSj0PzOuwcdZuVYHJTKGg
BLWtn5VH74nG2Q3g4BF5XuqtTKICwJI767JMsj2QIOTneUAyWhC01ya33b0mUe+jm9+0laqeZPES
Is64r7s2Wmu5a93qoVviPG1Ja9JoVqu4J0lxchjgzxkm3Jffq27OAa9ZKvupp32Z0SPOCB+yPHFt
sLcuZNJH62QMo4M70ONKrEljllGqo+M1D2E4sqRQ5M9hzvm4FHU8zYHqe8nK/VooZLc27vHBqvu9
TqbIwSIID+dWeYQ95V+7SmmXWt1yDRpf6A0Xs9WbECJXu7pQKS+quLNlRhCQq28swGh2B/e2IJjU
AN6CBC5Iv3H62okmBAIzetbaJ71l7w7+W0I/6iDrId1WLUcafRqjSx65Jtquyj4Fwh/u8a+eSmzY
Kz0vkiVHgwgcmEmABLbFNQ3Z6cZyGuesRj4hOl/RFooEYWjZW48hJW9S3E2qxcyso5C6acTspajs
cN9N+XBptJjEdFXjxa+Tka4pB0EzSJMz5/jh2fpaTli/HTq8SMPQVHjw9QVBCSutBlZYD0jKpWu9
WwitwIu4XA7V3ScF/X8e7Dr0tuiWL5ETsL4LGvcFPgY/sLJjrkj+ydPe3QKBfIsFnJkkzZJj7JTf
oFJA+ya27AwD8quFNWtfKqDNTZ5ApKK5d/18cDRnr8LE4cATG5cSTsuoGedgVqFEbfA6GAIleR97
1I5i2wSm2kuuq0VRtGdNZPVNym18G+vYLEOv/a6lVb01aw1kVTxeSRV+Ewqgd6qF1R6/VLVtM7gE
boX9zR2L9EGvqhLhsd4dy8IiNXtorU1aOunRCX110kSAn2Bwp3NjaiP8sE6d4Cqgo4rGBZk1yA9z
62hPWXSbQhuNCJZD8I693PBSNjvfvzJQzDd6Z2kbtl95iDq8Ik6XfQsE51yNTvvcQCjBfTve1h8d
f2uD9F5G6IJHSHrYwOIW6GjT3HUIxD/fzL4PLLK6tKtoHP/CfoYmtI/AJ5npa4ADKQqnfDWkGDly
p6qubTUgDa+s0wjpbJRKfHEG0ayGRnR7AmzlOjJ8swfAg7ebYAz8fUw7r0MeYVvBmCmitwkYyzpz
MVvrrZrN8mA+dLRyX9tD5UeYJ3Gt07HOOxo9vA32hzGW7gWhX45/bAKjh0PwKGFJIcLNt5ZsrLuc
5tHW6N4aNZlnUafryI9TQoxcMmykwV5igwqJOopdsOXMpL+GBActZUGiU51g/8t9q7p+PsyzXk+k
zVHVuXuwTHn8bAMXSuWXbqc5ubfmlHbflsX0ZE67kbTdVf9/aTqv3saRNIr+IgIsksXwqpwlZ9kv
RDsxZxbTr99DDxZYaNs9M922RBa/cO+5FaVMJQPjIDRTHJr5V02JBFyvnQH0TLYlIKu6lXCt/nsJ
qxjZWdheqw4XtV7Gal0LW9tMXUaYfXcrBxuGV1OqvTmAOMFHePf6VwzbJppwicHSpkfHSlmiI4Sj
ECREyFUef6Gy2eRFtp9/m9YV20zwUlfduDLySj1EcW4syPTuVnk3eWtH0MrHjDFX1SCgTbHy2DSV
nm3Qvj6xmFCPeF7fwyJNVq3lRphPwvDs5eSRGTwdqngwT1UVt2twfN0rhfgH8Ais2vWU22/Z2JQb
bBHJ9u/LXmqYrCR+8Lar3GNRBM8ko/NECASQlspQfMs1vNwUZAVWnsbO6pcyQTYb0OJh3YYHWWgp
t4GR5M0hyoLH2OibK1rH9DqSBIQmO0odh0jD7MeJlbttNFIe0+i3Ccm7H5MkPHaeo5aE8JqrynAJ
1Sj6c8FkAcogTMwjYJADd7VBIaObV8+qMCKU9Kv0bx48w9B87NkbraYyl8/C0P6x01mPtpvjFEzT
re9kwdpIeAT8xWvA9f02QrBsToaTMxitfCOZ5T9VzIbAl9WvlR8PNz5YLPtG/Zqx5j5XAw3h3z9k
l+w5sYmAVOpv1lg9pZUdvQHq22lJ7B5iX3cPTeJl635k+m3bsrtIcrMXqgm/MELqlz4NaJLjjImF
Z5zqSRNXFvbhIe6Q9McqGu+mANQDj0we2tIhzyKexi1+2gN/ZX0CMtw91/kc71575vYvbgBUWLOL
QRigGsy6Y2SOwTrKQGW0DSheK3xsY+bJTJfDnecMzncloxjMvBw3kYqfrX4szziQog1pf9oyzqRz
68zOveFHjw92yb+voUsFk1RXhJuUkA86SJ0hRkGH6+qsVb9x7OMjjY2Ng8Hlwe+QIRZ6TIMWJubh
76Vp/W7n4DTp51gWkJbHfP5v0BAd+ITvIeKF3TQwAIBaF48LRfRIz9gOvk9XofwBK0rcQHHtmcf9
7cwZs5RI92IcHwrqtaYxt0i1bAUaMd0nJZI9zwm7JwJTu6cat2iaqH3OmvvVqBXBsnVAyKY07FWq
yPCpEBB7sm7eSnz9J+JldGSw6w6LwE+crN1ERT+MayEcBKn9xFYMFTqgRyCc5PDoLWjeTOzGJHuA
DvMDB1274mYiSSJgMpgN0CFLel+FaglQIbihgDRPi+v1oc3xEOWKP3jsMC+NaM+P+vzimj1NTefZ
e5zV+HJJQbznAfRsy/1gah9ehziNt001lbBHcxISlVMfem3CigU2F4O4eOxVNL1lbUb9DRAEo29B
UWPr6baWLVWZX9vXJgSiQWsY7mCKvAggp9sOFUIAvjfiCaKkdfQgOCzYhY1UOZ638nNiZtK5xg67
9kkz/LM55uVJzi/kvRDb2KbWi6ic8e5y4zHgmPLbACaULDniaMgS/JYEtJv8EQvPjNSJqOP6DNHj
JPTJR/fq8qIXv7qoi63p8VScM3dUW51JfcdNS5Bi2YRi6/joL+0uJDY8Gr/BtZVbv9D7Bx8woyjS
cg/yln1TJzAZO5q6MJiYXT5Weh68mOY1aIfn0Ssetc56rpFq3mxPqOcmYQWVadNb1dMfFqRJT60Z
nXiqx6e41elBcsUVPSAI7fQjgRDajXrso9c65yQ1J1tHrv7OOyCePJz7yuvPacuNbIk+vIalE15V
EJG7qGdnQsB2CuHOq9XXR0TI6jeZJ96hi/BYM16G4ZtJ56ej4WfGHw58Tf5FXs0vDMV5rzzaLQZj
fU4xxr6IFFIHSWYshLHVpYYziBPgUIXmSGSAhTDZ85/D8T9kflynHWz7f2ScZl/+aAHh16fopouH
v8UdskOgbbq9nwlbpk+MKVEq6rVGhge+gnVGn+UkiwYeTEUc4QeX9ni+oGtu/3srs2nT+A1tkkwv
tQ3E2K2Sf7qIm4dqDgcn5SHhfvhoVSFfBpK5wkrIo4a5IuSNXct5iIkg7blMe6jzyAvxw/GeOEyB
j6issCrHbrtOBuIOojy112mcyv3sRCqg3jKRrHi8FchR56+KPv1q8qYhHwNhxCgn9y3kX13Y2lBT
X1pwAJKiXZDUKM6ehvOMPyoB0uvqIMOIRW42YcT0CR9OvEgMnBzMFcSWd5f4BOCbxzqvsewpNQsZ
LX1Jvuu09+0+PhEBzKUjBhxz8NbHOvuyO40ckdySZytL76HB2sObGjwRUcU2FTx/wXXhqLORdd0Z
+WxxiNS4izoFeiycWpwzIwFTCEjAKhQEi5C6sJ/fvdLLbUYlvIXQcf8BrEqetT5v33zHemiLmCnu
340yv/w5Gbygt4E6MScdiuLHcFtE0+CMXwx3wI9shcBOhNjlxlTssEd8ZaIimS5U7t2tChiQYIkO
TmM22IWii0xzcSH4pYbinUswEgmn/2AhwqtAsXo8Hs7kWA5vJl49nrjrOvjwVT9iwAJ7jP7OOur8
hW7c9xeJHASRxIo9An7IwHaDQ+ZF6dm1evBrI/ViRG/cvTmCPRvbmvb496t4yOMjQCXBac4FZM70
xi65TTlQW9I0k3M1hhfNdGaCBYjGkiX/iga/ItYzr0+MNzZZLszXNqufMUboj/YQ2VAqkd1zo2Zr
m1HrNjOoYA2dT1+I0H42kaiwu5xuuhzls5NiZCN5eYHsOnjiA3wVnaW/dj61ISQSTKXyO68xLkV1
aF6mFFdc4oFWCNzi1RwQr7RBquYHLI4Fkj6OMAmWyne/Kem0Z4nocRO4eKaKGDypdHImFoaZbYwZ
x100DrqyAcY+SRLPkC5GWNs1mvu7m2XuprZNLrFeNm/6dG89GuS2S8/m0PqA8gLgY/WcqZhoD14Q
fBpZGB7scPSvubJeM6un2o+Zhy3KEWVSE3tnPRcBZUKowaRx/O0cR/bsoZ+3An6c0Ov6/Tgpfqvv
3rSZWxvF+ilkPPMcJck6GGbzPCfwvXZy7+L7kf6Myxmxr6pIgJ2/FFFmr+o6S7YQhx9CI9LPUlPG
pg7CccvxuYzmuezfS2r5OzsyMfyPECuCscmsBdCacJ1yNZDRgtNQVfVHysRsjnEPXkBac5uaBY/x
qtrKQhLR5M0zZw8ghHI7WvGg6G49ioUTYiUKZEwqOxH3wDxcb9fEcnzsjXCHSM+CX5Ql71PXoVca
BSYrKzkkUddvcQRHy7SyXKKmdLkHFQqI0ZojuyZkKjSli2YqssfegQqcaLq3S1uGUCx21kFXVseW
GsUHpWCkcQH2jfKjTxi8sOEcbw0z0YUhxuckSIwnqhuSbzCY9/gL0hpPpJOwNh+BGT5WMKVODQe/
2U97G9zoJYsURH5p3LPGaU+E/TEs6j/+vvCq/m0aut3UmeL496JZLVrVCiANq6lz4UbpuxVar36S
31TqH0utUA9iYAgKDR+spPviZyHYgT40udzqcI4jMbodIFpc4yUJqELTvEOK4WLnU8MUuZ29Br0J
WaxUAAmpEc69rd1zX79GhRl9B+F0HYfmQ5ohPJVY/hbks53olKwlbFv/1XR/sSBx2WhEGO0HG6mm
SGFmSWHZj6gryQs2jeFgDygnW1VN+2rGVf3ZH+iF7FXTjf3GK17wmKSPUJLqp6mWLuXXVG2Sxq2e
9MSag8ELh7VbvsnBDJzMOcsrMmhlgvkl4veDwJ39hez6G7sKtv0ANVvOGgC3YKhqO4+JHTfXMehI
V67494vChOUau/5ibMtg17a+PBBKMx1DEwgV4dcAhnjjKWTQBDg1xvi4aA7hxCDaQABGS1G8TRP4
q8jkQsE+KU5ta+k4ZB14VCXCqxK3M/UEZXB98G06riaDAGxWH108ZSdbOR+VZROvORcMiNAoWRUp
D7JPvFVWMkOswOIe/l5kO1t0Z1fq339Bnv2pgWXTDzDjBx79ycyxaoIMN5qX3ysxVsiiUlq81IMI
E8zVdvLGTDG9OCn6QlpFufhLNVSFY5w1rOYOY+zUEzvNhqXvm632AMWk4mogixhYLayITI5L+v8S
n7ZTPkSJuWctBIwxx6UcO5Z9BZAXnQKQ0KuKTfiCJp1UP2Xpj6h3C8YqngmT+4ep/XiI+xJpXVIS
yZrne6XqFSLR+CzI6jqG2ngzGzGtcUHaYOFc9a50aPV9RIWDIzuqvXSn55RHMRqZG2v16VRl+tkM
IfdnPg6FxhfqFroZyWFsoDGvxQfhMDGvnCcTB8+2zka20/TFJy0QHGMGenSrKDgBcUFjPaIMqiNi
CxPjOdOE88+znaOP1y9clGpFdVa9gww6tQDclzUXxqE12gxyVydaiIDOdLCdkXiSPq+WjdsHzPlr
6lxtONkMIDcFnceh7MqG3UKVLAdRtluQlDi3mKVf24Q+T0sYbTRK3BCdRxtNb0G9JvLF+Vsk4zMG
tFK5B96jHygvO3MQ1jXQy52S8o7jv98ZBYp57gSOTX0sl74/m+iNorjYfnfW40ItstF5+nt0uPTe
IHPkClSzOpi5wbivGlnc+rm3w4oYrjJGsJfREs8iIJfv7yu/Nt5ijvpT0INEKKoguf/3q9F+FkNt
3DwXafQIrWc7BY7/6GLI60Iv5rAvw2+VAEp3W/zHpZmv2NjkN85sMrlH9t5mk2/VvKMK81MvnAxl
LJ+Vivxu77jqpNibvwphhicvMcF+k1C8rTKTbb6Dmtlq2fR5c45CAiYMn65Y90zwGUWVn7Ua+4P0
reJW4e6dx5umI4tT2AI7Lgv56nvmayJMuWsMRDYV7+uUnxxA9RfIWfo1pz6+loljH1MZHZyYO1G1
OWlraSTJ2dXTV3IbiH+II//d6COE2RHYumFqtqgj9O3Aj7nx7Gm6QhPLF4CzH/PeMsBP1/5LXD5S
E8l1WYYIMUyygyjp223TD3+kqehSBCiHWnSiWzFO4onj6XfI0QR7AhWoci1t7aq4e/f5tEY/nT6r
mT1L5ZVfzIb8cni35MkYQturBGY2sSj5zefpsMKVGV6aoL3WqiMyMgb54NjtzXFgZxgYFldJYQTr
ejB8wpt8E4czL3jgrVOkB/UW+MK/BCz4bihh8tt0TNtuEPEbdk28CLB0T39fVkOy88DnxVr39Jcq
5uoCACq8JzD2I6Y8yvGomtoPsrYotOpk38VudnP84Z3lO9HQ+CTPLjIFe2rGhzaxxgeLQWxpU7h7
XnMZUqQY4DKybYomaMUhCbHImZITUSs44rJMX/u11qL1mPxzWwJWYM3bB2qPqZCv/l5KcNVFjWmy
aZ3q5jGeSfUkWhZh1198aPeWQGjqkpy0MUZJ5kMlDDyOkwkLlF6xyL1uAXhbfOhB8VJN5CIR/fBl
z0FvMXoP0gr1hZGq8hls18nXYRv+faXKHDGFFhMxb7njYTLshdMaipU4hkQMp22+sabRPvy9pEF7
B5seHro+QlFmjNM2cELk83DC0eBkCkJcOwzbgojmRytT8aPfwlIwy6PTZy+EszCvZYZ+7SI2b1qa
+xtQxiGpOrQIha7DowJKWDXl+JR7k/s0sRxF5EznhIzBfWKzZ+4ipLZcV+UuDl3zJCajezIn1AVW
bv9MbQdOLNI0tsspJxf4I1bCbfqqkZKHVq9Sn2yZ9gXI1jEfUraJ1GDJ+P/E1L8viznriU7lpcOC
tcklPJ4+JKo7xZ2f6I+uFjDzyAMINXEY/KgkeTIVJYYrLNCIPqE+Xlx2xxzhSBzZGXc5X/39fuo7
+qogzW4ZzTmhIT3mTqsrZwFy/RwYMSt8LdcfhxEgtqZk+Zw6+PjJMFPbnGARxopO/+jzrkSZIU5B
2PePHbefPSXnvMq1PZswnjAde6yu/HEIsdchyq8o6twT8zlUcHpgPST25O8ml0HA1LL8Vj2JdW2/
7cwKaFMJor+I0M41zdRhsXFPPR/h2bDt6NC08EXGadRAsuVgi+0UaJJflhApWVpsWIp9+xVScEKx
w10qoJ4x0men0moFozlyE5TTwsUvJ3Wy5pcmIMnOHNAn+rW1yboi2tvFTOjQmG2JOiM5ZDKLmpPB
gpZgpRI6t19dUuE/o0Mor2bPSWfVTFH6cLjXLemCf1cW+/l9FvINjyG3GeLwFInM/EvatXpR6o6X
b2KCMIhIjO42F+tuzBL/nDmasc0LPuO/P4VhudrKJ9BtVsQERDBMWpoFMaB/X08eG/HeYtPe6xrn
nlWOr0lrPbs42A5BB+2zxZ18lgbj1abDe4E14JTl9jYsXQknBwIIfjOwuQs7dw+99HYVy/9EweJD
W7NAlP7o8UREbbvU2i1LCEYIyT7Jw8dkyK4B/i6E3ZsKcknn+YsMpVo1kuIyJTBKnUuCeaoYnXVH
EsPAIOHEWv426NpnhroizmZgfydPorknLGSIM2Of1e6RcBAncrA7V81aFeCcgNiLcZ053R1tzoE0
tS4Nr6JDjDV+WAx4c1LBUyK63e7ooqm371FDs49nxBVinSSHUnmXdlK7XuBPttsffsRVZFkX1z8G
0z5s74X4MFvjxgqQAycEq1ZxUwZHr3i38gQ/JTMTj0lLWK0c0D9Rf1AzgGT49M9TvSPmdiPEzKMk
yClHn8VQuPZfJXJVNpEj70QI6iF4KrYONdpE+1GNgLyRkUQw/Dvm/93kPDXVZ2PO4bA+YwGXuA21
bbovWY8HYP8i28I0pgYPNvGEho+4LN2boU7ezf3uJcnAE1Oylyl60cU7Zqldkx6Et/d1f6ln5Ngo
H94O3KKlo6aDa33l/zKinYryrLJ8lQDpycaD2wKoak+eDbGFj5/H9LqOmy+9PuloAezH0VArx2pX
kWpXXvk0GeMq1OhVUYGarKtbWZ4D0GG5Nm3bXqNiBaxN1TDY6gCUeeHBHBnQiE36uAxbNtspI2CF
6k0vizUhE7tJVBseHMuI479NyByLjGUiFlBfN2mYL1v/zRcGmyDUm2B/6Epizj1+dBOi1RRG+9Sb
tqgel3VGyBvYbgyF8TqWjGbL5wjmAflUAU2Kv6fUcUVznpgzA0nNYpzspOCETD5ttHZDukfBpHk2
icXZCZrCyuyITWQu9k/v3HU1WbQh/soDBGzH5N3QpyxIYz3lkfmDZyZY4AMWwybnLtXMna0oCGXn
Es5d7McyuWWasXbjCFsxdxhoqiT5SbhZkEJdmLxtjMigLSMXXBr9kqCS8XOMkC56wXXK50jD5h8+
hG0SBS+jzqYlOAdTu00xxNWc+DIhNC6GrkZfGXTNPlFIukFsBLyjxRi/2zzThukHldiz7obHVJmP
tRpW6Hv+5R0PlmJ4Tr3AuPBprCfjkzwq1ij8QI4Bqk9d0OoAFbRubptmaGOTNdk+NvesSrQLz4di
M8cQ52ShlbW2LkZEqsgCejNeVXmyQcoCdFemD0QTQbHADOozjgPP1urBTo4hUeRi5fnROp6Rne0M
+i+eBgJCo558V/Q6MTCJhAFdEpyrMFxWaNtsvDagzg7NEC+7DgO0V3gH1IUkVRABk3cH7AdbnQUE
E8/pNWCXznrlSOzOBBu6+o2KgFw/z/zI4WYihTtHUXCKgZw2obdzwI4mcnqwkGs7ds9VzxGZe8GW
TeauzMJ9wQPG6nds9Q7Y2gCokRMaj68sjfEit3Jnl+4q1g78T7P/lelz5/VbfB83saI6gMcMGGvG
bQbE7BBiVZCHGgTyNmQOErqUt0xxUksQFxGka2LhmVcEWrquI2p7MTBvahvYuM4hNbNn6A4bZhIo
WTjIcxbzGqb0Kg4Jj/ZX1GNvUWATgoRau6HYMGCqT1xcBKa7FQPOBrv2pKdPfiruXRBsI1ZZOiR+
fSLAfnS+4Wqv3OF9kP/Ag332U7r3Mm5LY+Js6exf4GubDlC30ohi8aYrK85lVP4wLEKVJrZeBbc3
ehvJA1h4IaEKdfGVmB9JF8FAs1gHlVfgy2C9SMdCgbqxjOCD6cYyMG1OJgkvHYbJpourYtUqn2UX
87qKk5jLNso3wmP03Xkrx6jXZV5/egxpd91Uk4Jrk2GQzx44prwsXxo0ONWowYZt1uRWgstAnUPi
oePXu1zmGLGMlWlknz0nENrv7Zwg0JnY+QkyC5nicBYnorqPPp0bnYJVxifNqXcea2qtnG5BUZ1E
nL9AsLplSO24/U+RkDdwKSvC0zbaIFZTPjDTci4wpX9Si9j5+CnoqJ39kHGNsZh8QDm+d0y6cadM
4zVJ6q3tIIgerqgQ3cr97XVv6wysTxt3O9hyKzqI2djqSaxnq5QMJbpEAXc5QghT7qci/635jtHT
L3IZPAVZ/1sO1ppTCFSAij+BIxQrnDCMFXPjYAbe4yQQroYRwO965RNczaN7MVn+vmYEiD1vVZgm
Ir+WbbT2DmmRU5H1gJIUwvEfKeow/gRZxgTms3qI/Rl5GVFOcX6JaCtMArUguxMneHWyxFtkZDsx
aVuEGtothwTFMvoCe3WaKvxP4YV4lqULea1w02cPxqNUM+q22sa6dioMn7V0zVA1IYOp5nwyE5u4
ruDB8VKcKH955WsmWz/0godR6BDg3ddOr/+hFUwK9hb+Rve130Q0p7KsgeYGGznaDy1UejkNu9Qk
tN6S6zEs8YORzTK5OgQsEDLjtyS5wvJ/RxPnUZduo8wjabHdRq3c9E51tUPvqYyLTYFesoW5M/gk
e5CwVRo7H3XvIu2g3hFxp2eA9yvnRR9hRhSXzGbokUEBAICZavHJwKHRAzAHIPEIdgtpH2xLj5vG
U1nHQmB86ifx3gM4xjxjXasIKLQCNErYzjomiDEtFD1QaQw7gx3PVjTHQJX2uosoaDM2bSsRXDCZ
UWFOfLsZIXXjyic2rUhYb8QOOOUIGQ7S2/KzRQ/JJG0t8RrgYTLktClla5CbVG1kr++lJL8LLdAS
KgUkcWdppJ823btK/FVZeofSeImARvt43OsgX1eZ8waRGohnTIyptSrVa25Q2gQ6EM1oE8Am9aS+
acCIQk1lLd1d7Tx4HFDQKKfYJZrzgGAYkXSEkrfZyKpf1syFDeA7WpJ/tDPxztDi39ryedB6u77E
jJScdVkvoFZd/LA4tN1j6kaPjaOOQYL2B8CwA8oDiVWI/bpro7OugieLkBXB81w1rYXPxf1JY8oQ
wZRsQYoTU0w0G1as/w5O+RJMMiJNsRz3DXKV1VT3//qOT3li/8V+DTZuARc7eSQ5kgAag2FWDh+T
Cslvy3RLWgf+VLnSWS4gIDQpQkNW0ngvFiwXw7PjFEciyS6ZX32DYWW0MBTXRIseShjmgCPM1wA1
ggJ1s6gM5FYkHPk5WYVJ0waAtOiXe36Bsue7sIqnDNX2omejFwza3g2Hcm1WACXLZsFIaqawpfQS
EWtvy2lmgMSvXbsXR+m/aK8K3OoCVsqQcnphsdWNo2gRMRT6HazRi1/nd31wn9IZOgikWeN6GTQO
qBb6x2oYkWkV8hqnjgLtHpPK7eQnF9nisiirCHU8c/qWdMI6+UZLHixfG8Zfs+brW5BLDUjyQDwW
806BU2ds2DxmI/Pf2oyWuswqVN40nqERLrlriTlol7ZLmLbbYN1JnW2OKZstPzEH46itkUiDuhOE
l2GWWdvoTY0Cei9hWPw5Nb9b159AbrmmwmRlmPEEYJmGMg3stfS8fWC3vwQxUzLVFECzAfvAKm4w
+g0ZkQSbiY5Ct6/vdvridBoqqRFVd8bzqA8xvDq9TgxmByQY9yfBQxqCwXqEvHcaYT2tItMEV031
hYQj4ejx2cMBTjXjcVhjkowX64qEHi/PKOdHchRCVh1kmg7gSZPXeZVsTrpYsRF+H5iCbxHH31P+
snL+HoxgusmeTpkAjp8oBJyeTJ3aRqc2xXLU5PEHUaUgyPP94FDpjmR26GO9N/X6+reII+diUU5S
IEZmhx99NKaVE+so6SB68TrW4xkgF2JAm/zu0Y7D1dBDxoOTaOTSXE4aUcRo833r2x6Obhu9gIK7
/v0XbIzTxaAdrSA7FHb2TwX9Y0XaNgFrdIaM6qIARrTQZqkDKSxcFe6drLZNw6B+wTThSrrtb6mS
d445DNVEms3f1ODLI44Xh5lst63N/j4YwcjMVjw7mH34xyOoYWG9qMFBQmYQ6hUKi9JNswkcHaAm
pkwLGdot9UR85WRazfO6hS2EtYlY1qq2/q56WS4GBOD7FMVUJM2jK8YHYgf1gaweParWTeF+6T69
burdDE1/S50BtgG2i6XGgK1rs4MDB5OaK8gWgrWojcag17t2EZXOdcQljWnwserKmZVNOjcmOnas
51jhNYxqbuySeUnFnLeNs71V+JQG45uWg/dKZwRwrYdn6RdzJZKufOEzKkH5l+n5Tzf6hNVmw29h
f5YGAMZeSjiGZvvtwLpm9lay/miS+CUlqXzDUucjQeyMUgBRr07Qkcbij0PK/ARuBqG2vcQFmgRP
y4JDenVslpoqjbnT4nKdBIeoQACCQMQjt2TCY4E4S++SS2HmDyyfqkVkWh8BtOKhbOxlN7BYlJol
SfdddQmFss8BkDHHJz6WWs/s1b+4+NFJ+lzwBMZBiu12UeG9Y30CzGM8FJmsjiMLC9fU+qUmmmGp
BcVqFAKnr3p12B+A5wZrzDkwoxY3TF1oxCWP9dw0F7FRvZUexRvZjbBC/GLrp+O/TMoX9ua4h7ov
6pBhOX3W7ILpeirYArn3qes/etixLdcnk0w2mS30yt31aTjyjWG9qSxadSB9bm6/tpiDQQV1O3Ok
skD2CUNhMq/KQq2VPTtkHaUPkcR+V1kcMSIkUrZ+LuLwvYvUq2c9dA1PTDu7k62FPqTDc+7JmHIq
zwAKNQiSiFZjPX1zNDlzBqptNsVvVUs0T8ScnbkypmzW87Wjn9qKOCxsPVfy7q5lBxraGIjdyQFx
qJCNsJ7/kzb9e2yGDWxQzmTYDwsmW0guQyiFvpz9U1fBQDeJ6WjIL3/AFhyG/aV3nVXVpsdpQOCK
CECTw8eAt7L31LkN3YOvV/sZF6851o2s77UI0h0xom/kJxdI9vu9GHB8wD+Je6ineGG6YjZFn0M1
m0tsyW1rtqtJuKACdYhJGW5WWamPKIvOucEypO4+OCX7daaSx9y30TlaiJQ8WtjOfw89x2BAhku2
dSTX7pxqGLo7u7JuoJS5wTXrXnP2teNX72rvUo37vnuAknseStwdsf0UZtpngqZMky+dwQDCFF8+
JoHeJm/XZx3vo74eBiaeVc1mtsbfQA1hDi+R0J9jdzoRu/mIn+oUYkxcDDrXiBvzURNZuGs8c1Xq
KIq1mEY1L0ESOgNfcbs3PNQH2u4erBHpg8zBSnJqdKbqdmQ94mr5TFL5mLgobPG793Ms3D5PiZeP
UCwS2fFlk+m2CCZFYtXQvtpFc9W9AkGRXdxFMb114bnN7MeMKhHfhQZ1sHAyiMv8RBWBZqsmCgjR
IJ2zCAU2st7ewh/DsiS0J+IEQHKT4jOZzZ22B1WZaRLpqwIyBtN9W0D6hJnFWqm+6Jl4iRp1n/+f
CvdVqxQzJaZn0n6yvWKjlHidaY++DD8Hs/vI8xhZnZlsHA0NSd8TNR8Dsyz6k5elv8SlXeqs4Mgj
FXvIaTH+foYgw6pZtA8BYkoS2w1rOPcdzyhiO+eEmfwpqLW91XZXt9fPrRnvx4BElzD7rCkY9MG8
+Qba17Yl9ZlKJRF9wJgT0D2a+ZVZ8exkSFZE/bOWFV8mnyzmdUkWHzMsHNs8tJ6sqL2aZgI3a76m
XdmBZM/VodVz9gOFRSAsDY6p79zqIWo18s0z/YcFxMGr852G9MYN4kc7qr6oNxgjTb/zTd5QeKX6
3awpkMYOwgwcZL9MP/suOPeu+CK1PSEOhQC/RNEnIhQgcII0a2T2GDyBXjGwztpryfUWVfknMULf
KAgewFJtVMswS0wEsHlMMopjUd+jSaglBih0NnH4XFlchI31NX+Pem58e5H/DwI/udXll2OY2J9o
Rgaj1hYjEWRgciLm8oo8DXepsmBYdGWI+JXadU4v+nbJY5VAF/i4SAy6N5Z94AO94Lrdm12QLyMF
4l31w6Yz9RW3+BZF9wFG+7oI5rGc1YhFmZskuxEXqCd88GFKQxxYH43VLgGYTovOUJIhlneW8yXt
kMCqagOFeHIeCMlZMgIPsjbfEgwc4VYw8kUrJb2bvA5J/Stwk+GqNe7GwO4MZCEZWOam0UpWJ5Y5
LEEy3FEvMAjM1d100t9BYnoQ+IOXbd2tMHmPG+RURIqO7rFDPMuO7mTYA6x6Hz+vKR/MkNkxSHnC
XCs+n9Two0Vnt9eUGXuHu6YktXyh5QCVKp93vnT1k57YUJqGmc1Uuie/g86V6IzXyh6bQ0spWyDx
ccgD8gAOL/IeMl+t0CEaJb3LAB0X5DlFS+9/1taQrZkFRAL4T5ED0h4kccsT+GqoopNiYIrOzaLH
JoC4Jt68cIJ9sqfB8dZe6fUbszjmsoGBYZyDJrnJsP5nBJ1P9l07roIPXOTAsC25qDWJgKBH99Cb
+DUz/X+Endlu3Ui2bb+IQASDTfB196201TcvhGyn2fc9v/4MKu/BPeUCMgFil+RU2dIWGbFirTnH
hO60EEjd9EeQGQ9Fx1KU02VG0gYThnS07N5dQN1tY+Xrmtgng/cYL+5dpuPb0AGKi20QwKn1TEi2
2HfRoHeNmBd2BceraexfOtcyV0Mhq63LiPmsFheEbTjHosj8U5cJvQ+y/i6cyZ8NKzYTV8Jpqix/
V9LvW3vZEWsDB6RU0PRnHIj8sCXFAiGxEF1xbqrPKVmcCT31gVfyLxmZcSRR40wwdExlFwy0Tj7n
QvzoPatnJ+Fr5HSAR2Juq5aizgrdBy19QQ4a+ehJLM+lNUJFgMjNLAp1Oc3O0XSideYEf8UMWFdk
np8Bc4f0/sc722OYrZhyeHxt4jRf/sjBrUJoS4mV+e5fUr8z4uebewXAQlSe6KO1kVn7TBHSbWBv
XblW9uk0/is6XCy8wbyPOKDvJxKFaSVoVG7A84smvFce+oOu5WRFdvodyQuifKRzRSBJM/1FlBF7
JrNnQbeXtzVd96UmI0pWF7si8QSR0W+0bieyoQ9RUikCUUnxyx323WbcTiM5Hx0kjpVZRr9B2LBQ
5S9qsk9U25zFraogGfGOfGBj3xrTqSkEwq1keg3AmqzG5NR3FD55yKHLaMpHdKXI2nCZVdyIEM2G
F7K+ONjCSfLiBbBAXY230QHZnRwDk4MXgF3ebo6iOZ6cEFxKyCgVcTglVQ4XqCtwHREzffAsExV+
+jYg2Mc7It8c5scWfAPyvo2NmiC5FLADGA+icrFGTilWR2y7z6GI3HUbL4A7OhDs/QtdoatEp12S
M7G+OT0x00QMfbX+dDJFeHZUuMsE83zVPBR42nylL9Vi/eEfl/3SRVgYuN0id3WIINE2TSVRtzuH
HVElLJXVeEppJ/T3Yd80KzuBj4oCjTHJaRxcoECLrSckyyeWzju2+h86an9THn54UfwDP8HaxqQY
RYwtIsZj/UR6ZC5+ufxsaz9IT12H2C+fS8z1tNqEiccoQ7XodmBjbEyfA/IPyAC3CtUpUXfrRXC2
+f6vkZQ/aaoRhqbvgpYJWB0wYM9gwqKKdDYOKD8SU05OEOHGQpA5L5tT7gYsS/IF7egPUZjxJojU
0anjLzK6YhpwH2laH2SVX3xj3gqjfkZQtreoE/uxuVZqiXCb32KCDa262kScHvGycjbnuI2OeXyq
Ccve5MRC4SU7ZTQReQyGTzcI9z6uAdNaiM4DttsihDbOlH7dkzcPdwfJEccGL8Cs6zwR0+GsbHeD
J1SsiNGhK8CjIpv6yZwHfFQz9B9t53RNhlvT7OHaznx5eiz65CnJsxfLRJxoLG/goFC0s//CKCA5
OIm+0lkyBUbTidMyfpjz9KFtzVffmsncq26zJP24My9lIriBzQZjVIEPgum9M/BXStG+Ts5PsyfR
pW7d56YMEeSQ/3GwPANKhTr7PHM+LFOfnmrXdJc+j+7LYmRbDaZrO25EQ1ZyiCM8ddLHZuhOVeuf
aRahXHj1kpDyAK+NHbmv9vBZztG9coqzYVXPZZ5fzAALd9ntjGHmzRjAI7lu/2WpjpAS/DDIdiWb
AmFOmm6RoaOZaWN7a8TIoJyiFq6Hu0zTiM++UUXwjLchPl5CRXsiWsg3XAexeK3R0Xo2aPIkbCGN
UB0TGq2d8TpT+66MTyul0CvwltAiX6XhiLSfJ9spbeqw0f+INXxU+aAGcOb42HLq1mxa6Q/Cn9hf
IjBTAUE8nHbog3NzLyO2KlrZ6GOZ7dGda/zHuGCZzsdLBSvjVHnuA1ad37Iqr62efoKjWWOhf44b
xnOMc1DHdurghuisrSmOMKm4XyCsXuK+Zzlcfpu2VHAVquQVPiQzFRaAlWaFo8k94OJxy2fc2Z9d
FxCsHaHE8YGCwrGct7G/BcSstxg8SePK9KEp46tNCb6TWu+LKTybio7S3HJGylCpVpeUxz+GAbWC
uTluwFHQA9npwL8bDfIqXQKbZ1e+Exby4piMJsPPpGnuKYPJm4ipkdJIn8yBER47N1ujszft7MWJ
0QUO8Q2ozAZhxO0tz6HjW7LEG1d6aCdczmEBDkWv7d8TYdVbs1VLlG+V7YJp/kTx/JzlWcMg3/xJ
QpvNuJeTZCR5Y4aCokI7+56kzx35GNvCr18BwaBrw7V3zrGEoN41jjx3+zknic0JCIXq2bowgdEf
JhXIUc5PbKrkC7DCwKD3sBwVSiANmL4qTZPWyeNVv1hoW1XeVDRvqsRBkxCaLzGZ6WS7Be80q754
YPfGaFVbvL49TatjodzqaMn+rXPi+DCGNc4Ah/Ak3z0HgwbL1yLSb3uGLDIuEEzTTsSyTra9wsed
mx+zr98q6+KETKRll9L1qIwn3aUY7WLKh/LUTNNNl2lINCok0D58wLC3dJD957neebP8bZcDjgtC
B0iTJWPFqM9up9/M/D5ouIWGgu5TLXg2ULqcil5fSX5dZX2uIKiiM8mW0CeD5HkAmgx9VXo1UmL1
inw7Q0ri7No8uJM8B+T0ze5mQvC+EsrdD/olJZiMqgBZRVuKLxNBU5SUVBbB8Lvq3I1eMEqBGF60
2V2HoVm7Pf+K7QVkibsiWZnOhVWVtlet+pWj8bjUsnrHeULdb/YPfeasYbkWJA8Hb2OXPnpmdEaM
dZ5jqq6QADZp5vhdwV6tXe4ZJKM0GYPrVJocImNaKJmZ/ux7hQ0aDwCjbSdAiwkMwGynJ3d23LVX
3ZGC/TDoDFdg81rh9VpjmuK+LgiERwyBz7f9hF3zaUzbCvnzCi+VM9S8AzULY+sKfH8ueu/XWKbE
RXkkig2XIE4OcxsW6zrFz5ICljINOuX4i/wThG52bJ+64vuvkenblMhnXAnU7E5xnQPzd8fMYh1O
2Se9DUBMw91Uq47yHo9NNFSvvlZnVHlOjkvXHEmAkZl8dAOJ6JWGx5CcAbABZaOZTcXZXkIagqvI
IsOLmadrT2d85NG6TzAVpNJAnhdD9QnewqLR5GechnTA71S9MRC8n2rjB5o3TiWokry3Hmd66HmP
yKy+hsb9WaInmj3rV/ARmRymjYm+WyVwnyoTJN24J3PqXaI9hf7KfeCaUMvH5kfEBo9gPDo76aC3
6MT9Nbwm85AZRUwlhWwl2MTxW1JxZ0am9xw4JSVVu7cb9tfSZPQkre5Xn+vXyiGPrItMQS3p7NIe
PWiCPaNrmh8eY3qDKKmGuKeuH/9iIHIVAGIA+RwMSeoCQkCG09XBNsfHOKmJYVgOAdbknkVFAdlB
N8fLNj4yUDM4heESQ7NTIXBJ7SRdO8VHTvU/ehV764Qb3NjnIU4V7TS8D3HFJmOUe3Cc1Mb0kaxW
X5tU7DHbxivIgOm2kF10IiD5MnCiOoigfHKqdAkhTDMkQfCphojdWk/xxuxNwt/BSUInMzd8748E
N6EUrMtHlRZ3fuAzRga0E/dusfJTY0MbttnIJK/X/g/PRZkVl/DX4SCHFMHFtUw84BSBvQhbnLsi
YVXhLi4pwnI8plMd7ubiYnvl51gOWAoF1fosiyP9Uea1Gvi2x2Q4a2pzOyUsqklLDGuHPtsHfrfy
sltXOZw3A7SFeO8ZS9saU1xDGZ8mj8LQADcqtVjljdX4yD3GYmFyguG5i8jqaD/7ni22SNiYTIty
tmhVwXjI/VG51jVy7Lu64scMDKfam734iXF6WWV64J0BBBLY3vkYbdqejiJgMwpEaZ1EFL3acBWZ
Kpv8mCn3m4Ee+zvHnTPsIRPDX6z8EDWCByk9UEMZMwuOi0Q4JqfAYKYd0PHCRRPPHL6GmYcfABEa
4E5emcocWCQKjB9EczO9RmdTUgr71f2YNwYZwS4JvkD9dqJxmmsLqnzVIaXaybjbF5EmlLQlPzIb
IZgF1d0AE7WNZLhBE95EtreVdtEC5dPzpka6n2IZPDZqndUxMhAZPkeelWzjXGzIqGReYQhUOEmF
0lpLQrWG0Ud9MBMctUSm5LAXKLYMCB4u/US6Xqh+6ueUE/+ZzWUX2umTAXB9L8Vi25k746Gxfdh1
MqLbhFXLKp8VDa1zVAlM37mZbpOqwQUXOzBsXe6FyC1qTn3Wj6QfesLlrZLDYBJurZDRtPDjC4O/
Qg8PFPDeVgX2rzonKyjvA/whoXw0Q4vYuYbHAGMKEPWuQw5vlSjs0pnzjQ4gytX3uSyZDg90F3yK
O0Zzp1Jnxh2be7mevAlm2nK286d7K2e8HDPUOVEPlFu7hWYOPXh0s+i5t2hgIIMny6wO5SZoAwIJ
Zc9oVYIqM40jpdVqhMKzcps2f0Oq2NFahRLVhxbCv5aA5X6at0P4MSI1PyUSvjj19jomFGdL6uR8
Rn9NFyNJOXF46isknmVtW9NHlBbZir7TuA3FhLVlKs6OsWllHe7ztOMWDmxCpS0Vw8UK0xccckw4
yE/eo4jvLqMGUYE00Y+3bQlDCaAH54gWYw8D2vrmZPa8KqWp9hUW56PRgFStGBa+6Ir8Zde8M+Y0
+83KtIOrY33FYw2YO6+GK3nzP6O6o3UU8tWmWdDQNkdmPV6g/v4UuU+GLwjCIHCqayaN5DGtblZQ
T+9Bpd899dGMvyson5e/kaFJ9Y5f38Dn+2xJgVac3fjSV2F2BKxKSzkp9LZ02+hs0W5FchAB3/eL
6tV0sweSI+W65u9ay7Iy7r9f0NGnxzCBPob9doU83HlhdFSSNWjXV8bfNOkqm1uhIDMzyKxLP1v2
zQQcD2wqeRfx/Gk0s3Nx4xQ5YSpH0Jqluny/EM8XI5UtdrlvPU0N4cDQV9CZVfNbQzTSesjd/Nmg
3eBUuvvybgi165/NUjDafovtV88TYKgETNfg/zW48t7HN/HQDd7xO9Kp9sFe5c07BRkC/YVHbdSu
f/j+NFFmtYeNy3rYzdZRSDYZU5EHQaXekn9pN9VhclJJe9S+iimpjoVTjtee1Nh13nblJZ8G8GyW
d0Q1hG4Ve8tHm5w9mI7ucixgVh2vbEvoS6Hha7psB7QMqcIHqfJDDFNnZVeqP6M9tlnd8o+mAl0D
kKS7k7P14Fm2cQ1yTHDFOCZX2QwLjDGQzBy0uHqFDx5B+e+hDwUlSVKxKeO+3GQRZ+Qm1AH5ieNT
NTf518IRX/caU5JZF/OdAH5/omvaM/8K9Rm3BILX2KJUxNjxpQz3ZsVZ9ZCW87N0HKgFHbs1HgbJ
xlWTU2hD5twVJrKb0QiR2o2wQwqTNkSnUuq92N0hqiruYy/u954RQz7TtMi9KvPuu4VfyMgE+2qB
sslrXW8PQuyxsEihDLAnYcIaq01SK3RmyNe3OAcKBuIjUX5WYP3sjCK7U6afkgX1vx8FWeMdKTr+
/nOlgK3nDkukW4zpOc2wdCuRNm8DPc1EtvEvj+lw366RFehzAhJmy7K+wGXq7jA7yEvgzKaPBeKH
7VC1RAH4cwR8I7T2ntPtJ6emWQiWZorDkdwsGDwZjQF2fkRsC290AKbzIkO2tZExeRaab9pHUBox
veb0Ga3rJmtvmFbKI0+9QAzzXPltcbOakobTAuIN4ucxcMnDcyLowQU/TOkVD6IGNmrZI1rTouRr
GnQRMF+3RNfZ16ylS+uN9Fot5TPPHvxTutikxuguThr+exGSTdFFZIWN47RzG86UAwiZwIhPMRvN
mZirKhzJA2jt6NmnS2ghQWFaNeQbvyOrHc+7LQvWdGf0dx60JfpFMr8ncGAb1qLbjSJ1r3iAib+S
Mz63JIPtCgOCzKjlw8Rx/gqD9IwDcTq4hOa+6hEqVTlZE0zheXi1beMDNCyMu6mPjlDK6o3mPPAy
FdNCmGvfvEGS+Yyoea8TP3tDQOkkFnJGMVprZdf2qophsxDfhsPE9A6lpx7sxe5ipkW+D3pOH43X
T+uaYQSWhAlGxhBsY/7oTOQz09oJfmPcG9PF9ZniSH/aMBMKTmbFeH1I22Orqnj3/etJxp+ZGsOb
GWW3pvCbOzM1SFMJHPGkWDQ2Rp0Ut3C4Bi6SNBBoFb4PeE4TRemByX0wXyarzPeDQUCrOb56GJ+e
8o4xSoA3+TBadFJcIxk3NPAxDQ7+fTMm/c7PDQ/9nQbdMKTNtgsIma07I3sw6+E8onjmOJIzE/Td
q8V2NEYvAfy4xwmtEtxi84u6yHiREd+fK+tjLISxH62ULLCE44w/fZKEDCZTMiH/XwOocLjNbK3P
Tbh4M0vzSbjIWeamOQB4wjvaOc5+pEl/VF5/mtCOyckf8P2iN/KgNB+mgFxbPOd74RBGQN+g39UJ
9XeJLSPVylvbxNzMVhNdHSt/9/tEPdkT0XexgdPV98zsUukyv4zjbi7Drd0D4G3vzReOhU16mR01
7gOj9065tjxc6HkLiWEYb7Zf4qlwHFh9HJGJz9zUfsPashxjawRZDwPmDeQfU86EKt+YQYWAFClQ
OLKv2Z65tQWtBp8pNZKaqbhLKvMJfX2y/zY9lTlqHcujZ7X4fb8TIENQXCQ90EzDzBSqqd735PBg
tJWLq5RRZju7KPFJvJsKot7RaZFOi5+ZqapzW8ieO0f2vLktPQDPowdlKND1sV2eTGe2L3BVXA7X
FbPoxY3kdMl9XsTuYZzoiM8d5Sfx4QR+ejUQ0poGBkpkcXDJ+INxgFqor3qbmXaypLTDWDA5jK0d
V3qn709RMR1reJMPtl2OFzer+msuivBCA3KNyNMPRPs29fZ0Dcpqedd8ccGek+4qs0D9oIdoY7ZI
YAwSkEkuDgccxfyGcfr2+zTs+jMuiS1Qn/C1KCDIZAHMnC5Swas5Gr+5EflGF5lEEKTDBSyX2E30
9h58JI/gjSb5Si7ZsZrE3h9RcNepmzyN0f0gCpjaqYs8ky5mdcmcPt9DAuXU0ICBg2EPwRMs4qP0
0+DK7PqpCbitzGScLvRUhiOB9BViRUUfY+FNceDZaVuxEg1gXmdLBTuvS5N1i5IXXHOXvYrORgY9
tDtVL5nckoQPrOHGjon1vb+YumjVqR3j0t/fjKWuag41jShhh8mbJkTGGOfp6habThoBvpAx3LG4
XaJywU5XI98fp6Si81/guLuP8IrtMvCeBsEWlpml+dg7030JjI4tim52V0Al095OEHK06QW2y6rh
nogLwHl1+2XWbnFvqPYwh7xd/fwjECAFHY0vv5+Uc4y6YF8vD3k46YgGW+MeLIjBt0wfAb6eJ+ZU
dxXcXI6ihnUCJ/aYltRDxsDR0u5ph6dJOzznngKdFH3NjWjeEFSi8+wAsGUuTp/CQSkWjecC2zGC
l7Td9y0tBWvc8XOpKzVhcYeP2GfbRYmfuxa+OxmF1++PIotfHm0OJy6jl9aK8rOgGbJBUpJ9Uv+/
0VC6TEz62smCw2dXCN56OrUstUEC2WCljTk5jVA8nrq8cbnTU5qy6K3bHHorjZu7Kq1rtofJg3UD
+TkYrZaUam3ejRZIb99bjGoEATyFLOpzRyolZ8n+0NKkXTkkGD06zYRjJe9ACDVZB1NcYoSI/eyL
yJxL5n8NdLoLr4Ve4gY5oWGLOiYKUeIO59iw+Qc45erlBelvCiWidzCA8ClYEdKb5tnao36BApoW
X3+vp8ui2gbFeCR0HetSBO/Nxh257QjXfcK9ASVCRa+ZbdgMJ9TBYoi3cSaiLicvjoEf6rtOJcWl
KFrEJghR6NJWgHUWKYtX/OUnnr1Xc683um+AqEpSqwgqec7p1oPSV5S+UA2QBxPm+P0iLR/z9qQZ
JDt5fyn9iVYZQ8+PuWRmVXdS3ckSeRSumo+ps8XHhIxu7aLhTesSri9JoGyIsb0fEPbd0tAlykwP
zTt4wddoiuMvS4d7p072i+LpUcMzIKgLWTjU16fvz+bFHTlGxfP3ZzCogcY3L2VdE31ZNxVH6Txj
TlkybQzz6rmLcxZjF79YSE/mwW0dhoQLYsrwlpopSOU1s8KI5NKcfHY302izynNv9eZLTXfZonN6
8QiMuQ5xIq5V6ug1aop2Q1tpyV1Pk2c7FLcu0tZf5IltOMhi/nzwHGP6ijvaq7R1dohu8ONWo89c
tq55E5aXHEnEeUS4j6WqRh5u1ufvj8BdUiREI/Ba/py8jUJ9OFDtfqPcMyzzN+adnwxA/Rvbln/y
Q+1fc9m+AdATCynKv45D2DLYLewtWLT4HpiBe5yH5nlaPtMIAVae1fR7saCWRDL/og1YvNrmtDgl
QucQu1HylpagjACdVHdWG74AueTwaUBsHw3LfddT8kJZjZ0LWUpkCeNhkoKhQYxmMfMsvg3mAT6E
tcwg3VuHafcYDv0PexE1R1Zto2VMxPn7JVk+MqxFIoR0equ8FubyzKjCNRv7YOdCvdSpEW2mWdiH
b96+EZfxJkPgfkhjUuCmsTr6EDeZHHo8QCT+EsJSycv3AUK2zJeSsirg/8+1wzZNRHE7ifiient8
nMCHiBZHY5OBpRJR+5CkbXKIdRzvhS+RHI7FV24jEp0gdjzoyH4bGAauyLCxPsYp3SRtBPXEL+Sp
MlW/IULN/hhljiBt6B7kJO27nvuAkYbul4Zbt8PMEdx7zRRcY6dfC2aB998vmeb878QeLc/e+Ctx
PVIIc9k9QK0jI1fLe+7AC4XqdCeqhO4eES0/BINukdKnSxLoj9+lad66wB/INDFmWFaGME/oSLKF
/k+nP5s+3K7+l7gO+79CoZRyHSFJdLBtXt0/gn6cIe/TLqmpWX3ZHqYy62/echt0Y/vYi7R9NDq/
2xuRPgap+Qmf/eA2aX+M8jw5M05/SJeDHhGwkoEYv7b//2khip4DfPkrL08EEVtf5VB5G9uZnLNV
J959ppl9wi22j2POdL/1ygQjSJBcvz8SnUfxHdk8oqrqT8Ycc7zI4wth0vkjBebPmk11HxWdt4Fw
AcRQds8++nrgV7m++S5MsRDK4jozXhL0lBmrt5E3g7/W1rltI/XSo0HbmkzzJCvENY9LtUnHWG/+
OQ3lO/2tSKegyP+Ou7T4VVN0OtJRuN8dZwkB/T8BT6RVK98t2nSNbnYtXSO9c2z88TE47xdq5ZfR
isPzQJjWwckwTJ3h/51qGNyePSIpJOpjwruzVv087GZ/5LAGkXiDNlFzMrXcdekiBSvlYzDuOQyQ
D1oT2ZllBQd7nIZU6vEvIkZ3NIEXNbyMtqK1fmnPl6uxbzW8BrTFpmmO5OE4r17qkNOCXtL0PGtT
ufjQgJSvg9KbD/M0jEiRI3i3oUeUq1Nl26kx90M+TFtZ7s1o7vZumL+HXnq1QvtiaW4n8mO3TlO9
SH/8Sb4oEr3BVyfL52kdJnggJWYLBhn90z+/6+afoXO860u6q7KV41mWVH+EzhVybnXrlNBUFkUM
CUufagqiez0Cwibt0VYgRUZVvXWkN9IrnxuIGIW3h9Njbss0ZUo5enK129YMZG9JqKNj6ITuXhRx
c8u86UXCfNzYgUSF1TYivOvSKrwrU1ww//yDOMvT9x+3D+gKTxKm43LiQUj/R5iOzFNWrsQlBB0m
yzNzpVn9joABP8WKhoybR8m1jIxbV/zkMUwu3y+m1NjCS1I8nEH3t6r9DUc+vhtpI4yjpDMwcvjR
1ms92VgRB3PjLp2AIcIPUvvhzS0isUlVSxOAnOkd0ip/MrNbwGmXBqFgYKqXmJQx+rEcb3XfAUTn
tD+zbj7FGWcVU8qJ4NH2tx1z1zY9aPFyCs27DCD1Csld6TfGVVU6wsfBJDFzo+i5CNJ9UUxPTZZc
WqMvToDBxlckLdsC0c1LNiQfhm3coibon0cMGc+9/5spTrP95/dbyv/KPdNCmabrWjZSGhR+f9w5
pQ6swKDJD7Zgq+qtq5bL+74ionmTXVIvV1bvJmvXG7jcdqOxgyo8GzvFiA0jm1wut90HuInZg64i
2856nyQHuz5kyQHTI5c5H7z6AGgJKUrYHKR7UC5IM+LNDk58dGGWCfitB1ShhnvgQlQdJcdYwyna
j5tUH7hyfSgRKohDrQ+dOAziwBPGRc6O4P/dHKr0YCxNy32XHjxvb3xfprmHCoNYiKspYOMsF+lF
XN68M52dQVwkaMd259EjC3ZttGVvxvq2UHziUXgPMm1fQpjOhPKWm6LfYw3hyovlKuEX8Hc5u+b7
lYQCrjLpULtHNkNTbTW/6CDRDP3n35xp/5lNxIKiBCWzJhWbTGxrSV77PystCVcT8FKga7K6WoIb
7OqI5XKr69Jrra6+IL3gGtLtltdIcmRZLnoNDdQBec1rFD3Xsr5W8jqlp/I4IOGur319ncIrFpCR
NK3waqiLFV5D69J1l9jCJbtcEx+ny5Wml3E6Q0ifp7MGgVz+v0uUZxkgTDtxxf0p/b6mDIDwkcuS
R0ce5/bYpUeAtlwmh2D0Pzv+t8mWq8sOHs5Sf1+TTojJsNyXLuPcfe6y8B5EdEirgx7p4x5me7lw
HI7lEQexOR7F9+VVTK6PLq/Vya6Y+JwAGTTzKUkZry9X3C0XiZQps03yms59cGmDi1MuVx0A+kBw
d8m/L60v6XxxNIv8co3ZFbxIDxgrQ/V+rYGeDtcSrtxwxUuRDFvSpZPhGgFJzaibrmF2DRiZ9Ffd
o5MgaeSqI8/kYYisS5PaCmnxgO3kIglDhRvbXQJreW3RV/FxulzS5Xu+KPc8TGebd3o6h/mGIJOe
IIrvSymyA04iONvqFPUnxvJJf4JiHH1fShLqcZzoCqbLK4T7mbdcHvx2uYLuoH0wS/tR7WeF0RJy
0l4hi2v2sBmgJGTAIqvDHB0SOoLVIfqZ94g6DlxDeWxDLBfHDv/weKyjkwO0lNfqZFUw/U/tfMog
cMynOD2H35dBra04PpxTde6CS6wINbnY5aUKLqpcrgLeyHyZy4urL/b3Fc3AXK5SX7g63vZpL340
vOu85W50yHIL4TyauH/L3VX/VSvyiLlMhlBhUM2QO/Wfjxhw8ayFZV+uqyxMOCS75lOeIdfDA+me
OZzEd7Gd49cCAcbaMzI7MMcK9z3yJWE41j2Fo2L0UXJEV1PR0Bkct44Y03u4AArGWx/sOknt4LBH
7hrbQT8R0umBSVYDuWNFDjyUGzZHlzPAXB/H0DRcvdiF/uD7VybI8H2MojwIknE3TmaEr7PrkZHY
xsW/pMj/V4GhLCVdadFFtKC5iT/KuqGe/TC2gVRBkdYH2+pOnid/M+gxsPNCqviXxe2/ygBluUqQ
WE8VQHCr+CNjuAMJQ2OYNO0cn/BPcolWtk7an0WFNT0i0ehxGrxwH1rtZ9liLLOVWb9O/bauyuAN
tUmgbzNyvVNZSXWMrPRnmaRoT4PUO8Y20YSmV9kP5TwmSwfpX/KRvyvc/yhhlOtq23Wg+5mKMuaP
sOYhzgYXyUe/9lp5GXhzTkxEQhK9bzQ7ASqmnmJqQx2ujB3vnTo1Zfk2FUV3ndBmzTHNi2wkejaD
SEXtUhs7Kj+5ZdriI16+TamwP3ynqjYlSZDbKg2hG1h9crRALQfhGFGVVr9Fg8bFxvy1HlrDXGe+
wWS8oadQONbMgIhg67hqzgZ5rKSkNx5Ke1Z60/VfHaqAtHB2UcZMXzF429Id3HmDPzBIh5/RVUv/
sySdowRlQu9X2LusET5ymPhqSXtnhqG4Rial1BDD768LOBzCSwnBqnqqHwkS6Z/vFk4Of1aNCmkA
SkdtW0oI6fwR9JtIEJZSYeBVZN0qXhgpBh4jsC7ajdAXII7QeuxgHN+bwH8Pop3oO2E5z3Ld4PDI
N0wUq0fXZTf3ywoNWUqh1lfMGpqKA205Tv2tJbIGlS9GmiCd32o3nlc58VCbLkc4QxyCc6Jl2V6Z
oOrnQMYoB3AJOQRJAMUp7ru2zY92XUd7HCPeS9OUT2BIu58pvhiToWdy18yxfMfdFgHSqNIfJuYI
E2Reby/ToaWEnCbGRzo0z02foUFcctY9CAJbSZ7EDbTDvdkGasU4jXFJ44vHWNryfkRLW9abUDcw
pAtxJlADQr8ZGCc9l8ap55wA7ZAx8TBoJE2G9k6O0YljNkQDLtFsET4RdLqNGs5hkLzqR5gKVL8Y
X5UvOFY5WXuXtibq5kiiVgVWkhY3UzQXThHli+x8+djWzpoxrj72Ch04Ztp7tFjRi6qM6miaYcpk
9sScbtzHOqGvFarhAAHO2g4BshPPECX9HOAOAWvGU6RGJLIitMiU4qOIu/6eDote0Rw+GFrnZzC5
7b8kSVtLFfwfzzSnWUtKh4VPeLb1Z2xxqZTsMBKSDJKJZ7YF+d3I3zbwWmkcQ2LphvqgCDgA+OBH
u4SoglVL630bd5W/7lTg3hWGfY1gEUdT9h7MGPz0/AUibVoyICM3O4xgiS5Ta2xgIaIvIfAvb4V/
P5I4lwmruxjRm5K+x3FlrbrK4w0TCwIJQmpoReZnEwMic0/AD98Nm5SWXnsM1UgAQhZIRPQ/P3H2
sob98X5YptCu7QgCdbT444ET5DCSKsFRyauAuweWN52Mocd7brnGegiGd08iP/bDbgBFArZY4RG5
wwJ1dsjkuLi81YdKdgN6iP5/ODuz5baVLIt+ESIwZGJ4FQkSnCRRs/yC8LV9Mc8zvr4XaFeXLTmk
6I44ZkjyrTLEIZF5zt5rP4dpMOGdUMU11qx4rZL8CV5a/9HiC4UwDvBsXMuQl1k2U/nQm3vVMJ8w
6iqgkLjzRKr2GK8ZUWsb8K4KCP9bfwaXGaflOVb5sCsaFIIqtNKvwCeghSbEZlWJdRdErwAQzJ3v
OBGoFS2+TkS4H1WR/xtrnb1WkDJ9dhf92/NmGDprlepYPG1vmk8MIGLN95MCazFaS9anBjJNUHyp
miUFfmntyiHzd6mmHnTW+RMN9H3xdSC4J0EVHdsrExod82U7f+QD+6OIX2Oak3oon5DJ6quh3+Rd
Dh2r1eiXqKDtCst3aJrY+tomBXJvDjikG3WaecKkjygYXI3Tvcq6wV9XkMc59YTAalwgDdIvkblE
jAEESCNaxHXLMgfK0p20HjxTD3DUZyKE6srItg4b2q2v2Yu4yPyniI3uqOnp2hAovVTVzJ9oJd8q
iVbe+oZ23RX5EUN4c9f10XXJSGb18ftTe3c2gu9o0D8gTFyogOuWjd1vZ6MEA4sq2HithBr1x7G3
ol2dwMFpE+eQVxG7MBFmaBJBxhOwcCiCaTh2rfU1peHBb2XVnPnqaOXTKtmY2GBJZBlMD1dY9Nm9
629XKhx9aUQC/2dz9eeVov1AxgICBPdnOAI1DBk3hqvMibUH3yq/Dmhejl3Flo+ZleFCWdnVxAve
OLN6b+Zm5xZDnzKmi78AFEGl02UoACvf+KSt924jzPNp63T1VNugUWC+2Qj7GQgCv22KVTSDylQl
YY8JgerroCkgwOJwXZUZ/vxPXsVll/fnKsMEVeo2+03+aPqbVabMW1FPcND4t6qtPxch8waGWhDu
OkEoYqVJsdH7tISxB+A3nyd9J0b5CqUUjH+j6MykgHF8clHvP8I02Gi3Sa5IqJZ4s73r46Ku9Qlg
WmxygrWq7pQQhrQLGPq5E3FxXqh1465M4xZbk9gNU/f4yRW82xybgoR6U5NSN2xbU99cQduqsM+Z
O6/SGJSFQ6IJuAIfUhv/lEAqvy2EZKSd9DsGY9w2w/GZOYLXm8T4jTXhMB9fj1xehjcvk8P7QrVN
y3I023rzYbM7lM56GtGICLtTaPbVNk+6GP99ar2mNYFHSJx3ah5lJ8bbDzCptWfw/qTSxEKeEmW2
9gD6n82sT3c0BDVGTEm4MUkLNBFBHmBuhei0HJIdZKN1bqtF/u3YP2kyHBJmKIaxY8MHwxiBm/Tv
Wpkr/9rVCRto+EQs78usj2DJGtimNNYVsjLoW4xD91Iuo+vLg2OB88tMqXscBK272m4cN57D25SJ
0LVBPOpVro7Ry2xgZVGabjhcpBSXByVqfwg7873B4BD78fP6l0XMlNLgTkFbl8zTt625qhaiQSVA
21A3V0S4MmhtdXTVuqXcYFPajF3t3IUVtGp0+ocxVEKAaC9JZqy7qGyOxIQa18PY4u3LEGoiwCS+
W4vsm48vU3+/N7J0zjrcdCyulrvanytYFiK4jUqEoYOFEZI1kn1HPbVPs4/OIiMPKpgK/YxAQDun
ccYBp0jWFk/+VZ3499wEmHEUBSk0diKZycBoE9NMa8jRQPPzINl4MoQUqA8d4sM+vnjtLxfP3k3l
6GCoOqfbN0uMEil6xL4C8xZTV1DpWJq6bnxoHYtml5J9xzALngxBfloT/crJhsZZVE24nKESfHwt
xrsztsnGB30Sn2qhsna9fSITkTiaYHRCyy7D6nNVpM70NATo9xwpB0IqsOgrRbpvbC296QM6bnDH
n1TfYUYYR/oxqWx5djoNCJYVfAf4puzMvNYJ9QhnV9fSF7+taOD5Tn1W5yBeFbr5CoP9mPVsXEOr
j17STiWj1YCClVRyPGaZ+QoE3Tp1ZQ0zHZ37hmkIfMi0QeLw//j1WUF4z9uLBe9tswXfdJJWdZau
at3+Mc/SOpFl73scDDToZEKhBeSUmxqA0dkpdEEy9tg/ayaqAL+TET3CEEVaXd741eIH6EP7XpET
gjL5SgsnPSUcAVeNEoFEXL6l/W/tGVZ1d6aGPH9WM+uY2XSs6xQ1f9DopeWSHeJyhAmF9tUis2mY
1KPAC1VgNhH/546HubRwcQvwUcJ393ZnOCpFFdVanSDJT7e83MW9FofRjZjxnzchSqbYqD0xTuoh
zKrXUhqnXtWjF6Ubj/7cvXTddKzNUdwkTB7Xsq/IRNUFigJ2cMwFJwJqSRRvhh8ge+wvH79y1vs9
DNsX0xD6ZcvFrenPFWDiqQwHCaHM74A2zyUXYQUvWJjpWGbE19Bgs7e+hFLJ225c6WXxAgKxPalz
gb6zSUmXDMkyasc4enH6Bi2uTE/h0tJIJwf/HjEZUgERkBDCjA2Tjp8tx4No/RkecdQ9DgVC7aYk
XlRf1RWbO78mPMc3dJwpAbGWmeacc1yAa2mV1nWjBOWe4KoAZGOn3ovMaK4Ap4+bYJDBumrt/DoQ
LedQMD0qyVdKExhPeItfo6R56JkkrXo84ldV0TT4ErT6HFll6dko3YeuWZznzQOjKWuXQBXd6F0i
9xO0IqsIjdfS8M2tyXAA5WGWsV8OEQKhynHjMGl2MlsQ9G5eNrPLExiC2IKK7iO9e3Iiu4e8pM33
mlKKNRwdc/vxi/i3ZZz1BxKVrhnMb8WyGftty9xNCeHHugrnnnhoWfrmOe/r72qOmT5H7LpN5G02
67SG4zEByUBHWIz6GYqp8Wgjjunyeg8uwr8bya0hHcG5TQkJPBQ2UvkB9/PlO5pC8yebROfdbshi
42tYOkNnh93QZSD923XnTVyWE3ZhQpKa8cZBpXtdafuQ5ZVeDy2SOIqzs4S/NcSF/W/TG5ukg0sR
+lFyRCBQ7GMzBagYtNF97H8XIU1lB/UIM12+UtJ0OgSwjqaawFeziF4VDuP3JsDGdWi16t08keZc
Ac/yKhzi5/JIOzK/4j79TPOrui0KbHdT4xDzF9GjttKhug0CcVYnmAvCWdDOdmdC2Gy+xXE537SR
ot72uB6uLKcUr3Sm0nWZp7y1MkQdczSP9prsGHHV8sviicBKlgjPyttHHX/xCcGMdYqt1kLLK0yG
dg6CO+60GKPk19hEDaBzZlgbxEZAcdEkDkMLHfngt2eyI/4l+cC5jbOaWzPiuYeCHhoagVyya8TV
3/R67olzqhJMQC81Vwj/gbxptomFecxp0NIhjGsi3djQ1cRg0iOySIy+uNUy5akFnPwtsstvJO5h
89B9npLzx29hQ1uOIX/sRGkaO5yuhSUdizfxslD99l6oNLMXCmw+CDkAqlcTMi4w4zimgjXiF8qo
1gEfOW0dDWvfXENkCLj4AGuRS9jWgOe2cSdir5ulNOGOjWuIpeSlLAiPwk0UN7tUAbUYjfelAIJ1
Cg0h18JsrCBddYEGUrV0W4k/CFLYUiPftqAZ3L51CXrDEaTjmW1dkbshc0cU+UCAgT0ba4okTmps
flUfrSkE7o5Y6c6qUjnJ449dachqLxVgdg+Wynokwmub8FR1qfpSpQIwce0nLgnCdsIpcamZANnB
HSvwO243uKB+Wn2pyXbx65X8EMOl7TaX0iKoOUTsuiOUVtulkktFtksF6Ay0pYxLAVIPeJ8ixnWx
dgGNpPTYJdZEjd0pdolctJx1wc1qWmeCLBCcnOumXafFOgJpGK9j5h3+ih5fhghxAd6s8PBDns9J
vMivfM+GrwHjkdc1WM/pWlRrHNQsqDE2eG2NthP/HeEbsbUWgQu0hpovNfAaN27+lLClaVyonRB+
8SUYkysnN+UVnHiK3ECCGVqKNvHSKeYl4+WWS1WXyme3kTi63U66DZE5LdpIcKouBjXtUhNQZZpj
kbsITyIXxSJDH0oDvEi2QbNGs9rm655BHg0oousdxDorZFa1ujwud+5pecwtdCnAnonTWconUblf
qlHXFbw5uVSh8Fe8LddW4lITL+iwPA6U7tYD7YPlceR11LkSzC9c1VKoQyg1oovkLsnItov+lIr5
L1EZw6GPkHsT3+E6lqv1roUCvndVjTWLRpA7lEt1l5pj13bWuG24Q+VinYq1IP13WrfkjsHGZsXk
deXV9TmorTSmtSQQEGK7cvpPdtJ0Iv+yELCP0gRjcxoWl23/bwsBlickepkGLBFqsroNYoDDUD88
o/KGyWsgscF8xLYR7expKX/aldYO2aEd7xHHjc1+bva5v2+0PQgdAl374dDkhxHTO3Lq+DgPRLwe
qRImbXzs9aPdLFUFp1k/UmV16ggJDE41R9FL9dVpUJeaLmUsWKCT5Z/0y6PDOI8gh/Ka0b3ikP61
qcprpvdUU14zve/K66G8LpUTVV+qVU5UD5hjmTa6Df/NpQbtRE0AmJnja9zHTmZ4MurlMRVH//Ko
dkfK0XAC1KV5JuyvfJ2sWF1VTlOcM1CtxIVM8T1Qdv0K66R+O8vyuTRwXi3DW6U8Mrl1mNDyxbwM
b0PnSBKrYh+dS+kZKpClxuE0MbAdlmqHU32pxjyNyTW31wXnSCyheWqT65gRekL+wylPrskqDEyE
8Eud2azb8mReSomvF0L5sNL6ky5Pc38aLzXJk2ExbDt16a8arSNVpSfIWa11FPCzxiMJdFRYHCf/
QA3+IdWW8uuDDQAhOhDBYMq9ER2UASXiUsSDz2CalB1pXZBkZLcDURk9D9mOqn0ErB45ESRljZ1X
4ukmO4HgYgOI6icbNE17v9MxOKgyhKOfIYX5dggxqnMvY72rV6inlDUD2V0/SJX41h12HwoIfQRa
lxbs0l1fCiZgkC01+tvZB+S0LYxtSKTfsGV8qjBBjbYJ3jd1KbPd1PlmqjYGWQVr09gIY4N36mc1
KSYRUjpwlG3JzbHMbRV5slyK8IgcO670COyIQrbyS4Xlr+pJDCR7FHGw3Jnhng57LmJnM8wKtn+9
Qk2cazuq1HYwSpJ2F7W7wPFCQhX4dTiHItRvvVLzptZTUo+0Kmrytyk6BWMb8IsUS/nhFhMf1agb
2W6g0uFbjIjy2FCSX4Rfy9jQEP9ZXbOl5nkpaBipq9iD8wA1JLSR9X28LbHf9cdo7SJa5GTLsGTZ
oPy5KymnMs3wOVfQY3Xa8kIN7xn2hPd+bbj9MGQeMJrwGruy6tJhYVVqNONFsc6BBmjHZ/eFBPJs
2UaxtVXkMtJkTesDtqlYPi4BvP99SDn4ryzrxbFeku4l6/i/eZmDl6p70YIX41LAGvGpXqyqz0r6
bIqnbn426icEcpQvniy+9h+pcHok5DA8x9Njkz6m0yNuY0s8UE3z0DUPYfAQB4ja7+nqyfzeupRt
IZ1eKh7uDHFukjspzoUBxgxHellkwPEj075PJgWmUeH/iM0ofwRQ69VYwG/tAfcyXdR4lTKYuPv4
hXjfqLQMyfBOOHSzhbTfTubVvsEB6aO9lcT8knvTHC4PUwoYrEghvRck5LXjpD+ppQn6uJXaoari
19phuwiNy1gPLIyqhgewAa8HAiyJXyYUumsblOSOILMrFexErRvaRvrAKOJiwbwWmXru0pkV2EkO
mRzV8+VHDd9eWZgDwW+HDoQ8GwCVYmmuZUf2/TQS99IChkn9+IkoDHmA7vj7Q6St8yV1Y660q14f
uP2AIudUHRB3o9gPdpdVsONrdjTYW9b4fz3ZlNljPYKj/fh51ZbG1B/bbod3uC5ZmFSLt/nbaSDS
9K4cnLpb0avBfuwrT6If/g1nwbklh+MSRbcFSgNgFnDyyo6swI8vQH+3MoIcsvnDKJzXVbPfDFEC
ZNSNpsAuNSKf/WVAuDyNeZJ5Gn8hibRsOFD0xmW4KSvV1W1riedAKDMXTrUe9GDd4xWD8ma7dvea
kSUSps+tL/SNPgTfFIOGkN9P5R1EDO/jK3+3T+Gi6exyVqHTi1jkzYWHI8nx4FO7FUFrBIOZpNtF
GYQSRofwAozvqRFOJ9Ji00+eMWM5zf/xktFpY4xto/g0dOtdz55gKPCxHTk+BlF9NeQcY6xW3dQE
bqKWBAnRwPByopZ2WiF3YQiXuGnwHzTEp62QNjmH5Vtr6X4kvf/DtwfMh+2k77VaL72iXWiLU4cF
VydBuFdba+sbkM0Q38Pro0fUdtGARNBObnEt8Ymv5hGgjf7FiNDZpVoj97WAtfTxky2XZ/PtLw3G
BbkkkleCv94825gdpkxEBFM5tM7cIQyHQ+QDL+unoHObUAt2GD7ik+0zFLaH8MxHBahkbd3hRVDX
l1D0siYzArY860RLAuhs01S0h7xxL8fp3MFVh/gdeh4BhZzn1CI5zTLZ923TXFmuntTxbhi1f0So
N0zGg+ZmwGYOravLQ+6fGaJ9Alz2dICqXUUfADYCG4lp8kkIrlXdNSeY707IwcpUw+2U2P3Zkauy
jfoXo/cwdqrPClNydAQQx8AQfHYvu/TD3zyFtm5ppi2kriMdfjPrkX0DY93O85UZRwY9Y7KAVS0j
6S1swtsoRw4xsCv3hmyAGK8k3T02VSTvSZ/fzd2sX00I7D1H6aPzoE9ooCTbcdZBYG91bDHeJjF4
MzVTuxHFUGAOSDC39X38aNd1vFFtZz70PRhtp9IKDS2yFm6KALvUZUDTk0DtDn6uk27n2GvNB0l6
Ec7UlSg8/P1fL98Nse5s69KvVpmVkBJdq5pHJDHEsWUkHpAj8dmHTX//vnP4bKNnMw1i1PQ3rbXY
aTDVmSHMXaLioUg8dkULS0jHTnf5NkfCJ6Ogu60cNpWRYkv2I5AXEfSb9AQgHeU9ASMpybBfAGuK
Wj00VQGuOt2l1mBeBzIZboL5gBYGli6eMVQqxe0QTQH0o9otYqI9QNKMu2AmaTxWLUypxie/5Pvd
KTIQk6XT1KUlbHHZBf125Op908zLxMB9UIp5GybpsDMj82WSxStvjp+fD0tMd1HRj2sB3v4QmP64
9y2Y6RBI508kO/L9Crc0A1HgcSm4Cd5OdkyBsMaqJsiqHUmN+HHtDXGgd1M1EIcWpuH1pA7Aqi3z
14MM6oGwq5JtGmEAbEZWdRQC0rVudMOon2m/9/sKKzAke76NDAlibnaIBzq0gSBytUWdZca59TAT
ClYSiXKvpmSbj75SsbfTXmu/lXctMeJXlVOnN85ZAqB4Zv5VbExd1+AWzS39Dz4yoCxWBUwSCEbO
A8mzw3VU5NM2VZ5RjBa7gGxP+mqNyUSi5Jaf2y1BUop5TuLxOYha9dBjsvpkE/v+FrsM+ZjFmwaq
MTaxyy34t5cXcW2UIqorVnKWD3ESOwxm541YcILR4F+l6gRWaa4r/IP5dZhzWAiX+PGJFLsxG+91
Uz7aUiZn7KKR5J5gJJ0ryk7CCoeLNwL4vkH/QOp34X686mvLkvTHksWVI7rTuNOy/L7bneBRyosu
G6FkdWG3bed6ppurP6bYv2j+YINKstK8JeMI+LgTPElUf2BseJdYqH856vYEZi+x9JaOD7Il3ata
kjg+vkj93a2JizQlbUualyZb0ze3ptiaJ8MvgYW1Ewjuwlw2qYENLlSlTQLXybqeOnSJ+Ndd8kZj
0D/FtEoWNjtsH4WkzxdZZfV20DoBrYlOVT5kx9hBBahP/ivgp5uWbcYnbwrt3cRyuWrEQ5rKuobe
7M3EkjtdMDe1ka1i9XIUBr9pS3JFGiMlvhJe7YrhybCT7SFvoCGa1bSVlUBvk1nTMbcVr0YsiWWt
I6Z8gI398ZP6foDO5QEGEEjVUKq9W5JmcAKOHcI9DDu/fASeTzTdUMfbsvcHVzQGXTfRzCffJBIU
k+W13rPPiRudzY49fVGjDliqT2BgIUxGNKBmPEfaX6Np1D95Io13G1iu1Fmmvrq6aGwub4/fP10Z
qXFjDR83nKL2GpeavXIaFBBWImucnaJOr2xrzja11urrUCOADWk5DIyeneGsp/IWdxjB2EGurduy
xzcaEmlcO5N1okW23BRsEDxdz4Q0zDTVzZAFXAeZYfAWouepK8oVBC/7Kawqxkyar92bgs5zP3HT
1ZXIIUpG5hsrNMQn7/v3yl347kgrFy8LjXuApn8uK2pWToVmE5M0xcAXuiK2iYpte7dXr7LI+BYj
ytpg66e107vS57e1U/BzH79PzL+sEDB0Wdhw0vB2eXtATxWlsVMtW4A04UbVCX0i4cFr5TIXLspg
DxtXP6WhfVWnAf0dLNUbJvnxI1kq38jSqb9DasFbMtTHRoXbOuR4fXGZj5wgxT9FY+VnNIHVTTcn
zRUfJPUwBsglpjob7sHSo6Sj603MOH3T5moMm+kIDaC8doKOINIMNsS0GMDasiOTBcp4kqIwDSv0
sfDOd7bdqrdGajgPSlXGVwYCQygDsf9gWdzCGsMpdpe/FWobuxhG4jZHNGLRUO8AK3isjbEXkMez
9kfDuplD5RioZfVkIUvWslBdEproOkfaHbN5upccSCcVLwjnQefOrMwJGRSJjx+/IAhr36/Zkrse
TBUUN5Z4O4yE5tx1+pyUoAMZKM+Bc7JF5ZwuX5WiO+MrGgBPZou1SNcWUxE1tkthKprbXe94o+Px
3mkXU5FC76hFo7PFVDQZS+ErgjlM3kncWciWS9IqNSaxcEu0M+YahazE15/GGh5x1eCtwVhD4arB
XjNmS+GtwVhDSe2/xppFxfQfb83/Gmv837w1ZrP9aawprMVbg6vmp7cGv7ikg/bLWzNgyLp4a3z5
y1hj/81Yg7cmobrFWxORTtYdhuCIsYZCkPSzaMz+bqzBVZOQqwvVJ1t6s+B9YmiSn7yE1vtX0GDp
Zbsg0bM4KAP+/GAnJPm1kGhKEPwo41PuQMcGIcNxsm/7biAIjqntS1TPyBisfhvAfgYUZ8+Hy0NX
pyqyecJuK3AQ2P2iAVmHZrDq6eJrq2urEsbQWswFHtwySG7Q6sU3dHW+h+niwv/fH11+Xte1T5xp
k7qXvyAX5d9Rn2AXx9GmcXIQnx04YZt8vENOxxTJ3MQx68WB/7bK4vHJCeJvRSNjd44n/74bdIC9
0Qz6Uw72PsB8sJpG87bXl4TfWM0f9VwRh65f4r/qPH9UrUg/2d/MhuWkqJzkCxFpX/1uyr5x+j/2
bFseaz+/vwjByxxonuJgk3Qinf1lqz9qjV6dnSav/5VqpV4lYhxPiQSN2M7YQcs2Kx8+/vRd2mB/
bpiEMGlWqiS3a7rztilBEHya95UOAqwlU1jNEvCUcdbea+zscjzcHtxJ+960YkI42zm65+4Lo3SI
Mk9mfbSPqxyXmA4UuWZl+wJ74tCYSKnDFp7+ZM3aTRi8OtCqAY5M1+XUt0fm0cEpnOmflYUTvqjD
0LnQTHOvarV25WsAFHoVzSk8FfPGNrJsXzUtg3ynTx4DO/22/OkZ/a/YX1k3iUSiU+Z09jvVAULU
i70uS0KZmISXmdocVPOrtqDU0hbjsE0gLuiZCSDxFBivgVS+o7Jp/6lDcTtkyjdsT/NdQTLuleiI
4wXpo3yioMNF9W65Myw6xEsDCA2DId98WFRuggphpeVq0PSS7ZJgIbf04oYWQle4M1tUZ12ZDLBd
Gv81yaWXyhaDuotYkaoRap+iCnXdBg/yOGwyY6l+2DjOxk4QnWwtZ0Nig0i2/rQ16q09LZWa2/hS
Q+h1l1Ik/XSPqkKP+MRh8GThGZdqBk/j57gzCq8YvLHwevIVyU8tvGjw2sILBk8EXll4eYEo0UsL
L5VbDCbDpUK51cetVk4winB1wcHkVNikN5LLq7cGwKp660xbvd5m5lZO28TcRpfqQ6+9VB16drFU
GXr94NEzaQdkBGjW9MKrl2xdbyqWQo+RghgtliLgNeSXCDyl94zAc3pPCzywDmPgzYHXEzgdeIHc
Ur5Yah63ZF/hRpFAQdcFatZ4m8ZbcKZUYm9KbakJUH2+GbrNEG66kMnDJ8eWv5wIkPfSF1z0OKpO
d/DPBdSCxpzancpnLDF7r5MkHreVCV2wjO4lsCs1nDZV7czPRRCVjCjRG9dEibmJHiXg0p1uXRkm
LicaNk9F2ID8khi3eukzHQ/7k0wUwixawz9/vHq8V1RC6mLeoQqGVVgnL32C37eyfMJLjvcRs2wL
kscEn2HMOBwqRlXtoZJgORjjXRyZ/R26aWerFY+oWsQ5H0blE7vFe00TRjwHbZpOJ4h52ltfmJaM
s0iGRAGpQiMgDcviZBIaqwy8jDI1cjL5gGJFBLV6cUpwErzBbBtNNAJSeHdBMX2JjSU6sEvgO1vz
FYAoHateY+5ik/xOPZ6d1zYVZ7t2yk/6F/SG3i0KGB9ZFFRhAXR4J2xqgzxt8tEIVsOMK2wVgPPZ
gtae1rZaaUjTOlg/Ra8fnEHozCt56Ay0HKFJutvlLwoZGocoQ+VMksmGTCdzP/dGhcurIOM8z3JA
UQHTsaUXaSwPTVU3N100fwebLDdVY7UHurbd4fJVpw0vxdC0W7MFMV+YMR1yuAddQb5hWXaeMgui
HoreP7SiR5fux8PGJOaOnVHqQJJi2Hx1+TJXs2avWpua1Bn7viicsdgGpaK6bPkkyPVSHslHyzlJ
JgzyGohyl59NU1yuEU+G63mhno2Faa4qjg6uHdbadWz7cKAmE7h6aIS3FYS/VVD3gH8Dpg+Xn4Gh
dG5QJCrNf34Qo8OZ+oIAW1KZia1CP+LbfPA1fs91ZxgWICoezJKYVGWBSM+jG8dWeVYzAuBI9RmY
8JDdnHXNdY0A9xAaWnULJpGkjZHcxNRRNm2rdZ7wi/ZBMwgf6Qubto78EeXok9IZwmQdJaM3OKp1
RfvdWOdTz/xVaj24IXAEhrEQv2ArGG0BahZcpZUSqMSdbT+Gzl4Gs7jPfNKORcypIDWjWy1RSBYB
jHEkXINgjk7XQfk47E3MJn4xh8FajzoKiI4mCJQiVu3EUh8auw5uc0PRn4TzVUgze8zA3wWRb3iJ
aML9gBNrf/kKPdmvr8qscrgl99WmQA58sLK5WVVtae/Kch4A2NLfbfW2P4xLbm6HH+GQwUAERT07
W8jFV9hR4y9MONJN77TTbk7YXWFMfKZVesrCGBmh3xscvBof94uYkj1QYhW4G7A1st/qf1SHc2Iz
2ddTFCe8Jnl7bXN/vHxXTdm8tivcTibh5pxpNNFeqbLVAPyL/iqsbyqpZPc4JqcHS6XxhNr2tnUY
Q5jmDH/cbAqaAAwBC4aovVEMe9yjw5657a+v9G4c9rnDm1hjkIBJbZrOfVvOZ7vTvimiEXthO9P5
58/TBi1z4Rwv311+PqHhsqMWarKY95bP1LZ10uk2Gqpsr+ncVibTGp/Y7pwdy4KwqNGjCIzK3ydB
TzLMrM4AU1OAYFfR8tPo8tMQLjjMG3G4iFgtIKzbqVAJqoKMfPr50PTzJlcCnHWFbG5KExgAfVKJ
RVFZHDSoHVSWNo6RI8lzZW+NW8ybN1WfNSdHXZJWgW447cDvoz/PvuCJM/V2oRJa+6raXb4h+Bev
gdypUyc0LxDL9n/QSDpMp9dqCrNHJQ827O7sl5p+bFVGwy5TOOIzF42DyjlUaB37q8uPZnTex8tD
F32pBhsgXCV6wtQXluXQWixZHJnyJThggIvtdOWvB3v51nYAaleJGLbdOFeHtiq+dwvgiXdmjp06
UV3T6ML7obahX2fVzQUyiDpR3/YRieB4hONdoADJMwPcwK1ZAjphxbyyQyPYtfRjyKg1y1s1gGOe
1v01G7sfFp7Wu8ogzRDvdXNMiCDYI0i/R2HT4DezmGTkOMniRoExYnCazkIz3zr8g96sE/MgCI84
OXkcIXbTlve5akxXuR4GyC81lH9GgAC86uZDQq7BfiZsBO/IdETwjAxn+erygB2aTdZkzKjPrGdb
iXLwKSHYCaWWJ5Hrxj4v+keARfNBkRZTEg5xKwxg88G65N3Yc0Fkoak/lVn2XJlOtQpbPUGS6HME
K0V424zhwSiaeq+2fbESGZ5yrI1kHrU+OrLWBtQMjJa9S6HiUIpguNitUd0Iq6rcrk0Jbexq5aqU
gXriiQEol6YEj2CtYeZurYtx2hsZ2RA+1O/rvuyLa0UkwbXF+VxbkanYzUrphmgnNj5ssodogPyB
F6pZGRVgmRCP81UvNIeMp/rXQ0esAPHpPTxNOa9GO6iXO0XYekWWfRPLZyEm9xLyQpl7iRk3N4EE
TyXYWexnJaQdFsT/WKP40aiVeO2FSTpyMIVPVbTzS16NybbgoMTp/PNByfxaWcnMXll8BnZBUMak
WJVL2FyCTXMu6gMGap+Ermu8ZJ1cCyPnTbGCk5WMX50oDEnEacLbAFGqEylyX8rBv6N/ddTIBnY1
pZebOZzH63HhXk7TPK7tjog3e1Z3DD3AOtpExSqJyDe4n6r1ZBUTukjfOCVxttOybkIw2P9wFM4G
ooyhOiwNKXptd5oRIJqLhb8HEPXdgJjvjjGjtqQjd0ETQXQPYhIl1DQixAwb/54u5T9qElv/yCCH
URaQlNYTqE6sxoJK6e2jjiF9XY2kO4yhCq7BKb43tSAs0gpfUh+akm8yQoGCstJpiPECw9nNMsU8
/PehJPLiEJdSRfwak6cdGN9mU5T3YhTGTjOA/hcwjLeMUuxDFykWb2r9btQysSsia7rhrIiUyCRl
FwvI9MkE/y9NZmb46B5sS+f49q5VBfTetNsOCHxIZ/s6rHWPp1Rdq1ii7ahAbNwdDAylK/63BDU5
S1aZhX61n5lCa9OpiuMvZDB1q6p37otG/6IyzPtkH2y+20qa8BE4XnJrga1FgNOfZ4lRmnU5smiC
8uZET2pmuCsmZY+1TbkVXYtkIrTEKs6FWA01oSbMdZv/Yey8luRGsmz7K231jh5oMTbdD6EQWqSi
eIGRrCS0csChvv4uRNVMF5NlzGt1LIxJZpEZEQiH+zl7r32oB2E9NnEycGCM8Zg6yDkSlVMhrdrL
H1j6qY2vxnTNFJ6NonUxHWhbXO8PcWbnx9zqDlmSNX/8FqRvJF9Kjt9/3i/852E0ih5Z8U3i8l5w
uu8/tQnDjprGyaHtY/e5TaY1I/j+kxMTrNzEBU14IjaE0XED6fN4OU06WXRwPpO+6w5lzBQv60Xm
o90gw7oLPSy+7mlwtEuSOu1aFdLgoOSSklZFxQbnHNsMLWAsiumjiQFGjPXjVPOhB1hY9O/0xn7u
9vN2OJj2gDchSGKs9uPb4SpFUJOulS3dOQeJ2wyhMlLvztx12dE4o36DNkZ44FraiNhIb63omDGJ
Skhz4e0iXVmbaDATEDHR61i2bBq+oRvSzVmXLUmZDQpPPfLv5qtIVM2mHPXo5rDgWmJKLo3OLBgY
efjYe3axywCZN6VDzCMS5KSwindsjM7P3fXZFsRBVqPLzXj4zZBosPUgVcXEXLV2GVfNU9fSacYd
uwlq8HY5MCgP0eJciBn/qJDwBg/L31zoGSnaNEE2PyJmpEx3Jc8oGpXuTzkjV0bsbJAzUibxhnc5
I4rGJJ1FjYgZo+FPMWMXbJhPtvf6Q8yInrGkDxtv5bA1qlnJSGXWNqGqXXjXMwbhn0pGxIzAToe4
GDcgo4FuOtHx/lAq2KyCdS15yd1RuUh4ru9gv37mtXHtYLTkP9di3v62M562ihLkBDuAXPeym+02
X5PcdT7VM0AzSj1nT39gjrtKd3xog3UiVLkXrmz2jrEYGglkft7zTEK+17Cw9bfn1VkU4vHDIXLg
3X7bxMLgTpBzQRR93ScMfxEjN60yPFgqcDCly74ZpRgf7r8VOhViu9iuIAs0CFXi8KRUtnYjLtK4
qKF+GciDNOglXjXX/F7BlvXJT7A3KaSLhQYEZh7ETPu6gitXJMGpTlttYUyKd+lUrTwNJBUuoymf
vuA+3jcYzF70XlG3NEyHReDmX7Q6BQk4Pzip/bkJigj4Vf+SqtE3p86LC26h+DikMBSyYGVXbMTJ
mM+vVuE+C83p912sCs7Z9MKKvhN0jt3wVMYtU/BG9bOqnA2YUn7WZB2fiVnfVYkNwze8KLSK3+m2
GD8pyGxPsx3L5JWAavrTdJslrUfyQXJxM4pua8sIU5yIRhTiBGqHc+c59YpjThKCO5Tq2pyUcecM
pTktzLhHr4j6XzevssOwwvTP2A4TxhjOzIsCpp3WSjYBtfYF7QJdMZV0jKkKgVS7QveBoVaPPcOh
iZzlQZXGc2HTvY6kp/5u9EyyjJ7oJ4nOvLehvGoo8pb2nKSQ09VlP2jm60wnHqHqao2OW0723jBU
Dw0v367wiHcJCVJFF7fVJrpJBdDKRXEnfbVVqB7h04y00/tb02NVCmqHNo0aNCtDet9qjx1LUgnz
1gfAU2rjqIYa8Tyymz8RMU6SNCIVdorVcWU5cF+DrgxOZYvEpjK/2nnK5gPP2wM+MHqE2vSl6MZt
aUnVRB9cBvhaCOyVgJhOWYpxpOgdB7wnX5Ls4/klQBOo15ZHaoi+jN3EJEdMJdCccG0MMyJeN6Od
XOEl0KVleLZPe/jA4IIP9wc7UmNfUwG3aOxb1hoZfy+uLD6OtFtOJJbFUD4a6efcE5c2BwoOsjGQ
6lLnLxP63soSbBl6m9D9BrlGTgscKAfv78A8bRVnWgEIL22WYDzrTVeNlj+QAUFjSYvPOo17LjaP
zgEPcTx6x8HkUjCyYoSVaXVPhbK11Up/vCMpQQl8dWj85KbcSokjtf+/h0bVPv76Sv9ZgGJj8NOB
77CHUTH7vRFRqanQk6azUSnmxskKUsHhPXPOQw9xjSl+frQSObxAG37qLOg7ycg4Rqnr7yWC4JtZ
jAR7NMSMW1bxHIfGnrNM9dWLk8UUkyFmBS+trn+NZk+cWZnvjPfvoIofJiozOABqBu5uk3ug8+Zn
T4LBIyehapY5sJKNCxqOFv5Mk2LftZIJS7fGxmxjTXn3kHTDiAasgUprFB7gMJsoDW7ncsDVVQTt
BBzHyUh8Incgnn+lhL3CyqNlW73Ss1NdDPiOOgceGHv0Rs0ffv1GcNv+aaFHsMqo3tYduA8/8SfA
jlsadn7eiSgeT64xarsggpaCOCVaDp5b7ERhihuOV5U41NJP0BbsOtBO53zU9hK8683oagCtADaW
k1Fig7NgzrLzUw/5HJYsvC8ybR8iFERnoPjTk52h1nPt3sMyZV5U2nkHRdTGISUEGyBtH6zuX9pB
9Uqua3GwczrlkRJLf4rK70jn66tQz0Iti0tdFaTDQHy8Q16TSbDCc1yGBU4qgqvpX9FfbiZFsT9Z
w0svi2Fr1YAFDcVOOKFC/VSTZhvr6bEx8ZExqaF3koX5xSst1BGOUwa+MfcKhx6PPvHV9ZaUX4nm
uAGFz3Bz10Q6IUxAeujMcOgv4u5aTK6xHMJQYR+u5Suj9rRHZ6XKbnzU5l/XXdGCSiqPVT5l3CXh
JVlZke7zlLnhUHOkKEeiT9laE4Wo4mfLxu5DEZHokhfdIQWkv/YE5pVSMZFGlr9HEFvOAyfPY0Zo
4TKPi3br5J5Yo4fGHepxIMN9TQ8TXGpM1vXJIRSdccI0fHGTfoHrBIrOGCl4LHv2QkpEq3NubTBr
EO/c4O4CkB8+OkyRGX84jqqjoHTdtx+duC6zWice29RFt+sL+neD8aFOcMRlaRHWwFyH3h+9OoMp
m45rJeqyj9qc9d3quXoqBxACKRmRjD8yciaRRX1JgQSqYL6+hcI6ZL01fFdcoouT6lkAT5lYFA8N
p/tDTg7mYl5nV3Sr5LYp42erl9onKGjDQmaddZYxe3Urra5Ofh6HdNqrMFaYxM2/jJiN7s1sdpkS
rETeQ4K4u4Hq4GGC98nCrvwit5UFS9rAypuptN8bpGlT4H1mqA7yZMJ7NdlyP3HR7+8g6ZIcmwLT
IlC+X3+ovZ/1Z5qHRtW2Dca++OnevMwR+e8oIbhhl7J8xrSfbxQHC6yFiBrNbtEftdbriGToPkpV
dCBdhul4f4hKQKQcLzoA0/q1EfOjFNcuvKrahfJqhvOX/lyb+ya8ONrZ084hqVPXBukJc4o8IpLR
Iki+nvMT955vR1+USCHA2tTmCD4hvpOwdAhylPrQfOwtdH3zynd/6WoJO76ocHzWYFDmsrUHI3o0
27n0eznWY5o/UR1tovwpVP4saORB8NSYz4N4rs3nInuhSvM5H1+oJHsRCuEORLF/KJQXikhRpvl5
1y+UgB62R9TlzYtKXwAL/5znYABJ9vlom1m0IZukxR7znooYJdjbdZdukwVZEqwkajHvrVaK9g+Q
iBQfuGbvLLGnDU+YkKoig8GYuDd4kcwDj218pALSdbRj2Bwb5Whx8R+kchTVCbkbNXgnuzgDOqBM
9xwU566AyXdxXZJULtREUpZ3qbxLXV4F2+rpOtxrmq5uMFdV34KAt+GGXqbl19ot5BS4znhNnmyC
bBeFmT81LS0YPYWuKxJMc8xXdiEA90tYpoQAWJpf6jsFffdeNfd1sVc6OuE7ahJc83Mx4aCC7EC5
2SEFZR8d6W/b9VFExzA4VupcRnGitOJEFvhIlDeJUtmZinqirs7SPjd+bxy89FLb57G7OCmN70vf
XQp7rjS7UnF2Tfpr6cwV9dccDLpzbfMbZQ83kd+giFMIpXBH68Mt827qcLPLh8S7tdo8hlNAIEoD
yf7MamS1iVaxqzB2UZLuwN2BBclRQ19Hm3LTmUBiTEGERMTEgzo9WMWDcS+teKACh+j2B9e5cZWB
xCNNy3RuZnrL+rnU9M8qrOsfNQsA46vbXp37Y9RejPiqNBfTuJTxhTZ5Hl/S9pzGl1ldiPSvpddw
luaplSceK3lq0rlIJGGQbfdH814ZoezeAbU5lYpDLA4RzsjoUPT7vqCpv/eCXZq8w081nJ/WIoTb
dAugt+HpobH2RgsLO0DUSdsQFtGt/qgR7YO9KsL1RN/1Y0hTVKyDYa2IdcNufETXNpeTbrx7MRnv
4QaONDc3gbnhnO4oG2ZxVMCxgni1ggGUHxd+IX3cLtSo+QKti+br92IbP0g/YzXS/MLzXbDm9xKe
b0k/ZELg+ZgrUt3PdZ8G/qyhXLsFx16fMxIVln4U+aQHJJHPDi6L/NreTFDGOVRNm7idCz2ndq86
3NDWDNV1xq4FUYS6Ltke3CvAuuVC5JkrJ+KtmYtGKEVusaUw2qMdPD8CtaOIxqRKbw0HDjdEl2xa
ikksCZ7Vpko2T5w6SPAy6PzqG83bjCk2Er9PfZn6g/C7e7WCsY8v0BOPc8nRb+6P6Hc1y0/IS7f8
fPQHy0/H+Rfx/1Y4IvAl/Mo36rm02h8Tf6p9OgIUULDO3VCtS2DVZtQ2PUY5uSnLjSE3RjQXjo7a
WVOJto6oah3ItVLOlXwgZbP1sKbOJchzbVeEEnPoa+qV1q1wxFGTPRd0PyoQ6wSAC9Gp45rYKaoL
1sO9WgHFaMPpfSAP3dxA3lXMTWTNhZ46DJGk+VHhx6GfcLHcq5Z+UficveS9ROGzhPUo0DR/lL6n
+UPhKxpZ8n6k+6b0yV507zXq3DsWTuFT3r0Uco75J7hC7lXYGGI3lU2a2Abp4TkJNz3D33yTtBuG
ZRXEJXsd2+uUq0TOFd8LMbjjrnhU6IXBiqDHPxLfOtfQ4bGYKyOi2V4JqEf3IiMpFuvYWCv9Gqpr
5q1lsqGaBEXeXHW/UXRyAzce7jdv4+gb1dsMXCTepuM64ZIQvuTa4GohpwoQtQ+QkgQXmNyl8E3L
F+OfVY0+hXGht/yMy4cLZ5wrupdCgEfte4Ov13OpKG4Sf6z9jmskYZfqS3dDsfV25aZ2N7bcmHJT
lBuSkOH6UCpuPkjYzlqRa5yQYbX2GCZwmSRzgTSGzEIpzVzMP369Y/ob/D7iwdlIRo4Mt+O3+P3W
6RTScxuodCGbwLhFfhRMhbp2cRF9LFTt2wTX0q+UxAL7oqiPCetFBsFoDTtQOYE282M3Cmlz3Sgt
v5UG2aEd8MXDfx7a+Uu8EahPoHL7RhA/ZqXmfNZS2uOlQvgjFGDvxljvta/cU2g9e9lLML442UsS
fojuVbcfDBtO1lxNT+Kkn5cf05KE208kTxvax2741N5LDJ9CCBsevZWmPDtdKR4by7v++nUzfmK0
sLpjIjEdFneDDeebdnAy5oMixkYswbntHfo7xyrinx3UAaCrvbLbOj3efztGK/nHrzDFD80CrfjD
pJdy6TZkblh9+FI3dXDqdLILMxJNP5rz/r+1Y3QllmIuI8XBL+sWYjfwERkNBzpYNj4kwjxMQxid
74lKViRDRl2rgqECG9QIpUHTugvLVj65qS6v0kuKRyObiZPT069fCRhzbzd0ruYwlqGtQXMU1f+b
l8ITNDwTxSFDWo9iIJcaEHwj6H3bsp/j+av7b+mwnhiXUKm5j6JD1+1LzgP5XESnxvqum2Npd067
s7O5HG9byG2ob1HlpLjtrLkcUm+jnYO6sNpV9m5jkJUQk3Q+lzvt7Wk/uXu0CH12oGR26ORBNeby
wmNdH53wWNZzSa6P+th4c2XFKR5OSXFqhoVabcLhFPQnxZ4rzc7xvUJmnN05SM9uKiKCtR0FB9Sg
g3Nj0rfCtaZUhyA8hNFcmbmX3b5nI5jvvZxQlJ1kOwifK14Z2c5tdyS42B5I37lK2k71XAz1XGsu
m6cX7ZRhrtLeafE+t3c5cpV7DdmBwOeOJ+jue3nQjIOUzGHnqti21cz5j+Z0VOt9Qp/0mBf0UI9U
NJyouDgpc0bqew39n8WfGJYBvpnsdJAvqW+hRdpY9EGVkXzOwBPMS6ekWANz8xIFvbLqysp4HBql
XALWzD6il3+xIUBMbjxdA8y1DyWYYyMkVDvTq8ZnjNxiJsVh20MDXQ+4si4y1PeF5TRPHC/ap0Zh
yTea9mxPBSt9DBoBG9a2dKbyg1tnm0Sar62IX0rbC59wWQr4yHOaU9Cu7SZ+LfOu+1oAhBltmiYD
9oL5XMygP6y1r2kGxMzkZtD2en2tMNkup04ohEvU+SJWhmKVWqZ44mNqk4zRv5RO+wzkFq2VjmCA
OTgeoai2mTIa7XmyimoZF5P1xQ3Kc2S80LXw5jRJua+z8Ka7veOTudZuZGFY1zFX+pXQ4g9pIZwT
/iMgEuIsjEqhR++Uh5GDM5iWXn0Rkb63PRIaMlBea3MsMcVUkf1ZV1Dah6NxGdVOO8hIHa73h6Qm
JK8ii2rtmgHQ3RQqnxTFIRpH9bGptQ+8Pv1+7HLUb7EFFaTRjuirHwd7VPdl1YBNY3Cy0Fi6IASI
mVUk873R00MIZSwexfduBH7n0oG93h+UMQz2xjLp62kpA3M6EGFlfqjsA6hT82PZBtV+tAYXck4Y
f0bf80Gt8uzcRsMFc23FktpjcZ+ESwI5B3i1Ezd3BhqHAWDAIK3pBUWBjJbsLnS49HpfFuc8sEtY
NNiAKrO0P5qm9qopRvFtKMc9YPEQxKJ18lz4MO8sgXct+Q/tHbxOHjQGfG9MqCE/skT+RS3a10SO
4soulp2qXIQddRtSyG2/s7T+k4ubmFxhOHlpp+F6HTLOeA5pW1q3l8lVVC4tPUEMs2aWa4h4DDZa
jZbjCEg0iqOvhtuE1yqhCR+inL800iEJr4DVJ1SG2pblHG3dGD5ZvWHTuNMXVc3NMXKAShHA1z6E
jvLZo/vEjoOMlETPWwIqrdeAbuZysnHbKoDKU605m3bLcmtU7CtLYWytINceRB48Tm1ifJD6uM2V
Qv2muV9d1cE4704jOcE8tGU9HvPMdsin1vNdosHGH9P4mX5l9OyFtzbOs0XWkoWspwmxyKK4eBI7
YEFI5bKzJSddy+5PajzkR6SDdMjyV+IRh6cmj2vfSlniEcGUW9NVwqvG9bRg7I322sSmh+H5YMhq
+laa5eeuRQKAVqFllxeR6SSbxhezv2wVddVSKqAklklWEKUAk1RW42c77ksoZ6G6HdZ9RdPvfi+9
P9ianizSHuPH/VL5r2/Df4ev5fWPa6L59//w9beyGkUcRu2bL/99etw8/c/8f/zfd/z4/f/erh/W
v/wG/7U8f8lfm7ff9MNfyj/754+1+tJ++eGLddHG7XiTr4wqXxuZtfcfgCcwf+f/7x/+4/X+tzyN
1eu/fvuGtb+d/7YQE+9vf/7RHKVHs/MvH6b57//zD+cn8K/flqL80sZffvo/Xr80Lf+z909Ttz1s
rxBjLQui6G//6F/vf2L800RXzIYVhjXBKjPKuyhFG/3rN9P+p2UgSfC4B8H1t2ZXVlPK+x/p/2Sw
y3lc5bPvzh/W3/73mf/w1v3nrfwHMcPXks5xw0/ztpOlmeCz2fm4tkkE40+SgC50hgltYcDgJl+X
Hb7HxC2rTTnFJUm1PdEpVZXvCNi0l4OVwP92+2o/EbgNwT3+6FUqjDSdzB10I7cy8rR3JAs/xemB
V5p/Qg3/GYjv+zvx11UJIYWWdiPa+0zIfDWqXo/wP6FZbKSfaMCmsRdeRFi/eFWvM+dsyX+Q3RPx
siQIymppmYVyMIPopRDC21caiZoiSmAO2OY+yRNMPG1obUqF81VWQHDzCmISnDkyImAe9Jer4s/X
/tevNdYBMnRMwCi2aiOH/3GF7UqJZFTFyhqMwAjH0Z8gpXKLDb+lgS2XTVIE61RDeBO0NFhkFn3N
dAiWRr3rbK9fmbm+LZP41tnvrf1vd78cnvA3IJpyZmQjNqcffzDu7IxBFMgPvdStZdmaK32ITpqa
TAzCnF0pM4etrDYtuVq+TpNs1y4DdBR0MQhjjPmug383KtPPWVP7TZtVhH9371lz7tThv96g+CmB
MqPTIfiI2aM1qx7+coMKdPQLamGHS9MMOZyXaPqmKEgA4StkMmCUL3awiZ8bGT5HFoc6BSDxPBa6
CMUxH+SghLvaMyOmVOnvQ88mK0yDs52oH5MwT1dWa4uV69DCcNgBMvKxkEbGuQLIpiCLItYQf5KO
y21ZE9vSDdKVriRsueTIldZY6m1YvXKY0TdZ3EyrPJHxesBLtQN3juLMcRoC4Tpfy0pnNRlGdu2H
QlukkFXy2hlO0lGufOjtneGkhDrJqloEYJk8i/ZEMTJRd4l92owjSkjDjQ+BNWgH3spt2JGXS/ic
AXgIszxcXPw6oRJs5FDpF9KmayWbGMAP0coI43rBNrJdp43cBjIv4AbMZ7iq3OeOhRK7U8S54lv3
0iiXCWZmDEZmumtCfExaLUcU9PkyUwz9yGxl5cxoX+HBEY/NOac8rcS2Y4fvpeqLlqnliixDEJjE
J/OsdbEr7LHBOuHtYWTQx2MPs9fd6iszZDYT5vjqksrOsXyC/mvGcjWyPSKFo3iJrPKYgp8+ODJ7
j0Pzk0VmvqbAzzD0n099QDN+vKbEIJMotwnCZnCmQ9k9Zli+fGk6e26ME+2zBOdbn+ns/geaO8Hw
e9njXYdJ8d5U/R4M+vbyZjaN9Zrpzwwp+fFHcYG9kJYVAT7DNKtyS1nkuQcVjaYcLotDhmoowISy
kf1EwzIKXtASm6veK6OVZqfBQvcmHWBpb66MsRrOY/nJBUG2z7O50Smd7wp0JabRLR24CgF0mTzV
EzjQvmcL4sDRVMea5kwfdSsrIdzHRnyt9OIdL402T6/ePEtLJb6NWxt+Ru9tqijrEBvFwQ0WXugB
CGQ/c1AeehtjnRuZdEyNJSF2dntIyaHs9DqjgZeFRKnELMmN+4787ycgBW8/eHMwMNygiQfjXvrD
kuKUPVpMyPMLs/6qadrvRuQYN2lkF5bLbBXqGISDEsSPkrnloouRDahKEC8mma2y6hnyS7RHtTit
ZNWZLB7v/HgsYH/zajmeZWCYotOAIf3Hn68oI+mmSqUsjP6DzY7WN6ThLmx3OjlDhmCCxD5YxZ9m
8fzWcViJNbjWK7LyonXPqvEp0axvMsgZPyjDYhwVdd/KLN5OYxFduLaXTSMFhKAMuCuQnxc+H99Q
gzdkNCbgHIORERvcrpSTU9R0HAFiOjfKoTaH8tPvEORY2LrwMGVW+DIM7s3ijxlxZx9dJ7rFupJh
RS3FIoyy76ObjtDkDM651XiyCRsVE2bTKNNWroCdLMSiaU0SSmm2rNFPL4J6WIac9/Z1Ai81mapP
ZYsGhwMo84AUxi3smnBbDd1XbYgxsUyP/FPpvhzrbA0qcxYFWhabhkSiP6mivQmycaWHboOa3z5W
Xaif1FGMuwTgSNJ13xKtCPdcb1BlWeqJZevZBFnkGKtGvIWa3RxcWT85lRBPgdfRfPC2AKhOahE5
WxDewASnoV9g/tgnEMuCsNX2eRN1TGwFDgHnarazYmuq5XpWT7/0euys7My8VkrPHCvX9eeULdTK
QXKd2tgxK8nMV5g4AkxjVBdBOVSbPAYfHGTSXaY1Utm6Dz5lPY13JgWoBTAqe+UaqgKjeY6brVNh
KBn6Xas8KpXVXVoxfc141TeZ6l3iutCWBQGewVR9c2WvPGMiPugTNleY7B+QUbULO0WCSawVmX7o
FFkFn9tCu7hqy5k8ME9pxWACV0i88VqeVdjZPvo8QrMbtdnqU1X4qctZew0uPwCt3DH3r8F5cRdE
p5Z8MSucDWKo8lUvc20RWzX0y5bzXx/97tl58zyUxkPJNoBoNzc8DCpnGy2vh6sIu2DvDbdmftHc
2vrAIfRDaDXppuNv1IXzmgVqw3izJY1PNO1JK5vroPXl0k2nkqnfxEtKFwTvurrkqYdrtx+YZ6UK
r2sIgBwDO2hBtX81EHFEqaICxonVhT4x3jSdgA1BtOdzeWgBQBmsTosuCsGZOP33EC5YPqr8I7mT
L9DuveII0heBM3F/HNwaDY4S7sPeXZQB87PSJjdmN/bsspOQcEKzc8EHtzHDJUS8YEUdku+ynNQL
BQSVUysEGE+tupxCIR4jnjAvrfbQidrzizCyOe7CqkMEtKLv7fi1qL+nTbTjsA4sseweNA8KuOK4
u5SogmtXBObCS4CVMgJNFoEdd6+WebaC6FLkQ8tx57/enDt+2PvOm7O3677Lwm9xyFDZyLzdvAGY
Kka9VRahzcwe6gsYLK9aeGV81b3QeLZ5XsKxn9KkDVbxCGoDftK0dKMqfm8b/je7XZvFHCAVSOKf
dbud8DQ2/CyqfaPCiBsS9r3RYC2EFn0SiIBWorJQ2gUec5muKJe6gzqW7g0ikeaaV1Oyqt3eFxo2
X7ya6lI1PgfJ2L2z+N8pXT++YqZtOrPOxnDgEb11zDo5KqtmjICIasNEiBJkakVI6+DMPBiZOovE
4wO80Nxb2xDkjODsqZoUdx9YoIjSGnNq7aok5JGJlwVGvFFDdWc6fLidvPu9x6oJyR5qiW4IwULc
SkKA0K974+cYmmukqfpDmKp8jMqROaZq+mHW5aCIc+8Qs3lbYrib/DrD014Nw/ewaJObVmtMrSUG
zhyekBORLzz0HtMCMLxd7y6zjgTDdKC76xAI1ZrKiRAz3EYmehMbF3caqsVXQi/ZdtE8ghZQXVu8
Uks9crpj3AKDVDpF2QZDu+dQ9EGWnjhZdhWuNafo1lUcPk2TaTzUeMyI9Gsh3DbKp6EevCWBXAzK
ek5/kExgEMQFuUKxk34co0/Qe5nI0WKxtYBwCOBpi6gVySogzOUwWNMNnbJ2NNiF/voj8XdHW9AO
motwz9TIr5iP5n85z2DZSYpGB+5goP1cGERqQhaPvU0Zc7hAILti1IKcPErYn0WHuMuUC+lkBlFo
WIHyzEIhmlmYd0e6mR2fKr10rKujqtMiMax+06NcXKLqrlaGAl7DSg5p/6oPqOIJlXyPP/U3OxXT
xnfj0vnkyE5A2Y9PRuTK0OWcxBZNk8XrpE1Osd1+KJLyY2sGHidzNLK8C/DjaxFz73Ax5uIyWzRZ
8Hk0lOhmzcMeR8Ewn+bNQScJ6gKFiYGavrsDljrMtmvFyr6EWsesvJ1StB8VgdQyWinx4BCIV3zq
WuMr0llsehrTlimeA2mcjwpcwl1B438xsA0K+hR9BxlWbW6RjR405drKIalFodjU0BAIexyMLXu1
I7coJCeeFCvCv3ZidBjnN1n/juBLM2aTyQ+fdAZPqkvzhU3/3IB989rVbpbOVItoiWmMmAyeNpAc
dsPHOkYmz6cKpx6ZU9j8SEWJpV3680dY7ZjexNkowStm372uDo4pLrGjSKuKZKpsb5p1VhHnWOnb
1tB8r/fwERtRiwfX71SrO9rj8HsVkw7bhhL0Cp2eimVPBz3fj99iImDorFfp2urretFUdb8ost4D
wSMRYNlV59MNb9cxNC4a4JN8GcdmRa6esde7xyZICScfyG5xCqiifW987s1GQ8ZOrGQRT4wcsy+2
kWQLT/ADxGYbLYN002fcwk0UtDt7TMhLsF/wdkygQqq9PnEMr+uAXIFQ4pTtvxo1uMgiY27LwYWc
NfM0ZC35EexIYpq+a0twWB7yaO9x6RyM6CmaGnZM7BBXmae/NKAwV1GQO6vYapluKeqDlQHYykV4
aouclSxqmf+Men7NvOlGBtiJtT88FmI8jQW3Jdmm+KdqfvDMCtjcsoftUvfUFQyL3NFM1yJNW+KP
Um2nxmX0ENp7Q2/IRo8PXeXhR8jxLhKm86gMZL2YQ3Lp2ODtylm05JA/tahVVBNmamqHOAYHy1WO
4TLEgw0xofWOozBsvP5oreaoNqcHmtMXYmHrWb2PlIrcytrVF6ZBzAbLvUUoeQ3M1Rv2oWsq/qBb
Ie9jn3/79bKm/RT9oXE5QxJTsbdxroai8uNSMHRD0UtCc5a2bX4h1HaOTuo+CscxdrauVQvtG5Ph
cd8lqeEHMQC1zCmUYzY2ZIOmE29XMndM7rbqRBnng8y4ILYRll2YZghjm6PO+WTbc3dnRorTvW9d
3Flu8Q2t6EKz2qXbdsrSTGx30VfCwe7cnqO0ggzQJQd7AifUpXSvIAqpn7U2ZxabOfnWbPVz7MTq
Vh/E+Z7MpXjW5HflvsBjg3myPZF3IWdDpmqV4T7KX5NMSyErDoywejXRN1FFzG9Q7xw3CvZmP7Og
0AVvag1zMI1I/ZIktXEZPAJio/aMIWhcxGNUnjVHlGcSfb6GhXUGlAFlRhnqXWrVN4DjX9RmGP0Q
Ek1Ckuouh0+6yDSr8RusI3VPKkQ1hsCpPY5zIana4JaLweIoxm4PmfOq4RkGHfIRvZlvKnWaLjK2
Y6vUm7ptrIXExZW4UXVujiIlwQKSpRcykxpblYzswFHXkzD7VVlVFtN4qyP9AHeqS9Ad+stik6sW
lh+0n1blBYdB2MGux/1+F/BXri4P4BVCzpjoe+0cEViYLaI6LHa/vuzu2XY/LqKmps5+J64q8uHv
3re/3E3zVHpaUpKe9v8IO5PluHFti34RI0iwn5LMTKX61rI0YciWDXYA+/br36Lf5JZdUZ5UxHXV
lZVJEDg4Z++1V7N7WoR/Z8D0HizCWkXNRH/xWQydMs8G198KXgw07PyEtrcN3eJxXM32lhgUlWpO
FXYSAl5pt+QlAh1wCRxqxNvqzX7xrcG+7DIChLhRGyephHsnJ/Kxelm/WgxBr6AFEeZN8RnbqrCA
6Tl4fuzqMgC7b9fcWmRzqWyJoWZr1ZWp6veg98xLtyym2G35cqYhxGJDMxqGxh2M4zy2jZmOok+k
T2Ys9iGjyI5aZX6bnGq5GAgTjCp3BvzDb3lJHubVr//Us9/7KujPfYuL1Ei3h65cl9vBpLhDW+7d
b5KH6wfLtZK2f2FR3vQUUYNYJWD0GkhBv8HgHoI8nnArQQZSCyI+zXU6EOd2BZOwjlXwl070LxbZ
708ReLnD3cu198nEP/eOpnJFAeYAtoYv7ge7Cy7k3tWaB5SrsuNCpxA9COR9HIgEC2TMwjVmxziH
znF0zO7BmPOnGlpiVDE0OFpzsHDlKS8wnavbdOfu5rSTthyfVLplF149v83aed7CdDrmY5clizM+
tWF+6OxZ33n2cJzsviN4rAU6tanhzhTzqcrW4G/agz86PWAKAxhfgUlJ6DLx/OcH9/qVLIaADw79
oY4MoWv8XbzJsljti9ykjbJltOPpTa8HCO99DD5I/8UcY4d/XI1INRAmoyrH8nZd828lqSDhe/bk
TGOoQ7JoSQrmtMVJxmzmZXPN/JAG1101XvtLZ74O0/alE9ymiYL9gYz0Sx1W4Zvys++LaKBFZa8b
lVZLHtic6/rsuhvohk10F3ld2BH+3pjNnz3fAJW5GeOXXNQfHtt5iVIn8WeqV6fXyeYTjVM1Gye9
YuZZYCM1eqSwjh6iNKVFVcyTwCL3c5YVp2XGduaRjabRrEcLkIZDARLGAPfYe9gHqjmnCFkOoLPn
MwwFkjs5gDbHbxK3hdHihlZGxYV7WTBlxS/txQSEvVT52yqBSzjGHqRVMHYeQuc1yJbzXPLHqdlE
dGzh5jEbgedhfOwPsW7pHI4MLKJNpU1US/O9W8FgbD4NZHYBUoYfJacbjYLxPG/mHb7uOcJ0VkSK
+jTC8dr16xyPTNwDUBtpbTI157p4aMSLCe8RTq19wDJiRaPCtKNTyh/tITWdkNlVq7vPHT7a3kGC
16FVz8L56+giR+S2Z8OzCMka8p4J6iK0xs4u8r3H2qOiK/tVHgelLLSXzbVs82u/zx+VRUndkyi3
F3tf3aB48vedRXk5hse+SpahR/tjpZcjGgd62ER/IWYC0aYO3sKgrQiYHgr1rRHmvaAMR9KFoLYp
/Ch1/IWlMNHgNeAiCX1fdAE5ENZ84W7eh9kRGi6n5g6cOdM7/cUx27fcwIu1zIgU7aa9lOMMpWNv
PwpBChQF6p1Awbf5701P1qI5VTp23eKpXxjs86C+tYt12yq1kEKZqWM5RQtQOSvwUEWqojmGpDwO
AR2CxRHwK9x2PXC8oH1yvfGx7ionxiyB+NIffFITBa43MQR3dfHido06qZGulxHkBzWUG6Iofrcg
rLdHm/nVY+AMdbRWRXHpDMmwZtmzdtl/m2Ye4sYwUa4InufSbM2RnhmJNylkbj8VE7CN8rTJKbyi
FjJuhcjuWmfG0eqFkCNTYvKm4qFohH/5i0wy1DY9J8vuVvp4LM9hGcjSyhmsYN0gpRghJaxMIW+x
CbAcneZrAfk7mmuHDCw33rfRkEMKC6PHU52eZVW3F/jxBKFRjQYgMdwZxTInmS5wJ+RYLLPJh5rQ
AexfPTi/S2NHZul9/ArnDR0cc3kL7EXbjr7KpfNsA+u5E5lCc6OCc1Dh85WDvhtoDLnFlMXuKm7L
MWtOheGJaHBRAFv4XA/5Wphn0xoilBx5xPj35Hop/Q9N+mhr2zeYPzs6CV5LYtbsHQJ7+gx8QvYm
LRZEQL6g5/cDIqSo49Hhauf0HsLWRX5Y2h0uGOB7UyQWfC56k7HVBsDbxnA4WHnh3HO/fexJcD0u
mXctBIp3C5FK7CnxPu+GSxnIF2OugkudV3OspcebnDnduaCr1yxngZmZpUBRMUxk6AT0dCI6ppK5
jn5fvC4lbWDfDkTP7Aen7b3u6GanuW1dex0QrhEDE03yk6fUz34kniavjCYO0uEeJLpzm0EsPDBK
eTZp7uAKg0kp52V6K+qjD8QLwsd6T5gkkTWFS9pEhTE1nwfipcZ2eTADScvYqJ9AY4xdUZG86L5w
X+rv+3Z73AgEYEcczka90T+YcAQY0uUbDFJ1k0/NG3UFAgFw4gnOiqduIAS9rrmV2e82fJhGes59
sWRNAjSEBzYXmjOh0xfDZAFSXHfFz37Fa8rlpmmoWcqhhlFQk3HWB5T0bf06tFb/IBt5tXYsX+0R
YFYsy5KAFdHxuOjynBOSGLX8YRQa4Ba2mmPFnBxE72vvnyYPDxPOquw1ZwLqu3kVm2jmLvpmquKp
sepIw1HTnkKP3fqsaN885kUzUvGK7KCRqzENY2Ki20A9txMNq4Z+1H/XsPsZ/8/ih9PXdgDk4+ok
d/a3aRTXmJVB3kQuhxYo6WleHvn/z8c16KwLp00fPLxZf2kz/gE3ZASG9MP296Rf788JqBt0XT7b
yogGSqtoo/UeS7F/PnsuDlmiPftmtwXeBSo0ziYs5XhtXoTTbV+VFM9Ay5jsdsOPmtwyNILW+Bbg
hYyq3JkuWjd8KuZm/Uup/2so+4/vaf+VUVn7v5y8rv9bv6QLeP3J2TAYkHbjOR97JnKbWJJuBPeg
gCEltD6gcpgeODP5MSBrpUWA5wD/iCnrj7SAQGbY/YQj3b/7pWHxaHmzN7HTZJNjR4bKj4Kue+L3
RpfwdbyUHgktU6BvBqftrukx/KUr/a/PwTP3z+RyTwh+154qDxpS7gCzq81gTpolXS7GStwUJIEe
wtnvj4uJnMEXoF5djxSHKsCG01o/Gmoko2K0a/CzIz2z1olGGCPltx9yKuu4TUlCgQ+WXcNK+vbf
K/bf5udMz2381GIP+/ndIOS5WdcvLWREp5lpwdUEZITrcOO0163w1yRbHYYqAC65u4cUVpl9ZsCg
ozaQ1f1//yr+HxU056RJexOllctk+des938ugEuljRW2l4zFWJkngDpBZASnacJuzlWLPMgVyco4
QOjkUmDFpp6b+7zLUCv7SG/9zE00jbcnsw++M50bnvNwed0qDkctuuIpc9vH3m2uG4vQszqn/++K
4YC5vz8PUFaLPN0Ogc8ZVIYcS3NbQtYfuPgSmlaP4MK6wKkuSAOImnAePpYMIldOfXirjVKc52D7
WZUSlCmYKM8iZHbkqgIUuLv1Kv+gw+G+3wskORoUtfVIkUUZVzdjdymJcT7PzoRbYFF0IIbqut4q
EoCq+kqq5vvcMjrqy9p96BdSyc0xrsOmfPFleK7s5blDr3a9hBiILXv9aGis/GV/+bO5iZAt4EZj
AzJmgXi/yRrU3NR0vfbG8D63g18QjYvVX6mJ3pjfeuuBYcy1bOgkdj5WhFzPP4FJH+qQmIJKbAcl
DTvZRre+mm1x4I7KLd0lV9NVB+Fx+UidN39c7hB3ImzB73gY7LomSJcTpCWl+TBoN6DYpcmIM3Br
ltiaBz+ZykbfjCVluZ0af3mV7f2S+tv+FIS0wgW9fSdgRf7zLpd2VSW52jC5mZAby8IBay7Ne1P2
Dx36D9I1zDoe9mjhiUbGgStnmdSZV96UVLA1I6eoZDRADizVNBGvdT69S9oDT1wYLipA1JGu7VtD
tfJQw01jrg8rsFhqhs0TVi2u61uMCMs5zK7OuP+vIvY0aUSTtt7a+UsvRfuX2+sf1nBa/jahMxRS
dPBQdfymUwj9xiiLGvgBhDbozaXdX3SqewTrgRm2ye879UMHzXQuJkDvwUatMDHxPDvGWn2RomDn
3t5aKwvvM5TgV7khvGQuxYTZwM6uwix/Noh8OFYTqMW5hzYKr225XydmqP6KBbAczfnk4sdBrUiq
rpu1h1ql5v3KqO9GYDQT8+af+twW0UxIciyazrobHEkSA/2NQI0vdS9SNMXHpsufJISBuIYAOHfp
nGg0eIdBDVcpNslorOl2b2ZwNrrqOjQrAKlEriDgJx4Rbmvc+ZP5N8nMfpz9czkxAWQygNiTk9r6
vTUQZCT4tPlCMMRG6HBuMZCWTZBHkttI5CBRMUDOYsYXJYfaJGMDewefuH+yV5b+f++y1l6D/PHL
iF/tGeSYnMP/XNtq7UzRtTzpFdjxQxtkRzo1cdX0wFAMidJoJ1MLcTu4SHqaNEsyptKnyvihCFH4
2wTtj8EJyw7aGxtMAPviD1j3aGwTBENGpPM+A1/7omCzlibwVfYBzYDtcqOUJmGI5CWxeHE+OREh
MhAcPL09mdau2DCASTnGeKkWrr9ulvVHs7BUZC6wPJvW5PXy+g/d4xE0CEg8MEqLixIRyn9/r+KP
2g+dK3JetF/+/qB/HbT/c3qFZmqM9YjONcSsHFIZDyOecai9Ebriexdp95ubxuZgklGZmQGMN/+a
9rPGHcLZkFIoFsPFZCDNDGH0R5JQpMs2y9IkKFYM4b34MrENGYMWR8PSyFqM7udSBfYbHO7//ijW
vw42hSkCP0BTjLHsty3fw2mn5hGda744REVXdR2nfvrF6RlF+4W6B4rBjKnGCUz1HiPmWTGgFjCJ
syWITEvn9+Xy6RfJBrbpXQjsjIW02Nd7YqaxntFzqA9D+ajLZ+0TUGIS7cbRSkd1tcb7HzjeYHKk
/deqyXB7zo7iJZHqPBGw8ig8nnJY2PJ2GbopqhfufOsKtwwZIvuW8F7cPWSFCIMKO8BTavA+bS49
BHa9OvHGJrjW7fY2lVj406G52cAEBrs9z8+sp1XWh24OQYymcISoCjrT0bh7lul66Xw38Tf0J4uz
EtwhkIYgEw22/lpnCEbGbCNDvDLfDJ+J+TTl18LvzGPrugikjDOk5BJKialOWHqfsqK5D0P6ap5h
mjTvGz92aNX7TNM6icsTtx8ZSQPzTk+P4rj5JW5nY80TLCeIZ9Fbui09lXDXszntFtzmvaBNKkll
dxbKSrGN6t2g+q20E5zToS7OQ/6J5JcM+qGe76hfj0h0IzofzrvnK5RdpZqP4GHoDmSdeTCcoL3X
sOYOWnZuMmUNrGqOIHxF5ltfLnXUVu3LaA7uVY6qWPlkKPSqJZYKCdvi0mv/7yX5Sxr8z10LRhvq
NQ5jNp8/0CX4fwo65BQh9ti+pVtYbVEPkmCduw1oEkZg0VuUzG6gknzKiiOZO6AXWxTn80b8VG5a
9qF3h8cZdFY0IVQ/NSmm2K0hyKKkC7YZbngqw71fiyzpZFpEtxY8b3KqmVFH+AKIEWjdjkudqQ60
hF4Nw6AqdxfyTyr7uglkfWX2PvxV1W/HTYXhWSvnaRLlw7o/PmsPSCsDXmc7aGIjHSludfMcpK7J
qw9HsUj7IQpT16Of2mSIsGzjcko3cfzvb/Jf9Jt8k6EJdmp3LgS/C2aRRad5pmiNeVrrc/Al9Wmr
QLLveupM6tM6cbq9Ha8vzdkEZDnX97+cTm2fpVAxyr+xOP6cNpIyiu3X4pgh1BdTxD8PpAIWR9nC
Ao5xH9QYvakyuqo/+YvAEXlhYqX004ABj3FIh2K5RXpEVoBgzOzeyJwZuy3XMCk5S0mcq98QlSvC
xIPv//21/fotfluAnN5wXbAwgJm09+3/f7Z3VZO0O5sMTZZiYgbEmK3GqLmFeMWdjsukj68oqmTJ
RNZ0gBiXK4kOVaeSwrTZ8JhVvXPSPza59ylbPZ/ZZuSDvVmHDhzvVdFhLPfZQpCGVszgtErjbFq6
i9Lw7rvNvSnH8tIiFJSBB60w3x56xv2P2p2Dh5W8DWalxrUd0E1eDT97yQ06fHZVfzihqWiQNf3D
bpyLbTHRvMk8lZiMQP5SNf9SOfzzK2JFiRAoF02QPyuLIl+stega7HBYJM+/GPaDZeVXjBf7NVJN
CB1gx4fmgXraVg851uwgElyIAW8HRjQggs6UCFHvN49S99DfupxUx61bYlv3cSg+gqlyYEjMHo3X
4Cd1FIP5Kvhm60BcovU0H8BZtVG2D4e6cnwbm6W4Aadd3IRMcI9pvx8d+YJwtPLFDc1SQj4HSKb9
FdYBdZGVk7pKc6WuJnNlFhAsRYIOQTxOHn9jQUF2B8DoCzxI9BuSjnkWrJ+McE8j5ua+t72j7KzE
dlaCeki3STxr8IA9D2/lcGhIgsFPLeCPIi+8ssTwpYG30JReRFVuREQrMte3W695IIkqEYH8sgkX
lAsnPCJLRPRMYA6hV+bHIoMfSNJpYxeAeRxirY3xivoCtXXQXjR+0V2K8qvcvjFp4SJSd/Ux3KFn
//+P0P7LY/+XYmH32oUejiZ2Z7JM//lm1ECPw4Zw33iSj2RaBVGgP+3auMsna0+HDqO5mo2rrc7i
rhu4QeT6Oq9XnNLIhYKC5Op8XK8wIMRAxQ9jvzwhXIF8KNIHVW8n3m7Sm/bqMFD5SERk32NwKv/S
uPuXNggXWw89IZ00yHjm3pv4n9c7g6Ck+5EHoWHrJ56xvEjUGad2JD+0UBKybE7jDCiBiioK4pNm
jS5NasSDpnfyl72Gv+u398jDxyWwdLmhi9von7+L1zrVGjZwZVGOx23Yg5LQf7kF2MEfaXEUdvvP
xixkk+do/k6p2uHkKxFLOQbNPcqsO1uws7vaeu2Fmo5jD5lyW79nPWrJwGyYnHmyPOQ5p6yj/C+4
SbbYhjsaBeF4tmdsrQZJVPaWfWNaTxpKbn337QmhgiE/6pToWVq/GVs847ze2A5lzS24y4wkFLUZ
F0NL1kJKwK33qdPlIUvlS6Px6mzjPY/gtONZ+3laDvCArLjbtkNhZ68evsc4fTPwLRGM0UYAD60j
OUzwx6yF2WIPs3hF8iBBM8erUx+byhrI8zE+gX4BrN9Q6AANY3lWqIU1N6KCibPT9xcEE+1JNFMX
NZ77wJ6HkoDZWK+eZl+PCXZLBhoe44UZKJGan+s0/CHWXgDFTomlS9HFQv7/7q/AjwdmCJi+OBEc
GZc2Y2i12d/sJhmRgJDnzNdDl6BtaZJwb3GjvMeZ19RPIAoPRsXo1vJTUC5Lvn+X5kczME0d4Q5H
RjZcBc85nWEiK1GvgqJ85LSGQL/ZUMWajN0lxe/XBTj8ZjSRtvPWqybprXY5u3yPg0Ug3FL3BYoJ
832tANHIdovMFj5M6z51LA7me+sV2Icgxs16oGOL4pjCU3NDPRRubaJudkHa+LetX1zmWgq4ECVU
tUK+o5a+tjLjxghIP3AavhzaZQTB09bi6nI5ztyBphVNdwUZ2sa6NWtGphv6usRqjK/Ifd5WxciO
vEbyA0gow0XfR+Xqs1EUflJ43h13/tvCqSGVFIzXDaO6LfKqTMrc7uLayO4yYXxgLbwiIikZM34M
53sfuQ0EOaNO49DHCDT12ZYYKlr1eFY923GjxuAwyeoN7uPT1pSXTpt/A2p9zzzWpgua/yjDn04P
QMov38KAT5taxy7kOChUCUHRt1/SnomhUjixDdl+ziQaRj2dPS/LkmJiiEo3FttA9boPbQuyASgZ
JiiUdSPi0QM9VXxYhXHTznxUhpaA6+DLe8V0US6cbp7kT6zqxi7COuYCUEbaLkOMC+XPuav5gh39
gmyl9+UNkM8yGteWAEzbK5Isk3fSKj7CrX7KUwhI/oTOllCYk92zHPjmEbD4D0vu8LegDwTtz/tS
LullSvIuDO0A58pmf4rGZd7WwUMVDX4lBAT+jFHZqourrCfswezes01fbwN9Bb9K70vbfZSW4kAM
rkqzJeVaMq0xerc8wl+uo825kAWYR0vAUm3VltEfN0C6V9uFP7vfNgQ57LwjNxOfq0YIor652xAg
7froKtlCZM86fUOME8QmQ6Oo1QNacEW7qc7fFwut/5o//3pdeYLZoWUU5mcFJk3PvU4z3iRNminj
rOlnuINt/Y5vfAgwK/gOYrz0UbTDMy/PLYtQMs9qaN+Bz8GxLaPc4WEYVXcn2+GjQYmedMuPnfQQ
jRaXOcyN3zeIFCzrvLmvh+DTtbWKVw82igz44bYak5qcO3YTIuLc8s1oFx6LevQY1MQt8E4ixGTI
53GRRcYZxruofHDX0YxqTYBnZv4sG0Oz3VZvKuOvXfLtmJUDCv3SAvIV5qepLA6pLh9skyQHGA6w
4IOZ+J0NT/YmE/JyAsoiMgPPoI/5MOnyAcuAd1jUr74HDk91Hwtq7Si3Xy2j/xh7AJtIYA9uN33K
hh2rF+utZreqaoYVyHRSvHawmibnh9vAtTKmGOUHG6Ysn8zGuvR19hRW8qkNbAfWJbt8QNpcUYQd
mJnmE57Ao/L7L3pDABAA62g3BKQ4Jq6FmV+3mk9r+nzrxUbtkIb89ZbxpW1sl4FJjdI0MB5E41+s
M9stWVkquWlqg4VrBhs/KvYEgU95SoYEqetZNNLSdphx8Eg9zqFSwyPgXljRKbRoSBjon2PcBATn
DUmt6jFxFDv80Q8Xbs+1RJ9N1BynQ30iVIMw+3ujnnFgG5q791Y9Nb1xv5HkBw8hbRPDvTNGt0zI
FnPwYetvWbHqiNtumKydf6iD5XtTdhf4XvB6TVkZbyOLzSraeyMA3RiwZE1bHSxnog0qL4EPFInB
bDEu/PkpLYfnjg0/mtIGw3SDWn+gKcB94Tto2yusrMfFIzlic40KXNJrM4YhNCXa+dlotMxVSIla
7SetxVectnaSYuRiWDpfNQ7yCrLp1xCph5exZjqvjpmUp5Fu7DmZJtqmwRIe7OnYCElW/czHy3zp
RSvtq3LiYclWErPrvBpdz01TlJ9qWbDo5Gym6RbP5oQ/U+AO/BUM9Osf/F2ir+zDtlGi7EMoEWJ3
IfN37949I1v97gVtGROKjaLWWknWyKoISez3qZGYsOfqestsuRtvVho5DPyxpEY0iqH7WKRlGyZa
nzr8ydXocjbT5yxgMQ2oXFyDvaAyeah6CG6J97iety5ZCDXRKrvzU/OtMwEiuX6POmNy37iYcecv
6RUAX+Wwal6Rhn21VoyZ2NBS2nRIFE0Br238qHVWxAtCqyhce1CbDot7qKlyuIqUpocMPqQVgQjr
zhUt69mSmliDRHcU0cOw7UEsxaODwDDNX9FSEd3zJVBokhYWoyWzmR8i3lLe7gAmVFIGzYfDHcOo
Owaf2MGmsP9ap/TMEURdVs6CdHJTca/YVZsBr93Y2q+DWt9hmuTQM+TXuZPP68rh72jALiMvtpky
1y7UwuPiWjFbJgAQLyNms5Dc1lAebD5yIYS7XJDURapXvLddrMftp1d2aQSbJhINCm0PBlXhFWip
PDzNm2ivlnI2EYngg+7z8c5odnTNQkOccojBE293geiTt4KT2g4/u6Z9M8NlOALO7AOchtUGath3
5V0x1lRz5EMfhupRTV16QLf7WZmYMLBjTeTrcMqh2/SnnjjFwnyCM4lNr/vYZs7Jqqq/Gk7H2uih
jAviMpoBey2vHybI+SOYM5VMLvnNNuOrGZdOWVZJ7t2NuXzqB5Rl9Qq1fZ6zRDrYEpBJHsVADUfE
2xNJT2usxh8Ngq3bKcw+BcSSnvcvtZyTSf5dxBJ49YizQDiGocxgCZeYP6zM7JLUt05IxJgLVVUQ
rYqON+s0t8JXGZKs7e4SsJVniHb8C9fwG13BfQ6x5ShlBojzqHvChvy4EC1sK6qPGYWkgTgmnlRB
VQV2AUaDy8LhkBBFFUaQqXr08E1acG0tBSr/NIuQVDCgpTWxtfiWFs+Kc2VxTOXFeSQL/ugXxaPV
V2++zRlKasOzBguUtbpLcqrKyJW+TFpAxyfZfEqoeUwGykdrEssh3L47AMbtOjePtkJCuHr4F13t
8ipLSDKjHWuTRtyme5Qny8LeDs93bZLQWd1kHjLql4Ywt2W2u6PGLXH0c3Y0NvTI6S0aCLXzruio
Z6bAPRQQb5TmYLZRvcRKyzG2VqKkhfVQtg3iLZp8B891L3v6LEhwKjtq6uk0OaiPXXqBBEzZdFmE
mZ1kaYuIsETC8ZafltlW3HO8Y4chMUGhPRzU/E6gX4U7iparsU5HNdEvxWFXYBD63soMEVjToo8k
MpfZE9OWpdTkkxK2NmCoazNSGXRLDIsQcLaCGSbrN8a/8kjyFI3MLjxaQGIujMVPwtRHo1nKmwlJ
eCRWF9cG8RGR53Rf0w1gM7qEOu63lRAAO/v/8VwqHlbDfg09bnNpVSBZlPLWKswvWFguPYuQ2VFu
uCb8IUaT9HUt1KXZofxHZ0pOV5idRF5+VwTEoVvgasA3HY3m9zn1GyBx2jmK2n3WS/45kA/FvS28
diCWuXl/3aCW2gVg8K1Afs5b88lN6K4pRc8+0zFYXoiJRKv5lf8QjWJZIsSsntNKmlGPVTb2WlZE
jWV2Tduvi0qJpRzcB09mMrI7o4jQg94Msqf5zaP2VReVfvhkjOGMKpENovWusj0gZ5wJ89ArTWwg
yd2oRnA7qIJCOdBMXtmxuEPvQilUrGb/iW075bpY5weNPYfdLCsPk4ccUPOyPyuHZCJZ++9LgW4g
J/FPoTpzRXaT0uar29GBsKk4IybvHCgmEpsrJ96S5my083rRkMeBGOFjCsmMK7V678D0x9gPwJWR
o4ja1oxlqGLlWj+LDOtQVeYtlhK222k9M8Y+phad7npqf/ZDlnMWlAlzxAuT9WZV1nED38duQIzo
PBNzZZAHGQBi1unaczM7Dy2MCtJ9CLhrvlZdJrgCVkxkAn0vgdwceUHUcXKc90GFpKPOFC6bZX0b
Qesxwk1tdo2BFGkMurG5C4et5dNcgG9UBKV2pKRGU7sbkdmMGHBACVvlD/ICYRVOwYXaNpvHXrxB
ZL7w3BI55vi0tt3j4trIpsM0Ht2V/AuB7naGbXhdSNKPSzpjssOjnmXdC5dJQEpIb6wBxdOiLkyB
VByIWIRa7MbXFnkNfgqUd0yakfO3BHbGhSxBfUp44lIWRzkOaDkia3V/dv7WRRlJn4kL67h0IZ5X
RKWcpmY5rdOM/plhqbt1D6XF7zERY1cZrNKSLKhD2zUkbQM0ORU31Qbla7JCfamEdL40YfhjZGlF
nt9NHKA2n0uRu8uzy5lfYEnQG/rhznZPDZPYC8yhPrdxEbVEk9GRr5gdB7dGY4U3jjNFGjMENq1X
vPI8bbvwb13L4Kn8alfU9e24RO4yktOzcpZmZqhOGWwGo8BUsVrGYcQyltgCeHJtGC9ICuA4iPAZ
bswSp+76rSj7e9lvX8RUVKeB0R36dabRpBMo2tn+rU/5hZ+Mxu20brxwbnozKsHZHqCq7PyQHUE9
hT1sXb+Ovf1fbktUaZi4tvdozFS3eXHHeLqO67y3rtp1uA2fLZubkZiZ8OM6u5idtj+27fgi9+AG
XA5X+brFUzX4cd3hKcp4adsGfEaGSfsCqBhReCWYnVyh3dmeFOPhZLXWj7Ji3zOxSzBhKOOqVd+K
ysiJ+AGZbWH9MSb7MnAWTeGSP7YNP3ly2EMgtRb2OJ8yaO3YH3+OTjYmXttVuByHJJxrBUq0uZmJ
SImdFSotBZLchTzWGjA9lPL7lsHOd2dXRd0Owbf9j8nv88vSSEnK8dxzSsPRMdhll7rd3S3jAwfm
e7q3JEq3zrlsuFwSHUCxLTdYHXxr9MfWUyzrcHufm3QPrRgivBWXHSOt45g/0/s+eXk9E+EzMfYC
gixnSq0AU1b6oe32ynHLOaqcuoy7kVzOgQgznWP/8clQNOwbLlUv2lxnzpca83TGd0bpI3ImrVwu
0Qxnfkimg+BGaosrPzfyo3QxPvrFHlFkPdA4++JJDLssE+Q/mX/JBgmbQtIN9HNOCPvTsWHd4IhG
eYz8Z8u928Y0zk6j7prU+qagJgyD/AxrfIbO8OCYFeVXdQBs+uANbTx7fRtxE5qy+b0GXBXzv1d6
Bd3eoT0EOEut0rm3DcJDTWi3qpYf2PXXk9DpWWvjboFG3lioMJWFCcCw6uu5zjvaMDE6x73MTjbN
oyadNpA+8YBp8W3OGy/pC3nT+ahu8XJyTt8Pi3Ol5sm5oad8s3G7YAxenpuwLC8lCOEmlTd68UPi
FRO3S7uTbaa3OjS2pA+YGhMVbWa1iKiHKn7PUzHuu05/15l6uuCUpLWPswf3bXEOnDU/VfIr66vC
7UCEDoNIKD1t375oa9mljm1BBVh9BmH7mbs5q9diz0cCXx1LjSG/74soCPxH9rBvLSFp0/KMXrni
VDVp/E4dVbseP4tqvvEVQnbVvtOpEreOU36DFvgNsxg5pRq1l4dZhJFySYGtdWwt3P3djvKx2TOV
qdZ1HPLVb+otAEq09sYx2MbvXDzno3Cmd4T9HYQH2VzVRL9eVZSbU2qIy7JxN0w6OwHJ/D/Czms3
cmTd0k8UGHpzcHAuksn0Snl7Q5RUKjLoPYN8+vmoGQyme2/svutqyKQySUbE+tf61p92/WqtH76b
wYGk3Jh8pC0jUa0OGB/CA+nlx5A37o1N5+6mNlsXVxk1gH1BDmoUH9PK2TJdiCSi7xs8NeQ/0ip9
sZ3l6Bb02Dom965g01aSWt/bnsbspPWOVfZKDEuGdmTJMO+3SsGOHurml6G1+bZfAHw3Domw1THu
N/BkhMlNWbO2GU0aGPKiN+hgyhmeKfdEEIPIhVnF1YBdXDlpJTgpAMJHvR9vHbubQlOWWRANuQpz
OU6bWhn34+CKc1rlaVApljMzss1DAYBxo1LYsy2KcZr4NBgnTAUwK9Q8wRXHKDpOjTlnWU3Y6wpD
7axGwPBwF/Rf7REdvBGr36olAWLQ+mw57jO0RSrPg2TyxtBxXYf8sVFtZe0eBxtwYYwKJorSu9h9
d5HE8JeChwFTRrAWKUmMDaXj93NJSlzD2hdIcp1t8eFHquFFCNZUj3oJV7y74LYIxKef7LLJx02t
KjjTa/3KU/WJeepX12quuVb21NowtaIR3NwsuBzTHJ2CgyEhuc664Y/2TnMs3JNhNL+Vk+a7XhTY
JTGHBeSbkVKSCqGjHpydYxufdr5YQbdh3lMAf9UeWCouy0zSF4hB4zn3gyXvJfWqCEIGRwVr1fm2
TH1LlA6CzH29nFrd36fSnx98qz66Ok9iU81F2OgoZTNskhC0JIe7SFzdDLk6jW/nwcp3QrObXdIS
qtPKKv2wSjsNajd/ztYBcZ91byKIRFFsTKFDQsC+vLX9nfRseLjYapX7NTjRrvKLIjCW9BNbyYPq
rSFc5SkWkfZiYmdj9/ygV+AnVXw2WDlkb1Xf/TgxxgmzfPyA+VKE7UwmgVyveeEJGXp2qwJqc3rx
YVBEKtylY34CdQH12loBA+3By9JzZ3IgGib6lJI+7IyGVJW04SWpzVggdVaJxaykx5DrFg6M4+Q2
J7izsBthAlJMW89rT2Y/rm8yCpldqWtu69/mPLz7kp1ak1tOILSZuGP1Irl4rkYrX+vc+WCBcLaR
394WJktF23GLOcvI+4OuC+p3CLTYRfnqfGwpIP2SRhDKXJwXmY83jB2B7IxWGbbNjeySfYQnU68y
ngUOwskg7poyfs7dr8jSNj5oCMLneDTcwsJIZLODwLSLXkx1VRP5F2269VI63wa7FPs01Q5WDAGn
xCC9aV1xX49dFYwdv8Gbk69qbq+j2Yi9pzHAKDtsN4zzKbk0S2ZhQ/FHmIAJNZH+ijUU7hK4GrfB
Xe6URSgpPAr7SXvNLPoVnML7JEFKp27NSX+R/BYFWy5gg/VNPPrJMQSVGKXPypR1Yeda2HXW+me6
ipaMVbZhHR/9rNlCHTXY6CDeVi56LVUfrf9o9+Ol9061NbIF5ncbghzoaFVsCS0c03pB1wK2x8F9
XuKYa8IiL5M9N07/WGXryDOyyRDomPOnSXo8OTGAMMEjd+xbHzHj9rCa3B336am1B/Eyj7QueFiT
CXq1TQ/JTGcygPluE/faYZp7njzD0BztmoRCPXJeljlGMZswaNiz5dxUFsD5CANcZxnlNjFFvq0N
8TyzaY/90gYyVuXhVOpE42rWtWypQ0shl/D0JoMygmOdiwYll1VtnJwpxNa913nIwFxiEtoSxQAX
pbR4qzvMwuw16mD26WlunRirBnBKNXRnn+hg1FH+MExjj41IBm0yRUd08Vsr0W8003iT5VCfExGr
TW27D6Jt7vLOGneVIFAm61TbpdPC0uYWu0mrRcgz+DjqN2nMU1mPZ6hErJi0St4If3ktWroK2M/Y
wk8vkho5bfbjXWMxzUkn7bNFFjzoyksRJ+GuDMlw4hH3K44ziSXWvujutFXrrCKqsiIolfrwrPFu
aOZfUSkb0HFwKnEFbJzCiugLYivndJu2osxiHPxXpbEAmObH0Am60f1cOxOJPzhFbB8q7Mpusxxg
h/qnufe+epk/GR6F8urgcFyV1G4h9HKSMuqjHCH0V+6xnNImZHZ+7imN4lS+15k5AQ1CY0Y1gmve
JiHw5wc0dnJ+PsSXA0WKJrsl7+w4cwIZfHnyp+bSF66ga0barNIlCrL8pnK+CuyC9F/quGxZl2sW
xe+qbakk0IFyutyy+Fhj9gXenyYpGARbvDqGd+hmBssJ/Y1IN3ml7dvEuY+cZJcrMe0QupgwOJoZ
DmXKAXy+5XgA2gnpetvNItt108RCTVsFvbw1Xlh/2RF8xIBnDy8+yJcHNxcXn665rtXsK7LoYdDR
aAjMvhoewPtYOJveZH3uZnbPuAtOELyxc9T5c11l5Lly/blfGv08os6KquPcvVS/rcw8y6oGF7Xa
IDP1sWjmp18MbBuBFsF8e09yNR5I1cNLIcbgDKnNzKv+lc0ECNho1cz0jgVoK0ZoB4NE1MaKHeYY
5fSUeeIi0jb0lfdU+gyNvV4gbaE9ALDkmvbZBkE+8zZtk1y4v3jkpAzxlWdkO0K5z5gLwdhQ+Dnm
iBBj9qgSjio5FwtvDCQXNk169e0ZxQtcMxK1sjKPfTbcsXgyVKbr7tBE3hWzF1kBwsqCPZRI4XAP
No8FbzhW4ACC3ERSNTLGp05CQYuimKX64wFU2CetHXOMHb6cNGsuUUXiB4wpLv10Helw5lyeVdZb
hzQOIVeDoM/xsZqmAHpEY4qFwoDn82FwXUZZvXk71P0HZso7gBMwaDWiyuWsGIVxTG4T77cGPpim
iNxF8YWTtCOY95vxGNNcAht6a775Gjkz5Mc/hEwufpPJA3sglEcw8oFNXR2QnKOrTDusVyqhYjDs
wHoMRovu1nJGC2DcykLc7AgHPQNt8ncsIDdJTL0z8DzWvcy5Y8N1VvAMN71nYHflAcKEgjkgEdSB
H4JuC9qAvVXG8iO9pWY0T+FmuYDcS6z0iZgC1uX+FjsNKtBP8sq5L8t1JM2kMoyLZQ7zZnpO2TBI
C+7dIsu32sKEqFeDCmoD5av1Dxqb6M0ywlmyFGIUns8w12vrmBOrdhn70+BhboFF7LzR/C1TYXC1
UdIOwVsy88NF29DYvi51icIWKwH1q9mApyoeZOcfdO8kWfrJK2WbLGHmyMnv4BX2OxGVP2DWEubj
HQ1C6jc2xTXOHpjeB3ERKEFw7OnWvEHOeue74aS24k+3VOlGJuXBV0tQcbfPNO64YzwwP5coGRFZ
YotzKAH50FRsq+cWK8iQ879L55m7bj9oikJ3KzP2o8p2pvnWJd2TNiBEpxgZqVxjbFTk7nvUdERE
kz9l1ah3MuJHYghPfTNbpyg2fvVdfOozhjR5pX41JrxaNzuq5mZBrlnpHCncP0QhJlVpXH7kqQKT
oFf07nbW0ZwfCtG9QoP5XfHvIC/2HdOpg5MSx7JMWh9tAEo82VAEZyLlfOrjQdX1e44R4GjKutpQ
mbdZf4Yl/YwqHrF3jPHi6oKIoPWpWxMdS/Gma+0eCwn1HVHP1ydp9ruxgFANUcLa2j22/lnnv/qW
UEDlPuUacWe/O3e6tk8XeWerRNsKDaU8cWdJ16xJKHMxqSDX8/uWLoYBlTMA5lkGLl2IdL+aWIrG
7jeL2CeYFgsr2KrhMW2wP7ABbYpUYBGv29A2xF7abb+bpld6AGA56pzMhiXft/2nOXFf63V3lrQ5
4ECy4hDN/pERPiZJb0u9XncpEEUlzTFKsxIivf5R+svTXGhfUbl6h3UvkGD+H/xCnHlUsd+T6Qtx
p7fU677gZNFSVN1AAnwdPf8+G5CLNLympN/NYCHsGyQm74S13nBFS2LaGzIm7EhdDCJamrGSbquZ
X8yfdFSXaJ2KcEwm5AqEPi9QV5hzErxKt8wHjpxiOfK0qwk7cvyAGtxjRu11SBaf+2iy1taVY6bl
aOFMNp1OCwdQQRtnrLO9ZgaNgRJi+TGz+8V8SxPaDnKGgpXIGGA63r07sY/G24pmOTE99M2CQxNi
89AkIT+HGbfJR1xbasB7Sla8SOj8FPMXdo/ezoDLRBm9JAQcUm84WF2B33XGmZZ5CFKxiiiUmDnr
8nzxc0JMVK/zuEZ6lKtGyIz75M4jqXyb+iCvnZvTXGRPuT7ajCRK5nKRcx8rfWsPAwKaZ3ZsaQCd
eM4Fih7EgqkOzEnxASbLl1NUO3x6SAI4gLam3tvbxl/4KpPMtobKOVn45yUNo3wQGn1MPm6wPn8H
jOpxfQEK7gmSmiXIZFhSjGY7llMNgFXf5SQBPWKPLj43jtDsog3FlZM9T4zC0bH0D85HopesVw43
4DTkJx9rUaha5kay1F4KGTU7Vv/NrHhWNy2jGJKpBdyT7FaLzBeev/tehxWZlfNHbfoZfqzF3YLb
qbk8eZ5PNuApQ0PszUvvYTSreR/hGOFk2s2Ivg7GgqFKGSQi0mGQtB+GxOWcu3BpUeLA1qxnXpD7
u85XN8pp/NUAdlNM/jOJZRJRku7enuCBSePPiPNJVrzUnDPRimCjq5M+l2Z6K/C1B1xX3MmoI5ta
o4cmWrQwdrUkVEJffxniePdu5rYIa1gnVW7XeBqKLYjPEksShsJRlzwO6KnvpgX1vmNy7bR8cf3K
cDWmEo3Jxsx0PG9eqFaodmzkcjb0Jbphi52qdbID8CcuegN4UemwlvQCAcrCCddCItgTL7/6Csg2
hyx9q0jTwT+DE0CXcRArE6U4YbGP6ierQCeMHCw/js0pKeo97iY+23gov00Rv06m911EHIn0fi3U
SaunDrPMFrzWu8N8QWkIKvQP7pzUfLPyiu6wuQ0nci5M4LUoqDz8YwWR01AyB2fNMmOQidUmJ/QU
JPSmb2KLYt4igViQYYHd2eWIK9EpOSarKVqx1ThfYF2JRh6kwT0YeTxmxjljV1Pd5kRbAuZhNlpC
/ZAbFXoPd21Ccgp/BmPVdoyufdm8uTGOjTgzGBrUONg4BqYYPrg0j0ze5k0DjWpnMJXc6GZjhdBb
edW2K8N6Mg/thJJoMPeNGAjTQM616MmJ+95PNyOF7WGS2N8Tdb2jmTFZp2SFruFXpBY9GMpfbo6g
No3luspKPuU6q8Mic6mE0+GZgENZUsc8KR6PlcnohsA3KVhp2luSUIyLpluD49dGc03kBk78PLrZ
+dtuczTxZ3BIGwIZDQiXKw8wYeVd62TZ6CHObxyMVqCzynpj99VdIbNLTwnKuRXwVooYj4OJJ6us
xBb8EUWZLZMx/C4CcMGAuGtXuFGMZY/ghvVM9vmx1OnHGzOwZ/0ePF0S+C3eOE4eO4b/6QUQWeFn
NDhG0QH446Mz+AYBKQwyE+H7coQ7MnayvWWV1zdpQbAdgwohNVqEA3qGmWsDKSzNIdoZsGU0Z+18
9wwO42bzKvCu8v6jXlRG9xsYxAfgyhES/QxKCm+dDZqjHHgIqA3MFg3qmikDJ65uEpXqm6LBqNAb
HQ4TzAShPhi3c3QzRfBwZULZCEUtAkdDS94PTwdOhe5AWrrblpAzckxYhTAtvoszLHLVm2HONNqV
7NLyVUjxmEml1K1Dcmi3MZQJwCoIrb1uMPXAqhZCYWThrGD9wiTbep1qT7bQ7tsua28sH6xzEnMI
NJj5G656M6D3Vh60H93ruiPMT+5l+2NxJ2RbDWXaqdVTIzl0kJbnbXTVnTWqYauwOgF47jmGmDQU
6w+GgZ1BspDunY5iz1KxDSecSohQDdn66HktPA6Gs94/+lO87Vv/cwUcDFmoUWTEjW1OOxysQesv
9XaM8p0mUSqSskUPqsaTEP7IHnnogff77K50VFY18vNAmHKmYLfwNCmau3j+G4N4Wpg92sPERAJE
V0bM0KvGg+aTJIBkkHP84EyCD9dhir2hbXtl+TvPWZe99pA26YoztC0tzFiCaJIVxOtj22eigQ7N
RjfZCzeCeOEd9Xj4bc81NqtV8LXz1XqkV7+dYqGWSBGdzZpwqiYFE2nxAwUo8Gd7E/nk02A890Fa
Nk9cjguxO6ScivYDlisHU0X76Xbzuxfd9g7nrrYgVlPSs9xSa71I5rpVDna7juHYJE/AFPV93jAG
yDlZUCeFoCJFT7KWtxWWAwdL/pUDTcznnubCimRd7mso3VIlu8wd2MNEDKKLqBHY3IqzEPV7nEDJ
czi2IpazA2QhZTSV8zcg15TTs+jkwWIHGi4Ku0OUW/2pdpJo0659wnRjwZIxy6084qe0QCvFj3OH
EiSWZ9fJ022HrbYhRcGKbuzsvrZBblPeUelmH+aKdcWBaYpjwrvvXOwchbCJ0RWSnW6xz8em2DaE
ow5mW3HvmMU3RmsQupn8Qod78qDh0aZV37iivm2U+8Yx7w8kc5w8DP4CY1gInqhaC2U2hAigsPhE
81wk+lOfYPwcLPjbeWFTLpUyZk27G9xiMtBh4HDYQfI1FOKTjVhrmN3exya+csqHgDeQglRneJCM
hQ50BfzKffu36xhBUtrnJps+yzzttgYjag4IsDDB12wxR//ixbcnhQ+drB6PE1jVxH71P209JJdc
Fh9OhPzo4mzDN0ZZsebTd3lG+/Bu61zeJSPKmSeBWWte9hbNOInHoqBtRMAKgqLf+6xlab6Oa7Py
Lklt+8lJyitEwj/SQJ2xiQn9Gj2WQBuaQYn5OZzEdFpE7e9jGycSnWnXRhbPatGa48DmdnLE76TT
i+AHEgA/GUVA1h8TuKAzajTyq+bdQn61zyVYZbBGzsGyjvCqRzyPjCpHYxzPcVfutSWBmoDcC8AM
FjEpYAJtD9LOcDFVY7rHHcMTBNQt9a7Ore3QVfKT3hvBdt+aQ387YUCiLZYxD6EGJv44rLQVX49X
IuSpRT9s6zz9/ADDHq5o8/4WTvJ8TlpeBsPBnRuZ05F4WR0uPb0DCYhX+kNrXKeRczUWLsi8wyjn
eXJr2ExnCymwN/WovOUwwg7lpVUNq22nrGuWdca9HxnHsaBx1mAIuVPGnO0W5xUEGwgNXQCKcmmw
U/zUjYfKFuHScuBzS1Vwjl01ILfbz3blhrg1tmNXoqbUVALFnJFKT+uOhcmTtGhLhx4FZCLXfKWi
0w7hf+Kh48zGFLEN8frTfJosy7aW0f4HrFGLIg1cfhTbaNZ2RcA0iLTM2raSfbOhy+SA3owilj3a
hWaFOQHpYB5N7Ax9dYH6culNJZ6qtcAc/pByotMPUSJrrlmSe4c5mR4TVJS9sbjuzmmBNUipGUdc
ojepFmlsw5aZSFGfEqrESAMsxGW6yyrkNy07+U5hZCwVOy8qQWKNyHDmQgJN8YjVUjsaa+EJlEGc
Vz0PuahM8P4r34fk0mxlzsyP/MJmtY5tbECax0hXWugOPWuiYBO/IJsCeWPznyyp3EdRjlZi0VDc
VC2g65T6d42q1c5AzKs7h0kC5Xr25PCEqKYltIy0fEp8EZAcb/uJe7vzP2SmQ5hP4xe/bE1SYvr7
OI/azmvql4GejyvJNdQfz73LkOexK95MclaPBAART4lrx2wxXizXe/ypCWls7w+oxjIwmPLGKPKX
wTCIFBrecVQez4SYj1WPCdT0LYJSGv/OOP9el4ptgTFwufRt7YTRhDV/1iNWc7azb1RNHHO9vc4K
KDwGU7bQC2eObO2Uw6STfsi8uCnFuiNfGu/sxdhFfLM+5KbuvE5dEiDZRd9Wpt5EyknSMe8tE1uJ
RrRuM7e6cesb5XexdgCgmmL/V8VwbYknyDWah+JPM2dhP/SS9qMGBV9nZ3ByV+sja5h+i5/JxrWR
+GHdLxfaHIoXXpl2RevbGwbQg8Xz3lpGtOzUN8z7mGthwzlXFZvAMTNfysG1ApUZMTcZHyKbnf7q
dmQXDErcMcsUMKC39Nt1tCV7fegUfbRBMazOZRzTvdvUKIOTwTzfenImawxA7XTYxIaLMCdCEpPY
lV6C6jd4aWhWDyQUxhd2kKdadylU5v29TAaD6QZDuFUjCg3PlLRYt9pYUHPEaTFW1lszMDmtgW5s
6sL1txy/i5elswPXjqoHiQWuS2pt3xgy3zfpKF6Swtj6VMwsKR6CSGPmSB6GKR8CjjiQs/Qel4xT
/dCveyAXihruGOusY1KYOQl+wcgrqJmkQ9zqtGvvU42eVPhNxorFYZqq+FCQGr/LB5h0EWOZMF7E
A1DK8UYsIB5jJfOtX1LNigk8Yo29ZCDQMYxy+pgiewyruMThLoxia5jNg7sYr0uXXfWSbs1RNXDl
17vUJ7h3p9NNbU1/ckTs2B/0c6x/e0A3zh1uvmXA9+hOpr7NbXC3PLraoySjijT5TummeXJM6sLH
3nsrcGXXOhNNrSwa+s2t77pUzR2MAhC7riVCNQGttEZbPQwpO+nxPPnopnWupXeIMESYs43eRukJ
NUodbPqXIs1JHzCCXHSaLTccSDQ47uPTbFrnjJPMXrVMTKkJCIxY6C8kvYZDTujVcsCVYZI+aJnS
L4JuMYuxCp6OYgmjef7VYGC/ITNZHbRR2mGSMsgfW+1dWsRAVzXRtsfsPqtcY2MkWnFx+yXnaAFx
1cvi7GiAQmcfBH+UAxiozFSONz5HsVr4Ys8IiMOpxeCq08bz6OEs7Tn56IY4TNwLBwOTfNs5W6+2
aZZuhRGaq5OdW29HuAEjXezVlx+AR2unw85zgLy1oD23mR6Z7Knq5BIJ+wgg8b0cX6ZxlndxMV4H
fSqOeGHwqbJ9Jk47vnIzZC1Z6oLJzCRXksF6caWyw3hVRfpjJpJdO5WntG/qM3ffwWkHWEkWswE7
8sWdYgJI/dAc0/XIE6S01LuZjbcQeE6ciyhT6WmpEL3tcRPd4JPqDhWS5BkB/iPNUq4CWVhYE9bo
WfbRRsJk3M31RG4F/devPl1Nf5ZTy+1a5G/0MNsnSkCQ4JwbR2+mG1wjCmLdqr71OMJ5tJh3Iivf
NYOVfIZVdllYsw/2vBaj9+MV9S+7lN5c7aRvnGarcS9lhQHcRVscEtmexQTXBPtmFZAPpzDNkY9Z
ms/HZoKmGKuyvNU+nQVCJBrefIkVEyIkKcZsggRHbYzJY9syYTbldG9ZIju5DdH/wmbKZXbojVaZ
C4wBBKfSqEFIHEd2GMNlXLAxJGqKbwaSvnt/AC/N5nsDgmGgJKVMJ3+XRMj2vvbRZAUTjSZTd2nk
HUuY9i9lRoySBMC67JGqGev0uTBBWf4UIXU58x5zpYlSX0LSaR77GySHJCiS+pIwC9g4CB6bkihn
1k1sECqnPCzmUp/TwvtSbJq2kKcItfipv518qq+g/dRbrPbUrTgc4wAbfQFqItzBsajThuzXlL5A
hY2IXUk9gGb02ZkgZoYkssIZERbfScLu3EzvqZIjpsjZjluJUHrc9S8g3jeDctHtYEnafqeuUEeq
oE4qnHhs1l3OtcMypwx/PYUDBfXVm5HoqecbT8XzkFfiuxLyJNv0j+8bAxsSgcm06Kd3MXOZRfkp
88jPD91r1+SK7jVGHvAEvjViFUxJXLYdcxFvBbk97gowiPOMNb16dIWw76Wj0EgM3iFmpGSRRm5x
78PoYW3pGcxLy8MN7rcoczJ9si013lr8BU4z3vLpPcUtQpHeD9geTUgmun1teapvAAt84oTbzgQy
PywW7C52Pply689i7j4T1lqyYa8J8YVXpbKnESrtycaARrpgYI7uem8M67dzgacItN3yNq3/Ndc6
R48oGk5xHtHN4iwaUT++CUsrj1PBpk0jyPFbcL4ZF9K75eRl17gbP2W+sDGe1+Jl5M6zVYHPIue+
Fa40PjDhHHNRnVQ+zW9N64UIuAtSUJpRkPCYGD7OfDvrjpXP+LaqD3FUFxfNQJXX3RSRJobAU4/2
TYVweb8wfrto4AYchJoBITEumRiuQqPDijuAlWlhFWMQZx+4qK9cZDamTWanol7lQts/1UImRzqe
i408UWPJKtmN1BSxudskOjxAox/eOIwnuGLNamPOTX2kZ+QtKvOMPnKYMk3XVTscbxdO+fzVK9DX
gN+4cd0a/Z0hjShfpF3HlAjykGE+QBIs6V/TeNEvOoAxyc6myquCk6TFcb9usnChIU9DmhiEd0yb
yT+bEMwIlVDYlcQPVWc7TwO2Jsxaa6N1OUPr9xfabc1fhXDcU4plGmCw4C2sbopofOyjCMhNxB3b
DxOFR1b5seilF5KPbaMZkheG27ktxEnQzYfb1HV5F7r6ms97iw3LfaHzcbgWSNIUZlyJLHOQJQJr
nGo3amHowEfpbs2sxdum258w37GozKhxlCltNL0iTi49Qrtu9iQaNHPOnvgD6zefvrd9wmKtSQA8
gi6eXeEx5CKhi18wOZWZ+cV1wTwX2T81rHnbd2VoZ4kbdMOrZ5EuBeaBysAr2QCiomNqSP54bCS0
NrKvzvjboNEhSPWsOAD2AxkhKYL0OyzIpoftRVVPQ6s7+8KZnzmuiZ1NaGs7MUGhLLoi5wvjbjdP
q+Gla9bNlH4Z4gT6K353SAS4w62rOQNkXirjg1ZU4i+Gf8fyggzjtcM+7rnclK5c7PFZc3a7d5fE
3dUzZoTZYj5J7IjrLjgNGltgaWCflCXYkTRN4i6ZK3Zt8/vKCPbm1W3RK2ZkCKmFha2jiJ3QdIr8
1LPYae0ClmYCwfazpOcuA9FBo3ukjw6L9nNkYluIU+DF+6nhdsuUi4yBi+aglCU6l+uEPLKfi+5z
8lo4rhVXt149mRH9kdoIUQo9HiVdi18dj+MUvYPFk8cOBSVvLVPpZiM6yMLszkPdGQ9ahXtj6Ek4
J/gdOFLzjKqYosi5sy6znSKVEhBQnBa2KoXgABzg52NrB43JCXjcpuI24dbNOBlDqXNSwS2Nfepc
pdPOhK33MGu8d5qCYiUxRpF9C8x0KIOWDz4AXbo8CjmTJ0x2yFAjpsGr0mbrktb4I7CmJld8d4wq
NDis05KIMNG9W7rlVhud2z43NsXsWfSctO2V55BvYd7uJIf8hFNMUDsCQ6sdOYjFY4GhAnzHhsi7
z7HJN891DocS+2qqcE+ZaRXOvS22EUauvb10zqXLs+NI/5doRvO+pS0wqOfT7KTu14gbzG4/mA7O
vwvS1WstBIgOtrrsnXogm1F0ypOkuOiZGHdN+yqbor+JgMcepgZGP4spcp6JC6vKWuehWulRs9GD
GiFINhNifHAzAqEG18+Fwghffxv7vrzT6iQ75EpvVzvm3QAX8nFyHR6CCs9Sg0p508qzZy5hA1Py
s1j3MYZzAkWqf3oTwyfBL8TrJ+779fGRanpzbdKpe3UxR21Te7bvxoQLRfQ0KRndQyZjRstAaoIo
KeI7ERcnkeZv5ZSXnzIyTm0OqF1T8b1eIprUNoR85I9oPaj8Z4THvxJusbPrrgYF1uDMrP90hf5/
PBG8pdJ1CXAGTPIQf5j3x6XPZikJgdpUJ46i2R6cIw8CDA418Y2oIpTQztOh151DQqFkOPqv86Kx
i8R3WRvevh1S6jXlrDN7s64uLWGbaQVMsn5te3belxoTRth3HSttU0z/8Bfp/4rqsykxMxzLtWzH
dby/MTElunLZccjGgMWWZ5q6m7Sz32OxAFwYSeRaxknEKUYJYd9EtrynWKibnqxBfWSCKGSh+/M/
vaR/RRnykniDbcCxlKt6f4NWJmMyTuaIpVCZyUs7jy8Jxq9NO02QU2CQxHVSb+Jp9cT5E+FZQCHA
u1mCVY4CgdP1n6Aq/1LFbaMI6iYHYbrpABr+DZuHm92OZZZzDNTpSOQFd0FlldNLDIIgeysjKolE
xCmYv2YIlpSl1ANj1aW86IyU30FEyVfewRPtPRjhgqe0kMuDoiTwnrXkuGTkkAzAdE2Rp2EMOiFg
kwPfUDBZIPouS6ltx5KSJkfB2TGgQSWe4DYp73ujvc+NqLmZ5unxP1/q5vpX/RVXw19twXtyqA6z
edb8FVfTOxqDfQ/9zaY2WjYTOXLbO/qOHHa9X2qAitCR5y7B/7dY2VaURX7LFP9hGNj0TFRdVVn2
1M92fs3jlZzlcA7EQkVlkMWRl8BAgS39Q08sjOW99TJMlCOzlhG21ZN9Yg0W4xtspz9/nqneRriG
/0Cf071/9yc6sIE8F0QZhNS//onM7Jht5Q1bvsj90FwOYLMz3aqFfiqZQfOcIXRZEVtImxMVOcf6
2zfpm/0pMROVj3W1wczc+sMQjgQRRBraA502//mDMP7N7eAarsvjDeHH1I2/cYO6tnFif4SfnNvj
M0r5np4ZHCSrqByhwsVuxolW3vo1d2JpeBp+DUUtQPqir83TcFH3ohohRqUMj6aMdgOsnFhg3fu0
ct19ThPQkQayt6HyT//5lf8bJqnLc8U1LBOAJtfQ325kDN6LXzvcyPOyxEdXLoyuZeLvOxyygcMR
/7ZI7BtvKTh1UlDOXW+Fjsk6MlQnM2nNf7iR9X+9kXk9nuashd0uH/rfYW8SaZQ9DrVofguvp4Jc
lk0WgSR2FcuPIpNQQz4JfFCqRWWejA/pUuL6wxz9acf2l0OtXAI4K8j0H96tFaj11xvO5eXBoPMJ
K2uG8zdWlS6siXSGRQPzFOmXBLcW56wmoHv6PQLyuyfJDYKjaFpM9351HHZmEz/Pmv308zr+15f6
r/i7uvs/v7H7qQj9quoZBT3p//bP/zmED+F/r9/x/77ir1//P/vv6vqr+O7+4xfdPO6e/v4Ff/mh
/Nr/+7K2v/pff/lHWPayn++H73Z+gFiS9/+bszNpjls5s/Zfcdw9HEACiWHhTc0DWRxFUdxkUFcS
5nnGr+8HbPfXYlHB+txeOHxDvgIKSOTwvuc8538yTef/5//vH/7j59vf8jgWP//11995mzXz3+aH
efbXv/9o/+NffwlexP+LTJ3/+n//2fwD//XXY/DzH4vX4DV9rc//pZ+vdfOvv9hO/hOgl8m2wLBt
MoJsPuD+59sfufo/LdfSAQyayIwlf/bXP7K8agKu6vwTKZE189DpmznMrnXevv2B/k/PIDFLJ6qN
/DJPmn/9z29/9/L+92W+y3d9z68lFkO8fX5MH54lEBCfzR5IUbvaos27FWb3EpWpPARZ125jTmgn
Ah2nAw0EWNiy21ChDpZ0Q1OAPjnOvamjb5pPFjoiZrqGkCEpHCpzaatdmOLOPsz/vkmWGkdaDmg0
CJbvJ+JGONjPAYHSYyrYjwKm2yRlKWmjEcdnwxpsykghzclikq+Ip8mEPWyAyqM66ujb+AXhm01+
n8K15lBsiEsLxfsp+O3+oCA5II2RMrI5mT/d37Z9eZSOXNHItloxB+TOhvKayrSIPPMbnHhsKkFC
3J0dyLXucjSqIp/waGFNJ7Kryj2mgguE5T+8VRuQnJC2y/psnEf5ZU3ejmEZZSimUR+BEv6eJjoq
7JI2pyBlUFnehcnz/dz59ghsk02QxcaMfe85Vw65C0miuUq3k244W0fuk4Tuc43E0EUD/tsX9u9B
/Pug/eO1pMv3AtpN6OeRC5mCnUBrMt22FBLXaHNPyvNvlA0wXTXqYpr7+4l3/mnezEf3MO27LAzn
D7MXJRIPkaVb1x0JPgU8f51N+he9SBHBdh3mA0RHhB/Gm0C3y2Vm0D4SiJ6mMQGzR+scTaKPG7Z2
2uM0TcmKnVOxJsy5OfYVkDkSMHdMw9nJVdp4gfBuvN+m/fvm2XawakhTfNicshgNrQSjTIvdva0b
bbjPCRJCU6UWkwAY1djF9UiY0p0Iv9CCTVdDAqH/8/f1fh/FPaB6suZ0DAvevMXx6P3nwUNFK4cv
fDvh21uB06cvnN4GcbPLnW4PCgAFk6zFfzoi56s6wPwNj4t/+Cgtq4hbRBe4AbMiX7Vhaa4aq6ZK
mOsrI2mCCz/yw6A0dRNEMZhieMXIe84mUhyFfmQQj7F1BnLC9fxL29F6rhXlPOfSS/0wIk2dYybe
MJs9uGSBeP9AoVNgzE3qeNvao1qHxYCIUB3p5t1qWoBF1x9WDNmfsrFPaVO/VB4ekJg+xOrz92rM
v+l/tyRvL5YlAwQoixHJ3Ocv1pyzncnHiLdpbm6MEqJg5dEBfaUTucHz9IR+dZcgQInH8FseBj/M
sr8FEHsjVPj8+a18fPosrsQOMsZ0l7Pq2QoBLruqe5+n75rYthoOgxhgzfR2KCMMpIn/8/PLzTvT
9z9c2JzxdcinJi/7Q+JP1iIDc4ZoW8rjHBmapmuQEaFVHYcw2tBEeszj8sKs9/Er4poes7pDTgrL
/9lLt/qKVISpibCoxjdVGBKeU+ycxP47bv1vYWx/N1Pz+3/+Mx3DfPuRDOtzJCkHhcyu6jLawr98
Go5wDX7R6rkhPe3e0FuQu1ULUk678C4/LF6mwPKro/aed+G8zvejGwMGBc8o44cGBcLvBfIlfIQD
KkpRv3jll//4Nzpz4IfHVsq2zfORo4GQm40YIQKrAiozjCSYiggvzX3WIfMfw5/QFsG/ToQwf37l
tzd2NorceUvvzr+VWeps0BrUAqJROv4Wb2ePUJBmbXa0RGVfUeJs+gwDQj5qR0pkke/SkKJud+dW
L2YYzzA2rTzV8dGrFVDCshHPI2qyobv126PbpNfWUNYn+kRqleIlg4Ng/1AWHa+w94mzTewrTVL7
ywQVch7B1itH+6UZ7RMd1h3VbfdqcqNLP/jDV8PBim6L5zCMIdw685//tk2SHOqnYQyqLa3iaiFH
lKl9n9zoTUSscZFdkXG8C7SkvOXvuPCsP4yp95c+30EWotbSgCrMFhuTMD2sGDB2OWotbx14LJ+/
1w9zEdcyDZ2Z0RUWWoyz5Y76V13Yo1vS4HeBfnjLaiSfMOwOobowAZ8VYZiA56OqxO8zz0U2USPv
nygVaQiCWl/yfvVnXEnPED7UvAmipJ9uUuUc2rh4wFqJOdKpH1xtgL+C7CwaNQ77U/Y9hZGa188s
z4u8rKsF/WGopUngruTY/CgbWotMrDtDK3A9IUY2ehRTsns1Umx3QYDAuo6wABlyuvv8IX7c888/
bd5vOR7now/A+giVT9o0eUl3GN1fPsuci8HbUk3HHl8+RLDVVjGkTVrL6qYaIKn22kF53bQZIwNF
IqQiyx0IlQTIeGEwfVj2uDUXYgLIc2LfnfnU9vs4pqg1aUmsFds6i2mDRelGs6T4T/cTXGQ+FhLP
YwNWPy/rtK4ch0mZJKKq4oejoHrYmaJlFxlryBLfLjztDycYUN7MQhSY0VaZhpy/n98+za6SI+aH
gqu5NZgtVLUepAHbJo4dgTRSKpcodulnCcyxgYq9fyVDabG7RZIYXtq0/mGe8IQlTV2yV2THeLYA
SLPoUZcN5RZJboskiFdvN4RcYJm5aevmJRPkwUyhtze89uHzB/H2WN/NyTwI1+CEzfH6D0TwVBYI
Wm1USvq88gAh2dZ2AYgvcapVg7HEyN1rEjr0dam0b5awyVUGfS9D65tvGnQ4yjJYEbWggHqh2lBd
+5Q3/q6OaaFjcSE81k8sDPHe3iSJAsDxhc/m7UW9u3+2JBQOhCDxlp9xviVzprbmOBkX22kMNng/
kru+Nx/1nEAAzL1fpA/hKI+TagN/b1sWNCECl6ztglIgXG+BFq/4GhrdukzxtNRtTHkX8bBdvnJw
3eleB8CDFjQ6uT0emRueREFcPGr6/NFBGJexnEgj24neuLawnBujvYqrPocaK5t9bCC9ECSYe4Og
YS7HYIVdCcggTndcsXcMNyR3BfXUVvuKo25hBuqXOVrHnqKD0ZEGrRFnPOk93rV0xK+hrotWN3HN
ZlgdpbrwBX6cXVmY59KkNDlKO7pz9p2nFVanRlpAXgtjC4rvyqtMUngjZlO+iasEydYKcW+8kh0u
/dxAIuyMzMU92vI4mp6jpg3XSFS+wIM6RSlprmVn3zitRgYmKjHAiPA1euzPqTrU7VOHDbLqOgDM
7fAcFhj2OkrkaS/RfSeEylwY6fPu4mykcFzhTCvYN3sfDhFBGmRF4jjZdkCjvnbSYtHHSGHb3QCW
eYMkBOFs7n6xVSUPaWIcpRkK+rUdRGhgEGkT3lu9VZPXiXlW6MR/5aFwsG6kA7326sKa+mH9dqnf
MwlS1Zgzrs83v6bqdC2MZbaFykagRWqd8ok8kDTZW6UJzhl1yeeP5+PBeb4i9FZ2v5ISnTjbnHm6
GWFSbmhhq2dUyteuif1ugvuSopTF76mtqOzoBCRhN0csF3uq+D/8ZrqIbPppL0l+9vs5WQYC6prB
HWi5T3Z0xQvxe+02QoGZOQmeGxcyx4Vf/WEd4Fd7CB/J8yBNnDiC99cc9NpFtttSOCoZDG08ouPQ
oiP5SgHNXdIc9kUDbIOz57oynANDJ152XfaUF2p34VbEx/FJBhUeYMIKXGreZ7tFh1oCzAsMf36G
AEojuycQ1l5DvOGqXyPhSnbevGZRRpo8KavJjdWo2wu38GEh4mCrsy7aOlssjl5nq2IeJi3rZZ+R
GgTqrux+CuxrWLsowou2OiZh89C6Aygq9LC53fkr7wWG3nM88qpKZwLwhrRt5Xm/vIDtkplB2oSV
cGGk/uHTmAs7FucXgx7V+SvrPEM1dCfIQlIdtlxPfaGjjw1Kmqf5FWm5ffr8sXzY3/JUfr/g2bgM
u2mYSoQSW6e4K4MG+SXEKhBV1jht/y9XMl0pSayBh3i2EUjoBA4y4ErtFq0l8LaxeMCc8Su5cAY8
ywFhHz3/JMpTnP8MUonOW8q2mVROpfGpybH/AV71aCcYNO6xBnprKyRCWNNuSe4wiAN1XyecrkNu
X7qHP8zH1E3pEJDDqM8v8v2n58/9L8vQ0m2sRLq0gmALHWuh+eI0MuLAjh69TmIqqNdaNf74/EGb
f7o45wj2W57jmlSx3l+8G5WIs4KCcdN9VTTPt5iniyWRrbdemv9Igbf47vCjNewDLVrmBKU/F+GN
K1Ad2OSFo5UZOEIMjfdV95CSt5Ohrur+ridBdvKBW3jOlz4nabgypmfbn55F4B06H8u1nQVfid5u
L4Qvyj9MHhC32XYDE3Y+lKNRphgUiYFfwsnHYjGTLfKqevAKbbzw+f1x7EjbYnFyBcaB8+9vcgvG
qXLSbQdBB1/M9ZCgj7V7n3/oiKkjbhxnuvelrb2KCO3p2VVqNSbDpXCXj9U4BjEtCIoYTAKcms7m
bvaEkVM1DaXemMDDQCIQXndz7SR2oAzrLqrZGmjUVsv8tVFwcmm7n9BdoquKlIEllQbjwgI2f55n
OwyqY28SDZsxdX46DVopC0SV6ZYyA9DWsX6NS/ZOnw/dsy7927cL68akj8xiTW/o7GcrOJTof6J0
yyHsNGQaOYniJlfB0ecUW3vTj6F7ti12N617SJ2AbMARkZg3xUvyc80dOla1nEiYw/RpTtPFfcQf
vqx3t3c2W6rA7NwyDdJtI+/tarp+ewRa0tarsr8rhLcenWuyqaL80vb141HGZVEwHFYFm+qWOG+T
VPo41JrNlSEDEpKo1yxWeNRlrMDjWn9XLsRT2TVH2mbYiKG4jwoQizv9kDjeceRPz6NBTAZ2Vlj9
AmixrqUJxCC16ygseOhYD45XcSCgDVKmF7anf1h6CdNEGcDkzxH4vC8ZScOqoP8l25yIPooXIl4W
cby3zfEJPoY3DktNdNdAbJwLu37jjy9M0v5nMXAs73zUav04Jo1mkyKUUxDJyZMoHBSl2BO+l6G6
1RvnOW2/5tM9XDbnwhdzJon478FMi59GCfKmuTH8fh7GzATzOHAS1rvmwfTUrbIaB7SdDA5jltKd
WWqhayErTXFhgXc2SE2tph5tSXVp+3mWAD3fC+oeJtH5RKzrVGPf30sfKkOP+yKBNoYPRmGfxSa0
VkP32o01HuNp1fbDsJQjAiU8CvLACXAjNES9eX6btTfZ8OqWzt9GmxJedh9U/aPmgPDJIPJia0HJ
xCjk3GS0bUZpR1v7JTl7rg0RVHT1q2aVDygIFY6E4E6nKLvI0+BL3/36fPo4C3D996+kzMQMYlmU
0M6eOM7PzrEdRS8l4sYSx4OCGTDCkuoR19etmhM66hrnUZx80yf5wlsgrABkESEuDlof54sjNG1R
gqdK2PxBlygXgOaYUAm84Lsps3XMv2ydmnrOzYnWJVkr2OD7C1XzP0z/TH+0I3hR/A8qVO9fl83V
QYTY8daLgDWRSFDhj+AWQEM8DgCLoGQcVNfdtEa2zlEWqxZC2DA8Rq7FCi5QKn3+ZElK+TD/03lG
4cO2ijkIEeH7O3KlSpAQp8XWaq5mYcse5C7wIdI0M3wNheEcVSnhYTH3HdCVZkFFZaSCA9JLuQaW
sSpknm0QZPc7lbf9Oo++GnjlQGZBLwo5nG30oCnJ41PWEYTPvVFBFtdtif8q1IPH1L+OGjBMNPyP
I+asypIH0GOrHqfnLSDoMiLDLFXutslUf0od51vSeHIlzeoxiKz2qnX1l7TRAUAFiKGq1t+wHa2X
VucoGl7e353CQqOFxILEja5uoPdq2OkFToamhiBDJ3nfWWvLEnPlDNSZ0oJ6DbSYbNoVkR0uh/1U
P3E3K2U9T+YpEASaqtH7nvv9LzTuP3r8p6teSPeQT4O3maT7ykJC9zS9NxqSITywBJsc5PIKawuY
pdqA8lLWhIoGWnUi72fbKNwV7DUIc0sNkleCpnmqu/Q26f1iUwZtt3ZiSQjx4H5nDXUxplSKVHsw
WX4Vyjusf/JuAkkFDG+2Z5W98l7h8iRY1fX2UWRBdiAruEUKpfYTIo3TYA4gLoFuiv4aQ+k3qwur
ldNDP3EwRm5V2Hw1ouA2clh+Yzn4JOrh8kyxc0xO95NMw69dYtpb0vVAkdnjVZaAIQhC8AnBCDdW
u68tgsItMZlL4fb3TkNLw478vS4QVhPhtaFAal73WOGKEt57SRgu3yvyWlscgz4cdnUXG4wy0qaI
j6Fl5zi/Ur3FWOBAuB3dJFg1qtpDUTIXXvhmnCkfbU2HXwZ4G6fyN5w4CvhjaK0hxKt12l2H5Kqu
sxAOsNEFS8soTl1ebycvT6D2E1Ki546/toksoGJsWtlD6Id01OrRB5IyfOv0gg1Y+VJHebzNLScC
ZHAdFIc0f61noHEVWXu9dKsrR36DHEbJDDNeyRSCgr3Z+J10sXIKG9uGEDsScE2r2xllXaxdPHVE
uKUEULW7sBNgkXXnptXpgSCmZD2zGHfd05RQmdTDnRaH11ZswyWlErzW2jcUC50pQeSyr2lrRwCj
CHHKCOtH4zUrd5oelDvs4rL5aecz5TXCJB4Y343AwFkT+uMiy6iaiAUsqMyrnpzOMA59hm2UDz1F
rx/IHc9y1QmwSUNrbePYSR/fgvxg5hS4P4bn0XTSg0d7dRlZKXUfT5CWkGFfC5thFQGjZNsa19Sk
U+fQgNYbofCuh6dyqoFPg+5vUSMxFu0X14F4X7XDVc7Y2YT9EG7MDttYwOqaq+hl7AA3Fhx8rnxa
Dry0zreSR8c2gn0bArfoSTRbx0XKBilLXpIGp0Bn8Hy9Ul/lAS40W/g+1pospBDgOweM5Tm0slsN
RO4klbboStdFco7RREXEJphN8ZoZQb9R1B/XXVGJpd7chyqXxzrUDKAqFgw7oRNaJdUL/lAagzEq
zj4OjvS/NxSn9ajEsEHjDp853JXJtJ6HBiMqiMINLq9tGLRMAJVR7YaZ7ppDE2HdyppTT11pMZtL
W9cRNzACKNfq6X2dfAkIz14kZMRe2Z20Th3FyE2DGyd1XKC5eYw1F8HuDsa7v06zmpw61BT7EnvB
CcbJQ5A3ULJQnGEkbTdFQ3hWXIek3KB6OfWt4Sw90qfW5AU4mz5uj5qufelDcKax78Khh2VFsrm+
S2lkUn/A8BQ67bIgjsPPMue6q37CBVyNJCeiGoUqY6YrNeHmw9j7bFBOJ8N5pq9r3r5r+feGEu9h
+bcqNhiRsZv4kws+ax3bPuW7OgbNWVCvJB8DQo0H/jD67qqSgN/O6fExlWpDjO+9VdTuihWEMB0f
FYmtPXkcEVQ4/aock1lyGuQ2CEkCICzM/NYXqFjYUbWn0MYsaujYNFIIk8castO6BcD0NcaSnmBh
/4Gh5c4DMxsW7aqDP7AhnxzSeNds4A/12xip2TKLLL5rPs6qgTwzDMAcckrw+G77lyQ1Vo4dUoUk
NK+aNLWK4vS5s8nYyzuclRF2sa8hMv22jY4QUuoXN5nu67ze4GbOQdeyebXIFxjMurymRU1KLzW/
FdhsYHqV1cG2IGgLxZgG7sryN0lWru1oUvsh0aInzNWLmiPlNd5KqJoOPDe00jBycpDpI163dUoE
384w1WPdp0fZdBlS4rG6bsmFC/Rk2qQCh9fnO46PPUNXoGG0UWt7OuW688ac56KZLzHAbuUgxcJq
M4gPWMhvRg32zmD201VM7oDgNAEsvrGpUyd8vm3Hr8Zg7zkaZO5eLNlLwxlGe3/p/j4eiGnkGRZy
0Lnbb59XWULSzAECUF0JqZBDkDyIjpN57NT3Gusl4SkEnbRUKLy+f9bk8GyLCXOa+tnWcDEa4Haf
Py9r3oC9P6CjmJEAQBFWov88b3BkpY3KoMXPnWn2q9P02rXEgLnKFKBnH19iwUe0IVvRXtu5cdtZ
9dfASWEDx82pAq3YhGS0+HD2F3hUnmqVDjsBG4SoDR+7OHQ9321isP5smC0JXbahcObGJFRarZpj
HKOtk/HZWimUqcH6jiGWyMqR/pgxQ6bIESlFfOhFztamp+PnZe7MZ16L/pZoJwPkLaFAxBI1gfcj
EmX1NBHjdOER/WFXjciWRYfuw9zR1+dC02+NUSIw6gLDYbQlIQXVRU+KZJwXPytT4i8xSSOaEGIt
o5rNaGDsRwt4mfKTlZmh8AxB/lKHpfb0+XuT81b+/XujLI0QiJvCdMJJ9f1NUc3onXo0wq3mEl6Q
YNRKLds6hDog8M6wja2mqPF4oTq4vuWu+w5cUhA0BIeqMb9OgiK/Hk3Odan6NYTaqWpt6IRpy3Rd
SabmWr5EGekPQd9uZEKatWEF5pYX4j2CiCKEA5+J2471qbOZT62qfXKIFiDBZ6+Rck26hfRuKyMW
S3rFPyOiTglsHOa8nemptTtxVYGWY/9Qk3ZRF78aeQLrObyMEttrXpa3KO1xZjtYXCrRzusIqFId
IDgQ5gpwjNjS9YzucaEtgLIXWwOsxaW3bn58wAabCTErVajtobF+99ZjGRcoQlWw7duIWr/bertE
tPeqx8bhcQ7d9dn0qwjcW2xaCQgc21pU46BtK0+/VwWiv89f+B+O4jTmkX+ZNp4bmpJn5Vmzrgq9
as0A7FOY34NGxiPkk+9HVbxi3+8bxzox9SOAkR055M2pKwnl0Kr6rgVSsevBOZEVWsyY0D4EUttZ
jw48xXUaXZUl0BxybX1qYBgHJ9cjegzU5wP7bLYZXntM4nJ2V3npo3LqkHRufTnIkVzOeVM6xPF3
j5zuKwh71sbsKVF8/tNntf35WEfGSRuOCivN2Lc5/7cP0LVVxPlcBttU5N9xtfbbbAKsWXol0c+F
tozrRnCUMzgQpPXRtoLiqfOnOzawEhMdLAU2gwsX6DBzP3Fhkc45EkYuX4ZxH+hBdtsp4w5aY/T4
+Y3/oS486/MJ26ayoOP6Oj+PW7FMawNCU1yym81kcIeihT0ox2/XTDZDO6O8iuE5qpxD7VGbTN0v
nFcutBU+FsK5C/KUJB0FU9DSez+S8QsLzenTeKsorhg1XMfai/fu5F64zlsv7GxOYu01qBVRLLLc
88qVNfm09mvWEi558mXp4kOyn90cYoDsnydJPIZjgNUU7BwKN3dXo4dmBikD2WsEhmAmhFBlPTvm
rFWSkopKOWwyA0KV0z1iqQcpDKm8b9FioL2E5EU4hQHtwyKXrWXXsWgNCtjSyO/Lt+0TGiWTJ0wJ
lFCmpNuVBgzIcvRuP3/Nf3q+jqB1gpFpHqFnzxcKdDvxBiOqzx2FusH7QhnrMM6Fq88v9IeGNHoj
vn9mgFn9eW4yYJJpvCibIlIUR1IaBsSf+Zpuy43EOzW76iYzJ4kdsUxYclQdfDzEn9/Cx5osDSpC
CnWDMjtC57ne89unqHWyDQ2BAtXLq1c5lVec4r8X6MqLSRGXRxnPjTwqpig3Pr+w8bHHyZUZU2T9
UKRDj/H+yinZIq07xREeMIsTGtW10qENRWC0t45j5CVRfFVxzlpnSt8aJlsowR1FJJH16iWovVdD
o1fsQ1yxHf+SrJFK1fkc5UmeCR5I7GN8AOeCpZqctxx6uQ5I0gORbgVoZSeygHtpkvljgOZuBHHo
nYVnwZjHYT/K8lmtTB1bqN54yIYTPPt+kJoHcxJPxAySxGsG/i5qOUBXwQtF6WsazOFdlYx3QSGr
VaTNYfXRqaxy914nZjhUdHE0A9co8qOfhuNvrBIREMnhRDZwriOdUvway2zlJ2n0ZKfDk06YBWus
2d+HRZjv4R/6W7ep9nqTtPey1v5OTK/eR139XCgV35ui/Zb5V1FXdV+Fys1tQo8AZlVpbojrijel
gGznGX6yo7nifQlJfl49+kFpMx0kV0EJotgrMihpDbGOypLXlRt0x7iXLuXQYkeRFZhL1NfHHqgV
idK8ZcBJFs4FRflJUQkYsviKrHHnBFz/hy9R5Dp53hCfNcDx7PvxmOMUHCbtKskA5mXeI6kp5TE1
tTVTsdr2Hl793o5+EXwenEJtPAmRAe+qEwDVhf2U1PlXtjunGu3dXTyNe/gyd6Di69s2C/aeGWRb
w20fRCDGTdODZxVaczJkmO6R6s0gWzBIiaPAftEIXXRFOm1r1tqVxMNalbBxBzte93axR/RmrrPJ
2Wiw/J7SdDj1yoeC0pFxDrZ9PQLv8BIzgFeC8bKfMI+QVrydLPvRiyxUyVX9Dd2Nievf+EbfjmpK
N1rwP81oIbKeg6FeDJTNdqaVqC06imYpSzAGUetdzY5aa4ChbwX2eGeLVNtTYV0nX8Kqax7lCExY
fM8ryOeDPhY3gTb83fomKYwGDNEJjSXICwjOUnzFJ5bAh+rNTRZn5dEeZ2blFLmrKve9XZHX2XEy
7HFPpQDGG1DNZShkvHb8/g5z/00m+QZs5SwjWB+kwdf1tor4qD2gNnAjIJq1jCcTBMBaq7vsJIc7
o7+usq7fdq6dbrxGG0l6mFMVXPzpBYzhq2wUVwh6oL65xnM5J9MY1VAcopTNqJNl8QUlxMdeEZoL
xPgoFNBoslOcV4ffZkTfogFOAQ10kgsROmRqZIP9KiEb5COdPSRcePvR2k3GTZRP8frzafHD8W1W
fGDpQUzNysA24/3VXb1okKgQo0bEa3vs0+ZHrDskyPY50fBqvLCheZvF3q3wsw6Jdhy6TML6OGC/
v1yh11ENl8ncJNrAPEVfc1OgkFio7FRpOQW73hOryry3OXgfCcH+2ni6tuRoCEpdFpAvKyjiMbF6
YLK7aEH9fwXJHbCsBujV8zto7KM1bGWb1MdmDG9MMgsPiWtspyEAdGZZIEbmEAEiwtRmCP1j7I6w
erzpzsocMJysP8mcdhwN7T1Hl30yVT3awhLUfWu/IrIr4G0xwHg+IaOs//b52zC8D6sUTk34TeyC
DDzE9A7fP6AEzarP/hnW26D0ozs4yywPHeLhtOTUAcpFI0Mp2yPTU3vNLHLqKLuhDWgRYVJUsaHi
tqt+dIclFbBllIv6pkx/Kh8cSZ8CXm9bssy9Kt20ZrVKC3XfxH65skbxg8XxF06FcWEb5EGFFSCg
XsSPiMeGR0sG1cZ102BFO/5aDNL6ViOPWGZFx18fQRwrCK6AGAvS0hYvdR61X+trIh6nZeDJfK/0
jKQ3+CRVOT357KZuB+AlC2ya48JMNXU1wmFf9XOilYxdtRicovwqevRONG8S1GNi2A0wqA6V9TrR
wqBGGxvP5IZyZKL1d+13QOWyMjO2dZff9oMXn6gXUqAsy/BAgPBqjHM89R6TS9sZ7V426f1Y+NWq
iC1/m/SWSSmgJF90pnTJKp4OjsKvUTf0Inu3vJ3yhpDorn4BrVLcpVn6YNlDeyJXSQFX5VzhosKc
nGCbBOIoCawn6tdBmxlO5u1As6Wwod4I4Rd0YbH995K02fDZSK1+7/VWQ4KIu5WyXYVQIDYisKuD
FcpjqPvhlvYV77KND7gs5G1UGAcNQtC+o5YROSo7gEGoEX8Cddfd4dZB3r5I2cPvx1aR0IgMCHR1
alLJjNplbloagDc+I5cXF7nwrOyApMp4lTVOBK2FUqPX5K8q8lzIUnp/aKC0X2ErpCWZBE9dVtAB
0Rp1INCPwOepfGAoj08WtrDFlJp/Z1TSj7RrbgXf/kFO8W3nyxu/KdwdK1W6QIbarj2QRm6XjEs7
z50lnegVTPr8cTLhBANWbJroCsjFM8WvYaMyoL752HVkozVyNwC4xnSyyeNWnjI77PD8HWM9JUUs
BARrDRTlMAluXCMDxaXFD36Smw+R2Rko7P2Hfmy/SKhUgGKCO0DG4zJKiZqZ1aBOboCIO46Ypuj4
dDHCYHxvGaeACx/4h/Kd5yGUlfyHKh5T/tlsjzPHb3WrGDZO45Uk35lgiis2fI1FIFaEQG/v+9MB
2x/JR0NqX1cBIaqEVsDYFTcdwQ1gqi7Kj2b9yPtZGdmRjmiL18Ih+VwoYdV+EDaFz1mpGK/qrinW
icyyI4f0wEKh5QHWHHN254n/pMcUsx2l0gtiK1oIf7gJiWz+zdqDduLsrBvJyDZVmtLOsII5Ilz4
q9Abtu0sPCJL5dvE97IKI6IfaE0ngT6hDGegZ6TBZFiROyNjU1tue4poufzlj6ncpXR98T8M10B3
xTAd8BHC358jNZshXkSKLIHGheZrZ2LRJK5c2Bqqx2HgtD/ZOfl0ujOc4HZT3w2viLiDyWMTogpw
MIGfcuuH9k3kG/q+y57DKiakE6zxuoxK4rB16y735L3MkvtSUjXhIOlASHRvhpqp0oKn3E1OthB+
eW0l8nFwxkNd5fcsSRI9d+ST0PRrEAwFUyvoQiMrpCF7T+8H+DEKj4Wo+p+UkjZjGYA5R3sESITg
+Ba5SU8Pk7jcIFoaRvmgOkDPfiauEsv9ioinWhlVO+57a7xiA34TMF43g488wstRXlOwDQxtXHH6
q0AIy2d3gKxfZ6lc2qLLiaCVpN5F4qE3NH0d+PpynLEyUde8RnoZHJA8pptAwyDw+Xfz4dhISQAp
McpGxul8Rnq/LMJ5ywLZsz5k3VYA7l02U5GtkKqxiqktlGjsnFgKstfPL0ux5cOoRLsrdOTtwuNw
dm76IlSXUIaUbNR8KpjIG7PDg6GyTWdNC4H2awMdMlw4rSrXRGMQr8zU4mYU9CwaviuRQZXvrWyT
22QhlkPV3NPuumkxrayrHGup5YFpL52FQPhOybrrdl3k9OwCOXg3RUw6jBG5C1EPaJiCJ2/Ms5Wo
dIRwdK+hnAFfy1x5aPsm38NSAOoPDlDRYtnFA1m7FpkmKmuyk23nm72p2TrceZCHeYNqcoyHFMSL
ytdONX1hDez2JJQw84HCWlevYzXs1Ng+D4NyaM8lxD6J4hQpevNRpDl7IItUCQRKFQ0QI5CuOr/L
tB5YtZ2Tn15FsByC7h676V1XAnXTzIYdmuZyUAMNtqnT2l449cCnYgJDoR1zVdFTWbLZLzYxK1xC
J/CGJukOzewBZ31P6WfuNwa1ts+c5i4HorlwmpmNOGBEC/ywW3eRtspZe25ID5jIe8+AybscJrIe
Rj4GBEBl+OyJB5h3/TS5SlyKh3KOqpSlfm3OrfoRuj88XdJ5A2tNpSDao8xuNl1QvXZ19yMwE3g4
oUWmTdXs1L2bNQMOyKBYqQGeip/emo1enrq4W/ZhE1zJQuJsC1qxrEp+sNsmOIKgSy3n8HhvZDvv
ZynAQIxzbPONgeaXTX56praR31/1A4kWXpiLlW0ku9oidZhw4xXRBfhy6ucqprdrk9+4dZBATRmm
5Yj/Ev6oFujDqG8FL4Fyzc0EzT4Kb98Qcx4urZU9Qd5jZ9E84Ic6ZCkVMrYPxybLDZwjcXDt5a+8
CIuD+yBJKxnIgeGAJQoRr3mP1n9Rdl7NkWLpFv1FROAPvEJCOvmsKpkXQlWqxnsO7tffRc9LtVQh
xX0YEx0zSpECzmf2XvtqIiMnnRayQRohg9WeftjuLooM86Q3qlfr9sUsm4kASXckFmpJrwwLWWs2
h9w62AdHOz2qpgJivwVJqjQ589TobtI1knDdluY0gsaX5Yz1U6n/yHFmHxdENI6aGvDV7eskygtM
beYPWL4VbEj4P0PKXl846V4IMgvQRuVBS+4FLd7MNhGfoG8vKitIAiIocrgBIpu0pF5od7ULea8n
Z6gn0ob4UQar/VL/lJIACXfaYh+xDcede92wisEZZZ+SHnNtWSb/TKp65zrzU2ytj8skjpNccESV
61tBMv210ONL574ueno9aEn13TLkRWR6eTILVNll1+mniXg5jcqKNudqhnHbKwbT5MnvdcmBQBPy
+fvsY3fhqhCAcH9jzkAo/u6MLVRrVvUeYUMy6hMtFAdtZbMkaQ0kUVXhnLqVPv/zzzQ+vrvZpDJ0
2wg2LIHfr78cQdZgzzMalllFpBVEe6TvZBnmOZmTVnwo8pIgC7AxaKCy30rl+OzGd7Wx+NI0ymB8
bGMQwZrF3p5oZItltddFRK/Y1KPIkZQ9uKXzkLU30i2/d2SezORrShOLXDT+Vol28OIovjgxP7/R
Q9n38M5kannqrPwEn12WW6lvFN8zSo4vuusPSzYckQRfEga5jWM+OOls/EYdRtg5jFs6uVZZ9hTT
fgueP9PBRgukGer8BbfF/ssfWdex3zBdxXD/YdDZGXZEem83hasz6IcibhBELiRJnYWLBaW2ciI4
q7PDyivoXVIgB0tu0XuZ17lJQYaIsze19ZGfQRJoxftqWbMqAM+KZImMjt6Nn9X+SdWUQxLZ+6Ef
riltBqjxg1+uxPswVFU9/VLCcNiMy3BDSCWvXttCQDubozvmiGSqlvwv+x4zYcs51lH7Y9p7ndcl
7HMB3KYpGVmqccGPJcbIIm5RVvGtnkV3w2wY+6rMnUCvTZaXk4ZcDyugbnelt+TkWM4lIpOGgiHk
Mdd3sq93rbzQC6lhnMIaqg0glsoEJpLJ5uf3+l++egA2gAdgNbFmem82yWeqeA2CYgh9/7C6xXU0
k9oKKfJtNDMAnPP4xR/7Lx+IwBeFPI+XYLf14YFe1TUbaSd4reygupPkXS+PqJHGHQM3mLePn1/g
X6ZV7PiZAGFK597CavLfQkwjWpwWnRzoCWGK55CHpqfLc1SvRiiSnFTNJUXnNbJc3IQpumF+8Qb7
y8sED49jUo85mJvfz0datyM5pRhmBCKNPJojvLIqwcdJPvfcpw96Qomf1mPM2b7cf37tf3mYTYAD
mPH5ttmkbqXiH4O6Vm07xghyDtWsTBET+pqEYcXlP6JUVI+4vYOlMZ4+/9C/94sbgGb73P/Ni/74
0DjWOms0uzl0LQo3vaOqa+xW2/2/P8WiLtpeFowiAd3899I4bfre7JM5nC2Gf/MM5nnlpv38Qz6u
YVkdolfinSigUdvvZ41KiYAwtYo5tJvpyuyiX7aG9Y75JzaKVusventTrtVFiyNrH+XZ7QrXb68V
hhHmAOa9qJli3iATuGkbw2CUXGur3wzV/A17KWFyTdxyH0RftAB/ecK2iSXGdg0vwf/a1j/+AOYc
tdPQEfXccUPNiuJ4ZKNUvHPaN722da9WQAt+/kX95R63LdPilN5WdOK9aTMZcwT62TyFympTwKYv
ZkncrS3tS0rOWPXkZFjmK3KOv/hciI/vuh1NZe9qc0gznkC68P7ppiJKVQOUbjgLpkc9NVujqDuj
dOqw25SuK5HN4CEjbxy3sMgyeW1lvx5b230qECZ6YpwhGljJdJ1RkIcL4QDo+DhtmrUgGXXeehZ1
+r4UnP95x4SuRFOJ1M5Mj0RtkgbUx2f05dEdizo0VPQziqY+cXP4sdZz+6eY5gdD+gwK8jO+QYGn
U5sDsyUoIkHDu2scEOlFNNfPBexKSoyjUmnLbTPpwJm/N0stdn2MdwrJNrjsKOeRZWEQWjbH32Cu
FiNDWNdRRPqFopLb6Ei1u6tYmnp1P5OWgTgH+ryjf4vKn0acZxyvsRPmAwVKbU71WancE1J//a2S
6mO7GAci6uEVxY042FDjvM42HgZILFdqp4sr03BJmbeKUOsM/J1A3oY6i28ajN9HZq6HKk/Q51jt
dGpM5HOkzt7EtKkEAK8RMuC3RqMLZZuj7XIJWZR0r/UwE9DqafKOmJL6oWLtHKTba6omREphlFj1
NfRHO/9ujmhqqkgaXmaN98hBmqOqlgc375bAJULMapw7YlwOjMTJvMsHAkCT4b7NlwfJoPVGtab7
mayhPXFPgdM16k0xzSOBSZA+TAxDnlnQodpt/WyRPOLr9fCsO3Q6bqNS9fX2j4EArz6Rc9A55zJn
VBGvAR7+GURtr59EgkiWyUgzPsRadIx7yvms57UkrAlvB42llm5Zydi5AWXyr74kQ3Smf4BsgLh7
tYtQpy/zWiHnQzWpYdqmJIxrDviaRRx1pYGrBuQ77UpEBZZSHwTobAMbwI2aL4GWKKSYClkfeWH5
RUYQpUP2kt+DX7BYGcAgSIhHbhblezkmR05e0OSTIBZX5HslvhZDkqIbJF9MT676rU9LFjc6GsX0
T2ZF+tkhpe2ODZTrZRVhunlp0qV9VzJEVnlPdoW+IiWPu+RHwgj2XtGvx9wGRcgUL1DSVnnULy39
1TnK+r2a00T2ynqXaNG4m2ytJTlEQrro6qesaJW9mCBumNNylNza02RHR/tCijXH9JyOe3TsflzX
5hViy3ZfZXy7ZkPgmDb/mqkfT0uspdcG9PDI3hRzwkE7Cn7aa0tSK1aIUoGemtzdUUORCIRNTQiX
77qjPrn4RNzIJmgQA4EjWDUjnAeLDsEaJmrLPnYl2rgqCULK2viBZxgbBUe3Pxf59Tarr1IjOWNi
uHOlXd+luS9rVs+SMcFh6NSdK2mTx2HGgZa6ctdlGQfFSjGfx8t6X3Z2FAzArnYYRTpfwSLP72Re
oWFLrzU27JmVHNMNhRJpjK9RdZj77qvT+33JwGKN1oe5Ffs9GyuU/t9zNTXycoE/Qhrht0Xy2kxK
YsN65k3wM7CJpJMC93hlE//5AfKvYuTPge72uQINgcAHzLj5/ed2xTrO7iTaMJPygPe9DBDOejFA
rIskcEFaxEI1TvKLBD4EGGkWJBNTUoyhe1UJ0rRXLkBfgXdqNgK6YqpDJISIpPOf9tRDM2ksVPlz
3CHTw/K3ruN6Ika1CQ1s/Zxew4+WsZCOG/qQAqcMBmWwgy59ih15Y2aMvujBX9t4ePn8qrUPsA0u
G52XxX/ArNxgqf/9unNQ/05hNC3+g/Fp6ughFLw+vG6WJ80hyq6IyCia7YpkkNxve73dF5vTuJ5G
+Fer8+BG0SXm5PJmG3mQ2leUXWX6AMyLqF17YBIQExAEcDvdT61KsEfTh4b94kYiOzEi7r1cXa5M
aQxekSVEBUyTGVSVPviLFRPxmhTibGjkUdgT24ZcAfJLLUes5CCSq8b43kXAi1uUobKIfucGrJDU
VH9MxXgSo/2K4Gu8qW13vrImc0/Q4Z0jUUgVEkt5LOIlVBRBBMXsPjSlbVyLsXyQkTof2LrvexQV
HKE1QddVlJ/SZt2rXUvmx6Rw8kYR6awm9BanmQJlThC+R+7PTKVpRBOU7VybIAfVRHrhMviuDNrk
VC/v9C56HO36YbHgfjStTtuGjKbjD/BgjrXujbjlvWwb/HCDXEUMb8gYOVW48FI8N5C5FRnWBODs
zO5EsvJONMJz146pKXPPLEFfhxxwRpG0XwxevZbZEGM1N9M+0Vw10Bb5iM3A9iMX/0VnTrdGucij
i/REIQYH2Ozq/ENQONqw1OWy6oU+tbmfcy6vK2R3bVWTFZL5rXPUXW/C82OORnI3KuZ3nOcq/jZq
zqm/rFHlHL+6Uz/UWTzjwGCYxRiqw2z6vzdqi/c9wznRhgUpql4uiaxITZOMWFU5pmaeBUVDTIXN
pMNqAf1Xgz/FyXrK4owZsHr4/Lf5V/X17m2xTbgNnO6U5tjd//vbJK3VuaY1tiEymtYbU9VrVv23
G2lvIkuJX6nbnd1i/zUasOmMF+KDUjq38YjNsZn613H7yxJn0ylPedT9ypfoMjSTZDRjPZicWgR4
JRC4oruqbB6ZJjs7hgcXF2sAl9/+dpL1aUh09M6iPucD6czC4K0iTGTdXf6kpvVrnlSGrz7abUI6
a4YfUe3TJ4s5321GbO+WA1uVxGyYw7HUhzdogER+Zt+cNSGFNI9PucZT+/l39l42wSvmP1/ZVsL/
0RWUYzSg9uHFPjcYy0g87xmn5fFdWyfPn3/Sh47734/azKUWBsrtU//7UajFac9g/IdJLH6VqOXB
0/L1bHPM0XYY9zL49PVcCeQICHZyhi9uj/fdyPb5cAlAg2DiNa333vg+dUd3TeM2dDJeqMyKN0OE
TaiPcU+uD/eLFuMRjL+RoPbj80vfruzdfQlJDNUrExUWMO/ViuArWg6Rrg4jEgCQRKtHzE3+5DT1
V8/jX67RNDdGJUp4dpDOu4OD3IAOH0dbh2XZ3rbd8l2vs+faGmdCgAhyHY3Bb5tWArgmcxcF3bD1
R9FaF97g3tCi7NoFL0Oha0Q29tYdKk9ne90uX4xS3yVpbEZjmnSEIQJ0kM7M+t3vmSdK3psqBI9e
7S5FwpqNgFK4tOKb5qT3NeD+DdFH58Oov2VkSpZE1lfeNC9kwThM/wahfCFe/TCg2LbG+GWAbXKH
2Oa7Egfbn0zUZkz3wzC9SkW7KlEpf34fvO9Kt6v+8yPeKTebtlq5A6YUoMjeERpghk25t2FcOLa/
ar7fP9nvP2y73j+ebHyWSyoquRnKGhZaNtP4dY/BBYSm8vvz6/rbR3ECMMzi38Bev/uoGXNfYjVu
um/t9Rpa6QnLwA8NZQUrpMvnH/VReMV3uLEAST3ZHqh/mW9/XNbSw9CItO2y5jiIrQxoRfpPb/Vm
SPGf38U45AhQbFn8a/UODVZfGeMV7oChL/HAKt1hLOfsqhncf0bjpxjhsnEKm2CUuKnavAPtRs83
3Awtq6jR5LCQzTPidbK3TO5UNbpxSneH+0AN7QllUmq216lBVOtSsAlpOPnNfOX2XGf2nhU58At+
OIIAyfxKtIaNM+0UeNEx+OJr2R6YP18x/LWRXbMM09Fe29p7aXtXdPDtBry0bqkGma7tss7wEyE4
4Qj9igRr2F5JIMMZ7q1NWbadPLVv2PWO7zH3dEW+yhHHUO2IM4idB6OcUXCXm+eyS/ezSMEalDqe
x16clDkO7WwIM020txQe2GUdkrYM9SkTrM+77DLPBIWokLo8Q28v2ab5X+ri0gsFWVtzESPKs4x6
MGT98cWB9jdpOIUz2JcNFsat8u453vjzSR2X3IwSx2Q9jDhAmu6ZVXa3S9BM7OSokFJl1rfZYnBB
5jDimh+/hLT9TacNmxW7A8wOPG7vEz1aFhQEAZTJHtp2MBrwd/Qy08JqLQJUSi/WSt9RRkkSsMr9
uajZdEarsXO7WbtuuYvHRbOQ7t2VhoxOwoZEKwAIZo37bYzs6QxyBFq6GU8H9A57laL+VlOh6/A/
2GDBC7F1JjZfJTHPagbhYLCuRD8Qpt3ezBlg/mEknZltD1wBlrh1S21fd6yfo81B0ndhTOLacVDY
1K66hKDqXkl6pv0SYC5/sgwLBYPDBei5tuzUYlvmKtPZyJ1tFVnGZ01SwwJTmNEwGftyUWxWR1ES
4A56qiRCv6ZnBhKT516mVO0ETLu+o9KksZYfuWJ/gEq+m4ruJS/Xn7FRnih6SRPLWhKF+9ihD05+
mhGG+kHTgWdMTJaj6VUzM9M3J7X1EM2u/ipVTOOleOkN0/QVTtzdi9RQKdHqpsHcplewf8awG4pj
kcpLjFCFZTPxPXrNCICY+8VdNQw1/GNSUExSZeL7ZP6lGmxmZbUgblTX1NPJtIk6+aa78T3awnsR
z09DLn7bz1A2nvN12tE8EyAxiTO4yEErirDSzSuRFyjOq3z2GDE3YVfYz2YKRr+EC4WhHROmrrga
+3i7RygGitaJeakspX5iYsKEuOn3TavgMSEO0yd0KfcduBVrDXigG3ldxb8GW4VBcnLMufB1Bnrm
Jo2hDIIkLeuf7mI8/uu5TM35jeadLC0Qgp2aHXlmWHtY3amf4jcl7Y9T7zwQNAF0bjjMTIR4vylv
ECxTqujSDX7nKI12Pd+np22ulzzrTouug1DI+0saZelOy4drYMarV5DtHcZm9gh9KgTWG/kFVUJY
g3Dw7MoaYWcVcGqRMgwjfobEIl+oss3OMzZnKtjJaO3Tg6bkQeOg5xgWc7/iuiAJD81K6eJA7hUg
dEXx1BYR6GpL3BDF2tA/6703mVMarIX6Y8irvZP0/S7KWhK6bf4x6izS3xwDui6W8rJ1r61Nw21D
+ix09SxM0ipn0UsYvw429nn+R8ghD1yL27iMxXW7Qg4ZwEo1TnZZhvaSd8Nrjjf3ONvlg2Uq80m2
pFhnDdF8xb0cm+QNecaNAJdFsUtE8lTX524x+zORl9y6KCsZUefNtWSY6M/DutlwMRrMJiGwfYkX
oCXpGCn0DXtfI5hrd9kvM1O7NMoJWV+fNDv9WXbQC/p7Q4fXQxMGZYyZ87TOu4g/JnkShynr3/jG
U8YaXHtkkE6o1agLswYWEpEV3opaf79YXevbvLWC2W6+N9xbGFXJHFGt0T7EyvTayZZ9tQLmC0O7
62kGHakVaX45nfDwiWMzP4hIa1BifVMs4hE7uBJGmuXHdEIHrEW4ug2kp3WsX7BTOYfMmPC4Kh1S
DcM+OQRUDsRltgkRXwTzvjHwv0ctmVyn9oroOTdIfPZGoxmu7S4NCEYfw6FjwCeVTu5sV0Fmxmbq
f/6nSsDSmUufGWSJhGXkeF6l9HWJa2F2SCxpnGckamjBVNRPQ6N4GRNvrxYaw11Xv3FG+6wWqe6t
xap7QH06n54b+ZhWH1CJ0sG8Wa19pzjDaeifCsc9UauOAXsAHco2DkXF5UaN8k2rQ/1QQ2TWmLqT
SRsdNYNFiWWNd2l7UeJxPVgVTKEyt4I17fSAwXz2xOC73QnUsa76ohF15uW8PUi8zNAUZm/kQQMQ
IrG3wFaq8f8ZkGDynd7H2eKnzAtOsdOvB919FkZyGJxSntuK+ifqB9/cOPr6ogGdyeQtQocHw5ie
2myomD7zp1Cr+qClE5wJerM252dpmXKWpcqUleVCnzu7VCoAgOsWsMki9vPMZAa1jCcdFpkCBFmq
EVq2nM0SQxCqkvhoqPmPRmt2+RAFcmHzrY/50ZhU2xsntCU0jP1e3xb7avONuPEHlxEIa5GEdEOF
7GC5mTnVzC8GecxMBumtddQU9E7Rm5sa11U9/C70eUAyjRjGnN07hyhLITfqkl3A9epcBx18EpYW
2cgomFHYlJ4C7gVueFP4hG+GXQ20fDTPqDnxkfIe8ERWHJdBgbQ6r1SBzol1TOODBqb/BB40df4w
RDejTm51VkD5aTMTsdhiMUDGem9VxsUFQcx3ujo8kVVHnQkNkAJaJ3B1ObVlnd0kmhj9YktUlVFg
uQrInlXeG0mthWuJkRxdwaOMJWJS8ColKar+2nBApXINx7a+WfNe3fG1+YoY7oTmHno9kv72SlLY
9kD5eMPP8oIQ9N4mxOfUFz+Zqb/U2PR3pmLdYOK6ajOV399Jpx3KPd9Zb9qlCESbNWEvOfhTgeLH
ssV3Q+8Fh6Epz52Lvl8Wzk6qzaVjl+Q7HSLQiIOAm5k1QM1TZSntqyR9w1blvW3rV9iYqlDV0lPe
2+oOYs0K2DW+J4hgJ0m2IyFFgalAd0buo277s2M3zBlhwCrSiUkzNdw7VTEf60kQacRovulbeAqK
gMmt3a4ir4LCXrj5svbKllHsp3ZOTgOsZr+YcMr0avMU1QB2ROneLVpLjt1CeKRVw0SBwhUrd8pE
PbC0ODVavBYsrc3vvQOwUIAB3ykrUBDzRPivPAijC5x8uJtWaOylLbp9hdAPaR/Vw4LL08snG0jH
ESwStTiWeSeLI4BEaQ/tBUFRlKTXVqq+GG5l+4mi5x67CCyqan+JjfgwIcLx5mxsdvWK3TOqCC1u
jZjOub4eSzsLa45/knN5B9f6wEQWl7JvJyC3eJFo4VAl+h44dZeWDHgEK6kY6pAqyfHLp99mgi0J
t8Y/WU0pR2wIax7d5Cxb3/oSVZPBfcdjCOpJja+EciNFcRlm3IPCKf1IhU8ytEWBzgk3RD4l606r
sGOoqn7b9ZwTCkUgyuHpTrVrPCtYBPj9Z/1ap+hVeLsGQ2adI+BJvAoxtUDaH6/L1Zx90kpuqHrq
XcpY3jfYmKodG7SxZB2CjX5noEfCcq7AHGFsb1nrGDqLTHaG8yQSVDcYLpJ97UR3ZSnS0OnSxW8T
7AuKtbq+UpCbqJmS9w3tHbqdk9KqYQ+IKERhsE+I3PBGq352ttGYjcomYGBcNPYURDbejs6+MzHf
xFJzgpaeKRgbs/RZOplh0aCCxWV3wDyXotvvH7RVKJC48rdKG6g8HebAq55gwYxi3hmFifDL8sU8
y52R6IrfxDYj44ThTD+MagBEHc5ahspbCTiU1hZGuEudDd2EOMnZUcY9hENqO+4hD/nXcoiLajoX
Gh1Wrmt+XinX6dxXB5mu2hcN17vMxW2WY26SC5MQHmywHzQX/MSKlbEahXqevUXaEurYMXEuma6P
njHQ8HbvlkWrA76UI625HrZTu/LtDxyE23HS5GRcugs5zYs+HkhmFkx/Gm9lEfGQVJiiixeC4cj8
5Wb7om/+S5NGxwwlDrkAvNcP44S0s/OkYGgQUsS/Dm39ogNLq0039xr01EcmNk/z9KvKbRK40ZBS
ZEwmwW8dlgKXdHo7HQKnIA6AGIJznrhfUVw+DKWYjxGm5mzQZ2If3uuwomXmUdjqbLc1bqcO5/ds
KP0Xf8G/CBtV4JicTkA9mOC8t01s4CApGlb0AIYZ4Mu6uQw8eEAcmm/oL19jDVCVLl0AF2XnnpRF
8bF3DcFYL9nBLVtkd0D0bnUVgelMVkBAmN+LM07Wwc3Ytw/V1ECnkyq1d1HdC2RyhJSjrU4asaOc
wZZrFUSMA8by5DBZ4Ek1zJuswIYLM9srkgfSH9bk6xjnb7APcXdH6qvuFvJGJPUX/o33m04qchMs
DbRtk+/jwyxrFQU2WKdnDNi4iZcjkaYXKzwb5QD/BR36ED/12vgVIPAvH4tSBcUKaAsdgO42Ovxj
rIV+XCB7X5L9iuLWQxLGtmkgyHLSGxJeR0FKSx3fGqn4KrH34+NLGJpJtqK53WEWdfB/P3kW2ToP
UZsQMFGShtfBk6iGYr4yxgVwhJmdl6gVQZMAHCidX1Gf/aBdkH5sYBRmc40g3ElJP4oW1MTcmvay
juTbE0i/GvelAbkLIa917NDY8AB/6cL/MPfit8bOwMtH50WkvfdT6E5bK1xgFBp4KxG9xGcoMMrB
gc0TFCqUysblRBqXJFhyUrWNmEqSo3dsvqHZyo9CnbBkUaKydXfsg8ELF5jfbzSi0bFv1fHUl4vH
kq044iG8B+JHC6Onk2dE3zGtqNTqPDCzhnR+wHljKslDO0y07Inib+KR6yTOAvzAL8omgE/M7rW3
Iz59jcQuKZVXuWVWtwrNC4GBlWfYqyDZqEPWMwORYUlcHDA7jQe7IQ6Wtk0ex+xpiLvijFda7NJx
xig/JleGXivXcaHcjpIOLDOrcywcZb9aLkLvcpo8ZEM8ZRyGHuXUr5QG3K9L8ZY21g1InRFxjMay
TLfLYFXlsYk2wYlsf9lsh4H6jE/1zMQVoM2+WPTHcnUhrpJ4fFoFc1g7nfdaqrSHrLjJ02/YZ4yr
OGtp57t59/mY8+NToolNkKoRAwND4F/T6R9PiQAbuJDfG4W4PrHb4XwwNfTsfUckT4oDz9teXfhI
y/3nn/tBhwAzGLofUyGyttkrvt9dKblLOnk6RCGK4jQ05foaNYPDOH1pvFLr4PnUXR+QDT7ewOy4
NG7b3JI8habAvY7suT30BGvsXalclGiNDyhMdxMV+F6QKuDRt0h2p1p2WIzootBI3ayDiK/GBZZD
80tTFjQ1smNoaY87tA3ssAsJRYSSmoEUZqwJzCQInH2mG19J6T6sLLhwUNpcNnJZVO8fRvsIq4iZ
cMOiHI5q1T2hq1uCwRmuLCX7vQ6V/OJE/njiac7mi+JEZ6f8IYMVM6FMY2k6YZKo1N1DivHI6Z4+
/3ta76flzGOpVmCyMTHHKPjuquJOSxk8bHFfY3TZTnz0FhLRtfzifv3LxYCQt8EnORY+6PeQEEh3
ba5hyAuj2VI9wAgVJAT5xcX8G/7wn9m/yw4eZSf5EPisP8hREUlhWGC6GBYIgEIiHT0WD+JmyWHW
TYJ63yW3PhBqTPe14ZHc/IGhdXZdta5J4g0gf5YKpGaNpV8aKIrKlM4hj8tf9Irznnl698Od3RJ1
Egi+FKLuQR2Sg4rn61S6KBotDebFUt92ufuVzZQF6Yc/FVETyDmh6QA1/4D3YvjQRo2qm2GWyR5V
SXKxmznZdWkkb7r82S1768jt9Lz04wlRa8ImvXyNiuWwiPEeoS4tF1GIYSm6ax7Z4hAnSNPkTCgR
BwcDIEfzmShCM61F6juV+so+2vBTsVObyjzM+Vh4qg1zsy2cNRhmtIZaoxoPnRtZu3EsLtgg0bbW
7JGsmAcW2dxDlllYfDSzY5k+wTWqaBBIuZc7UcC3ZDtVHGm6sZqB9TgSyLvF1o+/R9lYpzRbqp2Z
ANsaY7d+Hskk2jEmYUals73LjeucLcAehCh2gC77MdQFqKfVepO4oku1iMNZs9d9y2K5M+M6qEqj
27dsw2Zb+EtiLqc05TVUKCZAiOZg6u7DlBn1DXLsG+St8QHpsQwssWIkNumxRd4E7WqX5OaJxm9G
LTqlff/Ljk8A56pvU6udFZdu14oZqAFA4YvrOnEpU6ckD7HDPaooD7ocrwTOOkLUhr3ZuVZouu1P
x6HkYEtQbwgr0tnrZLwTbfqCzfxpXXNxXlmdBG7XG4FRaZlv0tn66VwgKWmFcsZGYHrGNi1g8IZj
po5exll9YxapnJ2EEFWD9RkSlMes67prTsQnaQ1MM91aOZgZzqnJia8l0t0wVosEeRcVFm/tmkN8
i/Pq5V7QKN6oInluu1XFM2zh9on6mMXamgXZhDC0TtAVDawMdaz+udX3tJXRt3IzJmaVRDBc2lj8
KGBup7a6YVp8ZoQUwXlbA8rw8RxHWTg4lYUBxCnDOtPi106cE5yFGhnJ93ZT/rRLXvlKM4/Xlj7J
q1waIO6Q0R91u0cs0o8RuEKl9Ne41g55OdbfySu6i6TE3DrYnUeek7pLaxMrkjkC8x70QIgaM3/F
KGTs3P7btOavBve/4S7lwwqtjkvdT0jtTmatIDWT6XeZAlLAHBSQDTwe+NXNQCJg2IsICkW0cg5i
yKn9KG7uWmgWJwaIwyjiW9Gg09Vms9hNIsILrrHBaNZLV7ejT8cT2vVQ35Q2m43+Eehd8jhCcDuN
U31k98CmsBLVAfV+GUCTvqXtLh/jzgmYEedBWqV9oJRKcm9INIia+6ipTXaIzAZdqbnWnpO4xXnE
3lpZ+g8XICdQkBa41o8RUyhVl8GijcFth6G66LU+XG1rr+UTQfadvvjKWgHnNJ4ZoGreFFnGgU1U
FgB3WGEUCCcUcfzSg6Q9STUJZ9WgZgYSiFPTqQnvEgDGMwPkn1LUIZ1tvJMtOKGsB3YAUdj2eQqM
fTml1Ic2T4EA65JWqh7YMwahoeEnZWtWfmvy9WZ0uuWgrNF0TPDqTX1UXDWAzcFN6NZhahzHzyh4
GZOP23Zfwz9p8/4y5dTi9dxAgaQHBBkkiB52hV+7sN+g1s5lutz1lc5X0HQyaOPp2GpGceXWk0uM
l7EtGsmYIeXFhKir/rZnl6lqvZI35PI26tbUPDCR/xZN8r4uIOEnsJE914lC12gaIAuK4c20Awdi
mYyd3qrfy8ZJDlAWdssQ8+5dhiejjzTU4Tb0Aty2G+JjF+vMs6zCHe9ke53p92s6ortm5ErfyTQ2
N5OQd85yYIgC38NKxe0yAbIxRhhB3H4mee0CGDBr7KyooW+Uw1XtJvsmSbJjV/FCBntSaeVyAsl2
qwDUuK6H1rhRzfaqNY8uHJKraEG0x8QeI/rCKrE2qmd8l7bavxijmgeWDdTRsYfyIpJ/5qJdPLBK
bCiwXvB05YwF5vrVUaeD3gnVb5DGeUnFXU1B/P3zGuYv9jgddwNePIdyGEXVu5ZxRumrLU5i4xM0
Gn9Zlt6P7ebFzVAX0DF/Kxj2nDQHrWQSwf+uepggiq4sD1RFwcLqbR8V+HmrRcv3gDGH1DypSv08
QEj27PFbpTIeBYOV7qwMmhvV+HIg3gU327zj63fPxjzzTWm8+efZMK5G5lSabpTntdVGb9SmYTe2
YN8L6SwnXYuXvTLBOXFzlgeiiuOdSd/Qb+vpWqerN4g8zSvzaLTzETMtBuqW4JhV4b6f2LGZKS4s
Jr4icJz0ezdZLwPA7cCQQ3/oDHBO3YqWEkSeDFN7fp2VvoPudIip0r+1E3bANhJbVMEAG2iKovDz
v8W/ysJ3JRgEW6Yn/P3/j7Pzao4by7b0X+mod/TAHZiJW/2QQCI9mTSiKL0gRJGC9+YA+PXzQd33
TomqkCbmoU0VJSIT5mCfvdf6Fl2w9zBb2dcMUYBIBY0yp4AwlvnSiTHx7T7XPFvr+1OMmrBgWWRH
38xHjWUdKIc4OW0pTsvgPsHSOEpGm3OOwpX7GfBfiB9gwRZ9SmI90EelO3TohffM4w/T6sl2WeL9
cdEBfqSpdVN3nO1ff6/3cjK4RpZu8C7FvANf9b3Ypodrpy51YwVxb5Zsb5YXxpDIQhw0wXGdbdTR
JeJPxagho1n9jUjs560HTrGVJYX0fBX8rJvBv2z2DEua8MvAY885u6Vc7oZMPcikMX1tqs/r+/03
1frfHpB4BpcdAQC7n9pgDaPBOeeAQ26XgVIm9Q0jT4KfoEpZFPjH30Vt/e0BkQSqeGthSb3Pp8xK
RD29pHAHhHxwDCQQxWhCEor022ZsTHRvTBh/fUV/3pEYghatQD0FPJDG4o8nteEn0hAcchhdmtr0
5zZc9t81lf7uKFy2tZNFc0bY7zQ4SOoVMQpwNqYWPbdFStvBYljw66/y882JmBLBkw3oGhve+2ya
bo6IXEgrvopqEDHp0jZUY8crNe02yvrEk25EuzS9yRX5Gz3n31w3qDcG+zoaTxq4hh9PojORMBwC
qQrMqjmDhJ02oTRNBjCRu+tVdVsvv+WG/CSxW5M3gVLDe4Tdob9XNRElEc9Db1uBpK6BeYIZZhXQ
SDPbhG37mz04t9lPuy78k5xVG3EmwY/vz22VCL0vQsMKckuPkQjh5FldU3OTOfsuBSkEkF2ud9Bi
L7cMJMedxjoEjin6COwpwgfkfGVFJhfCml3Q7flyyum7AnciDIDgGNomVpo1Z7HUL1qNhVqqen3O
egNwEqyRvZzrj71uXnImLNdMV6tjWPiMwzT0+Q1pHVKsu6/RvXGYYhVtNPr7keimLegnVAk6jkKl
7IEVw3P3pFa+0q3K4PEoo+/YSeLlTFY9BpPtJlcnZlGYloyM3q7OEr7Re/OuHNhYVQ6TKatotrrS
PIw8lexJBtUnmW5gXj0cEqvQsI9QY9RDRVVly6ux/lcVghkGMYVkFdK3XeFhotGGhME6tLrkgycK
qSwKpv86j27nLMJpBYPWTov20a7bL0BPaQrpMUU3DjxQGbSFVfM1Cg3tAaIAOsXRVfbpvuz0206r
zrUuBohdXY5iyRWXeXShLM0oETh5t9NUU4JkWrxZ7ayn703lMTVHcP2aTV1DW1suRriNq6FF/wAR
2F7GKugR52VRauFpKM7OtPIObRqsXVWfZ4P1oiQMyetrpKw13rpQVmrgxHf6gDIEQIrpLagxvK6V
ELQGv8nqE1Kz2f/eYq665JOiI+StOxluEQqg4RKsEE19Vif7qsAVosJS02MSQVNn8sobZy6ULYK0
EHy3rm3HXH1URfQ80yaDZlnekurytTK+QcyYzlDfLG8pmmZDwmTUGCgvTdQ8SWTfOa1eBqm01mWh
iakntUdRolTkmTX2bpfulpRf2JcZs95JN3aitHbxYmV77KRnq8V3r2D192JUwp5hu8mNY16mpbX2
GF6uw2DOlybn9ugQiDI333YDGlJyk+g3ZK4WyNFQgjjJZWCEJnEJgpbuSHosg7DnEJH1gYntY5tW
2iEsuD6NDlPUajYdQ94TwK/B7vCaZvXo53YCZCZ0nmaSik/4I0NfT1DPtA0D4KKZ4odylsZOT8oX
Nc6uWjeFjwDwgB5Jzwql2C0NqhuHXrfedPgB8WyfGgU5hROXdwkRml5elsUVAD1gfiXJIeIty+Ql
gIt8OwKZqeIbGiu6+lVeFBch2zOoV/4AmP8jtHVJ3rNxFLHxxr8JL4omWSwcr6bjRpJ27u6I2UEX
gHPYr0cmKUVdDZfeWPzcGD8kE2KgsXTehkG370kn2imDepqaSe7j8lHD73gqEBJ9f5CcnkCqJg01
mgBuH1TGouyq1KAFjofaC1v7cRCLte8rpb0MUFN8I6kmkjGQ6+QMptjTskvPTDY7BaQ0N49PGQe6
Mc1mHyPY5NfQuZl1pdpOa4pDVah3FSWpb4ssvyRFd6TxpD5hHvhsLz2bK4jxvjFFFhYSQmjcItY+
xNauXtUCJTycjRJSRFSFCY434fBGvijbvumNbdNH11odra3Uo/t8ZjfmKPjDOWPPSTJRrRdxHSBH
8x09Tv0lV84Z08hdA0C0qMJ9vDBmKIV2SDomhGESabtoyfb6YEMY0YjBUXIvUfN7ehTbOQ3LUzn2
ySZ2sWnlAFW3c0Jgj2EewlQz/ahQq0DLXZ6PZMI+OxXwB1P6gxFpG5k2EKvBhmdGRwHOP1G3Rgb8
pzXNS7VKOIl8ZjACiBhL+a7GlbXVx+UZjkLjMUtlMjQyLRwiC6DYarMuMLQUM2u23oDgQRxSq0Rg
TUz45Yzx1ewZEOomY1fdFr7EKQufrPQ1YpMQZEHUcBedmGY38/HjP6o0fL3J7B7qjn8bzRgvHVPx
GMMXSFYObZOUUFUhA4kEPGafsjczJ+6gRCgHY9LM2yg1dgQJbXCkT9dZQLGxmvGEKW7i+3hslM1r
gzHmbq6yG5E9a6muH5ap2FWTKNjuuux5q5GsDXNq0LYOgRpoM/kH6FUZd9fza1hjXoREn/r5RIfs
oaR8eUKd1mxdB81ngbQjDh8qs1W+CGvTmTV0pGUkIqxu6YGI5EnVMAqEDS4ladLS7OwtzXs/T9Rx
G2Nt4F8bXH8RPbBdp4uRN52vDs3rwvBq2yAH3qZNeh6xrOJczEnvVuYvvJnUpzycvTyr1YBYrtmT
s2kjOJtgq9Ad3mCWjzd523KMpDkbGkO+mOsUOIv2wcq7T12Gxra9zvoCgLNUgB41/U705BNk7Vic
uyU+j7W4gzXi4HJlcZ+dEvQW07OiiV4KXS0DfZKR71hN4cXD58o0mn1LdNVmUUHlLP2zU4yBLPhG
mdbQBuGu/D5qnAteRLWTOZt5TJFEEcikmf2r3gj8twW3tGVPOxdWUpa5AcbtKEAAhwFHwTOpIAdN
AeBfTLt0TxK2FippNpczJ3CeMJKmNSPMLkQQsuTavSJ7qPFZmftOqAo/hOZJ+4nW6qPFizyYYwqk
HMwHu+ktQX5iXyvO4qW5+mBm+YO5mO0p0YDhdfi8NwkTV97vLLhVwRB1+Za/SSgDN41tPc9W9jKj
+vzKa+XJhY3woZMdXMAcp2bqfkyTSttZC/WNW7RkFcxacddyH4NfULnBa14bTM3A52FcLucQqNz8
tRKk8VRl94yQJryjBTncEHcHQdQJIhT+d3NsHRmgwWWu8nYLkBDphYGKeMAzgFVq3DnuIvyCphC9
JRS6blwMV3qoGB2VIWFRU0aA1u0Zt3Lht0rv52RE7qwRO7gDc45W1gCWurDdUzohc1ZEd4gRHNDn
atqNCYBnEIeunWbQWdaDNImQi2EmXWV75/YvWr6ER822b4Y4uk2L2vpyN4G7+Vwm17amm4mlU5zU
OX0dhfvcIMmpNDkiYq5pPA573JTpGfXwAdE1JJASATvPQ7aZgTxsaNPBVsMItSMI52qpUpz7qP7o
AI8yNKq0WvTo88G2TiPnG+O+ceqa4dzROvEQ8FUBUWf3aYiXpLKuZQgYFZyiH5Ui/Uxk5dCaW0fC
vy3IjNtkTZMS8KeRdzZXPhwpUoHjI+uYvhcNOh4RSt7fY3Y1bHmKDXMiZwhYWzllvnvbTfgUEpSk
pznJkB7SG1DiGJc6wGHfsFj6SXO4T1FmVI41IR2k4Cybes8aqm8wi/iDfBwGI3oYsOx+X89RNJdB
HSqXInN3bj3wuFNOOYN9z0D90eaxo43fedi0qBEwBdoGfmM68DvkVuO2VMHRtakNoMhO6KTn9HXD
eYPMaC6Si2Kkn4yCYpTbOWF/AEOJjIqzSveXMYdvN7z5+kXyLrEchFSsF5rMdXr5ZKF1TnbOub1A
doB5mCztKZPtdLJEyaLtrjlvpW1t87R8Rk6Lzi1yGW0TeO+nk2Fv+jDcT0lX33T62O6zrnoxi/yR
1/3DUpbSbzNeQm3G8oU+9sPc1fuI+TZhngCT7cx44H9nb+xMSGKDtskTkzwpfXD8tJHYjQ3j2M0f
15I7LanyKhk+hsvQwR5AvdrH5ltVu0+mrHdSIw8+xjJ7LQYmIxn6rloP01PE45p7dZMDTi+KU693
F7B8L6XNvdYbDXAG1De+aYCs+M4Hd+ju+98XzRh4WGlWnwoZv02LABIej3OQaa7nGhKdvi4oy4xH
F1R0PnCr5pKGm6RGpeY4sYE96MIdD0w5c6fbakV3sGuXrveA2CRaPooUgw8SZ6ZYQ/SsVQ+yiwh5
z9GrGYbd+gYMpmABmRooqYbGviTNgdRvqi0MVW2v9UAVUQzn8Q2cvZpHa6brvtJeTVHZxyW2HoHc
NrtqsepzJOc1yOyTBQX9xsILdRwHg21QRWkruuZbZFnXORzEtqdBs5nqzKIsf1v117u5g5eRD5HK
jqQfD8CilM3365zIfj5Y2D6ytaSLCv72MBy7EP162dLsbsfeT0R3NUISIcdG/sbT97PfiN6UoE1G
JotjqjRXfmwGWCOc9igWa+svwQxsPFstLA8z7bZOKNGhu9EzAyvXJ+uriJ2SmUP9m+26/n6cjbOV
5hGdK+A+DtXXu6ZOjX6rZ2pQBpbdXXUi20zKHN9N271TTlAlTLU949DbaJRjIHJJ38zJVBAFbBEC
jT9NijMfSAXbqoBsWA9foPgvvHgziaSNwb+h37URG+kujaYDSgvT1H7zDbT3vRx6Gir/wbeFGojZ
z/oN/9Lra8u8jnoXuiMyCm3bW/lrVK5O+so6TlFS+GSawFmOC/O6EAx0ddIYSN6aQxvvdPGlyNBM
RUVj7XU71m95GDTUFzyK0/hbh+373s/6Sdd8XCoyVIPa+/QNQmUbFQTayLAdMnQnqo06CzPQ6GR7
q7Azk9cpa5mkDR/BLx9471g7DFtsrsD8YGmgS12UlrYhhW+ywuOvW2Lv2zb//nDw0+A7ITl4b3FG
NYaOHhgKXkjmyOBKMC9N48dfH+SnO/77hQIHskYh0xp6f7HoiqQZwgmgBysSwpmG1zmM8VEW4bXL
4rdeKLsaZH0EFkGaBcttM93/5iOsXIG/9tvXj6AJ/PO0hREnvO+cagnCX10VQ0DDTL9zB9hFroOI
vg6Z0ZhdDsLBviY9QP3SAfkyheBEf/MR1h7m+4+AzwRVENzoVXjx4y2bFlZUt3IZAns27sy5Ize4
WgdEMjq1HSv9ghwSHOOS+Pmc2puuHcVOFB9tY/5d9MFPPLL1bDAAMhB/WLRd39OuVEmMrc72JCgT
8i6YsxP/mLHThRRY7KZeedFd0nA6MmdVjVdtnBjtmaE6QSzRXWpayVarqzckl7synhj157xZV57S
QFrjrm2aLW6vET6I/dt48b87hwbtBRrSrJz6+5wkILxF0oiUO4mcz0MMpZFo2XHbxFQL5VJdGg3g
rnRhzQzxKfXkIIyLEnGv/fpa/s1jw5VcO9U4Rhl5vFs/yZxR0ICYfQCQeo8OhAmiEvz/HAI7qmZx
nlCv/Xi3DDb6j1IFSJbm40tmhpu+M29/fYj1U767IbkVCV1QhY0a8n3PVip2I7TOaQNhFhcnSTtK
N/1chsWhnbrtaI1nEU9Pvz7m+rHfHRMtL/ML5LKsBmK9wH9ZtzPbjnj1wFQYMgwOVfWa4tQ3EhC6
Npu5Xx/rb64S7waMtMjNXTjv745Vt0o2AX3rgnQqvykNqGe7+B2e++fvwxzB4CZY+RAWyvYfv4+Q
SpwUED0Ci4xqBOBpUGCc2MA1idhJz+7l11/p50vG4XibaI5uCVRi7+6KWMs7JBwKqayZ86WbiEpo
qcwUgz0kYaWI40lN1oh8/PVR4fP/dNk0QcMVeiGecXC260vuL5etUVO3WCCNBcQ6I84P0/ksS7Px
J2JINSsniGiR5yKCOixtDHCj62wNAo4AKLNfheYf77F3qbsliy5rA+pY0eTZjINNu7SR90A06VAk
eXZqI/2GtiWCB3pS244sij0moIBumvKogVYqF9VmVl+6vhr26m3r5sthjNrXdGzb28EOvZYRJIw7
t7pJyasiDeeSUGXuhBwir0AqdFdFGiZd5YOShdbdMlW0RZTwfkIa6oPFlX5lwUeLIizpQxUjEq4f
EAPPwaD1iN2JBpiG1DkoaovXNtJ9M1LCu9COh2M/02wU6mMe6duKK+gr0kDs0obxeSCoyS1M9eJU
iXZxBxiGSzxZL4tQXg3KegZPYDZCJ9+1MROoLrTxLjWKEYw9x0m0+JlsIhCv0rnNCpUIN7dlK9I5
xPepcUTLiF5rBNE/iuTkKXy+TStVCskeoZWeK42fL/Fq9RAoGNbCesX7dGu/SHfukd/IY+oq2g5u
UUk0ou+uRFNnNY0gu7nB2ANV98tomr4FASQrSiw8LdfGink7FB1GdIOtcQ4ZLajZZBI2Ch6/XTZx
hwBkDdZk246QZ6oGevzIeXxsM2QZEU7qUboxWema/ljK1GNYxQlIG5qhevw0mVDwFsPFQZaN8b7V
g6y0K04eAea6099BhglaxjNBWCExUOjzbBif0/yzOG+zHJcHY50+rMZ16FBy36vuAaputp+ZTEjN
KW+0ulFuB8WkoWvpz9CtOW0O/S+jHPHM0Mudh10cZ7mnPWkJkMVpoJ+grP4qHClbWy+qm9wJb7II
ZkIncuOM+KlQyx0DE9B+qe7bJqZktXcqgk355TCbr9MQ9vvINTF4o06/MKBp94Yz7ptOPC5Lr9wb
jFKgEWcf6QRpHiZ73ddEeVfFwghq6D4lU6WrmgcN7VSP6Z56tXnvWhI7H/7oaVvKEJYkiB4iQdLG
42mWbLn05oAGarjSrPmcuYSQmXFxAH6m4YdcU2WjHgkCs61lAKAiF/1kJ+bbr5eQ9zsO2DLorxnu
fn97/yS7L2M2puUo6sCx6nC7DPRK1WZ8cQbuzF8f6W+WKiyIGghoJpHU3u9WZJ6ntsocjhTlzbfB
MRTIvLD4rLKWm08qir5B+Y0D5KeY2/XLCdwY2ApM8fN4N7PDsUlhgQVGn+d+Hsn7pl+fkw4Atbva
tUjAbul9eSZ2663L9JJOLYb8GS8aDKlDqf+OOPvzawm3vAPXh9A/RD/v5+lMot2GCXoRaA7tMXcO
X+ruZsBh3M7VbzA4f3MopuqUzWxtkPK9f6PLsCiNOIToxrr+bM8QBUZjb2JG5Bl//vWl1b/jwX4s
H9is8hoVSL5VBvnvaujatuqOd0ASdOtQLqnqD2k001MRRbRa85nMae2mjOx6r1rSj0WvBrKUCB+x
w7Wh9WIaJYkyGKRJic5Jkas/VzSN9ijH0YrKGU3u2LQn18w+C5n3R3ze0s9XSU6mrurRxAnyhvSF
2CoXoujX/IIE9Y06NorPC+tzDfPSMTp0fTFyR5w5HTiV/hsb/dd5JvE8sxAUK/GVmdPavUEuFvGZ
HGH5GmMWvzWaT3oGX1nG9eJLSfpBpkCrLBU1KHtzo7biJaurKKC/eEUZmdOs4yNZ6ic8Fa8z+wrW
Zk0GhdodFeKxGAOFd7VdpZ7abXLL6oN+SvVNRuuM3m/8NqTWLQkrBrCA2j0vhtg3ONTkGAditCwM
oeRvOVlhBWqDfzuKh6CJU3Mb18zQ3ThrvXVEmw9ddugdScBSXu/xj9YXmZTi0ET2Gfcx/niEmFsx
OmAzuBv3hvmkZ2g7VCsHmRQXKjudwvaLOLeIqZGfmtrSg46MhBN0J+tQtCA3Wfs/2lODlDeDQuJE
27WR/KEm6YUdff06a5G+L+Mw96yUvkWB56FS71MZpft2QgIw1IB33KxKj1QoENIBiDHfLveKZn7t
WXvPZkOS4Setb5RHxK5nRRv1G2HVdEXV8VIaFo9QYyg38TA/OhH90RCvgB/b/qyLyKethQT6np5z
d0gq49UZ8uFUW+gKNYLh98ZU3OcRgt+0m5yz3s40GTWHp0V/1GvUGFHLJMuw7WaHu/rIkBdBbUwb
d5xTk7yhigjKF4ALfWAX9V1P/XPSO3noFFCsjRMmVDUZyPPq1oEn6lNEzFAEGzPIdKYHmt21d8kc
FCQPyCzyS6LpDkap3KMXXtXkZ7jt8VmaTHC7hdo4s+nW8MYCcMO2jxNooQhfeDS0ocAvwwTIWNxd
hY5hqw7lY9IDRUGmQUFkDI1HdiJP4ahRBCTNN1ZEGtI5KmMkWEEEHMOPk/LAbmrYda2+X7So2U8N
gzVFwT0Jg4H3eIqYT2mpM7g0l0Yu38JB++hWTXFTtSrbLJweDB8xiYv8LSuaZZs4NW94aexLKqdS
L8SZ51PZ9KInj6WZGvzTyM5MR3F3w6x87ebmQ4615pYgEXKmImQEv16i/t3P+WGJguADjJM2hyZc
fHnGj6VyaODLo5mXBT37ai8TPMkNel/0LpZXzckpZoK6n1p1IHwowpFgdthDMRaUasV/FeK+iwVY
giw+qFVXYNMlM5zFTAm0JgYS4SSbudWMiyU2UAQ+84RzljslSBbnK6hBbAdduzcVDXalY5/x7teb
VLWaQ21kqadwyij9UA/rhXuZ5rE52VXybPfON8hI36y02VJW0oQ2GLmAnr1UqskoT+8ZgLUMHNIZ
zboTP8G/sU9Rw1or66i41MVhRDK5m4jwOS2TxdxlfBX0BQ6LsTwqDiPOwinH/diRNxK539S+8xQj
r05TWFX7bkruihScizEv3d41DrGhxDfV8Iluw5Po6u5O2go6FmW8JF1qe3DWsZ5NKtmjShQU00DK
Ku77Scvcm2nCuo/hRfdhlc9bU+nQsuRJeZu4L5P7XBrt55SqzHbr5WBF+r1Q4/5GTXVUYIZF0l+R
O3c6E02Q9qpX1U56G1J4L3qxM9mL++Zg3+RhnN2WszsT/MY2uUrbjtqLaCMmeLvZir5IIn8qG8t+
W/ToFRzm74i+t1aX9wHOQHAWrujOjFpdhtuxA2FrBBqgZiticDzO5bBcIkabu1JXd7PdNsdCdcKd
4neV3RzMItZ/k8MpftonYznSeKsSkW4LZMHv79giLsVit1DLl6aDk9GM2JQx58uRr2YU7YvZAwJr
yE31zDoVVOoWg0yMPGGhPBs8Xztyg3MzI5ux7DC8ow8JSmJ2cc677rblfdYTt0LLdTjmRGVhiB0Q
uE/VPVnDGLa78mhL0qU0cBtHWNXuTTojzy6TR4TGz7E7RYj/k02Vm7fLiDh7sZwOUFOR+J0B8mmc
p8GTmYnUUymZy4NejW1T20BtG/yymm7DjpFCZS7M4Opzb7JJsDNU/FgWWB1m9oXfV4D/9XX639Fb
df33o97967/4569VPbdJFPfv/vFfu7fq5kvx1v3X+rf+50/9+Hf+dXkIHn/5B/bb++37P/DDL+Sw
//lY/pf+yw//sC37pJ/vhrd2vn/rhrz/fnC+wPon/19/+I+377/lca7f/vzjK/2mfv1tUVKVf/zn
R4fXP/+gc/yXNXL9/f/54XoK/vxjTz7Jl3b+6W+8fen6P//Q9X8SbyaAnqlQzxxYdH/8Q76tP9Gs
f9JupoSnX7y2ikx+UlZtH//5h+n8U1AU8ZzrNlJfa/0AXTV8/5H4J4xJi7mAg3iDzrvzx39/8x8u
3f+9lP8oh+JaJWXf/fnHWsD+0Pngc5H3QZfPVfl/OorKdbvxl85HBHsdM5DdwFYBvDXXRg3MRzyj
gL4UNTQ7aYYkdrF9dWZSP/pighJWEbY0nJQqm4KkVnAAQR42iwzQoIVkYxwoGhrHuapV2AYQNRxP
vYEsv0uniB2cDfxDDKqX4wAhjI96zYxC2NkqasmK5FcTtpKnUkjC6e3FyhpjTBM/aWZWIJezyQro
sX2MdboVPbAfN6/6bQqM30chjLUe2B10lHVHuPBgVULbT1Ucb+BIpSzAjL7YmWlOFh6Y237PAK47
k/25HZAi32xjfPpAssd9aCBEG2Xi+IWmTz7mttgvM5ZWlumHZPoQfiexRDAuDPeDGqEGhPGvZXjg
FkICp6mhq2zHQFHchFAoXv1zrTFXz5oesdhMxRElnxNpn7MyhhIXkbbXvQDP045WmEBLVCSv0Nk+
UhnE+2mQn5zlrmXEcJaOAaEPPi9O0RjPMfmgc1aSiSCxeGdvFJiPBlpR/CTDFzsvNI8cZzRYOJ2K
6c0hEJscMroYWf+FxFtCQYX7LdSqG27DHhzNfMAVn/joS3dqGrtQwOE3EVaVonhVPy3W19xIw20I
wg+HQXmskBgvJJv6M5GSIfIQbKQ06Cb2SDnD/Lrb1k1VkoZGHmJG32mjdsNdnUOScS2MUCImLhXJ
Q4XQ5DA5NuyrZMTW3wL8dwZfG5DHLUWsYq3HpQ78A29Tnm3Yxnw0LEKLoH6cI0tgyF65XMQ1JL5e
LYQgOJVPfkDu9bN8KQlgMIXreJSEH/pcf9bCT8PKZVPyr6nRKxuejB52Grq2kOGN2DiqUhzdnjEa
4TvWgHxjBAfVaISkp+A7uSnQoSjyQ6K4177OHtMmBxkzYc4oBixgk/E5Vwa4gWRAUfMA0bcy7Do6
u6MWK9V2yNOzO4zGpojjAdHLfAJOhwBg+kiHZjyUSHinNn6j+sr85XasrCQIGWZAIiP6V2fOwxU1
SMQRHyiu83M7UvGkZCtd9eElnVr4yDjUrQTlicnOvLAbZ6MyNuLNPV4y85OutrRcivZYq5XwlEmh
j8kGJBJYprO+Q51JmbBE2se8isptOXUg/5zeJseCCAQobvtkBCI+kbHk5FfdAeBD0otPypnwCh1m
T9xEO9p+btgsp/Q7tq2lozdEzVOJ0CIotBGosr0oASkLfttMql+NCdXMRHKTps8lTnD0D6j+4bwQ
pkcuOGCyxXnLM2Xf9CHyJ5dAPcPNdFB2gARzW0MIGLmIqF3rRbjZQ4hQiS2jmu7yBnGOM6MqxXfs
jRIFnzXH41F1ffgtTyaR34e+czasxPpWdmhBStQ//VTSRkFDssiEW8lmJ5tR6IrOUT2X2pCWn7at
y/JLruSfZOSkUEVR/cST/SWrCx8K/8eahI5tNQguuW3ehkKmm3ggkzyjV4naqPRBMRWILjjL6+09
gVTUcZUEXZ7D9p3oEAM7MGaFzSTFFcS/QEt3duxgXhtLsj0kSfWEIlfeMK6rGeHDjUYA5FLCfJM0
GMdZHsyk/cyE3/SMeq63moNPSVfY0Q1mCb4+NyF5wESXivUBefIpw/c0jbT4E0QBGweTrayiPfjv
57lMxGZJkD6JwtmFBJdyNeEfh7q9wU5Rn3qiryb896B3Mns7ztfeDudzNn5ARMSGmpaspzkvSwZO
MelcRCxV85oM2rYt7asASGHHysFFo3x2cJyh48AySwfSjxHT7+hJOR7ziWhvJvGHwWyQ88LkD+Ye
T9rdoOM+FBP9CiPTFK8auzW95jEaWAMGScZMbcDumPW7JldgfLqzB3DH3bRK8sEo2I6WCNydBMbn
UiofNWQoJQ9pBMvQ0Z9HHWHfYHmoPmxu2K8Aa/Gm9gdZQpDtUSH3gt61XUiciZXz5i4rUgLbsdJd
kn5EpGx3N8twVHQBqVEIQgFUdpzKeMNW3URFBUpTQVe/mZMJvbFzcgnh3LViMv3FSu4ygFO7xGHW
MT471kB+SsRTjXTyWumsC4aIEA4L/TnLR+E7tAxK7NQknwE71CrnbiI0lPBLazvQDqJpG+/yyXpg
TkB4lhMdtWY68Z58BupBPt7wOoWF6kvnU66gR2XetKt12FJxOsBtC2PEX9w3GXlnG22KqVsRW3tZ
/hzG2gNhJ5E/SqUnSLbjdmRyynKS+01b3+szlmBKV2N9hHMVHlvGGVtaJplY5J6wDL5GgkrXRbbK
u/LrrLXoMELCCoZZ94jyIZm9Q2Mj2eE4MLjlMLFY807Pp4hyoTPZICp0dGq5V4lLp/c4J0QpdRfN
5RfCSXjFKbiF5U5MBeOC9R6GsZuzOIrwOQLwiGyMvITsTudSMpIfz2VVfhiT1PUtHq5NPLfHtg+N
vZLbJOxgXCXEUnICxyNvp3gbVVZIBp4O4DHZl2h2fWHRRdC1FZTqYuCMyoXNpAzxAfR0zZIHZTHe
XDu91iFQzbC9RG37bDqMk7B68IJ0+/tG4bxBmROivSXkdOYpIOcyhkLY0+Z13NJHnYwa3WR7bDbb
WS2bTdbVgBydz63FmDrKkXSh235JwBpDky1WMKfhJ8l4GAm/SXCdx2kBft/Me1/WQEmmsv3EcsBm
KNkWlnroBtwCdNgZALX9fRdh6ITisiHivNiE4yFkkLBxDPuJcSaBe6q1q2Id0d2MIjJuAcFYdesN
3f0oozGIpRZCA5kOlZ6jVR2wIKBs59FhP9j3rP+tdkwHbB+wNo4qXNTtTC+NdJj7As6sl3YXUIw1
nu3Q9oAogTkE9CjQ2+GW9WwrWzZ9Hj40C4Oz2gCJGg7myZBok0Ns5g4Dn/U8Ctl9dJUCECxtlc6R
iJVTYhAYHZm66td9e4ZAcj/bpEv3REYkg/haoRFq4F9k6L8JPnIujZPAfy0+63l6q3WM/IxGnJWo
AspauqByRlKEBdQ/C6VHyZqOs4XUIIIKobhXJzO8ByeHAnoZ651S9d4YMRRTqgTZYqFckGwfbMYa
/TI/l2pN5xCFvW+uZ4KA7ImcsjNtULkpoq7z0jlfRe824N8KlfGhwklHtYTD2TIWDQxqDAHmsaFt
einDam/MsbxdlM8mK5VHlv2TMxQH/IsLBcdQQIxzPHepzugJYmPAND3Or1bUcf929+x/iVmijBBr
ZEkHp/H/MHdeW5IyaZZ9ImqQBty6g2v30PKGFZmRiTDA0OrpZ5PVNV31d/eq1XdTF1EZ8aeIwHHj
E+fswxni1x68zt00RB+zzvc8V9pJaWSY2cNqIpkYTPhG9RSNaVBlX2VBBgaKD6ydlDWZyG4kpewb
6WKmhmc1UxYvBjwsxlRUDmP32zebUMQWbzeMw7j8z04nflCCUbUm7Slm/gYawOBq4nQdTf+Cj0Pk
uFp6W34tVobx3Dy07vyGtkoFiWXcOCStDQiGdkNKpRsQfv6svtCk/ZqZQB984kqChPlwWhR7avdd
Foknt0JwyPKV+EHlHVKZQG2Erkf6ZXbIhHbpWvwtia7eLSKPWquUK8EEY43KfvpmBb4w+ZRVa20p
pCigCXuyJlSnTHGeLVV8AMLD7IBSi34HZAVmHBxfcr9YYwsi8V0feuJVIoyk1TCGpen+lOX6zEQI
P8ZkXrTGFzj1p6QjojmCRZh96JhftsmEksXlbKyrDGKDk3aIj/pkO+vt1ZoiALrIT+22OA1RTFqp
iUI86pgvRM6vqSimi8UNdGxHHovwmFmFbNvcQaaUczRo6qcX698Oc4MwwdvErLXlScRvQ5cYGinr
6DbNb54s050ay4NC0bYdmXaHhvghvErnMhIdamv9Xtq9s63QuG9qJcdwoJY1Z0xdHRS0ncrBcerQ
BeYYO4AP7HprBbOREpaiFQhyCNJRPovOfplwQ01cpt7W9mnfFudkwpIw4O9pxzNz2JVG70x7O8M/
bD5nynHCzIggU7SD2uelKwPbW74c+CyDqqkXq3LcZnDd69F7s6h8nTS+HzUnJAOMuC7xYEzO76Jo
nsBKMCr0T7MwGU1jvAkcojI2TZbftbwKG3P9MObFCF5rZJs5fkeaXeGXi66IsLJgJJ23AHmMqwQM
gSIZxob6F4nURgAnmSZNEXdNdyHOgYhpx9wOnj+H0kynrUVzmaTZQwYzfsg5CyyVsQXo3CdQ1vdJ
XbzIEUOVseCTEdjxKzKHMRtuppgccaK5DnkxYEmqLiYk8sx2rkCXn1u3vEOY8Gny72wilGLofODa
abuiwiAiWa63cEmZdaMZZV2ycb6LFCuPK4rvlloCv9Ty5FkW6W0uaVScgmL8SePLOS3V8+JZ+Gxk
9KMZ3R+TN+EilO7LyIkoO9XRtsHAEHTdk888AAypBCoNI6zLzk7dXkYHq7rv8b5P7TI7ulJwXjIu
3iZsrII57gK6U0bsRNaXC9N3n59vUzmCMGwzLqh0853VDFZozkw+m8LhqWddPGTdO7tVeshEdjtV
wz3gsFvTMMjLUuFglUSxMxc+iCAKEQ0/CqGEZsD05oHRKw+ClrX/WOzLgQePlkDDnUuAtX1p3GGG
6pBtxJ+9WccsqUeaijELSJNOAncePszS/xG/AQ+2qNuTNFBR/W73VDitGB/IjWJi24CZKObhOJk0
E+UIYcVmqr5dJv1MTt4AIg2jRCcBhfYld0SZDQ/mYufhkjymOc8MBowpz+oFJGyTvXPDX1kmvNrW
BHGiv2vn4YCKhTSOPSv/K8QRiG+nMXk0I7gQipa8LHi9idht7D3XHQdg9GjNd76HfyIPkDFjmmMn
YoUi91k6OYfr0ZZQZUqI6vMCG87Q7uG2sfkeHpDcRa14MqflWifeNXb636IPvRQnl8xIYrdFvBFG
elzGFSZ8gnKfbYSqjjhXmMyK9trE/nORjTsfrlFr8VwtVPKuT+pHZIJpU1LfINirtuQXbWRm5lu2
Hz9qVuF7AgUzc7oDgXFvMqDW81AHBoAuAmhPd/Yn87Or0V/SCjz01nTOY/esMvEbmNPGXoqwnvoz
PiTMrvKkVflpwDkheRxa1ITkqt83WHfn6LFytfe6t+76vP1FFXhz3D94uXsRMXtqZPEqlviajlff
Go6mFdHhJntN1x5qTJ88B+F8XTjj5k1VgdCJ9eXOcUfCMerop+2zOlko7KrmLLP4uDoGsEa1AOI3
tt6fh6J4JK327MQ19pop/gJD9GbYyYOajeeG+nfJxkNl02HaapjxFWn6RtAjw+xLlvFclTEI1G0r
m3Ni7LE6L2CGvD2BCiw6bMojEy7tZn3+YdezMDVBnS7iAs8cMFNll/YuSgsROsTiwGQrN6gcdErq
7GxEY3ZQk3wsrhz5TcCq9mKPqD1gZ7k04K7qTr5wWWaDwok6RWPAY2ujINdtZMVt1BTaDz3VvkdY
k5SQ4N47jrxFfPct7Dw1XZLRh01mDUHTF0iziGTQiUH2zPijss0TwYufExdflS79rskOLZ93hLLt
zLr7xb7qSOjieehgZvGv1kn0Y/CL34vOAMc10bBofMuYiiEYWRvnsTTYJHkm4DnVnauu87gsxquQ
uGqsJJwM7yqgFTMLhU0bCURClR8OWvqQS1Kc5uZmMKWncdtFwgP7oewP3SiPTu8fSccmO/sFqm9Y
5BIQMro2q+z2mKXuDc84jHaKNSLRgqx9I46OrghsiuaR2TgOGUGPwK60X0v+7iWPeI9CLIBvqLJH
SDkgkRZFZDpKzu2QAvTBkfJkVkwmB+sh8Z3oWmNGz7z+dRLxZRb3xYD3IKHkT0UuT7mzn5aC09cr
XhfUd8RflA0vekATDeoqIk3AaAhHoctaGX2eVW9iv3wgmup1aAMH3+Vc3XvI47BDW0Q4MlDC6Pqb
cEfO4tp5a3LfDYuaiS4zeHoUBkF4h/3Am94xCTOObenKc2gsejNCZ55bbG8+bZRTVgfSKcjeWKg/
6RN3MoNBIznYWoOdqkd9rWpiC7nX4ElgZuiHrVCLgwkRkwfFARx2Vvx4r0PTqm9aZXCB6edgk7+J
2jlMlASBakeC9ZDcGoyLWjUPnzL6UqKLt+CdHlqL1DSvdjblQH/S5lRjjHXyLtu6zCN9S4UmgNQg
G77khLk9Ai3HAbpNrRzwij0wHmgAblLUFFtrMl/awr+RQcSw0fnNCOWsF6ylu7b72aA+a2KQ+7FN
NVkpwUZ/KvqQ55gL2qwnoUBzugAZewI8b+Zf6uMfYmkZq6eKIREvPxlwfGtKlduyrL4NyS6Q0e2B
J0eIXpMTjCP+PtdAdqVl9gWE+V5AMgNu9FzVDl2ozoy78OfmWGfuW4xl+qrzpKsduqE0du5a1ZRn
ej27MunlHcxQ6U2gO+GBnm6HvhqvjqewDUq+lbgwiwMLtXh9OW6s8G9OThyrlldMlrEnOTHWorEb
ELM4DloAgyhfo3bAsutEbzCTi5c62zUtT+LG6X5YIzNU2O+MktrqJ04d4l0jK8iW+tRSbN9XA2/e
Ptc/zSb9oYoh2g4TQ2Az879JZdiRqg2IqtyKhjNDEzR1HnOiMY+am2ZTPRf9uMlM6tqW8IdZN57b
lpMrEuKkSk8GugDWn8tObozU3nYpb5CloMHAkUmHgpkc7QkX1Wl6rFgpB9jKEuuUVQeyxDRdRxHA
KdxpIiPXmpjYYW2h5SKwxjHIi6JxwW89u9u0ajI80BFqEp9kgJK2VjKg2BPImm4qiQ5AJ96lUgxN
RpSR4YTNb5uYVh76E8v3yKPIxTCuZGI/aNzg1VKf7Tm+acDm1p8d9IIkQpHB6rYUDIY0pjL70eIZ
gU9yr3WYotF1CdodYHWdAesiFl+xg7Xdj2YQ3tUXVJytpfNvLSQFIZiwf/WoSOimV8Z6Ch18Alq1
6cwlBJP0rJCvH1RfzdDPoAaaJtGLM6OGVsAjb7kjEZKEtox/1lmCbRr5jl/TyKIPXYhuwCvgTT+E
JBfdjGUfkru8pktZW3+Qivac0QcmJ1BddnznkW4E7gxdTeFzc7JX5dVoPZI45xnpaOvQjMzfPsIp
qjdxzM3IoBGnK5SuPDJaviUsABh4NGAyJPmeZbYaFzMC6Ptv9OtXWScg6yg0x748Cp6+l6WvTm01
Si5ihwDVosVRS3NrCV8OfEZ8YS+8S20hl8r0OxlR+LUgBQtHr+FGoNdANzS2vKkZ/eANYWq02BsI
6UpGO0FDCDqLCwDzNtrBkb+36vGmqmEbN5IFBSc8nawWBUOiQ8CrA0RAb2ndn1Yv/KzHGAyl6x8q
4yG601Ovv2dr1mNIg0OGMOBZFBDI8sphW7LYF0KZfsa95x1Gf1+mORQx/yGt22Fj6VApJNVL2qOt
LWCrECs6Lq46OWC0oo4YunQQuFaBqp9quBkHCR7zDhnIo5kZa6BUqzYMk4xj65Krhyh0yw2zwUvH
yDL5TKPyprRxvijjLL3Su8UZI2qft343s0thsNBsoXkFDuk8G99UN01gP/XVkKPtoFT10B0QlCTW
sSt+TDD7jUEwS9+jL3JT2mOk1ngkiYTYDCAvu/zJgNfAoGo+TcxKK6aq+D6uRlfUW/IzQ6TL8urx
9JK6FOAl6g25dB0iP6beLsP/LaiTO0fDY8zs7L5N5AVPy8gf25G6QKyo3OOuI0CxmUlpQpmzz7Ql
2dYD71Nw/A+OxXt1KE1yHoQGAq+RW2dgmZpI56tv/eFElGrPD/QVW0zhmRZNB6TQh8HUB+IEZrZ8
E9+SVbzjYwcoMmNOXt6wPAF7iRvAAqaLKMZiUcBNvKmn/K7ADMwjykTDbn4tdHJra/BLIt7d6Br+
9ZR9hS4aOh6/v8/tFZ07qn671ExIp0V+e8n0UqXrSU4RKF3SARC97KbGqbaT3xwQAAOC6qoPThSN
kUHsh4IgpY3RAzFoK/a8sja2mRxJg3D769AXoeGwJCEUJJ5OXTWBGpD2u2ysar8sho8vFlpLMWNy
zJo7X7F9SNvkW1qptu/owGAm/arNMjqRk2OQ3MObHEkmti82kDPuTSPWbuBisDfNMT43L3lBJMkA
cLC8XQ8DEXbd4yw6Iq6bwqcNN4meXJuzjNBSaJOf0mhp7gAbomFKdPLh5CXRo2rHSpKZL7QMjUAw
24Z2mtKxb4oyOadLva0YJWwdtLAkV8CzNlh/xwMsE9PgUo5eWDHriofqHfEwKw0sUcqiiew7BIxZ
0/0sO6YmBUNOBjftSxrpzGSMWG1IeoD8PkxIyii02BizpxxEXZxjNhRYicO57IyN4wFFt5CzkE5M
sNkaHRZXdDcxg3mneSARjklH/YEStHtttP7ZS2Ja+qjYpT3FU5LaGmLwdVvNu/cQEarGXYe2Bzfe
Gpm0LSNOg75iJaHn7X4QVF5+AfndF5qxYyfN7kCnV5V55AFjS54aTTsJZYirXtm/qpRwmNrFhAy9
45Sl5ZMXt+JQm97nkDOZ9YA1h1UETqhGMSRx+TNUcj9aCtjRU89DHt05Bl3R6L2YGUtKe37x7f5u
LuWjm/iUdbvCxBjFJQj1IfJZRXHwa0rD7Osvt6gmjl48xu6P2XMKFjB0yFqaPkoKzqJmfMIqhfNi
vEe/kzZUeolWOOHsLjsX2tLGc/uf5PodtVS9SM971UoG5WyAX6puOPcgZoy8exwKdSWYZuf7Cfr2
8mqaBOKmxc9KDL9V2yDarD8YT286sTxh+MaBpjHTsgVQiJqR6xAb+TW2GA1WzuohUCTVYeIIa9Og
caPLoCboNnXNaW6wQkvyFZLSQH+B8foKsuRB6vHrtFSHxJPnsYEeJNsRz4PxmNVgjttiIrZ09n+5
vK7mTA9qsdKwASDMRa3vBwixWvfUm2QOF4IafJo0fB0zuGxVW0s4dGJk0dKwjidbDbWnPKRuf9G8
2juiNC0VM5kR8m8mXORsCArM3DLDRCcQAuJK+twC6xlYu5ysYvBDy2V5XjCZujNKlr2KhHLItXN3
bpGHiVWiFrVUmmJuvINdDcy7XIlFJOneIVKIi5vbz7qSxaHg0bdtbLxo3Zz6t1gXW74UaOhlbgLn
etF146lkK7nvULLmi+3cOCD2EAHKYx8TWYllPgLYvG7gvH4KCzw/x0yiay91m0EtpbhrFfMlS5tl
7xAnzzZQF1dXfyFrrjDmvZinN3emTmpBvRIxVTyyJVp2+oJgM1rsAyJ86A4kfwGjaDHBNPupH855
CnEKz8yjTOjjR3d8BLmFdssh1FBLm3AB/bHtcAXteqSjEYtAxvfsqUbGLbMP5pFRYdXTOxBzvkl7
S9tUAFEyV7CltRIU1X3o9j55lhbvno49IYimwKvIBdIa2wqGiQrVwqYeslqyg5z6dzshdAlNu31r
gFXQ+zPeSzFt4+fJ5Y5MtHdfUgSuuynSWcr7We2YIJVPvZ4e69biyQzubT8Zenn2yXxCi5ZCjs5X
hg5Pkq0Lf5sglzWgZDM0+U6kZvwcx92bb5hQX2G0IeQdHlS6xAyLpmeWMoxhWCB4pdwVCVhXxJPO
QeTpZaz1EtO2mM9mPXlMtav90MbFq4p/aWJaTn2aU2Qs9d4YSzrc0UZGUI1rOO7CCNZPwoH5wLYe
Qa01OkF6mJXLje719cGb8+PUFGHDE/voxebOjXo3cFZci9c5OwAgx3iK6kPkr6k4vfWI/JvAebdD
T4yppsJYHaQIuBinoyrC4xiFpMkzD57qO6TzxqZu5+Vm9dhO/Toyz93C0zTrjeKIwnqPe4cJwRRf
vHj8zkb2adqi7xO176UJarvkXGCnzdSlYTirinE6T6p61lumUQ7jt1MeYccTMQqqOWdyloNaHhEh
ToBdd3jGpGVpx6p8daLpZYz8F6u3KZ441I3Y8h/jCn60YwIJHQVyzQj1OOAm7dpTO+RZS2PiZgns
2Qhxs0hvjLGH/ZSU5dZY6J2zmF1SBe5y5yyrHpdiojCzM+lx8bXQXedgs2W9gEhdLoRctQxVdI3N
I8TdQfH0J1zxsqb5hCLqGUvBxL26ZKZu9LHwwlwf34ue+WOWkZaVD/fTWs4abduEljW/jA0LiKju
nkzrl2jA7GR9ogj+QQjfRn2+AVgR5Lb2KjWXNXLDXHGK5g9Z5BFeO1BBKL5fBX5/xiUQw8CAR6Lg
sc+89uBztx2MNyJ1XttYkOLSItOO1wl1b6Z48HIPIZTBCIOpz8zuWcs8c9fw9qfwB2mVODx56gGZ
0ejcO3G5S8ko2xMpZTNECaJogPNrkqonijsOiIzfxjcO/gq5L+BxmmwK2CEqt0VKXAbN19mtSRJY
+vymE61UD6B4Fl0cu54nHCtqKgtvZqCsIdbTFZxw/RKN5ddktKE1i+PElmG2tcPsue1BeReLihDx
Vfu1VKveIFkTbHgy1zjBjNo7TSYF91oZZlr25jpvhLgypXIuBOFOJ6uyN/FQF7sspgL1V9mJ6RCm
5rjJDzOhgSzzeK8X/YtNR1kxB7dUfO9p0xIaI+9Xo33QgVQLF6kDUnanzduAYGTbSPrtPJr1LncG
fAs8nJOygnDENBxVvXr5E+60mOlG9ADzmt7zg5wtvg6kfs926jD00zF33zNOhjqNeYxwCblr1iyw
JCCpqjj6KzAJy97GTAk4wUHJchocV+Am737Bw8u02Uo43eQFMnMZY6H6TeZxHyFx2yapRk6imsOx
Yc5lq20syX3rNOODqr8CkWL91vPS28euvEsmBjzlvMTHTKtJqGDuwigORDt8RSED0Zl7FDvzLoKh
iMKfsd6CZ6OEZ7+dSGrbGA4jvGVhgJHNrE9lRiShvIzz7DxFcr4183ig9aKIye4Q3sRBo/Q7S0eC
A43zJK2COTW5m00E0QNSJJh+x2Ep1e01ySrd8eeA2KIfyJnpyFi4Ytq9zHakU7d54KmM8ndnOY9D
GSPkshHCIZwI2jm+JDkAORDt0Gzr8mjlqFdsjodEvBlO3r4mZAx6UvGmIPaAcsI8icbZu3ZGIVqS
eJd4t7bJ02vOpjcY9OU6Dex4Cyz3hzoNNT/aph65hnZuQrgCm6krV9s3tvvmu9wFUJ6vosy0jZMk
zkF2yUmSKY3HDc5uV1XFnuPnXo+Vt1mo/RYPAUpOOVFAIj75jVEGijEq5WlbI3hC+N2nGjIYViPe
UJ6h6534U1LRnRsWgdbtrD0kVBRbMUwn7OSvxVq3khpDJymHL9+nauoluzlUfBuzSN68jkW+Trrf
ZtTaFDnEUKNg2xmtcacl7nAcUQ5iJtPONfMSCo/q1k8Yp0k+mGR+mmT25eVkOWLoojZVVsSOLXst
fJkeXJLeAqqYQMdPu0s8cYt8tA4GGnru14YnuoifqYsrgilalsQdQoC6WwhvTM61mXzrlZuiIVT7
1HzN3ehqJEDlWGxZqB/qx3nQ73JO1B276ZPFWGorfQ13mX6Kegw/eEgJYYOrwilklwG31ndHGFhI
h/+lIvnepJYTUiwSDOJRKqWtSziiRaGn+WaYLUjIfLawfmOqcPF5iPuoy/d5ZOHNoa9Gr3GrmBQi
aGCWW+EIARiImE0ncrFwQS008M7TLn0x6ih+S73yUYegzg+17Ydx2umdpfa+6CsGjLzsdOKhM3E0
eSQIkBPN1rO1gDXkYvyQeL9wRejOlhc/p0MC0zhTEUKR5l2mJGFsiT+Ehb9iWdVyiUzOFQsVHD3l
mVIFytVg9nCchq2TV8OZEOkC+HtQzfO1s4lH9tlYOHOkU5Uz4DZisZ9GP2xnHbkNawLZd4EJJ2tT
GaypVZQ4oa0ECxsZ8TZeeFKMxAwV7kqlshbMaxZsVW8qbhTSVZB3OiPy7N1YhcYtkimgjIdlABuJ
VpsokvjOL6ppOwuKxipCVSezyQkMW32VGtS6bM92wSBcrmg8Vk0cf6PQHm2Ag0hnrCe5oBizJ+in
5DwL3HvqbCQN2z9O2qgSZ5EmH+RbVRBCxk9yrdJtLxGZki/KbD7dchg82KRAxKw2ysl/GASlbT6a
qNV0pNtk1qJ887OdFnf7Knotk6K+uCkTEmvI72Sv9NVqJU9MTFJp31ed90NJ+8r2HWEAXJFANGhw
55U8mxXantW83M/YANuyNpk/EOprqueGGTsqppIRKfcSCCQA9N0cP/dzRGNsxDZSmJ4tktHslW/c
2z20yTjGmWTDn3qMRfVQWaiHCYje5xq456HTqpvSiTrlStaMustPeBJzkPo+oh+X2YFWboz4OuAi
nqv53TH6r5ZhP3DY5MQI7autZ/ukAMzz/8dC1dNHmfz2IYkGee5+WMpbNlbrcav67UiJ2z8vqB4N
JA+2NPedPsGqJ4pyKQX6ZC486kwyMittSz54EUpLDxh4cffxCmG2QQhtOPtSJDuPvNEEl1+zrIKm
RvtN2BH7NgoeM7/69ZqsumCDo+OeHR1JiwpcY/ruRMvdOtKJYoiifP3AUoeAjnm3Y9H9JQv7MI/k
Mp/sJe0xR7vCQUCYRZ2NqHhGdlFNzXYmZ41URAAbOb8zDTP4YH1rQ7EjJCUAVcs7a23rjco+NvCC
LdJytvMQ1RtmKgU9gX9QUGB1hVAauqEGPbN8T2w4JhoSHyfpX7R8Qa5mZDnaiCQJ8qIRDzmbSI3o
atYyHUmmoZvY2TM7eB9RdUwfvJBOiZ6eV77r4PylWMFmqoyigy4XJ1yb1jOH/WgKZM5lfo6kuE97
htJxXOS7qC+udtn5SG01KI4APITGQTgPwTKiA2X6YSJrKbfKN+GkTpyEXCKjQSZjmVWLPWI1mtcc
4bFTX5Qb//b0qqfh1N813K2eTUE9qfYbu+xOusRqtIb7uagvrXK+XZ06rCjZ6Yz6crDGmMlv0tyT
dPKpGueuc9Egu4N6bO319fW9XbYqRGYkAk1OdDTjTWJv7ENfvHSDzmMcsnEXo1fgym6cFSrdzv3P
uIEsKn1CMWr7Vw5Q1EnQbvMFWMg8YYgIYeFUj1SYeAZJOHW3+Em36/Hk9NXvVES3SFTzwVwm6gO8
9jZW0KPXu0gP4up1nfi0Y47LlQzVejmMCbrXaJBP7aJV7N6sz4i/EQ7Ey+iZcjdlLD78sp03pcFT
Eu77huilNLTdiUsmnKOkj+BHpcjxJu85ypoVxXWN6epHhSLfqFLqScs95HRAOhkJwKqRxi3g5ETz
NSt2PmT4HS0DvT7rxuFQGPGnNuKGQAPAosv6Ecnpc0AjkCkAqw4kw6xuviOF/a/n0rH+Mc5Zbrwg
NnD3hDy8JNqkQofMcjQAuLMttt9aBP8RP+rJdpa3zpDYlg390DS6c/MmCGxAaVHcpY+e07/66LIC
qfnMCgYYQpI4nWZEqdjMmoTGyRZVahAPen++69jNWZqA4B4xopYwO3Y+7/Y6EQ8mUVZ7V/rQQM3a
JR/XJBbdRrlYJcUUKN7QoKRJHXEz/RDPrPR8Be+0zT5c07hVzGo2doEfuzNoPar0l+2RvmWlzr4t
KL68saaHWJ5Tw0uuaESZNVb2dXAPo6E9F4pVdaSD/WySkGTBXZxRwFTE5lFl7ZMV98qKEM5TVbPk
ZSY06PvYrI4dKtB5QHI+A5YouvkQFbdJlc9T5/2swB+dBDeL4usY3J0D68a13dbPXctQ2bQ+R/xM
Qd/7b5q+kOfbwT7iOZo6qXbjFUCSbi17qvOaJcn85drDfTFNnz6jIjQ86EEdZwpaR1yI+Ev3SeF+
mUT02ZprnnQCZze15k+HdNR/VLaiipz9eJfMzt7W/OzSRZ9mQsxB5C9v6ZwyqpP1VhHaccQvFyza
dWESNka8cT0rodsbl1NSZdjYNTffStZAu6ip75XjPv7v3Xf/nW/uX3x4/9Z59z/59/5/dN8ZoM7+
zz88bv/FfXf8+Sv/Kr//xX23/olff9x3mmH9zfZdNos6q3gBYxL729/td5pp/w3xp2licaKmx2qH
LfQ//HdC/M2xdf4TUhxiFckg/X/+O8FfCOROx5XnkhFLuu//xn9n/MWaagOb9AV/IbZUEgVd8y8w
D19IQVqkLfHeWOPJqQYERgIPta2/GojoN565lcMQB64f9eCegSq6voDJMiu6B8c+uGS7/9Pl+w+L
4D9bAtcf+58JVnxLYClwmqG5JsJGd/+CQmKk7MtxaJNQG3CPJAsmBcM71p5x5yyA5UU2fGiDe6Sq
poCPhxdNNMaNTd1r33r7KfPul3lPV9B/UKyf2eLN4TBWyy5P8nNbgMsxZ8CPQ2N9/Zvv+y8EPBJb
XQBVBvAtB186iJR/NTJmdp74YC0b8A2V95DY3tWfbXnxGuZOVIuh7/SPVSW/c0GWWjR35a2BSLfr
KMzGJF0QFaHag2/iXhwdoOwk66faawRlJ+ogwMvO7t98wyue6+/u2tVVCkrFwMlpkSMj+B+0ur+w
PtilyH6pWujpE9WfaMq7fuZQ1ae0/rBBSowif4YA1DE74Ukc22P+YNi09IYCJjySnBitXdiQ988k
2RbPvfl7EP5FMNSACLKwE2jfZ5gf/wYGY3v/9Q4xDeFyuXl3eIKb5a9Xuq/9qsgJEuy45mhhHOvy
nx9iMqOOeE+O//mlGdzORV8/CDOK6B7XX7JliIKEoRtFzD/+Am1q7YuHL5azv2ZH7XfTuVhFFlUV
z3//1Z+v/fm0q7I58BOFOnD9LX/+Ax0VIqrlDrhUel8pmFlGC4A/ze799cOfL1vMGMN4UD+mQf/o
In15aIcY29fYEglpFw+txm4W8H5HWLONCBnx+BkyKEtD3p0P7D6wrCwq/SwNnBZev/eS2iB4AU2q
b07GzU6L9ASzv4USPbwb6WJeCHgy9yM1D7qcYUiYfPzjc3hq7QPd2O+6K4yDA/Xj1mIQx8oViaCN
K1blU8dyi3z608RE+oJZF45sh9Eq9oha+fO1mD62Smtxmo1kuERCHy5/fsVhN1wU5p7TOqD29ZIN
EPx3/zR1ggWcb0wBJ1J7nrJiZEnZ4RZc5yfQosyTqRghhk2co+D689WhKWG45t4b0gCMVUWmQqNY
7aTZlKVwrPngaJrNGEpjJt0m5pn1rvFPHwZHi8/xfNfWTXsnO+II0FO/WezXQ03Pmk/dfE4TQ3vv
8N0drI7EjT9fNlQWdN5Qv826pR8y61dGpljQk7P6uhiuDgSJR/Cki/JVq2n/Fieb9wxKy1esBBFq
oaE5No4w7qPGuuQx2JHGJKEJPHT7FHO+X6s2Y5PXdE9/vlQwiMCyUffnP58yaMmOAN8YQKMvpr6c
HiOznIiIxBwi1l3Y379WFM5dPNrBn8+S9bcBJFa7cYnm4M8fYBImsLkyIkTx84KAoL8MOjvEqV7s
azGNf/+sy63uBMzprfF0tDQyXtQ5jyp1rihLgiZhIslqZuP0fXevF759pSoK5LrlIsgFs1iPK+nP
p7He8ZBY/4NGasIlaepA89exWwbMx53mGuXrUqEGWX8Zj9rejOaYtGKtZYuTmstJmiPOOTVhx2Ud
PW3djDGIv36IIo2L03Rt0LsNb70k0U5DZkenxqmTU55+dmxyzhS5q4DQiO/MPm739lzTQsdk824j
FD4s3Ktd66fGpe2YUS4VQZDL6G9KzbPBDPXOY+Gszt64fTAY+BmjKleEG/LHFLP57I/RqbJpSaus
dK6T8ToaqUs9aItb3Az60SvUT/J4s/2QlXEIJCd+cUpslk6C0TcXnXfWDmUW2efCcVAUCc3ZCiSz
5zkzafj//NKYrZYLlRTswlqM8EP+aGvMLqaKfEaF4qYtJLosI4l2pTuABu5rbWOP7nwcsJWjXn8B
6o4ovp0/Zo+uVOTY1jytvUQOxqGmWgfZJm8BQisyBry2pDGxoltJnw49wnPPVTTcFaXtXtAn4F6w
2/uOGv2gW4JRdOQ7T6y3zbv/S9R5LMeNtEv0iSoCpuC2bIP2hkaUtEFopBG8K5gC8PT3gPNH3MX0
akKUmkCZ/DJP0s+F2V5WNxyOuLP7FN6u9vV1jtNN41GCUsaMrbRvvk5WEtYd8VPAAulxqs3xmjTy
kjvBa8a79g0fVMUaMN5iEZePjBV1202nfHl0lhNtNcibTOc5dgmSAgvNoBH2+5fCdNdaXDgla7yk
b3oCItYhSWnII3M/UhQyXnwBDTzVJRxTs5nCwix/29jGqCNkNpzSWiYYslq6uwPtJwdBTmoN4dAh
zbSE3qBoa/TSPpKATnZQPpudQYrvGCzT76BszUermx9B7XYHiysMShkc7GRI9SGO12jbOMGOdwbs
kEmWIoOnVs7s2a2eHkDgWZby3Vg/eAk2PKoFdk8WQhME32dEpwvlbs67YkWCOEOleWJgK8/mb8ac
f7YCgqE9B2Sjk/XxwMt3ykdMER3m9WYsu6ufY2mtMm+ifNP6h2JC2ut8VI+oQPcMsvEfKfRwW8nN
vBqAQNaPCshTBNYHs91FMI1s0qvVIOV4jIav7aJtDdFQfra0Jr9nPhWL6yXe7PRbMU3XIh6yXbKW
HHHOac/R4kyPMk2tg5jFq1hUaFZyfro6JNdgXiJKWC9Ecg4J+zu1Koir2y4Z4yvVTPlLPlyDrDVv
kYUhtJaTfy0zF1BhQDhIRCNE2KgTV1MbB8EMaIl59qKuAKZTRcc0U/o3RTMbZRv5xayiH8q15d7A
8XYe07DpyuVR61k9xwDkSj9Gp8QdvRdPL8TRl3lOQ/Q8jNiFvups2rYukdElcs5WHHSY3mrA852R
3Lr1Y25QG+wmXfZCznf6il1WyunGaE/gnAc1ntmy29YBIkDuUYAcuR02OJkk79QGvESx2otp8J5B
sCTz1pwisYv6JOORTVEyi61Y/00j9qiXfqmjndGo+QJs4nfhWD+SAs/D7FJD8dKJZcd8T+JccJuN
ZVN5RXSmkQ1tQDl6nlBdsmoA/0xWs3CSsefzHGK7SS8ctNW59t+MpnCvpGh+0WDGWCprmfhaa4qq
H7pDWQ0YcEra/oiZP3oabNDc82wnan6KbU8+VfPDxWyXbxEER/b2xgsXDUUSsc58jThMMMT5kydm
eh2xSKdyngkoccQ/eyZef+oGzoPZPx2zrzB2iIpB2YwrcPH/pigtj2i6rMHtIZ2/J543EjTFslFk
A55sagi5S+CYIJUpzHk+5xqpf5mSGkDbFJ9KluDFrWZaTdJlR/AeCBrVyww8+99BCrsvUZ8yWW4o
i8EWtri757p1cZvfhpVigYsxHiWyj89mrS4JCMFr09BNEwRwCQxMAabDylTa2sK2XstLzwtRldR2
Ya8N6S0mwCwTCx6O8232C3EWbfXRys7DnIuriXImK45AeplrE026ToIBhi42TsViBq+VdCwV6D4b
t++Cvd91xHETddLFGO+9qXjP7dk/DYkF+QHBOSTt1F2DKfobtwGA6c4bzkNiflZu6u2deXhNG84V
jTSpsZcVeTXi9zEVEfvEIQpTeCPesbrFmzFUBP9FRSsRiCcB5gAHSGu2Hc0W/+jc3Iix+YmV3Dnb
GYrFMEtYQGvGMrKw3fmZV70HEQG1ZELVMztrY3nL31iMcGeFzM9N7eHkzsdgyxnTZhdn8GSDoIsT
T4cYq1/br3c28fcmONNjP0JpAZxHvdD6EoxxZaHkPRyzac4CEzSWkPa3q5aKrTqNyK2TVGG62RrC
woTDIRLrC4NP71RmWUVXdnJe72LkYwLOj5iKwJ36Yw+EkNKvTcCiuM2nyL8o4R3zCcPR17GiX88W
qdzTEe4w4wantp90lJ4SK31yCvdvE3fBl6YV/j1edl5U5b/wQPxDqKUNnHujEdq8gLxCM2fVqUno
p5BtTEjCcMbLaM7dwU6H91m1YAvK6ELRrjrUhJ7PnWuvpTglEY91rTRdAottzVrp64XhvE/1Rq0K
c+cLdOP//zAz7B7VlInNNBtHB+vf3jCB2CV9o5kJwapgzAzQdOQFygN7ORDRBnCBj4DjsP5FlYp7
YeT5DpQ7PdhGVx8nb35MgJ+eqtsFHt4hirPwh1iWG2qNOz9bxvdo5eboOPnp1xNcFU/Vt4kaoR2e
MQLEnm0/kMNw3PqH1mt8WqhYf/UwAb9CyE8xK83XWC6UluVXp+EyZvh5v0/zvgBSReKtsO+gPLGS
e/E7BuRta0qSZSL93RGZCP2YobNH4oee5+57EwhsOGSDOc3BdZMN/xQupy655FoYejtiCHirY1j/
mUlsSQ5n3+LBh0zfhYNQPxrVpyFrhlkMJGmw5R2bLPv82o5KqClXOCv0mkytfbKh3BkqDa66ZVC3
dJkbqo5NJcUdPJXLRzxV7mOQn9Ky+4//vWPS9Z5RJ7NtrN1l345jeiu6oNx1S3XFyNXt6Hk7LYSC
TmX5w9JOHFI988tG2QzSoaezOJfM1GLkzwKad77E3V14pP7m1X9O8uOcsFPwq7cJ1ye6Ehj5eGR6
e9AHhzK0rZnIeG8YZf3ams332Yp9uDmveMknTp+yuoyAu3ZRwaQ46XR9d+aLp/91Zbf8dLLgRLYR
37ljMLLJ033fketseyFvbsVoHb0hAfDP72Jpyu6zc/vfWCXq356fT+cYo/yli/LhQskcAEUcvCz2
GdQz9oz6amFWIuGyBBMdcWNx/DojeH37KRxLhnas/EsECKJ2J/JwBol7L51DGLTENwx4pZQ4AORN
1zugmBhEO7771/e7BqN1hLkMOg8vjFZgfJz24C1dcEwtjPiRTwrA3buJL76JlK6CKWbBbZvoQnHB
9MAgit+rHmmwS1wQafjP+JW4IVRg/yjr/o07b4rgVLzj/sdqqkoWZEbDFFWC/6uX4uJHNJ6XEGyG
nDg8WW/v2mHK3VaGJkgDq48JG0HtxWFNjtf0nKoS7PlqxXJgrf0mHEnSw3MfsapcYozUjFHywJ0T
0R+PSmXuCmtEy1qLMMmT/4pzs3qPHXWLJ7LaU51Ol87waS4qBGRwaT+KgLfHwu8D9L7bj6OrjlUP
JnCwSJ3WLY3CbgnodfQoJE/7E8uS+dpRS3pICn+vSRPQHKSjJ2D7iHkRtfD12CaXhCB/2mnFE0iS
pK5db0fJBCzxRuUXaERf20tslaS+elvuoNnm27xTyV3ZqXlqieQdpyFwDmb+0ZV0ow918XdQkvrF
9V3sC2DkiXQwhavuFGTMM9YVsM7xiaQ1Q0bXWuAYmUu7h29U4trELxsD+ViE1517Pz7YwvauC+bm
lzZf10Nlzbti9n/CSD9lOGmuUWfYV5iIp1FU8S2oNBW83XBqqDC8doMR3ddgShvjZxWJ+xj7xji1
zZ9qqvwnvS2MBIa/1Os0r1YMAExNmMBbFTdE9ycntEVNLmIeoOMSrhNZPh1nd7VnaFQg/CE53Qqc
BwWjlnnM/fPXh5mkzj6HvI07Q81UWpE1MFtItKWM5T7tXZhKU96fCwpR9lmOD+1LyKHgqopkdbLy
4r2oyKzh1liwPM2loqNnKq5GVpRXfCFXHou3tIi7gxub+ZuOViWh1Io07Bjx1Rr1VuYszyV4SVo+
Nc+jlXnXfOSHx1Z6rrxKXONuYlDnwBvYumLGVOUIptrtXH0b2zcqJkmOYNg6L9Ii71U3/abD/BrO
On4D0VFgDlyuhRXHz7Ijumsq/JJlS1LA7H9bwjH+MZc+rJy8etJz9qwnLzpgsc925hI1by1zwqaP
3Y0n6vJAT3PyTpR6TQmU568DQUTOhF2AVaWALYVD7IppsWCJnQkUZAkR49IMTlBy71+blUQWO7XB
/LBG1/qIbIg0WIjmYGp+2G15SmdbXYwCNTwb+7Pq54KCWfdzbrpfui48/my6ECNnpPexxqnYeIHe
4VmU+yYaXgnkl9vKMwBG+Pl8Vkv7rjp4odQPjqzMpDsTCHWnx9fbsmR5RyBrqo9GPh66BgOKkaTe
Tkc+dIt1qfS8+t+udm5NUXJhyeV7TVrl3fHMTR+0R6zB7f/eTBK8LXOnK02jBB/cqpyuudMTj5Nu
D0xysp46CUJTsBJznE5PjV/bz6mxN7hZCY8Vxp0O2JMVW6hmdC2yCbv8ycDdA9wK8eRxfpAVi0gJ
5gdwGQfxufo1IHWx/8v6EDdCvhWi0SfFUgNw72GkF9Fa2dWlj+zFqsYqDBLPwuJFkMrOkaCB4xvn
+aNvDRJfRJqWGe5AMp/JQgUbmaCVDDnJup6yUN173T0O3IpKp5yGzYrBGnW6jKUh9prfc6ekgKxG
k+6z22io4kwqY7g0qQmJJvCuddOGaQXerl/65BysvlozU9c0McqzYZVbJIsJm2ltPTz17Wvv7/Nu
T6mTfrGMYF+1QbRXhfiXgzIXyeihoLRyAuDYLIxmASoIzMwQneKozmHJKnvjxt2U+2z+9nW4w2pM
mM6J8UGPrF30A/bu1NNtrlYecz5sYq8TZx0ws/d1SedAUc178mX8IwsPiFLK6PepCZNuqjhKb85i
HHIr/52rIXhQ73wm5joROsyIE+DDg+kiXmoKw3CTKT8kaHtGW18H4s2pNOhelCKaDtTY/C7t5gdN
08ElUKo/ZfgX/RoHBS9fvG/0NL97FfMTh1KYLMmMMGu7E3hg55x3INcpQRzfA/JGeITGi7YNnk12
txR0PwWpBI/aSqonfdP+NWcqO/glVwAqIFDwxptaXV/RCvMo6NjjbMud+whs4AJBC25rUrchN9b5
/vUBXmS+28En35fxEgw1cU4zmS/WekH+uiUD4EJ7HXyqbKt45KUbedB0tByXII9hWbnG2RaldXQr
spmd9g6VH1M0muRvMmNSjcHX4oHLLdK4CwQCfO0lILG52boSUiKE2JkyU1/e88wkHFgsFv41ganP
iB7ZussPZZy9qMrhkEJWkWOefSvVaN5iOWpsLfrUQL87srb7x9jkfJB6MTiwr8Od737QJhXv5EDl
gG91tBF43T7VSl8pBAZubLavAZgCsrDpaz2V37p6JDm4rltzMt8aa1GHlqedp9qLz3ZSfMNWSVWl
r+PLwDkftg4R4i0dMqHo7M//PzQZBGbw+Di/e44RHGJn/WkoWh7GW1EN1nOQabCfIo9KU9McjrE9
0DnhuFiyzQihTgbVCXAiSuaw+7qw2GufpYzHB3ZSD4fsb9pwH9yr5cPzSrVPmDlBRbd4MXgucW7G
SZn98Yv+UzTR0zen7rLMbcY67a08XGlcSs3lxe5A2dFvOZxdT5f7aSakLS3lXkrpdKDHcEM7HnqJ
7IzXwlV/lxllTFCOh4hwINdmDNnHwIEU5StGIAWS6fpJ+gZ2Bk9toGEA00NwQlbdMWqoT71B44lR
SR9UVVecM0PdSLCQO6p75hTpGIWuTfC3we4VxrokWCNmvZkZwZySqS1Cb6R4ztYb9HYG9rImamap
fhchN5jafxq9MrA+xf2xYrMbjP7N9ijwruK/VdS9Cm4xe/4UcwLvWyaoJOae2P0SQhK1z1SnGtvM
y/y3xR2snVEggqSgqa9eceqHpvlsoAzw9/QPrqsuvgEdfvFz85YaLXkAV95hNRrf1OI4ZxpFvrdB
BXtDl8FOulkWwkPRL4UN36GInBMW+J9LVIGhEsuRzufFAJES6AFnXSQvg7DIZOHd3XYCjYxKoGdJ
HPy2iJKD5RQdLE+BfyYU+xKbCQ9RSsa0qB5fZ41hVngz3Gh5eMOCF2KFZ2Ey2VqGn73q8a4TCO6d
kNW/r/A1S26awn8RwzoH6/Fn+emvmfaXsHLFN2+x3WPjgBRIjNVcVckXJdwhnLhYhW7h/6PS8tGI
dB/bLZUQA9eugZwEpkyz5XDtYk9jtob+v8xMfNzurG047YorIo5PCRSyyfvDwkA2xUy9yRgFh6ls
gPngiQ9HslHLeJpBjxgN0loBA4Kg1HK3l4nonPAzomk9GsmIf56UVnLrh/pOjHIfm0o+zZiCFpfq
79qwd13newRrnDBpfR4zi355q6Xg29ZtfcggW+I1xlDeZcArwU8aO1Dc7L4sSIfBr/ULh/IjUaYc
Znj/DdTn8tp60zaeCx8j1q/BGt4nDFEvlZqH4wQed28VqTokZU54FMNTauPZSZr0uxHgx4NMUxAj
YBJky2nYAbkHMytm/6WJcm5/cXHWOf3lnicoPOa2xeHKCf9VNTmRjnM6cL5o2SfgKfDgVuAo1iMh
OfNl1xCzoLqA2aHmhn6OpXqVcvaPpmEZfM35L4rmoH+PFHqgHQIXpKMPuAf9H6r00D6z4DUH2rKR
GoR/42BOpEGc8tAikJepp1o8WVV91zIcstqgOTLy5Vt/mbJ7QEULxvS42E9LFYUZE9xszPynn5nn
hvxn2asPZ0lSwsrEC8DU1lQFV3qnfFyAuDW7W98yQ4xh3NCHoDOe2AXRrQWnQ08oduSWstsJKM1j
qv87UU71zVwyWpEbU51VkB6BIS84FE3z2bTqiGt/i7RfYKhKnUs5KAa/6aXj1ruUhOYxg8LkmuNP
kVK22cQg+cDAe2aaH8kVElKxAto4xh/a5IKWV9Gz51j8Jr9M4b7/bk3fCLw1l5IkMRGS8Y9VFeRn
o67eDsHQbdGCplPQfAxijHeKB2LvujoNc0wJ96yTbyJz/sUh7JyWaDgmdWzzpsXEUpoYmTo2Oeno
PoA0EEyEFzkHFfBbwoLrIaCTSh9TtzOPJAX+NLHOLzEJWNJ42SlL2n+Nyf53pL3batJiJR289lwS
QxX3y6Wm+8kcHA3NXtnnrlfhWM/NGe6tCIdGPsolNMzxFjTFtxYJi5tKqjFVVcuWL1SfJiM3juIm
++4P1SPmaRx7oj5Cx6+Vu2DLavO9ck3i2RUV1Sn0dw8t90t1MAdmcNIVrNKOPteposUZ0mg3ShJl
ugJhEE+UCSeYGSelwEMqebTEGl9rW+hOyvaQ/o2DxRBsxshqm9CKi59q0sPedgA52z3wAK/Qza4l
BPpUg23BMoGShRzWvw7Yge2sx79um9MFdzEDD9BunmP8EkQw0rxWzwY1+KVDut9ZfUEmkTn6ySwM
DGRGCmzDx75dRuP8EIsX4d1exkNTJR6SdGJulCoteFSjbe+lrH/WHt71eBQ0bMXI5HMS3biV6E0l
Sc8ghuTXHms6ANfunGFi3bhEzVadamvHsg+XaFIHxpnIFgYK3zhC7ZeAi/TsvQh2dSGDmOnfwJXL
wmjMHLTlkpJ7z9Q/aTl4d0wwZJbJJILZ68TOdTycBg0xPAlREmvpj7HKymub4tEwSrZ7VqGLoSmy
tKzq7tmN9arz4C/x1WHTzimz4ZzK1CFi1JY31ni2giDlBFfXqCDk4uLYG6+123+fuiS4UOn+GUw0
rLkeyyC8AHUQUXeq6ma60b8LfKGMjvjy/gVozyy8hN3jF508fp1FEp87x383j2xyEeI745R9GJgn
Ed3MH66iEWewoolvJrioKtMXvn38wqhQYWsAY0X7/3QKk4Pn0pC2Hp32tJRAG+BFchBRJmF1hMBy
LnNczlgZhdZv/BBQdZRs7LzOMk4LI9UXV9TzqaMLw/a49pcJJ/uYxMGXNqPiDFd/3iRhU5H8Y9HM
L3VBRAJCcunnK7oR+pE0IalEkxipWweiEfsEmlWsFVvAm+nL5kfi1oqmHchHflbbYUEwd4eQ172m
pDsIzFzionlL04yopdVkrwR1vFPqt+KwwJujfDhLnjmjXNmZy7OKMCiudyZFA8GmjjW7s2Vh6daj
c0tn4xvAxupjKc29nFeQJLoy7PzxqbzSPigHLzDNxe7j69RCvc9eT6l7zskQbwIrNw6poQei6xCb
Cju/Itp1T5wVAYQG71g6dvSWl0M4588slp9EDfUt71e8b1R092TJ7k1fip01WsktqVkqMxc6VpIE
7nGMvOYSTbZipEOUwSJTMIy1tY9T+aRezdjhsyBLZZJWjrm0hfYQ2/wiKH6pp+CerA2fC+fhkOmp
vKf5jzF2ZjgAwz9UyMBXtvruVFpu/SNPt6Ia6MwY1TPv4Xw0zSkv0mWbCNfC/lBEXJG87w6S3GPj
NMo5k+Eqdx4zOUY1df8I2t1QNu/9+nP8xLGB0wTsudEi8Gplw1VKQf9Y4xfY6qrijq3eYs9hnD4P
/nIKpiw7FBRMR07EMoNErrz0rbJGxAGan4mxFTAKxtU3P9TlvUgBa3UNJyOMd9muqRvnoLrWvMc+
glzUqGNXjPNPhMmLqD9deywBD8YPStsWjLb7yAcSLbLkpyZU9rPr2S5s849Vp2Ifi8S6mqydVx/c
4RiN3C2SWVw12v5LkAw1ioXvfAva0cQ3Di6cKS0QsST/GAWXzTYeppAvhkjPaskZ+DXtSAUb+HcN
BIa8AwXc44fp3X6601m4Y5SQsCpW+EZcgmIOKZEAJ/KeXR5YeBMl+NSz7LwoVHNuuyVVIttGNfMW
QuNFtdZwMzTd610kr1OQIBUv2WGRInsVPagcgMPuPm+M7JJ0MOu7VP8djVy/DnZwSJOiOuaDhUvc
C377OKze4mQpt3Ey7STRAeiewbtYGDnEjrecPEmuxDZm/Tv8EuQIKqVbJHgLzQUjlXBrcDRjCoZ6
HS91hjfirjFQHU14tKYJ2qpx56McUXHyFuM3jJpyb6EBvniLEbGPdWCMB1+xfLf1kRmtPpbVCJvX
qyv+PlTdBOtcvx+ffvrewAg4Gd7aNTybbxUY5ZcuH18Z9AV3Wv8Ya2ZELXTpinNux9MFfNbNxXuN
E6CEHgXn6uwXFu4UEIzOrli8jqx3o2+TYaAH2O2z5rcdKSXuHvsfJ2o72UaTq35UpB7OaWEcG4jM
D7bRR0s5LtTDAr7yeuhjcSHiNFCZTeW8eZuLDj7GOh3Qz2FSwcl2B2ibXm2+GGODvmRyqQcrb4WF
j9zk2HQ0FQEPiDC9KsSFS28NwtNeDYB3iZO7t6+RTtdXgmAfQ9xe9icaoFoyIQG2qWEBeGz5f0ji
jTeI49vSK9lYK7cM/9PCMez9nVaxd1k/MDLmh0zX16+Ha/nPuURkKBCWfWnBaW3MhFG0XHfhtk7X
HUs0P9oltY/uWpJo6/FjmgKxl8vsnjp0RFjOjAomu7+Oac3FgsF5fewVXYezZPZIOil5i8e8vAUD
CoW3YOWcCD+dfK+ZN14BAmkUg7p4UhbnukP89bqRIQd8sBYCVop7ZcPAUFyhSAahr1MyY5Me3/Ku
wwzDKaXKAkZHJvKsBd3kS7akdevuKLs8FKYCIbXKH0KT1eUZiTmpF85tXqnZbg37JGCHvBVfmTkc
hy0jxUva0I9pEWTZwQvkLsBFthMGfCVrgCJUaPfKLeTYZ6lx7qT5jw1c2p4KbopRXR3LpMPlobtg
4w/yFIg82yfRUhymwCfeLzqIZ910lFTY7ZsFj+JkAP9sq8T9VF78tjiQ84mgzmGRGpxVZ29fBw4k
UUETAomifdBbf2KEDf0SQzn60pOJoRUYeA3K8XxPbDx7DeZpe74RqYFSnsY0hmTtw+8meUTI6A49
i+mmGHRw6sruQlgHcqVTvzdMfou4lWcEmXWcXnKzGTYZVKRns5gjuYLsXLCYnPUY5GffaL1NRNXQ
tZuBVg1l/qS04QxYE0MElc46s5/m5H9qnBufiZnEJxf7BuN+GI+tD9QEpo7ay2wq0cMI0tGaUe3L
vnq1KgN2WZ3AXimH4sHoog+DYpKh5Ok/Y1XgbzHIo/Q6zi3dkIW6bgmr5AEM0aDt+a7i74PLRcnr
nWw3lVRfu01oSudUoWZenQlzCcP++mh6s3xpXWwszaeYqowzQULRbPsG1yN/1d50WBBK9xjTJNUj
Rby3WI5Ck4E6vwUw1zo49EBUDnQzogn2ll5Bc8E9GHIiSQ5sxmE9YLuRbrZ2nlongq6hFmbyn2TO
hAwEZ8D3bPLD98mE4awSqg0tl/n7Im+jbT6om88vQOLVrqTTDk+SC8ebf0kysSe0sDrWPSOG47Od
Fip4Ta84y9VVZ1njEApihPs54XcITDG4ubn6hi0dRN96/bQHYmKG5AVSOD/++ysFiPwwazSzMmL0
NQjibgyz2MNjPbKFMTDvdtUBkSbdIA7DvPbj+mxkOBy+joCOg24Ehxl9Zuk2tWlSg4MGa8Nz3TLW
cbGvLO5xWZ+2bG1jzCjAU8u0c79/XQE74uMXd8z1xYxcGh0Vo0Qvbj6naHoQXk4ec7cawBlYcoJz
3vqKs0eM/GllBZ48jag8CaAjXmTfUnMXrEoxMbSzA5HnxU0Bc7UefEJbDOZz4AqZMeGDEZnX20rW
Mzts1W781fygOCaEdsr2MwOfN3PSdY3R/lU8TuSIBkbnTWztizo/8GjPF2k7GE6y/NEgZd/HhHB2
zVmQhN0fzhTx7euDuYa/cwRf0KYF+BbOlS+u2KXaixrWrjKogoXzxsFr73Rz8NC1GVpmO+5yuBLk
07FJgPFPz10Vi0cdG/PGwZ0XGqLCxbyOVDOe53NsxNN2bvBAAUPIXl0PX0ZWjLwbzWr3w7Po5slz
AjXvRghxZlFgYGOf/YmsjI1v3pReEz3a2vrjdJzVe5+y1Rap9cXvovYGoZYvSI6/nGJEmDBI42Ml
jM6QI2BBMHsKRXpZ8qp6VE70KRLbunLypU3Cb39HeHX3sVUn8NoGdBGW/41jNPiV2nZElDaZZzg2
3vJ81Y65Njh8/aei9CCHLIhkS6zO/O9VCMT592Iwd5vWj9YqOMrVAz5Lwq3KGTDXUAzsmCVMYaOh
6i7JosOQGNPDqvE2+7nOX6Yn6JrojNAEVlhYtC4LTx6YChq3IeVt/NKcrBzVWZhVsM9a++8kmj+w
IYydj+VilwymewHfCUUoapvV8drDiKvfOssz15je9AdGckLqNEI7m3vmDqXvyZfUkHrL/SM+L+tH
unq9RNu8mlwxMeAvBopWGn+W6ATE9m/484jFp+QHFn+Y9z2y69Gna/DpZcTNq4xtRPqfs5wTBlt1
t/8Oq8W5NtEfs4rdq1QsDtb6MdiyXrC/J+9ZPPqHPo6MECI6zBmYHPevD5F7GLEN4x5DebknsDg5
kVX68GVcTJFGX6TUwRHniNrbo4H8sa6jqTIRlVoGKcXo43d21sza1zfow76zUoUBu5rxB8r6afso
ZE3yljgczVOxw2YraeQckkM/QHNNERtMEU/fXNSLTdDbyVmqAYSbaQehPav+QHsA8eZGY52Y5GlY
vDKMDYbtANrQdvz6g+nZFM6mQwUAERLi69bPAoJlqvzoMLlNeYA+C2x0bL3PYf7EaPcPITkHR44l
n4HN+NVQg7czKGS5Fj3O5RlgNlRGLsls8x+djUOjYiSzYwLthqO0QgtjF5Y+Rz5LjQAhqymEj16G
oyWBv07VfFpatG+zKQmOBC2j+Vajq7E6PnKHwyd5Pm8zaRLfE/r5AaTkuhAF1YVEAHJJsADDdlx9
HU3nOcTFW7HE5rEXUAdYiuswwzCHsSWZX+pem3dDk+Kkkupj8SjDdEqbGVU/HQUByRelFIawEX7L
Im06QH660q6PGToeSJR3TplmiJcnD4e0tPFr4WUYFkU7FVcD3llzefEsI7oNrcamoxKCD7P8QUuD
+EDSTfZzTiQ2MpxzAu3hQtq/2E0zICIQEPp34/jeBZi63qxzmV3jjf/qdPipWyfYMuYC8urk05WT
xBYADiLH4Oy+7t1tIGD4zvN0KjrnF9F9AAfQRX4s1UIvWdbisnKihxVUoXKKXx5VQC+mW4ujTq07
0875tVgCmr8q2igH9uFIpvqtj52/i/DsN4kRCSeB/FvmH+Qd+wt0/mhXW+5bz5QoG1d1KfOte3At
CpfiE65we0qDnbcicSMyPf/6UBtTw9jxAAWwj7jkLsR2N3XuTvh9XPAwyrCPMzr3jrXyBYKq++4v
ogWBaEm85H1xIkkz7pF6QDYL5WBFn/9heECxDYP8l2nCsWEGk3+wMiyOqzdZtsWBJtYdXbCgIRM/
7FyB9K6m6pj5PmCLaUrDIWJ6qCbmGezhE+2X9lr0Es3HLl4eE/yXu4t9iToV9DnuPtOuaXPzVWBk
o2hoTLhuWJh3fwzt6t4MqHLqAyGeaT2826WzFrwRm03iygvrIgQb2Gxot50/EqdVPKrLclqSBoHV
j57kuj7yJTe3tlXDBxWF+6pLFBbuTO8Tp4lzAlmk7OZoFySRcYNlbG2+LDgFPqobIX/5waTQOVcp
J9Gsn2/8x53H1x+RBhgylmI8fhnX516dnYWTdzn36S7gxg7fYL2Mjm73f8ydx3bkyJZl/6XGjbcM
MIMaVA1ca5JOMsiICVaohNYaX98bYNarzMjuzNWznmCRIZ3ugNm1e8/Zp79YL53K00vAof3SNQwP
/SEiCSTEiSGHrgRf1+UzyV3cdJulmVH2pQ2Q5MDSvYWOO+1hGTgk4I5IDpzEIj6EMMp4uVHrCe8I
09kTZCeiGXxa7qKHGp76eB1y5t3nj7OXw5IRh/DSmGB6myjW+EwHXT24PTIE/g9yK21lHUBaP3hV
71xSPa732lhZEHPBbSrhczo34/FxOQmHGOLpqbzyCeXntDEOlYJQgPAYKH3LLtxNOCSmeG7Oxq37
YEntkI4+mogMl0QS0XBPMHavqpizkuvo1+WCZM/eWQVEEdKJdbJemiE8IzpDZjP0p5LD0aTcAynS
5QP6goCsDPdLqULtnsX+Cxyg/qR1dQ24m7Wgb9CiBcJ4RUferA2r/Crok2wjw9FeKAXF0SURAkMX
wLJEOek2bQbYjmZ+zGT9DfByfFfAjtdum4mNPdlkO3PPnar5kvnwezpYQkdyGtcU4f7zx/abPiwC
5MThXvhokuoMrjS/7Z4NHLJbO2ljmvsU1j7U8FVdIwjuTcDAy8RGTP5NVsI7ZQ4eeNTkx7ABMCM0
v9qifjJPDZlTp7GN24Phb8FT7tWsSWtQiC3Hyj6P92GIJN2XTnpYvsow+B+ynjSmtoDJinqTfkrW
Fm8e1Tzu96akf0pdO3VHt3Kri2uFn0ahOXttoPuI6qtZFya9lKpsm2szX0isNs5z263wm58jqOqd
HFtEBf+++JYU5xha5s4OiZlc+gxVTMbax5fL90glehzk4dMI65/oWwZGoe5XDzFmlsLJxpvVFBtO
ceYh7esvlvjWxXr4tbcqdTaKXKzskr6GtEpO/l7/VvglMqG2YJLOPDmHA/NxYou7ckYO8WMVA6sp
qw+ymgpVtNHZ1snKGvvUNZLZrAMEoKtaPLfunN8+5og0NJOzPqsWka59QZJDEnRX3yXerC9BPrFX
MPCDZXIL2+Q10evsMYkIlmsZSfzueaFM8N5G9wU9ilVa3sHsxn1gdOAO5gtOnBpLYG+Sgl1Fh2zu
z7qUJ8dxFqOGypE7xHg/dI3mBDz2reEZHIKD+nMR0TYPGG2uJCYKkRWXMKKeWVQVc3tMAO06dySS
uAA4XikuNsSBD++4n+C6VC82+THgVQPAgjCAHqRCzNZvkIpDCEo98djXhf7YRfoGyM60htoBw10N
0U36TnRbvtIgMq+sXjpHp71CayqfAlhZVwWOPx59Hl06NTafNTpZzTy1khjOtZOz42ou8xk8lhcI
AzpeTy6m37P/CANlA8tMocz4NNi6eeQhZZMlDk/jwHTjSK7xAJs0nxJ3zwyahD4ZVNesr199Dnxj
NGA17WiDawhC4N/E3xrbvzLd23V+Xj+2WK7PoWy/ty7PVWgUDOc9/aGbQF6Ene7uuP+CW5uQIG0M
9iUp/HvXauExoWfx3Cc+3TMNaNkQgWwvDTTv9eyJrROEfYWwfBArrKISipxfufGmdVAEBnP1qiYr
PaWacys8UinilP7uh3ZNZDipIL35a7aJ4pvN8MJJC/9Q4Jhbh3MfT7rBt4pkr32YotaPu+yeRqJF
Nl/fMf0ER4DK5So3JVqCYV/HufkUMiU7OhFjgCLR3AO62+GAidgFMDxzfRDcbMaKbDrd49OLzOyC
zBtusmE8h070BHvPIWoFj/jSY228SJyGJB1XSRZzfNAqD+QLOSeLuWlygv4RdTGPxMr0q4oZJ2HL
DcShU5+KgpyVtt7BUAJWMx9P9M6hWFDoDWgymtek0ECcSW4Kqo0rMafsLwMlAlXXYRHzmDRMYMql
PrpXCymO1U3XPvV/jthjOHI76SPzZ237samZLgOeOoH6HtNbffYLAmGmCmq1bOVKODzRSMxC3TYf
MQaTn4vZKyFA5LkG8tuOeCcsq5OXRqLj7fDbNvI1xomy1+PUuSinc7CHkhxSaWdmIPpFlKzweL4O
ts2pvIsu+mj0ODE1tdMY7+I3GSHxW/FDzDT0wIHpW5HAz9bdfsRqPlu6Qh0TpnIoUZXZvwC9Z+p/
5sBApEpBZ2WxdxWOc/B82PA2DTsSfvt8P2Bu5K9x/i1pATMemjU13TO2KpTU4XCdqhlWDwclYip7
jhAlnDtV+Kz9xHOmAm4ToVhGc24592Gn1E8+ZkSG8mX9yU8IJqprHZsJSgJVNiOoKw8xBtrRHuhg
0VydYmqu3nypCtTNZkxiFk2tDtYcMcF5XhfxFrDdRpm5fVouxvxVDHKfjYQp08rMw1cbZPmpaJWL
n5YwUdNvDkEw/sxpZAIOCJmquvDOF2AAHsZxzRzsPUxN+9FWiQUgF81moge0QHP/RdVGfuLYyxEF
wRvJOPOtOveaHXhC2WTUpA4RV9QEc+HnQ/VJHDURjaOLHUJo7dpEpA7JydiXZkhwmG6/mmWfYooV
zzSlQXzZKHm4c8giGikntGOdVgMTQ+J3y3mpdX1bfyLCwiFht58OTejoKzXqAJxCQoLLomYeXpMb
aHDim3Ujrpe9NhG0WNOfxBP9xItvNIfFfYk3FNYMQ3YI73Owr4cZHmWf9iUhAQnk0YQVgFUNRHuJ
i+iRMMQp6IrHZgoOU52M52AuSi1ymymM12muoqNmZq/CrJsjrcnygFudoFvy/yT+zbsZVHcN3Od6
0ZpmVWMdET/090qSdyKns45JBR0iOFNUgruPtSj4niuzecSe8L2eiuBMU85fC9W5ey/Acp6E9Wev
0J4M5qOfYmF/ZeOxb5w4H2rExeusEMcutMWd/gComgnHS4t3r0fUxCLRkG5AAXcNJ3zN7B/TMSV9
h+KGpiId9e9DZewCrT4GZa3tUQApsO9OfMgJ9rNZ13TsVsZY4WwdxKrbdwLkchI22PNmOdnSd2si
me8dE8aSmsz3rIlS5AhEs8eY3Lc0RjCYomE9+H3Ojm5iR1yq/+VTgw5UbWK3VvsmGsf7CD2vC6A6
GpaW0LjoXpIhx+LZxo9IkbHG5QNRFEYmDx5LHtQ2b/pMYsElsHTtE29FvlvuHeKQxOR4tHwhlDoM
AYYq+w3NbrFrpI2+tKSZN1ndZQq1A7Hc05nO3vcQLO+hMKHRp3Ht3cYZ7NP2yE1EUodHisk9b7q9
QpHY7Pw6dZ5aNN4zbb+nBc1hG/T5IPPguQ0s3NJoZ2I3Z5TUVdU97/MfkYfGuxmQWqXGxtKz7sUa
4x5FG004U7da5BOcGVVrmasGwOXjOK/AH6oghObfk0wi0swNpujCpscd2L/pLaz0Rg4V6b99vwsw
8mJyKT4zWMiOupfmW2XEwS4DbrsfMfyu4eSOJ9HH3zQtId8yCIAva27/2GJfdRTHIIWanRgupV0k
nMO1ylpW3X4OnfBgYdRtjmysSvWNK9FGWTH9rzTBhFo6bO5lRy4tuTElyTFpBYXMADhG4E/SXOyR
J1sbMBzFDLL2ftdrh3oWB1ZFpFFEZMFJFAylZhgyLZyX2PSNG1OR9xgdLsEO4Z46F/HgzFxY6AuT
zwaBBvHmT3r7yNl5tWzgFQETa6GlAiN1gf/TwhWLTeIq9RhyNyKTzQA6g3iWQ5WQim5kd4zP5ja0
6+BUzitu6/TnKHUGLCOo4d0hjK7jo+NVjCC0MDq7VhQehrA/O0WHeTYuqy1gQHzSNadHQtrE2iDU
7sYIbcZXxdXcFqMqbQi6ERExaMsMbrkYAo6EtPt5Pvqz7At1d0dX3smdelUEKBSjxSi/6e4GAZdC
Z0MgeCU+fJiazDrmWdLUi2kKB7Y+HTAwjM1AKEiDtdfQXlIvrF9G5tJT3u/6VIWMzgn4lZRtl1hH
8l2I0d+HIzySOhGfhFOb+97usJ7RFSdQxaW3lmvPThHWp6V7KgwtA0Q+5OtQ/wmUestQrH/XEPtu
JNTHoppHJiwSWx9/I82ZRhj7WBc3YWPW02sqEk6OV4jOJrKj7qlLNIxDKD7E3vPE16x76jEcPWQW
/OA+Bda86hhssl1soxblbZv26mSWOZnHOSM3YgfAPUMbS6/LJbfc37/STR5WLP2XpGkE/no+wzrR
UZXwnW42BDykiG8i1TZnelL0hiPRPWt1HN7aKv+MRYRt7YfRkHFTK/5GRMkkAwMXnDUaF4TAOxD8
6tlxKNvbxETFUtuYJ3unvhdaDcgZLH5Z+9eM3YkMQuTpHFBWRu01d5Nx12ZQUEh4hPFQzguMxM04
gtta+q5iEsbDHGQyVnQJmhgkYt5Z+VvKnjrluIMwIlLuWxZK3BQ5/2W5LMDu5Su6ZBiJeJDU3Odd
auOQGfraiG000xzIj+hDXs0iH07emPxYJjWm0fxIZap2y3y2m4e0oWEhG4qYn9EYfAqA8RxlX2F7
nY8SU1ITv0fm674tgcZWI0dUx06+FVb5HpP3fFIzuyMc4XDnPIWH2b7/YGgsCipAjNO71+XnXpRg
y8WpbJ1ditc2NaSZIv6bk5W2ydysMhsMuWZBg0J4wU4MPfDcqDp4im6xzBt17k0MEAT5IihnTRzs
7paPvdzlgEvWH8umzcsBGeLXD3XPiNEHVtOMvOduYz/WbfI9YECzTXQTIRGw+dwtgIbQCL4lBPFt
anyy1H3z5DVV90WTiR7xv1fkDnDaIg03DaM4YNpiEJVal9a37UMhiq+Tm2xqIi+fhOFcXM7bu6gR
0ZHA+s/KrcXejJGE4SNjw6S9QHpMtWN4y8imDe+28zINuv4ZizsjbPgEhOAA1FP+d6+OAhC1QCj9
2iifK+q6rc9gF8BDhIpN02oKaWZRHz9+rdo9oiMUFU3zPWU0UFDJSm/qn6EqIULQyf/CzQ+v1Cmq
3e/igXmYL7ojxqvXxbpIzC+gcGdsd1aTKazp1Jaj5Za7ws8pfbvxuPhtgVEcxt71MJGy+AKmPFuJ
9jTO4yHyc1tUjqh3CWOja0kw2w60R8yAAGj/LIFiAfFyzlpRPJfwhCyEGQIcQ5yXcfcypZ2n62bM
4cxmSj1fOtKjOZmfQlwBSFy8J8yW3UW6yRXlHl4s9JurUvXxbiImfSP7lOi8ljQbPbFeppw0dG4b
fCuzGRrjkn5I0YjNR+aBAquKZgV1H1yL8tvyJwAelmd0pSvEI/mxIlM9GRyWc17SUTJYOnVujjKo
7uiFK/uBYMLb8lDn0JpWY2zKQzTpjJeHZNpnzRdTk/EpbggLKLuB1L6200BEOP2DJ4ffL9ws2bZv
RqSCwB9sUYI1SdxxpShPtnBa3MviJo9j6JqIiPieDXCdh4ozY1F4bxj7PndpWX4SBuIyOhJ7E2Ul
Tihl3doZKNPPl9Z59owq/UBWNEgU5rNmgPbf3up4oM6LKkSKTxDO1kmOjJOmxKtWmJ94Qc6BsADa
sfwD5+Ur20b3YuQx8SXzWHW52Iu7nBwsKZzs5DTJrN2aER09QQNlFBp72nXWabmIQCIwkeMdcB0N
73kICqfua9/WdD00CueVrqt+l0UY6GbLJEnVaxJ1GvKpjQDpAhPwbvReGnSNl9Eto5ONKf3jO7qa
u6hQtDFAeryaHQmSeo661a4zY0e0OxrFWsir6E37qCz9ZGi0C3rL/WG5E86GuM0OkZJfGCjLN08j
czOuAWIhbvy5jETLrLmVTj0eG0ICtnaWZAi0GZXG1hMmNgxMtICslqlAAsJ4Y0rnwXQbEoWmEdlP
r5odku6EZGmXvJgs+hwUEN5wpDF+9nyIrSq5DXx6l9Y7qgp7WkhM9UYrmVWYrBl7IK+w5smx2NiR
pzNgIIixDi1/Q9TNc9QiLzWC5Js9q649kTNvZYWrlbeLuVdXzGJeQsHAZlkN8rLh9hYNKayxNnPO
FFRZlNX35Xf59/TbMi5tRwcCmiKxVgu7Casc4l2WlI3NPG/bFQ79PYa/1z7Q052pY0zxzal/6mT+
YiL4KSJVXGNJlK5Tkz7IJmo85CDhnW94u7F42uY7PrQHMaCQjDt3/NIeeCKxe0iUDYYcjl3MA+ME
ZA6J4SFBB3y1YsBhhRAJ1J3KOi0KKoQf1Ntzqx6IhE0Hh/LBSgIcWiY0cHPeqhyxVyaWk8Fu+X0S
MUJ3xCI3eofKgtXpq4F5m+gEnJREXB2dyWaNpSADdz+2tr/1Pes9oTEDehdXNfbFWeJuEdTd68mD
iTrk5NfOvbFoaXguaE8lRXtYJKr1MH6xScY6OT35p00MQVwj7FDV6XiM+1TH31UR2G3SHG5N50vJ
NLhvzPrTmHJ48JhBHwqvQAFOCBdtUv9oGwTVLfQqJGjhroj5DNLew6Rqp+ls9WwvJAfwfjiEzrZD
3MEdYWybdGgGXD/veX6QTzFzg78m9e/CVNWZplK7SzQGoFpe/KQn625swUMXkXaxB/r0hf6RXNk1
uyaCk56sXuMKHGLdRyPH6xxDVD1R3Hsggcph2gy2+lS7b3TsGsTM9aHqcxtJ5GCfx/myfCtj6r5B
0SV28HEdXQgacIYi/QlMgv5UVQTi2cjpIs0UdBp899mlxUIVZ17a3nywg9B9io3Gfco56bkexyTX
JVQmmDT5lDoFemTQs7twcoytn3PArjnlo7cyyAWZ7yKT3FqcLjBxE6T/GIFS2NEjzctxgte0tzOZ
7NuOol9MEh7EbHobMz6hLJ2yw6CTIhgPJIKEs+sbZd7bMDLQKtEcrMQ4nO3WhbhetbtxXhuqdHLw
mqC9NDj9rkTqYc0hvPPiXSJYyUgK7dInuYfW2yKXg2q7Sqc4PS16+cJWCBgR/oTKCpkZj7xprbgs
8vHBp8gMLBepf5DslqMkouI5Wbim59WoO47dZBOHALeYakUXMVQXjDAbq4D+LfLoRQhTnnHXrEWB
ABmJI9IKiHqey1xDh/SfzWZDrR7TnVsw9m7JOBsjW982nls9eXO+I6jfJmzuTF/XuEzdO6SgbVhi
XgoeF3t9UYtxh/7xMwkqERYBLnRt50V5LhvTHrZ9FT74rRJ3zcBnIFUFb0tAi+e+ptPgMTYksvVY
oPRiD++Nc0YDar0ot30Lk7A96sbto6KhV/YetCT7ULrgfIj2jW8774YWb4eYdRv8zjXxfjJiYArk
TdgWRfBCXtLKJpnibCDnoA3jwGUaoG3ZJe4hVoBzG8v+AR1LTGM195gI2cmlc4PhQcujY2Uy8lyk
ory/d38K/D3xlrdGd4xVmeK8XopvF7rvwc5gwXPmTq6BNoIWrvST6nybo2FmPCnm4UUvSxgnvcG4
XsMRxAhlZ9pSHYgqTs+sc9qW+LnEjI4FEHjskoH1MsQP1pTj6zPS+lVoojkODELRoE71q4NK+GSi
VlxZrlm96kX2xRbserIwq0X+vpaEN57psm5lXAcXEgRWEqE+MvC62vguYgeF0XwzuDQuTbMvt7h+
dTIM6uwAbg1uK+IiOi+MC13IeL4Ql4ZoUlnjvUpnn5cqBJLMmKCdUg8f3coP9kniMu4aGhPFKQR7
N4V4VQSS+avV7jimMWOs00PnFuY5pT5DBmFYaD+C4maUJS5aYrcfR5kdiUSUswZZ21Mj0GXF/gn6
aB3pSQptUol1QqpcKRoNjoCR4/IhVqjlRngceBieBgsMKfxIYmlmviMGRrSERokdIA8PUc28pbbn
9TD2grVNu3VkEoHE2PrKlAmzSYq+uTzktn7GspEdXR2IuO4QqGqh0N4M81qxXHh9PqmWRNKkc4gH
vcrLyHxUzjaBjFEMB71tPa/KqRPNia3kI2M/6rnNG+WREqph12NY66fYEJrCWlkYgc+BGbqn3n3L
GRTflktQi88QFDCJ8iCfZR8SPwIiNB5N69rNtAUj4vxbhpxaSYalmhrpPoqUjS3J8llWoI/VI/34
W55W5a2ee79OAAnXcUHC4xcuoXAh+KPp3928L5Pp5E9KmO2RzX4FIOaL4Tn6zjFQN0grHi4R57eL
7kbg74IcoJOM9AdZPA2popQGsfuJBtEmT+p3yGC01fEA+yujzdCilDP/yAtfEYcQMDK1BAT48qc/
Fi0lUJpjfeECCDGOKLSWam+5SE0Mh4oQKstCqjTjCcplKG5FPLFlndK3zNKnoU8eJrPKLzpfPS2/
FNred8OY5QeG/4mAhma/aLtL4GVnX6PU7VL/+D+jC26JU+GiwErG6A1UBPA5Wve3sI72S/EsZpDG
4CLglOB6HANVIJKiDapHm89eH+6uXDeci751dnLwgkL/TLbVD68pfsvi7NYWBDPUA0I8RKzjewIO
BGchNYvWX5H8JZuktakCR1QyWjlnKvppTqjHEL6ndcxYtgFeTvG/oWqIHvQBaLms5D0hDeSOCcol
3VXzaOXM8QUuvcCaPpfIrBlDNAP75k6pWU7V0ShFvG8mIOxCBO2hD7EwcIO4z1i4+ydpjuvi47vU
fY4VHmqZ4soW1fxtXEikwTy1y1+YMte59WNxXX4z0Jn8pKL8GiWlBxIQ9axLPtq4b3JnRoYNM9mI
TJMgT4yHKW6+DoXedYgdGBz9/qXnQDlz6Uguvxh5Y7o3wuKzF3vOKcqxENhB5p5gQhA26MZir+Mg
2pcppeCIWqi3OTY7Ajtaz1RtZckpBGAQyAO9ftX38U1Do3prarsyOG1STWh2BW0oEoIG73//tif0
d7MN9YOanJJxQpAktyzkLJULBHTLv7D8mh9a5H/GMz4vdQhgYVMr15oONAPn1oAStsxBSqHLvCzf
L5coKR5koNpDLIpv4wKkCw3y8rDho05T95ZyjlYUbL/lru/nk3E7XyrHeYdY4SOba5IDyvrrciIx
C5djiTf9fvk4pSR68wF/nvnp/s/8d8x2vVDLv+fE3KANa3759r/+EeP+f6O0/yPr/f9LjLvzBzz2
XzHuzddk/DPEnT//AXHXnX+ZwnJcx3EEJYjjQCz/YLhb/7J05o2uJQmEUi5V778R7sr+l3BNQ9iG
jt7YVBZ07Tpvm+A//0Oa/0K54ArXEpYLJcxV/08Id17XHzDeNu4hSb/VFEpR9hGADSu++P71HmZ+
/Z//of+v3EzLCR8bHrOcsO/Y/MzJzgPe2xO0608IxTNuNlu+kOdkZzbU2hR9SWJZe7tVb45AGdr2
z5Wa2C/8nzVR2Os/vJG/32l/BLrrv7xAgxa3oRhOgEYxLGWpXxjzZN7NwfCS/cnqSCBURkRVxfko
Ejo9foc099yAvLvCVb7tvPoU5NH3Okva57DkrJWjsWLlITqWZBl1otvqrcGJGce8qH/7+1dq/hk9
j2rSFcS0IqLQpc1nZ80/yR/eygTeXduwoH4MaXLf/gyZc8A0ChwuqFp8on71RDI0lCsIAW+Th8qS
KpuZUO8k5DDnxkEHcEJsnjrysWRPZpIcVD+R2tcW4xd8lQeDpa8GvmNbJmoBiWC+kCi/25lVEqU1
vCt3/FZyZgoSugkwwqiksIVnGw6x7YNTvwtlUUCWUbOzRXy1scyfCc/SdqX002CTVow0bI2JSYbZ
WBBkd6oH+zeMaO3jh0w8IwaV0yA9Ri2ix1gm0245FjRt1P4Dyn++/f94a87vp+ughZqfHAPgyy+f
/KQZhd70rIZFoT30LQ54dhug6bk27GIHUWPouceo9I7NyL5Mo/BlDLLoEOl6svYia3xi837/+8/Y
+MvdyGOqO1jKhLCkLtQv8HiwKXXbpSRZDY2gaG6C4Jri4t/1OmFoosk/N4OaHsHO0LYLewuJl0qb
fThkcHA81OWG01GuQX45ocw65tDwnL5331WUY7tr8+9eoaxzg4do7fgpgTRTZKx0hnzHFu3jVk9H
QtsKYCIZDpR/IPrrf71/dWLdpHQsJeS8LPz5/i0p9LGPjXQRSzU89pU2XLJp+lQMU3PrG7hfGRyI
hID0Li5+m8oYSu5s0Uxz8Za3ulj9/Vv9f3g5ji4dHitA/SxA9i8vJysr1LGDaFd1WXxSDls0Vcgs
bvC/kZKIQY1gnCxtx1fH+6p6DRsTPPhdJhubET7Dm79/OXNuxP/EHcwPt6MrYTuGdAyD5eiXm9Ed
PYsD9qzwcFNAZUGnb3HyIgGLRfqodBD9g6+Of/9//mXt0w2bLcDWjfkJcLnv/vyJ4HWlLSJtpJwY
m7VZW53Lkv5Up3BsNGM7cVORVxCE2DuI3+yeUXpD+jcQDobJu5n46WXp7JVKfzfg0hwDQBKr1ELT
8/ev1JhfyR/fHl6pwU1jSPYmZUv3l9iNbNTDDEsWeeymfCNtkoPYoMurrnef6wyl1UowQdszCJUE
bcabwXe9u9U33ilq28+oCKZ1VquedGrj7UP0aSbxtI2dmTaXylPLPPZGuXV3ZtwE/ohTBQvgAWH1
J3cQ9Y38HXqS9FBwUKDS//sfTv45m4M92LXs+bl3kbfrwrB/+eF8L1VdE83eREID1h268FUUgQrO
uzMA2u48BfG9NDx8m42Pm5IOOVAn+YZ+LLrEGTRzm6pvVSL0e/I6fKhTj3DRSIH5uQ1gCAdxylrV
/Xjqi+5HH9bpc1rXs6jECxn6C5OBv0sLstLIm520HWY79U9r7V9/RJfYFJI2FGWHoTu/lAG9NmDc
i4l6W1z706AEczSNRcxx+xymYkYw6nyEhYpYbhkZuWtTeNE/hHP8ZcXXXVcRf4JAnP8Gd828Qv1h
Bw1aH1WxsqcVR1FsCxrAvJUgBA6ZmPP0MfRyZh9YNMFv1yhbNp6sypMJbJCwyfIHbbxkRUxvtv/7
O+Ava9H8wiyLNQhjHWvR8vt/eGGTOzIgT4F/VKzKF9IuLozmspvfY3kmJOs515PvLZk0WGTCeJNU
0Yx6QN6azs4aYcv8H94pKrRfHjhDoJLk+O3QU+ZTk7/ek0GeWYQCg5SLsC/k88hWBs+xu+ZsW2xM
8g9PJfqRvQ/M6nPjgKV27e65btP2mLlJhs9jleI840RSRKfGSJKTFtRgJN05rnHQkFQn2RPsCf2K
UX4NvrgloRsUAUuv+ynIkhNxiIxltXp6tLz8Z1gzZyTi+rnG9v7QpH76sNQ31pdu7tBHObOtD6m9
qalD6TSIYELdukVBHB2WJyPOPfMM4Khe9SaPx+QH3z5Wjo/1AHUYKY2hVj3ZjfuZ9/aeNOxLue71
Dy7az4yhhghD9RJb7kNR5s29mprkyXDexezaYL2cMo7AhVboL7jaYXg2+NMXp8ugm9+qATqeNNEu
IsR4zIupPi4gMoK+E+AsOzQa6mbMl9wY67VYKi7VBfKIZ8KkSR7F2wJw0MYF1hKtkWMgNgnJPi4s
e/iust9qaTc/+w7SseA8C3AhDc+5HzcPncNyYrniyOxsli6b6RtvuuJYHMaiuS8/ikCN2jmecbIM
1gvdhEcSMj/akGhanJ3GLe6y835LvLqBye0hv0e5sepdUd4F+cqnujOtrfLsAJ2YjqlhiDCAa8VP
hNtrslkAcY6pWgOvy7f0sNIrKvY7GYLjVwV2ehWHrfuGJipZ+1U6vPRuVYObz5qnMcUm7cmDpDbb
gtkd3330pSsMETGZ8hYH1/keQvFFRoKS4xfdyV7G1Pzhy6k8BLEwn2ueb0MRd6fhd9iCZcjfWru3
17ndXyRj/KuqnbNMAoaz/r2dR912kwwXLAkNBTyi9KYBL88jN6wlqXC4MLIXRqbpC1X+x21jk15I
JrN8nWuuS2kxMmIkgTQlcL/EeXiqTf27W+jFB5llyHsCPVIQe1U4MMjiwzsqFJ3ZLD4WFsgJVUXk
XNTVU0iLsHI7ps6jqWYcwAXIpty5C8syp1pZq7L6XgoH80SGKeHf3zVQWFdTBDJOI9frkWB6ueoZ
r39y6pYHA9V2OOqo2ef/RGgG9t4+b7hRR0AoQF/7JP9pgaRdx17on81B3pe6si99qOKzMwbbERb5
qdV2lUjUDOr5igAyQ8AbEUkqSTuIA9EjBpzIoW3N6QG9F6nMC51qyp1wawv5xkSTRBEnAAKG0jhl
419VQZ/wACLQ5/nU14k5mdsu87o3c6YuxKp69KJsHg4ZP4B3O89B4raHolEEYuKyWAxXaeexe7n6
jzIyXzwiVG8LtVDk4RvKIVD9eIpGfRR3T+vqY6e3HEn0yt+GxP1hRU2uOIUGcJmxu7PJSZ4OuhW8
OLKpz3bWjOTc2GAsQs9aE/c7nZaJCfmCn3+/E0q7vU2mDqo4KB1+EiZPBgCFRViOoLuiRX7J4dId
aakjbkUjvQil0fDJtc6cdQfHzN9HBl7oVpB+E/g13DaLdvek+qdFULZc6qrMr1CouJPcxDgKKw2f
MSulKUr4gUHKjtzP3zHnTFxDYMEFiait/xtNteHK+dA46g5j1Uhf+8UsR5oo9Zdt2WpYJnoyE6xO
63ZCo926vPp0Ei9RCct2+S5zbjFa5cUV7nXHCMvkXhn28MkxSJ6ZFImo81KLLqXeUvL7R9S/8tTZ
fbKbLFrmpDYnckAUi8Z5V5lgk5fTZsqcpmkhknys1sFIonYmy8egSa1VWxsE5vKQ1I6j4e6HzFRK
OV1AF+zJdz0vGo8yAFpoRuqE/aXn4WmiQzGWW0vjdCliNbFsAUHLZIWDMCQpu0nLPXZ/sXFHa8Sk
Nm6Fr+Kbqjsed9/8ak6N8Ro1ZDKOk/0VvXZwxqhH537pf8/YZqkzDjTgFjP1YyaXzI0xJnT6Nhpa
Arpgsx0DVWWHxoyhyVcwEUFmFpcgNutNk7XjIYETtKmEFuxIyka0inn2nuV2/btuc2H8pkH/KWRK
/Bg1c57jTD0q7DnCs2qtlTsM2dlhQhSbA0/CogxvCn/bB4V8Fro8eSoATmqjWla6PI8tNJtMQYCj
HQ5yEo+yljPWxZnxVWi9sx3qTNsnRfzJ7D1j6wDhhw4coVv3LeKYOTKfS1c+LEVS0Ef6ITRK41D3
NZzLabqoXsV7xR678ws0CLIl1tIv+++ya5mp+nqzrSyiTVVCorPneOLJ0AHZdAnIIjeJkg8RgYRg
swHEtYaCnXzH3EYXGdXuwZ0rM1KsiZ5e9CFF+24Q9LayYQ1tUBB3b51498vhBkGrRgWcfnNitOvJ
8DJ23Qst/OarFk23NvuRFZzvkIdWW21ZJGRJd0OFWf25GUeKkdkqVNn13sysGJKR4JQzDRZKcem+
W628j4cIadbdIKdhDWfOmA7j/+brPJbjVrYs+kWIgEuYaQHlWUUWvTRBUJQE7xMm8fW9UHod3dGD
njDIe5+RWEDmMXuv3TqP9z/VwN/7bGQkBccFFDcm/g8UtxjuTdjF0aR/I5T3UKlM/hktVlj3ptzh
7RxIf9HjszuSyxHhw+mdLn5REo4id8Dyo8ri1zjZGC07B1tZ455whTHwfBjxrge6yx8Pg0jTX2BR
Dzrvyu3fqJcZVLsr1nvMLEa5L7HkAnNguC3SD93qj0qny6zYw5w1OybJlJFgkAOr3ZSZPZ5Y8CMh
b6evhaOQTTEedbMSOlFFDIN6pTYSCc0N0QktV5UcCy89oWAaDzoeN7VBGOYEsqspJ3wUh/lk/y3G
ldhGCm1ML0leXBQbG5OU5qmYanyywGJ6Jyuh3+vxcOR1YFe9tgRdgvCmphLeUWU5EDAJHr7rQmOd
fJFkoHOlWCXRY04eoUh2jxXiPj7hPQEQ9Udar6QrXsxNH4Mks9BMP2N8/ZiLfPwBwYyk58VNXk2X
JYlVz29Cn+TObv3kpW6i9tYiXtD+xoZecEtTkNIJu8BuLNABej0dDAlepkkz6y0r3l0Hqduo3OZH
0fSAFiqjOklomda2LOuwFSp5qqJ8CvyuBj/EeXccoV8cKuM8FeYcLOtvsoQns3ERhwJY5zBhPfNq
Dr7cO0bxgU2jOA1imi9JGl86MIqvplhdVVP7o0woQFfttmGpOHQWBxa3gZAx9sfp+C/gKXdjaw9Y
iaA6PV+t0fGOKo1Erc7N99la1TQDT5Y+tA//f3dDZ/V/2z+6CToJm+ElzZfrGWvY4//qb0y7zDsb
SejmH/KH3IR57VIpsAiDPYIVs2F1dwPr8zUpxyHv3PGUdeQkU2cWWGL4pUVN+74MCynQLmJMlA/2
dUpmHSXYp57ZGhrqMv6SerVNbCwHxvIwj93YhlXjbVx2+rtYlRILF4t8ofCEdJ4jw/uPpBT851/Q
IxtU4vIdyHhMA2KURyeJzAeb/LKd9Ev70SUjfZtKM3/x+7JFOlC8NrPrHSZgkq9T62cHPQk03XLh
hnA/GOuXUXpqO7uQQn1HashRpvaqan98MktsgpMNMZ78j5+pO/xh97fOuqhQ7cJqb5Yil43h7W7R
ZH35ny9keDBCV3q7x9svny1/mXZywMx8hCvvVkd7UO63PxlZMKO7tHKZHyPa84AFtP3WAuly80Kh
ol+RM2tXJzQPRqdayLaCIg6EYMb7CKH1Lmqp+BulMef3gpZtDYnyggal3ivLMSyokXrC72NxgfAQ
+pMOv3EsoL445dfdBHH/ollJf0kxoE8kkmz0wjMJHvjvXw8S5C+vnWA1rieAILGhpTw/lir7J94S
XuYc4eG7NweBgpWAJ5FN/wr8dH6ys0D7Fh26DteM6ls9ivlswtRBeoOtFTh4eTBGx3yDd7UE9Xwp
kW+fG2n9Yf27PKkk+84nrqgB0+IjovUEzXmawDaqrrXDu4Nr670ua+xbODPvM4KFLMVrkg03EHwg
8wn6DHnLOhSSXXdyu/lAPMxY2NrPfnRtrMQ5hitFYD3M7lc3c/33SqSfYvaao16zD2yqgomWj6vN
zOAxOlkL+W92L8nk8tyUPskJnusetTJdQOvixb9/XMXvO1v+TgYsc2AfegIuozcyzHxTM10AxoAo
HxR5zbVuv/hZQ6g3tserN+j7u7ebjhpYuJYE0aBWK4huvuGqxqWRAVFdsDvOs8wJEcLlCD0lQpC5
7Gtb67dwY/Ib+v9F4QXTRlN9NB2m2KxutwZaVPrwNTSqFN8jR+RG+P+pjZWvD/8aqmSyYU0IW6fT
L1wQruv/R1qM2okD8WL5zh/fKVZDYYpLOD/+m0TmE/uAxnM+l3RmUp8Yf6GA6Q8OCoqjppcHDZ0n
yVUk4O7l7E84m3WN5T3fybhfVUppFHS5GQexXnrnkaytHWd2fvU77zAYhFyY2tKf4QCoHYI58UI1
CyI3V1RkQMNvKp2tDyG7t0KmiuvNEHuhgWuE9P2hz9Gnm2svflIuPzt0T/CjU7ADuXFKUzroDsdr
m9GYYvqqaMvs9BGpKKJmJUJIONAkc/FH95pgrBRoUYQBgYZT7Y/hYKdtootZO+nTPPf+q9aFQOxC
nZwR1s2EV+wmwEOnhpHdJq2z5HnIdO8gMhj4avGP91yhnnUMcsVYbFn6oqu1fOPk+LiU8pW5MnkR
TmhHIW9mgIiEBOEfdipnWzSlt+sz7FIsgxjZFa27KYbRYjp8QCYgXkC0UjOSxnWw7d451YTO7IWd
jryGvMMFYvDqV1GKLZ+D+sxLjJwVsugsX1d/3YQNjJISNUPqbHtrIAfBbY3DUkY2XMb1ZftvfgFj
CVBebJzxznw1cyefHb0CvV6J5y7HGtvng7sZsMLTaS7msPt32far8VyuTVLPO3a5f5ea5qW1beNf
RUEkm3mtLZK9Zj1Y8tjfSoyMT8Pixk/FvIhdbcKVuf+YsmXfNHUFQCKvhzCXytsnk3y11+dEB8S1
iUtclSwHgXFDzTlQtLZPQJWiINfVMelc+Vpb4pdqBwyzgJFuei+3rSAGSpdWRRcAibKr2IPWSGmQ
RxBOiF1J+POBOQ6IsWFgJdfln6BhyR+Mp3RXC5AHTV8a73LaWnbafJhJuzPzwdt2ZLGgVk3BPQp7
fo3GlBlD9na/3O9fPEigcete+EMkl9EFnJfEJfietCTTy/Q/aGiKo7oXcI5lS/KOSgBicbpXA6uk
HP45zo3kfTaSdivhqzODgo4hGKuFrj0B/LYMCyyixmlojpDzfb8KUmGM2JPn/oZGrkaT3FS7ZtDr
a1y/mL3WXGySIiYLCgvBANkpAUEugZmcCiq3jbITAib8OH421EcXmfapg5Mcmp5MH50sfpBppLaV
7hVbb85J7sNBfPDypXgkHCs0+tE60XHYIfx0XnWvwRO7CHfX40YmVgyvpasZ7raOW/LsYrACsVDa
dYyLauNCuQsyhItX5mbywYaVgh0RwqInly/q9003+v2PDgw4Xa33d65Fvo2F3pwzUffRJqud34Zp
Ca49/DO6JetXNhjINy53eDmXMGpFejOIiHn2aQsTsh1jefyI5/uAaY7ve16FHQ1uUTjYSfnUTiN4
PRrQey5j5JTtDxjLvGXtMxjCEoVJhu49l+I05tU/cOxQKmubZuAuM3SVSjO8t7wpsm2Va1C9yv4X
3Fsku5glgUwwKtpMqwbTzvW/0Gjak4To4a96JG4l+ejJcd+uWiXNHN6zil+NTPs6QMhlPmK6wn6H
qq8O9LlU4VSAup91FOI9W+ndv/589VnTVPehjSUwHAVAQWUmL+P9DZ6oZzZ1CTGRexd4E7Ghl/t3
bHtWh5hEppbIs0PH9jGXpCMMidq5fUTaWFT6l2RxInmUAqX+7FrWk41DnICa8bJuX67+ggFhNQUq
P/8010Kbomw5ulXyASACdbDpgELF3G2kdnZL12LY1WRO+SzecNFoIXF52fP9S0+og0Vm/dP9J9k6
Nmd+/9nqiRvWRpdsJ5VJGvMIaZAi63b37+cqq5fH3hx+1hMZC5Pff3AZRKh3denjWUf9QN/8WFsO
QNH1u7aNtHCukikcyMXYw/QjqEFY4mXyKAum0l/OZDmJF1UAPCPR/LMeqzgogQdFQIaBPTgzsM8U
V8/6tzXjqkYZmfy763mPWDLM0BBIMIdLAUjmXkzcv9xvZEfFeLC4oXz1fC8P2ijb9vOsno2iL59M
MoZgHz5NVmStYsTo5kaR+2S0L+CT0kM8Q3NR6+nSGSyrcEeWp4Jr66DHQDUlD8nJjAak+usvtZog
jxqNo9jG4fKuoz8Sr+Qm422elaaeXWAhV2hfOxWXDlL3NYgSsdxL72AYoCTVQwLgvINRoW618NPt
4g5Ql+tLcZtNxrEuEYh0QIZ/zMcm3vUlnVkdAUwAiX5YUsBidklYY5H520lvV9KJll8sCcDIX7JP
VkT9Tc7EfAiHilR3K/FiDfVJj7BkNcvY0Jurn9kawXT/klTAQwgmxTZmkckLOQGuMsRSHwbHZOvL
hkGkfRk/DKNu3g0vCltZoQTui72zck+ntSEUioDPYVn8x9b2vUfgVihkMGpiBCTJDTnsVazXbM7o
lTJPEhnhD8b5/gXySnewTHVyikWdhvn6z6B0j7NuI2DT/+awA2E0Yfrm2IDchKdnGwc4JOLo1aHV
8e82NPpX29XU4Z8ifNWGjxLLTfL3Ds+5GwCcVvMAd4tfQ147584QREYPJC+YpX4bjQKH6bOZKmAg
ZFm1BrOb+5c+M7/E5EEjiM1SnWpySO5P3P3Zs8pm2JhKy46J43GS1DxM7O4TuJ3CPrDKJYxXE+1z
6RHd646t2Fo5iReru34xUnW9f+c1Oqb42mEaNreb+2Fw/4JF2tiyN6lDwx2/MoLpL9MwTtexH374
cileSBkJKG/kswvBq23d/LHAsuk2eXQiMvq3O0NdxW5Nk/8PsWGW5TYnSzGEKcj+tHfR75sNQ40O
Il5XmVjXR7K2sj4eX5ExkpFiQtLXqy9UJPbnWlphD+8gELCpCqeM+Y/pkW6iuogTvJo/Lal7YeE0
y6OrlQTcWnBGYMULEr8iEYwJjVnUuTS8SzNiKzL0oPYI+7n/2HvEGpJix/iHSSRypfmZj5LFJnvj
Jc41pixLHlotOoZ4JGayLeRHlRTqdYTLdpgSNPkuWLh3VDgPUi8mIvkq6o+gRUAJIg5IbZzHyR8I
E2+Yx9yfPgQtNm4WHuc0hlnLPXoGp0qI8Toc+c+PHhTt9cd8SNyDBUKutah37XRwf/gdsT6lmxrX
ucDOu0zjr0g6KcQnOA2ZmVdPTVcmO3+wreD+o2dZL6ktmkurRz0J4zTDBvXw65jFPFUjlk6ZV80O
tyf81HZOXkwIy4x3F1pMhjsNcYL7nC3WmA093HJlP8NSsZ9ZwH9qaq4e7v+oX2IRjpVdEfFbktSx
/uE7ROvnoiIQ8v5j7Yn2XJMvovwKJnwqaINtOQfjomUP7jJab4k+b0HgMLXtSnqznqhxhiW4K2YC
Y6R0blyuwf2nFIPGKwNwH9vQ4JJhkABGfbSZJj3GVfrtrwHs9we0B595mhbzuqjl7Pam8zsrna0j
0z8wKMdnx2NhXQIOPaO+PqmVKdDqGcaD5VDO6o/KO7ju9yKPzDAn8Ck7OBclDFGdc+F+cMcL10/F
YbNRjLU29yszbYV4oKip/i0yi2XEjZ29UmlxXK8RyG3RNtuaUJwDIz31CSlsr0TTXeFIvIq5xGZF
Ax7Qrms/Vs/xBhTL+IjTsKORBwncZ7SsNQuhQ9omGGsVNwZG8PQzjrFpKS0/GBOOVgo6/8FAeQY3
Ju+/HPBtbQlYboDdtxGJx2bH7IJ7IcOgr7tReVeP5cjvta/IYvHQZt/PWlQqdK2ikNsBANMKJvmf
LxZLDUTJX2KQGhc4Iz3e3/1i6OVbVwy4nXy3C2aRajfH5X+UEKtdw939O6Yc42bbpWvQwsJ8Kkwc
l+gP2Tuv9rTmoxlbohZVQnoLKGd7af5CSXrVM6d/MfP+CcRlE0Rjk9zS1iYao2yxfqJOfGrTmYVz
lWzBMKwccV6IYv3Sx0N7sVngDFa8l601XpY1Nt1JSnvFdSUgd0AJqKQ82tyxn7g6Wn8hie9+l6aI
G/NI1ZeBdFwABwpauGn133L24oCNFOjO2mA4AYN4PkbxR4oE+sGRbf4wJ56H3QRiiXIK46Ek5vnY
WtHnTJu86dKqeBLpVBNqJh/vDjonLeBk9vWtxOsdIke8JajL9y5ApLNooR3cR02FGuNQcShnQcs8
EwBMdK4MBC2UUNbxrjRyEW2ACURltFSNOrr+skPgB3JHzP6fi+wVuI6xa3dO5roPuv6I8wXQPdEH
5WCMr9Te+nPSkf8Xe+Bm14NZuRGBfRVmTrjrAVo5/eFerEI+dA8RMVgMH/F3m2lJPgG9Fr8vNq81
xENDEmeX+0PolCo//5tU6L2X36b19Jm5j441mXRro4h8tzt0E/NnlZXnuHQfbFu1F1r36GbGRgW0
etpUrlYxtdDS4L6Tt1xEqFEjb2UNmZZfZ/dVZOmRCPrqlg5ZE1T2+KbyZrhZC8r9O+nTwW3ENNB+
KvL5ADovv2SjD1LV7HdiXOarKcVntTIqtHlxb21UubcKuCWJCv3BqRCf+es/Hx0GDyyQjvf/1P0f
ZSoHgBOzc+faGgiTmOl+QWo9S/8xjnw27TYTa2J/QeNz5ccrfaZbYc73+il16mtjkHKdNzhyzHVd
PunUW7UCGvavaV/H7/dljK0G+7oeixuKT44pd2nCBZvuh2uKH0tWs5Ax8u4q4iEhtaurL2Vt9dtl
ylAvrjPFITsIIA+QrimWgD46uwidWL8qOAHssAOueOJGHWMjy0Ucsow+wmnMw7KgKqW/zh+SUSYH
gpN+Rr3VHZVy0kAmVnRsmXcFUcHgRUhynmwn/b5zk6NKA0GVVk/SxX41d+106aaESY3l7vjNflUF
WqOsL+AwrAN62TSPd3O3pnfOZjJIoxQ+xTDyQHXVK+JXsGbFJ8qe40pjutEd/U1y9ihRTntnms03
pExiLPDkwntxN25jJL/sSrFf425k9/5eUXsGVeSWJzwgM5c/74cB22OfpIx4mdz5BGOvhHym2pHD
4OWrHsgCqHxAcuUYnzCYMDMXv0ZHYSHNjWd7SpnsJex3pMPuTyXw18pdpKLx4PsEH6/ewgobBOZG
s90R7ZqF0MA/SyhUPj5cEAABYd7hYunZrqbL2jHBfyK+i5pahg6ndtMTF1STdFjS3QejaMR20RYI
nb6GQ5GbIpp89TKqKaH+m6FZm02F0aIhTS0i8tMi3wqQ7EMZp0ykkoKQOxKsdtihaNLSL/zQZIBF
4tY5hAOZuesQZsvOw9TZ/9eJ+YOSFOEMWeCQl87wO5vA8p69oyyhCEqpfbLPQOfgmaQOl/oxjnK2
N2B9MF7KENH7zvG1NYQN5J0GJ6qlppynkR2uJU+RWdXbKc1OfUF2zlwVv42G+mrJ3zqd4bDFAJiQ
UIgeifGdTK0KFtM8iFmsD2UbbfOGOBCH0JuBYOYWxs0T46bAXOQbq9ZPcK4/0zkotQzUmlX1aHoN
xofjdx/9IfDqFqXDd2xNEPFIMaWZTEOenBJP8aOjR/UuKrSaCbBfHeUyTgGIXp/2SvwhiQpveRa2
KjnAAj4xJ6muZeptiuJTTjPJuSkDEtAWWNrmHNdUjIR80dTfXLMJwYpc3NFAoM0sp43p9PnsaM9L
BsMYnynjYcD0nLNeu+k0XKX9agSUaU5SYjw8e6YLsJCc6i26oTqYO5YsM/HhXPVldO4xCO7ZVUzY
utK3dc7+4JQ5FEr1U8SMgRB7nystYfniofRofOa8o6/jdkk7hvwTMWgmz1mRAiNrfWaEI6eMPpn+
HqW5YeUmfM3n2Sth0ljJbUztbj/r37XtfcPZJ07FolYakzrdwmVi4IjlFVIvOnciFyMXmbg1A4rU
HNa/PX+C5w5yXKh12lemk+VXgrMqI/erdko7ZN5mBh4Gdn2g4Jp69dsn2nGbSxvSJXqGzQwX95BA
HAI2k4eAE0hwTGGNJcpzT2CDF+GfO+mjKlnc/Ahx/60oKgm5mioWslKFlqLxW/1cmZGP1C3dx+X0
oC0GLJtC/cHdRPQR88a2XILYFAw3tWXLzJIoh4HL2BH2dKmOsTaD5teqZMdjQ+yYGIenCI+elzQG
kxrrtRxtEjmSuCHNOvVDPWN1HGuoZ5h+vRSzUzz4WbWX2oDbj52SaRKYPSykn6R+pQcGpUwo47Ah
yShwciz9JCIoWZUhlV9+bCvB0Ym0wmi1F0VC3EQyXUqma0+46aZpRUN2evEs+QuDI+JkMIm13jCP
PGj28KjX/nCyyiN6FIboaJIzTBK9BBsnyBf3ftdGXDKbmzmD9LLdLi2/scmx1c5gMrXo4rfA6Qqe
F2WDYpzJSWUxYnRG3LywArYaXs08cl+oAFsSkpvv2nHQZU6IWUynezKGd1xdSZDkCE6kVlwRDf70
9Amqd5o+DaWRhVEV8XFqbFKM4mlBZ+jbG2iTBfsktYbV/gbSsOxs77lqknxjL0l5wKIezgM3K4uS
fmjPA9bOwnEDRS77sZyJhxAlHflo65vaykhVlvGLFkco7LLsXfVIIsfYLo6d06Y7UuOa7dC5H2Ad
3Mc12mxBwDKtjBQ+8WrvNNnfZh6LreukiIfbeUdV5mOoRwedtcCQUZVM0YRLMdM5v+GWna3BfXBy
6yWJakZVBlMKlBMhG/0BZGsPk2hIrRD5hoVd4RdDn8tS1PXOTSBJmvEQn3VKDC6GBpZfZ2xERA1a
Jf2+AvvsLP4zHMLlqE8nlerdBfV2u2H4+ciZBYOBD8g0F2OjL9NvE9YFPVtP9OVs/ilYSsNRRplZ
a9XFFAj7GErjMU0wrcV1WpK3MTtb2f4iRateex+meGTzbKAbeBvbU+0Ga2IRTAkLG1rTkr1IVSLT
naC6MeWq2QbBU7J431wCSMyRxX8Uj8Q9G6BDW7D02yiaIGd4LY5UnWlsDK89dBt5LSQvAYHoHKX1
zguHhe2Bo5VEneU09WrqjV0B6L6Js0PnVW44RoJ9NBTHlODPqES8hILGC8o0dS4pXtz4r9ajDYgU
ZXvMgRS2E4EpVsM+PIm8XVksW7v1if/IPnVSu5bONPbcgBCj0Km9pJ38YZkgpCznU4j4HRl18+h7
JQ4iHhzq5dBIsDU5M6LB5IfO4nfDLvCXBYM36GPKVxuWTRI74paNXyOHFdmk3VdpFLDTkxiEAsOa
Jh2/oaYhPrJm7thhXXsYy2tKIEmQ+elWeNVzqQaNFm8amViTygmP3o6Quc5pZ+Kq7N/d1dxuYc+a
o8elsFXoFOyUCXSCiVehL2YED6FLymqb2b+tkQKDGjkKE4h+hpWy5cq5ZLlIig0ZwQk0Ie2P6Dyd
zB3jijqxIt6LuOemO5SCqLoqfuevjU9en3dNRusCdd9najcstHBT1VV8RKkZMrbz8c7/cHhF0YNB
zYLNxoHEyoSaAy7ALHCFjWtUK2uEJm8EFuakDNqW+031TELiWR5L3E6BzLJfSLJQ+xKPMUf+F3Ie
VHsQVjLf76DM9Q/lyIHaFzHKlS+RUsR5DrFoVfvtud0HT/4L2/1iS64bnLAoMY/DpNtPHaFDZkqd
Bp5kg0LQ2ddK/pyosPbkXOXMJblGkUVZRKKib0yfHA8wZNQ0BEjFZbWFo0IoqyIUIYlK44pCHklQ
+9osMUMhrdrOlngy8gnItFm8VjBxwN7we1DeFxKnbdJ7oaXL34lMeKrpYrSu5CT2X+wKoRcSO+00
N2Db8iolzKYwqcRzIGrot9AzDU6Q9OAQvR6CkpZR7gtopwCFljArCRHQKpaUQM3Ntw66Iri/o6fc
3yNENn2ax21EmoPWDdPWJANkM3mDeZiYLG5kJR/G7BgphnzQVT7kwEVuq3IKPR8mQjahYWq1DzG+
m3bdgyzUb4jWYYjy2qOp3jUQHsKkpoYw3fYdtwwe5RQcw9jCtsR4Rp+ajNNuzpNPgws3zeqTUtRa
MEgqqvetmWfPzVjITSF0VvXQdptI44nUOqaqetFcNXVMewNpXV0cPejUJIDyKqeEFw0mmSeOJIEV
g90hZWW6vgg2t3mZ2jzjvX+zY9JPZGHu2RL/XGdCRUS+guttwMaG82jGTI0XFq4iW4jCpRaH/kUb
HUGF96b20pWxT7NTQLkosu9CR4NZG5pxYGW+mybdCdl3mZvMSW62NccPg3llJZHuloqRnwRFooyy
P9Ex+dRdoxmmjfsVgTJimMFhKqDchRpR5WlF2CI++aJyWvgH30mzJeqxHQsDBhjE+2SWIZ6JgxzH
D5JTsz1jcEqvQvHSgD1CctBgJutelG8WuxQjTNpxfdt+Um00a31YPBji01pRF35/pgbWYC7x3nKr
ZzFtPZ8UKTZ6i+UzakI7k6+qIs/ScDFjW7q2Q2K8BtL4NMa05stMZodAXZ101o5lG3xouRdL+ltC
5zu0hru329EgLwwoDGpIKpxcd0ghlsfIzYdQZRwF9eLgdTMgpPpUSNmZ8MAsIsZbZlhIuYOvPXJ2
pheCyCjT2pELUocSmjubBAafRDCWgkFUpw/BUOWEhA1kKUTyt574zzoMUmKGTBit3XS0ovZTRhOD
MAurgIsJLPAV6TgRmXFZf/I0V4QGoIaMYUSOzgqJfidfpOAwtSoLZoQlfxZ+pT3P7NBSTFGO+6sq
e/+H7iJikimROYOQ9C7ERUVlJ/Z2EbuBKbqOMgl/pMtMLWX9EkeRw5Ig6uiCDNBDRQa3tpqnTV8B
Bci1syOz6JRbqU+6DnItwVRcynTjOMvWihy5SWcjBjMVJdsCDZ6pKibMSJTsctxPfMQWBuht1ZEm
4AyQNUavPw11Wmy8DroUBsmn2kVm0k7OKfVBISI1LMM6OqDx/YjX9G6AAeO25GRN8JJty2b+8kHj
bdrM7/ap/4dCK9mXs/vEyH8D25+1CZRAcqdLiHye8dRzKO89NulMg7VtI8YTv+5LkrtTIIbo5s0o
EIsO2JANhTmR2wX1CSicKcFavCAQakN8J9nGG6zfjcfsgphs6DPoA2ckTAzXMuaJhM5htfFWthoq
OdOItksnHKoOb+RTOeY5SekFiE5coJusylcgBKCmsUHnuCEPhbgQnwFHauRBaqM1nzydZyrvfloJ
BicWouC4DY+csqpFI4x6g/G96fE+oqCN2/6jUlOzo1FBYZMx8BupM3v40xrIsIMdDeTL0KgOHixw
g2+mVp+/EhFKgwlOh5C1KFlw1Ec7wroN1+rKJ7gcRtWiU/DfBJXfsYPsPbnRL7cfgAEC1mFjLIIJ
LfSq2WTlU9QINwtNoIbiR495wlmyFUSX8Xu0LDtkAk7Y2rA3p8rcd8C5TAOxT73MNPuYZ3KG2Ix+
LxAZz3i25VYnfuepVQ9AKf2gtxO6TZnHHGlLs4v1CtZ4X1Vbq2v+1LK61ZiBOB9YnrjVD7R92b5J
lx8kvTv8zgCoZM4qZuZjM3vujDjmkYXfLMwlTGnnuAo5A21dMfokeskV9Pvwd7bY84h1sA8D8uCL
HOdkt/qrg7Q0zmRkcKSf0R96B7BvCruKt8C/SAoCsjvm2F+5aYDPlYxmOSAkUxPnCpx5CmRTTecY
5FymT5D5PP8hSdW7tQi17bSboSU/lWvd3ApgMXZsUk574LNg5MQmtVYGhm0iteZQMz00X639nZti
ujWa84a8zzpry/iid5+pHV+RshFLriwkHt3ICl2LyB8GjdqmCVfsQKhtAj/R1qH/IM4UHAk2C3t1
nQetvIpKZyKq2tNgZC4RyHqy9W2LGVn20SH23VL5AvWZ6dpaZCG7zqYQtPXkgMP+WszJBKuC7tcF
UzXNNlmqBKntDZOPcihYg5ICAMC3f0ITh+CrrOuNMPNTlIzu1i/7hZ32/LOr6hefP/lmSlE6jUih
OyHEJvks0lJt40Md9H1qsheQr7rBTgqb/YFtZYq8L3lLGyQYwpakPxh6EmJh27W2tR0AlbSmdgbY
Pgforp5rptHbdvq1IIndJiUOzbKqzn0LAGUYlkcTv7nwBbUw2fKsf3C/ef1GIDomxdNLeaSmt7Rr
nK2rzXI7G3jq0iYPdaPkYnFhUqoc1QO20JCpOVpxcsMK+ZU1uftgEI9VRSTPRvOxR9EfIE1vt8wC
rksCTKgR8ckZTJRWVR/qTkPGk50i8FpI383aH83Qv9tdsVOFydtREs3o9d2jG9ca5YE6cqY2+z4d
PqMxMQ61lv9ikRufmDFbGytGZjlONrI5U9suUE1eBtc5IbPFz+7ryWZxz2n7YxgqeRrs8VsU2Z+h
sHhj/IGGYQbuWKRmkPavflWTuorgeesX+p9iMp8Z81Yh3dxML+Wi8c5+OWM57Mo2lsGedJiWOUc7
hxKjO1CoJWgnJhmLnY0nMeRvNUhOFId1S1guc/6s0yJi4gZeAWRVelrsGyeV8LnUQa3sIAoncZCV
/5QloLvWsZXjjvPOjIXA2yFFgBmEUUKGcsGe3H0iLCIFqQltclIuejkcLE9YJI0wC49GRk00oGty
55CFXePW+2hWHZtHBj1tA5l1XOqjKc1PZHUD8x8imw3rOx1hi1vpi3KJh3Sz+R153+/GTvjvCDRL
NnOSVBb0r+az50yXxjWggxFOHSi5IP9UvrqqDtvO1er5YAeULEFS8BmJ1GRKDR9sY02/5qW/SjZr
m3zCjQDZKt9UiGqxm/XBGK3XcKEOkuUuQCd5i5BHUD57oYArEzAUbvADnHW3+jK74sFtChsRr3EZ
RvG3T4i7Jfbz0Rlan6HmpkqYxlURND1dCcZ1bOKMJP05lw9tjwqRnnLs6G+TnsGXS9OR5G3FNCgi
wl7Jfbyw0QSI+CDc4jKNr2SGYyGdNNC5Efs1UQp07DUo9y5LLqJE8GEMBQUF76eX0etN28bLLA4O
BGRDp/1Rlvk+Jpq5o//G5YVD0WtY8BrYEQiUbwPkNRd6yAghMc8Ij/XPJIK3W/DmlyjNiUMzGe61
rTacsmYdzG7YCzEbglD6oBvqa9Ab/TR41RfDGJ3YNKbFlaG6W1JdkdS9CV+3DnWX/TStOguprn6N
MKaC/yLsPJYjZ9Yk+ypjs25YAwgExDa1ZCaToorcwIoloDUQEE8/B6g7dmf+Nuve0EqxSKYI4Z/7
cfRf3gVN997lmn1xqermbRjHfrvNh85FPZ5oT2xNfCfhN5RGKrbo51z5kYWrEnl+D83gTzhW94kx
bGUMydnXcSN0iVPyPGpnR6/UNy2tD3pp+eteU/nWtqhjrsnfsUg+8Flpa60LfvR6bx3MPCChyP66
zmv6syqhI2gDZK9S/TmRFA43CfBGb0w/ozC6mR2OhJGbixJEfnxgFbHDa7HKjXvc5em2qfJuO4rm
qrXhrdOKn1R14tBwOUW6Eo9gNv7qfZ1gYcYWOjLS+hY6bXyrVjnDmMCszb0vibWWQ0w3HJHYTSfV
rm6gO9dKHTOBd6y1KIZwMsCAvfgGlmUEIgiAu+KonHDL5aKDSNL132qt+YB0TVX1JNSMa1zLPs1e
ArrAEmUM19w4lU20o+mBIMjcJ84G/6uZpmDOmz67Pq6hGgg8nMxpo4SZbCT5fLANnE4xW9gkCsG1
1znwTqiB35SIzvTdqoM0Iw58sWawxs1qd6KiO3w3atJwJLVMx89+LZ9ap9N51DrFfb5O0HyqOc5f
09oNG2I9Ff4PKirVegh4/1q+Fp3oX3n0RaztMsvJdqokRBMb04Om8nud6Rte8PFz4lJn56DDdeP7
qLryhdzprhi7D5IMxQVP6btNggoA5XXI/WtW09FS4C2yK/+F8QYXP/NHNKC/J5LztvpRNSH6lG/k
l+67MnQu86RI0zDiNtAG+rZxx2HlRE0CFbLCy6koSNHThO2V2y7r9fi78kE5mrG4dLiz5VB/Gt6I
dg5hdZPFToQo5P/K66g59zGPlAevZpvUTA0iPU/pxPGTvx94iFctIx8q9wAvdlnws3Dj+cwX/hJk
0Pf05c2APg+GluuQX+KMTGdrgmOd6xyjzF7Wh6lseOaTbJ8I7vxYASH+fNUC7x4VLhIVk5Yz/W6b
VAznhfkZd78HRACY47pxbbqRzdQJ5Qqz8dcg1J8o48IjRkyn+a8xaDAG9AifqWV/jz0u3IlRrXrB
9UGl4jMPhXsoCzom5rIqmQeoiuiw9GhH6yTeFzPOlZyiybspk1csG9uot8KDidmCxFK8xdba0eVu
v4IvxgXtch0PqEFTwLjprQTW3w0NOnCvH+i3YVxOCFfHFbCaeiRE3qS9xT6Hn0bbEIk3Xe7FmLLd
Q4JdiBYZa9vU4nfLtMEzxNfA1XI16c12AdN2aKSMKxRn/Ck4qlJH6sIMxJVLhGuUKlR6GoDrWsAi
HOQrdvd3IYJ3S2NRi6tvsGiIP5lqgZW9+drEhg+deSs6E7+9a3C5L7uTo8e/29BPT1mR/+Bm9+5O
TkQpBYBqvByPxnOrfY2QHenAXimKRp+0EIbUj9FSxCZY0WU6vPUjHiXzdyjbXzzmxkw45o4UBdVn
iZfZHHyfyxZgSpJye48KwefUoqeAIsuoC9R6KveMlECyNG6w5Rv9lA7DCyG9bx7LVR3N120sWqZG
NQgenLY8kdzpWAfmkYLd1EfUtw9KEBiEmtyLu2rcqoEXns4lTEcNDCX1GI7NGYmlMgXwn1TWVUiO
BbTppJsJcWjHHffTH9tzUrSfQLUGaH2oeJOkbtSfAcUc7yQvx9jdMf9lp9FODaQP+q5UsWlkwdah
qFPuNeuSxD0PbWVGm6gJN5aLSKJGblZeaL1MnkpPrjF869ww2gZJcUJPSzdVhomjUqjnjr1r/NG+
AornbcmITGHW2hqGgVOu2et6X15HuhRDPPJTiJvaSXGQVc1EtYjBWiPD9C1SKCduRXXefGrRU2Zv
Q34zfEkgy6coh0s8xFibZ4UCPrj5zcpToD+TKc/XxDKOWs2rvinYkLQIkcATNkIYg9y109MRIZAK
OBPN1NLwmpDz2Qr1ZQrPmh10GYknI9kEBSK8XY7chIzwUdnmnsmuv1MVyYWWI2OkZwa3erijBT09
iZkw+ZffyrAH54XPWwiMzUQmj8w9yE1McxLVfslrC2aimx7zOCQSubYJ3K7jQP6muNjx+g+f2wVg
r+xoZPaLGRYeVgwDUZXDR+MTz2ZYUH5VXPHH6Hur1/22cseaKS4vxIDlRFccTpWLnUPrx3XCg56F
FhsAlARYqfj7fSL1vkSfd1zOpV2Bst5PQFTx34xcvjh8Agnhy7EaMElTq4S53LrNImSBlganxOXG
1oziGWUEp50dcHHuvmXYJwvpJ4+6SA+9bLst9WKcfEr3OCAAcJH3OKppLZPBuQk2/SwnXpWxb34E
UmQnb9YGZxnFrkeSHX1Fj2LsCiakxK9KGLitoh0FZ9QKC6rYuE6y4rJbbRy6MDY87kc31yJilipa
hxOs/obCTybhq67uG753qqeLDKUNHTAckhS0P/VNY8H/5Dg8BgRIJOudfGhkfb2aPdYdnnI7wBqk
I5S3OFuieCJJ2g4/Mz+lgy3ryrVVMM1vrG8YL/BsOl1yRbyBtCFmImlWFbQxcYNr0cnpOMw3FLb/
jEmg65VLd1I/7oGSJ9uOzre1O0+NcAjkV3zkm0qMFf86oXtWJ8vPRTrgL+Vz50Xf+tmfbLnPk6kV
hOD2uKOevcDyn+1UMMlOwV8n7qUZtHWhy+JsS41hcF79Sb1+WpNO5g3lTNk5g2iTBTmSsKf9CIhW
0AtgM4IiFkwqEulZRdNZBv5DN8cV+hE/0FhpnP+dCDXIZ3OQBgeI0l+PtcchQndOzDWLFc7x1eQl
3bGH5iJDNLQ6cDEzTzl44+xrgBew9UH5cRHSG9BJ0SrTfHRNIicZVvf9yBlYck6GN1GTtYRX0yrq
LDq/ZHbh8CqS9SsGnLNhB/ZmmnqPdLJyDsU4rXnduNRoNjOoZVx5cfFcVqG90XKO2kFrftomEfL4
4XaatuOII3escqta2b+7TugbGnGn3WyBc0f3jf0Y0jNHgVpUgjGdV58nVgQBD3dtBHI4RhE48nH8
zVUO9rDNq5bbCV0YAx0E45kYr72t1Li1au4gSslmm7EHt6SiTiMga68pKwrL8ldR2Vch3Ompnssi
Aq9P1miQxywO4d1pY7bmYAJuCN0jaMWjCytIGaVMdjgD2rV0zpUVjischls7F9aJ7CJvhSHxt24/
HCzVf+ldhhGzLAo8TPYNyZHzJprBJhuMzZZ59nSBFD3DTQVdHDy4NUSV1o7FYXpLc/2zJxH04s8R
kSH5Cr00uym7fqqTn6Bh70gV6lLaSEgQDAlJDSkRG0QdzDenAioaGGXHQjMPv8dgb5gYfvQFY1DS
u8TAidjSRW7/YaAmETwoVZSDv7dbEUCrMd602LsmcXY1hF/i4NS1Db7m54DgTxRH9dnK0EpT3XhX
vb52R1Areat+d1EDHjztQZ/T6DU1H3BncKQI/NSq/swTJj0Na/Rk8xKOUi7pHmyugPfSoZpdjfYk
MCwgVndNsTWr8bVxdZu7BOeSJOce4JfpOiTEYGYSN45qkBIJcAWBLA6ZmF79INTpgCg3NN2ErT4d
whJF0iWyYwXIMzj2dj1BeHagiOtzQIIg/W3lnrPGyfWpFUW78SdjJ8FYcSEOXknO4ixPU4sdn7S4
rrakvGoIiL205S7AnuqGDBoMZy52iQgMAJ9l8LZL53aRkUFHG/bPRqGRD9QFxpHAc06ieNQgYpx2
nzha/MB78ekttQZTZZFd1De5wpmuC2N2AseXmBOVa4udGP6kCfqv2b3oc2Vtxct5qGouVboInhNb
R3+4pVo87pHiLjrGl5XhaeUmwhC7y5pH6dL8yhk9osbMPhFl9neEJlZ+Z+SHwpA7Mik2INtgy4CG
ospMRwAQ41bOe7fdZeri6tz2B1vbFjHsNQf4In7CHprMSBv61tTodQkHZ+6jgq/OjHVSX44ECmPG
bbH1RnItHDj3pOD6APbhGJ2itAVTwwTZVVO6c04QeZpzJfV3A5lR5rwlmAKG4OtM60KS7Z0ehYKt
zwTtT56/NtCba1U8D6269rWJnZ3jQ4kIhQU4vGZ+6G0Cbu3wG5Axhlub5xGsDq5sCPpUEw9Q8DVl
fKppbUQvPeI7ciTREQxHbkENQ6O4rDScstJBU08BmuNp0MsHNEyK8Ho0TwUFfCjau2FQP1+JkmIq
5XxwnK5wn1yqhMwGeGf4CEbpXiusrat6VE9a2clTYFkks+32WpJ92znx3dTuhgy7c6Kjs4nGPQjO
TquJMk8ujK5OxA17oxzKkf/D9XYL56LQ4S2bdRjcCfnKFZYMXH4eBIo52AcpiKcDVxzWJArNB15w
YpjGdR2CIitoh7wtOK48UexdKbNPFDyvIrPfFrF9djShIcRoXIAoRxCVYx9ckQWrXDpqz+UJlyXw
96eMYT+iy+viCzVyli5IQtZeHzN8KaF3DnHSrwMc4gzwkfSWf8bpMDnjAnZXS7571q4qHTpp3PMy
nBoSdRHWZ7xqb9iTUIjz8tgQnkIUBBDIo8jJLIq3hKqoVOJq9kr16nxyUV8DiCGLbmWdc+4z+1bz
jAfbRGQL2S8zA8b9/EAI2SO5TlgBsb5OnCCiKsHWbHfDNYlciixK41jjeH1rcmJ2U0lHu4RaUfjE
LIMQukGIlfcNgAr3gUl/KJU/PNjbN1OjnXL+ogZlnNygGnXxi9hl50iIZaowf1XeD9zMHDyHotkv
1AHOzdEG4InchnwKdQSQvCiR0CpPfKuLoMbraBK5jkHYLs+YHVHhBW7xLod+vCyWVFgl1npByfVY
ICC0imBH1jEDltQifOPzvQGTsG7E2eu5PCQlKjTSTFQZ+CmhwZtrs5I//+LXMqu1Xm2OzLOUy0mH
0zzJYjAeiKUdaBXPIStWYSlzd0tH+fIhpygTRLTYG119n5ilvAzevhkYOvdxrh1sNzvqEGYfBUPg
NVBUZpgasWA7d67L53cpFgFPOO9yILMY4EMStD86nHEUEvt2Icc4I0yjvhjiTQmwaPlplZx8mCYF
X8YcCB+OKn4jzAkpLEwwmS5UN10RxATFQR6XjZozaSo3MfLXgfPU75yOS5y2eNfw5Iz7QIOhGrgy
vlBH99o3ZU+I1WtI2BHESRxCfrx5BBtYQ2iurl5ZIz+sRtePcsBEhQ3Ee22oIZhjdl3MjG5OL2Rw
e7dJF/gckGgeRqQpV2XmUPYwJldDb4aNRfjhbBVOR5vR4K+jlvWxxw+nqUL+GlJB0g19twNlNWbs
SilB4Y1h5L9nAsi5nCN4BHDgRkxjjEc0HK5DCk+4KaMnXIq4T8M+OdhTmjx6y92NsQHnaHJejCVE
2WTVLed3TY0rt/BziD7mtHZ0WX911FXOboXwOTcGgc2Kpy62GbcMUTt9H2JOfFl/z0NVvo3QqXiQ
BgqY8+/Iwv21n3mcqZn72GC7+9A7H7qwuMF0Q5mtu6gAgScbI7uU9IXf44pjdk2l4xoM5pm4e/Nc
WxwWF3oShRbQz/0CZy0lujsrx2zF0mOfs+mXxp9vR9KSBHR5dWHheHEgAWzoFCvezaLY+L4q7qaZ
FHRmZmxIrXIgy8RzxJ2cKh47xthW6R40LcAyO0+6TdkKEqP9eC9z4Ic+ufoFDxNRP3Gzw/hqpLEy
aAmPgQuw+0Zn7Gr1xWSyQMFGpm3qVv+B2pSdxlAMgH7Lt9yo5dkZI5CPqbCear+a2LucOxWyrAPC
SM9jU6/9HPFmHEPsj01sEQzrDSRTqodk9lF3tF0yyIFLAwuox5m4isCO7dK0uZTk4E6J44ungq6b
nUXnBJVhIfz6wItPMudI3LIA3wXz4jkDvTyoWBO2ZRnPZVwOlk9yDUsssQ5hHAj05nXBG/Dgjr06
4MTNuCbPTkELNH2DVhUSHX0KIGUZwrn1c1h3DKno8wVp597RzK2eUvG6PCV+2BBYT1Dl+XdkQxjc
Pmla6O3yGY9JFMQY7JK+xCDcdbXPJHnsT4UljZU7o/o42HmrvO/zhxbXzi5v8OX9+7MDXf8Cd+Dc
6o6xB5fn9JCK8AdW82NC7D0ainpvoUJuh8Jotlw/iyf+YJd41ZlravOoZghkHiHYZPkx0uV7Eba7
Bc9VWzjsFyLdkGU4I9ppXjfClyGnKWhuWF8WRAKVoC/ydGc3KdaBkuvPoBSX5MJFsyLg2VNVu6DU
imxbUQ56WTbbIrJ+yi5UkDzi/tLOHzqdDFQvpEHPyI3RyIVNel7f/++HzP1wzEK/lX3x6NESOC/x
V7TB/yx7kELL7yZBYVzV992uOyxlEcJ3a9LWLXaEkheBHC3x0PJmW7W1+sxbzriYCcU1KLLogoeB
v1AIGhLTGuee99ZYuqLG79I82xTyHnOn89dTkMXf6ZxgVGtr3Cxq20CUmPm7qfqpfFd8RE5Fnff3
ofKj3xBt8HEYSNR/qUH0rMFT838HekjYwiYBALr4XdOSuduv/UDjVU5FqqYagp2R4AKwsBouBWAt
BoGVgbIu7Kqb8Y7mmxyN9yTLxLWO3v9VPOSlkNSa704d0xBVOd5tKH2+iTy4Q1OUDxOMRZ9YWwi7
bPp9lV8xlT0bbaltLBHww830Tjp2PnsiICcCkP4hB+m3XdAJ9DffhznkFsdjeVxq5PLRe4xu7j2N
NNm8UQCByubE8rz8pZjzcJIdvR0qjuoTC3crtfjs4ja/FkNSor2R6p+avt5rCtxo6Rs4ap1endq0
HvZ93CfP1HZR5Wah6I7sdMd4lI+/bLS4hwAQBDNeJd1jEcmxxCARRJW6RTVRec3AbzDHd6ZcP//d
8CtXeTjbGVYR9NNavpVBULNEvv3vk0NequBSzHO9ToBMpBQ00o2EmSbv3mJER1xuAw3tIYkVvL/N
JbBgSUbJdVlPtCAfoNE5FokVEIQap5BVxhvlYDtTcplGbzqiU3Bx6BgxOkkVfYEzeHZYsSgBHDnh
t7V71PWkoofDgY5C7JyCrnq4Vumf5YSTsa9xfYX7ZPats0tSIzn/3d+LxBnvhVu+K0t66LesRqFF
MBDDR7WlZuZBe3Dx5Jqx9YiZvU52Wa493Ro5lgYmYk13tL2aaU0rfLIMo4P2OPpHXpT1uvP8dB0R
MNkwPD7pOKpurV8wF59jQMyS3Oe/3wKmQg2/jyoPwgnKb1S6Ul6CI38VNWV50uIewyAu15MdWu++
5qd7I2LuiDcAJh5coRKn/cGje+XAFovwBMyIx3L+JLcy7jnIFK7oxbOtEUTLEh9jCcs/OWK8VJRy
W9AI2qYrXoNav2IBtNGAbH7HAX6tkYx/zXvuVlpsEXMrm0ts59WN1Bt3Bt4OrCXjdzLecNjmn8kh
VdUpjcsacfcdaoFxKQt705t6fVm4MZ0s/4X0+YskE2Y8N6EE2TrtcTEz4Wd8Iyn6orYE45X1s2Ek
wNtqu0B+EyZCohXWswpKsAWZPGLzeYrTsFwvGBlDxdY9UCGuV5x+eN3/ABTh3cEvehlSV+yDqajl
bflWDET2cq/IrbGs+to27AjmIifhPqNc7KMLmd1mTXMjhSNfvP4N0sF+SuPwR5AWak2RNPpkZHu7
RGeeAr9mv2BSOxVlO8q97kVHo4JTsOoY5CMrAtjAUOM5Lv+vKwvxGYo3sXbS1jI4xwVgvKz6MuSs
XAXO0cCJRJYyAsVTwTwGFwjgseE4udzbSmWaa8wSGMfnmxpmqmDbpBH9jLZ3IPwQ/dFB+hX4/3dD
xpEWj584kELG2d4ziFZ+bx3jXpGHcmzsh1U7bKkLjjdq4Q4YcXrsKamcPWfRtrGoFObejjI2Z40h
DTDQqIavRsfUkifmOu9aG+eAD+Xk7y81kiHoLzWNbJV8F67bb7w4kgccDvKd4nXmrmb+mTdOcslB
WLEadcWqy22xMWYEpiSwdPaj6udgkX1aaJNjjY9Fp+pqZRau8zI2tAnW9R9KN4ikmikfSpMxIYja
NdJjzxBH4aUl6LdzMys+ar7/KiEO3WrWnqXKCTsq/1ShuxS97q3qpWrAKzmiYwaJCHrHjrR2IydE
7FqcdHofJ9FyJShdRz8a0ZM2tVhM+8F45L6FkppUX2U1aozh4XJIcJqrmi1nWSuXVZPVs8w7k5Hw
GYxaseYiCNq/5yDoFggHfwumjPCMqTfYtCWgbOnASuo14cG6Mg+6EfxRyMa7dMwYrs6X+bG/YETJ
Dh52nv3o2ZeobKPXrL1woi+/t1bG+ae2o1eAIM7fdcfiBTB/ZjtHPSK6jXdu4Vlr3rbOrnab/FRq
OW8nW7xY4FCq1lw1Tlj/JJV5MXRm5RFB7lvvu38InZkIcTZFU/50b2z1bYqsbgeFEWnAt/zXgg4X
Fdr7CSPLGmd0dyta7UBXlAUAnEkosyOSnmkE9zrgQpaFPlbtDpTcfIDX2gYH0ryoBLrLbiHbDW/d
6SkwJwaJrGS9w6tbheM+rzhUjTahZxmi+Oa5fVQYZC6WN3wGtBmcHTm5Z9bIBAIMM6+UNfalZD3z
qUV7bUwuqW5qvbNsxb+itHu2sszFGxKcmKyNmxJV/zCWRv3k8rJdJTWjs6HonM2y289DbmS28bJ8
z2P7klOOejfqCm3a4FxQxmFzEbDvj1OrH5fNTM7x6drSeRtvVWJmGIvY4pY/HavgQ4NZBN7R63lA
HHcbBfWjMHqTZ9n1TjLtn63UPFRz1Lwqzeem1wgB2IrabbLg7nQBWdJtcZ9mr6M/ToAiOEGlXP/k
DBeBcESt3fIShrj4MKCznnjD4IuaOs7oIop3Ulf187//Ikl9eaCIA1myCu/+LCmMqf8Hu5jcEbj+
ibwqaKAtZEo7IUxKSVJ37WQuPeCd80Nht2E0ztpFX7GzjUoft998qghz92RHYBfom3oWefxCHq6F
NxO4c1iM5aSxw03ewQrgvD8iIKt6nevpMRya4kIA2r92Hvaiyk3KexswkjXZNNr1QGP6hvTnd7yV
IKaJbK+lqP5MGBCOKd5A9q3A5SYHxGMmgWeexvTXpz18iolGsj8Ge0k9wLXMFcccphlEEiCll36I
XW7Y6cUwHpba3JnVdgvr7PYXSSwtb9eFyRl+/4EsFhpQjTQI5wcn09yjA20nnNMKXKxBXTFViYuD
XlVvdjLGiHAoIpoRn3hgoFF0ZFmXPxr97k1Cp1nLzKh23O6DTeNFn5XK92mWfusYcdKhKT8TG12w
jFn3c+MFb2D/JhWAuKKbiaLLQoJk/ZS1qMJ6Ie3XJNavUQjXv80lFPCsz47/UfLfR2iXxir0qorz
fibgrUOk/g/dDHMH/Uey3Vu3QhI919KTQdMD4mvwPtArXyIzVxyDBsKFEZ0eOKqrP6B/oik64nY5
oEB/6t7sYq0B8zcjBMzKXYUC7aGPeiT95p12D4aTIYk+HOP3prVeMFNuiUyxHcTmC/1yX6Vpb/MC
2M9UlNo6CeS9KduLCd0DYZ3vwooPKQHOoFDw6hyZrRgn/sQ29EZxJA95C1vOzeVRODFZedPCRJv0
j7CjME5nH479+oWbHkAiRrlElluvYGJAJL3Eg1NHLUrIuNXIT+NB7umv3xqhwDtVXwyXcWMlGCtN
lBVYmbENDJzm2Ck1oevMknlM6W055PX/UKbDHPQfBQ2GMHRpO6YlLZo1DOsfbVBRb0ZDgj6wSuvE
O1Jzuu9bUd+hLEBeiXzCDaPz6mdm/tJoRXBhmoMBJC9/o6uaz/PfDRxsX/ARaeBLinATCAzspP6Z
sddtdQcIv/lb+VAwVAN5fXHU5GxCw592GSo2xc3uc0d0autpxXffo8xds+NPMoHNq3Kd/ZQMZz/V
hzdPZ1oSX+rBZXDmjN7B6ph62yZ+Kt/T5alynPyF9tonf0ydQ+ObAClNSNRKJskh1KuP5bic2MEA
RfiqZT5LQBDw41mJcaSJmxiqvC5qVMpwWOkivEIR0/9u6PWMwswn8nyNgYxVNtyPcEsCmCgLpGqT
UfCyW/MqeXW1HE1cZ6jqzQudrlcs0LiRFhoDi+B0i/2Sl7ltYtuJPXxGFViDGWTnmOPFSkCbc3/X
d9PYONsgHupDLAe2zz4MrgHHIg7WXPF1vvjRtAgMQrDrTJMalt4NrqX58IxWXDudTid8vtQK1ynn
BeFbZH+o6u5sK35SKiJeEUEOVbNANswf5MTwy02a19Z06Db0bSZXC93DsLTy1NaaebA0croTaZBz
OZrfNdKKZzMLtTMuKH1XQV5Ctqq92/KhmgZaRnwSMQvuKPaGzYCU9buQ4AToVkiCz8JsAXl4usuK
59crpO+ehD7wAFW5+btZd5zdA/3omrQGmdIU19D3YRuWLfhE63ehBA5gFy0zn9rgUjDQjfVCOwdl
ypxt/lUxNmBLuuK5jT+a3svYpOfbjJpLiRgFhWsvcurnfHQqUA8N70hJwIi7zvfA5ZZn5/X03KJC
85RXWKnK3Dy1kSegKZj9zmnx8mqM9ZbrrctdDgYrQjoU3LSwMqo+6gO4+qM5VerDsmg6Ex55l0Bv
qnPcqfJSRePXgnrJ8mqbJtp1eSO40g0eTXAIiyKB0ZRO+4GXMCKIu9H/Vnk4xGy1wCEeqPWSk4vx
hkcEuCJOPtQyl+xuTAgx8O8TTyEgwiTqT4v4Q9MnsyQGKtuG3Ooy5rBzlxOBzmAQNFFyNGu3PpBK
nNYU3NGE5NP7tnxq5dAIpLlUaECCsY9V7NhnzS7fI0/FF9LD9q6ofIKA+vQ9COvpVMMO2KP+slfr
UXAiskmLrxfAw6ycjxLf7tnGCTOfHglGc/gMRbIb6ti+EDImbGbJl+Vr661tXzJTsW3VJL61tOkh
lBJ+YhI47fxk+L20DSRuYK+RcNp14+b1G2Jgu9Zlg/Fk/qxF9YxFYZ96r/3NPaffsFUXmOBQxgu6
q5mvtf5huXWRW0U+nxzrRZHwy2DK7y1pJ8ghqNK1SarDYlK7NrKIFcVozLWqw1MrII8mmFleBqqi
UTtXIlHyvPwEQdcBeO52Cyw30zgKRLbu3OfCJbwSmNFy2iVgPBrDVpjdzxiCOJO+utkv/OCyms5d
LuvLZGJd6ixKc4IgdY++NaIjGsRRtPBZOGA+maF/BYW0vnnl+EHDxtFq6vHeUfZyoT9FbRQUHBTQ
cFsVU39yw+nJ8/X0aSpy9hafmGEU6TQet8Mu6bzi0Gj9dBDZ4J+9lnIM/2fAsfdYEr67TXZ28kuI
AOSvPnFZgHswMJypPh5u3A2wuxIL9IfB3TlBH16QB2gNGSTZ8cDoP5ZfNVnYv8PO/m5Ex1R3puui
+Vpot//qQmHsZB8g7hrb0GFKSohdvTqBR9JXJG+lHqkH774PR44jQYl2zsIbwS52QIZY9P8edBlS
1Vsous3nD45RjOy9VBX40saU0pJbJWh518Xwxblozn1QXhEO/tZSlnfkbSMRsAx5FiWEqnYpBUuC
Ez0Z2smRZr4fYatstbRL1mU8eFcRIbM0QDH2SHiwPMr+qEfJH5AI5SmIMbMR/Iie9AK6WBK0j0RT
77rucMSIe/MUJDgpYawFDzT8gMSLqN8J+X3RKX8t25oUhIRyqgRzxxD8FH6DOnwxNGerD8MJJVm9
2kNj7+SpnqQ8w7YwdqElxs9Iuw1d/+QX3b1myHxxTFQJx9LhjoppOBfc8v4e4EMuCpfldOnZQbeK
KLWnhLq/N6m1pdmjeTJ1DleBYiigWpfYZpd8JJn2NKsDVizym04X377UxNNy5A/ZUTfO6DAbSUfv
YqFC6uTMSljQG89XzOpKAH5+P3BfMcSw8TJv3GFwprvnHmHHvk822HyCZQdYx97enqcIFcP3Uxlx
j2td/xQ4mF5Kr9A2aUDQboyLft+5UHbb8hA6ZCkSJuXLB4Ts2QPCiY3aW6BbZjYchFeGF0OUydqJ
i/PkDvE1xVMMYCbytog6/fWE/Y5pxvxB6g6SsDMMu0Wnpx4GB2J74HqTaXW4aXwFZz9mbJMJ/xbH
bYQHEgEnsXAPcr8O3oDSTV6PtJSPK16G3q2PG3XjG4Qc25bTC8GFW62pg5r1ncL0vnoOT+tFpqBf
nJPhfKULZ1hWTdtFIMLpXEGXfUiMzBFJphfZk7WdOG0ekdmY2/U46Uo3u/YS/mHCjv6KTxKxqE7x
/88XyWgGTOqhHR8T3TwuIyO9cutLHcifYV5nXL+01SQ666XpC2Zps8QzacFblTvNuqTf+FG2Tr9N
MiM5ZHY+u8hm5P4IsQjPKHS8RLarWCTF2Zz/WxvLxTom/rTvhwZHqeQzysyHETzgjGhYZdcDPRXn
5R7FG3pnw0x4+JH+iiCZ3Wq/BBAimnm1iYPnLBK8DlBU3KQ3gEs/Bi7jz5PuvHQBw6HluqNSAgRm
gPGKtGF/7xu+BKeYCfopxP1uqKb3zDD3cUTZJZ5RNf0ipkwthHPibMOBN8AzluUlQvb8o4s8eCzi
Afo224ALs2uq7CeiIPnNnxTIOhVtQwQ10EteczfFLShSSqLg09p2w34nxwxFvY3w4GISC8fhQrax
31HY6a8gbraPqfE13n+QHWJr+u7G1S/XoVnBrD1eTapo4z3uKosaTQbkFUB88OPhfvEqYBdoCKJE
b8PQfReD91hGVYuA2YTwiNqVO1NXaz0Mzoh/PdQI/LLS8s1jF/B0/e//9Z9LsfK/i5b/3/pb85/N
DIYtcK9bjidcR9r2P5sZPHtu2DZIExhRdNIn19xn3dA+aIYMN6k2fIpmqKjqcU9VFaIOuk1C0xfj
/OVDkDrblkT0c9PVX8sDHkamOFUgXY4mk4k4nf6HgtT/0gNpOxZdrQ7ftsmq/c8OXJN4aUoyjqjT
kI5/jSXmFJHnzZzmWkT+k4Xz8SlxqcAprHG4//ePlvFfvrxHeyCNwZK5qu3A3v//eyxc3P6e6fgk
RcrWXfdlFO7+D3tn1tw4kmXpv9JW7wgDHLvZ1DwQJMFVErVQCr3AtGLfNwd+fX+ISJuuzJrqnp7n
fsgwi1RIIkHA/fq953wndlGKxwgXoNCoDfgp5FB26YTHJHbbGxvpHMTwEke4W7qnwSZVqndgZdJu
XHA+TELRpJY30IKd/yJUUPw1b1WoJmdEDVGroVma9te81aKpK7eTSY0aqVyPyBRupuWP1LlLW8Y0
tTFViA75w9Yq/rDsP/766/+FHUdL1cW+0OBfPqO6Oeghse6eUmQk8ekqyAjT1C+//6iYSgB+jH/f
nf+TA17icGym+68wLos/5XovH+L/eX7/KQf88NW0X9M/fcPvIHBF/FAxfupESS4B3oZtk+k4frXd
3//GlwRdKKIlbUsVAhUqN3ZBHU3et+H+EOzHGisAtmjHVcnBXYKkf3+J06wwQc852q8s8P9OFPif
o41NwwZWrDoOVl5SrHl5f8nb7fuoM13mkquy+NKy2xj1pkP4bkkfIHNXBkX2P1yau9/hsP+4tP3f
fh/p5i6v3DZ03fpLom4ql0QMiSw4SqjEP0f1dh6uk/iU+RH0+H/xy7Q/t2N+vzvNdoTtaoin/ilM
2raaGgIvJ/AJj1w2X8OdUt0m+J+DBp+F9bWEEvRi37JDBxiBy0NWaFtLvdfV0LfRE//n7938y0rF
6yFB2lyChE2h2aptLivZPybuhE0BRxm3TGjND416CplVTIXrRUiRKjGiF/kwaZfCgMQcf9LchYqQ
7gJ1vGu64ko40Tmd32NI76vKcvZoKVc2vqY4MRnRxpfatG50Bcqxay2Q5PcpLJCSMS8oCQiT7iUa
iLFtrukw7bThse2/NTzc9Vxvap089aKHUFZhf0fd+6VDuLNp4ZfDu05eZNQz816pIBOzONqE7XXJ
EAMjindwleMo0gyYaIGyUgb0ulqO6pPL7exF33ucnr1u9NskXpncVTUtuREiUFFWKxIqvOU9RHzn
pPbrDPCFhR4JA0VW4syhroWn78UpvwtAhaF/WknuVSYz2IaU7Al6R9+vE60D+EJvDz6voykbwZty
TTK45WcoV01ZeIKOIoMJY1wPi/EcqyOsPQgr0GuZueZ0Lm4dJl2UXV6LrgwNgslhhY+KvE18kyYp
uCocMDyFcIH4WwO9LkLNl7qfGPw9jHNeDxuLJCSOZsv1C8vbDmOQgz2LY2bOr9LnbIdLAWJgtu7R
1yZQt5xJ25hccSe9xrMOTWMrkt5TnNfKaVcFT15XXnnPQXo3LkE3udfZSM3DL0Pu5XTNqMqQp66V
kb6dhLeIKp9zOuZQdNMclOLQWDVcPY67aBZP8YiMtM2g3YEsV6pN6GtQuQbQxdXrZH5WTobLSycX
RyUfpF8vL8FgLDnG2Nk4dVZEuqmi83JUjgU+SG2GvkxMjgtiNwQg1oYbx1B2oLIvy9uduV/mINzg
hsM0JGDKdKtowMmufGbzqWxfx/jkDvdpfVmGfFTDRDdC/yJLOa43QX1bgZ+0GC0WxeeAsl1jV7YV
ammnWLnjra7ciPIVLQe0UB6UIF3P7RUjGF7C1VBwJ2oghMMvjY/dgmwPlX7kNuFzAXnvWTofJ3W5
EpsrnOBexowi0Tk38rUR/tHy75bPIQawhQcJ5dR9W9wqPJFWcM8tEcCYRkOwkgLpva5tlDDaEPqw
0RGDLLeJjWJEldxwZrghumRT0BwMnPRYSn+uZ/LyECnihJELADJX4Ga0bOj3yzvUkq+IT7kl4YOx
G8BhBd5O6FdqtjOYggjT6zJla5Swqnhm8fID4sjWQHS8lrPR1IUcoXkUkq+GmzhvfWWEic67jIcv
rWRW9InVHbdh6MXcfODPlktZM3vLgVYN8NMLFQCWwpWYg01pVzddigQPbWliZKfadK6saBu450/A
Pj807JqcLshxkU96adAENs5daPg1qtZACATz+RrBjuYSrlgBRsR0wOtdvqpq1YZjj9fYP8cK+ym3
Z2ViXxFfKT3TFONySFxVJde6PlGlXzUEJlVPeE35Sfgrc5oNmAJH02gwMAuSF/pLGh9XGSyNOl7U
+CW6DvcZIX05JWDGPcWnFLUcXGs/SRANTg2kBAsWsIZ5nVkDQgdeX8/pJwoRrNSat6yLQ66ytC27
RLxCMcQ03eBZ4V783XzGh/uVNnzMBpOk1yR9iwh6qErsAYXzjvvsYA7WDXmsv2YQQeUwPnvFOCih
WXCYSOh9L/fu8qDyHKi666lqh1CYAx67E66ClcEUktyWtamxgFkpoOJ+rUAMVGHaazzVGGF5FrP6
05Z0MuS1lteGhyhmLRX518QDaCNg4MUaY++1RIAt6zheUzBTrGBYLmrJ6C7YZApFOWoBh5ZnYrEC
FgD/DLZF2sdimldK03lKfVv34datxXaUACPyCKM2wU5bp9C3bRxum0x+NDS6VrYQW1ySh5G8dya4
7YtrKese+9pijJGoyBf/CyGCGNkBx/Ba4/yL6SbUQu5gPhSdC5Pb9yV5Gb24bxIuz3i7+FxBxqxB
ANAA2CxrUMpnPHaQyEOLM022W4DJWQtOlSPysgEVEQZRPrmUNcyCPcSaCIzARTNauiC542YPpGSn
KvpGKlCWGvdnRfqn2hmnPueMb6TLrR3+rv3/p3D+14Uzxe5/Uji/Ff92fpu+/lJs8z1/1M72D2pS
TXNNx6J8Nh2VgPo/amf3h2pTIFM9UwUD71tKvz9qZ1v7oVkqVbVjGiqPjvoftbOt/nCoq5c6V9cc
nanhf6d21pfanWHpFJbF/vPvf/v14w3HoXTXSK+3sB3/uZ4rJLrLbIADpLO8KgooqzkG5oTR5NzO
JSkxrsDHqUqvqZluLkYe5DiMnafxWc9K9LLGuVmwW40MHgHpvdKR9LO+3ta6dlunMxQ5pIpOA9tj
6aELYOQEKd4HITbcluYlkcTTcZ5uwGTfNHP0nbrZXRAWr1btZ0FyYSh6U1v2owjlfaKAPTbTb8w0
NznGEqSjDxymQa5h6x6C6DsAGgGUyTCAxXbbvsX4YuizipQGuhOc6pey/jDoyrqPoS7vHaU9zAKj
ZBOXJDGW/uwaOIwCINC04JUzNKFNyNbJUTgDbGiyEvcZgl+BXaU754ap04ZoqevknO4HBEibmJqb
qB4rA+zVMyhWmBZntnmGMTZuyoEIsiKcqrMTl9U5q8KMLQsXUBliLe1SkmBCYu9y26WXa+Ub25Ev
dsUoZglNHw1pbXmr564dglVR8apHA7dd+CUybW1Z6Hea8TldIGtmWdwz+MMD2fuKLHn3NDu8GbU0
sbP5tdDot7opkOnIkft5ZNacOxPGJ10+4XaaTgKw8clq7mnRajtgZ75VNxR5M5fQhgqErD1VV/j3
FW9y0J3BoziOIBt2Zpc/IeavfDeZX0gm+yT7yfQqXdxhM7LJbZoWb3i6SzqFNc/t0Cq7Xj0YnySb
YAiX+SsDvnqd9Q+IRAEUUc+UaPLgtWLvlMe2Y9uICC4zke1GKL6kOTzOqYJ7QVU9oUL5TORzxhRu
HRH1yCCqQceBrbVHkRLH8Uc1lacOZ7VWnYfQeiYKqfYyJ/xoqhJ1CyHcM4OakB0yda8ODds8/CTJ
YqePw7NIheqFkYlLopSghowalHharuEyDwIjkzYZcO0IZoF9OrDdyuwYg+xaT3F4TxqSvs6NARAu
VrZ1ZgdMJuIKsZm5c2hDphJpvgrvcZw+9IECaVDVO10LVHLPDoyZDHZRTgxDamIuwxVquQMuP50D
Z8m9l5ciRgdsnAsjV7fjEtwjFswjU0tMnhNsvAiwUICdY3XqEg48Y209yJYJkEIg7CoxRpjpZb6f
WzVFZ5wgfZLJ1grVe3Ylm5xOuUeg0+wm1b0aZvAMgwl6ASUdiYPVVRWL0st9xMNG1ydxIVwF9aVl
DO5VxUevDrc2C4JwAacpEbbynGaUn5DeXWXaCxzF12SmOs27CtOfER6qBSKJTl7j+1Oc3hCwys0M
mg07KFRAJe7vQxqGjGoRCfGfjHVl28/BnR5TVGd9l2wFS4sxVO6mwkFd5fA+x/IyGLN2gKk5Ho3E
2YGT17HI9a2vmuFRT6GLMPt97bvw2w6KjY33zDSyOyAWH+7M+8oDHmNzdB4UG8JknRtQsBvwh2bN
JzIDQC1I6OLYwkTXtGrm8M6+URPFi4pZArCt8k1gAY4AavVWYxXbxidybNxNAoF1ELAKdJ0QCdeo
MBV0OYopLIWKrd51YC5WaqQ+1aiwcXmxsk1Gf+I5vq/IzPbMSvkqRmMXhdOTFmgM4D0wC8AFJuIJ
QPu8uaHE0t9yvQrZkGhjv4UY1kF6cVzH6g1fJCdoA7yNkesotSpBEZ/U9TrNOBVg5EozojyDwAHy
jOmfHeKQ5xVcPpwz4smYkFrMBu8DdM+XLN7SRlNXAKJYKZdnTc1e3ZIHVhT5YxkVL0pO/HVQ6ajR
q59x7Tj/H/080Dtx9fUZv/2vpZr5KKupifF2/epZ/8ffzg/bx7/+gz/9+/Z///oyXe6lS/anv1CW
x9106b+WDlvbZ79/9h//8v/1i//29eunPE7V19//9vEvyw6Dfvq/LjtOb90Qv/2pX7d8w++aQzg/
BEmiprp0kg1raWX/rjiE+gP2gSpc09ZMXRcqPcE/Cg7T+cGDpKsu1a27VByUKX8060zzBz/DMW2c
2IZFI0/7bxUcRNb9qeJYWljChEeo0/qzdF7KXyoOFT/fpJHnvObB9KOir46NkoFkFJncKHoHsNtM
wyOIrdWUV4fZvYADXEcOYF5gks3kEcfX9OB1q/suCGiDmUBuUuIhWkfxLJw4TgkrO2kLBxQo5bOL
cDuce2sDgl4g9IfbhPPYOqjRY17ld1mWadfcErcGKcCzlr7MLQu5MSxWxR4La9yfJkoWEydg0OMA
nnr9OYtn1cvCaNdWIe2LHkmU6fpZUdxFEUxIwHPHOtHPNvmt+IieM0QfC3uPOXNqaudJHU9DukDn
FqshbNJejc7Yx1YOHGhNlsbWbfQX2yLt3pyE4Vlqv8GHgHi2WOel+17E5RvZGnOif4bUBwaKX501
H03JtlOGJ6up9sY4YbeMMKaCvdyqYXaJDZ0RVLGmof6Vaz9lpiNVIuUOvhKowHLg+mfBWxhVR6t6
j4qB4JfgZhTZpaRpwaBxj2523VbP8Om2gu1ECcU6tR1UPrpfNBLa6ORbxFPps3KG8bQJlzV5zPUT
ELYFa26issPPUoY7LQ98F/JjbctNPTkAfRY8U2v5iYlEKhje2xAvIZ0Mq9mqQInJvSCsVc2vddFd
E+hl6ldsl3fLRW4i3APu9N65cEEjcumCCnaiBH4rNikHPw35hKJb7wOQx9rOCF852oNxNhbGGws9
kA/7OVPcvakT8BvL3QIl64CRN7Z+GUihANhDjwsrZpnbvsJdB+UocHZBDFNJhwx+yPhHTg9mySno
0mjDqZ5QMNqzeZ8+u8VTTXEw08KJkjvUwV4I9TyEjzIIflBmkZWWFns3z+nESWKQX8LEAEA7ztB8
JosuTsqeV7xl9gzM3pTrZHIfsWuIY8W+lwvbATQCp7hstONgGE9ouA5EKqfVTQ4lher3gwMG4BLY
PM1bihk0lcNn8xSW4bFr5WOlJuuydhL8gOVaqWieDLraIq5Ibk21/w6QxBgp5mQyb4jxLCVmDsHx
Pot9PXIuAa42gjVUOCoheW/UsR2shfQlkiQfNJrx2rJDw1x2URzNZPzJGoGBYarIvOPKyx16hl0J
tLIC4Df6Q1UAoWPGmh/gwdLDQqFiYsoc3nTzFa/mELzH7eiXeZbsh8hGPWHmp1zV9P3olnCb+mG6
FLXb7NWiqzZEGGTwgAOX7nK+VaU4qy01a2ZRbAM7a27sLH5Sjdx4zMNFEloucLTu6EbDBVDhSm1g
CwH6hRpRafcusEis6nB0svR11k6tVTK1TI+yl7Rh00ewILQFo4+hvI/Uc0dUdgGRw3TTY2oALLBB
9+HgoiGRavIppFfPNxF9FrNZftf2ksybQXolpqWfNtYAwI+oMbqPo5adiLD1mlHcdHz2iCMIpuKE
8DJq7mYSB0iNzKaxG6sPwyDXGXRP03yDdIfQAtt0+lEU5d6hi1b1hHSLcoNyfu04ZG6pLI75wiMJ
7ob2bFXjpilj36kRCMB2kaD6+vxBq1GaFa0/wLXJFjySuMjixRop+LNXvdwJzIb2XK+D4bGbjyQZ
emS+bBL1JgjVu7m4tJc2qEkyiA4mUW8GsA6wXoKMgOYGOyHWLvrimuLbkernmnKMKahK/daF86Xo
zUoHyyE1nrUJ1Twsgi4FibiIUfTOL+COEBoSV5dIde4Wld9Mc39BYaERX5E63LIUFM9FLTEKqPBP
JKT0dNtQhisExlZYoiDmrXQFV3LnGtcpybYqunFJIkiB8CnDLRBOiAJ2A9TP2fpuDUSpLn3wFnFv
glCzizhqgFUtXsgc2kzNMw6jJRcm4QuScKBk24CBmeLsxgGhJJ3YH6fwCg3vLpXunpl9z7wj/aid
TUdzdU5MPzc5Pyy94JnpxBh5LdBqVF8e+6JHKb+ycSrFSD4XFA/I46w7pAEg/2UWkT+PTvzQESGK
WWU9i/Bn3r8B/F9FOaEKFlQER6PvPVRr3TiF7ksdlv4QD1tcABtVew2jbyS73jx9t13yUTOmmKTl
j/El1uzHpmA5XBAXrrg0A4Jj+noceDw+eAQyJarUz3bMV6ltEJadrI38e9ZndgDTVwrUkDRYb0Tb
nqOkB5CU7Ou2vCQj4bNogieL28o3uwnkmHC/EzP7+ev/ubOnAoPd9kl9Zw3aFlvyDBMEpMdCuAkq
JhWiXOWGA0tUp5dH0qInRpoTSnQdZvh45KFNDRr+BoFSNyH8C9MHMwt8JU9vRuym0noNtJ+BdisB
Qorivetq0nbIX5jJhdNLHJ/vbXwtGMLPgEBMwUrKTI+1YyV6OBSZgkKg63ANe2XyMCxG6dQ8NeIe
2ARRX1creeEJ2lhMMtIOYmu1jSVwuWgfjljYtPI9jSrO4d02X/LdOPAM8TXo8lMZSzjmgp46ejIn
OA3mT3s5hNKN72OCHphXOChVXR6g4jZOoRfhtQ4kpyK0LHQZ8JIQy9VIBDG0EcOQjTTdzXrrI4Pa
5lZ3S2IyOiy5caxjq3ySm7KKmBp05heI5VWJ7cLBcQHah1JiesmByjaMzoyixJN4w4ls63B4DHO5
MUKgdmq9Y3v3YQn4k6x2GYqzRZ+q4Nt0ymqPRPNM/xlcXYNyjdMWklcTWxWG/torZbsLB/e+lNjX
LPYg+N7hPHg1u2dSwkLP3e/QmBDLPhAFDTtbxSAo7s/KSFpTZViMOd23aBofrSJ5H4EzriJ8DIsg
M9KFe85T1x+J//OM4iFzuFHzkhHajBnMy3P1lTqGQjLAQujJFgytDgVAj+KBoxBL9Aj50FZM0gnD
8GDXHNuKzzmRn5lrhNDVzKc6NO4Clx4td4CjTrt8jvEVkZyaDfKEzSxZFdpwH8ZAW0AdTEyfw/CU
2Vjdssp5USomiI5jEbsyr0NM2DHjjR68C0DXehVG02c2tKHn9ks15zDbcZ9EUt9SPe7CgsBiNToZ
mfuwdP0HOXqNO24Rjh6h2tXzcIMGs9PFd6g7n10xbOwWwHAzHRoGVs2SpITGraqhnJU1y0F/LCvp
0Cd4MUZyKahrHBSNJOuQ9hmV9DCCknnnh5noaxcnuT2h43HqZyv97Ad9p9cW2RrSEy1TT8ekWuYH
9HLTm0DesiNZF9yxaOYjvHc4QqL8Vk7vCl2PKbpkU+UHRXXsGclUoI97xtk0O9G55mzl9LqATA+a
qsL1Mn8G7nfplqcKtuyYxptORVVInsnUrpNF0mSTakXsnjJf40gcR/7XDDO9q6odizRPAS0HoJXu
kv8T6OdRh0LFG3BSTwogggnJZyTFuxBzFXm1qQ8JTNjG0IFVYupKDRhdco50y+uvdeR4A6PSrPST
ETbDNO6gKR9C9bVOrI2BFNVWHgXdLVln+0CbkAVOO4LZ+P0MBQDJOnX2aLFuwLZfxeZbWaAwLfez
weoK72hN7c2EJlunaDFzG8X4znbobjEZdDD2i8KLBgw7E35VjFn0Kx9JEz/wjYyUrIvF478KjGY7
2hNzJsOrVDz0RvUymgra5g8e04NSKF47E5sGtlOhjI/07uL21A/YAAqtMvd1Xt0KtU+WCNCvdNTX
iSPvl7l4OLKZwB+lPUAVY05MtRK4P4oCu7nHZ3nBtz1sYwtBYknG3CrBVkJKtPIyVMZPxyZvlQ3+
rp70h8SqAF+Y/UpZ5mF19uQs3dOWUuSjM+Afz7ch5nRYrhi5ycXrlnA2ZRV1xKEFV505VEltXUaf
FtSGklMcRY4roeLhhVyuHUunB27QhJoYjsKLlM8ifSJbeqXRxZnrhNyYaE93xuDmTdm9ELagaQ/f
ug6cd2CwJ2lYjHaivk+BvdDOJV+QnoXNBHg6mwakK40N4+iWzo1V39VqulemiaKr8uIZ/AFmB4W8
jbSjdEn3Eg1hqvZn7vZNWfCk0N4FbboqE7F2J1QS81F0OFn1AY1A8FTLYYsyFP+Y7TkccYUWAigs
6J8xxV2sHzEd57PT3bJZLmnaqyyIdzhKjlJ97qyl+CX6r3tL6RK1Qb+PJ3kfmtrJrL5DerRBcMBB
sSnZ1DoWi6H4zt5mns2YNzgnjzIIdzo+5iiBg0yKBeL0G4KAz6G7ThWOnGLYZVq30xjz5mAEWoJ5
NEvxCoqUfD7YI3x4cY2teJfazxqHpSx4z10UE6QbaKX5pKrcqiN+4PI7ydJtXGY3DBo3dnGvkeHT
gHeFgVjpHw2BssJ9K8gpCBw/ZzZP3b+dt6n+6KjmXQL0qk8WKTXnzbt+uFbUYOQGp6CAyZgCVfky
MMeeLXbsJF3hSnmqmcj1hrNyHTqllucoElr840DZrJKkF7JUtMoDnTVvXBJ0K7HV8KEOKGgz8B5q
9jzXKZsyUBuypkL5U8HzGAy3E59PYodbdKa+EbjbrgLA1I6clhgigs+o1NxvnHOuuu/DTOmS2WuS
KTZpsSO3kHnkuUpDxM6PJm4UA2NO8W6lDfv5p45vQoFGrLe7eG58WGj7qRi3s51tTDhXDeIap9NX
aXkfj/0xg3Jd9gcC+1aOANo/dz4PBlCoN5sSnrGAB+fItyiw7CLfRcQ5xrhSOiBKuM9PlkthyLIz
nZzi3gQInzLKhdiPt/quaew1Y+4bzaSoJmPOjdyfvUokRJCyJZPWSNkxKaC/pSB0o9mmfIZ92e/n
vt/qGaFG3w2AySk3MD40frVIIoySYis+Df0IiaUHHovtZC/c5pb0z2Lb1ARWDsq7mcSXjBAA5isk
dCnmOjANpriKEmyIU3jAK7YGl+XLenhGcsosmyuY2SwZ9JHRTI4XshvGtUiI6hk75Xbqhy1mq4/c
fooZO+06BwOxll9SEDGOUlMfqk9BRr6RScwDpxfZY2XQv7GdrihMt63dX6Cc3jUUnC4Y3DlJfZjx
u1GSptWWt9ICkmKxcSKxZvEzwLuGzOLN0WVrUXY1+mvaBpcl4LYZDb9Lqb+n4kK/bDV9tN1+XiIa
OF21BNow01fA4/el9uGY6LbT7KATRjgg8w+5QsTn/hxZW0XorEvOCK551Jak4vlDz6CC4aAyArIi
9TfJvaFy3SqCTDjWh4HEGY6CSNdvVCV/Zk2A0LZn9PNVLpgvo14DFlzVybDVqhxNcu9VbX6MgHtJ
4ncUwKMdQpKVmA9TFmGke4Fxl6yG2VwXxYvaQR1BzIn5bTUYBLfbJgOz6XHOnX2kwwAMoPqbj5nT
+wj3VuP40zW+cEhNauIHU7ojQQZ9b0p8Af7gvl0X+GeQvCaiRPtQ39l0g0L04VrpEKjYv9kuCN/F
ODWQtDLe4xS57TGYMVmDHhSPbyOn10a7R5BYHzBy79IqAeOt5ttxpHGP/4NIygLa8vhdlHa4zrra
WheqNYAa6Q+ToanHM8OI5HvoNqGi7h+tGqf+J1hNkscpOxvBVVEs1AYgNPxIzGQKMCGzQmVCko4s
36m/dONLT7SVDjrA5qgt8c+UQArJoeP0wLnfmmeqEfvOAsRbU6Pnyfgal8oViBo7Q8jKrq8ku0OD
Z8bS/H7cl1l7kEzd0rraWuO+Gm6oMBgQVhTFk6/06gGGEiai4RvWGvU2LCcyzsgFCnVqMJqhY34X
18ZDradcvIe5KHcaoe6p6TcmGnWL1NOA8AuCVIaflgHkg2hV171kbXxv8RxIg00eIUsYIvibSFvu
i4LXAbXHUh8DUW2zkJI2c51XPOYYOg4qUcaGvVCe50+O6ys5F2t1dB+bwKtbFT3e2upPSv1cse0H
yrdVkDoXvAgl2nLE/rVTEpr1DGnKj8m4keiGzEJnB6aCMN8F8dQo3rb2+BVLoMitTZWolsR6zNve
+JbD2VKIJNBGbRHM+NT2N7JZGrIc0ez5JeD0PFDmayJfkyO35zi0Ktt7kTFkE5uBH8TdcNfhkaTK
IK4prZ9CZZAsXPwucq2eSBi+6kn71qTjV41wRm84mc1YTaqjXjieyawLRozi0x5ci4BYVoN8I81Y
sTXWPCtBSysDFmU654fRnI6I0FaCwoM2LIrA5rmo3POimubbj4SAXUeOjKrYCQns0z1NSXeyp8Vu
eZawnyZNUNBihmlIs53jixE8kFVxNKmBo+453cBnoJyubfRQeUZu9NUgO7P9xDR/MzSPecDeyZk2
J9m5s2cvlcZDPp4Fhy09wsQJsAeeaU0WkBi8KTAb7Iwg4mGg7AC6P7UQyMLcvMOqfmQ46hkZ87nC
fEeMdlQyd+3W5SNT0E/M1Yyfy4eCca8BT78918kHmfDg+CR4cHurMZ+m+hIF0Gd1A6PXJ0rH40Ks
YbYfkVNQ5DWU20zTBQUsnNHcqhhvXYz02qolY6loLWoAWUSqF/WjLEeejY/cfG1xXFTZTy7HsbNw
aF1N4yk1eVLhM2T2W17WmwlcTZ9AVotq9A3qRkTDOUT9OLoSZyyepB7sJusEOb3r0fEIBrVWJNds
k9m9cQKblfM1sS45+gKnwaln+gkYF2xHPkjDL8z1awhYE3i/EZ2T1brbtnFOpoZbkI9IuPctCZ6x
Mj7pg6+gy1Qz0BwUJ+jqKgIsMpuTVQwnNnkN0+vMmSMyX130P4OjXQJojm3yVTBQwAixzcxi22OU
D5zowa3Uz3iM9xahg/vebUg/0MxmnSIBgO2xalrbb8kecPr0GmXyMFXiTI1+14omXZGzNsIt4LHX
K+sAUIFDrpgJq8uAtQY6l0prM20LD04cJsFEQ9PPiaPc1KHzGM2/uCM1T19u3DakGfbEopZD29PM
c+xTr4TVPrHcZw3c6g2eHYI3ixdQ79eun/GThcWdgedziiMaGdPbovifcQawaU6XVrLAO0n8bHea
gSARRz7S7H2e2WBsJukD+7GRGxJ+1/ELHPBplJM1baGMskS7U0pWZJgDMRFDUXvIGrIqG3ygMSpj
GiJqU0JBYq+R4eAzt/JDZzpAPVzlanhASIUvQVu3ts4B1H6m29o2M7lzHfmLpKCF9PTs5GUSyt7o
RLXCw0C7opmfqxzyUqREgKn4g24qiWmJemLqe0ElQrUgTmbTpLtQH4DY4WWlGA3tbIsL/iwCwIJD
hILmY2THZ0yD1qWp/D4CR62r4ta1qkfyweKGkXlNFgNyPTxByEJkC0UAfPAUficDT356rPLipYmV
j7SD5BVS+9DBFbREQ4URBpoQdu9E4hhyniEFl54YlsA+9IxhVa0Ll6ZT12IrMbekb9QRoWDIAXoq
UjZWHcObPDQ921yTHCOLJahi4B2MJy78aQKZFccvBRM3NwFLWtaeHolN3MOCo/ksuFtqtfdT1qGB
DLmm38osUtemYnL4yUqK1YkHghbPubFjKDuA2Ig9hXbHYVlP03A3yehoWsWiKR0u8Oc/AwWlXdWz
fynYwk82fJ1a7dxTYKjZsbfH205p5l2gdWgT03M+aRooE55iaRU72v1I88wzaU/NY4rbHwMyXWFt
YPCWuhTBIZywgTDgUpJ2RGQmT0Y2Wjsl1+8T4ji2Iregi9MwnG1eQByp0TY8STMgVSHtpW82bPWT
dT+HuHZS+wNhF0hbJkw36b6rA+PgBMVpkqgaoukEIjuv6+C2nIOfsiWZr27YzWsCIEaMX7/+UEse
d6Xm0Kdm3b0aq+4RU+yTkT6FlZ09qPYeX2+1NkPzokdG4mvu2oE4gpZl2EXO8N0hCVp1JG4To6uv
2942z04NeWPsx12n8PnULh0j4rPZKN2hOcytKwhnZ1RBqt+R8JXDOJCejL16o6kzKYtlNXi2DWsl
7PTpkHY9hq6R1V4AySWP2kJKTLvIWPKUU+52aVdPZmTXe3eoTymMO4AbgqfXNpAs1abPS7v2XQ+w
kZjCSnd0Qn808qMhynND81hnnGp7soUcCvDRmh2SJZp63UzoD8AeMWCpibBb+CxHkA37zJbZ1tW/
nVKKDULKGNusRddRlm+LJDvB3weearS3jj7emnnnHIJMifddkHy4Ljdk33IhykHyc7ntj05lvOSu
URBCzlKeUfB1iLE2HM9mmpjn0KJWSqk2y6Gf7+ZSgS1I8zxwpL2xR/WalTqEKQSBawnGiFgs7ush
ErvSjvjkCI13K6Z6Ngj/vbU8pYh4LKM/VAly0wwwIR1n1/UJvT7DqySXcZ6Pd8RvRjcocv1kGXcR
WPpuSVffBrX+OYg3Pgr3moJnZCj9SyVbAKz+zELFfVg8xl1O+Z03S4jWy6CLM1GCnNyqqzNAS3aj
5Gc8aOhve6tdC4MXlCZDx+Xkhdaxfhc3rLNGYqS71GFy2S/G5/SM2szKaWK4iX2N8wGtenccbOZc
iBoH322za1/yfQEwK1z6RIO0aXOUBLigMPl39s5sN3Ily7JfxARJI2nkq7vT50mSSyHFCyGFFJxH
4/z1tXi7E90ooAqo93oJZObNGxHygXZsn73XNjZpEX2XKn9h0vcgTDODhTK4h170Sb+Gxm0IS6wL
95jik8CHMzFxkY5uWcHizIvMuweAaY2ZDYd7Gb32ouvXTmdf2LQE99Yzee4nXbaHJxpRH83CLQwX
jocsMB6qCgRq/RlLt/utCNhUdsWWGrLTvjW1d0gCGoo0I6WD9WlMul/QCLdm1zO6q4hv3ey8pK59
hxyXrIdi3o6h2R2SpRaWVqpi02CKX1UR7j67k+hguuew95n+BgaN7HzyD1kFWn3iyRJ14q/FipxJ
dLiHQiu3lap4dpYUtwzIEf/8IiLs7ERY0XCt+2CM1qldtM4uLv5oofo7UpYoAJqxmoqj4Ng0NWPp
gbtDtBfRyNU9OHac26gTLWD7viXzIMd8QxPK06ChVQWEI/jd20vvbLoucX0KMiHi5cU9wfK/jhNZ
UhkNFgH8Eo9DrrHdtM6hHa2TEvgRpELyqJbE/1QQAxigH/PzpGMSnwTR+RIUJ2SX8kfNo0SUK+ql
dAH9kaaZWQ/5rJGp2epOla6itH0T4GnRjNJjAx9/rmmp19i1pq7kUmZjUyUlMQ4VJTFLCqfAq0bM
Jw93bhIyqFDZ5kFi4qda+o/m19Lub6IMPM6T2qRbQj/1zSnTUpL1dRr6wzj5KF75se/qfdKUH4Av
oES44RebJWYO/ItmntMOZUmi+OFnXkGrhyp0DyIj9/UuYqE2N9Ua6j/jEhdpU6ChZympNIcdlcCk
s8E0ChRmoBMzUFB2c+z1cKx5oSu39BtF1CXNwHiIMAaKWRFO0JpD07i/RqSmVWqCNeg4yfKgC24G
LhUTGQJHuXwJB/UcgmfjdxwOYU54RoqC+wNsoXBwnK1XCvqRcwrcsybhtggLf92wSt9Lc8vrHF/d
tD3o0VSTEVa27zTu8t0VxgO4i98Eg3mwQgAcmiVfgDr+aH3aPZcktVkupbwkZWjyukhvm0O9eQHU
YjzbXGDWdct6YDA7aotLc+cVtn2qau/AK6jtpgA0FefMNXIVTC633RM8p8yqsMU+w328H3naYtfJ
7aOcAfyrgsLSvJDeU9KHfm2joSM5GI8GVxT3wPRWk0v2NTXb74W9Tcpg/DA9KqLzJVhGkdmfoA/C
jznJaVT4ln0ZXaaZJoespgqcblQuaLH91vaNfIiJZzbOPYw1y3+tSCJz/+xaX7Pil5iUP4m7hNEI
nua+N2wNSYz1XKWid75Nza6h1obGVKd4xHWwYyhmhWao6kg0mh89HdKVAa7rXo1VuU7hiW9DYdR3
JuRNLDlnS9OKL9EYJxebhtINHd7D2pmw7hWUkK09LTKO//wil/8UO7l2cKOrbRNd15sCjdjokQWD
SGyhd33lZhnhIy7YuShWAJPbXa15TABOBjQLU+omE3M/ojsfw5wnQcNmy/+HekGYvSePv0mZP2RB
5j2sL8byS061x1okerwPEk7bLpm0q6Pi9jFEAdAJb3oMFvYa2/kUWhI9AstisR2AqogrUfp50dh4
pVPkeac0jjgS4GZONoBZu5lPRVnfe7AWV5u1ydhug8w0j1WDLDA1XB1jjMZPRmTuwDl+a17dXNI0
OVYhV01Jb17raMk5pvkay0y2b7q+v1rc7naiTj9m5LVgMvN7bijsWgvxd67Gv3ToVpswMzmn46J4
o3y+hM4xSL4WtnUII2iRubkV/YzSJ0NadquxeRS19TEIsAggz+hf5xh5sx3aiJ2kNQ7O0slCT+1z
oyUJ3BTUIdcpnl0aXZ5ZygImhX3ZWCS7E3uUD5dzaSs6u/cLWSA+BkN2KGNopI3phqskwhktaEzN
MEbvHVTYbVlVyhcE78lMA6O1kgiO0D7WreKmzHre5P18iUeQKOQS6iPj2lM+DOYWOggEAr1i1Qbl
8Oouvzi9+D2P5uRHrKUUDaa3uaq1m7H8ko4lplLDek24GqxHRqi7ivTxbiYO2hObJIvqlPs//7sr
6futYN9vi6kDPK1SuTTPoXnpYE3JQHrAt3o7v+BaO/FejE+O049PthsOJ1Oz3qhX8Hyhc4ikldde
rGLsLpVh4onKc3zDjqL7Rpv2piNRQypC73raERhkdvFNFwMuYAlqNHsG7S30E3H1nEmgEQfm1il0
9vbtZL41uM7Rx/J9USXyLibtR7Iw5dTKzBvgQQebXoKc15e/JyToumu4GybTORq9FlIDVZMtqidL
thysTDpnvqOr7mrE/IM+C3+xYVDbwZy0j5bbbDKra2Uxyg4DjX0oL2zu8QfUQdj5ldTy46iS8NE1
NiaiCeIx0+tFTwtvhfMAUW2yk41Gb2vqKvNgVIzZTlcFmO/EezsS/yxddC7oH85S2jicoe6REKL/
g2bSUsk1H5n5Wotu31kWJYX40W+g9801vrf4Jrpgk1b0t9OCNX9Gc+nz4A5+zaGOHyfFc8j39wtz
LWPaUN7SwBne5Mwxwgm0T4QHPCi35X3yWnn3wDivwgTkYZ0A2rNw6i3xCvvFzNZlCn8vMCxKooiQ
P4rE2mPrxvUGPV61TGUYxNaO6rn7dhnDBGQFBL0x5NKNgR0vWp9uo8Qx0YTb+j71Qw1vFRBfFRks
hxCAjmJoqvdmuZR5rLtHjJRzHk93maJi8FsOu9GdxCWPx52ipfsY642xa0DOR4EQF40NnZ9KcoCm
l+SvwUL/YiR/hLFWQf6Y9S2lySn53ibbjXjIaKNBtp6C4BYPjKTw8VawzGLfEUm+H4rxJTWDp9Bt
kt1ChF3FVmq9xzFwkQINfrJhbEBrR+oxg4aFaP8t60y+0+d0UYFzc52RKCGlFzgD4nTfjhMxsNQG
ylonXBx9wHbTxe0tEgN6v41a96fJrOfcxvVez4uP3Ok3OUf6qhzt++DNv/KKq6sT0sAwQEDfCC1v
Ns3I3qbFQbFqORe3hA7e9XGIX/kXiRkDco9j62YZ8pcZlJ9FoH/ENHvyAmEpDwMqfKgwB3vYkA5m
NVZmw5XaLO/VyclseoP1e+pJ86J5SX8sUMvDvPOe4Fv5M/0qmw7A4spSFT+/UR1MoKLMI9G2d2NW
233/YZYdpLDAAu2Z2Y9I9mqt5YPBqsy5JPwdtWSmDTcq7B15PxavxtlNCZaMtY6XTA0O9yLEi5yn
gd4Rzm8Hrh9VAba3bXR8baaen2w7y3bF4vxKo4i7QmcNWyXK/GzRpbyjQPlssUIDB8Z+xY423N2B
b6S0yI9QnHam7hymfLgqF8pVlbrpIQ1+eV5rE7r8xEr7puQU7KvOPU962b94HVHriJOzgaFUG3Qz
jsOpSRJ1TFI8Ot04RvfRBJ5a5uS6MR7IVl6wIA2raS7bQ+XmOHS7mHifIA6BiEjcCsgsb1SzJC08
VMK0Pbs5zwo3+EWLdLqGTyS2E50PJ8U+3s90FO6878UZWB1RYLcYFnq5WJsBmq9d1ydagudNBSVA
L4KDi8Xsgmn4OaqVgZrJZZ2GXTrroG7RPmItVhBBtj1iZeBGj6YJysuIXYD9UW77pj7gKIs6Hc8L
Hs5KCihKFIRS0hbf8ilMbp17bSmr2llIw6uxs0kSaMRhS0qsDjH7SjtDrrGt6VrNruvTJHBiT7G1
+QufY+NzKkVxTSvtE5Kh2raTpANmkA2h5cndUhL7NWatfszb6ZB5445qUmydxVkOHqSC0EG50MMK
Il2RH+CqHEX/1I+0LqaaRbFufaDd8HN2cIG64+9ysc2ktfFDAY2N7wgNM0nwQLa02vJ/vOlpVp20
gC2CKzLa19iJnWVNnjpL2gQQ2NgcvRGqUu/d8lL/aXWy6sG0xLERLMfJuxKrMfGBcjBij7NhkbFi
itA+HIQc2oY71KLIfU1cnoMBBbq03dq7lNZo1r+jANNo8KIZk/aC9LQidSNXdmFleATKxXOQqhP6
2QKSQc0dyFLx2WP8RhmxZMxmbSY4nhddslcF8yh39qtSc822x9kEumdsZ67Re20UzrZ21Cv1K3/r
rqOxLrLGs7b84pnatqqcYF+HM1cRxvttBSufVJ+AjmU4+ziL603uiEcvyjPjMuUWE/eZIa84Prva
vM6GOV9U+m55OdiqINmOevrMzmDEKjNNt2Zo0QkSZe1K5bV+IqQA7bDvk8K8hEZ1CsJA7celZbZO
qFitrOmvlWnyabZr90krBxs814hfRxuvHcnewyBBJ7HjAmCW6e4OIeOQA4w6yEpfj4ibR/EI9Vk/
21nnl1b3YfYIT4VLh1b1w4O8ALSjFsD6+Jm4rNaTSnzbzmtErSuAiG6+ze4had+joXPYVrgUfCgG
kiaGSDXBxnB6iH6d7i3FuQW2RK7Ho46tQhYeijhHeF2pK4/zFdbf8QANYps6zCdz8MelM+tQAayA
wUM6Kzf0tW7WClmf+zbw4Ddh/dJtTBNmzyatc7ZmS9zAQsKLHezjHXReBwcEwFTurCBb8Aoy2NsW
N6tBSw4k/6c1GiT6RhNQ5jaTqCrxG1JhuQ60Oj8NFmnk2qLywCqSAH2TC46R1Qi78OD92iwtrALJ
lWfXsIlz1t2Qqzxwmcd/CkmLEehyRVxcz6C8DRHZDFFRyp6rF9afgT9Z8DDskOufIH8Jye1ROaSR
yIM4ZLI3k8McqUURAfzYTu7tHxptkdLNS4bdBdEWDpscd5o2j4faKd9cJKXdYOLQFDCyLczfvBrL
Ic3gDqZ1JFwf892iK+JcmPlr31rPJsyvmzX0JzHC1pPlb1MBJtGhCwfMdWOWnIG3LjsPxNx02XGn
pWbwhVnzqtJB4MZ0/nzzmNV8isniddY7UAJS71wiKhx7BhZszyzdTDEjJ23IDDTYt3sMiTii8eIk
lKjzPk/oS4p2LZ/vQE9ikPJat/husPeBPaHnDiuLFXO8G/0gV2236yqnP9hZ+JwNDYeXkaP/KxX7
HpNiwFUH0ETJBh9eP72N4xyNf2X/UXQGN+Mkby9e+BOWpMOJwzHpRTol2Ga6HTJCCDECyNpj/lwu
mRNvGb5+yQph8ux6o9ynKM9gLxbRK7U23G0rvq7Lv8YjUlelInGZsh8TAUjN3N44w5bT3cCZk2yr
wSHTOkP3awP1PSwtFJVJ8560NH2NvVfbqZzi1G7nghc+9sYM3T+mgocuGMMfJLvGiL3TerJmaAqq
plglNk8JleEzbdIBWYa1lTzquC7WHlRI6CWs0wghYvaZ6C8FViO3g+ofFMriP5dTtLPn6jcwGryX
ZWtvdI8sMDuzzVABZU5lV26SOfzpSTpkCCJHSzd8+KeYEbyquajmhcYQ1CCT2SXv7JvuOJk/6HiD
aLBgcHbwX7jtaxDgSmX46ld6X+7SGhBaPnBsuN+9kIBJrCjmafenSjXlJzXGCzYd3L1jzzjrMxTi
0YgXU+mvOu/cfx4CbpHo3ACW+yxicZT4FCyVW/1YDnhq4nl6xOUMRsNFUsZ8MaxyE9NTii9eVfBd
eBSvRoHYl9MVLYz5V9A7vMeoBNzfPrSIUuU2/FFO2Jw1zcD4nMFFtfT+YMb9V2s4NLs2ib6fns3S
hJ3nlMM6apF73Yztos0FPGT3RElMeeyGnmWposaHL+9v3aTeygXZtw6Cp7qtoYaYYYcQwdvt9YHG
Xq/Lr4HbnocoVXvXrj91UxErqjQgL93MN38qHxadADj+BS9Qr4yrxKxn2X/wIUCczZqPUsQXK5f2
jwy0gydevKRU91EFYKp1+2vgQXUOSQ2MQ/YkNaDZWZgfzTTo2EEO6UtUD/eOFMBGdpQKjGqUe1Qx
CnVxh4P+fnRjPD21NjNQ8eo26fRwArYOHrvbdZPYzzJuynMBxAc5pfyyALNSmDgm4NjskHdfLRt0
tx2wPnIVhJxusxjme8lbgmzn5YQhhKPpKEeOsTeb7C2FtEFxrWbvLE9Ga7OZcV4avCT/5AX/F+Tw
XycqiTT+N4nKmPD3Z/GfQ5X8O/83VOn8yxW2LYk/upYtdcE/+X+pSgv+GRs0W5qms+Dw/p2qdP5F
ZBLCA0963TFBL/w7Uyn+5XrScnXdIITlCNP9n2UqxX9C8pGpNIRj6zZTDAZyz1goYv8flcs1jNZs
I0XGJnWsdfoGrvTTyZdCWkrYwYpR98hhiP6ul+nn4q8cU7R2c2QZwvHLEWI3R/ozEDEeS4g8FnAF
tfms0SrOoh63pvPjSnqYxBJuqZDwxntJH/fQyjeXSzsRBg70Bdos/8yFeyhLecVYBtj3msfEfbr6
QqPpmrjcUw/DRVFubwwWCwHr2Z7vXXHqeAjPZnOGKPOIBndfDoqHuFUd+2o6h7QcEU1h6SyDVS0+
cEXuQGTgNcjEez22uOSfIFfswDR+1oO6NgCTkyzAfaGY1tSmJFoTyrheCffWL8XyCNIwa9et9y1v
ZhdvQ2ytJT++HtyT6LkvvecWpEQ+kZkDPyUpoLLr8EoIYNWCyHH78m3eUubAhkRiuMTCxMFRK0E4
Izl0U7EZoICWfbDRqA0O1Og7Dr4U9IMwy+81G74iPE5G+1S06a1H11GFs03i4Uv0+iNSUHG89FC/
GWyBmeJoew5ySsKDDslPnN2+9t2pepo8q+GRmN+bZNqmBeqpmbXXCPREmGy6nDZxwPGbDPW3TGnX
pY2ej++HSZMcfHryFpwEWYyfzBBrYJMsG2a2JkxIgfWQ2QftHS8VZvCSoYlZCtOR3W3KJFglLseG
btE1lNlr0KFb28ueoLGRtyOvhG3vQpcI4iTl4GKQ36UtfQ0kqeCnmIkIhSQAubh0ya/Ams+OSyio
d5Ec6VrGtRE33aN16HzWorXs1FfJdYMicq59eBmVp+m+N3vsYbJlU3jso/reRNlBNIk/0fAs51+x
HVxtRYaqJG7n3WRToQw21DpZvk3vr6rso44+OxF5wKF8SsRnY+e7OgPa1H2iV/5ORqqRzJ4kjUH9
LnjpFUx8HtUAicJmF5f2MUqe7QGbPcBK2vVOugiv0tChzWOdZeu06a3t3NsE7zFGzpQ+Yh1tL21r
vyBhrEozePRLqVdTIxKPZF9ixvN6Z40xh+j0MtXnCBostfN0EHMyFPjJ2pnegCo8OeUX+hYMppkO
aEmOT0tukXj1lPtqZdOxlt5CXMufI7N7VTjuhxg28L7Ja0xuuXPw4oJgJNabFDcE2lqSNZ+RzcVX
qrtkkFDTHz1zvu1YUncyMw0S/61V8J47EC0gQLqPRGrboW4OwDeISpk4dCabZIIIm9eR28W6g27v
dbjmp9eyjX0h+7NQbbBSvLO6ncFlU0ejlTdlj09BWiC8hVyT2Kioxn4v83rvDuFBk+HeNIDMtPFv
s3pT5LwaJ/HzvH2rHTo5Ku72ScXgr785M3he75bSD6DNrKG1nyifznRmXEp2610C10wsPa97N4vo
QDCR42kw10T4pXfzR7s47J3wJ3K4ozG3LODhjGhFf7ED57V16gFf+hHpMsKF6xmbJrW4lHTflM08
1U24577/p6CEBcRDw61RJy1LIbcnmk96o4llQQW2yupPnRwq4Pg6vW2g7uiRStr9tBQa9539MQOh
iFvu60KPfAqs8L5O3d7MowcufDzB2ckbisyHUvLSBgWg3G8RQOVP1UW3gEfpRyTFXypNn7xaPcuB
eGshe/gXwCnScmuN0DMyOkhK8gNp9ZIm1esEwWYxo4sk2/UD7Jkmek7FyBeX4AN0Mwwz+0b4Vt5/
WuyccV0QfRXYNuMn0cmN6CcgXyiCQXQWZQYfolq5BMlHZKGRnMIGO5doio3jkLA2GvFduHwNUqIy
3GyWOr0aWxONWbjp8fkTP/OYF+uvIvz2eggrGCUUX4TpUQyPFkRN0I++tqz5y3mLQeRUG8VRx5Tu
8FQyzehpIPK7yms6MRP9lFKbt0KqxSThgBuzJ5xe77prr4vkNxz3Fb2M6wiL1kSpSgMHJq+5THGF
byCuDTMuWxx8jl2d21H/MJNpYQfa71Jq57oNCFM1x7E1X5p+7mBF8/WYqY5xpr8pewZVcjDMKAbr
fjB3MkimDdVzBxktO/TIWVdQ9F0AgZPqLmYeHIuIjiDK8wDm7QeebB6bF3zrHcv1ejJg+oZrYyEW
wWUTeL/DPL6GGY/o2d3SdM/+aWw+hFv+1arsJ5T5ezIUPwH2/SElk92m9Ys+KaBnUfbbaKoj2jVc
chjaWb3KsKlYDXnPEntTG7WfZVh/eaZrbGTY760YcTHmNa7cGDJQhHZYfND4uTZJaustVdiJthty
/sJe9DpImunMkBdaPDeufgkq9bcjUejqOdHfR4qJdRWxJVjBG8dkx4pN15JLPDEb1NGfTgHcyRpu
oNNXPnxULaW6dr+1QnI/3OeGIPLrkVSaqpNH6ixyV/E24P7ngtU72DHr5lgmt5m8Ey64caUr7ZMl
h4dZLcrmwxwEu6FIX0KDCP2s/hSL1TW0qY1wtTNsdf6cATc0Zsc4AthUNUdbhrjDG7pJZkIZoFpy
PfOrenquye/g0CffZH5iPzybFnVkZnrVQDetUo2W0Mw40Sx3mkgI0fBFwDzekGzf8jC1t1IInInG
l3AMQpa1jWpIpMJmr9/WrA1VKyVIKGfvWOMxFGG0qRzk78lbikPslxgzpAvQtbDLh9dnt0YX+97M
b4FsSArl8oxtZdM3qH4z7horwMPXAoJ3nzZw4n9C0NpF/0RF1UiFjzOhnNTNycmBZ8fBtKriDCi9
hraZ6tljeZDL4QUuATECWk+qBCBqEv24oTqwbd/IAYvG8FwGwRsi8UYP+quBD72t+RgnVonXqjQv
Bjs2+P3nxMw/tK4ifiMeIu1+R16K8blgobw8JiMtfuXCsyZQQLZswzzLHEH8k6VTgDu28F5ZG7Ms
VOsxi9e6ByDhx3GrXUyBuNX+GJjhLXhH06ckLDbNDSdXhq0kIMumzzeEgptV0XscBXuWhfw0RfI2
2uE2Wmw51XwAFZh5r/WUQrty6aA2Tw0X9Q4au1lqO48PU16zQebFmNNH7ZjXLk9eLXJwM4Wzmtk+
VRwkSsPvkXkXUqXH+DiFL1q76+p4bznec421k2YSiIFTyOWc9uXyzibtw8rgiXlBuHUYpWST33QR
fagQZdKNvqNWqYOXVL67dNharuZjMPW0XOdBU35VrKfYroGQKtiZcQzbOWvGQO2wg/kUQvzmqyGb
9FUK+ytXIwZQLu8aagA0twebQ3ikTk3uLCdkwV+LUzTTWZJoRxT/V6+qX53WGSGzt8cohZ8q6OoM
CHT4gmVNYTC7zmLqSP5C2sXVCxxhW+S028mq3pOvwWEy85Bjx5g515w3/GCOZE0xo8kZqadYvDyR
IGKkRPDLokzGMqDelpTVKzd8ZGw5GgzCelA+U6XGh6AUuyADiAJdK5uJxxXxug034/9BxDiVjxmO
cDKSV8curR6TP0ERfFHcdUwN8ngxtQJD1s8n0FnrxO3JOqyxto4UStcvXQbRVOG/heZKGSHFYoVt
LgVja1HFeM41yKKm7HzDRM9mMVew5gnuBj0S7mtJDmmT0/Hqpt0P5IY1+6l6nC6I+3zt8TaYHiC0
8Gki4Oiyo0zE35rjhh5CgJ6er2Y0lKqWB5tnzsoZzD/2NCyQuIaaHhNrUz3ujEghWgGcjNJT+y67
4hkB+Zjl9nPMzGs20UO6ydkm4RbNxBnln54YowxetQ7q88AGlk6FQ2pi3+VAA2JqUYU3hgEKFiy5
dmYyddNVBW05N/EdpQPG+CWi0yL1i/49EGAVuGZpJ8H/hYnOj/uY1nNcJHXFUGrQYdPW+zaHCtD0
7VGr4FXppA4x/zGUT8ciJgHFTjnHRC8RMKvABcil7QIU53ZEkPXejVbb9t4f9I9zOvpUJ3Aeue1b
SlZcG4nnRYCqdH+mIFKTHGYRfDeVh6+RPu9nItJT8AwEgIVTN2dPpjNjvO1iAiT9exeRMihJ8LnU
kTyFERUvYKefqh5rXmIkD4qzl0wv9e68hA/ZSEJOlrONTT7LauO13bFuCgYU8qlH2/iaC3uPoVzu
xtE+JNObOZcHCj06H5jZM+xvxnxsHlxyTXoALV1jEbCPeB7ZrTyS3pNzvHba1yw0D60XHaz0pcUO
BWCFVX9PZ8NI9gobQSvSm8uqps+rXZbgjwPKzMdV6e02YilGZJt4oxM+Zfl8UOQ90IgO+sL95WEt
fc6ylr0WBsXdLI2r1bwpwgXez2TzBUCs/ksh2BGbxSngAzebEV4y2KXWue4vpQKMypPQDBa2ROTr
9q8m401jnO2QdD08BLYAGMYjuicKOaHm2lOxHvoHNmTpfGVSP0pUwqgLXyYSP5perK1u2lcGw0HW
b2VvbyiVndDLq4h+SJuyUQOqSjpdQXg8UwD+EvATdIiuVppuXPMk+VDNjBZ2+8YlmjAmxbLxN/TL
XSArOn7ZsY7R2bEJB4eZ0RNrtk8MBoADawYwI+Zx3G8arp+F1u34p+l3LMeWxGW4idIvVD5R9GLV
9toTNY3keOdDZesps34AIBC77VB8S7vlaBhOee3cRiF+55V3o5fmKNuCJjggVbPJ1rmsPwwlzxR+
UjoOeIeVCQhx9DyHxsPVTAyKt5CaGSKp22juz7Rvbfo+2Lm2uKM5WuQ4xE0nyat3ZbCR83dFBtOp
5QOdiMS/Hv/GqnFQ8UAVJc4yc3zuRis75X37hbOAtzvPxlUbhRwGmYspztjoLIKdjlhWK/Bst+JV
M5hsW+tPsii1FNFlVvNoQA1a9qwz8RPInupffaV/OHGyqVtrYyBee0lKKFLsYxVzgYUB7M07isD3
ZWa9OMZ4aO9T7s3AlNsbNpuTkTHUjuO67dv3HLWDqneeOhV/qLA3ZiM+gFXtzbkfV7UebzBIPtd5
yyjRXLKIh1A8tk9lMcO7KNtT4JFbWlL1rbXGTXJvoTavCLrfJQMBS94gYk+Uvg+R+QCfycijOfnO
YjGCFxhKJ2QcDMRH9AFr46rg1eutXTUO+zDSE1wRTP3tcR4JeDgu3ZBNXk6r2tXvvevIfYwP/NzB
TYmIGBEeuAnIKGMG+qCAdIPpqkiyo+5l5PyskyqTL3OQLxOzhglYWmUeKBou/nGWX6yO7Zgk42S7
+V3f4Wlnlp7FVc4d8QK2X4X3kxrp1pqzapvm6W6Q4jUsvx24p8Ijw4uFMKKp1nar34aiHxYPIlmz
nQMtWGE/Y3yESjp949DZVKXLJvvctJ8aOPTB0Z69hlq6zHlLZpfPMWpYBMkC40+7LoTxlaSgprC/
rDn7WUc4myZCuxvtP2psG7wNUDLMvHtQ9c1VlDYYwRNCt4xLqmufuOwqhpG2wZT5ZEbsrYUftdZF
dfHGiN6qZtqwHIec/t6yaAB8jDE4DoBtwwyIduVwTrxoy/jvO5jV3ey9Cn5X+q8yJZ6SxsXLmJpL
z+um9OhgN/MM45HO6KmzmuRpbW/74OiKiB043ab8jrScWt0rkM3Ut3uMrjYXwKVMrrUxJWZkalTN
Xl/hqTOdI0ukeJNyndCN8gBI9l0ojwqhXxoTDpdx7TWNBm8bUz6eBcFf9ogoFlqHmRmEHvpdOj8L
M/rj6t2PW5FvqxMLF05CxdGyLKKWfq1JIj0lEJepmoLVHM1/0yZE6BN04N15LgOgueduuNFqDfQS
/ALFdRp1dXbFJh2Aacn63sXOAqn+RL/1DX48qmFDpln5ykr9KyvVWpgrkcdHSu3WRbpUG9zaLtp0
fXRJbfdhJdk1x2cHFe07ibn8ukw1LN2J1SRssGFwnkabIuggsZEn63YPmhHeU3SMa+5KLX652Wbj
3vziLb5oqA8Z9Qex620nKpuY6VwSdaQGdvA1tgHYdpNlV0tGvXMm37YvWB5pqsZCOV8wNjJG1Jsp
YraM/6Q8/5OoucUFEHoPqys3zIXuikFJN15Qa4j98dywQmJ/A8gyb2Tn8zyysGuB7nszR2EKWyVD
1MAGSe6tKs55wjYtv+XaeDQz68csRowWzL74aYlkpeklQFM2p/EoFGJvFfJcrwGo5+68LUfxs7TD
TsNmdN/dNNjNyUJsMA+SPzKFUjHApuHm8dK2h4FINmxmBhflq7Ddp9eY4tvUj5xLzT2sTSvcssMS
j8Z4nBxKJfY6s2KtrStgKFpFzv21HwRsn9zvEo9xxe9Ln46+KW0OdIaxeepnfIztmmobRv6KmvJ9
HBMJmoNNO1JpTpVgBeh3oBaw69TaQEbTcFypiKUntvdujvb0ga0LU/mDpREz6HZzszZCe0OwdKOW
SQThSlQvRtntesuvBxKs+q7XC58oaI0iwYm2EzHewQxqBhQNkhi4d14BnPCB3NsBvZm6szbGiWyk
2jb5sJv0+6g/dfyxJHZpfYcwjCEhAB5nU/ZJ9sv2vgKKEpIC59fg3qr+FLjgFdV2ihUjxlcb54fM
IQc0x/mlhrA2KvM1ot1UFfWF6Xwm4FD1wBloUV1gsrwCvs7WuEjTXYYJ0ITD7nojHEc87+KvKpSv
xQ8F0/U/2DuT5caRNUu/SlvvUYYZjkVvSBCcRYoaQqENTKGIwDw5Zjx9f551zbq6ymrR+97I8sbN
UIoi6MN/vnNOXHk7rhhBhS0hTt5os3nxybLQalYL+ZgsYu08IopYTMrEPxT5R0utsNdw5etDyEs7
JXnol70+af1bO+RXRl1ALHcwh31L0GPvrq9gnxBl02YCtNOx+tqszPnBHFN6NYqflahP5vxZysXd
G3FOyCBz76qgEkDa17piprNWr7NELPSsO4mMT1FuXaIpCiKp0fRo0LDh6hbtfzjCDJPEmbrtfhpu
+mS3uhnMA8tRs+TftseWHzc1AM/Kw17FryB425ZRl+Qwhuvvacq7aBcPcXPqKIzeaAhADeitl0Tv
9D5/jQlGiXLxIQUIuC+Ji2K4yWUvKr8nN+Xu43L4xuMKArccxhJNtPUXWjingICWaGO7fdiLGZId
gwOq0boYQdYQCO6sj6qOEK0jezd/07iORWck2ewTvIyImTJsWD7ivifgrAvn8afWXwXJw43I9w4h
xTlSieUdrP5HnbghNYnEsCD/ji752SmTAkGYC112DQv51e0f4jN1PjhGHBNuQmOHxz5tFNGQMVNA
4NLi/brWgclkKSue9bjc+0YbKOspwR15Q5MyhbHER2xHwwv1aTkC5TLVLG9VDCpmFiRi7Cb0KQda
IBeYRbMoI1hNTRK9ZNmUFriW1Nor/oj+ko0aEXea9S7c7jFOE5cMaZDco8zpHkYWlWTKkX3akbub
YTyEHJM84oYSdC0l7eI45eqo5N5CCb8WCrCnpGBbicKRkoelEoo5XxGN1+pGELWYsXwlKPdKWnaV
yLwouVlkdwf12VEydI0eLZQw3aFQR0qqJtsY0VrJ1/XboMTsUcnasL6vEzo38GAcLEr6FkoEH5Uc
nqKLL0ogt5RUXqKZCyWew4sWz4mFVwBZncSvX8s/QruS3CPrRaDAO6Xn/GnQ5DMlznuo9AlqvbCD
RIn34FMxvzEE/QFl31ISv1Riv6Fkf1CTr1mBABpEgP8PGqAgAZxWe55L0hGkQgi06BkbC8uiggsw
W36WCjcYFXggFIJAnTvdFvLqKzghVZjCqIAFS6EL62NRIMOgkAYLtsGBceAkrSzIQJn028jLACOD
ALp3ICMiCAmmESqB0/wx0H/OWb8LpMIpgJtQ5qjQqyAtUoVc9Aq+wOmC3aWbXkH7iQM6+hjLwpQE
RYVtePAbvgI5WrAuqdCOEsYDQvJkKOgjUfgHmHJ+zRUS0io4ZB2/bdPHpNORmL/2vyNBbKaeEepY
Vfu4x4AV9ZzX8+SNKlkHrIwZKYBZga+CvdqcrNtA5V84LViYevmSKIjFUjgL+cFAlnl6yqKYnEf/
t241HMSaEggml2mgu+OjtCuHMSWojAszkyh4xlQYzQxPQ/CEFy4KsekVbEMTIEcjBeDAM/IYZq+a
QnPAsUh+JTPEtY2z1GvKXYeF5SQ2tvVASn6tIB9T4T6TAn98hQBlvN19eewUGiQUJNQqXGhW4NAA
QWQolKhVUFEGXTQrzMibQqaOToAl50+kQCRDIUmWcy25znYKVeoUtORBL6UKY+rF86qwJgHfFP0D
OinkCVXK32YKg5oV2dQwuAwrGCkSmXTG8ogdEVyQwqhqBVQRmbEowCpZLym8lanAq9Kdx00jWUiy
hbwyhWeVCtRyIbbMZBmPTbVv9M7j2QPqMhXetcB5tYr3gvtSjT2+1Iag4znerRybNQWJNX12rhQ2
ZvdduxlsjiosvdwEv+JSh/JUsFmjsDMd/mx2lwbDF/FZqedFnA++tZULcrkSQWBt9YXQNIFjjpeH
KV63SPhoc8EUhcMtidpH5uK//Lb8lG5EXmR/Ljuru2Wt+aDplZkpOXd1Qqh4lpEoVLv9rvQZWlkK
uJOkbtVLSbWvD+W7TCVuCzlTLKrPe/jlbeJMzzRaGFeIUefTIczjLimeYNa7rqFfBbgoFHQKBDhA
A64KCyRdZY+1hZuVQgYl7KCnIMJI4YSLAgsHCENLoYYNijXWQoPZ1oXokGFrlzzw45w8paNv3RdD
I5yzwZU+8Y8b/P0+xRQT+U7MlUglS8pzS4R6MU1kgXR2CNzcbScFR+YKk6wVMNkpdDImBK1jOIan
hd1zWOEDrJVcFIVcmgq+tPoXj9dhKSgTYARV+MesYM0RatNQ+KauQE5PIZ1qEfAV5KlH38U/0Cf0
p6sw0BQe1AXgHGc90FJw+R6beqBlWHA8SnVGhZN6CiwtFWJqKdi0lcUOWrwMfNIbmOz/qHQamvP1
Zvikpvj9Ww63miuA1ZT6V5tNCDBRWodk1uQ+g5phsXYN9KsLBcu8Tb/Yr4uCYwWUrMkt+yiIikvs
TgAWrvZu0iidGTpXg3mcKGXo8C+ODfkEisSlNNV77qPx7+JjOuh9GW/M1uTCAb07KYy3qQ65wnob
Bfh6CvXtFPS7Kvw3+gcEhgjOFBrswAj3+YeukOFBwcOzwoiZnTq89oHWHRjjyrVeW+g8LC3OoV9X
MMZetXll0xy60zihnwPmO6SJSYUyN+qL6+bzZbTGv43bvUUKdx51LT2UvmmEywwVyHPxyJPlSVRk
q0ZGmR0qfYZYVRC1VDi1JCBQ4dWFAq1pU6AuTsHXusKwXQVk5wrNzmG0GwVr+wrbxoxi7Tp9ZrCs
oG4NupuLHY0C8N6DAr89hYA3CgbnCrMbBGuaPzBNTtIBccX0nhYD/TKiwW22HeiGcf6Dr/yWiOaS
zTVClqxA0CX216gt64uYqQSjSQRdKhX1eSpvg4LYiZnLdhB7wD8KcS9g3SmSWIAjPukk6M+1Vn7N
6VH0qxswAkPPHJ8jqPlG4fOYc5t9opB6oeD6obq0CrbnBrevoO+XfzB8eHxbgfnxDKI/KFh/1MH2
C/j9VYH8mfHlKrA/h/DnYTnTyyR2Luy/q0wAGbgnPsAKB1wJk+JyLbJ7wp6cJsr3EVg3g6Hb4sQ3
VxkM2n+sBsp0YCj7Qdm33q5lGrQzUs6/1cCm4yevubItRMrAkCgrQ65MDaOyN+TK6MB1mMAgvA++
MkEYuCFaXBGZ77NXWbVaBNfttJRMvgVdLvmEPlY6hYUHnBGXyFhcUpvk+jwDidH7kSHu/ANrDMtE
dplgxnZjQxBU02akJlf84co6v2yNRpi7wkmJjOhjLB8c50nfyLyr3fjh1MfgwebLqIwiubKMsD7K
U1+dFw3H1FhC9qsJx0zE5TKK4aWw3EtOv/PBafp3Y/5MZOo869MPPyGrUHQS9yiJvGXhHA0/mfYF
HVZcnbG4mHhdNGV64ZS5bXHBOMoOw+tmpR2wyIjBJ/5Yoxa+oI1l3xsSwtgnM8/XV3wk4wwTpbk8
Cn2xS1oSWTVlx1mUMYciNpJ+u0sC4LUBS7H3nuBajgj7tgj7mq18igoVdUxKxCtJK4qSLdaTEfc/
ZRnhCxs5u5RwHczJm6M91swSC6LKCyzUJBXvIGf8ZwPvtTqBYS2tsaEbc2p/tnBfWCfFGya+Jxb6
nN2NiN96Mi6WhC8Zm5YZfYavbVh+GridLMP7USv7UyWX26B6t4iceevT6cPBtU/aCzK01fC7zlzm
UbOyVHnKXFUpm9WM36rBd1UpAxbZAUHrJGzvXZXBsJtklTkssv0YCoI1AddQjVwKH5OHkXpJkCto
j4cbnhea2i0ww2HqG2K+FIx0+4z+3MVpcd6nkLxcmoLaJvtlzIyPkZH90YkM/k70PVcEbBaETOXD
jyIx/hIVaiyDt3XqgiAht3ysS54yTWGoNC8j9wW2fBR1IqYpIBs8SrUL4jnY3K9MC+Lc+2DIDSg0
khsUWXV9nTDzlbg1MYUnRILVK7GzRThwn2HcZjxIXQQDSPmpGygxIjbZUxPNX4MFVRoGqXLPHPaT
c66/uEnTPLl2t1yT9ry03K9EbOKqnmvzOVn4wrLAnS//8quuPbe6MN/w2D35RsQqTG4AoJMZ3SaD
Ua4kF/iLeCM+6IlG7Puo6hPaPDrwM3r7uiKGy3IsDOZLE4HHlCYtDmZEVzzCkV94yYX4+n/90//5
My5I83kGQOEXdvGQtHkju4O14OJiUeQ6lnvtcp4N9gqd6G6GcTz4sTmFozUtOzedjaMBiaN18FX6
qF/dzq62eioNAoODcp7t3WAb8kK2yFclVVUhFocjhIyOinDt9Sx76AjRHRl7GhZIDsKkG1utMx87
N93mcQ1/5hgNGQJkNvfizZ/pW105X5cdTjZS4zBxBTQ2keiSkxURjVQ3GLXxtmZLy+Ta+1R3/L2d
gkC6MfnMcRfzg63bBWfUtRSSs/YwLleMqj1e2PXUtLNxornzaif9fNKNFjeQeJbW7D8NU9WSp87F
wfbT5mS48843s+G5ccdLl1bonjqqNnFOmEFMAlSiaJ0vNJPcYqQmTRjXMbe069jrm9rhaIEitpeV
LZ/l2B7HEnV8rSstaAzh7mPCT5lpiBUgzrZFHDbleFxlH7hmDazB6HXTQK5s4o7CT7cm9qYVpDSU
lkNoGlmQp8yWBNMaZiAcXiyJIiOdpkzVtTQSO81ciMWK8j7UcjySluPZpHBWh1YUn7nGiTpZpHsw
FyqxpgvF4PZ5LjMfncW7NL1+mOsow5d4tBwgd0ZmX+bw2/QLjbmtPjGHaTlqJ9FzvtZOyNE+IWtH
ReMkk4Ms3rxruh4DSoLk1iIy9jmHiM04tu1zxGyC4+Y7nsrpKBP5PtPwduhUl5jbzS2jl+FTdJwG
4gQvZnfQ2857Lwu9ug46n2J/YDhdxemjmp/bKiblO4u1i0nwS4P8hJ7gPGxSxYKazHhVYjUw9iqZ
qDHMJqqVRFxOmNl6dbB8uSXk5FC4z46x0q5cgCFoY0G3QdR8rFP6B+N7UBvci03SHTAJc6+U1rdF
b/SmndIfBlVetqX90jr3fWLmh+covy659u1r1n31m/yQwMtzMHdebM47uph2DpkRqFuoaUxltn47
GciZ2t+275WDm66ovJMbzv9FHvGQ9xgRxxa41VyIJHRda6ex5G61QE+L4YTS2W49u8Q4m7C7xge/
ntPQX0Ffkzj+iu02tKlmD2xZEleae6Tk6u6rXzQXqspx2YEj4xZhwew0TsJND1AMiJKuVFUtH00p
tyvI1dhZR07dWWxJGP/K3tkM77HZoXKmjYaHrftyRjOIhs4PygoAsYLK3GTRhP9PKnmH20oVNRSi
8jZI21vxvqHAt/YcjiRSWnS3QWd4z1kyP6C0p60O1N2ANizyNsPkWuqNcdctdQGbyfSQudh72ypS
9un3qNBvkjl3lw33xU6Y6a51AhFXfnBH/u4sWi7MefoRdyT0N2v9O8kmD+WSq0dS3Yx00G80h80i
yFyogoxyZdK5BKkWVgdutOF6tRD6IIHFKPxkdDmFHORmWuaoyXYNEifahtICoYX0ULD/m6OxIR9J
hInrvosoxT4x4KdMFiYs42pvMZXtaiZLROtTEcbOfZvKSbz4Pc5MfN97zcCfnBk3r/AZXJW0m0zI
fiPXH7fKsXvE892OfXQtIzt5bn6scvmTt4nm+RbUiQie3ZI6VGM506EtqpfKUhnhqd/twMBha+Q8
bKWcMDomEBWzUtkq8q61VE3JGFYJ6ZHJrVLBa59a7iQ5yIqcaiINWyJRzb054ddtzIaYB4dlONHq
kzMA6LYSXYO6XSgwetaKISFcist3YKX3KnUmJqLGe8cTaA5E/XU2dv2oprBXhyMe8uKPzFvaeztn
3RPgR1GoTgBb9kun1GsXJ/nnyM+POJHtoBMI7tfSWwxjWWuESwTC65hvj8VRiMLYC5M02bjNSWyU
zaGJauZ+ormSNqoYdXOrV+YcJKckRfkv2gkEmnBJPmPurZp4PRVi/8asuAQB90xBUvTevpnih28/
LaCpD88iK5s70oUXN22MQSY7rxnra04PBvFqGEYtDr8iy0PGLjwIS9Q+gUYB1GWXMdO9+7Qi6xBj
4WCUK9F3sbAaTTMfK03nlui1Dlk3485cc/eFD8VmFpqPd97jEaxg8zSfpD1E5lzz9xqrtrdKsbcH
C9iTF3PrNADs5QdJRA1FFSTRkJ2ShBTAKdM42V2p3h4t21zuVAjassgvEkU4Z7P67TBq6kTnbteB
SvP8o6+8G4EcLO3tW0/SR7YSF/Gz0ThOI69Fi7a1iFWVtPtyPGIt1cjHZxbcesS3+jlBOV8y+iIt
Pllppe1EILj/a/7fqACsmneeP5K0tHK8PeWlG/S0lky8H5b3N5IPYdGTU/8h+mGTl3ipIhJ9ecP4
ZQi/Ps4+PTRdd+riLExK++wSCCHG/FQaAylO6bZNuuPzULP/F17Y8cLHCAWlhhQNwQtcyOxiee1r
e6u719Kzdj6EPwHENxvuI/1p2u3O4XYJZURXivnpmdiZFOWdc0mym7cuhunItCfh6HdCot9jujEA
E0jXrZxvY2Ga2Oe/NEueYjF+uFAEK9P4bEx+V9lAFN597OtbTCFnOuvHFZi3zOsX12e+6sg/ozyU
8j0vvvX6QnQu7d3vcjyPDZHVvvXeeG6L0Ri9qIrvBmZ4P0EHx0ZdQZ+QY19kYM8QyfQyd+JHPcSH
fIhCGAg6+/KLvuTBkpME2dJ1DGZjBclAQ/Wommc+PECYLoeXof5cUsDkiz9T2t7jYuDSlW4a3ThY
aXdiDnDCc3PtEyRPbV9O9VWZKGy0jJSABz4vuL59rA1QR2QZwSU8dRxH5+y56j4q79eq9zuTNE9S
pkitT81okzAyNNzoJZcMgHt6GoWIj0wj713RnGybLIiXYubQ3zpKtHaYGNJboffpYVj6/UoR3FbP
3M9e9GfWHvM0ldpTleAPiQSHiEErFfx1mH1oq27F3CrIFzXRL1pdA51wxW+rMPnF2QEXPmIjLzpC
dI+UuZLNblm33jR+uS1LxuJT9IHE61rjuZE6uZLlVwT4rfUfDkeohpObmVxdm8yAhoqHVGkmZYg9
nKBNEqrdkByXsHDtz7kCdDY7nLJMORbk5GDQq49YK76marlbk76d1LGEq7LZFb+0ITuJpbhknX8o
DT5YI8xr6j6PnFBj0rrNLpm3fgqAlNqHSfMEQikrDlrgGXxo4LCOiR1oCNsHSACJ42wRsf/ctw1u
1hUKu6c1QjrTkT6jXS3iE9ErezyJN6a0YQEF5pTLvYuST91f3oQ3EOoHvzQ55naW8pqQsN0Jjnsm
czAyDg4kjqIUxsdmareNrf3Q/O6vUQKMWsRT5Uw/gSUV3SLbg9/aOxcCy0w7kn2ynetocKtoHLl9
6DrWmGHst8TdnWupHauxwl3L/RZrgla/le6J+e25JzqoHOJj5aQchpFsh7y/p5yAy9F7tyrOuT7N
85IU/V7aH/nynVG2RUTD0TGRF8l7iIzXSE5n3QbMXbSf+VwyFPTIRIgf3EE/aA0gW47Us72eZBdw
x21JayR9EFRSa4Q4AbsKMk0Xkh6captn7sm2OEWO/fiksztuBZn4Tf3Vz6gGfbOondzYii79+A9O
vvu/lxn/j2oo7zU0Qfe//qdh/5fGQRt6irpBR1gW9hH1//8Hd1xdZOaiokACVKn5UGRvMbFaQRsB
a9XaI89T8np48xn9+hRelslwtRqPDiGfJ15f0uCfH+f/Wy//e+sldsX/3npJncn4lf9n5yV/5V/O
S/PfHNdxsUmifCuHJd7Gf3deGngybc/DgA1Ib/nC5n39l/PS9v8Nxdyw/4vz0vb+zcPQoHu2Y1qo
Dt7/m/OS7Jv/9GyZtmvpqo/bcYQwODf9389Ws8beOkryT01CVjYyYmpJC+5+zjL3qTH016xW18Tc
nE5tI7cenbTEMiA3jt42yXv/yTI4ZhYCkmCt8/LgFvZryiflMg3jh1xa1nR3JQ53pkkb+HrdtJTI
PXUWLMu89Gc+w4LTWmoGhXDrm8n3Z4pORdxaOvpJrNZe7/v01aBYRjllmDbaBfz3nIqj1a41m8tY
H0OvJcMCDepSFPwEqinX0caRLGt32latxalmwQo3zRp/32WY05uLfiBD48XTn9aypT3ajgjiGOGq
2FnFAGex+H/6kg0vb0lQ6o1HwUgQD/nCyi/IFFhpjdI5DEbVs11k79zZ+SYF5SFm72xlG+ucavrN
OhuCKZ6xMPDjguzkPbUiNrlxPcdXKaLimjYth32UvElx7eUyk/mpGS8ORtEl73/G2fAbqvZvbNXf
g1Xu2ry5Rn5yQJEMcbJcGXY/IF7PRUI4ql+/eWOJS0aId3Czt6bzoHWGb6sHaF4SgyDs3qHvjXFn
kyMXLHcwcbpxWCG5un1QePWQRdPzDgGfxO333ItHOQUAGE9S4S4phcVbNuZoY0QjpcwmyyTxbHBx
c5U/hD3cTHt5G6o4nJr3XmNaORTRbRQ19Kbghu/9JNos3zpEzxNngSfXGSsg+NpEbtA+82h1YTaa
FzKcTqnlER2aKki1sf8QQwm5pGknY0xe8qRACFzmFEYDn59wNSMU5J+Rpwsxn5NfXnJlCUqaMTZJ
pMynlbuXuGwZJkSnCX3uYJIMT/S1rXE+ouCRPIgSfTwOWm14ddalf7dl/3Olw8Bz5HMaGy9FTH3Q
qnGclMXWY/knSJ2suEVM5O2RlkK+CKf6tTznFRJLHCMG9uNsBIs9S3SWGPRPTSlIvHvjPotG6/Rp
OMbTN6Ee3SluGRgUCdcsbny0sTYfNblQyyQwf/bcJIFIY6OkAC/l3uVyXfNbYkUWah4jEvMX4UPo
Rw1hmh0bamtQNsHZAlQDW8hMNFRRcHjQmUUTn7RurFp8iswTxDFSaD7oVlhVvR9SkMnFwXQfEWXp
hoR8j/GLbeo8fyP7CPdKKVV6XnwjDpSfP+aYQbQnwbslg4FSP7rrhDGMbtbEc5+59dMw0SW/RU1f
6pTJW4UXmdZIZXhBRWKwArxFuFjXMALSJt7XFh0A5Z0HIrGLke1rDjN7IDyLf0Ulkm6cFK2GglVE
c8yIG7tvfraZmW2LpT0UKIz4OAd1E8A0Uuguzw5ETTK/oY3/HgmVB+6iisgRDMl41+78i7wnefSF
KRwfVMRwfzHdPzjcVGb8F3IWrF9DrGwzFzfdpCfB0qwkrE2P8AVpourb+TYrf8ga/NiRnEvLj3km
MGsYuDiT/8VyqnUHI1/mQ+zBxLvdLybUA7bOcjqhg30ZXCN3XoKvGJvUfjU9C9MOr2fAwL1Q10e2
Pgdo4kKwVTRklecWoV2ViTAtCuDaEKBp2nFIZxhZ3Y11RBHQCIVdMQUtVi/2rlf0xOZKrlM9lXmc
uWzOSlfPc8njYpbkyysNL8SLsIjay3Iy0wT8YKlesnjXexmlKrHJrz+tgUoGHtnWkO3e7Unu7XiU
Urt0uUkmCiblrlSPQJmqJIH384kIX5wiix+kRsak3sBl0eLyZfhA3Yqgm4mGpEqbCCWMcEZPn/pE
hlTLeK3pycDTaeQqjdQ84oqolfufq4klHvmSJre2o6GsEf54WohCDSJraLe9ToRIlWO05z/Wxjix
JwODeIHipqc/s7YbNwStAlQt/OGBMZh/aJz821rtS9nwmUxNOnirvMO4TkiSVROmp5fVeAfRgXig
iPyAXqhvrETpdBRpCvmjkzLIbOMy9wX2Dvw9QZxT/DelMBDF8uTU1b0QVRTGAzUB3gplWdV5FFoH
ckvsjQ++wP4a81YFVEyTQ4JF3dFb5jX5E7M0CpIS87Z02cWcIxJwiIKV9shcqF7lUwMolrGrBqKh
mnfUWky1bXuZRI0RuoaiKTFV6+Ka2dNvpLUyo4QqyhPQSr47ofiCbTdObqJGBsW9C2NaKscnrh69
os5yNn7Xy+IQdqzmGwXPUrW6BP55CQt/Ql1lNzCV1tNbmkVkQKrWP27l7MLUcJSDTjF1nCNu5/Cb
Usy/El6/JKotmOOJdMuYmrUSE9nkpN89VxezA76WbhJUS2HDFui7uadWhULtBdCuKg52Ax6Jhdzw
sbNWaaICE5hz9W6jatrtPxUhe4yrbMQm8IzGk1/rSp8E4bb7PHa/4t5wQ0+BMPQc0bpNGWnTjAzZ
FJmG1r0v3aoOJNeKsR5pVZWxclnRmKBIRLcT7VlOP2xoiudVvLHUImy3/LeK0cfTbPNZtV0nIUCe
IRW3fEJ/eHzdnNUY90OuisFJUKLB2Cyicpc0km7WEuuqD68T0OaJQMfRLMhHxc32619zKa7gUmy0
5k7kHobfnkUoMyh6TJmt2pIG8NztCGuVmDGbJl7OYwu92hH2iK2cDEIVyCsMbMpULpHBTwy8IG+L
EhqihbPuN3dx6NJymOjaS7eMvikSHudXJvTGhtdORpmgGc1VI1cSyDL/90AqalCVWAsNmf7qC/2z
HnEkSsKk7unansigBE8fOKJ1zfeQIiR5kt6Jqp9+VfAmW22htC7hky/1+bfeOj7UmrHcKIvl0e1H
6jljDLBrgqxdNPqeEhaCd+acD9D6FEtwf0JNCRIjnB+PYS2CYWimK/Ub6daBrO6q+ElrbJxvJnxx
IGtZ4Ylybo0D87vymGhkMF9JSf1RMCRE9UckLpDVGRM4rwtV5NhM7kmVfQGpxcE7pAd9ujyQq+nu
xtTMMAP1n54vf48jqHzkqeIm4tU3oFJoU6jtZYqdIjVJKfd7OsUrrQ/IQady19epZZg6qH6aMOgD
pmKCqDnS3lzwi2Qip4AuUvaA8xw5f1duxmRwPTFCepvjriQzEtWIRiBkh7ZjS1voMyJiIU/Zoyz/
y6y9KqDzsd653jOJz9k2Yb/xHYL0laUjpo7cYlpg+N6z7Sphu/vV8fH7ZAUa+Qy/R/5jgQwwrE86
MwogQlvcOOZmOpfH5LMdXvFGJMt3U14d51YX91+Z/SsrvkTyMcn7Wupbi2UjzRDRtxU7Em1DoHLO
xm6/Ro45tcQ4aH43MZOshJa93VT8bs3jZGAZIrJia5WhYdJRl9skmzEApj6AlK+BGzrka5WVfAOy
HGOwbund10TsNQvXc0z5Rv6QOFJ6fT2SInJF6SXGcjl4k3NM8nE/+ZSTqvqsJ+osdb4H+am82p5P
Nho+htiCHvZ+wEFy7kiyGhcS8kYROmYb9i121uyrX1o67PyAANNd6uK5IHfdNT5pt5mjvRf/ygYW
LuNT8zh3ds++Q20vpr+6/oV3vPXHQ2vcWkjthrP9fB+AmsaWztp0K12kRQqB+wZDfPlWjTFkl6T4
Z9z6JR18P0abE2jpbF0tefBOhcizQRXn16HQ0KD7Lb2KB2k+TRIVhyz+nJ1ZbQ/pZi7fvEFsVSqD
8D4qBXcja9MY3jZ/4Ro4rpuPFALQcuXOr5ID8Tc2x5uCzl++2bnUxkPtYM8knbfq12O6cqjgkJfg
tBLwYZVubLNo2bjaPc04/ywv7cMkjPRu/6WDqsXCNgTZd5PRx0LL2rRP10084BzYFskOV+YaE/NN
EltgeiEdlH0GIECX/BGUDG8UK9Nb5O/gmjn1WUSG4enxN3xl67owlIo+XebfD3JQOKoUw77Dp+xu
CIyeUThIG88u4rn6IHeAEJtJw5Z8i0GrybZNOchV+5q6Qv0w4v6RQaI/AbxT+ZPZYK1hdpzcc+6M
NCkdR9bsbidKEWreEb/Jpn4fCw6RV2pd2Tk3PfBeY28izm/6/KiT27RcLcZtqfdaZ6dyIloB+3NF
OWUgiTKu+OVvHe3KgaBzcYwyl8df96P84mGR0JZvTvPK0iqLMClCMuPb/GDJQ5MEOFbY3wkVORVJ
pI6Kcc9NNrQwSOSXATmHGpM1FOtNL05rvM+6IDb3km2aKKD2d5wiDP7J4PgoL6VHckG4CRINmz13
CSJ4jykxDEFf4mjemi1dxbs12UnKXEwyWnazoGoCieDSfpknQRnBS3EfbwXz258srKmzYd5LVgeq
HDH1LBLxso3EmfYRxzm0JAJ6Ic3WtOO1+ha7Ain9rLw+fhURoFFF+8zktxXYz8ywp5YuRJou5t3s
Y5c4dITkYOzPDi5A8HqgK1mxVNhRFnwmJweMlrponqTJ2EfGSfdYqri/tOuhbL+n+nf2s7nV6QH6
EeByRBLc2G9MLclf4jMCQnbAqEpkZhXRYcqiQ5LqufRf9IKMufUQ63GQmyceq7b7lRv7acLR/bth
x2btEM9p8WLRkZNXf7FwyUX9VGv3wbR0U5onnjpya219pgT1kBcvprEvTIiOTX+n0xEbKs0btGe3
3I1Cnj8+okn/wXMGVIvZZg4jqstINyrPUXUvK8RBO9T4aarztB4Z7yIjUr+cEp00v5RPKMQ1t6b8
ZUUaZWRO17FzHhwuhPt8wQhJDv0etda/Od8paIW7wWCBOMcBh/FzyJ1WFX5AXskdUSguFlPrIdRX
FvifMfYUDFfw6Oz9X1F8JdpNlLtaMSIPKpdAMcuf1Jdx+MPsSz+NdS/mp/id7mlJscwJlSHjAfMC
j2k7cqeKx9/FFTTIFjvxrJ0wPhD07w5ffM4tojXmXdKdLNRYWuPJqhhoCDtShwZzgXs2X0nXgD26
kZmdAhKa2+q7Lx8QnOQjmclNGpdlDNrqLuOgwdNLMgfnng9GJ+lf1o76veSEL0OdgytoMYkkZDNN
AT8glTFaRxJ5QDuF4N1Pj3F3caunPg2WrwWtE3UAMUNgb2Bxn7tnTLtgFLShpr6OQSrkkOE7sKnb
+omXxnsLCKg5mOyD1g2nmXPJxR0uU72vm7M7U/LNY6+90S/DUI2DK/1DxAnp/m5xnlOPkoqwLQBF
7pSRVzE6+skXnNHCEhZ6kzfnxtx4Yb0B0nvEJCyJQFvCatyv6HEcj9YQ0YVPf6y9NPzES/S09HAD
2tXDBU0vVRl4YKosFtXeNU+5dVp9KgfefXHk4+72F9Mgg/uQ73GD+TUJh7B/50l7GKzVSfrg+Wkz
GhO1e5FxKp1fkKRM81V4AWYLCCFx7N57fpdmQGGkbe519oNk31W7AqMiWRXDhR2CDylziJxozB4b
1MlmQP9Td5/yz9ZCLkH6QuUJIAwneEWST/AjBZr+Urb48/YD28pCXAN9YQz0tB1vCFQbwOrKkspa
tpm4rEWBc7C6M/+rePGSG24rtwqZrHXsMTiCSyMkb2zSNtF0yjlc4duoAwzeDE4K+8BHYyGJx6FF
mE8eQ6Ntz+oOb/Bp/nU5PFUbymjr8Vr2t+TmG/+bvfPYsR3Jrui/aM4CyWAwyIEm17vMm968CZGW
3gft12uxpAZaAlqA5poIDVW9SvMuGSf22XvtdYOoxci7tow1jxSTREU3JU8wN1u1y/1vPdGg9Eh2
xy+3gIuQk1IwRES1XwGz4xhZeeQsxcGaN1iipxvsE4pF3Uwh7PKzG8Z11FumotY6cnJP7Y52Sym3
SQ/vfcevNx83lrfacepG2CbuGnOHeSAX+wFPtFNiS19NGdnm1D564xo+u3s74bilg7fe5tuEH5qm
JcYU47Wet1VAQzaImPNsnKLwnDi/PTBeaArZYZI7GFGtdV9E29K6Z0Jn2N1U4Vfs7HnMDNjcBr0M
1I/ixA0eOXtazmW9RQjmDo52E+Ed2Ch9Ms2DWWKRg8B8jrHFBjdD/1ET18+O+GtYj7evSXqhJsnA
E0KY0Lumr4F5v9EdD+G2m48FAEzK7G+Xa6WLc8c9YOVkDugpFhd7w7gxraPRnZqJ1+deJM8Ah6iZ
pARm/OJRrDBLlz5c152b3FLKKart+Op6Z6deW0/8LsYGMxqAy+el4rwFEbj8QBaFqf0nEBjB00UQ
s8WrcOBtLfxVKJ7K9BigbzU7Xrl2sOXE5vQe+mfL2MXhjQOtvcHdsuNH6podRn4GmpIvAave4QnY
RljAA16kN2Q4EFDAEs7Ugx0l8Sf6QdUNPgi6l7XzbLXrTyQ/MXPvX2dfnLmmDzWPuR5XE+TBlYX+
BeXrkj2hwvB24rnhoOUJYUKwrC/h+utiuA2nm8p+YIqlMfrRCC+S/4UW0cGNlweLuEn36obHz8bj
srnur9EwQiri7ELljtJrVh57eXW9S+Uc6j9m+Eg2gpJzqmSpArXax4gvnl5n8WzL2xC5gZcXyimh
ohONk8gxjGtfVn1DDsv1bxmvmE2yxbOycgeSu5u4vxI68n5C3sT1j80b1Tp2N9XO+cN4QmzF6sEw
kGE+0fZE1F1ekvksNCWDNwWXR6p7jNucWzmiZnUunVPkwMVDz0HSCi8ZTD9+y9k2sR4NIP1iV5db
PiNyeu2ZjfRpMra5u0Ngx4jN4mzw17PEBrAmScH6WRCA/nuEaogX8sKjUGWFnQoFDmvhNsr/RHpb
8K9xntCOhq+LgPgHRi2wGIQPLOtF+jekhzE28znuceAQWViS+11BIcXBAezy4tAa4XC54C0NkOuN
yZZ/i28mf+CEbvq1ZdKRsuISj9DhG4hZy993BeyBP4Er4NZ+cdBgLz3Za1qUD80XQ+doTb913FVM
kM5nwTODyYzR0Uc2y9DE59aE09NACwMt4lxNQCcITtAwsifSp3zGvfYh/qCVVeD6qx+CY/cAJi6G
APkSvfEfwx2tt3w83A8200yCZkqT02p6Nl8Qnk848tHoOBOT4FrfQs7EIUFabz2ifkpgc5tsMz1T
o00GDWN8uOaSUe6riloQQqFkfMqz0bAYUCM3wQeLd8hsYfugVyrE56Mgn5QdoEOqTj2nhGSJDSJu
j4IIg952OmbWaoDfGN6W31gEjYeyBlJJG8BszWpqs5siq3jd0/TSHsOc3TIXxA6TJ8SQhZ7hgmZz
npm/IGdZZGMwy6/cG6Cf1ZsYHoP5iBmEvzzf2T6M4876zt5oNsGPad8sxISXyTrN6Y7hqfBITq1h
n3GP442RG1sGfK7htEz0b0n8kLwHHvQ4ci9LI/xAnTAQv5xLDd0WazglrrOTCwUSxA8VUzWmztI+
YkrDJi183jUQEDZtDZn02tc3/uPsLd+SR42zvZmquyHEeWK33OeTVdI/qv61RG/EO0vxz2+X+ns6
mEjQkzfrnq0+2b0I8eWPms8aL71boFZ4CqwD1tBVRG89Tlfn6k0Pc7yPCCnO7XvDesK8SfhERZsx
uFLiBVwDXsXaKX49IJkV6lWtaUPzgnXBnS1R+AwluwxsWMeNOXarDjtBa/SX2mtuAxw+ACSAmYZ4
/9a1t+3GdwAjDHOQ/Sfrs/Nvh0E91XN/LrmrBhhTDdpYLzWDBpY3BlWKke/NProXLo8PaI7H+Dao
urX2Ukh889NI+56ygrOcz36MV6jsAZoml7BOrlbjrXrZXeTYPIhsXXfJUfKyJo+De4gyUWrFkC65
+O/KW/iVYOvD8cHUqcKNtPGV0kfSIUMLYBOHR7KtmShlgazTpGm1FdSdrEy7owqvpZpsfNA+FJys
Dh7iPH+hbZZjQBqQkd51FhQMOT5OlJBhm7G7cdkvsO3QWClBO9G20kF67yXEPoztLnvY0MhvqnlI
L7XDRDPYJsanxK725Ot/7UqonU8uxf3G7oltxYbv1UMDt6hHUPH4XXk59XDdXdkRS02iZz1hSZos
zGHF9Cd0ONTps4ElSs0JLx48Rbxx6j+ZZjXDu5Ap1q6ONfolMv8y/rj5GdemZYjnJK7sA9QIg899
P+9YO20R+OSZHgp3KyaKRMupYscT//Qy5aUpk2dyAhJ4Y8RZYuMqtfNH1w7vQuO3SepnRV9IJM5F
1d3o7k2K/K7rqFQoZwo/UCbNvrb3dAfcWXAoKMQy98yJZJyjwth1KdwOZ04EVx62rbrwT1XuIi4G
Futll6oFJ+D6GSte8zU8SWqKYOL2BEzr6C7otb9VPa7rJGiTde4zC4PzqL0RBEz6NeQQ+1x+EyzJ
ut8IZ+mSS2kjbLGQxljoesgjbfqcCSYmTbpK1wN8Dpke5lr9pFElcAHhOeqykH3pQEaPCDDlYNY6
xWK4LjNiE3NGX0aFgloXWF4iRiRHMcFafuPsTcwvobMxG/9BDf6RJcLE3To/9o6iMyaKyMe0ON5Z
HnFPnCZuWk3ONN6fOjt5tVTJ+9ow81VCoR6WLdYGdg7yEk7Vk1wiuXR20ckjmtvZf6+E/Mo1diZg
b2K9bdLk4gt0b4PFHCE0JNACboQTiD9WKn+yokC6QnZnaVP9mWOHIwQHPrvdksfL7g511d8LB+pp
FziIuSxdjYW+ssxrwv6UkCnyxIEQMf3Nu6URGPsE2D707CKiCpOSD3D6aNVei7MqSl9wZz/H8HUH
zyFnMymSS+NMJ10Ey2XCflmXPmpf2b54KY7msuTEQCytdB6darflPDf4OA/ey+BxW/AbHrO6k++D
Fx0DYX6aMdMEpOUaQMEx1QPXIEmlJAueXZEZ8yaCUbJSrvUc3rlQE1fFmDJrEJ8KbBTbCFoRuSjz
7Ekjh5wxV7tAj08yDdCG8+k7ayjXljo9JR5Nhamlpg3sy+80s4qdGmt6CNpo1/dTtWvKjJmgQyMo
PEOuWdo/B0PjMS8G3GSsN+VJb2OygNlZajvp8ZJ32ibknBW7YRgvcvnZ1dj8mXO4n03CWVy2XD44
5tI+Jy4kH0c4sqHPYV8SE7KHJN50ut7YkbIh2U+/4HXx06UZJzNbZXco8M6pkbUCv6wAp4LB/mHi
heLiRSeun/9pjWe7hCZRJ7/gLI8WxmI43XW+hr4ADIfOpyjMQAn1yb6dQkASjMlNcnVym5xx6JI1
mdmhtyWfMZLvkCcrmiX7Oy+brmOPyJRSYzdwcMeZ8g7i3oqzF6Nwr1nmR0RckGiCiW+ppyxc+MnR
Dckxa2v6xEe/Hwg/8ZOZt7IPkVKm9Fa146+jODnIcBNqbx/knJwbBfeNGHu9K4z8zY0RCljpB5P7
AtaG5nd4ZCOjfpXyJokWWEVKVljwFK7cnm7dyEYtVgokQncXZLhLo2jRgVQM1ZIJiYpUeNHGHaUk
b0EyEuyaaU8wSyZr/6YMzIB5rG0I+/IRchtgGUMWXwovRd8hNw4RtQPEQeN0XjFYRHSZb2qC3WlF
mwWboUhGb/A/eWtbhKvNqnmep3KvTW9ljumjIaaSqz3CLn2xPO3S462azdSUcgba7nAl4IYcO9AZ
qGV1CqfipS1p8/CQaToHhG7E4ea4lIpOCEegom89l4WGsGJIiyXKu0y2Zk0m0G4meh8j+9HwjT+a
4dXm1h0wEhDqpY3IAxWROi9lo6+DsN4j3X1IlZ8SMh9yZB7KnYUgvBaek1xg/BwG8dpIFOAmIghR
w9LzRi/ZL0BXSJGbaiz+EDIj7cdlYUjau6ZAoUprDc+jeo5S+f3hmQX82IktlfVeRMBB/BTYUlKl
r2PKlZ/Y26boHVqFGNQyqG64f7lsu2W9x48uDzCeJ3qOrRp0JS6o2CyyyxDrN46QGTBz+Zn3/nNo
18apwyapaS03S2zEEC94ZEy2zY4MPZbv0ZHsjweSDjat3xcXuh7U1p/+dLYqt1Ig4krZHLqBCjLp
EW+djY0orfQ4uv5nQd/LgeVtGYNCLofmawoGzZu75w6dPLKHvB+m8EulISGRDH2PumrwOAvMVyt3
VYj5K496YhVls8mjrDtaTvjSWCnhrj5ADXJIJsF6u61IMa7z/ppyYCy5UraEM2fA5EkSXtXXOATH
psT4ZNfoWHnY36q87fYFjw8tIM1Rkdxo4qa+swp9N9v2xrb5olLYxj4EfYQlAiQV276wnTRQLOsQ
c0/KG4/LxwxKtFPjoQ8iUMOURlH/jtuF52tyAM0HJjd5909QGFD3xV431WsYzj9YKmwWLCws8FV5
WP6nOq3XNVl9inX57Vs4fzLN1qPOHnHPIJGkGJrIr3/ko+OQFB2Q9aZdI0vQCPSj71i6XzJTfQ8S
vl3FT1Kve8U60CR/S9xRYqJV0Ft0JJJDLgN743rjkx+yltKV/TlEVrQCdvlRYy7atiVCdTsNW2+G
Ptq2aLltHrBC5+02BrG7rYqpZ31SvAAhFAdbNk9O3Ye70ShvYdJwTtZfZpH2W475YY1n8NWhNZ0S
QVYlVgJK1NLdOSfSV3OkHWTRGKthKGAoYBlc5jX2NpBAk5lM98JNrI3gufPOZej9BmH2MNfjRTUe
phN4IGsiqRsjas+WgsWfzt2y6NXzuo/U3kFpzli8CBn+yYrvnJ7nbMyPYf0ctWW0dLePWzurcAYa
LypFszSJU3DUcmxjx8X3bLveno4CuYYBl3RIf+F4KH1gTWTpaKgcBnwlBcs5DNLhPvt0OjffDHFx
COPYgJNDfbIpPjzuvbZhxXA+eHYFpeQ8qt7ACmXYhUNRYR9+860aMtkYflcL/9MNhckC0aE1CbGP
KpjzdJGeFW7mlGlJaP8u8Lo75YcWu5A3Z8qsLYtRbpZO8OpV7m2tTfSKhKIJ/9krkFsbrT/lvd91
3GTi9mWOJOnd6UpXKBqpDeNipHvaNRPaMg9CSj6Ro36Htc53EYAESlj/tbXVH5Sst1OF3iSaZwhv
l6Ys3tNYXQc3umBN+q4NvR2ALGfFWReosbWDUhLK/kV3JXRI0itjWL8Jj2lyTm29zty3Svb4eVia
whUHtskNfYyIQcieo9tIQrBVJC5Ch+y6imp3rfh1tTx6STPkuBDBzBcUegm80UzCCc87MLEqeh/m
NwsSwrYNMHtV6UtUUOSbg0QwWfApyf5fmy1DrzjWcjniSzMjcggvFz/lmuYuwLJMrmlBKbQdEhky
5vlpbkZ4qT7R5orLc0K8GerJVsZ2x5K2wmgNFZxeDUKU6bQ3O/HYTf0+n8lltVAs+cXXj9PYPle5
OkU2VzbtsCzK7XZHBYcg8ABl2tw6RvUKKWBtY63iA0FXmBVOxP5pPaxINEuT5UpTe+e6zgIWLdPW
KBGDqpEb9DBwmfBjkGaj2Aur2PRJktyCDuWsipptbrCGkWI69UbXXLyBdL9SRrCZHRfPPgYZzcmw
aZvxS9cq2GMDpmsn8NnS5FV7lgvHDW8TTRJgrd28LU6BIsNe2FQ0NNnH3Ff+RpChS43gaLq93JlW
gZieN1Tak4lcEzU09k4km/M0Gu1uboILid36Ch+Ha4WAguLJqDsDeQhL7mdjcjapYk9Npc6pLh6c
cj5Ko622zlSvTWOgBnXIlnv4TWvBvePb+8B4SNt3i7c86kB0iMHQ69Ytqx3X2l0xpOpC5AsFOE3v
nC4pbgZUOs/Pb9PYbE80k2PIcgc0lVLuwb9djDoKT3XHqs1zvwodh9B9m+GQTBQDWdxCIuknB0m7
CULFDOkMiuEYMnBHvNLXlYDKmY/toRe1vw5Hh7Rkh9Bm0wfyEPnctZIoNk9Y0rrsOaw6qpTGhKud
nLOD6/WQ6pLoAGeTA7NyHkAyDAdsxwQuekF+ujBuRDj5O89Hlshi7j/EdiEEmPJgCnydpY1tKpnT
DDuxvS19dQ0EG34W4Xs6WadrtXy+a15LTUmMkPd1vW17RkUzSLhs2WL/95coRr/ZyZh1JJdHscvT
iyGcGfk1IV63UDTbthj3WWv9GSpg7FVb/+qAFq+CWTYcOJYSmfc7qwKMGGclKIKZPRbA8pinkpeV
7S58GP4kGx3cZGaz7c0WckU+ntIJ4nihmiPvyvrsdv4mXLp5CyiQm0pVjDqZSg9u733UAaDnfkwo
7oSoVA9huy6TWK5nS2lO5qG/KLs/hG7B/cTIUQSB0+LMthFldHkUffrh5ci3qUWo1KSCwKT0xFhw
ZGUZ3IZyZhWZgjeyywQXBux+B6oVWfToOCRLNfRyH+sXC+6kQVoE9R9jISFO0FXwJ07MI3ZA2nwg
kzsAZFwyk/QSAlmUVVFsqf/GwAtwbFOMrNHc2FFPEvkgVz4ofEd/tB2BkSHYu53hfrgCOaKwnQ+B
HSFv8IwRQx+uHgmfcxUSwA7R+Xordc591uJYg+m1K5GXsnxii0w3L9BKC9Cc7RyyFsbvMHv8/2Lx
NI1m/xgX4wGfPlMraXwenfpXkQlqWvVr40g/OPpg5mCbRaI/XcN/9XN0wsz2IKQ6NEzW4mvARpsO
YJUcU53lGEIpCR1s1fGJXyL+grr0VrU3PDUF0GsMWNcOk4AZJvhJ9PDW1FOxtVUMutRRAL2Ad6fM
KniNylXbpJc+SKeVNbLOc8T863pE2gnBp+iNDE5lV/5GAVfEiZfeLmyPTmy8Oq0D0hwnIYQVbzvT
BL2qSR6vAxv/f+93B93QDkFYXjD7r4VbnnyXmbhJEcRIvMETc04Vkcx9NoT1IWZ0j1wFxZJvOJjn
4Zo4+JOUar7aiH8G3AidI6FR1YuKiIwNyUvbMotNWzg7lbLTNpFAwtamKx6lORyWTGSgzlyQm9Us
zsqJ6YHLc2ClPhuSZCSbFVjEg+0WkJia2fLasWaFjlVYg0ac2Vq7ftlfvXBkhcJitXH4aPkB2kYR
8HGU2WsbZIeOYLPZQQwhAbfJDDYEVBjczQbOMzClry5aBaOWe/DI3FkRJ7fLXowyv+AQux/SXH5p
ZQUeLAwuZt79UI2aHYFd1mT7jGDishK0V38IpiuNR9DwA5PQlEI3nTIKGV3EQ4wrNMOUzGmI/fQ4
go7pLlld7+oOyouPYxKycH2ojeoYelruHEPx6cN6lhZ4uls3OmqkPcV6cPa6+iCXqoPazOatm3v2
ag48YFdcTyjDnHcypNQnHhwUDHgIW13PNWvDbBW443wqwp+upRqew2xv0WqxUoW7eA/N4iC5p9pZ
KQ9ZxD5SwXctEpfPrBrue2t8KuI5vPe9/p7/NC5hyw5Z4LWvnPvhU4dKHiguGd2m8MNgT14AxMRS
PZON7Ea9aJzZZZgUd5hBtq9aXhLajI/N1APdpTdQx8WdopAZqYcuIdW9+SRdWa6HNNE4bPHqwKBL
0mlfhwi9PMXkyDWucjZzopttMqAXBA0YHVVhgSM4wGxIaphlAp0DEI8sLCQ9/QaxAklCPu0j6viY
mn1FSa5wIFSDzJ01Vw1TbGubYdIrfZwE1p5mAxe7CKdEEDM4yIYPRkw6vFfDQwKyfVUo86Gquajr
eDwbVQuhHUNdkY0tHR0grYgLHdpArnQ5URpT5g+NChzkR8yrchpfVW5Ne1YH5rPRm+4CtKCnO27m
vSuAzMxsAYCTEvcwMAODXW+PNLxiu6ApGi9qEPx/Cd9U/fz7v3396yQYHXj/Ogl2iX++Iv1TtPon
Lsh/MduwE/heEn38uZ+PVv/7vxHsErZFe540XWUJKN3/iIP5fxEG80hiObaiZt4W/xQHU3+RAJCO
6fiux/GuSGn9VxUfgTAkAjQ/F4c0hERH/V+q+HxqAMEyTWFZLN+nMi3Xck3Tw5jM16Hxaynq+6eo
YWcOvms2Ne+bJfJJpqY9d0rsHJa1flnc9+gzXNJ1t5sq0W4dfFS5zCl0kBjntcOtsB1LqKr22puJ
N2D5nHxsQgNymFkp1OsK/4NAKEqsGvfkRLVTCT0tnZEpdfgZZ8XB7/otreBcH+DahoI3ae7Kq++y
9aRbEosbhxpwYMNz5CH0Z4E3xT0Vef46SiaipE8JYMxMQow7q1kON0bNegPMoDqAFy4yfBWQzBZA
kJ3eJxjiiZBbpHwdD5tN7z2EefkLKo6V+ow1sW/vnILpZcxBhbSzwR6KOohj1xufdYaCrjSuGVsd
qwSQpquky5qDe6mH5CrSYQ+swLlONUJflHITtMrxzj8ZRon2YS4YHmvAZiDQKUsDlcHvuB0Fy1XX
YBO0qoyDNEiJF+N4M8G6ycLRWv9/lPN/f4AlT86/foDxB3wT5vxvj+7yJ/7z0RXmX5Yrlrym9Ewy
mJKH+r86NN2/XMtTnu8SzpSWdHls/pHk9P7iYbZcX9rSclzH46n+x6Mr/3KWx9kXjmctz5r1f3l0
Lb4X/388vXIRE20TcYUvZApv+ef/9PTOwxhWbu2wmUJggeYmjI2te1r3DJ1jWajwB4ukxm3UYI70
8R6YAhDZWGFKY2vFZ1b7NkkOWhlUU5MrH3vB9gK3rB3TruNO1q4NaFHkJ8LbyJHmUxDKQgfNhEDO
jRuFAbS+dkPfBZiYSWOSstVdI4yDVjE3e0ISSeXrm+aNfaqL2LxIadRIBLTfoh2s4J0VGBzRD9p+
PBpBCxFUKmw6EF6bEH8bsPpX45GdIw6sVDGFOyahSK4Xa2hGHOFVSJCOgCh/T0dfG+NhTOujZhHq
9nO31PT+OJJ1oYE1LLCK7zKzlh1SdSj87AaBaOnjoc0Lj2nIet2d9ZOr/XvX0i8xxR2WFdEnkQRA
s4Lbap7e+H32a200EPfr+Dlh6MJnQ5dSP61GuC7bpT4ztKsdFE9gmWyJNlmD/fnvnh/TSAWhDucu
68Kr7VF3I8i68eCjXCGrl0nx1kblu5dUNG4b/TpSyBL23LJjNfu3vqKeoyCD34TQ5oTv7qIAU5kc
a+yP8NLLzj4V6sfxtuEcRVDq2d9144G2npecBdSKhcUKwcMhUTY0G0aJp66qswOhce7JNR61nPfP
WDTfVhA8jkbxK6jFW97Xn8TwP6Z2+p4QlLdddFSBCeI5GElDmmAkmrZPqdxTeOZ6clnDxIIIxAf6
McsdgEVEGbhAjhiHNTy6xKBsD4+H6ZHBERQ/9SV7gnkE4WsCX6slaJIG9SS14ElleTjvcW/OjOWw
iNwbuh4Iu7eLuczs831qj8cumcUxmjQOcYsCqJFbzKEMQ74vqDOgg1hYDoqYM2W39oEQWbuy6cq+
VRWSs+8dtM7tzVAiOXmeunNremj0nL73Yp5P7J5IFpXNHpgU4H1+rLWeISMb3us0zZ+FRPDSVgFZ
tgBnBjjOXjt2NXHSwbmUlIZsG0lVq5bOuE4UFJDM1M/NJcSfUeUFdhO3x5+S6NdhHr8SczCuec4x
lzu09YyzjagzZ82DE3R/nOS2nkeCK8geJdITnw+fDV8xcQzbhdrFI4FXv2vecp2/LZaa2qQllaUs
I+RIZjEPXuem8TfmVDebwoxO+X0Np/DksCrB4dPMD9VUHkIPcLEzTAWIZzO5Fb19X5rDVgX5gzUM
LzayW9LHYjvbSzGfVuUuDSgsiUaMg24pLlbVX5q6/LWH7hFFON3MMVsk4YLmSN3hoiLc64PrnQT7
t10cy5MhveKI+BcjZR6NwYlvIT7solE+RQmlL1kAwjiFhkK7EktJKg6KgleUpzK4npnf/ef/0WAY
gO16uNQd/B4d5i67KJ91Eb10IIUCXCfWJH67vHq2wvgnC9J8n/Sy/hupUiW+t/UGIDepCYE0b8hy
kSP+o8vwNDR/AxHh4pMg7Aj0cznF1FAP+4DP/KoZydc5o95krrjOlfvoewMF6R2hgKTIt+4s2VgX
CzWRhUYLPxVR+lr64Ych201rjpfZAjIdZeZHV/drosbVtv5OWmLiQ0mWMQQhLCN7uI2JRbWVfAm6
5lO500tHZpcvk56Up8MT0ICjQyYh4O0htPWJG1eU3Mi1HY2nKsqu1RTtKsK7a4ptQcQbwSHnaILI
kuMYR5laB7jyM/o8V1UGD59MZE+LU3pRHqi6ERVuLDpj0+G98/3uSnDzo48DIEMraS1pwjhCwOih
vMj8KbLjPwK1Wpf6dwAxzBssPZKctAaGpCJ2uk0k5jMh2xs7DHHcezjo2K52yyWIbSiZLuxAAke9
SL7mxMfCVkQafDFJN8sxEVdQ3Rzd02hImMjYjJnJ+jWm9mHSwT7v/HcP8XKtUoplElpdthOi5srp
wzuoS9O6FaCU8cqgo4VYw8K456LrUBZCW+tbC/MtmOGAihzjHuFNvRqJLBLzeoJN4vtjeQzChj/q
JVd6y1AdZgzyPX7HWABGDQw8CrbOf8fYfgoEVsgxJB5PjEEEn46Jt6vpbXjVvDN1nuFN9bHCEC08
tAonbt7dG3aYPBlddqGSicyi07IaUcEMboiGgT4yMOzYctdW6qXqcxpcNfYyZKJ7iwwcQ6gBrsfA
Pl2Wd91POFSM6NmA+twJC9ipwjsUs0CYbP1u9Iz1fZ1iuJJfqIP1pixbtHmyUIquEm6uegM88amq
SGHBAYdao2DnCvE2WfK+a9kXxkN1r7vm2WVPWi7TAgVL9ZifjHhM1p4DMLbnLQES2DxqwT93Bh5B
D669jvxXgDKG1ncDPzDPZn9xJvOrTpuDyw9/QE6I6eYod53ffIYd4M3ojMkFn4/4cEMU+TQ3XxF5
3isNqLX3H9wcplbuQ2T+TiC1HeNefnoYaERCtZwXwYKAyFxtJ3azTXQn4VFdc0CCVphfMWCskd9W
xcDg/ncstK6wnFagVrmbd7gvPRjedsQaAkZEFKn7yJ6vkkJACJ/qMFZPU4M0inclWHe+uzhxiID6
Gs1FjCO7IMV2pvBEsO6hCNSNk9M/i2Yn8uEJYUyeWK3uoDERrouObkwsNBT9NppxytANbPTVbeIg
Nc63soktFn5E4dx+GjHtEeJgk7wTAxWVUWpTQjsk2woQhVu25bGduoMXNfdaLydsGL2WNUlOnyuS
haIVBoS0NfQdh6NnaRYZQjHQoR7BH7Tn+9ClvjC1hLUFsgyoT+RLQp8GI9ncWhOlg6TK1kOLlgGw
5MlorCen7Ym6ApIrvGo3avOTCqPvZq4hTPV3tlt+Q/o+hSzHNjWOKD9ursZcPZRQbzZE0Doqtvdp
DbE/zVx9DNPqruCvIwn0wdL0zWRRvbb7zj5IZZyTnr0Nv9r2UAQUgRbetqZLiHQzKWRhuYy3jaN5
bHgLs47hQM83NpnqWT2z/1XsjaNfv6GXd8bUhek+fK+CfpObyQ8cB2ZCz0h4t3cP4YRyCnKWXCgq
HPZIy4GDVNZ3XmyQDPOG4OAkMRFFsZu8ditMLKmDL3duUPNplUyCxpA8XWWL53K0nAscBWpxwiuH
Hn15NDGtVDg5e6AZWEzsBD9QBK2L4CAkbJK6WmPMbIyBjJRiY1nWdH8N70Xs891V5bOgLhBL0jJb
4QY0+hJObmJ8lwXbvFY9dwCsk6bkU0ZLrn4JbQ+Hc5JSbd4qchLOpqsBktJ/+sxyzlg1g/p1CxPM
bhTtRkXEcGmLlDTGz1FawiDjU8KlH7Xq2j13cfXUyvK9xU+RMfDIsXocihj6uf1OWVFBD8HwMxen
yNVqlXVmRRYk/pZqjKhk8zWDLg9IndCUFibTW4UB7ZiUX6BlMwpN6cUz+fxS7NNeshyrVcUQgxHr
NJTTGQCsv1DtgUeF0c7pSXS0ZmEhAgL+aqpNYlJZOVrIc1Xw2tnYIauYjSf7kKfMEMQuiqHfkxHw
ljPJhUXbcz+Y087a+ONAx0hBQ3LonjoBoKvHaSmm7gOkLeTiJ9OBs8ACmRXaiL03kKS0nSlYDx7b
RuxRZ48Q5ZgSkkfmwRFiQsZuFHYDYBqspod4W3fBF2ui/DyBj+erYs0YxujNiZPHqXM2Sc1LYUJr
3DV2wl9iWnK6s/c15jalAyh5Dlr3IsMWL4FpfmGSGJqipDYT2xQgw9eEWxrvW4ek+FAfc7fBL0GL
VmqkV+WLo0zqhWY5vtATZEHCXodJf9PAhlhpj+sTO88dGGzviAf0QY+MLSuaVxZ9sd+EkErgJ1ab
3J6+Ymfh+LgmdepWykab3/cQ8HdW53QSF746mm0BD2GYniKRUTcQD5dB+CnuYXcLrK24k1UEIKYb
T7O0jk4FpVnRH8rk7J5sA8d7xOZ9kYCRS3tGpS6Gg9+nv51/5/jT58TnvZwzJGQ61VoFQCDMyhfT
Jh+l6GXZYOqDQVeoddMmSKVZ9ZQgZm3wL+KM9hocDB3w3npJ6zhXISiG1MUIhUc8Fi2HA0XcWHyT
6jhiBhzC7sYIO72dB1zkTUqZWRcVO4z2MQXExJWZdvrZ/+jNtySd0pVuBEyNPCbDVtHKo3NS7JKb
ns0mv8drOriQJ71s+TjkzOzDgPGYLYZM9GHOW5MXOvMv3Pvl37Ca4cckeVYNe+nUD7M3vQRUYJq+
/TYt/5lZ/AdJ57HcOnZF0S9CFXKYAiTBnIOoCUrhCTlnfL0X2iO72+7XEgnce8LeaxeMzDH7aIoy
LWBW+rgqcKm05VCt0KF7qkUiaGQwuRNjTFPjv9bi67QKbAWMBuy0IMNZQIDn1EG8QyfWuik2Wp8g
YYe7FdI3TxsTs/hkCVmxMHVEPMWoawhqOQUV7OG9pKEuonFHcPvTmdK1rLCa9nyhdo8LLkAuXsCK
oalgT8n4DzPJxLIgR4CSNEjvm7x7EDxN5WxWhwaLvTNmmBsDaOJ9MKJ/braqiYZ8TkmOR3UhU7HZ
VjBhDSV/jwA0jAup/yWOiCIsJuRpnku4eDBPzFBz1VOh6Q/qo22jj9HKSG5TcD41PsRwVHRc/OVe
j/5AVvwzNRQGDbqBIcUTFwf3Bnf9oPVrMm43BrtrK/F+B/lujPUxrrKvDMVQbAGhhkgKwJL5LGiT
7WjkhUuRJlN2ckJHQnRKBxtiKyspLX4lquBUcBJWJUJD6rTR35RN9I+BBIdL/vQY7uDbotvBphPV
ZOFo1ZtmFPFQn1xzFq6xKlQYBlx5qnjtgk5d1UnqegTMDqb0bwwGHW9HlAPiavAb5j+xIS9aDH9e
iiNZnVWNXfUBQoLo4Ci9C6KQLhKDhNIJYasYC/eimR4stkAkFG8CIwgZFr11EYv9xux0NzdRyKNF
XMRVAmyTisEUsGe0zbmMsh4VXvubpqFgj5TJAU8AW0EbiAYPnMqX0eeEhEnQzCuNEKgMINHC54wq
IXyicOSsG4KUWWxD0n3vJdvBu5cc5GiN44D9lrci8u5HNRWCYyaf3dg8Azb8VXRnPZeuuBwFAgyy
hR5VH3BQ96rEjiuWpQt793duoM6cCrcRfRIdI7YjSM1EVCUouKOZ/8Oo3tEH76k0JDThCQgXKHLP
KdsZp+/A0SbBTkhZxiE9TPGuxAtNXkaGCHtdURBY0jLJBa53ZUfDTmTfGP15U3CL8m4ZxgDzZREq
BoBokLkon6TsioKRvnXatLyfgteeIDEd6I7tyT8EwssDYMw+n9h065BiXuDFPTAK21s9S1KvZsat
ic096GAeTeEhqALU5FZ5UmdZKsETy7DFqW2ap0pI0GyIpAJPNSt9NCXp0iSpCR3yBGdtbZTeRan9
0SVFHdwTa9Sh3gVBoTMH55Wm5v/XIiDKJOqMXPLBVM9EAFOh/r83yFsWvSVT2BfKI+5xeZIVUvck
SVf1jUkNBJGEz7H3hoESEYV7yEjKYRf942MaG9Vjq0mcfFVyjlP1I7L63B77Sl1GfJhg136DGtUo
fgYEINFNn2IyGQPEVZIvrgqNXnocMblrWCZFEdJsLhZM35E91VP2bCIFmIhKVChaPVIqNHzJRtou
ysJadiDaACjNFhY2IjZLmjOFPs7SjhioCHNX3Okyi1P9AArpb+jGcomu9YC08A9FLzoL9HPxSCbr
UFl/mfQDduvLUsSvQp9+pCIChdXEdxCya3/C+2eIaLJzlBdxC+7FGv19wTYd8b6yNHLtJyuRLAjh
+BgRNxBksR1k8dykiDIpEP2iS+0+tUhEnF0zcV24taf/hPDn8T6jqpzQCOV5Ly8qznbeIKw3/rXt
VXYS6UdkipErcTaE3s6PAGmWxjPQQtC9JVqE3FRdz4MFrJn0vqlmXGbBIZYBHsumuqizVA+t5liN
3rIZ8XdUMjkxNGl/qUwU20SPEkdj7QC2mZZ+7F9ETbc2OvnzQmVtm1j6BVN5lxJmpn7Sf4RDedJy
Yl+6WHrq3PREAxGCncbdXwxJBDbwoxfbG/qGYDUy2Vwxxftg8JSho5y6jZHCXZunClZqofqQjVOW
K/e2D+YgGnZLQ4kTf+BRpH/nV0qyj1DFhstAOiZ01lsZLSWwWCkscSyZR6gRTp1EmdVy/qYDWqBq
ZGMTQ+HCpiStOoyERp7HDkhzKt8qhTsgNftpVGS3VpgIpnL+pQ46okSVlqW2eoUrh7FhrA/crchJ
NJM1sZLla90Tr22BprThZUX00W5CPlaLkLSVNlfEAyll0Kzba2lw+6PbipvoYLI82MaafAFfAoYv
ijNkwjm8tzrHXZ5iO1T8M/rdYSPKTM8YpKM85iJH/1duyGU5dT5jlahERpHSbpp0YvBvwC8lPbao
2DuhiXmnBVOiMc9DN5Gmaz8zHoZWvFT88kto5JBiDP+j9ERzGTGFXG6UFHgpc/GNlHvAExTQDez5
6IlYoU8tpLFWV7KdNHCYepmlE+itJBuGb2Qck1bLfDd0rZqXIRb6t66n8UkP9P2Modur1Tg5RQlW
IlHRGJPqx1RkUF2h5k5IywD5vUon0IpMj7MwIeuq4JDRBJgDhl9Uro+WGRRjPOvPD/gG250QnBBb
G/M3Yzp9I+0rAX4DzqezTOzgNuQFIipLOGAI2kQExEEUR/DC+yQvUBDWDc1BWpZHwOjH3ETc31tc
LJIlnFopuBcjOd01UrwgTa4C2g2BW0tCnb+ofRhOcSCiK+bzSAosHXUagyKzEnSHpFKXwthvSNlZ
hkVQutIAi6Nv5+tBSi+hoknuaPWUv/kHLOFSjO5WhimjayXCuEEfcn/2DlMq5G/8m+OSC2LsUXhl
OWLdtv7h7HU8K7BQ5TJp7qviGkr5tdPkndhNHxxHmM4y8bk3SxKLzVgL16pEMRUEKWse0cxW8jx6
AOEJ53/idhTVn04Vs01bqX/4bsa13pa7SYqS5SCgOa5btAyxMYz7ET1y52W3Lojo8Uxs6HnKenXw
ZriDYm2lNAAvoMFZKT2HIqpU2Q/lAlgjlbCFMWAn7IvysvAxvcZYf+SK5zxDVFVDy7X9jlJTELqv
NjBZHPjvcmSEU+AFY4hDKKGutoS7GG4LPFQvLH+X4hPpC7K9LAVLRKIqqePr+rnKvT0abZUKBkoX
G9/dIF+sDJvXoKAO5spkVsg4PA6bcEvcdCHjk9dRM7eNKK/KyfqnhBGG0FaIYJoYCHaY2wpEIq6q
howrQCSk+o6cKdpchBBe3YcWrQTIbZiDx15pKdpGc5MR/kbzTeL9oJ6LlkNascatErJPp2tc4tSh
KZFINTYb6lAxVQwkzqukwlCDvojoM6mCzDNw9Snw79ryTD5pbIzGolY46TWEeQQZpa4YacIiVAHF
TCr9YaNiPhcNNtRSO5D165vojUqFtgmrMC6FTD5Jo/yn+XxL4KVoCgYDo3KWHXj+Wd5k7T9Rwl2T
oNxdURtgPwkMmxRnkggRv/DCSngaZblQoKmlhzidCV0W4UYs7R15Jrr6CbgjJs6tb1YImfm+iUPA
RdTWz1FnSNaG4lnMYcEgIF+xSaVSnKtHix68mDHNZbIY9OJfMyk/A8+3F5esSLyvVFYfUE6vYwSO
FEV5nnKpM3iGHTTp20nSPspGRqnACM2gmQSO9gGO/1lnCPjQqiP6ycGcA3O9Bbh6MDhOIDaIDgt+
8upWTgutOZni92QSk3qK45NK1lBZMIcx35Z8I4EH2efZl+96vFV8N+72PZJYJqXGrgWAAEuzPGIC
7La9DuX/mtCxwqXQbop0JbfHYDWg+5dedvlneQs6tkqSdjXN2wjJxGpfQf6Q+Jjxs0izIWxSHcio
DpsSOllcbQO7r5JJKWGH11w/TO1SyS+ZMdpsFxiIvM1AtmU0fvFT7PWD59UOU6Wl4j0mb4NlwVE7
Jg3eMQuvNUPQ/jZmx6T8JOYVu9JPpgInmDBC3zP1Zo77Vn1405+nPjXjI6xgIgRra/rUe5Z5+lVA
Zzzt2s6JB2BVe73Zedioq7BxA3OPnrH0dhiKvXRnVR+VehWJ9NExY05khMXpcoRLFtUbsaEXewV9
ubKUf0X8iKCbQMpomPcUZ1Hfydgi8qch/ZsxkxhRkbEdx/qvbR65eJnUq1/8Reoz03QOEFJ3pGOT
fQb+dwMOSaSAgEUHYSbDXc+9p/OfPNL+W0u/Re8uy98eIyBPfcjSVfHylcywMioX/NIdjK+YrZYU
gzzRnJBDKkyh/pg8ZhrW9YwxvMQHy5bAIpWBBhcJLCM6DCjFp1RbqLweKbQ3I+Ytoxwf9N9MeOQA
yvONbFo2kneU22CTAX6ozbVs9iMOBbgF8YHMqJDHTd3D0zUFJ9vGPSrpbae8mv6gc2rHGYqRYGOS
pBiuh3CtwElXSWYmV31rGKfJPHVMiBgEdA5mDgviTliWa78rFgVh3wKDlb7/RFrPXrsH8mChHKO/
KFlmC58ap7vI8N+CgEIYoqMyvqb3s2VfB8qOo5EsOokB0kSWWc3MyaD3kKM1UXDE1zEF0b9QS1CR
8kiX7wGOUyjntkQpFRjkrwto0Rm2W2SoD2ycWX7P4HIMt87MLDDHxi1nfJjpRtM5QG/E8H9enq0m
6aORPwKKjZMIqyI+J9WnLwbuYOzLfNPgnieylAqNJMioPUXRrguPJZ5t6U56aarxkuKuJrGnI4UY
SE2+D4aLNtz5nontHevbWiM6KpI/xIocWaYSQQS9Xr76JKCT8FZ5/A9bLz5lFx/hao93bEq/eUWk
aJeWN6mAq3sbxL80+ZPk35h1nhF9ViNTNoYNifInspkEczEql7H/GsqCK5bPhAs9ZAibchdL4YOL
UwKsNH6b2F4Dtjkx6VoJ8gpd/xz7s8lAHSI+yDAOPnn8G6ilxSRYqPQr8pX7DRn2T8YOG9G0zWm2
sDLQ20rgolyh/wG7DOsxlh7GIjXvofwFkmvJx8ieeMFHIeK/MLakxZDR/oRaSN0R2M3II9//Q0+y
xEtuEuoeDd4WMqfjAY1BqDw/5QVf0vxe1pw5DX+NDdgJJBgIiF8JzULZxebtF9y1UT2M8k8jwV58
5fUhKZ8FmnrpHmVHf3ip3lfFZxEwoR6sV9ETDcDcroXEVS9Cn1IqF+EfX3jcGdY5rfQtvGGxEoKD
08Ka7OJhsHMyonkEKtqyaKxl+vUMcsGE1bdKEanT1+pdZA8dT/FX33yxg18y27IpCdTraODTYNpN
FCu7HnAM2Y+ZsiqoXFHQ+f4t814qO+T+djC9TGJtiECCvejEbCIptmBXzRvDr7D5S9iJJLjC5PKb
vI+GKbAGo2E+e0xE96IBD2Ow3AAiUDleGxhFdC9e3TsKP2vG4T5GPbtNytxIRVxskqc0Q1yIiAn/
lehBWC/nyrLDoMLrpjCFLERoTiw3uJpJVF5rNQgd3iaVKknABJ2gpSUZAUdmzYNPjhTLoLYtIBew
ch5TCj5c8TiaSfFgzO7k1EJ6th4DRApjA/YB/AXBQUInLFs8bXGUbshldRqjW8wE4TnBvYaQBYBK
fIzyOJtJefQnO2ffr6KP7ISZvVWsGuUV50BRVN5zpg0si5a6Wjk6t6qXV8vAYxRvMtGFGMJ8YhHn
b3QlDxUmtNmVTg4/XSiXEX8gbl0GG1wQglFc0gaAV4p5n4AtENegzLTYDQmKz5S3D8eI0GdChUY7
ZwiRxE9kdu1Est1nbKbUJVxFSIF9DenLrafu0j0BW8iIepynd9iPSAZ7doBp+2uFO8PYi9Gp1z4V
3uO8+4Wd7NCpIRmOlhMV06g2hIG+R5UQ1YlYkg0I5zXTvAUPvx+TKETyqzXBWLDeigrygqan46IV
OUCLOqcuYt5Uf+Mi1XEQiAxaU2Dclo/MCVG7pFB7cTwmRJtbSc3/R1+EBYggPNwFHqDeRIzPhKZj
ClihsNeNY80nMljQZUbHTD4IIMSg9t/H24z+EiPCumkN9D6MZimM8/9yZtFVyoc5fKq6xVSvEaWU
9Vu1bxMsjYkJIGc1LncG+1D0QTGPVpw6Fo+UxjqwU36LAgW7cffEb1H9qtN9QFT9oPs8Et5firxJ
4Wj2GCO33A6M5yhDoZzwgId0McksOs9kh100+3gwlhVzcEhgsaSucq+9EE7r+OF0EbgqWJEw1Emw
wpVLcARzObtHUHXr/eEYJ/O274MIK+7qwqYZYUj81MKtWAsHkskckMJOgo2mLxGSJAwjoSsQtrX1
yVPKp/7Q6tq5tSJ+kxQqQx5zB83vnLxqDPxNBQMwGfWbpi+Qi+O9a7c5AgjRB6JE1FNMeDGOq3Xe
hQfBwO/bBseqELdi6q29ju2q9FHL3xMa84apm6wWrjWEOw+LcRzm27znKRoHgmhQSDGuAUHiCEG5
LWQI5sXV7wOWStClpJUeFu6Q5puAMK1Ojd2RCa0/mwJk9WCm1sWcsdNV/9u3IzJzMme4sclDWE3o
6cTGxGJ1o1M/mrMRBo1XbhpQFgkeGybX6OJr3BUHORD2uR+eYfupWIF6NEIbtfauuiW5hlYfG7k+
LuVCOvTM6VI1WjX1uGq7aNGy/tMmwwk9RFZihrUfMlk27qXIXA3DPFIDps01o6foDML8UXj9tRET
qvYMlHIqPQKx/Shlg21peiAGCnyLvzNIxVXUxjUD5r2m8iol8U1c+LGq1ZuoAQTJNDdPPsMk/dam
tWXUx7LY1BZAiUDYSVG+kwMG7xSmiUiogZ9OT1m1zkkm/g0xWxGagIMqSGeBtWgi1etk21TlZyVE
f6UGsrz374m+0IvqWurGvxpqXur3TMGig++NG0lCIlLq5VdiMUXm+MBqckelpiNZnM/23nyXaUb3
9iUx8k2RV0oK3/OmjPN1Xn6Ls/GlU4F8HQcwFnn3r4p2Xr3zJpi5qxSNlcXA0txmCaqJy2ht6gDc
6i1s2Y64JEBE8j2nlMBUGt9C9SckPALziZ3V+077qHhdUjzhgc/oADgLbA7GPmbxqdop6wIIMMc6
fEK0gY6C3QX7W89AjehVO2CqMlAs8BeVDBTsIG1tyZXkN/OZRYpj3guuXfavsBG0sXBPQUvJGJAf
VCvDWey2mXiKlAu7VUcP3DQ9keGOPMqZxxLBXzFcip5bCpn0UoQlU3/yVnMQHxTbWhjiSj5EXNpS
w5BbOVrhWV8ymXL9+sir5E5UTWrPohxBKZpPOIoomuD0dZQKJrolBS2G4j9qeY0xLOEATklcapWH
XG0lBqQx5ku3b3GzYKqjPtrrWsTc/5O4k424oh3J/5T4BUq+EYhMWiM7mKJNUD65K+2ZuKCfzPJQ
2RgZK6dwgL+U297GS64dOF1M6JELxVEAeaCsk34SRieIYTu3BGPUEIK4jJb5YuiJWUSptghxJn9z
eWHEPjYM8PAhJcUBGxk6zlthbfF1IL6V7BAfc2A4kcO4xlh2zUL4lZl5W4ushqA5fivdBXCNnRqf
McdFeJlHBi1PhQjLY45B2OnexpJOAAK4Mc5U/KZ+r4ZtGrwH+aZ2z3KiD7ynwjvUn/RH1bRsxPVo
PQrK+Uw6VBDPbJN2Zs1m3x7yKz/5KtDOaUwGyZIMq2HVOvBuzfzYqNeigLKlTsCrT6LTLDAl0YiM
w6ks3E7c9d2TfyxWNqN2ysyzKS60eqURWmxuxAViUF4E6nTYEEvciPIqcXlwsk0Y7Ae2lKDflewn
nf4J2q0k3M95jIiw/gXes5auQfhHsd5brhJc4gaq4bWllnr46m8P7896UIdDqHvr0lHXXWG4cxiL
5sVYCDz3v8UCHqpxjDbNCtahUR58fhaHoVty4890GgucwT/8zbaUv3UG48OqWbAoDsEGs8/JubLb
4qdXP8bmXyW4BmZn9agNWyHaTWBFHIhXyqNND227E71L5jzI34bJ0S+b+rPQqK42Rbht2p+OQs1o
rqEHCR8tnNndIvUgl+vY+uLzB+OKEvpCQO/8Vbjxqke4HN2D0U2A7nNmmMuEUMCVZlOXspf3cGar
+atbaQszO08UrIbNeYQhrjQW2FOxsHp2pf+DMIrcxqdYbK2X1AJA6C41Xa5MzsqEJEmgh3R1EZt2
udcsFspr9ji2Qc6Lt0ypE+F8zEMKaFEQsEK7ZHEElccOu5dXuylTCZTLtnGJSbAkx1NK1hqsUdZx
ekqWCv91kDP8Drzs1dOrD0PwImt0ftKyAZJCGCyYJlC5s+By+LsUJUX5KVe7UNkwG7M1+xdV+Zxh
k6nnaf7GcCifCjDV2Xix+lPtnwO5tQ1huZS9L7860BLRN+X8z4u63BT1MWiOLQrLfp+Lu9G6NsUw
Y1fsClHjkGND3YzCn4EWo8JkJ4a/vfCPiAE3Md4jFWarnJv8Z/4F32dRflYlOlsklkN9LbJzWW4M
tu2upLmmxdJyV1X3ujxXlE0fqLE7EG/lphaewYIDdyF3B/pFfuNjx6kbt5d6gWVNeufeQa4+kNyg
97PnJHkqF46iY4BRsQVp9PBsxlvK068PEdMDPi8Hqhqd/hX0PXO2VUJbXHqbQDjyKQTj13/7aXZ6
slsSgiLvFbbxUXLzlT9Y5d21rVwUoclHzqyVmVWzC62VCAvSW4Yro6GQDs+etg3npQw9NVXyDGty
8hH6313qLnOMo8691yJgo+Cm2Mv1bVguJyJG0FxH6o75NCAEA0Vprm+a9luGJNBuLf/STrvR/hLL
JdIGmpOtWe9SFm9j+tHFrrfkaEVuvqpZUC3yFBAz9WH9Vy+LRRWA4EOxIWisXWuWnvJxQrY77gXt
qGsbPaXl2ZZ0kb36S68kBle8fHyWV9N3C9KgVJaHOyPZSd4+155KzIBrPWTgPI9a8AoAUKP56JY9
fqVdlLto/qXulPCEBtorJux6CLbZcLD44HNhJ9Y7IpftKPrxp59MYCqkvmblOA2K4y9kevEXp3N8
Ubw1Du1ZjsovMCxUl/LO0fYJ74TVrjTkqJMJwrrmBiciHTuBM3+ayoMC3YcSVJwUtrvd8BixcVru
l85MnKrNtTaFi9V55DzX3d8H313hbzrkz8XVyiGUL43+IXOa+z2SarcrzsCHDGnr++7xzG8NZNKJ
mhVcBzI4jILdN35e3rtZxeCGlUvY9CJHsSysO39dwxKZnqW2sapjykjZsqlz7ODCgK+k7bW1/JMF
DdtijF8LKbv3+ZYXt2EVpG3b+EBIOcbL7gchlY0FYjXBQra/zYXK0vVEGV0TIKgZp6EFB8AYfSNY
z9giyOocceX44HZW9d60wY+sUHV4rIMWDOvoraK5mGjPkrG3OIhRYPFJ5EAkE4a1p8FgCpKXwJBe
TXJuu6NCwWO8dIUKiQSAZqWW76ahnGXW7iI4+f80pKZKNLsnybbMAUHLEdWMaYyRFQGflRvGJ8Vc
ciwmd4OKag2fFTdHTfe8LjRHZVmKiGpVoTg7S5wG8U5vyJVb0rDTxCDnPibDxSgeeHbZZ/Bcpt8A
FZEpr3P5Swq8o8kUrtW2YniHz8gB348LkZdc2VTmEwXjwImR7ZvwzJuJuj5Venr2p3zVgp0n4sXj
buP1SEtnLjVa4y1MO5BCpMAYey06FvxoY8TpvMNgvwDXwyMZE07G62uyt0Xw6cSATkPtNA13I9gK
ySZIXs2TOmZZWUseaTCY+wwuDJthcaU2NxbTTAFJhRmpZ5heiAjq9C0Cc2KUySKIOZ0wKaRHgRdG
4wVhEa9Q+griDoJUSr0jZyCg1vhIKHqx1vIwxukKvUmX78zh2FtbcGYMAcC7MiF3Qj5ZA9JWR2SK
P/waw9aCWUG0u090o+oDN0aI7vGX+qzTwyRUUiohRJ44qEqVdjY55C8k6Ja+r8naYCWqrBX+EG+t
F644/GSJuJDZ74jeDjCDiVyCzIjWKRvwtCdgHLaOCqOmxSqXnlOZ/xTvZ5BfDWBQMzS3aAFZR13T
4dRgtQZBgO8KZZWc7pCPVPwOyTvFro+TvmTJtQyWgv/LVa5rbt2vMpK94T6EBEOT9dF9mf1LpFxV
5kEZmxNVvfLKOL3vmrA5Q7Yr8doQD8PfwGkefNXDTZgORvQaFyBQ0ttcxE2ffn0xA1YwK/Kb7Gg5
lls5PcgSgWn9Sc8+OC41dTu/8Lr3FlvGH/rn/EK1Df4D4j7IcapNe755dZ2XxWPY1b2sYE9+vDhe
Ve2zi+cashRJUz5n8lbzD7p5wjyljGv4NhCGHNE70CbYdcEyn/CW+OU7uD4ZZ/kuE0+T2yybThGM
jkA+IDakTE+WAE8rl2pwkTDm5hhRNpHyymkZNZY4bXiaeyuD8TtNQuQ3VL6vfjyYxW3gyx66gzns
Qf8o0a5V10yoWvQnKdhwXCY9miUM2RLKNn43iwba+xtxrfOEhd5aLjfapRLOsXgskvX8AareCqOF
DzK5695Wd9E2vI1ytjU6XvMWn3/7bx6dCu07nn5alW3w8GbB5OjtkbZHlR+FcEWugEeJp3IBho3f
TV7Pl4OiXAegJdou1j9U+S5Tp3XZu6k+yv4zEjZTy4FJQll0qvsjBy41rkKLQtwDm3miuMez58NI
uVm46UYns+dc5HNHFy/taQZrbzugTjSCl8jCdMEEl0F7dpq2pul2zT6vN8ygnVzBTUEGAVgsDqAx
PPXJfxWy3MK/3PoJan8+gfYvot5bs0uV2WVrVBVPyd80yU7Ul5NwhMxvt8LdXwVLjhedmrQVPmh4
6ZVHhy0regpha1rHBF9feSmUX5UdAEAze5QY8SF8lq2bmh9lOGpRv/OK70I9xxMV9QuJc9YvpWSp
ZYz1NqH5XYk8us8h2pY/ug0Go9qIBg3ertYolXAliMo/Rom9OFDutXaERMHK/6Xav9w/WhPhUA7N
Gk4grnLL/2cEv7q6HvCdddukYJB/CatLGe8f85b04DfrSrloOGrihAwWRsTjPuyOVvCLEkD8Vrkh
JmllQUyZV5BcEmpNJ7FozfekaFSSe1aJdYLM4qRj/KcknZKX6u9k4buuubo4MvMr5UNpFcxREDjk
e7m6KeIHV1SmU44Oa7V2E/0VsRwWhOt8y6AZqNMNiFCT5cGjA2hToAkXGWULw1EQ9335PXvvIiaD
kI6Y1F/VQdmoyb/SOsf9T5VedZMygVRJ+AMuw2WO8i9i6CNxCcqfxmdBjiaFqWxDKoJRofBDxluv
XsDad/AzcWjIUMiDAwavZY5yLbgRDyxrrqCfwZSwP2Gjw4MkMkXF28VG4kEcDKEweoTmbce0qmkP
afGCyYHTh0NQRBTgMEdTIcbK72mBmEQhLEC7hEu0ndbdS77j8tE2n2azavVV5O8U5a/P/tAqdSwX
qWM15Xdu2NJkC6qLuABAO4c+3aresRpvcf2tlR91++ylB1+I4oNxdoNqLynbkDgig3ALmnt2B6p4
DtEmlM+sxbQ0PsLmQgvk54xNehFu+DMtNlOx742tJ38BBcHUg2p0DyYXPe5Pu+Q5jh4w1rgtODOU
iwwHtZQEm6Ux3G/44/U/udvj9WTh/9eD6BV3rU51Ck/EqhBq9b9hZS6VllCV/pfuypnAE8X2r6A/
hxUqd/k5MAXx17prWRs5JIaUvah/w2jq+LQnoKVF/gHQxZA7A/XU8cZyn7AWi78GJrHzj8HXIQXL
BPCGRnB3/vaFcy9dNGlfjpxZlPnYce2OmbE0uSkOGW8W3STnQFlJxFMo37pJUtUC0nn6Heu8D69p
YEJFBkyQX+FlunOzpsBKaggxJyjRTe0/iUwGzhWPV+zYdk+TpyOHoun1T9ND7ZE9IHCoyZ6mABkc
1/Jl1E+0+RTJM+F1OT9JJdvAMryn6sFaR8XBYLhIGYzgQkdkylKGJJygPFDB5N4uHn55L7PhLjCg
o7/WjPOoLIQ/c1rF7zR0x2JdaxuoPvjxF7ChS/nYmIvpLzXXbCIq5cCbIMnbikgU78QZwKkwYtCQ
6FjpvgBe2Ur5I/c7w7y1wdUsDr2+rgo34Uo01I+KUSv5JHMrJ6T0stqHySarz0/esOMPg/rn6+uR
Xq6kBPX/WubSYWdCf0FWZhwY2JSrydiNNP3FEXhzIm0K/4LgGZksdOr0TQ6bruAEsg3Hhw1+EYwF
Gm5hZLbPymtZVfv//nAMXwP0lns0HoL0pyQjgI9W80M01WQZoXQb8ofWuzEr4CC7WlwwGqDBucpn
S95SrBtuP64bapuKQ8Zm6gHLEuqiE3ics3xMwlZN3dA8hhJVLnigTzlEzvJS5WXZubX1+CLHojxx
ogRL6P/mhS6SbIl1H39MLOUyzkoj+e7XUB7YYuaA2VOmgpv4rier+TNnHxSaV8wsTiCCS8CsOa4z
/6Z3/xp+Vu4N0BF0CfZvoHOJkpPavyA3kGDLR9M/xHjTspYhyOqzNRyzQTLzIYvflOydauftmju0
iDds5vBsb+anWZB31bZ7Cp+c5lqybqSTUlNkKi7qaY5kt8nRAe7nsaYhI15cmfVmSm6B9KZWkMa1
DBk/32ftGd0Sq9tH59AqVt+t9mOSHZGyK5kXGKgXB2HZKJf5XyyyP4imN9+MkN8Ma8++eGQFqlwG
8YTGnE+Ekct8yjYrFMvIrj4NBD1N88k1OBjEGm38aQWe2PkiAQb7BjoDStVFx7puEY3Ec+A9Fa+q
eoqKBwPl3EBZOpwxG4bCaRyZx7ljui9c5FQegTOXeYRUxh8M63TlUECold5S9vYOOZOD6pIExkpC
GVlPnxH7WKm6m/FLsE5GAwf/UHU7EScHFXKPxiccnFTz51clCQ5R8Tuq5LnkT4VRSVJ/l1g5SUO0
rWqv252jc2N9ckuhVHzxtesklNDjJcd+Ha7G8jV3zgPzNmqDgFkjWrKZSgJTyeRY3VZceunwWQPo
ZJQgJF9R9uXJqGcw5rT0wcaWtCHeuHU3XLiu+cPmm7NakfVnPGh28P8SBkOmdUwWgy+e5uNRa9ZB
fikAmZC2YViPmAAu79xIJEetdWzWHYTFVYFEMv43xgBG2/08ddGCbTsvA7xDGr7r1mZpJlLrCF8V
fzsu32b6iTiZdeQuL09p8K2jsBqiQ8aAxvDvABoRW/wI4iYXAPwxRWOPQqUi1v9j6bx2G8eyNfxE
BJjDrUSJytGWbN8Qjsw58+n724UG5mAOBt1VtkTuvdYfj7J6i9zPEcoSf92yqZ6Nv++WlktOI5VJ
4k4w520GNjR3VDpxoGu/vvEW+U+ze3XMbaVu2vSrDZiOdmP5NXcfkoT4l4s8/IdlUz0Xyh+Gfw8x
nAt0IFGeYpXX9HtQ7ergDtS8zOM9++HKFjLVTyRgxC81DJTMFTIXD7dtNlAGM97B5Qlh7sAgKs+n
F9CooOd5biKO/hNxlVt8qCSCUYNQE/yPs7pn0vXBPQiIY2T4E5xCNzIOOq/y9CSQhp6iQ43YhmOu
+hpC8v7K163TXdpyp4aobdIXidcV0e4S+2MnkRWLOvM3sQWjqy4MKtliUiV8n+DjgMeTP14KjgNt
2NlaTdeEq0YYnR89GnwaAV8VVg7xvE36h1res+ZU5D+OXywJrUK2fJfldwM/n29cedBGRD9qwA+c
39rkktzj+UqhhQPUTHnBVODecYnQJAXWFRq3ADSfv75UYUOASZCtc+6N36iZoVWBNxEulrGnK68U
a4kIVKQMT5RdjAVnK7xFMk7CLR6IVZpfQ/cr9TGIkIEF4NFzxFPCK58sFE/jmK50LcDN6ywNnb5D
ErDsJQ6GMbwADLHlms4+Zd+uycivBwyFBHNMR0XjrOH3GvdB8S7exILuPAcIj12zATJNpieZa8sm
OOn+VqzcYkngmuBB5M4HyKEZEiUkZiMi2N6dajtL69gnqJFfQAUVNaGbByEKn15jZ9NPd6TKC608
zxOHBhJfUtcPWebl8Ypk89I+ZGIkQJtQdmfSfxaF+qUl38D2FgVO+TEjGxmjo6z2rrgbesKzx3A7
KbcRvMFe5R7bYU7puXmQP6gWWqrNDenuymGoLXHkZLzoTGiWuTGnbWm+9jX8ER9/kl219qGZmCTX
aXmy1T/xSVjaiza85sFb/RmZzSIduKKlIyshJ5WkbOF91Gci7QEnH39jhM3rOvnFQhpodbFYPIKf
QNvUeF6T9G3OD3xudB3QWgsDsBgQWNJO91bp63BaM1lQ5COZnjKcaMzA94iKzyK8i6EYPo4A8xqT
b0te8G6i0gY1A6l8Nmb0BKOQHl35ehU0fA3rA1z8jPgyl98C5+rXd0gG10S53G96UguO9tFpVk13
aK2fLHobX6rqghGfUk1jgUGRf1sB0bjq+/GVPgTxp/TMUOwpTEqOykRGiHL9kbX3caJDFt3UiOaA
4TVnd/aqzcDBLr53xIUC2yssere6L8vCmtleLeMh23s9+iuWX/nA4jsBL4y4lI+VTDUSfr1jyCJf
052lsEinrDtWcPZNz973U8Hz86jnT0l778w/VPl+v1P9L3pgOeFB/4ynOt/M/iH4HN9/Ax7WTJg3
JCmr4k5UaTy6bfVT4jFC4s4NWuuIBOxjS15rxFGlCzKPzOTa5W6mF6SK1h0DvL/34yuKO8H5WAmd
TrtpZXro3WQiVfSXMXutoj8Nahjtv8MTosDfzLAgSc1rzvJdk+PX5sYNidmyVg4dtm3lOqUMpat0
TYdL+lIQWiHCxU1gM3kmRj//yMt3cbia7afCBTNcVfqg/ByxAebhrqF0kSPDyenIA4mWF22Mbpag
twgJdCJxLCwl1/J/2jV3RPJnYWGdW8e16cxoyS0cz6H6U1kLtYP2OTo9xMHnHDJNcXRNpFz2OS+q
/66Qn2CQs+fQROMAWGoTTu/XwL8yMsw2PAaOKey4Lan/14lcK6n8q8MXZzjyc0PxASyDJ97Hde2O
SbQTjpcek2jGy9GR1BLskpY2Tlhym9oqrlec8wOdhNa3irynMDm6ylNjUQrge4RWSlCSmtsi8MRy
DfNJzQY+Rkt7djARkdCrgLojuuA/kGIWzTIqsKmsITaZb+Rj+LBZveHW4zYlfzMnMGinKFedtVP3
P6Tqq565Jg+DO6zj7iCz+3J/R2suFOPfLgP+RfwoG8Yp6S9CoO2Llq5yW5mPXpnBbanFGZ+p/5x6
dvg/R3qTaA2qCDpGdrGh4y+ZPUbmDcbXBvHStDW8bi0hP0eMgX2DV+D5yaFr/KIChDMX2fQAW8JG
NeH+oul0gyRJr5866ZCo94zpTeyFOBOd+iz2zqr+av4SThADSGtGK1QXZ61mh+Rh2UvFTan2af1r
+CewqIJUoPysi6tb3LX2wOXWuJV1g35TqpuNiHclihjvAqiy7BRM8lutoqVCi7cy0h+PHn8Qdj5E
S62G5K//9uVP29mHmoLJ7Ss3T3wy7DARZy0OYFfIf0D94nmlOq8jirSQ20AkGtCoySeNg0V9ZtFa
185ld/QD/kSkqX7xjPDQ531BDADjuMwtFjIBKkCQBdbZ6aCbO03d2zWQuocoTkcvi9MdJFGjWyZ6
1QZWO/MbhorYiN9X9KjWm9N/RsbPUCH7M346ZizSYJaTz/0Fc28sJXZkbyLY050lT0+hW1cglAxX
xAb1SNgNeXF8tF3llmBsFpyO35PzWd2xM7UWHZVraHoFqx76s24+meGN79SeoeQYjWKHYNOWRlJt
Ub3nnFhjTEZ736+r6ddEEZOCslbdpWbr75DeKTZEbPpZZ2c/uwBm9gx5IWkULVKoYUS/lvdUI14E
Fxa/tNKfVn3OwTbmQlQWOMckEJqEcWOiFA2UNVa4pWnKy3n4gopX1RiXgQJIum/kU/HCHJQgKpHv
DR3Ffkkx1LsSwiCzP+QkeIiLKi44GN8JsutKjAM5Mdj9tIo5qakMX+C9Qf20IrkmDDbg6mRxhQod
ODgMUKhp1z5sONtpV2J7nIUW1kZTCeEctwf+IC/yvdx2h/Qj5SBZ+HjTNGK8lpOxaV5GVlp9DcDt
GPuW4Tu6WPj1ZuPoMPBVeMWpsJDIhl/Q5kY/HAsyPwuumCX6UwY7XWSZsGH400kpLuJ5T8npyKqX
ii+fKPoFdyVhATxLHl9+cBf3stCbwF2p01Z8+Z3/bEhBi2j2y0IacNDV5yA7zl6VWdlDvkYLUIdp
h6vadN7l+aCVt0p6KYiboc0uf+dQoMFAjR4z3AbR6nyUruwAYZYhDUAW/82IS5t71r2TjcCyhwAU
MFO4XnDQauUFO55rpHsxdYWdsez4mS1uaMQZlBwxns3AwrWwJvGLFwTdUG/noLvE7Wfk9M8F1GJH
DvC4tCn12cuTxtObDEJWkHoIWuGAcrJ8NIz1FAS16qLmKhBbltlRK3jAmAQwVkrm3gdDdZiZxpUj
Uxu0Bf6GBYEzg4aUFJTRN3VteWqwL40XUvHz5WdVez7DTgsCih9rkQPW2/RatyHpcOKxAVGkfvnD
xg2kFj+mcq3mI5FNOlHzcZ+6QpSaqnxHqKArm3ppD9iOJhmkYTrBNRWk8Za/Akd0nV1qfTeD6Toy
t5/5zeqAWsnixe3te5v8BVwLUAfGJUgvrQ7mikYVL1NofVRY9DUMKc70JWRRAwXC6FZX3bqQdhQD
0ml9LYPznG2i6T469wlZYkjVNZmzi0vCEYBdFWHe37x0OBH2k/Ko63pZ19/Fu1a9GiXSEJA0c2TI
Rx5IUvmWAiY3BxaTbTIhEt7yOHfHS01hb+bvezCzHoQ4tyyEKR1Y2SX1Pwxgx4FGIlplVGuXGohS
RQq6g7E4//VTGfvURvHv4jAVP6j7KTc1hI68lBXSmR0HyBBlFOqqDI6bs5Q3Wy9INfpUQeSl4vyF
CZpClSXFu6Q3uc3Sji9T8tCV8wTLLOwkof3Xko0ghRcunDkcNwFFUJTJO/VH4681EXV1b1B4RATg
yMM9En4C6H4bjQTI1tJAEi8AsDqqF+1SXZd0UgI6TMaRGp9VrT55iTeVc+rMtxpxxkSNRxygHucV
mUgrruOJNy5aoTVAkfAnmczwX2H+CQHR6BumB8mHUuJwSeVtM+4bfghl2TETf1YCsrP2WsDSVS8H
VomBeQH4STev1fDNmyynLrZqlYzNf9Taa2ddDbojZaJZSox1tc4wOqfAwIOLm5AQH4xdcHVWBu9w
bCziXFCroNElKMAlgLhfodGqXYDO1hucZ021uETDoMNt19AEwSeZfDBERjP1aZfCOAYZZBRPh8ZE
48z00ZfNd4Ag2+YbTOKSiMIfmpXXUb71Pw2hpdy3YMt8nDEyP2QvsiWBl7xL6IutgN/QdzfYE5ad
lFF9wMiHH0UrYLY1bhgYgmHFGpTRrb5gH7PfOANpaXgQxaICmF/Ipptd2llJROIlh9Kf3VxgbvuE
/uWMFVmRY0rqUlHDAMd1tLtHy686y2SfLlJFYYV2VhRprRQAwKaSRHC2G5eHfEZr8k1FDXpyqT5R
nrGQuDnpyjMwO5RFvfj+rZsLxCx/1nuKA6QvHpNzTHCmJfcQ4ZWNesPsduK0VuM119FCV5YSphIc
6s6fRtQQUZcM68GUrx3/p5BfBTqk1BOTVb12CnXV6dwE/HRyuKTkgixZBBAHi0Lk9jpQ2RE360kF
iSYc8je33rN+1awDT8sv4igIwyN5jmTVs4yt+2mnEmIRXtXIlcOTgNjwWAh9DMrIjUKKvGvT8euB
O4b8T5PbT/vKemuAgE26goN056DRtvOHk6NI4MtH0uTfCIhGU8iEeVTtq1lsi/Sm1vS/KrfEsiCu
0Z8gmh80KjNoaGARCs+6V6M536jtgV+JTWXVqceMI7BhnlTTPy399InV+Km40sT3wBC+xMxGL5+i
8GFmBK+4CiN6cRbnRlvcneogPtgy8ax3njdxBaTdNZOvrXoq68G17HkblsXWmknln6nTxiVQqsWa
lHTgfVpW6FwlBKDSGZpQBArRqf4zrUaKpOAQ9vP8W6Mis4xtE7zRrlsjeE5a+huzd1n7QHT276MD
V0Lx6shklk5b9jat+Kwwp5BgIYFMR4Tcx2BLo/WcWiq1oRCyF8tc5h6vXvna9b8SAqFJY1xq10X5
GFbdKgF8w0tCdhZ06bks5cVoUnXKo0THB0BG9YyDv7zj3EdHwhmdjY+clz0lC5O6suU4I3VXNnW+
quzXotkp8TXs/zRc8UXQkilBco/Suu0mZtUg6p4yosgDoV2ok0n64shShTi/PVQ0XaQzno4ctqzw
8u7QXwvee3E/SjYpei50DZB4syL8Q1l0f1WzNmUakFc2y1y3DOPXKv8xw5cgfZtwKszgR/3wEtPQ
GlJ1UrjOryJ/yNOpRqdQvpIPhFpwYxPu+qcHXvTW2dcfLD3aPbCuJPVg9jg1061IrgRT6t3oUn66
jNCX9428rkwwhcWPwXRn4kjJH1wAirQD7uOwWEPGYcvd225F0BgvMetmMu8I1CjkD0qdfeqpmrMG
8Y5tGbML25mMEOvu+zjjVc+It2q91aD8UckjVE30rcWv3mGDdcY3Q8WRAAUmHi9KqHY62WamHfDP
orgQGy/tfSjFkUIaaCaooJtkxNTkWZ3B4Ab/pYaFLt916SgwK4f2DOQXcXHBxbYo57PfrJBiCrmQ
pK6DkEwYUkOv4gSz/A/ZdFG1LxJh90CkwZphMVyZeNJrjsA0/qnpBePqpnViSSki0EOCC/gdLtb5
LZevs0k2zqpkYppRMpwcpA/mPoBfq/Sfar5Y+SPH/FiR8tzw0vecgDlTDxZvAFJm8qVNiCopWkcV
N5ON7oKvRWJdxelIq0wGlLRHOVmrOwt3FMxC92M375D+Dsb3BVMe8H9D5/ynzZlzJKiKVufD9AVm
a+kMv/Wzxpqga3T3jehV4AerjJJePn3WDrP5C/mN5wYOSKJ2Zd6SQYUFDm0Ml2s3XrCFpjetw9GB
uhNtIGm3DJzkMVgQwsZ7DX0rDsG+wlyGGNvccc8E8dZRH7NLkH1F7xJSaZj9qfquym8124Ta3eYn
KYFv8Tf69bHXjlgDud14V5CCIvxR6TZgqc82bfM9Y6PsIW/JAqTCFjeyWX8MxS2INkaxsV26/HS2
oEWOaHedbPMRYdEE0PPvNBtBRcaiWUmY9aIdVFwyorbsGIaUl8o+R/olWKkj0Mharj8VAl7S5h+R
ahQ705WWHUzBSndLkohqcGr+2BU5ZOAHCeotEvMw61Dc5CC9YcjBnQyuOjKTbA1kVVmxk7EEJ8em
uSTKbhgOhAGTl/RKMs7Rj64jxyoN6xYLi82A7uAiZJQvFOSuHYYwSHQFvPswN+txeMXGv0hh88MW
Ly40xDpCnE/LBfWY64y/95dyDxpQ38UixBYU5xvNM1a6tPYpXpfWGiG5Nts0cSXrEAAPyAhCVO5g
Hjm2YMsKe1WE7w8V+Jn9hG2vjR5V+czSN3DDnDhyll1lxcVn4vcFlVFqfpUKrslkdiFpr4cQFfrl
geEirb9fTXyfdFBoLwN72Gc/fGban0Ok27RSz1NAUNdG6n4bSLzY+OA3WREu5R6gxe92cAN8cUPr
TbU35RJeMV3JT1AMQ9rU4R9ZN8tBpWLjHvJ9VJEnh+Qo/8X9j4yYHgwo0+6VeekYvPlE3FTbjjcK
BjnUAI3Wo7wpaGWpr8TGka75MgF+iFnRUY/k8y6T5o5ohLvRxHdFbq78amgXwD+6eyY0ueTyEp4s
hyiIws9Perfwt5jfbK8gU+G4SoHLolPw10LRztLIl4KRDE1DOr1l3bp3HmH8CMO/1rxLwy33D5PM
aHiePGldGftSPXQZ9kvGLzKQaqB3k42TvkaosXWpr0rlEGFN5V6j1GjyyuRi6mdVvg0NqUGXMvzT
nAPgVlHtRNDxV1V5xHZhrNswxrpwtGq8tTNO7pL+q1s7N7jKjaWfnqb+RrqIbT9L66CR8gfhCa2E
xXJ+lOaLQy0UQk7jxQDkMsq9MXxOAPeVeqHAUfzizGNDfhVSPhJ8S/1Ua4AKN6qAAeR/VKhU+gBT
Z0VdTxHBSyxxhtMtmHYPO3+R2s9+RVMGkGnSTygpMYmxaes8pxGBrclMLJx+nGnqIjt3PbU828Gi
GzwnOcJRu3gR0SFR1qu6YmJMWMyAW4YSkOI8phs0UjzlRnQRaPxMOADDnxae1G7CdlWvImzy+l5V
z06EI2CnEREDwtneiI8F5L3HoBOz+sLn4Erw0Uz4v3N7TqMflZinXvpz+g1CaaGJzgFs7OHHz0CY
jQ/K6IiscvWRtBkuCt/4cPp3hfL3hYNqxiFe8CiT1oqkRfpIcvGWLGfeaqZNF1gOKQM9rytB3Xd4
upBQxdJfynQANru0nJ+CjsF62emkMx9LWRKzC4pSlQNDxOKtp/CzgGZF2e4GhKQNyatmvwGRRMoz
ep+m9SCtg+I1Jg09/h6I/3G0De7EFSY5Ekh/UWk063JTIBUz3sCu0IU1DrNpeMzhxhh3yDVr6iNC
VF6YkfAN+o3+pVPIJ/4/MjWGiolsGzvvfvkZzz/x/Mv75zrNPgD6pBMYqHepcCevS2xgjAD4SEVo
e7oRmCevUPohG0dKi5ZsxfB1CSG9nqgqDZmuAyEmVehhALXIqMZOX6qaI7NA95yeo25bGIeKABbH
P83alR9POVpI5NEcRM5VhlFXBucgmN8SggYkwqz2KswEF1oocKDqocNUGfGnY38NPWMz5pliRSZu
ZpNJsJj7I1LM3njPW65q+UFa1CJWNlpE6Wd9VFRvqI+ECCBV3Oce8nl9W21iD5q9PVpafWmUVx4X
mP1Y2wkRv+GcLkp5KeWznH5AIiE+lziyrWQvmm5r6Y8ir+UkYY3kYlHQGVf2iyVtyfbEEY3ZeD9o
NsroHoHxt27shuQ6FrQ2ubqG8Bmj1Vh8pseUuZmCamId0ps4Aqb42fvHxqQsZ2s4mCFdXVkRYAMm
zu+W15fqxdZ/ADgSjp6Opwh1C4rSpZHuWBWEA82D4nbe+ce9iJTAHh1vkR4rVSMDZ5vgNyh4jAAE
yOmWUrDKmbReI/OsLYt+sUZ0nP3pxUX98zlqnT1SySm6guAtNIU9ybkm0W+T7rVoFRQeDEtQPDIE
/vPIgV4xHYP4Ik2lXyAA0ba+feiGvMbWjLNXN84k+YReTI8fEy7SN8TpiExoHt7FKiS32q8DKocC
+ZYz9GkjSrNhTSCkAgbHJxqw29+k/oGwgpvwBW2kq2kfDq1GtK4AxDXG1xDxBWegxdJaTBhTcoBw
crsfGWmggDGmb5pQqbrGrg17yTib8JGD7bt40pM1M5DX6r8tMIDAPLk+cKA3EOKEicJiokAP1Y3t
v9b9p5P/JODyBvjoKp0o1AQ9gWChpHIRlNtp+Ot08tFRAZDxklyJ5wqZKBgsetQMM+pgXD06ofhy
CxYZ1N6gbiPiLe1ron4p9sXM8BUTp2/XIMA+RSQR6LVyCuSnU/919qLbTBtqpAnXSWRvmI+928Ne
3GTx1TLT9QQa0PxELSHHjYF+eHYB9kOaj+g9/It+INUEdaP755lhMb1P2DICYAV7TTdf2j6FzyXI
UPgH4ANHygJ7kKFZQgh3Glwoo2bbW/u02lfxLQ7e+gGOgPY2Isb4rP3g0A6IU0L64JbYXFYM/kwf
MTGMnFTDvjb/2UJ8DiYIMOD7ew7bjGyKa4DPHO3I0dkOG4R6abyS+PT8S8KzTr3f8GQJtIuVZBLA
ASoI5lJMbBrp1jJpF2Nt3oBaaAqx5FyFUvcAWV+a1aZdVVga9/B8PcbkhHWIqGHqsxZBzQlGEU54
RRjftfsUdtR4T7gRQnk/ThchcYy548JWosnyDxo+bHfk3pN4Aa5KWY+KwLkjwYVdN3Kw2BCJmSNF
R01TW3vZ2jTjmlI3oU8mVK2dt43tmcHnhKQiko5cKWn2VKMbADyyeLZL3IoZ884iqu52i4CQjOVG
47vfsGCn41sWnUvp1oXvfXqKeTea+QDC0WyGjSjn4d4pUhelV18d1SWa9tzLtV+bVaZoP9sBPrLe
p+QRMcU3G7NXV2ZztDp+uWrtS3vObihyns3Uc+T1G6HHCwlQnmcSnH0RBtuQ0H1lNQyPAbhr6JFr
BGeRZaGZJ8ckFm6XkJdHkObkZ66lvqdwiAYn4Ej2QMFFXS6e7fShNm/62vEQSgnRCtn8AJ1orIDI
YzpgjV1fo180s5XBX4+dFl4ZbPRas2XPVYD5chMMO+APSzrhNQbk4pEjqSJuiBJHTtUe6gceLIIO
6xY18TrRTk1HJBYHlzc/uIvE8GOCTheIFOU6hBT4ZfDCpVw84y3/Vu2GP2VuLA0fxhUBGZYaB+lP
62aGMDn+CBMTkf/ZceovUfdM+28yAzEPBECIvGfoKhvZX0jtR9y+jrPGJ3702x1zfH0lL3vgshtg
UxgbSsj/ZPEXaqjxOBY91QtAb0d2sCB7Bpw3DG5I3EmpeI1duAekkf0lN/GtSpuIRkAQMHai+M7Q
SM5pjH/RfrTs6fQPsgEP/UWzLhgCRclL6OnGb5vuUrAVhY1C7NUZFijINKJG/AkCF1lL7j9ChRNi
3oWccXiL2o8KG67mjRjkuXv5NULgyWwz9atR5Zdj4SqIqL9QPD6Pq0Cw3AvewNU4wsXCfuh36j2E
xqNPv6uKoTw88ZgPCtNsPy7GZlw67UeAPkYmQPZHNjbsTlPNpja4nbNhTBibV5yTHM+8AIjIyK9z
6RwOS3hyvkZslGVXeal94E9EO6QQSAmQZX/a7dGhIa+0fHfSLmw4MgwinitmDQEKBvT48hCI0ZBU
R7euuSSIH4mAcfviRo4gCSSnrLuPH23q8evr8Y2hQW22vM9V8S6xXPb1V0WPJBeujbCABP0Fg0EW
7nm+xG6tdqfEtACL+Lj83+iLbhMhwZImro/yOuoxLSchrYC7prvYwx8WBXrBocS9MPFeA8sTfsq5
+VDJESKItGO+t9F7MzQ15l+v5YvUIvKAXUi4ABh24wRhyk21OYCIEG6idyHg+jSjbEmuduacw2Rn
Z+8jU3dTxmgb8AKmT4E65JDFfBJGjBk1cLWKSLyBlr/oW+Zx4OKq7oDHOPnT6Em9zmJwEu4xrArc
NRFuK+W95vZqctaQ4KobhDmRVBVgLhcjp6DAkEDq5S7GFqz2wCq3uHpV1VepOij2fkZzqakuY1WW
fuRM3DNPf2bcSkigIn+HbzbNjewwOMtuyu3EIIrIoPyA4Te23UbpKKneA4vlSKTAUvsfrQI6MCgS
ghubFZAUMWaH5SkqWQEUHTNwjTWWtbx7mG7XZEubZ6aiPpASkMVsvmf2Zzl+5BBnC7iIBvx4cq3c
QhMCS0xdLCczL41p4kUajuKU58gTZuGCa2iaaPneMcMQk0Svj7qOqfLTdpw5jf6LaVN4ZkZVd+tr
NP52yCR5XYk8iso7Z/RSayy8bA5z1Q2bBsa/bP4Tbwkq0sT+NeyB65/LiofbJvUHvXTNxD7gMl8m
wz6s98wJU4tMqQe8A88SYa+TyNVb+a7E7AYwnipXsaUnOucd4VYRaHyAiKCcklUgYpFRc+D/WPI/
C4REfKn9gx+RidH/4laGp5na3WeD99AbEZ0Aq/gdAMomNvcyD8TElYakQsPlpDmQf/WVNzm6GIjA
lS3z8oBxEHUU8fLmoYjgfG5izolBdF6E0FN/jmTnNfnG1nc6+ysqfkSdBOzFLnIWwwM8qhB5MqyM
gdcVF8LkW2U9R9+Rg7OPg6Y6oUORsR4h1M4Lb7b30JpDvwsxuQlxkUTLz0YsZcxeIAiYEVmN93lM
QuwZ6B+WK/egCjrZVTr3vXkrCCTRkJOry9B5k2qME8QyyKgcjREx5BjyXFAXIPP4X2LrpSNhLvoJ
lS/fJj19Ha8bguph+12BaKjRqRvfpACUlhkEWfMAL/7OUSpkyTypWCPFESdZqwdVt9j2EeARWhc9
YioiTFC30Lib5ll/yrgDFG2fESIVkwZUlreQZzM+4uSuJGws27beOxVdvkW3yibP1t0qvpjRHjyR
7OTFsLaWwEv8XLCv9zG/x/zWaigvaeQarMzVYxFcuo2CkwlgtvxkeDSQb1jrznqJCdEBJjBBIMl3
YPwgFaddq+ZNyv5mg807W5HyQijFQuPoHumTJRmc+ILonzd5xrt6GKatM2uInogZuXYwbiwXoNir
vtvFon7B5Iy+2NJFNt98iH/nDClAYYoz7gaOs0leQtG32cmU4eTnPedbYCB2k4WZMWbz/sdFWK5l
fTr0agUDODcxNKXnNyedm5WlTaQaukp5kmJgCiVbZTpBRUB5WJhRhvBovNaOtEkHioLmQ4yIO+KC
I9otXLAnB+GtbbBG02Sgqge9OLNqEWvHRUo/a3eWUQflW4IJxCOmw+1DVZY9B6zRLWtrFYPT+OFa
ivERQgLsdM9cAbga35Phr0vSOWKwkJh4tRRiIrvJAujl/B3quwzER//hfCPmK5CYYZIfHne5PAfO
OfFfm/Cr6BuK2dYnvccrAEBlXHJQlqSkDIGfpZv5v/G7weym7g3UqA0dAA07a4UCnO0ee1+lHQy+
NNy0pYeXaPKQbXfjlzhYW2odKC/PJVwfdFbkjIgF0jXaXQ54bk1SBcrqJ9EeFfbjhzk8KwvdNqEb
2vzuQ5kZ+Y9mwU2rs3tSW2VhTR9iUS0tY12rV0fegW9YXrKF72iX+rqkfZK51Bi34/guYtvShB0R
Sbm9ZgdA9MQL9xjyh4/HMjNZ3RT+Wi1dhyQlSMy66iYcVjlh3mawrJjd8vZDtSyCxfgVfQ7f9SC7
uAJHpiB2+9HMkJUQ7N3uchYTKj/4Q7m7X3nc4JdEnJc2vBvKG+E8vHU+SyZaFKRo3Q3kesGSxwFh
kOLFr0LTNKcQ1gheBZuQmvHjHyKa3WOJMq6vjAjw6WhaO216R2Va2Vuc/oZ1D7JsMQXAfmInzD6D
6FsTyG7wCJFAdo2DJx/6Oztn3bUrFw19AgUJFuKPxueC5UBvXpIJ9Riz4NQS1hKhXnlz9LvF4mRa
L0Ln62RnXX4fyD+yvKoiuZSYYWWt9Udq6CTFgzeKzO+UM22KdPjlV4J00bJkdIYzeldP8wdDvU5a
fxPREMRuPQQyD03jUmC2FFgSCIrEuKbIb7yHYiYDwED3wf1EMBi1YyUmVNWChkHbNccfpfpHuohf
H5qm4UrbzPkn9fG4wHr+HWAMoEMk7ZTV3MDIGBY74SPd9vQGFnTvfNBfjLH524w//Oo6Tah4Ga86
5mTZ6x3gFDrZ8N88I/bFaiBpeAHx2bmiLxhEkSNBD0+VyVdfPqfis6T1LUaHqLblWekfg+BHNuJ0
VOB3wgE5rPUHjEIrI2qQaNF8Jfj6feJi/bRdTSrFBLiRek7WfT+g52fWOj0tP3U1hB78U9woiGGv
Srmv5WUJFmMFG+nHr5hg6CXzXeCY0SvqbS4Ziyr4zmOHmRiRFIL+btO4DsDoUdBgDjkJbXkp9F9l
pFGNTjG990J2dH+GdaxeEttTL3p/bfVzkUuL74Iwqm4rfEwq2d7OE9Bu0RRn3nJLvZp1T2QeGMrd
LHejhO7LbZtd1n1WxLVlWcH3RHg4uklK5QphJl/JQhK7N7pXDB/Cw7x7wq0LD7+Op3lcIAGESg70
D5gJ4nYdYb7aQbrqfP/l+F2hCPalbyXfCAAY8D9M7tNa8wImrBdqvAR9HYe/0XBJnX3vDTH+TrPC
YMMmtOitFfhQk2xGTtmYltvOi5Sr6tDyemLl0ZC3IGAmYgHVh87jG9k+lzZIF1JHBPNQQWRU22QE
cuj6s4gDY+KOzirBXrRnJug88EUho0k++gXxI19Aen7lVtMaPw+ZQBfq0hdj/Ztrb0ULvivToytF
qwiHH4I2IiIYzhg4+N47nGe1iA4v75Lo5Zb3mqrg2J+xxj7klnT/vfQFCk+ITNTcguKbdkr+Kj7C
pYUrjcxPULX2BEvEn/kosx8EcEgMaF2SyJI6BygZeJiYfZs7K7ggoP32IvjTAOBkjA5O+l3OL//j
fSG26zB2gWIJK5SSL1PbBvRHlVwKyjujcrydPGs6gZg6kD+zF5pek15y3VlqxoFsuW4G42K08kK2
U6Vp104/uGZKloV6wd4G6J0BiAltkGCO+ozP/ILWvpB85kb0V9HOFtAvN3M3NHx7L5J9kNITaRew
nsLsjPda31fKXUV8OgMV1mW7ihEEUUMM0BSTHsSzywrW8Q78YwiHtaiPst2S4CoJMWqJO7OtxIK0
ZIlmBoI2iIX0XPomLBdBPBsQbHCGTM+ymfaTU3olgD8lIySB6BzuQscHnqMmpJawcnAeCwNWA4fF
BIyaQuMCjK/Z4soIodF+E32TEsMV3icWck7U6SRB8fmKuRKshdo1V6pcxtVVUewFLk1LJfBS6n+p
FS/87zg/SceFFSJJI+UHqbI3pXpV2OsaCgRmYQnj4k6J2oJxzXEPHlT+YPvUklitFR8F5szyAKM7
Fr9Gg5HTgzVp/HntZx+JjJeRpQ+WzuKN1maRnUlZmIm1mDCofiTwEDWpQhhWW3DzmiysyFdULp5/
AkzQzPDJEs5ZzilBItdoyUtVZxajaSeB0wmcz7L4jhgim31rHjOPAK98Sz3eurcI4vMEFwcUowC+
il0vYymYCO/JeUKRCipr4cwxJC/TtnN7xPWOTxh+rTwSn4UHxCxWuYh6JhLh8B97Z7IcubFl21+R
5fhBhc4BeFnpDhh9y2BEkAzmBMYWfd/j699CSvc+SbdMqpq/iUwSM8kgGnc/5+y9tmIhtVk2BRCD
bYzfQxVnHwcQtFMEpXLW9pJC91xAzWBgSiutsjdwqDDlL6ph11zwjTqUYbF9Att+5zY7uksCE5LD
WrMOkW0pn1VXrf08mpEzRl8HRTkeDawO2ZmFpdGvgXVLY2ejcwNDBuU8nLQLV02+N1XaBGJl8gTY
qJ905ynAqiIZPJ9Zu6MguTNs1pP14zjr27Pvg2J+c6Bpp5U+J9JrUeisdsQdqBYLzG2o1vSdAufe
YHOLYBmU2bvq3KvdStGQec8j51ZyGG4anjFjD31uWdC743i4TAlrXfBeLmXzFOYXIikg4dWzHKLn
GDKHgXWzztNDJxX0o3Q5gXMVLI3gnDdSfRx/qLimHcWU94yKBhcZEYvqNBlHWGpP5FR95+GIHQfa
wNlDACLVKXHjYp3GCaIeynBtqDYP2EdECahAnSnvrf5WpZDlbsy1lRBBtvmVGkTb0ICkPRV4ty4/
6q9+vga3Ab6dbYBaJAONt6wUn0bYHiPPndvuXpAJvAXjiZHhwOC8YmmUAdO66mHI753osXM+wva9
U8c14QAc1vIYmZd9Fh7rgAaW6ag2K6rsxOVgTnyIiSMAycqvG0zL/XPZHZU5DwSEgbAyQOWy84Xa
wnV8nEUPzZLTnntCCR4btKw50zN40NvPBLyLn75lwYsCBK58pUUKOU4QX5zTTXiw7z4G5whRzde+
BBmu8hKq4zzovwvY5/VBkV+iOejWVscT4D5J42IoXzyoY3oOI0Q/GwfX7b2uLzASGvjD9bndeRsj
5hCACpEw3TnAkSC9N+wXT+MNR0WkDltlES6LcEUhOW2oU1XHJ0cPtlDcy4hwo2rxZKHXF9O4vb6p
ynIySejKltm+TqdGi4D33isPmH1zrWeEfkv0vWoj9AGpscv7juWXsRACJZImmPJukNMFs+xFZyTZ
+ESD3jlMTEqADN/VYG92KwM0ZBJ8aAZGdO1slQ0DM1xQw7VnSjSu+nWxQpyRr3kQrU3HXD8IH6fG
2cBhNGDsaVNeqyMyWhNKWb3MkQaD8q1jmh0Bh0urpvP+CON5FmjHTqUJRZNR9hAOLjY7QcajEuOd
Y5dETMOxnOMWvR65Gdas0VMNZKRLnNETWLOiU8LpNd+yJ7TBmiZ9ND5XFTDJQ2o8xMmlgSUQ7HHf
KMVS8LgzzlnIFVX5VBoBs+ckUeWXhIqZcB+Mc69mGqHVW+eU2xoPJTOgORAK5Oo9/E2Kuip8BO7S
Z189XRGbOmNyqtQ63b5k7pCfo/H+CbR+xqbaJcO6JI8N7E/tsHYzN3Hrt6R6b62zP/PW/fjh+2So
4D6IFlK8Jqhoy+sPzt0OfWAzbUAcO52VG3P22CFiIPiBRuSnT63mkHXZHCuKKsdcR/nN78/amPHm
bQsevrDda95t9A/OzZQbdfT3ll4u5EAk1nMF43YaUDNJZqGdcIlqhZrSOioSYe1EcuMidxP4aRJw
MtMiQYpjJGRO7zUhvaxMON80Fqdz7g4ReiEDCn/JtFYQp0kvO+JoAWoPqgDuf7ww7XBqUfFnTMTy
ck3HSOhLk/lO0pRkZmcEK9L5rNaPcEGbBbcsL04Cgxa0dHvfoD/XuaIJRbzaXlWwCAEKv6E+oHed
tZSj7mmqXqAjT/Jmp11N05aSUMhS8Byy/5daTpuou4sQ4VcodSUz2UjhxQT3RDtwXHKpYBGY1cYk
ojD7KE2wGQrCK7avkUfCsHkvfZOUdGX9ToebNvMCBOSvmBzTfpt0dDUBHOhJ6ENH9SXisOQJ444q
H8TqrDIwCHuYiOCCND0CDMoQwhLq9sVAMdQ/GADDPYI9uv6pBN+f4wjeGE8Z4LHwInT6cMNJzx80
avCco0L0fQQZiMaXcyca7vJpJGeHcw59aoM1XYZrs1z09cmcBhHTAdF5OfHDDIiKu5Yhrv4ieclw
zGnraXAQsYGBf3TEE4GQzJt3zPOoqw6FQ9z8vIAXOnUuXJOqlqLOGK6xuWP4oJJscfXylx+Ljzqg
9tx7PElyIjxQPnOnwAvG5lIPaYICWOw27rnEkb9M1R2q20Z9SJvNYC/dGrbkunD5dnN4AHSZjHjr
2tFK5MecWqQ3VNTPS9qvI7ysdN9yPX28gNhDKLq1ufoeQxWE4QXh+zBJNrQJUO8LtHzuVcZHuz9s
1W4JeHfCvSDORKHh5+REPnucYNyHciBmdZ0gRSnW4yP9GfKT+jndd9YjCrnQv2949aroze7eg3De
YtyqaDtcS/+gWucqf0kL9FKrCXLYLTmtNcyeiqoDxQeSrFhlzhJeVZEjOl+67oFmSBd9NyavdcCk
GfOtobLIfYn+PHbgNhSGem8Gww8NY+gmsjfTTHsJAjXu55VecmSgee0fhurqYNaApU7iqctjApgh
hiKx9XgQzUPFNriA0+m/0hyKGQQQwYFlCJk+i57JOHdC3ORbTDJBfa2042A+2dAq8PahDo3clccL
29LK22T5duy3afBkDvHaMr9n+iNPp65hr0LJOVWwI1Khgr3dxpUCpaYf12BvwZXcM3tiN51KrhEv
TDcjNeRu0N9KDV/XsskfJKnNgX7ptVcdrUnFux0089EKZtJ5GTgIRoQmrV13W/sHw3zRvAfwr6q7
zc1DbG3D+GAFT9K+ImBrYFS8jNoGMbLvXyL6+Jp98ngDjC2PdS4vPm0Vj6aoeGdWNJQHpd4Ljs7w
JFR3g5m5GMnQGrRl6iE9MgdaoqgulZtDdGqPO3FJo8uEeVQSdjs3KYhi5DKm8dQrp3HcKOZNRwwT
07lSFbq08UufPeVUW9kOaFrUTOeL1vcWjJ9n5WOPXFjtPrigSkOKxC5FjqQCry/JgnACSGDZ1Ve/
yOsG4VhZ29Zfu8UiM2eQqrdgIWPUfRkKTks9uUBu680k/HKt+6A7jghNxCrNXgdtMTjXzOQkPmeT
ZcLl1FtH26sXQJh69WIEVz17HEFxMWBRVoG5iGEPo5dd8AM47DYekPIX+lBjTIBf464y7nVCJ3lA
ni/bN9fnTViMMQEdLw5YAmuuJsvOwpTA5yxavH2gHOhwhd3ZL0893imUmi1KGspIYMPWsO8JrS5B
jtBYVRqM9BiuwhN4A6/p8dIupH3TYo5cBz/CsYVHIoOh4WBd9F5N/Svks3YY8FT7jVYLETnL6Z3P
bRh+pxiFEs3GhWNsEvWRoMihPgF+rsSBNtZonchQpAOLlwrW/Q/htv8Vd7zMIzDY12z4iCn4rISo
DPWMfBYtTXNI3Xo2r5QboCRcIml2VuGcJE+N/THyFCic4JNJwtg9ok8IAk462pag5Eh/miR1DmjV
R34kOZwwlhnKMRNgSA+EJW8XINbnbnc/jS0SI5mF+ueUExJqT4N/RUtteMhzoQAcWu2+jGmLHMx6
q9SctKdeXfaRYG7hoG/ZaxaHaaTVBAA7HyVMVC61Nt6S+k5WHUFBDGhYv32fzUDS2nX2br0jh4a7
ZTarqajXr0c/gREA7Z/vGBl73hyQKC6sxvuJcwUSq54mDXFxV9Egiysxq9lWQnGkw9MDPdK6lyQU
d/EExvC+2P7g/PQh2STJE+hPbwzIaDha8UOs3swRyFd/DbcKv1y3zUiwZYhdEtK+53jlF6eBXlZN
kZtZH5LDVecdfzw4tP7qnebRyOeVJ+7yGiNF793PlF+rA2E/Dbhr5YnBfYFm2imQtlCR02dt9bte
a2k0AK+4JMuyPxQpaVJLqjiWq4aj1Y82XzNv6HskwPAA4QLb2UVMN5jVu/mGoQfZqGN+Kjv0/OyE
aK+j+DveryRGjL0ic8c1p5tVeHsTBkSA93ta7zxGSVw93brXtLVOxYZPGtNJCdOAheOgq59TIxgw
XBneDOfI2lYBEYXxK7/rWCmr7OYrtN+BtPfvsYnREPCbvy5pV8ud2d4cPpl2m0aT9rR2invfngnq
amuXcFrD/lxtO531bnJcHnlMxmjDdImFDYgIJxrScmnmDKA0ybNBpAhj+AlDG7BPDaKTw5Ij6Van
W03dccGz/on8NKRAPlf9FqKF53R/MLvXsd9pJXGNCw6AjkojjrgHRn1lx/fuvooOmumKJo9boF5k
QLaNODD0OwFUez/26BQ4PtPapFEiERmu7Y3PK9desvhTaJe+XcA9kZ90Xu3ss8juo+DcW7uhWdX1
HqV9h2awQgOmHHrzKmmDEhBXXU1eCzy54Zem0gDMaDtVT2N6cd9FN3cCJu17xz/RMWnTdcyZpqFp
EpAUlL0TY8uYOqaOYg5kmkgS4Uoz2GjhWKFsBDuQbEJCB2N/qSdoMrch6SXaQz3QLlqO6QrTQaMg
wYEciGTKeEwRh1eXNjoF4cuAdKSKaDiM7V0pjrWCKOiaInsA6JcxoLxMWS+0eZT6XAy7CdbOoacn
oGjL1M+2507JVPw+8M6u+lQXb5VxDvQPJYCVjtA+30VUX0t+pB+eFPx6ZbsY27Vnrgub1zaCFn9w
U7Atj3GBYhKbJj3rdsMLCTOMCTjIYvC1Q3XrOdCXQFmaFe4M7PHerJ4+iNX62xKMhaOeWzA5LEYD
3Zmjm0NE3lhkdXN/+rsaz8RySvat3X6dEuxIi4gRJE0YzLv63iXlQT0EAdpRYkrsta1fQ+VZsvyD
mp3khhuNrl7V89J0q4EwjerLDPNlybzEGtbMORJchx1woLXuXvts0ahk7qyiTgHWc7CDzxE9XJsv
+4HHYJbnM85/eInyeMPqa8k3l8lk+OjES4JarGJLbP2yZi8OoAjAYURuixgsB2oQvBbQbjDud8Uh
aFamRbW4x4xqJee+SnBpTVK9Zeovc6pzm3Py8Fgn753ORmwLqqYJDcWsn9NWSAQ53dfsYLcXCwd7
Vb4pxsLpJ50mYpcS5oXVniwdJU14LEweLQe/J8aovQYcIIK4jPcRazXoKV46Fy18i6Te3MDRpHww
yXVoEUhiBQHrMk0dk3tFCclg3PdMSBq8wkH7WPPxR4GPcw63qn0MI4JQaQVWIPpGe9VC0C5Wbb8F
xuWFy8g+N5KTD+cLDWcJLsAWhpiPGBNTiziA703slQH5oW33inHNm7dEAAx97KqtMsRU5zcGhiHu
GPan+IgQtjYOAn2NfSaGgAFJx9oJeTwJeNQ4k+wIcjGH9zLfO3SYSy7Wqut3xnjI+/tBeVemVO+3
2FnSvyeDflTXZviKVsdWAZtg44bhei+HVcb6mGIyMDBwy6eiugy7IL11NC3oUat033mgrPoLJqQF
WLNcsIGi36BjFEOSH575oXQ+AOEGKqVj9+VkN+ykDR0w/82VPOjbGECGidJrmVt8JzgaHCzDI/mZ
NtOOsLu3+4e+eMy6p5Q3psohGw1vig2FEf99HLwn+QJirc0987duvVZ0WjP2u2OdBW1FdOSUDMhn
iJfNKWTnun8em1cBuEXTriQe1PYuG3fS2JppNUMnq1bzGeIhomRUxPdTyxfAvHDuAdfwNKRILgh6
qRFJHHNAvR7tupwCzzKfOvUypu/E7U2nnM5YK2xOE1YwxJbD/LpkLMqvxPg99a5D9GjZb9MrSy82
fJ581MQ/zgrqFYZF9NpFeS7FTtMfCP4apzUCj4ydLYPgpUFqlbDDN1T/sU9fNHiZTqG4Dih+YZx5
DYqLL5cyG8qFdmy952T4jK1w3gU0WXqH0L17wUucLXqAWnECBPyUCxDFTnkZhjPJrgkBHtEbdwCe
NkEOHXOansIKVxyqEJihKDetVQxom7/Fi41cn3EtnIbcIUx30xFrzIE08t4kUjxOo8jdeVwpiLgp
pQ4fxnZpe1646IS6cXpmypHwOzWCubOYIiVeK/cBMm9SsdptIvlYQNqCIqN/lOlTzpjCRk6rXqkb
cyCQTNazDQ94bj7z6eNgRwo672nR38ORrjEeei8JEWAuFGWm2Ffp4XzHJfBg4DYHfjtNUcL3qvvk
MjbdyXZ2QfKoyhVNUU6bTnBO9BOXylEONEh9D7DHIZVQrQ/YMZVlVjwU9Hrdbtco93T1BrpPTrlI
W3epVGcQvw21VXZkKSYYmz4wYuGymsYtmJ2nB8fDFsgaYHywDFJhe8SkBvNKAE0t7ho937XJ60hL
EkuStx478Ar7QDxptFMaBgwdcB48cTY7GNS0ox+BFLgp1jbxMpohFDBAfQ0mDQyGFvxGMFqV+rFr
d+NqDLf86Lh/nE5f/IIwKCbWCSO9AtD+RjdPJWHJ7ac27F3lKbfvB7mv8r3VPjBEAIoaDadA/xRR
zRv4UFbnsDrr6lOenuJuHtGnSpE0znlHvJ6MiC/NfbKSa8d256+UcQ1kvsyfs6il7GKs5QHvxURS
MwM0Hp3sPDinnI5/mDzo9CDR8ZpvPuynEQ81bXk4+9/bcRONiJbWVD/4djL1EhbHKZNXkDQ30lfj
VIWaGcqyhnq5hTe6buxHgY6Xq8xyGidbtT/p2pGAHy98NN1xJfN8qUchYbr3HdJ1gw5ayEmBn8Gf
8SGKdQXdR52tKNhm4jVO7JnbOUe96qkMtxpwbGMjiu8GCHtpKhu7oTNvPxTMvnPMcux+VF5oXYjq
ZSVhytt9tcoZcJfp3w/ITLD5LoryknfxXKkdBt/Nhjar1X4A70N8FbXLht54DfxrFQFcUsoaCdNH
n3/kBlyIZW3sYhx0w4AV68tECJB6n6jyFRfr/fc2f2lq+sD86rRk7zm4C6ZaKOWilfRvKnw+ne4w
h8nFmC7LcF9D3HJ4tcGM2haF9YNHVTrMGFD0cJLNjapRXER0Y90HmJpGdMQGUJX72H4zBVEp6Bjj
/ZhvOutY0IpW9VsEPgT2HsROYxGLt7RiikV3ETGUhHHLcT566eMnzYaijtfN5JQ/kH3H2EQLacki
o9fOfvfS6WvZUws9Rq+Zg0irZtXxgUVV76Lh0KK8jpiOTTQl9gQE6nbkEiNmckrEO8uAjyxK9vkS
4c97BXc1xDy0ZwHKc1R/aC5ZZKrx6BUPGZAkRVASKd+T6DtKMwqVnI4Fkj26MJLkAWZzGOxQJRTh
QmV+pBYxS9e2I9WrW9fGcmi2efdaTL2bGi1ecwZyaMiWJvOevc+lcR1zfmuMV5c22EjfZlZ3DOAp
o/zoacCT4e6cZF02a9JV2BTZVNm//BSBhoHCQ+cx1J7FwEExOjcQZ9i3GC176nEyKaZIRZjV8pLp
tNiJRF9OgG72zWl99dDsTzr7RGx8kik4QBhbauRzZz1Nrgh1DSsMzg3zUH4zr3+w+m1ePGccTJQW
kU//NklrwmpJmCLdf7YGF117RxPfQiDe+pPR91mZMBnKe+h+2bSzMvRHh6y9jZikFLqpDcuR219M
/cm2L5lKN4Nrp9GRYQEkebRAKMdIyTySVTxhAlx+rC1rxDmIkCdKEqEA8a1SyIXbhMlzMj4zrD6O
ydoTOaXoS20+cKZCNV2x947j0mS196FX0P7xJUGhr2N5H1hbHqZJbK55uLgttl1SzxyFzHHkpyX5
4jy0Rj2BNApabl+d970MaN0i0E/oK8ulJACATKdHNGvhcOv7LYWbY94r3UM3fJTFqww+XWqQwiK7
wN6mOfaOS8bXyQ9pJYBnlTuHcHXaxSwCKlZ1sPPqo6q90gabemJET99pm2z6umvMpekRcxYhcntW
Sg3ZD7WmD6RDoVnETISJVXj79tN//OO//uO9/0/vMztl8eBlafWP/+K/37N84MP79Z/+8x/rxXnx
42/860/88c//Y/WZHV+Tz+ov/9Dhsrz++Q9MH+Nf35Qf+9vHmr/Wr3/4j0VaB/Xw0HyWw/mzauL6
xwfgF5j+5P/0iz99/vgu1yH//OXbe9ak9fTdvCBLv/32pc3HL9804fy4Qr9eoOn7//bF6Tf85dsh
S1/fs3/7C5+vVf3LN/tnU2iGI2FeCEfTpcO36j5/+4pqClMK6VjScEzb/vZTmpW1/8s30/jZtgxD
SNWSjm7qmvz2U5U1//wS2g1d6jZKAZW/+O2fv/gf7tz/u5M/pQ2R9GAAql++6UL/9lP+6x2efjNb
Vx1dGCb/39ClamqSD5G/v56D1OOPa/+H4L4hDPOBnBUdqxESJCVEBFe789Lq5+0lviCqn6U5Q9RV
0i2qmMEkliLieEFr2RhtnnX1S/dmeoGqmj/VPLT5qzfFm96YNpkVfeAHzdogSlbhIxAFVFB8O/Rv
VuI9xS+PIiDcxO+y34UCfCxv6zoasMtdupB8AOxbgb9WwQaw0OsaOT6Ptr0N8fUhDzdGtp5l7Ryz
Qi5VZ9EgWR73CTkck1+pItxga8Zb8IIFVH926mg8cAKO+JvFYoeisQg/A0yD5HFbCNA5ogbOLPmu
cGQOr57xEndLcUuVbfCAgHuETzTciWdeUU7q2EnA/mYTrIRX1SDNJ6Tkp2u1il8csVO0efearYJ9
uiIp+tKx9BH5gjcOwWC5UdbEA5vfmymO585fAuXDG+9PJp4ZhW22OrdrQseAJ4F821tfLqpa+gDp
EV44jT8UkMBOsPXgkDXRuctLacxwKU3ooo1XLSlcd+oaU5EDQIgcgVW+N5BVMzQOGX+DjcNAGCxN
ymJl08tDy+dBbkb+0JsVH/X+RdRbUr5ciuqa1sbVFLsMebe7tBKyiebILsy3qdQhGhSi9R3WEyb5
GhbhBoPzfODskc6ZJ9DFtDVapygp75pX9hdWLRHtNbpP4xH5DbR6Wq39sKSuo2s10AXcOjaTW6oW
dJKEgc3EJf8wvwZxp71jBTrGp8zP963JCZqwEt30Pp2qSgEqJsA+2mwZVqaY54hl2Vt98j3G8Evm
Vcf2m+z+/+r316ufbf3V6nf8rP3PMn5NP6o/LIHT3/rnEqjrtjSkpQpbI8tb5Su/LoHGz4alC6Gq
uqpr0wop/rUECuNnMX2Fv2gKWzU0419LoFB/toUhdaJqHM1hlTT/N0ugmFa4362AqipN03JsFlrU
7Y6hstb+fgXUnJFuV4R9ummNfqmpqXOnxepZaaJwUcj4kGqYpdLBJC5myk23shCdnoXzq1M58XrJ
Z5uQZu+1FYkWDho2aI3GzFJbRJYVSXkxibSZl2PRtCH6F+UyjKr2Ps7dFdwlSuGyoO4ya4EEID5p
hb7RNOx1bZPtUr+nxBOIUUNwHoqmKSslVD4tpQpOpqr1By/OqGxt8tzdYIDm6mDOMwoadaW6G2M3
W9leAF6n1surBbBCsSSmaxFDvQ7xhXakPKwzal2Zqww8OLmO8dgufvcs/Lbh/H6D0f6bqwufUKBJ
cdjRdF3949VVzcEpDKeE5+Llp5hya5FmAmJRVmgow/CnSgMrZrGoHQX1VB0yxWuIKqzgu5JLV66r
0HiVWnzQOaL2dtr/zeezeML+fPcFuRO6JaYtUFXNP36+wSyypOwG9jz5LAqCKplY37ulZu6a3tvW
HkpZUGtU1+FUfhY43qMoN1ejBRzRyffS6RBveK27tUPAEeKmIFDJTU/fx07cA6pS95EsbkPg0fuz
p/sdNEQD5tF3K69a0u0toEs8AUk77seC8qqp+3Y16vmL6quMUuGYkciTbEfYtOQUePmks+z8cakg
d0FFoFFPUGlVid4e9ZCGZEa30Gut+CIsX8PKR3kpYEON5qjeqXnwZba1csxECakvNA6ubev3pHgw
OKWf5KG10VygL6DWuWF2NC4FR4HtjwckTcZ29tcPh/2nw8f06llSd3TDFiaHEHO6Ob87fKSerbZ2
VCByDaN5DnE9h1O+sTwNkGfS71oNEYxRWXKtqTD/XR9gQzEgVbefDJFgcs05clRhksxaKwxWwoQQ
BmbC3hhh+izt0ZpXGWLCAU5XNhKV5Uh0zoYDtxWeoLEwKpQopYJhp43ahapoBmjT+sOzCfnImpE+
pdNxoA5Ay4zoIBJgSz60k5MqnI0V0MaSAV7tGiD1xnURAw1NhFMtziqGuQkpHV0DhbIsskPpQeaT
JVohzJqHTDeDQzR6L2ZTgNnM6ndPptUqd0ePMSf/sLwKXx+dgVWcGh1/W0NICM1UNmQjlZXmLask
0RZxbD/61ijXlqQCdUXMEEXzUGemavA3N4ob8m+vicUpVbM4xOqs4oIl/Pd3qjPMNtZqSswq81EM
+6B2qixcCibGjY+Qq5QGMnmyrzxaWYNGgdSBXrNDB4uPtIHL+6QPVGW1VDvIG2b9pkuQLJmVH90e
NUuut+UiG8EyKbT/F55i1DtuMwzkignnSCzJJmd1muEhKjdwMrVlpGXIKKSq3GK12HFaNOjPWugf
BKNCJwg7cuhks3MjBZBDlfIv1dbqSg6uBa0RRcblOtCQRjcj0ogxJTZAJachQns5d7JroOprk37D
xncXVY6eZhSYX5IIydTAyowRwtJkukqy6JjZEf2Lvpk7agMvkKgEsvC+ABBO3FdN22hBTwcoseA0
p9r7oJbMWez2LRPUwaXL5FF1Mrqa7rFKMI/mufluCNRmaomXRYQV8eSDxxlHx4ilDruEROMuFli7
pFNh/hclIxs80bJttIU20Y79bpCLwKP5h/6rX1cVMS65UhFbqlcSPxi+eDuu+9MYHXjI+6VgCuUo
BAaNtXHOMuPN85Vr5PMVz1KebZN8B34CR7ghiddRhfjdVM1iIcM03LST8dfvo5cAwNhOYMKWlRkt
IiUoZmWmWVDv+JmpXlZb4eovke669K/7z4Jx0tSF4cV1F0QOQ06YPqYs6PNGycuou8yeaudTzWkB
NiUZXblLMltB6WG3NOlIq9Vsj46UXuBJ9ufdFIVSi05lgFZiBAILOyro1/ruYlXKvW8E66Z10otn
EfS5kmnavJSwwelcc5CNQ9SsSbzrctgXVSYRI4Zoreo8nWavEpt17VEZgbCtBbEAHVkscWtBgwxa
Yt1Yv2aeq246FAeFJoaFOU36wxjWIdNbZCKB+0ES2r6tfXXlFBmARWNv1Sjscz+6SZW4btRHbiBp
XWYVWsENhx790oiCekDaMN0czOfYrJ04Zi7HmKoeFCyZlt7sCA/STZibeXvVGr9eVr57G6323XT1
gI4fQQxEofc9QXt5u4lrzVogiG4LG/WBgZm56QCVOmO0c2XmIzmqT42EbeNBQmmUQd3keZHugq8k
0/JNK+WTiXTKjB261Gn83pjyOSJpypO4rYWxTYfXMGCG7ErnqlTlMTYG/+6vt4sf28HvT2qaysJk
GaZjmo7G1vGns0RueUHP4cHDkEoTX5REHUhj3OZ0+bDuEP6U1vLajEWyI3pJvSsHRCWRLQ9KahN9
k5OfpRe0091A25qmSl2XVzufHrD02/3ARIrVd8X5qN1FzYQ7cXN9yfzD2cWG913Iqj+GnL1AURva
wQjp7+oeJifLMxkixK2gFeZtgpLgHjtZyNqOl5mp0jIdm3rRTnt83RdryaoNPXbfN/VnI7pm+deX
aGoM/OE4wyWyDIuWg2XZlqn+WMd/v6M6LRrJrIXE47PiSu63QY+RMRZrnV97JASW7EpNqPdrSWvU
N1skESjxPF7nZYU4t2/eal28jgGZcwq61sAUsPMT/fA3H1T7bz6oKQxHsIdbmvXnc1dvKBmnDNSv
KoEMdrGI9FS5ajo7TJwxzGpSDNjmZFBS0skL06E5bP/meZqqiz9dLE6lts291ljMdX36jL+7WKpm
ebrSdPAvymJT91G7y11zlckBtbAm/KOdPZAa/Zi2Zbra/Xp6KFhg5iL3IvK6md1lgSIWliso+idf
Rx2CoGhLk/Cy6YYPVjpCQPXuU9fDGpMwYYqijBijFHMQPhuFAFD+8ePfeOIrSD/RQU2Euh2mf7R1
p27zfqSkaFXgqu1EkQz7+zYgMlD3wxl5naAlOVFiaabliug+MiXnB6YxMRcQ2V2wUOg+Ya2GtdV5
hO0V/VwYjX8Za0I3gCqt/ua2Ouq/XVSN0z7HfUvoqpTqVAb+/qKWne2kgVJyMUYLbyYgirFMlmPX
w+nJ0rOR4tFpqUZqsIp105L6aKGhKtDNF03Y89wyGC+Sg93Br56iMxOOD0pP8yDKnZXT+w+9i8s0
BFBkSnVm5/5r0UMvHZ2rK+g6BPLR9MUEJB40cqwczEz2eXQkhpuha5H7xh1IUT+OOjgfub0po+4+
GpH1WI14tUqdQ1fr4cUM9Pfc1sBs2hRGWRtuh04Gd0bslRgzgP9V8FJqS24zhZGptQI8atx5UTS3
qgL2dYf4IcBbV6sm/mEkGFXThlg4/Cf44/d9EmzbxLgZOVCBKfJSyZYFY/U8Ss0dvBf05JhOXauH
dKuU7/C1gWRENMJp8ALvR59h6XhEQOgDcFHthWWzfWSSdduoiLDXDSa8YushsaOxzzbpmCrXPDfa
baKsSlvFZiGhrFiMoMIGtadVVftEFuS2CmCIpUYfzo1xD9cCLlZlVgPtvdZfNap/6ztJCQGXN+8B
CTgghnWVwbUqbTQ0aOuykmaUbiB8kRXePwIBFmVKaoqgPZbkyTHD0eZbLl0+MZLcEd3q0fmIterd
FKhU+sI2txl6zJ55YEgYbm62KLLdkw7jLQEhuypj2a4a6HtJlr3wIdFamTpz1fdKpGsrFerJ5rjl
R57gE3D73KAPEJqw/9t2tMViNVltZSXEYoJPt5X9oFginvsBBgXZoKeNQ7k1fGWjR5V1Qh46GN8b
5NNrxewPvoH1WFTwGur6yC5y5ja8sSthSpdyMbpmeLLLcQDRmCaLPrXQCNIh69uCDAvXBOiRZPmD
ibA4U1Oc6T3XcUzcbq658tW10xU7ycqz5B2no2qTjtyQzEzyg0RhHysqboMkV9jVVObP2rhuEzjs
jdjYVVxRPmfxvh+ti+rk1ywmGqMpx+fIBR4gBHLYwfFg2VRwlNMGGnNbEMVVYmTXR5jyZL4oDZwz
v6ym0ecMqxdyqOachLGF9CSu4QRMDEiYcj1hXvGxUBadFJ+ttJn+A+tcmK3zvab/wLRqmgAxBDWS
CadkUxXFNZiy/ElQCGI7CZ/rujcWQvBmprwe5NxPYX3S/L/sncdy3UqarV+lH6BRkUDCJCZ3oO25
DT1FcYKQdCR4lwAS5un7A09F9KlqFz24gxtxJ4yjUpHa3CbzN2t96yxxxCze3GEmA93ZUu1EA2az
bMQfXo1Gbx3/oVmEenIjBsmMx3djZamnWDlA7lBYOimIkqg4E4bSAsuJ8U1/0Tpb0cP0vsnsr8qM
4iBjRPPKtNNepDA+KnQRtgUO3rYfsMHqkc1lwQTIAGsZxgBDbxrcjyPr5sLNXqqGpXlVJTDFGJ7k
fAo3PsP1L4297TIbx1lmRbsSnfpYNr+FxbQgXBaHt2LfPPqEGxS5R0hK1+Iyc8xLQ4nEnvh9mkek
VCI8d8ppeZ/Tl7bO3YJreO9Z7FZdld4tI/bUjEq4IIZ8XJq9DMcfVaOQk7sck3r5YRaFg4n6lTz1
4jEpP5J5QvSlSSZZSknaF7ylqfBJe3FJGoMAmcXd97YgeLah1y7j8d225vaidJMzQiXQurW/iFzi
wRtp8FyuIJgzPdGHI1sCmFnxdqhbtJptM52dMmVjXDkgIwIPqHmOQyXW9W12OoStE/aNkQYxcYY3
KZxdiQ9gmYvoOvTeNZrjntqb/SuTPmKhyhxpp59igndBSAcBowkNvpWV356Li0y4bJM7YBAtp82O
s8Zm4w985DtEUmWHi1HjIg57dW8FBuwvDTv7ODYKloGfy6u6YU75yJGUb7tp+c52BmOQzbfVYIBH
jbSa1xx7rU1yl1fqdCfihA9NvNwZIjimFcRZWSGuizrHyq3pHHxoj3kXnpVorl44fExq5Lcl7Mlf
0Lskcfhmzwl7+VhfXujK5hs3VdAl94Y7CEWw4+3S2mMCMsWPSw851ptoaALEHOFkXf2l8fa5Iy4e
U6GY528HZYexRga0wSjrbuq8lzLNQORPHPPeLJFpWTsVsArNeuTXCl1K38Us64sYLHkjkrt0yX/7
Y7BcW4t1ZWzq8jDejWEbPynbnY+yhYMxoIygpXYOS4lRpexL+wDQB6mSrk/KlAe2n+e4E+9c9luv
y9yNZU/Pdus/G9sOtgLgD8dLfPA8SNqdHokCVwkdQQK6b2mec8e49A3cq5kfl0ecAm8CtAwMjMVh
cb2QdVa0dNoAAHuyh3GCkCcSozAG8Fnb1NL2TcTAhTOrRJFhjunIHHSwmngX9cai4BU/rQoRZDn4
L7YkOY7mWSFD2suoghlbeGgtoPywmJ4Jgkrbb3bJ4RuOzqOcwtdxR7w4fiimOkkyX4KGz02t2QqN
a1LMqGsAoqtyvjsEwAmiak7REMKrW0xxFyREFVpBRyuwdHdG++rYsv+fVTAjukVBHFjNY5BMf9gp
/0w7RqdkMhNABhcvLk7cocOUWyXNRyl8SN+yexitIjsMyvmmGaXEeYHaE2eEPzOfy2NW/MkCaVxq
dTVqhfDVq4pORO/hz8moXxwALH7M/CtQv50FfvAQMujtQ9hcKg9xofsTNu2KsdaCACMqfwbF6lNJ
91OSOdtxHvVhMlrDkcLX12v/R2QmSAOmVNveVy62f1kd8eCuHXD+vUyHnyZq+6vyBZpB/RD6Nazi
Fhd0U1YnRrpAEigZNto7MBz4VUdGgBnsy6OV9GYbYtMas5TUc2d2YeDh2yiReDS2Gu9MhLPK1vo+
qb1zsIKnKZdosm3rUWnQUJO7M5b57MUW/JrZmxJv01DIq9CcdVKDlPAxxGZLa59rJtJnP2Nzl0yX
Oc33uur7o+ymGrlWB6VoEePzxHiPKyNd9k2dMpXngK56RqaKFRsBbvAMmKIL28M57pKo6HVVsTEK
2+ociPHVAtl1bGd8dL6ZIyw5z62O4Mtiy14ozglrZtqqGB1sEme62l15zRgCPCay/TpYWXiPyFAN
HeL08oeddEdn6Tq8uqzRjF0iq6wfBtkq5KoNHq3VUwIVPvQR2+lWvBGcR2UaxsLZdMiON2OVsFfE
M5ewZUY85yN10dPWidktqKCnYC1gtSuH4CQUIEzm4jfJeIjsMH8BqFb/zpxM37nywLlOTEOwfF1q
yBb+gna9QfEYJPTYtWJzN+EzSjAO7QuFiknCxW755NiJta27jqwFHT8k49jA5fKPWTF7W6fFEGCp
8M3TydFOl+jCcZOfpxbH9fonEajoMllIePIJaPIy1ebcuRNxMVbjbPYiIhW6nkqe05k9jDeNT1wl
P2wfFUQdL0APiyY91s2qkm70x4RM+FwPKMPGrpvvJKsRivfmknUdz4kVizsPQ8Hc2iBCWD29hLKz
jkOpIf0qcCIxtmE/A4/VBC6Sz10TBBbs5vAd7rZ3zdv95IEayOZi38PyME5iXnxCBPPpMQ7ks91Z
JwZOcMks5H9J23kPLihUSbmRI2okRqWcABcrklFc95ufk/XgygYpZ4eg13ZfRF79gXF04fArvks/
6Y/xulJhFJJmXCn1upcO5PQ0VFO6N3ntPVYzDv2UimwciW9h2UBjM7XWRnhefxp3fIPzbNN4pQmz
kam6tY0CrMaO5BTmDXC1IN6ZiqyGwWPYl+J6PkWr4TNzxu6+nphyco/+crObVpZ/jQUVVF9M3bWM
5/3Se19FmDl3qVCEBfnVgwqGiAwOnMHrQ/Bm762vEv/kMqZiJwPMgbAse0zu89V1P8m0Pveze+xD
5uCDi0HGHt5i9G8zlIXzCOJmsu3fVljD08H1Zq/JAX6fxRcv74DilE7xowyS/JJ3yNnSyPX3HpSh
ydbdlXsZraMns23WT/69lTBEntN1s9M9uY3v3KoxevJdUx6dBOn+nz8wXECDTV0wsBJiRlBhxh+G
NjwyZtNn3wjn0Mr2sVeo8FELveSLEWQetME5rjg3A37lw+feYB6ucELAijbltksSc4qLuTm0hSVP
c1Z/JbgIPoYYfqYi+e4RS9/NH1UEXDMkzijXEaF9VSgQ33Hwxtztsx3fd7zRAKfn/qausX1UJblU
n19yB7HAjCRqP7NGvHq99Vo0Ph7cqnhpkxlHdlChV6W7Rk4k8n2rqvmWFOsosmOWOk1NjHTfrp6S
ofkazWV1tid2m/zaFirU+YdXj9Vd52X2g0isHfcRsq0GNZ0T+sND1INc6aMIkEXl6tsgjHsYkxmw
U8ZZE1BqHZhXsh2DEXHsijzZulOPg2FqXxw88ZTi925Iyy2IwbV1JbHrNeRPzYyeSfTapQmtm22V
9jmBulHE6ChUycbM8Z+qPHnJPYFhN+WS0h7z/pkF2ADrfIT0UyxWd+Ck/C2W+dI7wOgGp5/ux4AK
dKX/ONzyHa5pa8H/0+X1pc/94UXHBkNkl56tthnOq2M7rjWB8WmSHqPM1cSsoUmXfSN3VWzlh7Z0
bRipdJ+LrKe7PMuQOqfdcHMKDaZgLB6Kru0IrT8uRpZf11+icqzpwdhi2xsdvCxmSU9zMz21636g
8Jp0I72FaznwUNn5kBh0QoSKYXiS0edAI0fKWGbJsOtiDq1YlL+EfBuTAAjghpcAU9pCEtHnjN3p
etYD9YhDz7ebLQHCnKxwn6elv2XkP27yNGGM3+N9kFYQgauo6F+KAfs52gxJmOchMEuwXewIwbIL
uMZFWjfA1wtUA6N7ABaJp0uPgLw8miViSVBbxnOzRmPS/I+Vfe2YCG7zpeWDL69aKkCIC2+YRvgX
XY93NHvVlXa2SV2O1dCBfN7DdZg7dAgooi5u0RGRUCo+QBK6bVOF42kI2mvgWSGoHQwoocJxmlGh
9OEM01itkWCxGvZ90A7XJHTopwfEwoheqRJHC69amJ2yqGA5x9R07rPyXrqQ1IksAJQERY4+CLF5
zWDIuGbcd/XcodwpE+hC8ZDe4gwZYEIuqN8PJPdFye/EIYLdRM7NLkKO8DgCCBmQ7uNVLU2aNmir
SrcBZzjiHJuz05I28lXip5Jz2+KL4+eToyHeQ/qDzLOBa5m0fgpXKHcgHcZojg0SJAGo4JI70Ogy
fp4zDr/VmSpcd/7eI4dPyph3tS/Km0yYBeV9Ur0xhMb6mIFBYVV1apJ2ONmhHx6KrBWQPVyN3Crb
N/1CfKfusKvj7tpac1PCcyjyh9B0tEhm2o9xPX90jbqm+Ty9SEMv4g3urm0zdWoip7t0jtNwFd0h
h7VeRCtp22bxDS+N3KU6vxMVGzjTCDrveEQz3r6xwYJ9zNPLYR78sNLxrvVrqBYNc70yoPhodJ8e
QtN/i1cGaiP5hDei5KcELXdhOHZ7wyG/sn/ZZc/Va+Bm/UkI/okgZhsnHI0Ktgsvq2DovIjXZljh
AONMM2d/LWPxlPMLhIktGQrGYH+84JRmsN2nCUJOEBQ1jHh3b9VVcyonjRqhrHdLzuZQs39ImYzt
akrp9T7W4XSopsQn2q+9E/1w9/mO78MIArQP/6VyvHXibUCFVOaSt1Dw0XkwMrVUiayUDasugwyT
JHOuFEN3NFe0d2b0dhhAD72HY2hED4JZoW72fQ0NrKhbc+uL9n5sFcpmt/2pIDkmeYj9mFtQBFof
Pz+E0+yjy9POqrPnYU1oYNmbItAK3sf19/BFJU4LlnT91Pn8maPNPNhB/WMggTxuWHqOCaJefsIl
sQuLAew6/GzHo8ADZVUsqugYFwGqMxm3IhAuAyRJxtRQ/zTBCqOo0oTsHuxwY0pMKXMblXlbt7Qu
DW7lO+PZYsNJU6BZ6x+deuT4nnnaLI9ITAMDf1ezPvPNwr4cna0q8nznyXi4xX1EHta6bpwUa9pY
rzr4pj7LVfWfVGjNohIH/WrUKZuuObodU1lG1MWhLNdnDH+GI5ETREbzf41Uu2XmQ9KmFR9tBkUM
Hoeegf7vqk6Is6lsoGdOoi8uyreoqd6bQdj3XZg8Gogp+9nvTlZNhm6MvhJzK7OSdkJjWXpXy26C
qy3tb0ziIq52BB2btiEzvh6wjowjvh4WkWglsZNl67tvCd4rX+r7PojbnaywM2JgreoIjiifoB4I
QsXQ6TwepU242ujRKc3r/nQcP6z1ja6t6paWld4v0icdJAgfYulM20mycE29cHqitsz3lR3NlzK+
ciPT3y4OS47KmbBvL9hZMIBmQ2GOojUwEHzUJtp9tGR+YduvjwpG4GGY7GHnqXk5uIKl5cDkQ4dP
meABpBKNo1/bd3mbg33SZKoaJ83u1JBe0bU7hyCRfzBiCE6ECN/Nmj54SfGa5hAvWPsqBkEMF6R1
ZfBEVGjt1RSt1ke77rQnt3pLExTrdqspnqYo3xPI6m373ANk0VXVvl53or0I7+DVhby9Emb3IR1S
Us5/DDVCrBJjW+5ij6KBx/gZcXiAIEQP1IQ/3X5YYHlce9U4p8ZYP/vKR0XQv8517D/5InpFotTe
wkxYIJx6skYyl+ZII5xxWqwONFmbucBWlnpZ9di3SMtW1H2nOXARau9NAjezCpLXLoUK2BmkEcNs
v7twfULV5qcol+rc1BOUQFyjlBt+jCKyZhSz86ZvspuxpfPvdLnHzE/Uh1qoh7KhxhpHLTkD3XEv
rTy/fn6JBSlyzBaRjZuMN06GQ9lfxfI11osTI7dzFuX3NqmL8EPRDY1z9G6P5Ff4ivwFN/N+Lowv
vtQYCPrBoYhgZYe5uPCOoWWhhF/5bWgdKGbU6qdwPlzSouahW64WAVdp5GOVTDmHced3qNor+lVY
IVJ2u9Cq4bvwiEdSv6HGEqdbO/W8F1Nw5YZ8zjkneM8M6mSPcr55ov3udhmpxIOtmFXY5zKCq5TV
sL8E7ajXOP2Xfk7Kc2SC6eCR1xfEPv/CkroEFQLuqxYBu7vDnRrp5T3KnUcdBdemKvVZ9H7/EET6
l6u75JsWCCyk1OERZdBPL5YzfW72wxE1+QS93CVLH95yZBIF/J1Qt99yq3ijJ1VfojwEVhdsQrus
7oiePKe5r7fhiC168hGKtFnY7ccyATPFPfsuJWe7K62vpbe8zEWOyNib5ottGIhU/Guo6OyX57GJ
weJN3UnqmOTJyaq21bIWxIS5a6anV2AD7K6LY1kbtdFrcuoU/Y50Vr4uzvJHUacu027GFEqxY43V
flnxNyjQjzaRQ4TtVT0SGtSacjePibmrqtbcmQGseqVCgM3hH3OoEHpQCW37Bodm7DrEI9st7A68
58r1ee9441e7LoN96RIuvmTJ1qRlR0Re9AxPzblKm6F6PWnv2fUsbCuoErfEM3Hy+c9Lkr6TqxoT
lAwYPeV53555ygiEnZph71DpRuqUzwmuu5w7UE/dUUsx3U1J96qrCHJnrZbzIp8Rr5NbpXAUtXMD
qrquN5xwfNYclrbrumzXphJWKOLJh7ZXM73m9HXwnPvCzG9xN+1sRemb9G+Dk976xWM8GEx4MfKn
NIUJoN2CsGHGcV/UMQtW0EGYzBtSvaqGUqG1uUf8EVlmXz01TLK2ZsRg0qfhGiQKvIuZ20ef2mzZ
Opo2VzKOCaYVStj+ZPCHwdS7jxqqmSA4zxF2KN4cm/XBZBR3YeFy+8qSR9koqDXhcymjZ937OO4I
RpowJ6lBQlcYKtLKgvtpcacD8lKSzZOwOTrDUsJejgjXrkFzuMSaO3K4DWgOobflsrsO9dBscr8h
gCINCPuw8njncjoirUI4lQ3t76I1hKwlk7XX0XAapuRCDxfdYt1baMFJFxjjHMPb8rMpR945PQPG
LolBgjHuSYQNYqT7qEcGhc1KNw++96n3XiWndszVIZlQXvStma+tL265hnudOQGhHvPP2GfbkJXk
IRsaqrYyj+EYx6dCGVDKbIeoOciFlciI4JYtDRB1Z21PzJvmORk8Sr4RUY6egudSR+9+5ygeFpHy
Ykx/Wn38HDAcglevqn2fLpTZpIkLl+XsAKVO1pIai7HR1AFY8AT3MhNkMHtdXW+pexXgS87FOqow
ReIh1ko+WC13AdUklnlG590Kj2viGnF7By+ILQdyeSYx/IKRYnpjqZeOhOsAZHAdnxNUb//Kf9Qj
XQzG8bL6hkjwwe2wgsY+K8zaPoygnA0f3ZDoyjK9dk8HJUe0TvNDVU13SZxAyLmbLoWFIdqhpV7M
/N3Jyb6q3TcXynmjhktfOgDJfrtJd8it7EUu5EjHYtz8q3CZkLalT2uNe7SYmBk3jf8cyvpuLLKX
jEWhU3i3IcKb8Skh+P/uov/KXeQIxJb4r/4Ld9Fz/y/ntO+7f0Fh/y+3Xybt/iqz//zmP2X2lu/8
zZOh66jAxhcUIMz4U2W//oViDclKNHRDx1brX/3daWTjT7IDHzsR3h94Z96/O434K/S5TORDFbiO
z3/8b2T2fMc/qG1Y6CJJcm1+kB0qG0vVP+nsZxO3zgQ1Z0tb/BA7pOmOGIDKjzrAJc8mihFDjdc4
syuK31fAEDp7DfhD6D7VmT7YqWbIm29FxQ0V7gMPcz5vz77fquBbB1hzjn1kCYwC1aWJLKKWcBol
B4MsR2A/CYF2icSwlYyBDwCwUy/ueItL1lXpC6nTkIZ/198j5q0K/gQ9Gy2Rx5T3my1+jDl5PqLZ
ClDZaP32mfAIECPNkDhCCfosEF+92+g85w3yYk18/dp7xUD72fAVTEpu9kza2Euon0T5A7ExHDaQ
TjbeloWg9eAloQOKYVM5bntSOTPmHkhmPgPWgAyQ4qiJwYKQzePnbG/ZJ8WdtykmIoAieaXOZEeC
RRu7kwPv2Lfjg1bdaR0yLvgAa5CS6Wasf2jvgzke82Ls5c6XmB4EFi2UsuZ9SD8K1jJD/2GS+95v
nxAnH9zYAAbKACXFu9xgsy3yCzNzghPJDva+J+ON0mHfu/0m7uWx6AgKVtURNi1e/fgw4jRIJBWe
0fdotw99l3EtMP7oRph1+pR2y7rNqD6qkFaPEPknqhpsvgRr1PWD9oa93cG7ae4BMCNM1fdZzgi3
StArdvETa8gv63NQm+HUOsVFA3QLyLqf9X1HgkVM4nY95McAmYIzIAoyqCnC8Hl9SufEw4hxyRr3
8rQ+2KXsicQeziGliI2xGPnFUxfkH+vDaOgy16e+SpzDPH7LRoIFEuvQS/K3eGY0o2SnDS+NLKjm
PqpR3w+LvLPxPwluLQHYiN96zpZbLUNWey6VlIUbIL3z8UJhbrnKNYMx4nYFCZiy5h+yj8wbdlMX
7fJs2LgRjUPYn3OBUYxB1KRgSyNIxqG718hbG/LIPZ/IHqjRKCm+uNN0CNryMi7TQbRQNmOIdBVs
fut3aiaUJbRamdryI+jZSLXhSKfhjHH7WTtL/5H2htSiZEdmOi/KqRYpbi1xJEL7JcdUUgJ0U05x
nLNv1hrNx6wXzQfdB6yinZxeBcZ+UplqZOJf2ow3XuxeWfPsB+M9+445eeZbxMJTsSrvl/CJ9mdD
wPJOOZTWgChceZ0Q2pcK/2pvlvehmy6lX0JiY/WUhTwctvl8niLL2tj6tbD6jeASqz3/u+d+lZO9
Xf+nnLvTJxewqxYeF6KM/IWL8ItO3gfxy2Z/MQLTwaYE2soAb+A5Hn4tTn5qPRIO0BJXYFHXIWsC
Ch/V/rZigRKYfKPlV015xUyWPo9FIlZmW/3KxsceAEH62yyvASWDTH968mxNPR098EYoAXFQAU5H
njF8ROJr1QBUyK4qwNYjX2i7loRAdA16sT6UytkAS5PQ2px7mVJwur9aIGxNuZFZfu018gQM+mNZ
bbra3iB9yAxhrwTAFfnJpOzmgaZF4L89QOAsMHYt2SbBgjy6eDQuniDzMSQcS05/jOYfokNLPHBS
iR8+eAsnA0oFWTY0JKLSFhm6onhazsE0c1iCAhyozEhZtWfCgacdEuhNY3rAodNOJMORqnqnObAn
oNMjR5pLiWwXhB1a5lgzDlJNSaSxPC5OTJkWkkTTbHpIgNrVexs9MV3+rjQ9FBGgxuW7GMaN9jnu
sAus31a7+hKL5WxYB0MH8EJv+5cL9T8zKbn/aG/4827CguJg1MXm4AWrUeUvSlAnhiwvUxK3vKwk
29c71tp6dUv2FGX1kLJxsUYi1IhNb3hxK5PsUHWC5zBnVcewd/wvKbIUe+4JifGQoSEkDQlrkNbF
gbob6Xi/krwmn82hIA/S+micdivV05zEb2kKtyFekB1ymdG6Fy5YunxVtXB52cluYIYbM4i1GKPD
O9j3LboyRUMgeBQZpxMnyAgr3HHGXTKX2xaIRJv6m1jE7EMZAAgehfIZ4wx71ozQ1tYOA+Fi/Jzb
w3m9N5rRurTsSDyi+j4foO43VrBn7nxQHHTzkl+EMfuMs3AYgc5x8NUOagwRH1TCQrd8b/34SnyQ
KiWXl3pSTYGx1rqIwnqcS+uRC2Rfhlfu4ct62EJu23XGZrcDpYiDrOs4sDoObfYweZcypcsAxc2H
vsYgZvI3Jy5BioPLYPgiLLxMCZOl8WYvwWuaT4eOLsMf+nOUlEcz5I/cqoQ8IrmZOM+nfd1XTCmL
o3A4H2bSYIqMPE3Ejr682qZ+yDJeygj6HWr20RCRymNFj9FyiaYquSvlUVprpjGWF58E2irFP1E/
9E390HHy2cLadel0iznP/y8Uwl/TPG1+/ZF+/2cb/V9d9P/n/xWf/WqB/68r4VutyVP+a/Vrr9/w
Z/Ur7b8JX0lfhUiMXGn7GPn+LH/dvwUONnvMZny+bUfYfLj/Xv0G9t9svkGESjjO6qbnm/7us/eC
v4V4QoPApV7lXHD+V9UvNtd/qH45UwT2KSE8P1gfSRD+kyw6GKQso7pxtmVoPvyl0HB8DshaUVFg
B9XsSR8n1Ir3CzumgE0ZyreYoNkk7S4Jy9nT5C/3Yt2F+rNPWl/bDmfb+M6ff1xYvUPcmMlSHGf9
2LVsJVjLUHu63oNs3QktTnVjyEmoR+RHzE/JNFrq+t3JKUtWdeCQpjYDfdMz2e+XB6osBoAVy6HP
71YiJS2iLLI3CSAPkjgIgAiKjotA4Zz3gjBtgykyLTGaKhjiyP7EsTcuFqeyTBAB2Vn3qCL7Lktr
zPspPtvUFcmzYEDmhMTZD61MnlNVzoSekd5iu5Eke2spf3I8HCLTkAMpvzcIya8KefKlFiBg/exH
Oif1rcoYPXPCteB1y/o2hMsTlA6ZfCndy9h44nldLigbKc9qrvv8Yg3xncxGHh5etMofXsdQ7Xqc
wGAQqprsJbcOruwOgyvqWfeMjm8Op+YbbfKGaVF102u1HsPdn6rMUEXzOrgBvkNlV1Azw+meNSYI
9wgDmqiX39VCacIOBUr/+jpng7ORRqNga3TyHLfVVRWUPo0ZKszGNVfB8ARIAlRkk4073VnLts+I
XnUcx3po64QGZGzJR58C5zTECn0i44v/wfFnr/7qv5gj1jcsbaQQvm9zLwZS/JPZRiwinAzl8rax
Ku86tAnenj7pzhmF4FcIr3eJyxZeuc23P1/oxC/EPnIWxAYp2xM3d+3z55elS5yznQPi12Kej1Tp
b1i6skuBcPGCdtV9nSj7+19TiucDSXYFKNVZUQYs2K8R9SBbtILIH0T8wTk0FjvYCWttj1c0OrOP
VocOP9m9+dkUnX0xFpEsQaIfbURtD2z02x3PDiwXbdrT5x9r5E2nOOloOeN6QPako9OyjOym0xjx
9+cbJBIzSgi/bL8FJZG8TYFxC8edplTRwAlMrdlfxyhhaiomWy7jNkRUDhFjVLtPxQLxjYmCCqTy
ZkVNsmJhYsVrX4e9c/RQ5SJTqROy6BqZ7T/9eKy3t0Pviku3frHWLNbGFOIw2fKGLTF+mxBKHzAf
B4c61clb7RNVbMI98upNzpsr39bkKRnWY7a1IPpvBuJm3BmjXTxjqwzBxCY8qlgO8hgmcf6CRPI+
5rrdoSicHrrPTyuL9hiQ6BxhpgCfXWZPfN5wtDfpLons9jboGhpfWu7MPHmnyBXPfznQ/5NKzF3t
1v9u8eJd5/i2w1chXNAAzuff/6UQKwovV1mkxl1gXJ5orZDJ9Dliv2FY/V3K/8EL4p0VaxKAFL4E
G+tjPq3J2csWFJsVraHw3JG3GbEqbAt+eQ0vSUAiiK49j11GYHZhnqE+mVAEHEeGWuM84ab1s/7F
H+E8BQGZiOjgwbme17ZsWN9RdhG7ez+r2AtHfWQuuFQMkZQROEQ7xfo1rCgwHPgHXyyrEWhq8FXP
JenA+JgKLLX/g3fJ9v6TZ0oKVzCXsV1P2itX5q8lq0/wr2+5wsAnbxYbngf/LFFTcaFSaHC+e//5
RSDpvIelwCZHB8dUfEuMXZM8nQf+UUTps8KufFo6YNWTKvvHLGQn7ggssfTa35g9oiZ0g+TU+cGu
7prhMbH7Zxzb6Y+8IhNqwBjxeUFkq8oqrZo1NIqhdwW5JfTMcvz8ZOqhjM6+VT9iVCBcSQbdo1OE
dBSsSLYU9va1zewEu9nyOPpEdZat4goIkI+7OWNrfwYDXSasyCuEiCabH1g6YLMqRzrq9UuXQAK0
Eucj8tr5VHbNRMCEQKg99fIg2TN92qjDBWQUSvtqq62QrBM93pxRQxNuspaZ6h9/3gcpGQeFNMOT
DtxjzS27jzER3dVjccA+gRyuOE2KbIAOcdR2aaylu3Hc5QxP+NBOLnb/OBfngVw/fJqVJtaT/EuG
D9PDmES3aBFcBBLu3+eXvOSJ/ryGqHwDPIFxff3zvZl2Iz4JsjWBaQwoWYL8VXHcqojCILLS8OpU
TnlmV59j5cnwCAcgh5XEXPDnLca0Jv/zKYxpetOeNG8bhQnajoRdvOWwwitl+4yvLD/6GuVwk9CH
VbJytoli5744lneInIjhwBCUx5K4LESluQLliKV+CxoWxwx69/We7NZ7sgJrlzc2ArowZDg1OMve
RKF+xHjEIZs9hSHQKj26810YOT1jFQJGqzG/Wm6g3tFz7RUiKhTsLmP6MJavn39s3eaP//588f/R
H/l5vqwwivVyw0AaeP9Uhs2ocs1sQs4XMTzGQzD0Fz+ovk0Uh/vP26rQcbUzSWm+fP4xCQg2mbB9
betGNQTxNr5/6ebRv0zrFbEEDNfteLBulQa+gNQzI0+Hjo0oy4Pr0SOUnWg2QBBIFwTcfpxkDdso
95MboxYGiMwamzI9Sdp6T8/LrjcIrFC/voa59q95HpQvnSaY1m/8gs2hZ1hsBtO77NvpiNWkEvzg
z7e3sWrmL+h4d3Hgdg9hs1w91m2vEPrOrTcPoN/RJwpdvkVp7t7WhVRshHzlwkb9YdkYr9EqfLXv
UmMHr06GVyeCMIHy3d90i2i+tRayxt4i3Ws2y0PvgJr7718bW/yHksMJwzAIZEgbLsL/cKT1c90W
Dc8rjWDeAx6iXCtWQ2OOhvEqunTB4W6R5eXPA1B1SZwcKtNqU6UzLMxgXOxzXOaAl3jjXvwoiklf
69A26FR5hzx1g4s/xCes7UxIKy87dewu/IApCEfZS1GW4vxZPVuhhw1YI8fhFUm3eRn724JR6w1l
XLuborb5puo1Ahefw9mPuq+5qu+4Xi/OWp4Xc//cxtFtto3cywq6FBIr92EKgIkO478Rdl7LcSNB
Fv0iRMAX8Mr2lp6i9IIQZeC9x9fvqerZnZFmQ/OCaFIzEoluVGVl3nuu35+XAAm7Aw1BbiutAa+9
r/uQtDoTLyexx7sQBgHFJXL4MK2g6Cl9qJhw7aaxtQ+iDNeDIFqz4rdeCVnytpS8qhLTBTGEOQwo
w8tYS+tHXJrtk7o0Ey60LPhUu1a6G43JeW7sqDxq7dnLqcn7JXJf2RnGUytMau8QBwhujBfs08GA
kHTSzlonNB4W3V8bzJBNApPMatfTLtYC0ph7mnMvsYPr3BSz99WlK5XrsBHTbq+LxX6JEUrAFkum
p5HW3lq9kkKBP3+GvF/dpzzf+DlcLNCMGDhrUUX8uiuSSBc2OdLQjd1qJg76GLiIqlgD47Ga7eQt
xtF06Bcz2US4VFHtauQU+inYRi8ad5PVGISvspYvOWITjZqCp5/vualDtLm8907GsuVF9QBpmZhC
p6Juq5o6PZWJ5aMMQJTO4kPUiNuAIbTyfp/DtFjNY56fNTKZIgyEa2obloEub4n40nfF6A5nYhvY
SvoZo3H6z4u2jMSfIjs/aLW2HPTEnY31EL07Zc8HRu0efH6/uXn+o5F1cCcvGpQJN4rS+9nuNiTA
mK8J7MdbjUdgrLXL03585sBxx9T2xK8fo8nq0t2ckJbAiFueUYJHMTPCL5YJC51o+4vww9OSFsUD
kkdMZktu7JuGlpcV5vf4wZqHdkH8nWJIGeylu2tKcABatnSPelF4O0Zc6X8cUsTv77Zvw2syPUNy
ohgv+b+17cKy9XxsbyNNToN0tqrdDe0yvBpaqBFepq+GGJ8Xaqd4p06gSbOMh0FAgKOHa/l6/sJm
F+AAxaMB7gVJHefvzvAvAQE5g5F2x7xBkqReqYvdoGlWCA2vwAYaBkt+UZfK9f96FUMSXyOiMl7C
ZAcG4pBkojo7HUEgVOsRyVx5/WDkIHRdEdl7chFQNfixt59rtACtZ/m3k0WnRwSk5Jg+kRNtO9PH
QG4TDSCfd/XQMzKTR91wIHDLHzwW7AJgUd6O+0UswKX8+CtC/rnceU0DeFSV9+gjiWFY4AU7oBTw
UELc1R3CF7I28UldZazdey35IN6s3Zf9/IjG0j/Gklb55+cUx8Tvhb5Bu8ZkA9YZPlLsy47sPwr9
ovQKDROixqpmf1PtD9frEgA8UQHlSHdQlTgayPk+eUiM9F6trbOBRsjqcgIFaOoVt6aFJWpvz79y
e2xVHyNlxL3Lfeb2TsEWt+CoYbl4Uf0SUkIhewof2VXtPA5d3D11HlqSUsysF5bFkcKPRfNoZTHK
W99BywJpy/IJ7amT/FRkeIljmzq2qsvuye1Q1OSTF53LhjcyZ9pzQWtEdYWeG7w7BHqPyNM+giY8
a8tTG6AP0Wf/cWhN9oq8waluyjO0qEwo+tLjrcvyp0sjpi/Zhb2eTqRmd+cFCfFTsLhXVNVA97zs
W6SNz8tUkXCkfnTFdMIcAUDX5jygGhZTC/8znH6GSeS/LdCkiK+TTRktHJH/DH2Dq92JjhqGWwwi
qyHx8odW2vF51Cup1367LTBz1tr7piQEsZIXkXRi2yKz2tuVqW+SOCFaI9app4oHM0+ZlWTVVdAQ
sQ+LE7PlyqPynAHWsJLlCUf29AS/fi86wm7VhYSQ/e0ILv8u9VdosVYQGd3UWB+K6+BV313cNsRr
L+KqDZYuVaeTsdPtpdqFg9AveoFQtnPZslKRbTyvWdaeoxVgxJjBTA7Z3WhcyS4jiEc1bHqUR2t0
nMcuXWhuORmG9pIVrjbHaTs3pMYhGIrutRkJoxG/1VKxxNJq0WwX0sQ+L7gqpSEjwF4M7ctZcwo3
j6prkfWpSXEHSLqT/CfXBnpDRAE4knIaYyLGcg4/gfvdWMYPfQRF2Q39e2TikHD02XyoEvKj0xhD
ZOrPtA9SJ3zJx3gktFlbBposHlgPWS+I+Byk3nJtYkda/bFvqvXZdgd/k/n1myNJELKCKppkOsQQ
aG/P0WjDNE5GxiojE4RgEmJrLU2wcuORpMIKpsptvVAfonCCrcURjrOdXo/fqTY9onqd/K4RRJZY
YZJiEiB7g9ZXXEnOPW3yliGHO3I2hndnFgvi1KQoAJDE3UZVq2zewDNS4awske262SmidTs3n4aK
2RgaIuvVmo23nkrialJTvDp8lcK85mdFsrcpQFERNErBpy667VH6Nax1f16lfhsLUU0Y7CuWjnjC
R9/m/b6/2CYHuQZaNggHo1v3VlmSf6YnW7WSaEX815fqpgqT9kiWQtTrY+JoR7HF7PQ18ETVMgvl
exN3p73jTBqfoyWNz0C85mOPnL7yq4oclLCvT13D+GzRsmrdyS9dsshWeK5lTuNHXWTxxQgGuk+C
EiMk7p0RHUwq657RJaCQpnvyhux1qFJsBILU1KYd/ZXZZDoA/BlYhAbHZTszbWMmGWU7XR6xA0SU
mz/fNprr/17c5RDNhz9DWx3G26+Luxe5U+H4ZNgmMVo6S7PEJa41fSOmjohL16kvYDR6Zkto/YnB
c4vU2edpi6aZuqWN4+FcmWbAU08ySz7i1qobjw9WUHYgx9vRWzNjdQ5DRS4wW3xzZ/rBj1vDKNEK
/dmwMdmBxzGewzIWu2qm5QU29F43S/8ht/Nz6hYmB3LK0BFBVd2ILxNNcii1hJUzk6vvCoMcvyFI
OSdPlFl2J+BpWHix1TtvhNFJ1xawFLLil1/Z0IcezOUwReTMOFrVnjiwPSXgiR7UBdH396SQnFJh
M3E3cEKoZwtfxgN9Re+Ct9HdqSPBxBq5Vr++uiPqEnkDeR30nL2+RiFDefGlJ0/XGaqT4dakbsg7
bMgLStrwODYera/6vaa9/+hWWbPD24lMN2y75yX9gtf9gZuN30FeEJxCXUlyZzdIJmPAPqD3TXyf
+fOj5/vmafJ6duK5RQPABuFwICkD9jb7o6+qZDskHSG/KBzu7Fyfj2nh0Dp0ymffy6pnS6JCGrzn
J/U9o81icuQkmEj+aR9yBI6LDKVCmbwVfd1cF4La3aNeJdpd72VMI+Iac75maHg+GrnEMd3QUzQ/
NUUnbazI6Ld9zlS+I1LBTJv6Xi2A2OaPfLiuqjc11HF/b5X+VfeX4UWAEyJ/q0V5F1irEMgC4e/0
P29lBdX1gqc1jyVSLH7oBwzOwDDux8okUAGPbiM/DtGYDveqqRPn7ripZkxpntDgJkZW9ODH0V+X
lIlHXS+xjLkj7zFJp3065e1jjUIY6SZbhPz8RAFxMIyoy736cC1e9LXRtMuY5P4TZWtyJ7ry3MBx
fm1RqG6BNKL46a0eoQHGfmSS8ABLNm7NeFNVbgeAZwX3pdoojbeiEw1S7a1eqe9BotSInTU+3f6w
tY5Tg8pWNxFfhObIZp10/QHyM+/PYthPmfNtJIXiBcttdgSG8y2L/GC/+Al4Hp7ayv3wAmlPBiV+
H7lla63HNhmODmcxKTFO1g4HoS29aObKRj9sUfuX63AETloFHNgb242eZ+tTRX7uWL+VyyAut7ai
Fz4nSQQxS+6WQPFk/pYRON9F1ZHlarkf2JunC6uZt3XAsB5zTkX8nbJH72fR16picpwgt32gdxjS
8xnJ+gKhZjK6AXxTvLSZvmGEbT3GjHRh4czvIqiHbY7PeQ0oa7g2RTpeg5C2lUun0XUdviW/jzvM
2RZ9l5w6F7lAtxSUXIAMR6c1H7oJV7IItUaqtVqAoXRxRiQhtF+IAS61sYBQKadPbYVsuHDa5nEe
6AFg7542GXCal8rPSDinhuw7NNCaE7aPken3ayGGR9VXs8SADivwcRSnenJMDabvumwsqleFF5lH
s+BRBjVCYYmmHW2Pl8wtXkHN3DUN06dFX6YNKyKJnqRKha9eqD2SRm7JwU0IC+d2MStzOfZwxBY5
w1M/K2Mbw5xHuQY0jwFBLji1223qpveTXRFfzYuS0dY+AiwKYQjiOXOvAF1TKX2GHZN63SkfGZoE
j1g74p1RjBYKNY8MUL/QHrtqaBn5rBsgjOcgHsmAyfDEhdoAtTqdOErjiWLVxIGUasRPLIKmq0Zk
SuzayR430ZMmK7JFDNFd6uFEhX5EVDVMpoP80YIcp3zaNriN/+8SOUw7XK1qtup7Q0qiR16ercnC
wu8G04ZRzfyeheiReCuS+0ayLkwX/W0tquvsTuT/Yl+9FJ9HS19WQ4a3fA4dQtOa2tghug0eHO8j
iT9TdxP2jETj7fbKNe7iOc3hbBMEM9cJoSRN1x66YgGeJKtmdekFdicEEGbWFpjrJCIU2wR+Bjm0
Uv0hwUzrwVkyi2OT5T44DndJdhr9aGl2Cyg+RCvY1oAtwYfweVcyV6QPAh/VnRnl9tUus6O9xOF2
NDPzPmXBZWpGFLjuVo/JCBwSPAtYz5xHR+PA01S0khaa+pUfnNSrcg4YwaiTxziSUZIjrrvm9Kug
QodwbUi6ahFWXXE5LXih0FKUQ/pcJshMhCMwAMcG+3jQMonxKEvgCBWgK2ZfvNZWH56hG8arkDaJ
nHb427JpqkPTAjyLYmfcFlNNJSA//TlukU6MNhg1LbSOmCB33YJZabL467ywiXH0NcPRLscXPJ/e
vUmD7nS7j36PEgUIh7ErKvgkee8ZD5VRgoscPeiIevUY2ktzdmrnIoLwxZYfX3XJ+czOYTucTfmt
YWBCblowZhu6zFEyjk+3lryDUH4/k8J7MeVGjf6drNwY6rtwJxKBbcK/oQQhpzOMa9GXH3Y9js6d
q6MpzQnziNb4oVLgQHJq2AjhIvbyyBDKbbxNaLQMMqa9ikxD4EHV7TATOmcNCgsrqXdSvWB8ZT+j
rxTl2t6eZX5EHxqEHpX0iOLKoC1tl0e3Q7bp6AMnYEL/Yg/5KaV7eSFGF8Fl6jd7USCjzSu/oYIN
EukLx1wr4TDjh7aQj6kuEL1f4PbYOEwTjtuya2EbeAgYGTrnPv0S+3H4Oe5GAqgTTCuMooFC+Gnx
aMXNu2Z0HK1zGaG4hDTOx1hf/7lE/Q377PpSC+JaDAAA1aF6tn+bbgtYHE7KtBYo9oHxynD0je9F
E2FoxFYtVrUOeJXVvkVKABt4gvKxAf7zl6bBdgj9xJnzgKPuh5pIDaZTHW20jRtLT4zVHPTPuVEU
Z90pyvtunIEqkJBHOBGAr0qzn/O0ux/7DP5LSRKmOVSb2S052IwoSHdNX4Xn26G+mvXbUFjNl8yO
8O9xFpDnyuSzauKiHijPCFc/DVRwkE4gBA5YHNALcmmb0tvNxfQdiUSziUySO/u6Y2pf4IEKeEyk
12q5Zsu0XGPL2qn3HiDOU+N13spYPEosRjn9JZXtbye0yQGQo+s/vxckVvw686WLx/th245ApeNa
4reebY9RiBJdKokTy+aWoR2eo596bPfbqhIeRrMkPJU82hjGwDL5GH3urYnk4GBONQ7/2FJ6b5rf
3YjBNFgIODfyS9MW2wix0AYqbnDipHKJ7HhrpHV5VatTA2HMC3WGydXokPAalUS9Ab9xLNKJCgKi
OUINpyidt2ZTdw+RzJys3LZ7ykKCTq0hqv/jRhim/E1/mX4bSNYtXTCesm0Qnr/NdMFRULsNfbTJ
22Y+5v3EPzb55QHa60PfVz9qu8jpIWHGzi1HckQGjDk2rrXW0NMDH2P8ayEnHq9yL7HFaIhmM1zC
qYw9gom5nHQjFreXdr7om1sZ7STO2xThIzcd9rpaHutxzO7NqvyswwW7dlNYPwQBUKmyNucvufm4
zDTG04Sma02U5osJH3qHe7aSZFFtZzktcg3ZKXb72lzTRM+RkJraHb3keqsaZyXWxsMiiFHC5P2t
bCz7YJPkdD+lKF8Br96ptkWgoduLpwLHbVI5j7HT/2R0Vq2ntPbc42xB6xxj765xne6Bnsv0OEp5
uROcki57UgVLi/35mpblUXjMP0IW1WsyIjhSa9Mw98HWX1p77ZdG9npbr+boEtVw9lAkFxu12SJT
xvlNAX0TVkB7n+/UGIi02HEwQtj5XbBV+4m6EFrQbgI9eQrd1NyOmeiPiY7UcUoI2coSkgawWHF6
n/ntSQag5ddH8XPY7gt5dyMOgs5oGvscps9dmjjFMcz8chst9X1T+dP7IJciv/pcmnHxphUd2vn0
lajRVmtPQSsycu1oVbVSQ/rnB9X5ldkq2yGocy1kbA6WEeEpydA/era2lomsbp2Ujl98nLS0WTZo
AcpjTEaJbGK21G8nTqcfUPqm04wG6+K00XsBlfRq0g0QSX2v7qi64Oxc2UOOibvyEZJOvXGnIDDq
ElWC3DOoAVvUZgs4KaC+NGPyEwAxFzuXfFmCqt/Nsp7tQwkRdy1zWDFdHlD4m0fVIamiEQ6QCHpa
5AYi5ZIlTOuRBPTNie6svvl7gt2bObIOBom6u9hXHz609GCAfo+95hYhcjPw/H8ql99XPG4kZRjt
QIbhntB/Z6R2dlg7eggda+6CJ22g0Vvrfnrx5StAIT8yI6TdLL+l/pAV0ULzRW7n3z0v9ar1a4pa
J6A06hAAFUFAVYSvu0dr8LfMwMk5nuoE3PS6xxkGPszFamJr1xrWqjKc8kKa2bYNgowDftGQn1f4
HORHzTl4PfXB3BnaWx9A1KwladKyXXQ4EfjkmUBhuDv+Y1oV9pqWXP5U9IjVwKkMT2MEb9FYNOM/
PoTWv7YLx7RNAxeRZdOYk/akX5tLrTHzD3eRt4nydufKysKRICNMeckaP/qEpmDgp8T7Mswe2iub
SMLCG3mqcZ7rRa6vnC6MN0MbdMTTEYMK+mDpCWAue7vYTTY0ZCreGV3DVZ3PWeirhyourqabuLuQ
kfOd2kR4/H6Au0gPad1Tq/bDX0I49Q7oM4EPdg14BAEVh0GUTtsqnVF6Ns5TjH4V0ovsxFtQ9raO
7OWasF6unRHsAC14a9Ouc5j+gX1EtgMTptrzPHd4f6tvXeuieVH/t4suy647jnWWxBXBVD1bWb5H
PtkcjG6gf8K0kK5JSJ52Z+eP9iOP6m3Nl0jl94oABRw3nNdv41IjBPNphhYfytD92Y51/k3nhKoF
EAmhbc9xab1WiZFtLdvCusDEkJHu0D6mcW7ui8ncAFVAGQGYgRSV4KxVxSVpkvhZFFO6yRJIJ+g1
Z8r6TTQy+FaDVjWxKfT8UdQo4Y0ZoV2pIQJBb1kVKB9y29v+3fcZ/JyWvjGTg2sPIKqycaZxrgGg
4WEJW5dTQldFlxA0cDUwBiYbSiethcq5pEe+NQyMiyLvRgAwMaYJ7vW+9IbiOAlif+tl0td6bpoP
6mKFBHF7oAP//lZkJhLEYUH27SLr9p8h+xq2dp3oq4SKcZ21ww8W/uni1baxjSbwd6k+LFdbx4/h
RdHWrqr5ve+KU1NawYvjLO1eAxzJXzGvtXiJnw30DKu4z/qDTXKCvBGRIzMsDKbUHQLcl64D8BVf
1KFPNa8I3TH+Kulp36RrYLHXsXbh30gNjse6uG6a2dogZWrgSpr2ndkuhB2C5cYnkvrHIGH4pRnj
zsTui87NKlETjbRhJXujGVOmKrF4mKrM3ZMRluzrkcFMUMY/RD5N6PrpaS44mCksrRulKh6SYduK
nLPfJH4WoeNdranlQyCPjUHptvvBTs5xBnVgsb8oPFYwm/nD3M1fvWAGohPhdlEjJ3Wx5iYlsdB8
MJzxUYdNeei7gB+ZSdSuiDN6kPmkgUTO23LH4xR+aMn0ysE3/pCBmkiy58+eGCHBa1QB5eJSO/Kv
qX9XXUzkfNVShrvbYQ0CkXagaXawKEyvVQy5eEld+xpkGAy1Yaw/u1kEBVQiIcNBC4/CDO37kpH7
Xfpad257cQednDJhLsXJoiRSqh1h9j8c/m/yq3wL4zQpnxogPBZcDdxFX8ybqq2PoTlVxJoH4SHS
ZGniajsnNrNX+RsNgRieAz/8CgAz/miSAbZCNeJKTj/GyHO3VTimZ80HDDk4PqkyRktcyWL22zrj
UXJGY1vaOJDy3FrORRZhcJrM6Hg7e3RW5h4LQZwgU1906TdpgdO1W9VPEShPj11v8MbZ0Sc66Hie
09zGE5W/TG5OqvvkRNvZUZ4Iqte2a4J9GQO3CpqhP+Q+re+9MVYbUQhGbS24p3UEJnA1c/JHS6EH
OOHDiv13qOZT5XzEPDDIXautTnzKJpnK/KUB1XK2lmBbVMX4lvgD/qPlKS9mMBv/d7JWr8QAjM+2
kyMa53cDQfzGTiwiNGCETXkzPw9F795pedPuUZ4X/7G/W0pG9kshT6Ceg31Px3CAjFVaDv453S67
qCwn2nmbv6bVIvwyqAka05o7RsUgniypJrNHgxjZxNdP+jCeaycMAXmE6doetf7Yu0V8b2JS0yFe
0gHJNvCoSH2HNPtpmlACYvTrjwRdbAGgTxd1UdNqzXCaXdaB+Ip9JoXhnH/rQI67led+SsY42WAr
39E7ByeoZ90Tt9Z6vG1HIemcEFgXa+v6ZbynaC4/cwjJ9SD8bC1+yo8p5y1UBHxOwVmpIl8fut1Q
ez4go/QVtGXACJG+0DTXwYmtjmjUOjtYSC46LzxZEG4stPvHfiicE0c20ONJVJ4CUi/hWdHyQPVa
b4jScVd4JsRVXRYMfpuxwg9k0vNj/rMk1m7qPAJpeybu+lf1uW2jAcWYCF+1PrgnXaQ9lWMfvaRJ
+xBoy5fbe7FwJHwNpxyRWbXPOm0VUUD9sDwGOSSBXL1KsDjoEOW1pRteXcuOdyINYNeN3ZgCwp55
G/ru223DZBzZrCapppqTajkPpNC0npcDAU7ClVf7/tYIOuNsowZb2Tl8N4cPLuMqBpxT8jI3wXh1
Rvu75czafmlqc+trjBcnPSA6vp20j3Jy13ms5VeYidOaHuNXi2PSI4CY5d4VAiBb5Rr73nBJfEBA
BLEzR6mqBxrZ3eJ1HC33rwm+kZnzM93xSyJCJItRbxD85+AHLHrz0NFK2IQO6DIGd/dKBTDL0xtL
yKb2jIDYVrPYqxZSY+o907fKvguz+N6wu3JjmzZMOCKiYxpk1JK4V6txJNlPdQNrvw3WWrMYZw4v
381kyl9AEZcbjLaEo+TdcuWHfM9qIzu5zpid1D8QxANe4pyoQ3ea0lOV4fuodWRQVTu9ZHZ47ly4
/2kKTCX2WutE3s9bnYcWjGH/k7q76ivehPcKLcjJh35yJ7SFFBBWUKzhaGa0JGfEkcTI/2xfdmbj
LxAgKKQ87c0diTyczSna1k6vvWGEsVdzWL8B3lk2lci8ecWpkfyVkHoRza/qv8UF30aw4O04bweH
Wnc8CDWO/pnl4731YvGYcpJpHbM7G/3YXuyHvGEgUi6OsfWVUoEZ5Pdb36fvl89FPgwfZDb2bhx/
tB7VTmfXdCth1wI6lr2/qnHns1IWlkZDDVTREFVfEjyTrIYZF2kT50emc+73dIo+EWwFgBti12bW
uwl4khQyeJM4z7Rcr3rqWXega9vtrUwDKsl5ZBUxZj2VbViftP5/X6nviQRG5GD0NImsnJmUG5Pc
ZCKI3NaM5Z5uf+JAy9wHUiaRL5G5v3Uy7c7AWJAOhM2U5toAGxv74h9i4rZb4r9WziTWTsiOV6oW
NZvgEW7Krgkc76iRv+mo2rdAIXVWxE/1ih4YHKdUB++hQ88z+6XdWSIEY8n9vSMjjWEm11Wh9l5R
pJfbjegc54lUA860bPx30h4/9i7HSutLGGTBqY+aIwJrEZzmHraLUimnMXgvhhn6zox0NHZUaGvS
2Qj6MbXuwewz7i8nrfrOpxe0B0B2q2jsCnEg6QnFN9J3Dk6OW1d1SJW3iOKy2N0232WGZNKNFgCb
vniiswLWJe8vbWDaRx9Z3FWkEGA5pa7yGhw52hb9YM6Qc27eGGfmA1nHOLm6OMQaItd6a+y+qNra
lbTG0HYwlsrpUjlO76qU/HPLQPVRf9sILSTccCUQBDiQB3/dCNOJuKx4mAsKP7cEC+3Xj1CUgOzX
vvWJgK7DlEjvQQ2ZRU0YYyidszkmp2JpAAJcIB59GgeHB2AJ3oWTQMSH4IR0N3iHe0ywRCgDRvSM
00ndZdR2GcwEj3WhbKDTo8HhUFiRHkX90OdH24wh95MvHfUi+gBB/2RFbMia3b9rg9cdx3IB89K4
+Ef9sKFnVD7++X78u4VicuCn04muhBoP8+Gv9wMRTWsWdThsKO0YqfSkPaj9OawIXQLb/lkzIn1j
67p2tN2McVBC+5m+EbvJBBbQEHV2T3Zvdo/sLbtnBWQ3krky6g/U94wqBA0gRcPIRe212hg9VNXM
4JpTbv1MWYzvPNCAl8iJ5nUyxcaa5t+wCQ2iGxp5Ug46h6OcOmGO8dCvusXM1iRAQSQka2x7e4hz
8spWo8U0Bom7vYGgXEDtxjiTg8zrGwPwxFzCJ5bT17oq89tJ5s+3898qQks6KnXsm0QJ2b40ff6z
zvJDN1g622VoNDfzHWy/1K4gKGAqex7A451osafQmmUD0ej9exSGP3MtsM5J4wwvBRkMUGsjqD+o
C0A/J9dioRTRhz4WOOWr7tLpxRpNMTHcMaY8q/qaw7N+j4z5Ypggj5U2aSagdFP25pf/+N1+5aXQ
bbMMG0crfSK5OpjKUfqPbptgNhalxM/c/FkQ+x3shtR5MyY83I8Mqn8sMbDi0v7p2PnbxBQ7Sqqd
01aIPhJrPDsesgasSxQXT1iIqFFaa+/W6XifuGI6du7yMWeefsYsgs2QSSWBdVbxH/0aTwo5/7kC
oLPxEWVzTvYdVFTeb5MW28STZVRmtDXtvtyR2AckE+m5i+x9mWkJEsbh6ekpJl6O81LuDBfufU3c
jF+51tYn7PyoOiqs46QKsMG/+Ja2Guu0ejKm2n9JAvHuVnpwUX9WRPM1SOddphvEMy7dFzhxzGPq
Mj9NAjRi1ZlEpctBfy8g5SInVLGDd+qkNE40yWDGYQoNsvY+0dpWIbo2t35zWdvuM23CszcP0TG1
0/5w2+QItImuxFajfW97bafm4rNuwmILk0ev0IEGq4fpts/Yw4BMcKFnZIPZv5BLYx98cMYrp3JO
gREPhyIhvnAMdMbC7pGsj+8Q3v2T5ZVgEMifdOKrFTx0ITxAs9RPzI71rcPs+zNuU0cerehgvObP
aq6HtHN4mB0UMwnbkOoMG0ZU7Cq7RAejhz///KEVv7eI8RIIHdWckNpecoV+eyBTZ6q6ctSS7U25
KLJUv6fmk7lVOGzaISxpXf3vJejMtVkGXytjDM7OYIsXg8NDA8srWedGIt5tJqJ3Rm8lO1F0c3VX
6K/kLA1HXaPXPdqIjiRBbTMkFMGa6Rf7SmKsTddL9oUgOMKt5vk6ck/BSjaMqyOf4E1j2pOUclXP
iTJ81AZ4uoIPjBnZcPUrcxLrIOfxDuNUHMzKW0UaTA0atvcEhY4o6NplNxYZrTizIYl1cpGDxb15
bMhhlF8kveeTKF7Za86apPSm/llNp8egwlUakMEigNED3xLn27Gr9ECN6jrwWlLKvpnzVCCWgQrW
mIGN4rnN0+uf36d/KfSkxdJxCV6jOucd+13ZqM0OPpyoalY3xRVqWfjJPaKeYCETL/3qdAV2BHmJ
sQJg+q23iGMbcsV9cVziJj5GnOgJT9SmezZiSgzDsTaWMWT7cfGp+NuGtNqmYHzp2IThdqQGaR6R
UDRC7tpguqRuglehK3NSlfxDqqETnAJXf/UbZAeJgQ51QNW0iT1NZoIlCB2X5U0ssOqCcr5icIk+
CsQtZAjNn7toWdZW6/js7SHGjjAyzk74qaWf89B7SfIfm7j5u0+Jm8exXhg6CkePOZ20JfxjZdbp
kM5az8kvrSM06vIM27RNgZQdgGfpe1i1x1Bs50nMkI5SOjZ5Q4ib3hs7Z0Z4mbv4OIwBjftUkOzg
WaeJKMVjPJPD6+Vp/gg0c10PjDl9eWvz0jL/4/2H+fWvZRmvFap3dk/heZhuf/0dPGvo6Ju41fa2
KCXITbeR/s2qwIj6NTJyo3cf/QxssxLnQzI1t8LAhYTKoMVKU3n2wSJLbFtZgM6NBnu32p28Gi5A
KtneOuaLreru1h7Tm9u/U2sjVmLReyxbTXznw1u9lIwQVAtcaZpn+s3kY6260q+uemvOl6rT+Fii
N4Yqq4OyZRmDa69s0mosro5g6lUVtPtWCJ8LAiKCLeiqmvaEP8dDPgp8H757Erm35Z3c1eZamF+9
OQClPRJ6MIt2eEn7JTwNtMkYpPuKImSubwpWPJqXEoboKa9ifJBPt35CqFFiFJ7oH2jClnezQ0Hp
S4Axi233NAmeZT0DV9BP0ml0m/LHXrlXOmgwMDX9nouC9PdLs1dztJL28cNNxeYseDWVCCjCPwmu
cSUfFdqDurcTOjFid2Zh0sce9RjUOrNIdRRVNyN28ouB5ihvevEINgl3UWp/qo1855JudMGAGdgJ
fYOa8IWSiWswttpuKmRs3jiyjVSt8eN2DnE/s1K4F29kFYgg9v51MGqStGHWK49EXQNjTBYnjWym
z1pw+/WoJqcDzcmf2dzUoBd+YudG5Dyb+p6ZYHihH26tHKHR4Z5bIpCzxdg7QTKvwsK6+Tk0rQI/
DwuVUT1JO2BwvfVafajURU0QlEFrFNWwuUkWCJrHxo/yRfeIQe2BbclA0hLFqepqGH5Z3tWjz2k0
T9ZTmIirkrVVpL6vaLlBkTzUe1RM3IPFQWGH8Owr8uluNcZTvmqSMT+ESiRZa1+jekLiKHv0aKmm
NUZR+e6X2mZChLMKOdFtyJjZhYAvzo4B7NhYWuIa5/Wf13NV6P5SZQnT0D0P0IlF3Dralt8e57zB
HYFWdjNUqF32dY98oJ6i58F+hQ4h1loNubjFWQ/Eoa9eSUyCkTkG4lOhF/f+jEe6IhsnkZc+6Qzk
fk+5uWi7Ok6sVzQt7irJb9L9hKHoCQ8bo3Phzv4qPE+oMk+6N6BxHSKOY6iCwADJ02bRoUYKGxH/
VSj1odkyQUNbSPQio9YsxDo96Ua2YYtCDJrN5l7V1C3hHFbBabqqMD613uxeCeNh3pgEbESdHpzY
fXjQ1J8EOb2R0KeutOPlrRvQbHkFovV9Qz7R1tDaH7nsaitnhnpllR26t0y4dLf6jz+/E8a/er9E
phvW/xB2JsttI+0SfSJEYB62nGdREiXZ3iAs2UZhnlEAnv4egP5vd9sR9oYtWo62RIKFqvwyT5Ie
czntcndQpy3Sv+4ORijdXNVNGG6SWhyPMtaL39Em6k4PztQGmtn6fv5zYUThJYHBsoRQT4GZB4CJ
sTC431GLjwZ1oLsZccJc7ocgA78Lgl6uhJqVq3mxrQa4nI4ds7vLkjhgxQvU9RBrj35PI4SdDu6X
+SRYm1/uagcOW3yYsLY3XADVgew71NdU/ugaNT3Sa9tejIATMBV4KzWGRCK6yn2l8KLus+Kt1cBL
BRbVEUGsHGeD7oj12rUG52LD1as5ia5ixXD37OyV7T3XxLaMONmnrmrpdtN8H8dekR9MtsmCvYLX
tJ22y2x7NRruUu2+dZYcTh6IFQPg+GW+j9wnMmnzORsLb5XO4d/Csr/P3yzgyG/modL8EPVZup+9
GW0KbKqzVOjSdjOl32O8ARNvJYtTbBVKjx9Nx2AmmFfcM0h2am/c0M/Xg4+XMeO+v/HrkZ44rObA
daYEvCNxK5Nj9NZa49eHQIMTJeq0xKGqc1cx4ohTDqOdMUVcqQu7XYwxx86UbOy57oY1hBPvQQxN
sCiZ6e7yKJcUukkwsjBXZ31Vi/xqc191PbfbeYUWbUU5+M9Zh4+ubvttV1Eg4trY/Fl1is8JqxO8
SzyhiheASJQD+uykapKB1D7dt5c13V+rsYfWlrpB+TA4lKtGJRTI2SOh94yHZjt9PThPDAGTvan0
5qMtwLUb9E59JHm/rCp6tzlk5/w4msUWsZIblJxvd5u+irf+LymSXzvnbY9Ip2s6LGhUADksX7+s
aW2X+HBNmmEj/G41i+ypYWZLPx/FPhPGJ3yU9t5PRgyRCWYXBSxuVig/Uxk+WVQgpOneKqBXIij2
IOj4oEEUsb/qP/w0XsFENX+MuXau1Dz8MnKJLkb6p6ycMhBCY9ZzoGEJFZ1joi6m/iVKKRrCNGht
56dKXeLfsYlQupO+SXOWPNyvVaSafjfM4mGRW1z3leXB0UgjyC1JspqduS3uuv3dIV0Lt9+OJL02
edtSpFUzs/eDQHuyiqbl5pepRyjC5tEQ0bopG3HsZruLG9tEGoyV4K1HZNm3dVhfNXDqTqN2W7tG
Kysm27Ip5buWxM1V9Sokt5EQyqTJqL0F+8FSbzatWzcC3gDsvNHYNzGVN2XLfD9Ss/Yi8hCreExQ
h+AEQeZ2O/NtlI7gWFxybJk/bd1EiPxn66Fm1j17oQA9P8yxZKZ6wcGcUFTUeGR0MJjZLu0JQ+jj
4AJcz9dFauYc21ipiRALCor4iugTBRfCGbgRMce9fzAaAqtzhK9KqnpBAhF/RU+42tHiZ/IVYOhG
84eHnIWPSsX1Urb0dHCr4ySnYOmo9CtC/zqiDHMlKDw/++FXcKTFDfjjU+vQU4we8r2GBP7FLyLw
oDQuUMmKraYLOEe3Ve7x8QWXPXdhzUpBWCDk3997uyMuHcrEpYzEcxbzt1VaHn7+7JYdFafWb6+a
wtEUPyTe7yi7kko5RSGlEi0E2597jxr4/w7H34Pa1YJtB/V57RjB1TA4QsyvjiYjcwUcrFygwGGi
TXLu9nMYlCIfxDlwkHs52hIHQANQfmyjbxH7YFSFNf031N9UfrzmJhEtOicwd1E3OIf7pha6rHtC
moq+B2bxrhe0E9jngKJ0jWargvPcZO3tEbF9N9VOcwxS18xq1ZVDd09FAsCgc16G+6lEKAza85xC
55aunNsKnkxtHWdzQhIO5qko4nPUQOScJxJWWO2tRgXIJ/jURkZ3ZXrVbKOuzY8spT8fkNBJU49u
MOF/GIZwFdfLdkqwlnVkovDRBjBPVWpDPKoYso/OEO5T0oxHSiCUVWn3T/dlz+z1hzE3k8Nsc01F
bp7+vCf47bQN7k1zLdJwHLZsx/hVpuQ0G9EHFXFYsqSzn0M390EqdHb6kotKu5eIA7exVpHpg9qa
l7VBgRM7MHkZTf+oK0I5Tl0uKaGs+U/qfFSPQbxX2Q8+q6YIVsyMNq1Jg/DEZJkBZrHS8nfIgUes
LiSsRDMMwI+nzZoLJHZPxH9X965k4C9lfMkLyl1xgxRbtY2stWficpXEt98olKhOwrba8z2lJqqF
lmoBGRSzfffxOWUatu7eGNkHZKX8WxLzt6S/xq4WRZSXD7YEssV/N1UcyLMYS8VITUSrrlCDnMP8
YP3/V/NTkylthjs69Td+b179jiKUeaPCkZ1eE6xjG7Bm0K3U5HZHquSutxhrG49tpCS8UGGxH9kS
11ohj/M8Zn6oxnMoEfTuC5DwM/WpSxN6nxE81/c/zHWj2HUlRK6+xnlccR9myacXyHfcRa2ZLxnp
/Gk8OU2KRALVayydN8NP0r+cBdxfNTh8mhCmVcOFw0GC9deZi12k1HeRNV26VJI8F6lP3yfgeOjE
kXKMHO2dwZeywW8WQ/dxN8qYj0czHMJd3zmfKqMp+KQ4+RH9u8ED3eu7ss68iwPAh5hTffWwrXXu
MBznE5gVNBXt0w926aYPRWmQNUyoo8l9gUUUpXbX9Ep6julp5egYkjgu46sYJJjN3sKWwGsqc1/5
khviw6yCYMc5gHGjO5mJnORHwI3hkDig8AwtvMS91G964pe0RuKDaGjTtv34mcWqXZtdI0ib2/Ks
QybL8s78KiV8aTk0D05aMPNOU0m6LbStJUnx6NgVlI64eVNyCWfGYro1Helgfh+o+iIJHytrjx0K
eTQ/uBSUCGGo4iudoepat6C4tkWXX/TSvw5mVx3GzutWLKAUT0uwHGn5FzAasPX/yui8qWASTFVn
mAbX5FdruFGT04rGnNdNH9GSZkFjMJNwhS90zeFXXel2ab5RsQEaVjPbdSnq7mgpjUV9ygBaQAuv
0hDWc5Y048pJOgJhDS07UYJQV01TbgFrdwncmjHZNAMnnvvZdYf+Yf5mHRwIzEevkUlxiCJGfycU
jtGxoKPZU+Icd9cyEeqnJP0+f2DahkxkXrfqWtM7WrA9e1L9QyyAWTvVmkMTdiOloJnDaBeRQ6jI
9Hrnk0Wpn0ufbGUazgPpoRC6B/hsog0kEo0vWVduIXS133NnvBUjXq+/LNS/vcoGAyVHtTgd2rb6
2zITuWXf2lBsf8qitEXC40WoiCcC0fzVPU4/TIXaSjss9EaeZtPpfB6bHwy/NheOX1drKq7jk7Tj
fOUpnLKlG5zHnnCTpQhv22C0m1FMnGWMnzRKY2yeZhmlpDQkZRk5exouCx/NqQGSvsi8kBeeY/ls
kYs7O37FKvIzwQBJ+VFDGUMO5bq1Eo8dwCicZY4E9tjaekO6mujU9GywtfThzy+dMc1x/q1AeAa9
jBMxUndRILxfEzVBZ4wTTIlC9wgCirBaxlU2xn8qnrcJKv+1y7tF14Tl1kbCAur5vzGLR0uR33jN
42z9YBugvsfYjQ/KZFdRyyQ7aZQynf1UNy9xnV7ADx7CJKIGbOiIvNDLfVGyTTh97lyvOWEk5wDa
++NfYDO/jW75BRnDeZz7XCxC3Iz+ewuKS8XCj1uDA2N+fxc7mZOq7L32gSOKBwbqGWhro3iQFu0j
UVS9yEilTTZKpSDE5AGojDGY9F6xcmfpjho4lRgsumAYdAc5eTULq+pXrEDRBqYLXjnotDsVlMKn
0FF3+ATHdUTif1snFpxHJzSJOfKgFQBG4XnguDbwaKSUaM4b5LGnRyTTzGe8N8z3fTIT3KDuitv9
aCga6u6gTtFjqBrI9qa6zhL5rMWCv6aSApv33X++VMzfPmXgvaiD0LBvE3ZRf9WeQ4psCWKkzcqI
R+UciKR/ZAL7Yk3GWNcylM24EZEg81ho8ZuKkNMWRvdoZ8lTZbNVXOnpkTrETUU713Oh6CFjbdrS
Sr36PG95GInywekK9+gZ1aqdXtYkNG9MtttdgLmiU1qya1ETHgx8gYaKs/S+a5Yw1BYJfb7POnic
c6mQUJyy4YRDu7yJ3hq6EJymGN+8yj+XiXieBYWeA+niLrvJItU2ionV8s+vmP2rWs/glBZGk5dK
B9Zozbf8f2tKWWqlRj92P83bgupCJpMjfcXY25/mB6XXFJj1LS1b05+1UT1eM/1VjvvQBLWrmQF7
AUldnuE3Z7Iy2SKjcKapVXGZH6hsMLeAaughMJTylPcq3vXU8dYyMO3z/QGmA1GMkT4moKmPdx9A
0fmwyCYBwrES5FHc8ButplW01k15tGN0a7hlDdEhWnsSdai+xGp5zsP+mOVmfakmZUmDaaSO6as9
XtMhA4mQTb+fSrxnLKX5QGY8P1KtVJ16ICdH3S4QNCs66loE2WsNy3Vhj1XBYYlIZ2gRbed4chri
uj4Ri+D9a+sd8P/9n9+U33b1ZNZUzVExdSO3qLi4/rsguJ3We0kGjl3K5oOwlv9swoHY+4zWFgO8
i+egMZpnGkZ6qdrVEtQTbUihL5ZAkYwDuHF3a7q42ir6sR+dSquQXNJq3evOvsrT9KnKQ21jW7m9
ssKRRjG3rHb+xCYycSrfE0hJojJogYxQaFb9ptU2nHJiv24JCt2DVbCM+564s5K5B5yH2S4nf7t0
E3M84I2z9xMuaJJH4BnhGejpV+JGBRzXmucCHuCxNPIxRDXGtxgf0/XPL+D0+vz3jsF2hhkxiTdV
R2n4xRmglxxoUtuhmE0zKCvxiYcOGSCbMh1o/PQ+/vyv/Ubgnt4uBnaoOuAfkch/sd7AUtGzXOeG
eGfItEn+EWJeJgxuWhvfMMcHOTxkg2LfHC98xO4d0JNaJVtAu8oGl0Lp4+aqQ8JlHWf4OE+/ux6B
89kx49TubZT1cH+mB+3ecqcmWWH013GKq0OHqtfJVO/059/KmeZ0/30RuVjw6YO4MZi7z5HCf60M
Ix6WsaYCjPIIzzygsgxHhWMOJha+Am2griCsWPchnpus4Ep7VzZ/kIl7Ua0Y2/mTMZ/6L1EwIZue
5hptnmliMz7Xcu9BsfthO5qgg+enBKPo9yhKhe0N9GuoSmTtqS3VoJ/qP8K2rI9KAvjUwYOzLCUu
ZeCS3l2v0EdqMQIDZ/3dNZhv5yCNVIxj1VMGKEr7xdLQGWF3OI9CgVFpBgJXyBTEnR/i4Ot9qfY4
SFl5AlSTBo77IEyW4ZuGJYQOl3dtVGN1OxNzlPxDxKO6rSyl3MykoDsv0s00ihBigKz1hNqhZqEk
dcLhY346fzXUf7nifz+awRCyCMe4hosk8FvAM2i8gElj0a1qwOJHPXa6nd9p+g6D3kfdDjfMgx6l
BPD60leTF2HJxNV6HB19R6RTvYpYp8GwVw+s0OLVVMcAqZbUd+fl9VatYJEw7laWjQOxCdCmfAqE
lE+lU1CD3rnX+Vk0IDx2Koc2Q7xGkgqhEvHjPH9lBSXbm7ilR1S4JUUyZ3yiCsyI6GdIqdaQKmJB
PqOXJqctJvVA26JpMtqFVXr03HYfFyJ/yoLimBe9fkWy/mq5oVxLtldnwwVhGAD/6KrS2/YMnRZ1
LvfzXK6nwy4tOu14N/APLguD13zFu8ubTzeROvi0VNfKJcjNj4xc5NFT+4CuuiEdqU0KDyyw8UNb
qK9387KRwMsqQ+ZNJGiHTi+vKnzR1z9//jRtWjZ++QBSaMW64hHnc+7joH99AEuz8NS4jXwOtIM8
jpKyEk134Gg2yTKNiteOpptvjWkcHBzHoGcmoFckVWeJiptf5vwaSgQN31SrLwg5P973OJF3dmYE
thV+MeawPuciiovyYmG3/lMBA313Z4Kh9G593Gqn+fOZJWa/zAIRo0p39a6HB4Tbj1aPxaDhjxtt
kNX6gG1BTawBTe1/hCIJXZ98gU44DkvW7IsxACVDVsTQnBjjze4dWrEn8YK+jRvVgLQTGFPHjCrl
tjTifjHrvPOsWgVWR8km9BfMTRFrQcsYpe1V2o8k9gIjxOxg+rc7eEGJuxtw9pzVJ4h3snHgLXX0
K963F5nsEdCnH7NvYBy23WBsw+mp2cM3uC8Gld18yybc31ghhs8732R6GmsUKymZvReJXb9wvFjN
MZxaCxoERuSMmfhP/mtlZ6qiLyxkjUMRM14JTHU/Dy/nVacz6JyddW7NaQliwX2BX6GRCtQSgrmd
dRZj9jqH1Fo/NzbzRPuuZeLMN/YdXAXPR6HA+ZKpW80X76GTvLXj0BxmR1dkvP35svx9i21xO8DY
obM9Zn/yq79HNP4AnDtElc6jjEpBYpEZZccEl6cpvafU1pawyYew6Jka2I0fAKGS99STbDvV20RV
Xqy6xNUOpDHaA+7IyokBoDnOCze2EguyB/UhkcoLpTb5MY5d53MDtSyP9BAcDwsIIdp7R7gjaPbp
cVzvayxrkBGneUWhQdeNbYfFArJCPvTtar6P6qAmljpaKoMAxlxtUn3rDZP8gSRoWPo3bFbNSR+o
wpmfcgzU/yIBGL8pjdMUHV42zXcoAOavIedEKQeNWeuw8kCWTLQnPkv03OrA9WYHtZqM3/QOz17a
WJQt+RQwhsq4BQ7Vkjbsu4VDqfcltKL3++UFMJua0KKl/IFYEGAkH4Bj4xFXrO+mwHRcypRBSlLT
CTKfPvCyf4079xUI47AfxEgVhwM+eH4IB7e6oujZf7MQ/H6A5xd3bHZJNsEPrEG/OIIQiIjbdGq/
iuzq+/yrWpH+nNKoeioTGqkrS222TkFRtlXdSCY2WpxsbAP/Q26T3e7iqaJp+rOKOvqNLvrkMQ1K
uY7oiYsMX57aUOwy0bS4mkL74MiWnvkydl67sH80/fTRK4KtLinYXhldUP3lfXUnhfg/67QFXMFR
TZ1WF05R5q+/XmabjakVzfI+4cBczfrMEe+Eu6y7k7hKExOxsJqOlUCUV7Me/EUWyHUzJtkhZSQa
2ljlKWdmj+0x/5hQ0FxHcpdXGtxNNyEiiwFtGZYuwS28ameL6cdiBHsk4Iq/MoSkUD02g1cQmCnF
ppBCRVbHm9mqYWbWuleh8cvQv0rXgU5WqN5Wh0THRyvcWh0IoC7RvB28MYw4rR9u6qhYB5TDb+NG
Vx/s9LFDJ3iqRbvzEdEvMiWPqujInv4T4OPiXGObqwMPHmyv008NOb6RXnobigxVtKHaZTosI7YP
y8LumJFMtE+2vKcxAbrn5uV5Pjv7vvKOjNiTfIbgNoPQFJm2RxmkkHYAzscR3ebzjKgiO7NACMgf
amXlaP6XsAzcC+dQ9y+q9+/3YSYDdOswsyVnwA5/Eh3+dR/20ogAR0gZxuzGsRwpMYyp+aUrHGpe
KFt/baSVAKDhNjaqvVyXKoekoK+HU5WqDgtTSFijcY0lx4hy5yolnOi61M6al3Vr19j9eYXWf1tn
+Hldh3YVAD02EIBfft4qgqwx9riK0oyBWtjgeIE8LHtducxPepnaD9XQADrKOGo05bBWaxeHcEjt
MJQTknG0beWeHyN7C/8wP7iqkRwE4bX5JmiFKVm2brDXSpjZm2QII/AMvvaXM4j+28CBX8VjSI8s
hhufitFfXnrfKBwC4/UyiY1HhwtzUU6DZ6PTv1px8OCGxcH3pzBT4RfclFX5EmgM6yI4qB+IdQAy
0veRKO2qbXHBRLGn7aMGWW929yi2BjzS/xs7epLsfpMsmcfZuKYsnZ3b7xUaejrY9JtD67/vyjp8
6JA7AyYbPuWiNe2euj6Gb8KOphZEA7VfYLCbtm1d4r1ExtK1GLCkMSWIWM1IbJRBuBDSVnazShx5
Sb+8R3HY33zW3GA37/nSxnsvrCx6NE34zvVYF7e+Zfrp53G8r63ou9r7zS4mOLORbf6RoUU++Fn8
YeS0ZNBlw7Upoker6i5jqIp3JzUFjrz4QFT05oArWs1aT7OqyUxs2G6KRz1vlWUv9OINPHcA/IvB
sFVNzTrE95nAKCk9gXXgHHMrOdZ26l3NkvMfBSn45rqvMYr5C9hHee0c9dY6wSO9acVLYZY6FatZ
c0h8B7sTxwwZpta9zMpymWKytmRr0ucvM0gBbEO8dCvYzoSoZ7gN+DTzgV0sgGSAQ3YeFyfmNe6T
mQRvbOuLZ05Q16BsyZyEOfeUCZeYSwpOkEKWCTDuNeOq7JZamnIsC+ZZPrjFZZv7KR6JfPhCq9+w
9BwuKtunTFArhUu5nI5NhkbDxTAghKxazrhqT7LU5Ia+iif1r3cUsVY76J/ZxBAIeOGubhVo60IR
5daNGfwZnaOvWi+wbhQhWIsw9PIvvu0+j7pd/zDyB0L92lA57xq/2TKhimUCRpU7iPc1Igzsbm9O
QQ+6e2Wojjs2ya5zJiozidBgkSDdq2OQzQtRkL+Eu7njVrkL8eatSyU1aO9y1IceDxpJNbEoHZg9
RZj2J2tkKt+bH+XIhb8QJryviUKBINKdcoTe3di0ZB9r8nOo0ihpF42IHp0nan2YD57zU17kY6Ik
RElnwun0N2Tjr5xGCQ+eU5bPWVjfZg6pQ3aIzsgMKnTtlLT3OsPC7AdtxyGIdWDywFaRK2nUdL97
0xh7nlzPD7DFvwImPEqdg8pM6o4TPkC5Q6o90+KzEzb81s5kE85r6HfTj2IXJicLJhxUMmDJ+ech
VsSNIXe98l3gmvfCEqDM7slTcVvd8bEVSuV9W55FLht3Uw5rk+paxtxACTNsOuuikdGTM3jHKJbF
W0i18hpQo/uAYv2gCBKm0QRzdDVKa/1O+pugDq375E0pjGWYOcaDmdPEMQ97rKbqtqZZRPAoLOUd
PzZnjnnTF+nV60hK4HH2+3puj5LhZ/4pTsZwyWcIhmxuP8yQ8D41rl7jH8ksYN0oPfEsFEpqjDbX
ge2Hzz5nyzetlzDd7J9bSlutgocaWPXDWNn4x5182GllpNAwI8pNqFnp1czqaMdNgUy+hJtUD3X8
wPAbYORoPiugEl7tsn2YK9jK1MCCPIwGBpOmvxKusy+Ww3mtGUt4bVHQLfy2yF9TGpIpIy0/R2VL
MWup1JBV4V0KHH8/8eoJnelbYqLRKepHGpagiqFsflPiyHj2gbbg0hCk+Yb96FrtB5OAb4yqnU+g
wIMlKDDlCBoh5QwcKdukp/mDHr34KS7K4Dh4zW3erfxjlUhQPiHTthCk5lbIzwCmq8V994e2hEmC
4+18Zm5GEPHzVzEGKMthHIyaMWwcncsi7aLe31hxSU9CILuLnluC6k9qxRjCfamMSFvDNuth6ZV4
mRupvPp8U9aOd8hGj7YSrdTwyxjqqfTL53v8OqpdY09Fz3GYoJpDQj9E2NkNpi0lPDZu+jmP4vZQ
trGxkEbTvmA9+DAqDwUx9IOf8VwownAxz/Bv5Glw6W6l1AtbLYaloKg3WZDJm2JyTcJ6VxYGp/SV
WcXBNwKF5a5J3ZE8XgJwd9rYtVGgLWvTggA71mIzS9FcAu06VmEwzHOpmI+OKbVibVTpF2kq/lLF
TnTm5N0+9A375MJJD85YOze1CH/0gwtYq2+L9QwDzOxIbjr2zks6ZYw3XBnZYlLiTj4bspiBLAYJ
ik0D5UVr58gsLS8fHTnJY5xRbx0WFrWJve7SWhFcIo7vO0XC4yYbV63Dimo0NzK+m3FMBjlj4Qpy
FfrLNLhB0g52cwKRAdvUOau82K5L2wP71nNiUASqQNTXDSt6TInbFAQAjneeTjkMH3htoWxN/x/J
W3QkOU4GwWuCixqM4crz3b1d6/Y3t+/e+kjnk0PcZMSn+RgSb2AYj9TeInEflEQGh0Cmb/csJOxK
DDh42GZrb4IZFmiibgb45+L0Y0SpUX2Pyg3Te9ZmErqSn1KABlk9yjPz8OZS6d5TB6Vu/udDLGRK
qWPVbKZiBHhKl3nxiY0hINlsLuclRgrtR8bEiNAZxh7EH9527NbaEoDLq6+25i3yfljKCI9tSoAq
IZ7sBkGbNvRBnJiG5ZxSCIdPS2uGPuCbD1ICZQV0vynp0RGuES+T/JbZjXt03WCZjsVJzfV+I/vw
Ax0MCV0fLxqUk51PGNUhdrnXdLHQospZm5i2V4U72bYrdDEULIxx8ETqH22MR39Uqs8yKRexF5k4
LlXyDm4zICCM30eVn3g0yblbSASNqjMRiwHN1Rg3VboTkljQRdhnp9LjdFZrjrYe0mkXKrE9DAbI
GB0HDuECDTNMqYlVD4RiFXQ5TXngdkLrDGZ0W7QywpmCBC5qARpHBsG21Gy51IL8GBEuaEJ82Zap
7H3bWRqm/zp2JRXYHf8L5VsVYyBEwhKbnuJ5krdfkzR/yGT6XWlJc1dfAzu4ZiHZgLbfeSCylcJ8
gGtSKuVXG1iXWsjvhUNhdxBfNSc4es42qNJ9S3mox2m8tcXNdAdrLcfmfYzRWNKRjZbeJLc0G5d+
piW0zxTdIithY2kpxgKa0FjfDonHd8onGxaAZ29hAJ+oO3/PfJJ2qiV6BLlF1lJKkPcOtwN56TXK
FpwKPnqVmIve/uYzL142nk/uf4LquuNEvMkTEhOQuVTKvweHQ1VG8NusrQNGpGDl9AzAXNPAQ2TS
RZZm6rNIp/Z6ytTBAmzhhXzra30P6Ilc7mh1T0kyUulLfMQWJzTWz0pWAsgNthGzRfDsHV4DYmxx
M7L6tldBYajSq699lz/0MHzhWu+9zkNYKTgG5iVIo/YUxsPNaOJ9oGoHO3Y+D0bJ1J3f3/cZlQzT
0ZGNGy4g7ztdCkvWKnpYWu5NkUGVZJXxv2qSL6aqTO+mgq+8jkFz8Yr5ow7zYVkJ/HRlae46mb31
/JqD4p0ctfw2wvT26ANaQP1QGb2J11LLy41pxrsRJsTSGOoAw6nD2wJPW01owm6cAqr78Gi7+ltk
NJcyCtybJdKvFZb/1dAA3/BITyzwoZNG6R5RbdfMFjH26LuaoaeaZys5VVjZNFpVxhgsCAx8GC70
yyIhYJGa8am4Gmbx7PhQeltuJ6PwbuZU3L3HozUQp79EUEHPacPJ00iSiqg+dGjQVttGNwVTxGKK
HmhfXTorG1OWK0FFPSNJlgFggiy30vvRtTZ825arT2qPXaZ/oxj1LWkPnvWkh6FClJptdAHXG7GX
7ALWbmB0CsEIWA71VCJAV32X6osOzXmtqUDvdbWI11rI3LcOmpNQlGGbK+qXbs6BegwTwXSwmkGZ
Ki7o03yUild6dx/bLPrQNQrfO60uFtFwjBX49iwKmDRE3i9K9ix9270UdZAsLd1+jyIVprh6xNBQ
AlQzDrRNyhQ40cjsLGp5QVNa2ku7eHDMlvd/ACtLzvgKYO4p8PTPlG3GizGyzr4W+FwKNN3WJJ/9
9lInkKPdeAg3auwsMxtRSPr90Xd0mg49GtU9EQ5rTY7I9Z18oS5EpWkw/B4KZatV9kIr/D2RkH3D
tA30QdyQ+She7WhAurRA7wexzVBPI75Oxr8YTrJXxaKySh0pIToJrCLTtVClS9cRl3SgSzzeFhUk
Hr2M350yeuuKdKMB21tq9NKtkzy6xskgdq1d3Iw4hDTcP2v8uuuhnVgeoQK+muYTRTX4hQVtwZay
q8rohyW8TyB38EtiRSQ6sPKI964SE3CFDS0tJ3UOhOVHQ9ptGcCKISnCeMiLimf+O27jMReTKfs2
QqpPLNqcMDUvRwGgDFLCKbWSctkNmxIBbpWwY2EXQSLGZyw00vntg3mgKzY/uLlGe6fh46J3vX4T
JM8q0wihV+LQ8HdVKxlY0B2XqNNw6jBRYTqj6McYyotluesCVXIlDAbIpShe8jFf52kmiaqBrPCs
D92M9bUV0kxLrEw5aB9lxXSrsZxo72uWs2w5xi8MHySHWSI3GZV1U1SP7TgHqF3uJ6tMOag2ha/E
paiMpF8s92XKBRwaZ7rp3+yBUDg70GzX2WG7bUutX2FjFYfqFlvJDXZo9mIrwy0SrCxAVUMGefyD
jdVtufHDP4g/ak8O52SQ34HZl6sGev0y1PiLHTKhScSPSyWz19KyVwPBogMAVUzlTTcuiRK3NFVS
CclRZRlFFMa5gsOCYxMs4VXPF64eEsbWQoLQmc89xyiXuhcP/PsFGTt+mRR354oGOYzkHplSuHxr
JRIPpln+wN+WAnVPMHO1zNl5qybnqrPI/c48DLwrCzXKd32oODCmtaVHidx0asfZpDaEw7oEz0Rb
QOpEiyeSAzIQ6A9dv+qWCEtyBICy8rS43qU2bEQf+Ihbx8UZkzOoavVdIFuDhM+XSEU/LCv4GD1l
OZjtTZbqyVJS2o76s9WIlyFxlm7WP6W1fsN4yeJnii3kIRA5evpkt0GCsxsXjDSNPaezYRnJRP+q
Y9p29Uh5kTaLMLzJg+762aHGYbS0bUyxY2Z9CYcmXQv8lRs9Dh7r3gzeoD+ghWDi9Ww8/3Zefkn5
YTYMD94ZEq4rfnwiPWaxSBnZ2/qAnCZODF7eRUPHTtw/tz6s067oi1U2dHzg+k8cG/NTmQleeSAK
xOEu7Cqc1ZCCrcc/skhNTVkSdmjxZRWchLNPcszcp67rokOlmRGSiOixPOvRRZ8eYtBzq1HlU8Hq
6J29whWHrhSkkXg2ojp2USj3rYicncplG3D8BmbFbsTOGHn7sgOxyWvqOSxAnHfWBGiyvRKGyZHy
nCEFy+Y69TnzbTqXWOopiVFXxHTp0Cm09y50y1VLeZAmqSJqWpyGrbC/NFby3niS0XBBXlE4Gzww
epl/jFEcQOGR8cL0pgoVZcLgEE3rY3U3BHIn0yxcESTemV4G7t/iLKSlVrgp1bo+V6K+zeY0kCLh
NssUfWNMXrVxLNZUiSyFX1gvHP20s9kIzmVGZL+0zVCShiWNMn+3surgbAUkmG3GLy8x5d2c9gzj
ELh2TytxZX21df8Q+F35qkDr3pHIYHRN+fOnqmKi39vWV8RgljWIpSdvVMVjz75nUU3fyKzgR5ak
w5MZ01Ubmlm8nv98bK/ogT0MDHoLbbwj6LL9dxe6+lH6SoNGZptLK8E7mGAPPRp0dHND9L1pBJS7
KxMfa880+gXGWn21y/oVxFb31oRFto+9/2PrvLYjVbZt+0W0hjevmaT38qUXmlQGbyOwX386rHVO
7bvbfaESEqVUEgQRc47RB16/aKq6d9NtwD7zdDmU87u5qJ+bXnHuOJXMFyFQ8syHJ7IGzrrDM2v5
IpIBWkLtmNuP2DhImuijRzflzTVRFR9yS/QgAzp6LMen5EvRJ0qg/3cEotLNlW169vQgpTLgagwD
VU64CLzvVWSE02PZ2DL7g1tmgHkr/j2k6/XNQX94/ueE+XiMRtOdMuf695CCvCqW5UkhiJRZcPuD
yAZjTV55udenTB5sopP48Ufi3QARs7rX0FSqxbduA8OCgBdfOtctSFGZqbIMXt+FE54zdIFvqgRY
mXXSJPQxmN40JNDLCcrQpmuZVxvdSJVLXqsqHRwE0F2ninvUKdNa0UPns/SsHWld7W4sc5VVAOTX
tp+sy4QW8J3+DVDK/B2eBdZJYdLs8DL13aGLuaPI48Fco7tnVRpKfyuACTzJassqRrJ+pMFlFbkL
rTaVL56wjXuoZrs2UPsLVzhRe8Z4ijxP/WQ0NKj3NfYREoT2ontg1efjkEgYDJIhOxW9lr94Urnx
0YJFOsr/PBD5eqji6ceUNC+iDGOK0N42Af0QkjAzcpOH6Vc4dubKrFxJm7dMN1JvALq5fUc0VIfb
kVl+P6eiGgp1m4QxkjJGLi+kfSpbxSHfx7UyOo1t0uPvwrQGE6o5pBRcz2ZRcV3nU/1LJPZq0g3l
jy6da63q41mqiM2CnkqLzIKG2g0R4JkmvWersVtfqzG/Vqap7RyPKLO4UShLqm2FwNjtD31pOecs
GoZtqbnxw1IGfdXajX4bIq+9hkZbr2gPFh9DBsW+7EZrV8qq/Gi1+tnSxWfTtvvKabWXSUW6mdVj
ejTF/DuVBVFZjZNvl3fj3N2agPspT+Dsjbyu9d0u8p55xA/rkObKG41ZczURX7IX4+StA1g8O7ul
at7W1XbEX/HO6q525HcjamceQo1TzFzyjl8Vu+H8Bu1lsuw165X1muUX4XTXaRTvOq1zX7u0ufO+
9p0qfbdS6rh5NBSpjxR0hk3RWPKz0JCBzGdQDHPWKdKES6/YJukX07RN34JQ5o9xtAXhDpisTApd
EFpZ+sFhT/UwfJSIJe8KoulLPoHuEZpyF6kMQGuUb+ZgGze5HZO8iVhTJtV+MpsXvc+98dpaYbat
gGBiA3OVXW4xVIUkrYGjU5gquBr/E3YDNSJbpp+D1xRaYLsinT6WNwqiYMfRIBmLlMKzMm9MaSmn
ZSO56MSqcN15bpl3vjJK2teM3T1eyXPhFP9uFCY1Z7ynszRWS9Ojgf18OWX8f89bjrUyP4H0zt8a
lJdEjEwgvYMvAZgCJR1WZX00qXbHBIEWJb0hT60PxEzrv6RRPHWFWn+7U/lLca3mOgJT99Ng9Buz
UphJUObgqu3O/Y4FH4TB+XVc2h3PsflllWQhRotwJEutAG23HDQMg7oyQqIucegjo1KFCVaBB1te
Npg7zpH5adWAX6OWLnfp1Hcn6+u7K+dgWL35U8+HJs/C/VmlxtPo6tFpOWM5F2ZwugONEa3hzynV
ppQsS8G8XQkNc1dcSLpf4oPctpqpHyueqNehFIVfaU30icZyrzNZ+W2UQEudsH+jrELvAyvPOVOh
l5mdTkeZBKQPxZtuy6lkzF+LKpMfU8t1bsdWc0Ez5fiGMbCatKgW5kBRPgo+OuWB9HMgaA9rluc9
sd4gm0sqzk4MSfhShXTJllOIHjlnTmy8FygnN/QFUS7lnXobq0as5w/CpRq84UE4qcIxXzu6+YcU
euVWJk7xVZ2Rs8uvzIribQBb/SB6qrldVFyIgZBfQ1EYa2NyyflUjOZuCep3Cexm2ib8VkjTGteO
KYdN2gz1ZhQlv+B501IIThE43YC1GE9x7Qz78CtQ444oSi6aQijlC7Xp8kUaxPV41vOyMwjIKcQZ
frqVVh9G9J2E+SYxaKoSI8/yctnA5YlPcCBW1mDTmwm1DPE3G+kG/75adlE678zCS49ZZaPOQbPL
c82gj5GAEVr1ZtG9sojw1mVYYzEr0mJNiIHBHEOBv8kU+ge3TbkKR9e4KfNaJ1HMB12FYUXZjlhE
iidHVStZwvYyuzv1hoUqN4iknQq6OROHUAjtvmz6JLBY4A7oEL1UBw6exdG5qKmbdUC2Tcv7mnJL
PS4bOqdUfOaNYQ0gZZaD0nGHrSXD57+nLK+W85av0P6evOz/19vL7rIhUCfdVDqZPR2qyjvL5/oS
ynhbiqC8B/2QeKxjYerUISHk+Xxweaf20FloVnte9pbjy9dDXBhXto5uZtlNSNy72y1FqyxuXpdD
f78gSwAK1hIe/XJMMYbnvMKUxlOQX7ja3KeSwnMeGRsVWPMBtg3ox7B7zWOK/93Q/WpTp/4wWxMN
OIpSw/NeKwm+u2Lmg798vKINNXwYoyNhlMavphMkorsj1ul0ZsNaNbIX87ufmoyRPdBPWZoFz0Mv
jG3Zz8Grsz4+Mzse6YLIc5Yynoyb57rW62dWHy3lsoGWx7wbT8GTBzAFvumMtgmK7tnGyxYFNEEh
tGl+akKXaFrlTJblrz7UT3pQJj89mqCrwsLHTmZduRcZwhxciM0edXvyVE0EofSsn18hg/2IESI7
QxN8mBC6dzII2l1cTvmPIS7At6TZl8SAvIHgHaK4UVm35Xr0GpT9VaUr/eXogATgRrPYA+d/V4qp
5secvrApac+p0J9kMzJflUS9yvRTS2r7Mw60kog0iKlVidBaGZXuxRqifKsaCDuWEJWptoJjA/Bo
pvmofpPx8Pw/xRl++eq07KUq4YwWZXd7VkUvh0JSr7eirG91R8WAaln56Ee7eBDFp23dvjHW0Qxp
Krz8oMaUoWMjVU+yjOZm4PySOhtZimYNlMlzf7VjEf5sneqjocf9krFm2o+a4+xgCWWvXj69Lie4
MyI57svyeeQ+OUCKCndjpWhvbu5dhkEPfyaNLVaUjdxHqENI75qRZOeoZP5jUEGav4md1lze1tYV
lAuazLLvo9CJuMehQocnKB9wZrO1yJL01alBTEIfOC2bSDegO8jsRzEMhKgM82KmocYH7SVTwMmi
b9s49QyM04E8i3h85bmWPnuZ+CJLpVprxUimmP6Cha+f78+C239sD0Y0D/spjyUx1MrrGPVcDUkY
/2oxSo76hLfVRVoQafoOoXL+2pfwpTxKZCmhKdSjWDca3k8SZ3hMCYOKrGmfoNYETBly6J6T/BHZ
2JoyVLTb2DPEj1RTjhMS4BfpVtmltCeu3fk4K9JnDzUCGJjqlqOl/mcz4F5dxdnobQExkFMmlRbq
rhxvywZhFV5ygLko7uqDwJr8lABrearLu2AeQPxj9tnVlvdAR0g8Su78SXXpPZYNDfJ+i3kq8f8e
I3rsmMbRCyZGOkClTZvfHtpDQN4wEYUs8HSUCk5aOFuPTr+iY8WJpMcVVSkvFCZ2jWpClTbMes2q
dNxbTfvRzG6jKCN1cdVmzAOMPL10klV/F/3kkSEop47iurzS5ldxDyoFjKXmh4PyFDpyuHoyGa4B
LYvrsht3bUO5onzPgCmu8JP0N4uewE3kRKbacM79sesy/h7sLseGRvmD1QoLISUtq0Ah7FJ+fjiD
sC7I6o7CqnE2GY19oLNqrrkMiZ9Q3PZSkqIHtarxTsLRq0M4EXA5gkgBw8IzX3H65Ky2LT0seM6U
qiPyPirWqYqeGMz0puRRFaXl96b86aVhfm3G4XeWJPErxTHWQIXEhjzV3xphC2tQglXTatcqsJ6Z
abt8ejkF1PotE5l4SNJpRDCDD1+iWGOSMv1saJE9Z8o+ye3i0lb9f26aevrsgMrWmoabRTFrByay
q6/EGCLfzgwLOe/ycpwC90xMZtWqvEHowTOZCtaJH/4kcoW/VmcNT2rak8Sjun+wjRf5GmQCgpuu
mXZFZJaU8ci3lBT4ZF3SFKIIRKwgG8WoyBZomSiYNNv95Y3lmGQhym95fns5UYYqrIllPzAy0swo
PTwQ4Qz7Kiz0i06GHH1IY+C6H/TLcsxGy/rvq/lYnwlvJXLT2AAhMhlf5oN/zylZy6mNph7/fsA/
nzKfBvx6OGo5zZi/X7q8u2zSkahkrzOC//jmf99dPo/Gbb8KhriFn89P9V/fYzlZJ5O5CYAyLHvL
aaoxEYeN/2HCuD7+839Bk9XjjWCJZ9XC25qiNi8S0OGO2c3NwkVyzGmXEG6l9MbJCRBbhSx995oR
2JtiaHucgqY8NDrFfNpYCAInOz0OoSC3R5TlLs7QpU4zVrhkrAkUp704afPGosqJSuqbk9Rfq/qB
qei79ZT3zoyRMiSZ1VF8S4Jt03bd1SFQzMRxfJwCLdDARGAH0q083nEzjCyirXGTB787SKg3lQiZ
x7IxYTvJuq3Pdm3R3In8UQ9xMBp1cSbh9K1x1fbJc2R/MTwJvq7/aQ3JpwKoaI9PWrvPEb+VCVpN
yw375LRmvxswE4FMOjPWxR9tW7lHPTcT3x3TemN6Uzzr9X1yXJBSDNZRiLLZMNoZa00X2U0xaYpV
wKtK2Tl8v+7RNHW9hh6tMwtv7WtetC8BCcltq5lv2dTxd2qk9u4krwmZJogpESel8lhhZT2wsEeu
OxKopFEiNdXRl1NYblFvrZ0B+RS+YbFyMIbrJpEcORyD3Bi7J3zMpK5l1ElS3VVeHAS6u6w1he/V
VYhUsjSP6Gps1sq8WzUlmOK6+IjnvSbFh5l54WZ5r41d5HlwfagjDKjOhTH91g0Dvt+yqy/blJH3
uGz+Yx+WK4P9/E6Hhev4d9d2Eoco0vmdwBxy32hbb93Bl3iCWx89VQTJU2wR93zey6ZsOLO8/ee9
5Sw8ZpNLaG6A3u2fTRjorR+0ZEj+Pba8wmXUn4um/4/jXgtazFk2SoCbp9QbWhD/+0nxEObMzCwS
HHU6hUEV1o+wQ3kS94VGDoOKafTdII9is1x5XV3Hj76Hmp0PNzRKwVck3ifD7JiHUD6fDMfyrYHm
Nrz8ckMNhBamMaKdNqqnmKroYRyS34bTPmgq2I8A1PUjGUKYLna2DZhkrUIxjg9aeyN1yzba4UJK
V3k/7oRbFWcl5Z50vGBOlsaKlY+xe6kq0oBabFN1Wdwm0GNnJ26Ic0wGpLQGLnqnLGXmLwfVUf33
bTtLsOApUWThqAggU/MlfzfLx9jle5IW8YsKhIFcCrJveOLtRr2Nd24VTT8QHLAedahl2Ll6asLI
RefB8SSh6asEOQQLM0aBCFv6nICAnULtNScKaAf7hWcYFAqpZ+kqrOn+6v3YrdQqAwfW0Zjwino6
OjT51mV7b/VC34walewy1Mb3gWIcavjeoAlVjERW7uYE+TfdQcw82k5EGh5nWZDAdhjfoZXNuzFk
P3x6XU/kevCtpbrYeoEi3pSB4qMEsySL4SK+B0MdPsDPhCerT3FDOpr9IW0DfgPakzOEavMV4qgP
e0/uqZhUO8S53j7wkmFVIvqO6GW5Yt+XDgqTtJtRVxiNCqnRgJg3eR1uADIRZN4o/x5ye41Qi+Ls
WXmlksUCA7qe+meJ6uPQAkpD+uV5Bb1/I4GNwdoagQbn/N1kddps0hljWFm1dnQCVc1RdMxbdciB
QS2HlwXnsrE0pphkitNIN8IG+lpPuGva6u+hDoksjkHsmnrSvNPhWg4T2cacgeyMeAbGx7Zib9t8
FqvOu0g009tCjbfoltKGEPf/Ol7kJtTF/zw9RXFCubQ5Fkk2ndDlTqfllTdGBES3GVqnMT8F1f8e
7xNjOAFIrmLlm3Ik5jMj/E2c33cUcnHVefpmd2nlR5VrbJIkCXhwJHvdbZN3kfUfiYBp6laTvDAO
SsK9+MUvr1S7HKgrD5QUFiTUIDFHhCGNOUM5Sj2GRdQSIQO6KL+EPQO/yfyIGh9oqjp26cSGHsei
MkK3zF8uidTspOUq7orl5ZTY15iVMsPFfmTqQWmzBC+NIxS3IyN5V3Un1WYQY6g/CGUmINp2dtOb
npuI1Q4Ryl9BrLWbzBMYOvFSqK5Jd5+y+DG38y0TOu0QR+Fw7tRqOC+vls0w7/5zrOxJzAzA94OD
oCgEfMA7s7b/d4Oz0TtncBZppWbbuqvPWQ4mYyYr24FDUmkNUQ3N/AE/0p9k3luOF3k9HTTgPEHC
o3UkkCT3jIvqTN6mbQlWLesy2DPzJZEopzOgpk1/JDYEqPmwMvQCnEDV/lnof4PJL9loJo845fGl
HnP3BO7iB1NB/FQGa/0vjHbpIbH0jz4esrNlSXiP+sjl5HWHHHV9rSrqocniXVrqrxol9GMJd+NY
mcG7Oi96etfQNrFw6T33dgk1uqUB70nYtFgXNaTsqznxsTBpVjZNgc4jhpOrENRxiJxfiRY+R406
HHKFSl+ij3tHX5VJLPwk0uK11erffZc894mb7cI4QaytHAwBMc2s1DPXxb4p9Wvu8mzLr+QHz5Ie
LkU8s0hyiMXcTjZgai127pMx3WpN0fxEGa5KDuCgCTx9Pdq6hmTvu2QeiH/2IQtSpgGTlwn08J40
WtJQI19PmSAULubXRvhD+dJX5HtMtiiZ6YS/06aUhyQBbUCYqljJELopxLpVS371KnGLL6+p/REV
/sj9lIROvooi+0UNB2fThv2uxQbvZ3MWXN57h6jnqa0Q+LUOmRCPKbXnniaKO7hvmVWKtZrnd8IG
yMaIhb024iT2BbMj+KxkkgVzmHoC4M5zEx6JgXca65ESn0Z+MDWKW12Sj+rFxUUkhrXSyzcy0vqt
DpM1Lyi+JjkR0nYFizKtaL03YOpjO1wT+PNUolP22fB/tIzjMHSk+Y6hvcGVar0V6aurzjVwVNwX
oHPtYwhbsB7mJjWIcnWxbWJV/3CFLN4ruo7M1PKU1j67cjSeJNr4S/TLi139gDaJ/CzzgLHheYAn
C9t3E9de+54I7De0Pdd5jigyd9SBfrF6sbwiPFS4tgzyR+2JgsFQ6EyVm1Duw8jB9SyYusKFbxOa
6QTIgkxTXZ3GAgrXjNLMWJB84TnArXJAFg0u0XXWm8SRFEhdsQU9ZXF7VhOq/12T+7JmWe8q/aOV
4tUIy3pdp0PsE+6B8S+y0LLSijgBWluPpKHlsciOdWT+ckKiwZiSk/hcAxxGq7yDE6in7W9K4IcB
FHU4qJeiDP6oNGlWJe3/nbSHjdCo6gQ8k4jtTDfxSAZ8k6XaGrE09jOE7+aKZpNd9dQselTfVYkM
XzXHFzkYzYny1crE6mMzmV3xqyEenPAFJsH9WxN5CjbZZA/2QLkmBpU3azWnCNUOHisB07x1eSDH
ikCF2ikJ8uLw0biesjWQD66WJ1JrdHtDStphLiG6yBrKJ36O2HsuR89eV3U3+l3Meshx0YQlYq+H
U3Mb7XqlkEo40GY4aJ2HM9qMnimT0fs1t2WEFAYL7mlU6EIqFUCSxJSfLfM7Y0iu9mRbJ8VjpEK0
dy4KCwx1jy6lQhEYWGQFQB+BtaIEPhPBF5a/18Aa4eb1bXtu1Xo8BrG3FmXBChx81BnrygpXjXeA
Q/RFRi5m4mEE/onIMYlZ6RMPSSJn0BbbTHW6nWVq3wXNlYvX8x+aSEnbprifX5jZxioyLm8raPSs
olooJ2fSrpjhh1tMGzDIVl5LNVUqWfnIkqa40QVcwz7bFDQiblmJN0drwOvAsFwVlfQoobSW70pm
eI3UJyJjky/ahfJi1YPYmsrsl47GV2lT1THyZPKHZ4PLYhZsjuc4L6fzkEQgUv/uL6+6KVX8lLLr
P2/0CvplaST1mlmF5jexSm7lJA6aEe9E00w4rbH+SqGtNIS314Ch4uwSUmdT6joqrY1FyjN3GiWc
Q45YAN3tKh9SWJUK7VA91F5GdMpV68Yrxni86SbFByh7eeYcglSlPc+zfjPyMFppXo01isbqYGTb
MvbmBo2NWAnjgnC2btd7RxP8/eIoKBr3Zy3wDtqxG62CKoVaFQ1+VgUKY0AQ4KIeEWH0c30sJdG6
bGDNBmSfNUVSAH9vmrunZ4YfBI3pKwCvSRvN7iUiJ+QUQlwnbbo1cWOtwgHCc6Eo5ll3SZxUQsq8
TXQQMWOganvxD4b3nTE12Hg0bnWj/uhU7g/6VAjTWzpl6Lh3ZiT3YCGrS9YBSSPpCqMWsiyRcyfX
s+sjcLTmFiTiMnLWPp21HXkWgyXG6V4x7k/UwZGmi2w34c3SROYxRIYMvigjM5PwVnhSJL1bHwLt
INqatoRGhcynpYPwT60GFFG3aWrWCLUq67OFqeCsq8FPTFPoJIyQtVpkvkRWNuxoJaEA5WlKX89m
MGEMSZFvK8yDJkRAMj9CLrriINd3HXr0XCl+kp2sbsGJgWIO0YFSJ0foSwo9sQvH0vusaDVuqVDw
K8vgb9Usl46tUv0KgtxhTeJJulued52s4ner9ZeRwv6Daj0iTsRNq5ZYJj8PhuxTSuvJrcdkb7Uu
fxqjMZ4Y1Jp1EWjZPiJv52Gwbgs9+x5b1cOMGtjoga5gTUfGg/WfersaW8dRkBA679lNX9/kEDtI
RrgLmjBFYqMIdOGRg3qphpznOJC4ZchyKIt2tT7e2jIzLsumaTrjojRVtW41L99gHfr3DZtWGz2B
+cTRrLaBwyx3Ofnv1y6vjJpCamJM9//vl0bYcRGuFyUmS8sAWIBk/J8PXT7L6fRrbYNsXb74P74l
d79+jF3bF3X4Oy6KfsOEYRMSUPcFZCld6Qg0PqQHE1dAFpiNne560HvzCYNjvNEiM7/rnS637aRS
Xwlh1wHgnGVZ4hVJ/HBS1ZWScRSfz3sfOy7jXU5NZ1RXQUGvD5/EFT0Qkw8tam4Rt4GEZnWszZyw
jyzLf+QFDG4LDeJJrxMKWJ1DwwDyczQ9j2pGdUb21rGu1BMuOO9W9ar+QpNWRSjbKMdlt7I9z8cB
Ge2W3dpW8j1ig9hHOzDs1VnwGWIePdtN/pv+fP9CFV5/svJdGT2NqZu9YGbOXio7/eMKpQM7xZ4w
VLnB6ZptHSt81OBRclvklPi6P1CcD61jaeusDrNVJX8R5ERLDWiK78YFKZeyV32llXdR984R//Da
wF7+UGB3ZqRMbeADZiu7Fvk9uZAiVPiuFw87cnvdRxQCHq0LZQ7uwyIVgcDFuf4d9tgQ0qTqdmXH
5KxrdgRCb8Ja/+y1pmSdzm3TS/OaVXKbOUQbqRWdmzCvdtBkNVISXWF/udgFV7YTvjkBc0piIpEz
BrSn0UrWFVHVuWP9wIy8jhp3b+hRe8tC2b9aIYJlhyYm+v5olznTfmpTd2ae635dYR5oeqb+AZPe
99pT76ZikVmhI0MvL4WZP9EpuuVtsxummnVzt0/a2k9wKJXpdJRa9G6L4FPTmAFppXIoS2/di/4K
uZPsIDTMAMBWDd4QsN1bXL33pIH/a6kPYpxea6+8N+HTRPFUWJg/pyzhB41hM5ZgBMPsoevHltsZ
JPofkFoH/nzfLRPkvDGaVekxlgiblaHYF1SAst7A3HDHtrtVK+WYNTBCpietmDDfVwcn8PEMg9kf
cJ+NNMfTAKVU1D1QjjAfoFQv+SNO+ll5QvGKYg/vSZoTUSz67GyMLA3US5zDOi7dap/o9lcN4jbs
1OcS3NyKthJi3M7e1UmxBQl7BeZ0r6lIetn0GUqs+z/zvmK1YP2wjCd7KPZ2rCNyL21uOY2FlbY2
B3REjiQDxW5Weef9VKcLcvVDnemvSI3f25hIHswt2zJHPNdmP0LLvGvdcKS9/WYyYM6LE0Q+5zie
+3b1tpDFpsZW6yriDu7SFlC6vadersK2OFeK87Ad7+7oyoFayspqMGEK66aS2NtVY0kdeaALZ8sb
Pg93qB7F6H55/fAcm5Qo1BFvXsBUvsbOrtx7hn5T3VGXxhvpTDgXsmMfV689c66gCTYncDi/CWg6
cpMfIfFseq+9qQldqqhcqTifaFTH+UfJxBlx1XOX1Uy5Olb6rsajpldnrhASEcX6rE1aC2ZHojZr
qkGrebzQrpylzxHlMqdW35yClrGci4Hz74sqkFhl3FarUjV/YXgm/ueryElNrgtEbzajD43ljTKT
7gaJIp9pbi+Jy8hi8TWq3iHX4o3FDBAahE9eCkGPg41ai5lNwpiY2uJYYbXNWbeHmbZjKN0knn7v
9XFjOeOB0Cs4yCnukzA4up/9YB9oAij29DR5+bcwhzfwOQdUcOuU9JthNC8YFjcVLfCwpfVFkDx/
TN+z2h3y3W082nQmTPo+jQ/mZp+POJh7leSe4aE6VNf7iJKJgY27feEhQspmQFrMJx3aaS1UVq2x
rkGFmPZul3xjAdykJsQ/wbtOZSFYofCK5YnhfPLLyN40bXbjNoepx8CV0U6LYeYVySVT44fD5QLF
xIfyeWtC76MbqlUbs3wtyvu+VVeW0RwGozu3tXnQNGVf6snZcS+sng5WL8u1k6IFGuVXYefGSdN/
VcqnhVJwX2mMjU2n+bquAK39KXXtu3ZT1k54K6dsi0L0ybJEvXJGTJddd/Ls7AfdCkSWRohwP7oM
tvrCPHsLLm4HgjxhhYziP1aGH1OLt0tHa0TR+APhEUSmrvhGjn6obG7aukF76dAbNxBEkzs7Cw0x
ga4c683RUWqEUcFVML20bvmNMkzDo0JaAH96+WO0xmODJaz0ypP1ExvRNqz6q8aDCedXnkU4Kbgv
B0WiPDqXxUBLQfFNCbBST/uPsZ7QhJY7A7wzPpq7VQEJZ6WH5CTZ6UMMFA39QD4dw3Cb99PVDswY
K1nKHyI6FtI6qzVuBCfkIQH2IAYx1Q0vRNmz8qRb2bs/oyl6N8LkOnlUXoc/BTMlQPxr2bwjq2hP
RRj+1oNgmw5zvoAWEjw1XC0I5mRpFYONNoLrTVLa6GooRUhpTJavrqJh5M8307XqUIXbqCSQB5Nm
zq0CzQhXoMRCHbonreu/WLIgNNEkCJeg9GWU3M1SOfYGuaNuuZ+fNmoafGiK9N0ca4yjvo0mjiOH
yp2dkfbAs2UHwPYa6ik2OKX56AT5Dc4Lcq2HOmjetjZuaWd9GwTQWx2wBMkVW0Upvo/mR5kFj8Rm
CqFmcmMIwOoeov9JR8dk5uKTaLNrhSIOX3+20fFIKzzt4LSuKBwcCpI7J+PLDKxfdt9gpxTOE+zL
tTagvAPr/aFnw7hueLzDbaFwZVr3wex/IAagWkjpLNLF02hqH1ZxZhHsrrB0h7hP8r0xcTV1FEVi
mt1OmV5N27ojjNiURX9CuIZ9XYJQodKrlxQGSS/7TnawFXYNM1vmVdWn4qYfD6hTxdpSNJZdyA/B
Bpm+MHlwuW72leLvpFZ2xZ761hTFnymI7y7BFysWGcwEDPvVbLA5F0CDamE2KweeQxFfY5WuYcc6
sSm9TTMM2p7EOX8kN35nZe6OZUrge1K/6sWM3rFSao3p7yISr6oD/N+IqNQwocJJc1VjI8ZJMe1s
W/1SqxCkrb5BbbiOsctYTMZDuhVBurIV3Q+Zf8ofFnBzC4Wi0VNISZFGQ1gYu3qjadm267s1hgSD
aJ0grbbKqG7EEO1ELLZtQrMVY1TqhJskTrdIh81sm/KxCR80Qes1msiPRLZp9XSbNsmBrHE/NymJ
j2sRoebXaIZ7/UbQdk8th44HbF+RowKXSFmKHdXqFNxqa/KAFZWP+m8T9ZqPhXdnmAQtZ3LfOsZG
kCAsUkIl9R1a161WBrvI+S5YO8VooG1k0YBTD3pBUrUBWzd+5XufU8EPnXRbVRlBOYYPRsbjCL1s
BKsY9vYu0IwdFBZGTH0r+nE7uIhtY2dbJeU2ZO1byZ2p8zgTrm+U4yYthwOZSvsM525HGSNPtEfL
d9cMEx4rUULx6Geze71R9sJCviNeCmq5I4+PAG06ReFDmHa0+SnuSFIteYKXhrPpUxa8Q7ynl7BR
SxPBaLwJq2tHFyTok4NU4e1P2iGYCw14B0LcGyzzthkJjMgN0FuoaMD5A9JuDPkE19ppeXwo7H4b
6/GhAqjT2xUSsW6nOdI3k3GrxPa6gCUSFWRTcYGPFKIaqgZOffO4D4aaUDhH3WBv2o5oLyzWyiAu
fSEcisKA/4nXHpphDz5j2+gIKkp3V5L+rAQu7OZ1ZU1z2ufGtG0gCM+Gk1zjXGwmQCmlbqMydvZK
C3I10fkXYzJZMAUSKcrTGJqnjamyAMsIFAtj5urxphM9eg/12QW5Nb9fOor/pMSlT4Ie1pxDpmB4
zka/UrJLGjgHFnAATUHSWtNL2PqzlVszTqo09rMJd1ZNdf788zhRsqepuDeR+0WtuUur8mACNUkl
wvzJ2oee6bNAP3ZORlRlTIjhujDgWBI6U3YlKwZxCs38nHb/w9V5LbetbFv0i1CF1AivzJlUsGT7
BeWgg0bO8evvQPOcctV9QZHU3jJFgI3Va805pg0GMjoswSlkuv0p2FsZXLxSn/adEHsnHTfUjKSq
wxDYuY23TTR9E4Xy1tCrhe5AQrt+8Ei5qbRj1rsbXfxJkmmTlARBa+KUkPk5Rt6R7+9m0A+NVp+W
1MGET8cbKeu8VWL9HRdNS9rtcqrOYnA2CUZd4KGfTdFccDeH1c+RpKac82bpxjabtS0SdBxTGuGk
gnPq1/vFsEGPfBbAuqYOnzeJQUz/lwMuyoNWpAy6enSzS+5yDOPuWLLrunjA7vbMuH4y97BXtVbq
W0gx7tWxIVS3zFCvLZI8D6kTIY8BYuLYvdZieh2a/gdDIxw2C7hPJQWqQ22InYJwtNosLylOkSZL
yu/DcKg7uvwpan+VOtQyqTnPAp1HV6YuwVykiUkcVfgDclqrRqWx150ACWNRAw1aG6fayufbmJ/N
7Be6PUxlBalK/RQkJ5HOvzEXTj9p1mt3T/rFxtCBIGjh4jehB3DMpMZGpx1+F0Ax4nCEZu7fpMum
V4FBFc4TrwnWV5+cPHLaKtZ7X7/oAAYudh9+VkNpfRO0tREqexvDDGNSKTv9omIMVaqQemojZVwK
xT9toxkrhXJMjeld2HPN2CrV853TXhmFEg2rPgWVBk/3dd5RMP4FqpdcwtFJuIZA+6W0/dnx9NnF
jqR+IsnL53bR0ZHJ5J5ic9zBSJw2CktDZoA8sEBtrcoeH3lOkgdIBwrwIsrXrD7k0BnQC1TWjwun
hNa+M6FZAzW0jkghWf5Yhcilwb9u3HTzpPo0Uk/QqgbJni34vdTY3+BG6PaYEW2WCob4AS375+9K
TaJ+Mr9as8XHeNCOAbUDBxzH6LB7hvEs1SkgG7tdk4KpEbb4v0M+dBOW4nRMPtOBTXzRZsqcnbyF
GQyZqTu0Iexb2+rT5WbXMKwG9rXRgs5bp5qkWFnCkIeFy5nr3PWfb2jqKcVlewqM6UtmpbjFGC97
D2vT0rORx9YGpblQwVXQo3qkDm3VYsFxmhEeBEC31dDP5VlP66Pp1939+cGMtfcl3G9eB2VxsrWY
SoaD/cKuvr+aaXiARhKc1WGcquCcu9GvMSKRqTUW+lG0/NS86TTzbsJBfKIOrc0ywezlpJ5Vi4Cp
zJ2bjef0oKJ1FDmmRNcJTTX81aZmZW1enuQLORk/Kt8tuF+TTGXMusYwLLHZO/Ev1eof/feWns+9
Tk+AVI7hTv1EvSeiYF7AukX0MxjzPPqJqiMsGw8QXzvdMNR+9Z5bH6bBWialOmp5Qm1RSPq6tnWQ
I94UPqyq0td6lP1RPXNC+4+sqgFHXztiGLSqTb0wsXrb/lbz4RyiaPIvvVP9zcwp36tn6iCMtqo3
6iGW8mqjF/W68yasAXFpfRJqcpmD0dx7IuxfbPNlqEfz5gtGrcCI+gsqfTYUZlnhtAxJK6ONr17n
vR/1AKvgSNvamOLpLvsaCSr6dvX5qk+aa5NdrIkQEXcDNl7HrHdTAP8ev7uNgmg5DHbIjKKNBUov
ZDC4hoN2IyvTIkka14I6VANWBRN16SaLiXY1DIs1IKjohWczWGIHwAvMq1pQzjTRa5GE70ku37VW
7ggbMg89vfA98lv8l+XC9FkWnzpBfOX29OF0XeOLqo3kYvG7Uej0x8DvGfz444EWQ/StzliDbbRP
zyChRMw11h3aQx0fzoOpaLyzIX+t6uWPjwK09F78O1rO9GxEpJSzxt4wbO/Lwshe8xnRQNmHGu4G
krmtgFREryO8bGkDm2NsX5neWFdbH/8uDnz6ZsO7bDGiOpTqh26AI1CbLo3lUl2V35w0MHcMiGjh
w7ObGmvYl1oXtEeLO8Xio/JOhfwIpO0hfI9fCWk5dcY8nSIr47Kv8gz9fOyfgj65R2zYwZlj+LWW
w1CFbLPjypxXAk7qJjXoD9tLZePrOayCAtf3OPOPWInEph5FxqWlZ3sZMptpP2KixpJncwHbePka
WY4c94bfsXlzyzWSOvf8JGQ5ZkpQcN2x56hz+mr6ELw3ndNi4p1GxMQR7Lcl5KqbeufQRtmnj0BZ
X3h4lskYtrfj9MOS3o0OU+3M0RWbdHXNucivDbarc9IiTWkKvbjSc7E2Ng3VVeaXl0qCyyM2TN8v
OrpL2e2SqDVprSA5dSVfVduqW3pE5ii3+A187BVpxilH/ndyKljc7PGrP82ms9A/uIoB5CUI/r3a
/k81gU8h5za+x20Ieqqe3XvajfzpGR/bXs/t/Fw2pf+t8xaYM0n3Lluk0CLNz3Qt/dAigNwMPrAo
X0DjrfvUQmvqeHvdMNp1PuJVjVvSU/BuPPi4YnpvKIO15BFBOJzD5u7bzUuoi+6EZAvIb2Kjl1ue
5tyiryYtMpcKSC8f0zC6x+UdQxeVUy0Ro8E/MCubvqQVv3G7QW3XtFrBzKlx996mMAv32CVI2qLl
tm9pFg1vajMU0R5e97QNTwlUngHUxRma5cZie7R0trhKUu+X5xZfU+M3e3U+ujQtDj28LFqbsTyC
WOwOccMpMJG3NAHKZHUWpVEzhFmaU1P82xha6vjl14UxMESrlP2Vq7Fd1XZRnkwdtweCh/TyPFnk
puQnwpxI+gqG3TgkpzDxgqNQmbZOqffbCSjEyhmX2fVcIXfG5HtWjxq/ZSzIwNE0+2GlN5qmr+ok
q05Fa51UuaIO5TKmC7Po0+6WK9uPwLj27VuBxAznfk4DtPKclygLrJXIuvaQI/kKmMvA+Muno6sz
RVTlip36uDEZaaQUg2vF9DR6w2akOu3d1I3RlpH2YFROgmESSGXpOl8xLkUsbeC0BBPEpUYYnMA7
2UMIJmx6DUrjcxrr+K6X+g7AJol+oeULergTqfdhf1DAK69wjZ86fdAb1PaK8FhX7ogDu4x1lZy6
zkRd5ZJdiqUXBaNnwv6RQfTa2tSVzCjQb+Oum5MDVGPEr9lDHRSVfZEsLNeob0Z/UsNAS2D13R7r
53SrUsD0ahF+Lqg6sPC1kaIXUevpCKxPMwdkdUM9Pa/nQfjZnmwyPN/mADV8qVOAE35pLY4prdGt
q78cECDmF7fX+sdAvOpeLQ1PDlvpICxDbWI9pgxEPZpZqGJmYT/Ua1k2mccERm/pAQNe1j4i5ntY
RstDrRT91XAOelMnN6MWREZFWJYIhXNefdsFUhCJ/FTHo/MaBIgDWOMe5BvQaPKq9GCkmXkLsU7h
p/Wtz3DqJNPt7xVfjrcekETmJ/UuTZH6C+Y92y4GzpHQZd3MyPj2xpT8GO2iO6qsqIS59AHm++T/
RhMWvun5EL04cYH8kPQ7SGPhqsvI9VqFmjSvgAKd8zSgMVkoDe5AixLxQLQTseZf1Ws+kMHrGKfW
oZDiXZVvsobGYQFHGwAVHGKWEVInp5s6bXWUokV3aAuyrS/qU5Y0wc0BJX3DrrewUqVnfs883Tqo
EiYE0aMHMbmstKjuOmXlzo5rxNl2P8itIGAOCzgDij6nVf7fF2s6PCbU9wQAiFq5xPJKrQluQRg7
XgxLa16hwxOUIpFmMRJEupIW5HeoyntJqBgDzzi7zrtagtShixx/PVYMwKKJWKs1xIRj65juqdYM
eU+ammacSyPFzWqkI3g232vxB0dPu+3nRZ2xRPlC9NOvfZKsRUSNDTE2WVkzeWxiMUYd1T+jfkJ+
WYac8dSZ2LJWFXQ8brRVcDIiRm9jSWywr+lvOolyZzOK7YfbGl8yYoRwGGwwlyu2GA80xDj0SSVa
+GyUNuAYvaDZi9Z8HYwx2NsTgnoVggynqTuy1XC8zZDFOvPDwj7SF3pRxUcksFL1op+3shKnEF/c
z6TQyLNzh/wlo+GxmyfidvQ5ENR2FlOJZflqh6HehWiD8PxVHbIl+DzzhJDH80Ng70labTIKIFpP
VfrRjTiHq7JwH6ZAa2aOfs59snOAncBj8YINTFoJs0X8jiZZ3FpGC0dsoneEwNFNLQ92Kf+okydr
Wr+ttMMdhaj/0JLvdVIw+HQohtu0PTOV/wBmww4irB7C1OyHSQrJDEhlCdGYaMmLtOcGrd5wbqbG
uQIYAiKQPpwz5HS5+g9F2XPjJXhiSPFwRfU514N3a/m0gfuuyYi5OVFoPJy5/B2y27w4up/uLIly
l4sDYs5yX1MHCO/1qm3i6BmjS/DRC8Eq3d5WG8eq35mF8XBjnLTP8zPWCKQzp35JSmhPwpCwXpd0
KhkBxDNbtKO5Swxuz12Eqjz9KDocQ0M1zyRY9x+1E8Tv4JT5z/VxbQ7YCHLC5nCTaC+h/COXt0ru
e3aScXnGAaHf7DnVNoY0gisqS7CQ4LsVcX50C5xVRngt+iZm3CG8jzAZXlCwzK8yFpss9KNfLBpd
ob+pTTDJ5R5dnkxfixKNImqj6aejGymNuSg/k/u3htufbFx7SD9Cm9zw4oPq1vhhYaDCpMKkTKsP
vpMIevkeuU5O/U23/OI2A1484Aj7tKrs04p84rsq61NDgLmK4xn6dchMvVnqSXWj9SqDu6fVvETL
2qYWONwYZJvQTVgTKWpcw9w3D+NA3FWvmekmoxQG6ZntyOc8NAbfAjeByo+G/MQtTwwYRfqfMzqE
g2kY8R28K0q/oMB4xLO8q+XJwnqbwiC4eXFLq0y4j9FvXW5xARb+ItB/Z9LG/TFkl4a6961979OR
mNSsyh9uGa+TFlKN+TZ2YQH6ryqufc8SrP7HJnPhui7LYuZIgA4mp6KSs34LKhcBodej0YP8sAlN
7Yem91BLwu9SJ0zFMvDlZOB4yAaMgqNTBsZRek7OXysDuF4cjJypXD6lYQlawEW1HyRvWS7EK+oZ
57UpMrBOI9iIfLl/oWg9BR4h9TB2/hRVFH3z/MR7lLF9QBQdfYuNYanqKNG4CTLbk+IDPOcyLBc/
1LPcKy1ooF5DWiU/FAb5JlVJr823c9wviI7CCgfTv5VWxwiPURmi/Fx5G7+ef3egvVLrK5Xda9Gh
OhrLP/bCv6bugKHDMOXSz9Br2LpiDcPMfSgnwMb06ejjUzXLCRuZvqwBM+MgH4p6RYAr0sIu3oi+
7XahkNqrz7dV1TttWP/0J996bQBjbH1mbFv1NDXzBu4pUz6ATv4+8rNPErceVVZNV74X4n2c/d/x
lNTXLinldoI8vXdqj5OHk+I8oRY+2C0BHEEfWifRT+9ISjKm1uyM8L4uGKGIAXiYXppobLZOmGOX
mftiX/ff6jEtL+ALzvBk6n2ytIMm8YclgXtPiuMpC7X0FqGv6Eetv9XEAgjSMw/cvRn6CZrvIpLv
QSyylyS1vouhDFDyuuFR19zp05PMnTymzoE51WuxtCMDuzUv9MjArWr9wY4tczUHE2o4MfE/kXNl
EuNhHNDpy/0w9GRazM0Xb9h7wUCZ7SuZFNtIIHlVC3jomvpvJrQuXGoHOjRdYaTAOuju1MyqIyeG
JuOUJZcZm9DeilvUyk0JYNEwi51J/+2QmVpBf7ppUIugmgUIHJ1YDCtAERlZP5A6aRncYxFn7M6w
pXYodpw6sj7RG+NGXQrF3otA6DfogBm7fBVlf0ibtn/MSQbQuGOewrbKXddaWh3NIWayk1q3Tsqz
NVNjq+vCcMASq4xrILfbeia0yaCdjdBZkq30FTuxuS/0IN+bfHj498DTQKiO1pkp/tMUU3Eu57w+
zEtGp5lPH3ZrpS85mJidAZ0H/I59HkOSWHMawHZocnsIwEl2QYa6xbJfrNJN0ENBt4ss+xeFRX0h
VKe5qEeaE/cMGnRz7UoumzjF2OgvtnJEt/ih9Tv/72yw65MB6FtZzvPNbi+29gllb+vNpXlVhbDj
9ljw6Duby6bNWraj3pjEkIDpB+luPn9rTMqz59JhCz7UEPocs5Pw06OLQD6GySwt079Uw9JpqkOH
v5d+csW8sSUYeKDCaQeELoHDKWmEth9GuBD1MMebMgIENMYayaCp1XgnLDxd6lefQFutE3yuh0VI
1RP8PSyQ8Mwg9C81R498VlyeHhKi2wBIfdvrWbDORQOapuiGrdHKbj2wr2l2gznoO7WrsAq32M2d
iFFSDvFZ6/KY7TaTRTqjKIVZdsck6bd8R766yf+jSPBWA2Qs0ykkZ5e09uCj8Gy4+Lob72tsaBGo
763uG+R1T6M8IzT574GQ2oipSvg7z4n8NKG9PXL8KngR+gR2JPVBlNHDzhkYbUSFylbVxmxi6DeU
oPBh0R+SARejbzQw0eKeO1ybvkbSAR0MYl/db8es/otUv79bo4FGurGDfRdCeBd1h7a6hl0QdyY0
vICCbkO2pWRhLby1mVv1PQUNwiDjliaef0GAyn3OLOO42XoFyoXIsxoqGBbsuin6Q9iNl1YTF0YI
lN1W/xpW7nuNaBw+nnfpVZgb22OBnNM52NWfxHaBZPoFnlBWTQM5PBlOY8ZeVncEHILeHEF6vMhh
ZE5X9y/Ufp+qZ+Dguz3YQ//mIQYaOLsPq/SG18TU9jPZHx8U8UsYysCe1e9AkC4HjLJkIxoOllvP
2ttpbLwLulMneynf6rw4OLZfbKsZ84ZhRm8kNlfHqsWFik2pfX4HuHpY23XLWavfaCU2KcST+fVs
F5hj8T2NeuroMR8B+85EJLFsgqt1ho+8ko+Swe7JLBJYkJR52yDWmWSUEd7CuTinbvqrdxfAZZUt
k8wuOEaiAZpl1q9x20aPsMb8tGxBy5SmX0uHYaUNNWxaDztwpWlMUR024oEWRif6DcaL0eq8VtZX
38HGDGturQq9vvDaowPlvx5r8Ya3F8VmZK3GLp92Zt389nPyA2rsF02vD+sYcAUD1HK4NpZHe8i1
xQFaJ+MGEiiZjQQ/gVj+llQ+hsGIxA+LTzabXym32tU0z9ZpikbrFsbWw26j5pQYsbetbHYGMN4Q
5y7l7lx1F1rF1rcq0JxbnL6gOO5WWZtqj3SmX1NrCHGNEitPXk5gEbtRuzlJuPEc8a1VyVyka74Z
mZlspNtH3xOXTTbAQO/ktTh9JxCg0i2L9bOZJDO04MKjWWXWWnAICh9icxqHR9LfIDT23eLiwJUx
D8YfhqvZu6FpxbULhbcPq3w4EiS/bZM5hT8j8wdQHKQiEa7p1sA1bXNfDVDteUbx08yz6PX5byLE
2+qFDwcVvu9Zwpq4U38n3xZUolnkV1Upk4gELnLMk02fbqIR8YKmY+VUu5sir9utZunksC69TDfS
UOOxLduop01n35Mu+etkgDo9V3Ou7dy0L0gp/+Mfq43WE25Kknf7YSryN4Qi7A32J2BpUAjLA1DQ
BE7MlzaxtKtRWP6MPIKxUCsdyHPsGMPf7jJWUF+HMKtS+AtLY84qcmwWie9+yzP9J3ZY5y/6FyhR
wnt3p0bskE1Ot+duMqafXYPBhinpDqtnZlsHBvdzznW5nkFWvGbpeOxCqjMRDN/V1WnIhClT7o17
tWYnbVNT2k7l8yncUfqUJXjsYuQPKjHs8Om8W3GwtTtM6ok3fPI741NMv2QXsF6eZBT/IpuiXRN2
YezksjcnlM+/U/i3K+GLYg9vc25uth2xpyYdwc/ltWZPeq+siA6aM/6NS1OckYbKt8QvB+J0YNhq
2mvUyfoP7LBXrR/qPxMPhjiq1w2BjXFehlA+QnzmmtPufIcY4HycV5ZorW8MbtHLOTqvae0IuGnY
GB37MiRZql0hWnZ+M777tTfMxtmw6U+oR3yEpLZE+e+KVYAOCIqQfzPjIclLLFgQgPRKjJtJZFj+
a3IxZKjQfvIxCa1g1AJSvk5QYuUJDtmlBae6b/GIKmfV2POI7SXrMZMTl+LljXPQwLyep1bPwdwL
ms8TnfNCs98INsy2NXZURK5aRcOLTMnlC1KKqmXQkdaHeCqxWBqkR68S1zrbwZgdJuwCkNSZzTps
39VXsyzrfNGq+PjoRH+BGQWPjFvwcCkhgxOVeW4sE+uabpCh+L+rSw1K5oYirvQiUJFFwOJkkzKM
2hlXulVFm6gsu3YVxePX4LDyqN0ztaK3Ym9V7bvEyHc6Fp+N9N8Aall/oncES+Kvh1kqIsVAmLGz
9xJhvznwPc5m2cKNXjJgoBAXO1TkPh43zNzYNZCqqhkcOKajEZdfWD/rd1031sySvBf1jNvNDLQB
OJ56Oje09QBY6VtEcD3wbZo/wIiaF6wj4iAc2tLPqF3Iqw5EmM4CSOUQFvK/e5t6xIwdO4BaEEcd
8tfSmVI7JyrK9tIN5fMl9XqCiGrddj15DI7mnv8dnKREId9Un5TVkj+YZ+qHnf5LzD9U4aLnIXh0
X4txCtnBSe1Q8UdH5xolqNqqgsTDI0udvjGhMF/yIKt2SZ/kb2XR04znQrCPlhH1azXy+neIkmaT
SsD/Qqdeg8K76nQz+k74W79rdEzppJfZ97ExBf6F6A9eP+NArQ0qyrL2Qev1wU7DYMjOZDnXQJsl
bA9pbqWj3xNwjp/64DVHAIob5NoTumki8uZ2rB+xHNt7Hz3+vaJengesUsXIjZHOfr+xIuZotcGW
g4kIomZL2Adn6PSdXfqk+6HN2iSiBRHhIgiw8PFs4PxAeSxiiHLdYGR344VZasN7odyul0e1W2V3
5y3JbfeaIwkcgGpscozHKF5QHtMks69SA24TO878s3Coj0PRBCdLI51L3RqUQoK8mYRbQppV9G/c
tjoY7LzJG3TrFxzS+W7MwnjDpYaIJQ7b/Zx69EW6kLpBBmCVlsu6LqS9caRj7egSirfG5pqp7PC3
/019VWyiSIwdi3iITr2XNy3PihdPlOtCQERXd8zWY8JbuODliBnBlznEV23w2xdDK6qPdAF40Acb
GzoBtrDEWyno5gHpAfLl6IJBfDGWjA9772ImmQeMkUyef0+jEnoscQHGGvYSoTrqK96SVXNU3fyK
v/oEQ+oGyqwms30sL4j85yHekzTJuyIehubJwEmXMjXop5LXqDZurj/2v9xCp5Rv/dtodTjDl8Wm
WxafzkEN2zcl47PAAblaOXhVReEywhTxKx4uCKKk2KlnThWA8wzPaqlq1K9YDiktQLxscCbVD4j9
A4LA9PFrtFie6C20m7bIY34tMNtNjimSVbsnUsALMLyLHPuY1354ZrfkT2PbqgvrFSYwjaB4Rg9e
B8l2bIDEOnN3SQRNn9RlOjfTtaK0YGBp9Gzzm6aLbwWzS9ydeINhA1F2AZqQdzPI2PLJBgo2us9/
bfA0mn8U7Y/K5hNUgZv6VP5EpTSe01i016ALaMMlSMloDpCtVetLwHP7EUpaSWF/i8cie9dNHSFE
BKmc3R7cf2Hco0iPXyuUIn42vXTxlB4If2L8HZmo2th2XQu3iU9G6FRbP2zMu232n3KIcbxkfXnt
suTNca0ZDeBrvAxy6CNW9/yOONrnT6YHgML7/NRMLWVSAff6MhM4aiLmEi2ZT8SY8tkKq/rl4niv
penQnSWpdoyRx1tmg9O8LL4t7cTCDcd3xoP9emqM3yhE0IuohWpEIjQiWveAulWkw1TdG/UVrMbZ
PsZ98JVMQfTcYQaE6QCxQ5UfcnNRiq8wRn0MYce+zm0P+C1hnKBNHiYypqG5g3zBa4lktucq5K3Y
b/8tuJibZc2C6Fj+M2637S6vmZ6D4ByvzwU/N9zkZYzn8mgWNGSCtEiP9sIwUD3rEpM18YFJtFav
mcufPM2MPQdDeDvVwdcyDGVSm6ihK4OGPkts3Tr6Pq67Zxid2nhS62fYpkpt6+uI4wb0/q9GSFMC
HAvEDhe0e2Vmv9NCg5Df0ewK0ImqrMh5Ju+yyqJ2ay+7prmR5lk9StNuZlqV65uK6cqlp20RWe2h
JRCXNAERGYceaXSelvdgmc+oHgv/pccUPiaUChpowKzcTG5ZUb6p684EzL4Kw6FbpUv0FxvLA9+E
gR0WzwLZEe1RAkFVIpAw8Ip9Es0fulsXN91qcPcUZYmYPEnBkSUMNAzGFjEY2FWg9Cwudkz1qLTw
CweWvyc5xMFdWtoHL9epGntxKyp3fkWTsC3N6QrZmNRmOyo/a/z9u8DOEMsHGeAEN58I5EOuoQ6R
YxjQ7WZr8+81iRPZtaeNmlIkR91lidVnePJGoMdnOMYZCeEaHY6gjgliI7dR/UA99QOaJNRESsHn
Qy5mHcDD0YsTjk7YQ8vBY5T0fKSeOlb2A4SCv//3eiCdZB3PWrqfWkzsOJaDPdXdiVo8ONkApc5w
n9kFkE5AIHlarieR/CSAsr2pb9byTBCYd3at7jl1mhYlllP6rPgaAFttlAlceARg2KHCAzTI93YS
udwEEsHyjDsl6tHlOwzKLoxpqrNathsiZtYGKEK8MMsa2JsDDdy+PIQMUZFe8i/uB2z2OyU8bCq+
6XtQL9W2yu36ZTROTRDZa/WrgoTpc9gk7nVyw7s7EjHC+YymtPvAFFCevdw7qN2H673ZcV8Svyfe
oA5bZ+Gm4cNpO3lB8myvytLuoQkFMf41AstKC+FBU3cwapLkbx+DUAZwI2DAwnhexiBRiEUFeMdw
7Girn0sD/6uEbb6aRDUcoGXmdCA55IVvnHra6Zk3vqplBBDNa4zmOYLXefWqgMlfaCWQG6Ii3Lm6
nhNQ6kVECJmoWUt2Ly1dtfY9SvzooorWcAKjEPvGWkXTaj4+mJLrYkKRei2tfh/K0gPjfA3N2n9X
uVB2ov+nW0JfW5JSjkHdI9a28/YQO3ayF2bkvbbuYCfX2aaUHceyvJq2VoK5MNyfYxl+Qn2+q4tY
a/07kqFkNQ7XQCbTdy/PzWM8YwIdQlf/wbv6QL/zt448HO5+iECRa+PfIY2dAf+FTbSapJHcRdP3
KUq/1Kl0qoK+amo3Bz0KnLsm9BTmX+WdQH+LNY2D6cwMBjfiBgRF8ZIX9cIhMvBSDh1RaNQ1RHZU
v81gzn/1wzvdQeM3Jnk2z4mT0COK55vIJBBatmM3slWCg/pu6RbWAa8hCUs9FUvlDlnsZQpMIDIk
oqxsY5D3MSOBk/hjUHkpt+xKq929hCW+gpDFHTMt/y4PGhATD1aTaOV2SXVoRnIDyBaaceARvVdE
0bHRQ+3L++PZMXqXQftaXhMob1aOLaI3tMyHhHvEiw1Ic8mMXWINSGkIar6A6lR2FjENsW3/hwov
B9fyFYIJWuWPQNIbX6fRSEkC2mBTOPIPWe7iR5Dn3ONABEDO6PfP+LBGZPfKMXAvt3zSHrHVt8xL
dlGVwIOxcFQZ8uUZ2w7OGEOUNlzNYJEghQMsQSY1J3R8EVCPkYZNJlHSa4U4xYPbnUq/wr0EWMY3
eZOViAmqraqPwGwRKeAlZRZCJjbfu7sog4CxuPXFutAdosLF4rWMAVPTcLGES75OpMqzk/JumOn0
jdCS/LXHxdgtegN1c1V9jRKC0dYAP8Tp1+rjbA8vGpk/3XM3A9GpSmP9Z2Ba2r3RrLtmJP7W9Gpm
cuzM0mLqf5XZlJv0Q9r815CJJfNHF8Ur64P5rMJdoBEXwxFkyAV/wzL+CHGmnKRFj5ASrH1Bhpgv
X/75FxlJ+SqzGb1FUfAfiYn5LRiXGYXDLVnJeNhXKIH0jA/uqmsjFryG7LMJtR8tb+uz8PxpOziw
6lTCMfUyHhDuPrYo1iRLOO8BXe/Hc7tk9/H08Jgzh0igJnsFn9TZzyGjWU9a1pZMMBahIkBwVMBY
bA3ssmHJCEkzTP/ezevYZ2tVsYatBq+fPvs2LPeQVvHGt6O5VrchElVjZvn/O6iblIuMTJfNVato
0WqdHHaGBjtsZXqhf34u4TCGoqcwGJ4wvrkJjH5ShdeJSGwVGL+EneIZlyzcnoWVZHmmpmaIQX/6
SSn2T5WxkxVHXwMCbEiwLEwAk70TRRLNgv23n7r2lJFwuvIB45WMY8gbsSOxCwqKGprW3QPuEFZT
BmW35+UMwiDazwnKpjz2xEc9oLVzdTkd1KYnY9VfFR027ZwUjYI02g8cGMlaRiQeJxo5OUhwSQgi
F8tYKo6qBebmoPZeMm/ZkUJx2uRVbKxjr+mObBucle/pELNzH0tn+PLcJvCWyNej4/9A3xI+5C+1
ssZ1Up5oqCBARGHyGGYZbNKFbNZns3tCvsbCp6EUcHr8aLVSdFUZcOc5xzmn+7TsXUc0r/hIvXtA
4oaFZqq3afMxBp1Jty2ZEXgARmAoxdY3UhAekt0u/AiXZJNsWPBTLug4JF50nNTpwOhs7wtCSp5S
8L7qt5petLt6bvTXePlzmWtnNfpk5qCJezGrTeXhPMWecRZtlVyIkj4CbA0OwrD+tLOssOSNeLvp
APQXXbJHe/Vk8igjoyZsQmKKJSnHKgvvEk9deg2iVmcPnpQ/IxIzUi8ni1QOP9WfuRj57yTo7JK2
mtbPc8s4xC5nZNaypxW8tK/aib23V5JWEUTed7+1s++xnh9cm7yoKuj0zfMTeqq/bT8FP+ZpGBXt
DpmfRi9qVLocM6/XaphkLhMl9ej/PfVb3jmBpT8BRIL68USMrcK08q2a4aWS/CTXplv1TyGtLSG5
ZE0ew36oriPbRvL8zAp4h6dxGXBOtUiKu+kQ67wU/E5CHFnvT1hd8qDcZkA3NsLAfe0uhzLuPpuq
wh5uEW6NXyE/MaRZ00bEJ4CP41mi/b8b8lgCqth2rV7vXCPt9n0eiePzE3neJcaGWmL5HKkVXjpR
p2e86FdNG5P3cIpegV1Pn8NQ/smYBvuyfyuWkUQ1BIs7l7AZGwuekgeBVXcfwYx/GVINacGLZCi0
gxAjafpDCTz+uT+YYif7iji2PO7qZ7U4Lw6twXIQDlkPJSnWkZ/A78GEM/hpty5nYaM1flUb4Niv
Dq6AnQF74p6Aub/brfDXeeGya4B1agZxfCF/j1jkqCyIowHY0NhYVFTZZ1gk1gK8BxilvDH/x9V5
LLmtbEv0ixABb6b0bJLtpTYThNSS4D1QMF//VhV0r17cCYOkdHS6SaBq196ZKzUTQ3Lttz/NrKnA
oA5M5uyg21VLtlCMDR6Xl+ajrGjP45IXR+Hg4PJ8MMS5icxYDqBMF4Gpa1G9ppWl4XoDogOamHCw
yn6GktzfzwO9gY7arSQiLs0KjMJ6BmRX+mjWVn0d+XtHF9RvhPZdZ6cjM6L+odVh8RzaunMdJZt8
ZJ77t3eWtAyBhnoBgdIkROCydm2VRtsuQu/IumSdp4mvbfFK5wVbR7Arcms8bDV/IsN5coqvlGzs
FnRpX3X6vYWjHKRcRMdMa5t+p/qSsAv2IbsSw2pE3xvVmBTLzUcdkN3oMqKaagJ0+mPO8V0qPxnE
bemU70vB/ms09XPVWOatcfMPYm3qD+ZoKHpc1H9dh340yylePb9/5virfwbLDa27lG0BvlX7qJsO
3TOLXJaPX1WIbzcqh/qtmDruaqMMTllphJd15UKw+J5ky6OrUXrR7gArZWqXfoApDfwAZdpUHCcK
TffOGskO4ZyqbDxCYMaZZrPYiowV/NBZTNjtSjeJTMUzwOD2j6cNt8Dp5ycSRwn1m+Nv8Tgbd+jb
s1upSd+H0YLalC32Rrg254vpwy4n/OdBRRuuQLe8WSCao09zQGa7WbcfsURtXXlTa+40Hxe6K5im
eZl1xRUwMi508DTXCcP81mZWyWCZaaQLavNRDyEIENnNvylPHoPcU9+9diEW1fNh3DQEZQ5L8sWM
EoDIf98C1XQZ4WuicmsL8kHCkf5VQ2QquVvn9fwRQxJKBVPg3IOyrGYK6YIGgUlbadNar0WAII4B
cAeBpASzh/Gv1lr/2sXJn4AF/nUJyVRrwRFXqN1fqyy/o2SI7tTdn46SGiKIFDBa77VDW3y33iCI
elDac+wCA3i3VLn3qhoiMCkIZktexpi10iDZhUi7ju65o8PAn5LxuPR28qh5eviwTq0nO3VOyiKx
UPMBMbRtgnh05pKlHh1crU3X9oAvewT/0yjgGPK09itjy/PPyBAe7GUMn9QDf987NoRAgRkesaep
uZrgut8oSx/3TrIpAN/cBcUfNUjuBNtziz28EVwvY9nfAYFnujSN7b6Ry2eWGC+xXmUnP01LuKPE
0pb9fFblho0nAc4uSswwJSanDFgHSo7ZOVUUeLmxXbdk1dJXD1xpDfnRFIWq3HBIOeOmZNK2drYn
bXwUEdQuLMnOKI0IOip1HPrTXtnutoKjH+OX4Sfh0N91Ep8XOxPXfCo68kfHI2TFzSr9cUt2YoFH
f64JwYRi8J0pHV4nOTbEq2YBJKuY7MiJT7R4/abT8XzhAnsvY1fcxgbZrVaROmx3GiUIYG2AA9M8
IRtP4r0uvzP10GXUmvTSIePI6z3UrOQROG1MJ4ypFYAoxk6hlW5yefI0hFZftfDMEuXdYQT17tQz
9RAY09+XRqDBJJd/qt6rKwJ9vboLdmUb51jeYVjfrb0qT4D2tfWSlCx5YyEjw9xd4mkmntO9S+v4
stQ2fo+ReWfaI9ixZs84doafQs5GYbXOgJwiR1rvGVB2Uv0L7+F6SNDyvLkv8/6q1rbc2yGGIznF
JBm17Cn/RAh9MMnQLa9P+5RDRQ9rZidi7eQMgIT+PUCn4YCuY02xCtGwvXj4EzmJTJb/CY+f5SAy
kk8EJsO563OifUPH2MHVmapj6Z0d8zUwxfyT1TGNUnYCOnIcuQxS4gI9O1Ren948kkl2FK/zT2vc
ud30I2JrPSlFxb+x1uIhDUkC5P5hD7hZD7iv0WqJt45IjQXd2nNH2fnSxgUBs2lwWutPl5whTPMi
uilNrFV1L1XEnp5JT14BgGE9YBB0hOtAimiDyNP2zQB3YzSHp9Yc8cfpnGiCCkVsSLNwswgrPdbA
7NVIVth8I0NGatdSpbRm6VnvF9OMLomNeUs9m+TLmXbqKQ6sk3of739IXCebPxnllnFEKTXSBIH+
Uldmd1UlfFXQw3bLbrfWtmm1NITqYIznv/Dw4AX/sQTL9rZRnLVC7Gu/yJBy0k9Tou7SZuCQLtj7
+HYkjBTN4Xo8qNzP9e7IA+yk5CSom0vdZqltkeGcJ4xK+MhPFOk0t+nkbMtstK5UyLcicVumpBOd
OHL8nJubvhtIODBvox2O4MH6AKL/ncFMUJB56IhzMre/MTfMB2WyxeoA2EEWD8Kq0q2av9eJEzwk
5HkwzDazrV47LxDmExy1aE1VbEkPbedKzvw9Pa4hAngDdhtxqnbSOTbvM4E8yCQHHNMeZxC6ReTI
gWtSPTvXz39it6rPNnOQI/FO8XY9QnUewYVWOG2mfJzfWZPfAp+JZq4tZMHlpNjoonB3ixfzWxtS
HbXuA+inX1SpqbYdvKEU3RQkrkXyrpowqnljODuCcI12ZKwOC91tjfapTszvGMmzc7c05nmcMKxF
UVc+qJYMQrGG6n2+WeDkPi0blZVW+vGLYIp4SFtHgECQ2o5iwujqdeK1CADDBzanQNE1j5FDVCXf
TXcL/ZiEnKyBoZR51R5FULd1NFERYQ6Yk0BYBHpYTqDqDf40v6fkc8pvZsPyzKhw8AnO7GLCPQ1x
7nIxf0Zm/BWkQXG1ymxtG//rDDu9oKnmhg1RrHi2OHAvsL9fEYadmknENxhWyP6Z4G7bqazfgHgC
rsT1c5w8SL04olB16TY+EPhMfreQpp6l7PeVf460pn7M7Ak+doknP2j7BbUPfqu/x18aAQdNN8Rx
cdDAUX0wGfTbTVmk/WtZmDsjNeo7fB7FY5VzPF9ruLlY+BIZbZZW0Bzd2a53YZf9qAi8hQOoFY+2
a/GtJT2Foq+RL9xRjXugBZ4deBIUJLQq1I1kp1Wzm6ySmDQMEK990RGQzmAGjActjKgZfzUWOAjV
C6x1971JOQWhEFjKA7rBrQa94NoZyHgjcxAHx0XpoV5WvWEjhko3fUJpr4ayS155TzKPXp3D0flg
ljSNe7XPLxkcZ4am6BY4uRsEReRSJ9vHxbRj1YU4hnSE8Ahx6JsBkkPjkEjdRenVlnq+wu6Gk7Ew
0tsZ0U6J6sbGGfALVNa1myeEAfY8PSZmTRRQ+akFWnVq5KoDY9C7KSFwLJcjbYCBiL/zh3o/uMIb
amHcoht0sQxI1z9ngXxb+s6dVaBMUh8oSWIdHuX2ZCPH+Vthz9GLGYHGjnP8nE08a7c56REi9aSF
3jxv8uAydZwc4O3va5LVrmp+rsbpTTX3W4+zBphNPC+dD3QaKaM4m7WNAdHJHTBdBkgu+aOr8aBa
STOve9NL79WNk+6qF0PMcKPCaB5M/aFy3em5mvWaXLGo/pgc6++z9b3Jjg+xaTqAdpf5UlJUeWmA
wwzBCBOlT276aAf00ruME+KZSI/e18JuqspOZr9Nu5it4koWgtgnMfOHTo4lfDJajimL3XaC/Em3
zV/oqQSFtVUdC19EC0VNHKHCC9/Iicq/CTT5nl3479hsALA4YJDHtrNuDql/G6Mpohcph4YmV/+A
5xM/MCbRv0f4htFCmkgcp+bVz1I86jVQGBqMlz5gTAcoexNWhHsF0hYl4ja84/s7ajTpbxpNCMAY
PYiWGtHifx/qxP/7MkKfc0DyYO50+sqEqBGJJDwYeGpDMYZw2tMwLLcB9rN9k0HKwm++eCcvQiup
DDM+IE4WAQ/cbus+45dtC/1FzS3SCNM96pHdYECGldmKt64aPH1Hj1uGkdsYvawhflnMKNispvjO
REM5zTTXUgtAbeG/IPwd6bomFFRFgK1xbL3hBrV88lLrqOWkruWlkKMAGH7HBo/QdpZCs7EJgpXb
UbXtC4Z7wtbqhkO2ZA5w9sieiwmxERKHYBnBctLaUg+dNA/PpotdQLpx6dc2uHH7aL+2hqhh78Ca
UwhPqYNjxUJmq176TjefvlsJSk0lV0eStmlsUB3rWcKLx/boc2zlWxqrSzOUn0Hj3tQWLETwE/G4
c+45FmHtzA58rugKp3hEbUDMkSqMVD2knnkF+/o4+WJjdf2mNz98OvufAa2s/awNznnQC/JcEtCC
JK60B24aej0BELYFnyOCXYgn8/imNlx1IXuxV+zJkEk2GSGSzDRN+0ftcyhNl6fRMi+cNorXel68
q+MVX27bxzdm4vG+8R2YkVYvAEDnW0ZHESGRgkWpkiibkDDaFoWUwyBZ3udl3f3UNJ+WlXzV+g2K
+DwdDgMoT+z8IQcX6R5nLdtXtXNWygfmJcl3i2bVNtLgdnc+ukpOEJeFhJi1M5TzCrutCcvvtMJC
6AC6ZHeQ5uO3JLHItmvm+v59P/xWPUL1UDnRLSVxDU1hXZwrPakvqVhaEBnihyoaA9fqLvXofIXc
hNu1BGX9ZUiNM2VLILN7T/t/TzKi9JFGFdgKbjD17N+DiV2cZCSsTVo5W4899LAtmYD+IZHC4M5g
YI8Dd6LZ9Z+y0ll685u1cAqe/oxhOT9pcGNOia+TutSVb7oQsEM5H18tBwDMUhjVpU+8b2MrzLu8
ILo9NDndIP39wHTEKVM3fsUxHfGkY0xhEUR29oiOf8ZRddYknRP7NikcTUILDgjDJsoWvhA5bYl0
WrDKteN6INaYFujPYq6qRz+wt+pVQafpGhpmfVLrjlvSBrcbgEr4ku/5wI9LU5tn1YSarPYvLUC9
HO7Wa8NA46bsog0BC7t+pgM1zdzKexEM+S7yHYyjSdyQwazVH4Q72LuAnfEsCiKJowDzzrrPoIb/
/u+sT8RP1WwSu/klkJodWwtDWmFGvxvpbFUPcTrpd2oAidUeaRIEzbTVvk25iA+DCQy2d6b9aHT+
k44omK5Inf8VLle6ttECN/io7YRWT1KHH6Onn42qA4fXJdcWWvy3YfqxTu90RAjV4vZ/OuDjekDb
Wqtr7UYkD3JlY3YfuuS7KuQgjccnj0ymTTO6AY797NTaCFYbWlcwLGC5FcVWde5YPWlQyVBtzujB
yNo86Hn/XBYRKIWUXawY8r0+oqGUBBNHnjIUSWWZ4AYuNtiDPkNrGNkZkgR1tzX+3jaCjyQbazi9
o7GfpnY6jmjPblFYBDeipplUgnvyGrPBcNNGlxwhCIdy9CiRWYxn5dZg0STjxKLxYFGCBGPx3o61
9c1r6rMWme5b4nnXKLScX9iZr2U3kMtkejsRpe1uKt6gTu9sfGQ3Xf5MsQdixcl8hk7yZaYLqXna
qaFk0PdI+bBXXn1t6eFO5POZ/rvTuNW31mLC143Do0kiGb4x11+bMn2G6igx6KohW4Wi85/5tOqO
qyEVPeF9HOtnYrlqUOIGGAEtqI/rGcI1udIS0tVPjWlaqN+kLZsjz0aZXIm3MEle4ZMtYoTxfwcT
tC3wz2Xlo7CDdh87ZG2ul3xVLUeUo3B8pCQtcazy3m2ZS88BMYuy/csezK9bYVoa2wcIgqB0iIO7
z/W6P3lSUVxcIsuDryyFxW6msYMmGGVCqQ5xyJYntWSmo52PvrkHRkrJ2Zrob0XD/GaxILDGAZA7
EpYawXEYusEEoNg2W/dqtP2dQfvppOTK/9TLWaPTl/HthE3SSiM+69DfrR+NNo6IrL2UTPl4HC5B
3RuHtQxyZzApTKXyU+XIgKRpLnHRBb32QinTbf/fLJfkbNL4aLKgK44u5mTYD+qhcWYU3wbMdvVS
4O0qXLe+zopEQpVHnkbqvYVLjd25Rzx6Ku3HWjft47+GhHpWY5HbGDOaMtXpVTMDnRNQM/H/U3LM
ibPNfq34NFdPt//+Xp7Bugi94qyulTjjR+8MImBaMDpdiOzbtrLstdHcXZ9QY3Zs8tDuaI7rdOLe
1LOsFy2eQgKMRmkIn3UDpaNnWY/qwRKgWvMyDJ33xMijnZa7OdPD+g01MKgb20jjq0j6+Dpm9p8c
JJaxG3K9vej4GrYB9dYTGZbWqxp7+A36HJaSS+Pn1aFySvOS9jKigX4crRLzzYnj/luWJRxZpsR8
zbrpdZAaRNpQYp9FI8cYQujjra8B46u6qLn4TRz42yLzIZD7CG+NOnqWfvB7xn/Fa1o+lx3o9dIM
xftooRSdIW+tz9R7dGrFZpTvrc/0bDca4Ithu6akx17XKSqiVqI26ZBxiE5DjiGmIPg+CW+tcOwN
uWVkmGvRcO0m/7WD9HPuzdiANP4fp6165hDUSlmJWtAkfSmKB/HSEY766CTN+sq1ymbLSWmekbmw
1yH+yMCTqs5h22Ebn00kOOoI1PTcN4xQwp26Tu25ouyUf+daGVOp5cjUtfsgbcBh9iiEEI7/1nuv
/N6hquaMNMxMQ+ffRtnA3ZIW8iGEydEvVPaNwPgIzyOlFbTUuzpb3pYAPTsCufpZj5FHxCkxpR7d
DqauKKWZCkeHdkLd5lkR8zO5RHid9dmry4NdH1zcAql4k/RRhxOBqq0lhcDqGAgqCWAaIVhS+3hn
2eVdCbofMu9SFSeMd1hp2YJtADlnyy5cb8WiYPmCjWKZ7/3o1MzOJZ0bEiV/caacYUk6mf5k3a0f
SzQwKaACng9FA5vQ6BvzsER2429Sx3bu2/oLP1DCJKZLHmv5rAsIlnCLjRMZ5kGNcGYgMRupg7ta
Rmjt+hTBxZ+mFcgfnYb4VHmwRe9IGI2SShkLrOvUE8e8ID+2S0Dy/6PKtdrk4bfAaUjeJlOP6Cxk
znA7p9mlRLZK43jgp+qWn8xd6Si18fSeEY0QT+l5XQFWMoOJg5yiFuqZgc37kAwAMJnyfWMLm3dV
3Wv3YjKcY+b5e7ZJydtCKaseihS/SAfH/Wy3713Fic+WzS4/cskPVkdE6hxOJnFNCHc1f0oOX0sk
4Taf/WJn/nfSEGdxtV2y2DvWjYkxtnFsyN3NxORm+BZbxoeWetOjO7q/WMM2/PH0wrGQ4VxMKExH
dEukRdOLHi32HeEUzzV9i4vwxJMaxjYyT0o9y5ojswGcUdjNha8j8ou1i5pVJ7MTb1PSitZuBjms
pyodHXgowJjGsqPgGBd46lkDNYyZsVRnmdbQ39SrgGxBtNFSxYTp09qOQVnCBvMoX+WJr+x9wiui
+cBc9nGcvfojsSOX7CSCkxybdVJpniNDwEQiZi4rMtJL1LDF94Lgalr+FRhM9enqNtk8EejpxjbB
rdPfPEcSjunq7ZvpYqNeKYup9qk6dx09fbBW2lYV2ubspI/VQL9hHO7LIe5+1WZ3rzNgezd8BLp+
ulWTylrP6lPDVI99ln7wlBrTLpRq/dRL7I1RWrfGimjN2HZaA6I1uwer8E+T73Dki9Jfq/IEDBfM
gbS7W+X2QfM1kL55P7XnRNPi6z/WGlic8cotFByDZXqhzu2I5iNUvXIqhkudgc/OjCKKU0g1s+GR
N85b/97PzOucBM2BZtG0d0wibjXa5jsfCeWvutezMxPe8WSk+VsVLe5zQtLQ3hxyRInUDyG3G6Vt
Z4b+Bz1XuLsi8T/w8SL/ailP5/Sly8blaPTAdU2G20Bm/HO1oDgwUv3CMB/U/DD1z6oTnMIBY/60
TZjv3BYflEDiUfxqLl9CnVMbeoaEx3vT9zKGfCORKINRC+a5cEAxOES4z/rlRfAlP8aGuye0YXmJ
Q96qpQgoWjCfAwZq2W7b5Bqxnp/+59k4kSIw1pI01sc640Y8VQNm9EsaE1acuzTaOl14V1mid407
/GHae6SVSAocVsODPXl4KkH5vekm0psGD8TXGPgHK020T69MZ4g4XM3BTD95qDhUzQNgFtdw7bsR
K9MGpVPzMDi6s23GivR1NVZedBsjolTq9AYdoDjMnJNqGcST91qj3tsKsx3Oi+OONw+Q3Nj7P62S
vh73nR0F4S6DmX2JWzi0tYYDrwlR2OvFd5IW3rvRu/fF9KXOD0NFvnVRzlJOSNGLyEIyuFuGq9x+
9/kMj/y/y9bgcnGRVtFsfYNkjD4N65euFd021dCva8jV1eAPf0RxHr2fDrZaIktM+y5q6AJ7ZukA
/3QtcDOgKNTwsmCXZ+BywUD+7FNwrZIUKFkOmu1eHLUY5lQd1PouGsfmw6ZmYSjxTffz9qKWTDRK
KbFqvtjHPwIPHbdq4mcgVPZ1jBgWnxGzElu7EQYfZtuZ5sBBpH2zsxDwPxu21aNbr4xv5TwgFUd6
DD+ujkzSw9PJfrBbmtalcLJNNuaYDug/Y9CgidXmL1wSzhlvcPc470iYCYA3gLPOcfszLw2OwMJX
bmMUwVXgTn1v58zCpJ1gTWJbRWYnvo/WYj36gwVNo8qw7/DfrFUvKXOkFPKrqZeD34g7JGcXzU5C
jPDuh1o+VdvCkilJTXNcgHxjwIOCFTacEyzbrA89kYMb23bP2VwTRGEE9ABl+08VtI7H6XCgmaTm
ZYVh/JqCyjkMoX+vFMRJNb9j9PCe4gRvroQriLnn/BHP63zenTpENkX/bcgi2d9OjPWzF63xtwhN
BHzjqJjeqqu6LgCpP9S+V+48bNmvptY+x5H4naWOhEhSi1EM9WAeii9awcP0uRQjSOA/xRgeenfw
WMur+zYmIYgOzyboMnAMg9FAgpeL6hC4L6NZPTmqDoOwQIxSLFd92C9JGd4znU3wFFgYZRIvO+a2
dvJfFi/TALNP3a+pGbG09AYz2yqzMpBR2jdHDK9JboZnvx+AgTkpzGxVZ9gZZ2rOGuGFE9kWVbBx
Uw/G0IV0gXPCQ7No+VXz793s3BvP8RD9mofZIcGO47cVzcUX6HOnLYg7SJigGDgygJFGCJD9ojy1
lvkbMdNw/+999RJz77dSy4CJSOmUerCz5ftc2dr6Vuj21rbuyaeKxjIn0brMD3bU0yUfNSc5AgNA
9U/HM/YqIO4UHGrEFv8g9v6uSHx6Waryo6p3rnbm0CiFzBhV7xYJYEfZbxtdpwdlbkuuHM9GcBBn
ik/M1pjPCMRAI9P2AldrApmiHH6aRcZlUxnRyZzn9/XcqzbtyraqXRTNb5XpNT/JeFRFj1HbxEcs
Mwx0eajvYuAabgfQi+wQ88Dl168m/X+HtzT1wkPXlbdmmeqLW3oXDOpnMQCBNDSaRPACmKIJjejF
kWUeyx09jrbJq11Qx8+o+9ubLhvvNpotI6NxIvzIYpkxyQco3V99Nn2wd2CXCWDrqptOd5LlZpDr
AoUZDZzyw0LLytDk8dVL7XsAuCkL/nSM3+RUp38OIJ+gSI9Plp9qMmQmfdWa5FGP2wlbW4d0QNfm
qyC1c6MqDiHQ3oKKo0M1UPXiDyvOjNuqLd1u41Cahr5zA9pP4HLSrT5rzjH1ivmKFGvnwk24R0Hy
nZMmYtlIBmVy+EU4ha3jBKmt2eouZfHQOR92M45ymSdSwtNpnysHoz6a/X2lY2LvDdLDWdheEIgz
FqsLupQSq+Bjfd5wvH9HLYoRXzzMZD8RRwZGFhyevydAZ3qpRLAO1jAqnFMCOs94z5MdVDtXKloq
6CIoZRdbw3A9MxFxguhe0Do8W03L3jp6xglfeXRa5b40rU7DTK6e2qKShVOgAZT1lMPShZma5c9D
uTxZg4nRL8fUl5bmg0l3/MKoGF+KQ6JYZrg/u8RMcNCxc6lB3Bjq5qW388vY2vtV0TTWdHBE4kz3
pdG6u9BFHVsTz6EKvKT1t4079d/DPL8z49o7BmM971SBzvlzO1pY0Lm+fvnGdCtLa/lF27f62UXW
n57B20VNMZB0WHf15FYbjWiwTZeMX8EgGTdm/dTQrr8pwWEIthk5RT89pgZJ7moAMJWAiQwEkzvb
gq0a99Up5ApU5hcf48cdbALoHZY7gudOrUMkn5U697CSjOdobLdD4AWnycmTp9KlkyUPTSi7XxUr
qWV8UTplfgEv52z0LLEJdnLyc9La9SmvPWJ/WqJU1wYNZca2MmwCcCq9OKg9d05RbOPhsSEERDoL
Uuru9A7vqZ8gHIgKYJmEVz+y98T4s3Vxp/xYqBzRmSVQ5G3fO8Ixjn+KVF9QvY/dcQ4Fi79nDr9Z
Ex68ukIsFpflvtAgcf5bBJCeIntZlnBXYebZ+yRjnBILUjyWhPlzpvdmO3iO0GaY+4yr9VYGbb1x
BC1vrtP0rAur34SI204m9iJmShKDOyIubyieqc1jThUAhpR8rnKj7rIKYWc080NP+BjNI/u54wjC
CbH/XGbWhK0eIj1vIfwfuVo502gxjQ+UO9dcBgDG5MZd3SZngjGR1SVfWSGsKtcj3R4z0WNldfHP
uRf+BitZfxdUy211pkfFJ6AL/LRkGv2VZreZ+VC0ZBFO3nxnZoTAWUowpY1T86Kllokarx0eV7Su
6l0YiMpbvMxHSxQDTX0jf8HO/VSVBtlLrfky2D3FkLROjECWU8mz4byic+dW/C7qpXxQzwYwVftE
Q2MXl0b2pJWWv+E3SH8V/U+za+ILmweCirqlk5OH2dVrhxb7hlR0EY/z3UEvvE8sPVo/XquMtuun
2wThdB+F941gPJFW9Qg4HKGKISbUilX6rYx1cBkQb4xIoCmR4whFnERzSPEZkUUkDfttzPg5qSdv
1UIyC67uRNm/q+/SMBoZBo3wceNx/58idmc8D5Ju6C/uuEsRfHO54YRmX9yu79noEVukKA8uEA0F
iM/PtFnDg6jr+HXMrWIzh+lvMvKSVzHodJ91hPv7Joo/1+MfEb7hnn/rZFeZgf+IGbGIRhw96nSl
uVesLSA2R2J5PMGdvk315lj3pO11jhleaMOUr0BXiVYPsSCWSXqNBzLMTKy7DFOa+UIMwwN6qoUp
FDjsv67qgYjWpQ6sO9oVeIxt2vt+n/3VEWdGduzkbDPCqbZziP/aqnbZ2jODzgUAhDGyiYdw0KJi
07dpT9AgD1pahFdEfCdXas3UW0u6/AKKYCDNyh7Udsa0NX1Ur3JIsuvYDZXPuM416yhi8CwjMJTR
o6mYhpb5XHEbYB10BrqpaRfqz2qcpLvRbyvWklMbVu59XkQmhi9+0cIVL4GH2NwU3/3MCu6VNpYl
IXjIxfhW17htMfkGm1XPRvfIuXbaNQzrZRVU/23JB8twqVBL0KNc8q++No6MvvKbNoXDVQjneSJd
5bcNJSfsxSt3ODKJRnxALiqPywihK87Ko9ZObAp8uxtzNLOnuXZnsrTck9pe1cOYpChqalyfWfVj
7o12o8oIBEeoLpWeOuUqU6JUPccOT96uP27bHu2dkjvwHTI/pfTbxIkBRUw2OdWD+hINgx5grRsN
eXH4qUViAJxRHIV8QBOngLrqwZwC7Ohp9THaGcxVKa3xEFEQajFTEGC+0PQCq1OawP3XkuQwlXSH
lGEXSh05J+oo7ulps6NHl2Tz3Tppo0VMXAwy6woi0CoEifsc7zCgeU5VEr0tseTqwSPeCoo57UBR
938iSfpJ41QjoW2eD4Ek/VRL/xVbO6dyOpwdiPcdgMZ7j70Q5Jof7/2GjlDRg/OAmcgP2gbeNXHI
nuvrkqN8lCU/l2751hyjrMt/VEP3xRCi/rGE9f0Q/FbakrFP8otdJBI0GBjX1Is4z2gBJuJV4FPP
5c7Co3KJtMK5ad+UREE9KEkLgaeIWz2i7yrwurt0jvwnmvVYjcn5xhLG3o4q+oWoyoWdYuZ2r4JL
NeUJKdf6lWwV+3uTR1+jGz1Yid9fddrY52SZfim5uTqvxcSlbUy0DGclGumsysVUM4hdC6te6ZcQ
LITHFKjSJvGi9GdE0CySXgmxgTPW5EgjnGGXuSRZWtpyHdPMeoyEvmDEKb5QKjqXKipuytWxFM+q
gZwx1tPDNxbX+dj1tn41PHbF2irKtY9phCTVZA49cdUfCNDMIB+QLtWpBEXF2ttB+tmpat/Kav1Y
HWnnzy+m6YFDS7znoRCnoQ6iZ6MxwrtxiAtoSFWyt4K55eIiAqQYOcVF8/gDsT+YGa35MWXRJR0b
0ApyYl/NjkEcJBW+KppKurUbVPQ94iniolZdmVn7z2ouY9sYbyAEMZx16o2B2vsaDUuOF1wqcjqc
FWVm29eaTsnRTxucKmqQEun9xewFPV4wGWRE5cmpHBt3S8vIIK5scu6mhTwyzA7ABgqWrWZGeI+C
TgYBzenTwpANp3fnnTsZtNEEmNs36mkkg2YKYdPJKYgn2uhF+pONhV4PsUVtSKoQS4P23bYHju4j
vUX1MvH5hD2iFF1Zi1MxoB2/ql8QodOvPJzTvUDttVrvbEmXWzuiZFeL3egQc+Xp80MY2vI3itOQ
MGSgY6q2yA3g1HODtg8KmV8Y10jrQECasXVAw5vtVT3aE5Uagi7aBLTXT+pyrCaaLev/ZfFaY++T
lys71KmWhU/GggTadd2vggyJp1hbOmndCHYk7QV70WULn7uF3q+pH+a8wipjL6cE8depC/QKrB+B
V5GJ4iwQuAjVg48udn327z1P/mk2YsqoIUnt/v0B+KoTOY2XfporvALu86i0A0lOHSBfqvUYKKZF
EK3L4oh1/h5oX+XjJ2epb33rh7BK7dmAG7UpDZ1ho1M8QpYCAVpQq2iuQ6064T+uZOZPmeoIMZLm
2yLPr4iVdIkfRagvXxocFlo/benmNjMdZUJ3oIduo4E0BXOpvyjHx0NUdNl3lHIZUMQM6EBlagy2
QIrPh/Hkzm3zK5MaFwMdzQb95gFSnPNemvATVVPHG4r2sOSIVOrZRlFLZXGK+375luOm/RJ9Tysl
DLC2YnRKY6N7XkTCUBk0+p2JMn4bm4zVAzIQMGS5KCIprm7NdKc6hcCpzWtVuN9VOzPsul9V6Hky
jYrpWS3Cx8pnKxMtJwt7ar1zMReEGNG/i/0IyMPiTI+QIZu7LsnyjWZBoacV85QVfLzgb85Gb24Y
qokPRweZHc6tQDkL4E6tIBSM1jVEK/Q0wFPctEPvc5BmDKqWpr5iVJVn8fO/GU89suWMWjYdIjeb
bk6M4keY2SpokgkqDzoUUrufBmTLwXRcBu9b42vDcbX94XG/CQS8D6NdX/K6DV/UA3idZ6TH8b16
pcESADcJCKkPUu2lAbfyV9XppumwMXrPe6qxvmt5UH8UeGz+3osV2NCOuK6GbSoa0T5y6WjkJcl9
p2UAmfqguAyAebscb9/n1IBs7Am1LgbvoPTg/3ALbY8QcxWPgVX4TMF7vZoEAXe2Pv9dlQpSXv/p
GdQzOgFNFVwdh5gVPYVcHw1J+9IZMPbaGVFO25jNSxpgRa4D7VX3bf+5gCUp9XBNQ4ajjYlmbQsj
+OwOgup0RwCZJMr2xnFJ0tPSmcFnpIFF5LhdbmqzHQF+SkdnmyTLoW3QJBBXiL1abzyM3LpxKspy
4MQUlgy0y/gYDMF079OgRP2dUGdJr9hS/h9j57EcOZZt2V9Ji3GjHrRoe1kDOByuBZ1kMMgJjCqg
tcbX9wI8q9LqtVlbD4JGJxkU7sC9556z99pz1BY5WInaN5Mdci/aSlUnmyxAcJtSGyMQmu1GtO56
tBbBaIOGLi5IWagpgRsvwOPBYArc1ji+UJrm2Wr8VItqvCXecCO45vEuZGtJAy7K/gbAgYi0nhE1
icw3nUbXg9DQu7r35mO1IWXa05qD6Gc/ZcGks6IZ2Srt0bsZqa+uA86LD7CRfUhkAiGsZpOSocXP
OwZG9a6NVbZZHomWSAcnTejALo87ghOdFlrmih7deFw+rWIr12ZZ/Hg0JkPbhMw2ozTdFqG67aYd
EZHgpSVLNt3Jq2JnKZvbWnCCTHNBe8PVkkffCcDL7mKLqKdRuRgdYw9OvEl5aPG8LafjZdr995vl
Yz10BNDc1W35eD5PCupiEvZyzbkraRmxlGYXr2uVSYAdtDq2fgva6f1xGvWfQx3/9jLS2u4VEb/l
k2608j7I9WqflWVwJNmD80xbqDjEldCplfYny538qOnxW4X/zE6xzR0XQb6ioKyP/kUc1AK6WPoE
wHa2xMqa+ZXLEwndDDGcwFMg7FIkPt2L067gKp08fSPqKcBvXNl7xVPqc4I5xAFKFBDPJLZkLPqa
MyFrPYRtQvBuTBbqvfHhCxUHdjnWbbbyz9bqXscyidea4lkAa5uzT5TXozGF5qYXyRggBHjvS5L+
QpDHLlJT5dSDY/nbyCIKcKWH9NbPWR4TIz3+FWdGjvhQlprCi7CymhimtNnoaQmgSGUJOcaiK/IJ
oxtCZaUmBSFdpvHClincmYJ/63MQH7NNtFOKjGG+a4yWtBXVh++qG+UXNDjKH1WY5NUCLLp/TQPS
EDNZse5LkNgMFJQXxQjwWfiG25iKcknKI9QHG4Z7RHFMslpjd0rRHu/vijApbWnnm5y47goAWU89
Xtd50iviBl/mrV4nGHvaMSBiaSAaimC5lkknZwlJsaDpbes41O8P9TkzBZYtjm+sumsjjV6TBm3k
RoHEs12gkQha6akvOS5aqTyawigcB2gNN/gPH9VifJhTzbEz7IyhW91FqOQkTMT7IsJjzID6iUC3
wo1EzkOMVqlSmiFYLSYzWfHxDC3vRoXgtIR7nccO9Dh4cyCmi7jYe7s3rKqKKBGYPxdv6ADoqH5+
Q9qWn+kZ7pZH0/yhyOdq8738kGvdd8Ae3Ki0/OaTXWEUiV1Kg8yvozOtLMhCSbtAg7KFX4NQk+WN
Z2IdJ8ZKW//9MXrSMekUeEM6U8udFoHYtqZHsL6fw0qfqWKvIdUsJdBTefy2OPr6MtFXtQG+O0Mo
dMrSCUcDkuLnDPFHpAfXQbrcd1F0IptYjofzNLRM3cs0OccRwHmepr00NqabTVO611D77RQSnxcf
LbII8hkBzEM7mdfmMRLCDQHZTEpVy7xYCgLMwPK5MGc/a5bAH7E0T92rk8YyLdY0AWa9a+ALk6PF
BMBxZXypHlkky1WE9OeQtLW+zr2BHNrZMyzlcwa3nrS4nWNkv5ls7WWJA5paWTWZrbG4nvGotMYk
dEnze/mkHqO0kNZJATWD3rR8RfwLlhBYoz0ym30Ns/SaGsNmua/ycJRRIs/qOtHjpIDMg+0SLkwk
9E+KnooPoU/viUt5kuI3AikNJxh1MPTK1yKoRsTltiUmvELxFfhoM2FhUPtrZGA5WYDcloVRNxKO
SY3z+X6P8mK09lLpe8RQH/SRLOxySEnOphfbaWH4EQ0NKtDYJZfi4gMB2dzl+VWCqSzrz4NZWScG
+fkZUO0Z8Gd+FWh4r/9+T+gbBPQqBKu7rMWSmdNabUkIeKGIm0EnW3QRdZUyOt77ApUkcwa9HmhH
szXgXFqKvh85NV01dGlMZLRbZOXNlZZwc/UAhewS1jrboNhbFB0G8K4tehtjneXNcC/2aGiCEZ6s
kJgXkYheTfsCH8eO07fetVXyJyEqNQ706bjNxekXYIPSLRFqkaCb+WvTY0kRJCAUC37Pq1OEcRbk
lCLNXD/BEU9m39maohe/D4UHjM3pJijE8axI0IaxEHwY2F5tBM5crDg18EuynHVYmMfgKpbxFxsV
QgVt1J5Arvcrmr8JDG1Be+pt5V3Ps+dlKK+JZrNhrfQ2TVmzUsIX36ZMkdx7hwcZOrObxNrC2xxe
pVB9rPWiiMlVRZ9ShjQG0b/H2USekjQIayiHwwFoNVyfqb6k/hvNmGqzTBQs+RG/GHQ0mXPH0t41
SIxp1I6pWtUpp4p6hRxXbs+DjByg/Oto4xv+78xM00uO0U/vJQIOMXjhmVb78G4SMblFrcp309bS
Tg1ohIdChTYJA/jnfTkJfRJOZhvFclH3JaIBhlbltjQJKESxqvDfg/5AbEm6iucMg57jFVnK461Q
BGYl8wRSYjK+b3gOCZPhNM4QItlYeh3jh7GaQ9iXyBs6g1b6BKOJCyDa9NAe0YESqxzMgfYcrAKB
POi2uvqh8GrOipuMwZhrTH6xjaOUk3U/dYflCFZ+FGDIVta8ErPuaI9CjGxFqlSL3JOSLOdJZl6p
t9VKTjDM1PnUYvZN8BybTV+fGDXXUIoyWgfKbnmwfJjToOSWHZA/Y+57LCN7SRKQ32ITXj4UKuXD
MGFwGkiP2DUelAhdO2QZ7Em9QDnbzwrAv9/IgMpsRm/pRlVnOQ/Uit3SskvBgrl12Ssrn1AJG2kY
+WVe4V0oy9pj0KQuY3GJbFJZczSPxFBxboDFc/5EA04V4SoogW4i5JRELPeuNlYlRFCj+SbqYb+9
79bk9mDO9S5aIEI65JzsLD+dmBy0BstdtbSIBA3V24IxyGSCfcpmlGCB5k95W/Y+zy+JzYsv9C9j
RBX5K0mfVMp9H4irRcQoZwwcWp0i6v/C0qhgIHDAyJjZtacsZ5ldLi5aWzNZGGEjsUnjilU6eVAH
80a3Qniaa0tKUruYGTbEiRb0U/nbhW4oLst75YTwSO03TSxVd2/PYvBpIHfA1i5/3bGvFOURRX8x
/pJjNGW0PFwQg9LVh3Bh8z/HzwAj5r1Pz4tSDsFjMbWCSxKmjTV8EhTuX2Y6j77fUU4PR8wPw0Pj
Sx7W6olrPp9Ds4lDWp4yyyTzboFxMJMm0xEuCpzPzt8MsxfUwNOyY1WgXBq91J55E3uR4r1LauF8
rzYG2osDPouuIehzEeMtbyT49C48LNwwtajvW0ECBTDqwWtZFYgBSusvkXlaB9UlTcTRAS1nrGkV
79AMw+hrgR8AB0g4uggEnswfMqywZd4wD+OEQemuecrNgQI33IEcgj5Cm70ISE6mj3VaOu+BBvzg
fnmFgj7OoOLMmQZRJ4UVigGtKjALFq3tE6nOc4AXRX611/Xu970XJgmq5SZHaDWiDfIUzqvXRt9a
Vsl205jqGRekela8gti2gVjExeRoqMlHLDURus/e4+jff0iQgW8ZESm+jRVnRCJL/zgryWKQwgnG
TY7gXmrxIy0uNkXo/jIEM0KDf6VYf/GnvI7tBQjUauneEoxKNYa0drMw4UZdt2jPZTm9WFZs8MEh
QrMu2yyzcuotoJbLHSNQN92/QzzHPXUlQxsTjzJnF9m8SgL4xUW9s/BvYTw+B3P3XiQH5c5OSSuk
gYNJyFrVjU+lYsyExNgkFW45J8wa3XFSUEUtU/2Rtv05mijfegjAeW5elvmJXiE5DfUIIcQ8UwmN
7pZx+DpIjSlvSkuVbT4cOhHleuxGZPyuUkt6UkrNOzVKmz4Rrgh43OpvHbw03CbM8BcZ18Qxi9Sg
6VpHDcVlnQ5bTxyjsx+rt2U5lE1cFXRJwN3MNU4riGSWkrfreBzQT6QGttxzD9R+hhsUunRIcOgc
6BJgVlmePTxKW3mOUbI4NLBASFBQC/lgCmVhIxms5mg7Jv15/z7UBMJzu1yXFnENGBhXJgCaUljH
g5ZjNajKfSh11NXEMxCQ1IEKNGvlNvhJj/SrOxkBTl9PlTFV9ykGlrvK1MqHC1EBgi8ZV9lDONES
6r4PoxxaeJecRQN+TyUrEzPoIXcE4beA8IsYOO3jvmI0UJLmVz12m7bwj5w3t6Ov+rteYxC2pGgQ
KN7dFVzxrFLhGVbv8cue8Nky23+uKuOE7Ll98M1JfC6tnx59pN399Sfq29vc27pdn2yXdVcC1Hkg
GjlwKsPQnWXtXQK+u6I/LI0gHd+q3fWvuZwErhXq9X4SfTgk4PpWAk3/G+QjUChpZjjLQ2sgnZ2R
eclzGQGwnl/L5dgIl2TcpBRFp2RV4J99RS8c7go0OGvNU9JHcZrA6FgyAR6a6SyDBozAOxTU2I2L
DG4TZPiVPjuzq0kddgvjTJpEQD5x9dQOOlSNgSFeaFYvUykpp5EqCCnoWUMHsoGkPNjLw+WNoALf
ixBDyMk47gxwV5ugNEcXDC8IjXJM7byQoi+d46A/Nv2rSPoRU4xLNhIjPcyFaje/MfRo2MtF9xLO
BeyUBd6xw7+h/dswtfinVCNkVomoMSyy5IHhxfvS7pOmZga3W0eahPo2E3tjGzImdLOc3O9qxFkS
GtPNUAr2GbAki8NIL4xLKHHGnSyOwUtvXVQHojuXfa+J6XHqI9zPpmSXgPJh+6/0WS3d1gMxnPNX
YP2hrHxJB3BlJeRsVw4R5BMK6qu6es7pZ7g1HetZyVyswko45vTHv9o2fxwCC8hYEUL/V4m4SWU4
VCGeg9DLinMT+LS0FFM/WrLs3SBg3kiOSj+lKX8Jnfssn9AYHJn5q4V0/gHlnnKWQ320izn3bRK1
bgUm5y3yx9JZpvSmgH2+UfxbU3PhJdL0jqmwcIbAJKh1SGTnviXLUuitl8lk3JFQ0YbouuY5pTUq
wwV6rF2RxLMqZ0cd+eDprlke+sOLEtAlHuf1KQGAjAW2FTa+GvWYx6rdYv2N8fnaZWpNZ2Eq1mQg
v6Y5LlHSgt4mlM9hE97EtrsArJGR+VF46Ixt5xAq/5TWTBtJ3K7dJVihU2JSyf0U2JQFvJ9ZiXQI
2qjYGmp+6HRf3qklPtiZ+lUmQJ5IZZH32jjZuq4qv+Ooelg0snBC4FpmhrXLDB2UVyKLF4zZ5Mxh
I41Za7dL1EtWATxvgkx0kRdLtkIgqi0t2gGS24tNbvhkIhYl2/04rau6090+VJylTi5VGtQgyzXU
S3TKwOE+W9A2bF1IS6Y7LZWJjwQLYBVcMV8bycqLaf1rfFyji6lXUvXQ15B0ai2CoAM+2yHrqtkp
VOpRHKMNSWkG5xqtdktIHyxFILVLMRn9igEpjQZZd/KsrR66jtj3+eHoeTEBYBQ7tB6qaldFee5o
oY5A3nyqwoQuooQmb05uFVoT3UThBQxMjOBDJ9Cj8IABtw0d88UtrBEltMrx/s9OUEX18hs5oGjn
fQCXEiFsLwnF9Fb06B8hBPNf9IBKcmZ0+jXc0WwkM2vQwZTCjY22sarh54EYKay6vJXYpzgzF2Gz
m6/+PIqZ+oyKdE6EirA6H2N85PeWC0m5cUeh+Ool9ex1JB/B08AK5EG+tCWDbJjMwJSQdgOlVwul
rXqs6sZ07rPGO3ARh1WCnHvI9iBsRlc1ipvQqyG/0RTRew6aVTyS96HzCzsqxpB1Vw4TdyGqEYtQ
Wee+3RhSVjyblXfMNOZFejJBpZiBrZjNA1udYuE1SHM3mlTjCbjQsPMGRHCtyjUgmTIxu9Hchowe
q9ZQdvi3NvWs7zVVD5RlrgROKXI+oIFDPhSinlOAd3fv++mvBTc0ZHxFZWRkoc6ykHLU6AYMLGQs
Q0exgiDSUXTcaciJ0cRuZlnDFUUa8r3+2dPUedbWlhcsJ+lbDP5iGdEGajS6C8lQZCAGzAxZvm4V
tOLlEHeJVLQrS+f7A1V9xupmT2ShWBl0smU+XZdVt08TdT7ADNU+74rIzcqJ3n6eIuFFJ60j97rS
zk6OnLLeF+ISulHV1sOKWjRTeuIk+48gSjfTFJmnClDMocu5hEaxb29qCfMIGqC3rUPyKrvE9+zl
LtMCX1k1WljYYq6/4AvUvyjldoIwvTOpR21BQPmuKhVznc0AaSGOHa2aToUmEhZkDvIuQKS8Ko30
u1M7+RnxCXaViolo5xMjp1cJxeMsUE8zlngM+W93JWPXcpAiO+JSN8PpPvREI9quvcFy6tQL9lk4
tivEFO6yeqaJ/GFMwTnva+0Jplq2aQA2O8vDqO3B2oIfshuT+YsVmTwfM5ZkGXni3/SBm6sc5rQw
2sgDA8S88lVgMEFzoKFIOhCJrg++kh6yXkBKMj8KiybnDyalEnSdIotzvOCMcTG9/qznBsIvS3sc
FV98WGxpscBpN4ym9FNA+t0B9CD5/bRE0oLbnU7MzrGVc2uYSVs/L+/Vgzpdg4m1SzXG1hayRliF
+mekTP5G18eClKx5Zj9mJLwvhSwz9SW6qgHhswXeRvgbavu1HNekKasyjZTa6Nd+3BhbS4qmRwSy
NyXoh3MvJ3hUUnVvMBw/FaIpURjNs7wBx/32HtPMfCPMba5WFG+k5jnyAFHe41LZBPRx+iggTGq+
cJFPFrTYCIAVNIwI85wlqwmG87s2PqAlwOkta0dDtC4+xparH00lEzYFZrcGXWS5SiOyLtac5Z9L
8gT2SYJGmBzi+mSIyhP3JGOTpv8g4U+6FQFaf+SyOnHJYADgO4a8BkMlis8gDtr1ol2AX+K7SpP1
TpgX5smjfoaA1EUHg3ytqGYQvuwLheDttQnoq99jojYIHFtliXJV4KH/ao2DGPRwJ4Cp7L2w/Ehn
SmKP2lLr9szlOih8Z9PoOecqsszVPQmOQZvWvUsWq6pmY+yiXVxDxp7f8cWcscnYX6njVCpolQTF
1jjHA7ztprTOOa5CRwgGiu2CEd8Bpx0DBg4Edr1QiwSzpGU5DU6ekNmzuJCgjzWAb8wjQNI59hiv
0qIRLCtmDEv/T5DSdK/qYmAbgjg9S3VCKKRwEtuLqXf5vqTLcc5HpPdAMlaRnPXPy3sozpDIDACJ
YkkKj301PNx1MkIkpscsDTDYiGZ0EYRs4zdKx/qaxZd5ziNOM8lnNPTSTTABrTohRVVZOJWW9Z9m
HhD84c0s9HrghjOHh2jCvOQpvr6iTRdvwnL0HoEDrO+jSg/Feded4lJqX1lKhQ1jnAT2r3lmlUXV
3WfFFvIGY0vf3y0lbC3SKPLY6zfhaB3A/spMDBlTKRmNQQpHgbK2wiHQE/a++FAH4KbUL/KdGQYV
+7GTm1n/LF3lmAJ+zoMTIWaiU7G6hmM7gL+iJcm0NcJHGofxWs0xVbVN8UiMt/JboPfFv4wItYQB
sxCrV4GUcVs21eK1CIxkbcIu3i1NfjYfSCYaBByjoRRVtfJBJ2LYSZfJDEvAwJHXv3q6/3OY6WBQ
kqtVBR62Byuzq3UyiIRSluwCCdWCMBvnCDFF1Wu0A7JTj5XnFF2GvL01bveKJQcsJ5ATEiNFPpnm
axvxLbtqDOFU0pWcWsAMbKihHaacrgycg48jdSQl3fROZ0jDU0Six9x0PXqWEdq1kI77crb8zzXB
XqzHd63Qcc+RbrG0BvrGqC9JzYGnq1Wo83MlbEZ5doZR7EAEoxethfJBMKYCQSZq7IgERu7F6bHR
1eqSMRJzCMKd1mVHBy0vXjUN7VIqS6oTNk1y1eonjJpgPcp6xA3GUMKSq2eBsdumIgknNjsk4F12
NEbR2wekoNmyalZcGUDGF8NGZib1/WE03SIyTa53dEXmW+vWixAW1dK6neH387IQdDlF7Gi+hqNZ
I6qVekfoUh+9d3WgMyGckqxtbrmBkk7v/CP+E3HTTeMXLRUxwTIwT4Xupom54IubLN0PseJd+qra
m8qKWVMa2wg867aR38uw/NnOBKyy6w+1JhmPpVegVta3/VgwjJ/H9ImUbDwchata6cpjbFbFgYmp
6RJvIK4baDzIE4b66LV9s+pmO6oEFxpclyONWfQi6dJPi/HTZztYSDjAB2aJdgznLo4/vzFHEhuF
THbyAA1tYdbqpQr4qVPsv0El0jf31Q6zfbMpe8gFtCGSmcIY3SgA0rYWtyn6BDzlNHeNNFSeVY/u
B4rxYzfT94yCRuNy5RnKy2RkD56ZlJDP5z4GZks66mkBwWB2iPmVqO1DQzjH0jNtDOO6gCZ6EYtK
nVIPDUJVb+gmIqdbxuRiCvW6y1ZktMSbeNakRN8GTnF36LAE33+EHhKpNUwZLdQ5UbjL1HYbe9Wv
BTDW0RCGxpoN66JXSkSaHVAyvUD6NjPqyjAQ4SopW/SB1YMAm3YtFPWIBgjo7p1XlSfI1MvkgLW+
3foVQBJLrV6QoyOpw3gPcrOl01D2bFqqGm9rzfrpt+n3YjuTZIVkBjPXaEBZtPh9RKSBfCs9opUN
AYU6k6oWqCg6OFMjTcMr4uyUSOaLLOgfi7qySk23RP1XIobblUxCaDVr1mVZJ1DLNg4KtZTJSkb7
GM0Ia2n2pKgkUUclw+n58DghzrhzFRPdL+i3wYtqBNwX6EcWK2zfz5FzKYKiqmneYfWR/Efa/R13
hOqEkQMW1lQZmELOR9D5jSQEK5178aenGnZy8mvJeDcEdtA2rpAB4mm3ZRypip34LFyiDA+2DJTx
V9VILxO/XSZgRJNcXDTT6d6KNjTTv3GJpH8xzpmXmzMmR/0QkZtymJkNqXJtrHwiDk9yVTLJVdqj
GEqbEqdPgzRRDhlz1dYqoFocxl+SNij2jz/+65///V+fw//2v3PwfaMPMu2f/83jz7wYccAFzf94
+M/Nd35+T7/r5X/9+6v+8//88/ToPv0/v2C7vq3/5xfMv8a/vyE/9q9fy3lv3v/jwRoCHAjn9htp
0HfdJs3yw/kD5q/8//3kH9/Ld3kai+8/f3wi+Wvm7+aHefbjr0/tvv78IVnS8gzdn6D5+//1yfkp
+PMHz9h79vV//Yfv97r584es/kNSNcNABqiLxKtp1o8/+u/5MxKfkWXLtHSqIVUSJf3HH6SjNMGf
PzT1H6aChcwyFdPUDck0f/wBNWj+lGr9QyTkSyJxTDWZkPG//vWH/8cr9/cr+UfWwmQMs6b+84eB
hOzHH8X9JZ7/NIMGuCqbkoG9WTXpd5j8fsXn+y3MfL5e+l8GrX5fRyiyCr3mIgzNIWZOgQLuUEmP
3cxiUwXiiplgZr3hejJcRjPEqhesDQU8EWS7tvpqotZRFCosGS4LmrAxx+hKwpTeQoNNXiOOCsND
Qu6yCZOeuDmFTqLIOYqOWhYrzji9GdK7Kpw9vM9SIsG2a1wqPbtNwlXU4nZr3gtGP1ELgmKU39Nf
EjoaWgN2XJukdH6W9GtwQqw7pbO78Wcw1UCy6mMMcJOfgJhJaEhsgJARpW8DFs1WGV2zuBXlS9ZG
t7fUf+I2sE3uKOsxzKg3D8oYs3EnKzKikbQ+ZPU5ZYas0dJkYa57wNKVrctERFe0Tx9oaxuW7wgY
3bU5APwN86clEzAZI/CHEJPRMsqNXwXfVG4vnX6zsJMoYOHfc8xJKhAexF3ozXKt3pfMPhEaeJa4
MsXcbgMGyKyee2V2vzHoFl+JpY9iEJPVrYAB3BMZ3eF6weXdSb+Nestohtik4bvj2AyD8tbG2l4N
TkFVrUFr2ll9bKl9mHPHWm8TqLzOTDrJKspL0g4GcnxxkHVgzEVESLbK38giukmVFxpfdiW/ylTX
9CQ83x17z1FMlwjig8yGIzOiV1/C9NPCTV13ew3ZSUh48oSQKBX6SymgqocTBp4kkCNbtAa7Geh6
omeER76SRyDCVrDOQg/LPz1wiO5elZxkmdyfgRdhcIzaqUSF31XchWSZ+shYk6B0cjNyuu2oPKIy
AEFtIt72V6gST+pIBE5L4xu6geidTP1xNLxVAmOvw1hmtQL6qRm60xNFeINaRq5QCxUktQOUxKrT
0CSOkA6HdmQ+IUYalGdF1a5d0D6gLbJoHQfsoCK7H2eQoTqaEfH2PmYS4h36EFF6eUFfwnYcH9Np
jhkU0DVPsNvzLyBmhuGOePLVn5GHw9sJIchUO6HZQIOemyRmiE9qQI5KGA63CLm3NkrxmxRxUhcz
d5TNTR1B7UyezZiLBqFnNAxrcaLBOHiES5PpazEBz+jkwPQIgUQArVmDaV1V5ODNDp4iuCoV8UUB
EBV9cEQkYyJy6Nh/N5SNTk7PbP87EfZRmj+jUrHVgg5rOwREnK+m/OekkyNxzArdBm2ITwy8zIp2
Nxcv9yueoMFKDwn7UiK/V9NvRX4uE77jeO0hkMCIdctS2qSddjCrdKOp4BgE+Hc49QOldieYgCaR
BBY2QhOnSrlt+v6pb76UWidRYMAi+oI/11GHZGMEMU3X6kVYwL10fsR9gKhGGC5h9q5aoKHKp7bG
UgDsizbNVGHwq/u3KN43xWcwfRhivpK9xNY8Lj3rI0FSMSa3jljNUe1XHpdUwfMNucxjoFEhai7J
Fiakz41FYx/7jxoECYi6bkFUVaDJiKLqiEsUwIBwGSXcurHJS1DtkzxEMPqbNJ8VbE1ge3txiNeQ
dV0FY3dcfNQGFr4ucU01Y/enmpKsvd8992pHu7hxRPkBJxr4tkuqkwZGeMyEAYQGJGHrrU1JRm2u
nLzacEUyPNQYYkkEslU4VLKv23HY0w8J661XTR9RyiHP+DUFOmCAuqfKbAJk9ms9og8ddZQtDSFL
64YuwgwC5nZp4taVJ9VjKMJ8omYMCd1YlSDbB7ZikRueFoyuJOOkQZU7q5r+1A9FsUG7qyMTH68V
mepZIQEL6sxuNaEfm5B1yqM+bBC7V6d8LwggxBgl/sIw+9mFSTAnBbm+BRFe1sKfsiFbm8gXPq1A
Pxian+wHQT7UuvecanEFIL3KQEIn2jbTZFSC6W4UHsc4wplSWzhSFd/J5MhFYl/bSWEKtGuVcW7S
rKQhKl2Kq2+pnjQ7R5S6KrR4QKCLaVy3wseYrasMO+4P7MUe/fxf+ZjYlsxxN2sC3Olo2BTRBIaX
h7/9SCTjAiOKSQ0IRCXTyiuGCsynE875jqG9h5QEX3mYRA5zn1VH3CVpW1rOSgy4WCh0lI8PMm3t
dVA5VppjgBzISmvGlcYJDTl/+LuefcRqQVwkaTNDkou7Uo++6/XY8AyWRbjNZ0i0ACoLMwyer4a4
Ze2l8V4HSZER0sR22ydXlY46WSext7WG6gstWwXZcQqi6zQOOPpGi2lOBzoBVEqAquhTDpuHflQ/
AL6oD5bGDg58Cx80enJQaUO7bwvxe5DY9cqShdEbz0yy3aapjbUR+Bu1coFhYvoqjd8sbiXt3src
mczkWMP7WxKWOJKq5GxJLPahVTA7ZCggeXjllfqUiMm4CeVpjuMFNQKIlHzTCcTbYD3HQ1buE4Mz
Udd/yCM8nWLCrid1+qroJP7e9Knu8fPNVwb6hQ54WdGkP2tPfp5E/Dlaad6C6lczRNwBoL3lUMm2
g8ia3BhzBBUridar3Bxq8FKmDSOXPHBIVWg2XdSZzwJNCZIxuT+sqqcPiWU1ENsDGa21C9/vpw+s
7cTg09t6XcQC2HyCEG73MiK8mieHyKkM8H3viH4VraS4+qnlOB4JDH3pNeBXgsUJtwVLn9RVue3X
JSE50DqCCavI3MPRVXVjDgmT/uRMpzC4eNhHz5F0rhr6oGVKgYS++R32IlgIM//SylZc9yqWF+Q/
7aAIqwrv/5rcv6OidAAMiHBYk1nfX8RUfRz9GXuTFewgCtsLHeBVzTW1sxL9kQipmChT0dyIJcwD
JGKySGCpFwGLaWpRs3sz0JizKeqqbTj+qkW/Hbza37UD+zFfhvKlItjYi5iYGTG21qNZYdarMsTP
U9dzRI+ac8UXs6OaBDk14GH466gBy3zPXxehkPiyJvlRReq9UqOUIJuuOWqC0ri11R+tKO9OXV7u
RLlx03B8iiPrvWrNs6wCtqmUKwpmRyGzwaVjGslbtd6bHiYtSkH6xMRGU63JKHm1g5Zso+qYKTtT
ZvILg0auhlUitLBMIKA6nGSJYnBBk0I/JpKneWei2UN+bC81Ge8KRsiUFVPrwbHn5UVN9knwFkif
en5QpG/FuljBpqJoSPgLaFKZ6aMQGi4niktVy/yR6A13fna0EKsL8W89OsdNcU6JKoEjuK5j2ytk
p9WvnbTHI+fgg94l+Z7IO0TIj14P6zXLtsgKbFjo7yPt48Ef9p2ibeV5ZJJ521EkZcY6AM19y5r0
XQAPpaVcvLHLOgOiDM1kZ1JTgJuRXqrwdUzQuPLqgaWopkMtlCuGSIzp/ENc3iihjb56gTVqozBw
Bf2tKEFf6udSqvc1A8hrXcRPejOtSq5+Md0rpb5uu9e6A0cTXYYJKAOCyCR1qXNsM5psDMfw5ggR
oaTq6Lu1wbUlIFxXB6fug6PRK3AQ99J0o3GLEVReq4J4UMUDSqgnFUGSraHm5cy7xtiHjuysjda6
Ll+tInVESWFs4uEP3kyCtReZ5ULBOEdCi7nlWKfCFtQuPFE135DlMIraL+YAq4FyAi1rJVFOWADb
sv2OWnswt2rRXMMBVi/3UGZNTuWdgoYEvOniQeDtNJxGxk4OPmBIcb1O9NxsgXPFMKBs56Kis26K
D2DM1m2L8a+TnUr/DGJXaYf1wGuFz40TzAnACVqur7jWsE1y4JpUHB/fLVz1ceKQVCXrgV1MN3oH
QQKpihGJEv57V7mDdxULDUzq0UhOHVHZpkomhbmJ9Zd6w3CZ0uZhCm5tDyerfRaYD2cSEJPop6cL
0JV9l2k1iW9ccOl8wxAjF0aOKXvQ5tBrkeredWcQJOeRfmZqrOHu0QhCnMxYAE23f2Hei2AerIVq
VDhAp5/MyGz2ZSdSMW6B+so9jJ0F9uJ8VyL2DZn+4RTnSzTKVH0NEJNmjRNKu47MCVM5+9pVyq+F
ym4nXEX/ZqrXrof5Ae43sPbkIB6t8FUe0pUYQthWNjP2XdSjfY9SnRAPp45Np+q/dHpOhr5KocWn
HAA6fqr3Fv8frs5jOXKlTbJPBDPoALZQqZlMatYGRgmtNZ5+Dvj3dM/0Jo3FW3WrmCLiE+7HUfKr
PJ+1mEjg7Kh6M9cmbkDTe9zpoRvJ9cOYLY9mfTfq81FDmonVal924E82EBjeaAkmfc3UvrcuIAJe
Lana4WLWpJOIAUvFEXXXG7eXMyxwgcz7rKRD6+9ii5TpCHW8ecxl7SirFz6M8ArB6JCMReBCUaT7
pHhbyjtFwUEM2U3ckmH2mip17OgfPL1DMxkIjD6G1HbpNkfzqrUh/z6UhYp4hoXAJKkJErqvRo2h
d/KutSpegTejHZ91gO9snYNquSLa9xa0MpoaX6HnHmraC/BHQBOCQb5EDQ3hRJ277gaz8EJrn4zj
kyqeyKZ12czBZs8d/J/akLLZ2JoGG0WXfiAecgGi0BGHmCNiynW60XJ2O5Fg2a0fSaV5CkNll6yf
c0O4Jx38jESFqcIKfGc+Cf6pmvISckrocc+pBqKnFL2vYPFnJDHjDpnnU4GLKBofyFd2Rulr7SYf
mgufaqLDGfq6E9k1czt4JSOIMNnXSr0DZRS0Jvp0I4+vbEuxLeE01blt4w7MyrUs3ie8eYwP2Qtn
ThNB/ZjSzyrhaFciQTaqODdlcZoPGoeXkjJ1fmzgTIh42IkO6HDoGTEccvm5npeD1EaHxTDO6qE1
252tr7j3pdNKFKtdSPAQQfJtG8CmeuRYCKSmeyzX3JFDLMtdEdCivMhxdNBNQlC4mDWrOaPOI+3j
ZWGiMFenRUEHiHvAeDDEk9EROKhmDmEwqHKW7M1OIUSjPx2yQGgEw5r1LswG34aIjHb5JmQG2fUO
6asrKxkLFKH/Iyj5JLaROZpRzkZ040EpiZ6ecbmM+BKiufVT3UbFiD0IxK1hPM9Gwpu1p5pkJhRF
wjEL7XtWQYIPvMTdCxpvCKNQ8kLpe7Ekf4aPVpXWDWXWzaKFLAp219Z7Kt8iAM1G9T2bT9361qba
MbUy6t9nM/zN2exjHOe0tzk32NmmpFU2SelWQ3UbE/2kLL/NiG0vYmhBlxAZ81ed6r6F0qbuW4Xr
pA1MQSGb+6o196i9Bx951SXOuXKU1osRuXTG/LpYs0O8ysT4ess5Q/rERGJ8syDjrAYoIt56RGsw
gHfH8qoaEQtlcWAH5mn6Q1Ls5Wlj9fN2R/BEw9RTc4xaTlbfMSen/UXRl1umloFSvqe2hBesvkOz
QO37M9uvSy6fIllzR/13A5GU9bUiF7AIIV/OB3M+RhMtmw5cPlt4quKg1c6MUxCJXMJlt2lUx9zy
k+ITpbGft/FZ0o13JbbvwmhC5x/d4u0mIzwl0R7khsV5p9+txt4QXJ0zdQu2bpHTmEZiG00djPIi
/7aU2Ik6kC+NqaPI98zMmuqZ9f8xzRHYyYFitHs2LT5ZSSwRS1cz+RSr6PG3IDsxnyuC7RNLd+3u
TrJuJgeg7jKmZYWOoQTypX3MKntXxfVZRscOPY6N2KnTYn76+BYu91rccsByuGrX2ihOVak+VhO9
4r22VpAnwbAcq6IjaRH3q0wqJkFZMtdP+2nHw5OuNq42LWQya5SKvwMKPfjTVbx8Ip/iHRF6Ibur
BA1JAl6Jkf4j3g7u0TZ9De3PQXzG/Z2wnwp18tdlS4RWjsVwsItix3gN37Yiva1N/JowtWnXirtm
9bRm3kcaoUEApLAxBKWGCew4ldF+s2fYj5YZRJgwlADpTBeTHxKe9Xuzu1br1mj2bhkxHi3cSh2P
7fKYZ4w7ugmY6mTuFn5GBRtenUz8DNO+MO4Umjsx4CdAKD6GdKRjekkKwzcr9Yi3BwKDqrhMJgCs
+Roi/zpOXkaGVUl4Xwyqc1urdpcnPYPEJwhLl7RuvHbN3Cl6lFH9xggi0jc70f15VQ8dXt9a6w4i
GS58Ghxt+Y5sSjZd2dV8OFf8ABtvR7XwJJaHKuVF6ThYojCYhq3yCtbuNqs6A2VqQrMhzfsG4C9Q
KVVK2f7KBvAjHbgrTHkIaoNVflXCBHj68tXEv3kmAbQ90lb6fXsirtcZujHIK7Qu4wlXKtiOpy75
kWXSprSckJCWbp3oS7sCVQGTUyVPQb2fMdpVMaTlEldzh3bGfBcwhGObGQDH6sKEsc9r2ulrFrX7
xbD4SUqOVJuGLr09rDnJ0iVMn6ViTEYPhAwBiLPbjgOaJ+ac2TXVIOAQmagQAJbycavi6rb07YOJ
ukWnJYVmeBeNqfsFLACrrSxOEvReewoYg9CbI0flOMqsxq1+Ko4+riVMzbBWA2ZD1KzdASVxMCio
5dht4tyK6JVtJgBDzrDUaI+YtJMJn+y4M2tqnIgirrzi4Cds9IRSGDDuhdxy1xqu0xIeO+IMbH6z
7SE+IejBmRvGKnrvt4x/dIWhjn5ZMoKXs3EPeZV34smeMs+uWohxsFyXuxruGdIat7K+Lejjy6bJ
Kicm0M1OL9hnb1VU/ZvPr1287tN4YPWsBgMTXvy2wF+SvTV4tdw6IZ/SQVLZyg2Ui+8r72WMIFlr
Y9zp9qNKxl3HZwP3olnsRbNXTU9wVyOCKnYaUYF98wqfTxtySihS4Xga5voyrTJDuAa6RTCxViWf
6jKn12T5EMnoNohxtqGvrXBcWJw3nOpjWFB9Z3TtRzgygQX1yrhMbeVEy3Hqzyu4cUu8GXOGXZOQ
92hv59feRMahMAmuWIUDNi1JYHlJp8VNRt79/bmgxGhIIzEvyKR56riCrau8NJycR4tKuu6JHNBf
SoCiRr9XZ8npkWsY/0j1dHP+bXKC+pERUwTyF8SkUhABeoWJ6kekXtA6DfmXnrysEwpsDa07iIx4
4EPQDe+afYtW2dGi1KeVoZjZ5aZw0hFlhzinySGT77Z4exY6KziNGUfmwEiR7Zm/2NKhuCwL9Z1Y
vcV8HI0jWX6Y6HJum1MDwLmtXJ3Tn6wwk0o8/WqLzMvS6Fvrf3L7qaONGooHnBy7XPmIm8e1/Zzs
YTdlFEI4ZXTGatao7eX5zbRXt++TfZOcmvgoR2aQdNUhI3tbSfBVSNJ5CVW/A5GiqpZr1GhEmCEI
JjXWYz81DhcdeIMx4X1XeNEKU4tnwLhoYBVTlMb5+qMs3AI6AkLlQ7QHtCZBJM0Mx5zJIDRbHXfJ
HD731RiUovbh2vyDclFu416J8ECmn+v6aHBu4dVkw/NVcoxrRKdJKmMAklaRL11MmPC8+I5iZI+J
MI6p0hxG1mbIHWPqrshMdmGPsmgK7PijmKqLCRuG6DvcH6pSs6ZYcZN7RCy2FikiqLtqdt/Fmnoo
kYx08W2rPPXkVDRPM5UM4XDejH2AGEkJLHg+nDSrDhgMLZSo43LfadMulFuCWElCrTnDRPOKdJHO
vUPjO5+6sb4s5MwXNtub4rpYy7PoG8KCBwfVnoNccs+AcbBxDiIQztD7WMAGlPc4nqnTADdcLIXU
lCJ5IU7BESFR6eWtVu7L+kmfP/FeHDqgfFoCr1ea2OSZLkElpU60RP9bY5/ZRAoMec7sPp1CvYUI
0lBa+iZGd6kj0XN5W8dXVLeG2Ctv4fAlSDMZSdk1EOREz1WlP+Zva3vtOLNmWXVWfXxGKMfbWb7H
6uIqQIWUeT1O+qvZC7/NBhAD1kO0fkwFH67KOlVtdx6ZYGZS7rVK7zPGXUaZZ3zUnLp4WjHkKys6
Qmtp32d5fcljpmMmd7oB66Ts9g3DoAjPvbogOBi8sOWQ46qtVWC3k+FX8+dKu6inL8t0xYuxELK3
Gcswg/th3jt286oBXBnM/H1iMCdi25W18Uy0rNOP3SPZwieq9KPVgHmpYWqq/eSpOcq99BiRV1dm
yaE3zlJ/sq3oZaTmhy/C5fLa0hIMc7vLGkj5Zcqz33JpE5YlSubc0pNB651KxwV2I8mpHl2lR+zf
M+pLjBopzaDulJiuenXaEWCcZk9WDdoGdB/dXxCFi5sliTOHIcWO9RSXhmPL+i6Wi5PC2Fuxs31v
vulzTAEZ7ydhXSYlOxvmbUWnPleML2n+5DYMcJh7pfVk2qGfWu958zqk5vPSzphvVseGCKq72tA4
nXnSwO8xYPXG8VjDjy4EY+oSZOWzwG+R9c/2qa/j6xDXgdrcqzKkDfOEBAZbIuvt8LFSsXnAg8y1
Z0LTFId4DT6VFHQMg8dfIuyuJFjsYtR36Ti+hvztRmfeprYIQHA50KVxMGhEvK5e3Xx3BJW2oHvx
sO7WNj31phdbyRnu+CnWWSdvx/815T5pjNllxu/ay7kfw4Nh9Ki8Y1fVmWU3fLpGuE7pgddhXYIR
2aBqjUedaT4GDi7C/fjFSWB2D2RsyOsuGa+z/YRrOQ4ULlxl/OYmluJrlryIVgdzFKzNa5rfrPR+
WQq3vy8q9dSYzvRARA2+qB4Z4DPazWy8qOE+k3awFzoiTCEKOBbzD/OjydevrCDCQ6Kyi0nTUzUQ
ckQVjwY9kUlu8MAsvCx2Um1wv/8Uin40k2ZPzlIAYP01bZBFUjuxuWOkK26Tdd8z4CjMx7UYThKm
76gJJs73ngS8ctMR1MtDgoCg6dIPe1EdnEXkcRiOTvikUBR/JD+yVu6gzPnb4oOs92CeSj9lE9+M
9SGj2GBveJRZOOC9cVWDMmrOeW0eS94YUcWGPNpSBdhOshRt513edB4Q7X035wctfJfWX4yg9Gcz
N2Ptdmr8hv/CXzvhVQ1LUYRC1FZZaJ4T9PExM7mpIu5mHhjq3c+W9BGJR8kuH3T1pvdnHexYxoq7
g5PYmCrT3FerY3KQoxZdA1NTH8QgAYlfdob4hNY4MK3vS8Xrwh8Z1Y7ATJ+KV61q3Ej5B5nF6YYP
dRovnAWA7JDV0blld316LWkEVM4owRtvDXH2l4orCBtPBG1sPf2rsw8z0UEjD4BuOOvt3ovyfic+
CWihCSaeLnofdcG0Y9NjwP5tbon1XCkEZCIP8Eeg+UaVY4Pls6uekn8EjV1Bk3voE9K8v6uKz8p4
Lyfb6Yv4R2q4LIvw3iYfKZk+DeloD0Bg1JdYoDCr8OLz3pbUnwnd/aq8Un0jLyGuR0q+BaFY1gg0
kSWtlDLSnNl+x9zqOqkFMeWEtJO50NmnAs4yX0rxHBW/pY5zN7wWjMMybbmmiuIs3JLkYfsT8F8y
V+jNHyoIkKE8OOAdIU+56IjdNpd8Od/itr6suruzJntnhvFTZSxHS7cPtib28nC2xucljRgdMEuh
tpvsV7P4NUqeg6OVWEHKDLjLgxCzoMHtSq4NNGMWmhDiNNQd1NqoVXw9lp5QYnACcETystDOTdBv
zeFSDTS1YgsLQgWZ38HXxbBlpvs4j3GRzAehT8cIdfYgxY9dhbZ+uh976Uvtbb8RA1ZB6FEmkIM6
P641UjWZaR+L1h4+ZkRiWC9ItMufxhaxYLwyuEBWsBSBsf7kI4a891TM9NXjVe40p6t/1LZzLHoD
i5VRr89XKWkppV4Miy03lDSy+mpEFxhHLpodvi4qQkE9SMi24w+eaqLje4uf4nVYn7aGgZX8e2/y
3GXLXqj2wPtrZOhV0/jQ1f9SRhH4Vj8XthakaPEeMKokTqjXB8P+xrsH9SIBRtChRDp2s7af6u45
A7cmEB+kw2ue4UyspB8haZ1r2Y9VzZKJUCiLYKoklK/VtK8oN/QwBaXXARDqml0/j768FGcG7yfF
kB5SdTl0bXWIwBlEKqUjMwH07Lt22MnddFeJ4TDFV+27Yug7yfkH9g2Pp8Ws7uSWClxVHrUIj2y+
nJuh/SUyFsuJG67mrrb0Q9ytQW1Mu8iKT9j3e5bEUVxf4vGkcpyR+uLUCkFOM3tJYzIP2kAUTHaq
EPJiYg3CyjraGKsBoaAfsUcPhoujdGxji1VyK04ppe0frXn4glrsnWAGH6aM1yd9WFsumLxkktfc
BNfaojGSnz5DgLMmq4qJASG7hQc7GxJ3gTxlYedA+DEUwwN6Eb9Vi51MKaFpPQYIE2sDg2hVeevX
6ZhyaYE1fBKGRlgCah1J/mAh4BWh8Kg+DzXaIbaTbh7epil3hqS+7wFGCYEuS1YOw9jRUbxbEI2d
wow8q4X8IKkz5nhCwiAXMPv0o4SGO698IzNv4zAgRZ5h3KLPuW8k+M0UzEiUxscstt9bK6LuncCC
PSu5ztwNfdYw+Un0DY/X73jzV4oMGFn1G/1UsFcs4T4rav9vLraEmOeWYjNJtQMYHI6AAd48W+bQ
N9nOrcvPvH4PknSgYvKgJgcrEOJYJTMgG8sfSAFUPiQlqN2hoyST4hNlydR2L+X2yYsp6jqw/OLX
Qr4E3X2HE9CrUB6VWYlhiORNxEG5EO46qi+I/IjMtry5zPl42gIzERaEhRp0B07MDav+X5+hRU4V
z+xZtRKZTjBM2uds9d6tnrupZRgdRdJ+LMnqrIKZmUVBJcCiBJo3qj10TA3JC7eeRNBsIROH510n
XKeluSYodkRqEWLlSqKC2HOyKZUGmgFLuEh64dD0quzeVLa980TwwB1MzpOB6gzlBUhq/Y7ABpBv
HgmVJJ0P1wj7lQLYYhInHH6+oUZ7BS5P141OxIieeQiBjCjeelAICpcnEve2Mo+1Wl5DkhnaT4s3
5IAycFsVMWlHFlS9ldWLNKkg+LbLnbFCMt3qJPcn9Fu2sB5KevMNxVzQGZZYIqtb00bsQ0cHIfNB
MkjezurHdMAAUZUMEN51/T1ZKUQFrYjsiYm31Ar5TD2xZHgRFL/thlNTLpkwHNBqT3VfHlsj/FJ1
PsXVXBM9Pz5ImfYO9RHHbwk7gxlMIct+u/RHrSemc5Du5oWqiGTKEQ4TqTCOSq3kQOHxu1T1dIUn
XqULZ34BfFfUK2ONZiJ+Aq/srOFyZ5hjxQFIaWKWCIKhEs+YIYTfSTgEBU1ZnkXPuEQwpq2oX2rv
vrHLXR1rsMrWIwjoDAHb3CEZrrS3MD2M7LcW/VWXfmoGKTMKRrt8s5RlF6VsuptvIjM0+FNKfMUe
zPyq82qiNVr1SZqV/QJ7ITGSWx3pezGkDskzienaVYgWGz42a28VHV1fXJRRc83NRZsVXos2To8e
NePfWh7g9wTo9w9FMaLM+6ztRzWV9rUBZxJYEGv+VX6I6gd1/phKhkK6n9r0HXrqLTyzk4LgS+tu
w2r9kIE74VZvKWVBijpZ+VHFGl2+8Yh58xRLhkP5eKkSiD1avVvIDh5ZqmtGel7G7jORp3elUBxl
UhxdqljAmHtIRZ5CJSjsnSRd5mqiHUAowmFWr/1tHqhdTE59oRtMepTzRP6cPUV4fyz7ZxLxOwZA
vzIyDhNtuLQcfsMy0icQnxJyLHSfVRFRSpXZhQV1prV3HKiG8ShLAB07RXXXTYFujeFbritESo5O
cYc4lHdDNDp1vtwPa/OIwv6CjJtgPCBxnXza5IxW7Ux9z2T5a2Re29bHdc0/unlNnTokKiMD6DPL
LTdNoFOpVUpxHjMVwu9q6K8Md+9NY0hOWSxHu3WkeTVn+WWy9e8IJDIuuvexi6pXi2iUahUvpU0s
ai0ZzV6OY6a3Pb6a1Fx2YQuZeYFgsAmpogdDsoGiqhS+fIipEXBFSfWjPLEZrWNfI6SpRA46ar3x
b5h02TX0YrwovNjF2rVebg45A84ZbZWVv+NkCUSVgpsYkgCJOmt6jrm1BhYG4kx2Z9ZSO4QaBJtP
tzDrvTnUBC1W/21hqKBotOyHMEGaZOMq0NOSt1+hf5LxEx/TAaCvNSgdYA/xyzVs7g0lQrkR0/lg
HRfyNlvdSGkECkUAEOrXmM9v1jEHNBbZV5Ei2Knm4IAmeyXzZWU99uELcQUx4z/921bvoISzsH6D
kTNX84nKx9/kF2pWH8xw8fOOSTK702Kr0NHw8D9ECalDAr1a3Jc2YS1iZPEtY9VM/Uol9LtID134
2s9zYEJOkqlna/MAtNONmfyxyWcbr52UaHncGDFEtk35kw64fdiiyYuEZrF4WXQumzZNiUTpaw8b
YrzrBURajjBz1qfX3OxKn8WWwwjCJn2hRNYS309qTW8Io3XeToSqP8Jj3Gd2r+3GEfKgEc9DIMVp
hnCYZW81seSqstYbU7KJwoz1zqwVphstdMHEFXFYEDZNeclO3cxbIjIeGyTJWOKQNzIbn1E+4p6Y
FXJd0vaoNPNnykBqP1Ut87SZnAEEa9KTIqMwJ1CCBGaiU5UMJKNRar5hXjsF7UKNrW1G+bJEdwmr
Wy2KvX78Wpm5FanMvh+1M7mcCvefzXwNdxUQc/TI82UrrBgWurpytJfRNWsGGgR7q1PihRRCYsOl
YpypdNkXBjcZzg6GsWzHPWX8zelDWzJiRv0ZIvl+6rmZ8YitDx2zLjv6BNnmWbxaqfEhwYwdWPPk
FfoI2SMyOYstqoJvobHqNakNI8NdBv50RDouYvYqy5FQz/suOc7GP5goQVUNh9D4GtFkSwa6HPtZ
SVHYm85sCNZ3gPYjLv6aOfte5YRPzV06BYw+3bkhuXQNFI3mO6k9IjnYAIBbZ2Bu6W+l8ZHq7J76
Oy7Ytn4q6leLodEI5mTTsa7VsQohHolbFc8bY8DRyBSvbIpY1C7JSCMZukWz11R+HLk7J4KQy1vN
0q7QUi+T/03gjkbltWJoq2UyQ0jkK+ETMYBsbN5GeM4KlyOAL69faZew75d4rAuetY7teVKe1PqX
FgKfHrm+nO4TogNCP82r4LrQRHZoyUkFy7+NnsvuCDjeX5LMNabJzeGY3hZ64B63zIkRhhFeTWb1
crYEcR/uZn030ekL49+IMRfe85waTrwEG3KvWv1Y08jcGWk/D7aEKblQXdvCnYPRRuJ2BPzqxN+M
RSETndE7cOC30IVOWfIN4J8hHZZ7rADZv4IcMKMiIuxuWyBJLDiQHzfNR1VgPGB7UbByk3NfGzoX
dgt7L+QISQP6PyKg4hwyOSUSRxJvNiPcIXmreWpmg9/Dq1KNCGiaYBgTz0JkuykxxUIV8boylDaU
u7pLT5VWO+aYINtmgli/pd2hKTI8bscUowdDqFo5kQimhvf1fcjeduSym9TLjBkXBTO5rDC9DsDq
Se5xenr0en0AS8OVn3tSexLhk4pYRHDelxk6ufypSMdjRose14/L5Ovt19ogo1fvm/i7SY4dIid0
Rtl0WeyfcGS2GtVOoYN9m3yLG1abDNID5cBAZbtAldotJULjH7vDAL1p3PgQt3TmEkFYpv0LbpJw
LYacs4Gt/kcmfMya/J5MuJEWvimPKS5lRX+W513IdYYb9AiIIg5PCVkm/ewYtKGZCmjxFyWoU1q0
TftKR1gDChSFoFk7YT67BUe3cqwYucXhbjVQKG8IWI6SQb5JQDwwgSfKFX+q01m7BWFa+wY68TTl
XxHV7EbNDquXeTrJZmAtOznBKctbZ2XLntICyaTVmvXHjBOkDbR5G8cdbSabUaQ46PvA1xTqW5v9
ctE6qjEGEaelBj56JVyU0EqYaJR20KYL6J9Pq/nTbXiIfwaCz+a7SjKvsl30p2ahe1L4rNUISYym
lfdi7FZXrPgHGRd0yVzfW9UDJtNuj8ka0Xszfi1THXmVqpgHoEbY7a1E8Sp2tY2AL9DRCQVGmMdY
Y1LJazf1nNRXoMX5EdmzaLJORoeEhHlJiFAdjPDRNq4TTZIAsfYiJbZXT8za1Saa3alZvmOjsF66
kU4qjJo3suJNHAwVC4FBZlTD1ryymCCLYjfP2KfH1Hge+n9qmQKxzNXCm2ZGU5Z0a8wyetDzLzsc
cxZoHFWQiXAqmdB1snL8Lerl1cy5PZGH8QrecKPzdJqPXdhaOyDKAabUd4XF6mfRxJVD1KGjs86i
say3xHkOfCmWFR9QWBQUsjtMqGaukdJcl+FZ5mOv8w/RMBYLMPwJHwbkEzZ/D+sKBrcqG2kLS5T8
SXrSviSlOTsP9oLckwWT9WulOyHfL1X2tGAigkd1bNXfsGemOVVknfxCQWinp0Y6W/m3LqW3hKcX
TTRkhuYlm5C6Aj3SBn8Av5wgpZlMjOVD75j6AwBbN8KmFOcNeuNLOb/Yo35n2/8kfDvS+LdY3C5H
LZ+YI+s+Kb2kU/PTxMUxm5GfoOPG+S+PpafSyPaJ/J636t1asD/vW3rmNbRdw2hqpLEVxzwhgFZn
uqapOLlkKd+MW3e6MWQEurgkSa/3TdIdYomSpxAp96NZxEFUGcYpn1N4Ou3y2ktelzfT1Rhg31gr
L07Umfs0k+wdlXKEb+mclNldMnLeoSPi8lNAgQIoedwys2XRGF5Ferij1vV8sBs+ID1USuY9BvqF
KcVcI4v7XErJo+EIXDic+SwojsqsEeDJAkS6myFuRC8W/MyLOrTxRn6bHOIrzpaGkXNlNQ5M5o4F
FlGtvcAX102etim2SPTB+zWpuiP15rUtmJUXxIyStmqiKyTLXZ29aYpVd5MdQ3OoLznRyTPy6D3o
/k+AT+pWECtksuUHW3Qrr5RHiukTsI3Yyq5tVFQuUZKpn0oQhefin7KMEU3m52LIM+PXzJM6Y911
WcM6O8t/GOFsehxkmXxsWajwD+LZwOSjvFSJMfEeuueHS6j2rHnLjAnakPu9bRHPmJCr+WRXx4K1
p9PwdNJ0wwbUUmUXxoLVTMlAIon3tQ22LWliy7XB0LhrJ9luBKZkLkeTkRPj5M35JfX11p1QKUYy
LCc66s4XWYwCI84fMWLs0UtQRyD8XBukCUAPCQVXqveyTw84A4+Rzs0XxeP9MpvaWZhQjqfaJ3vN
3g9lgY4+IxWTyUYp0EivEZtp7j4lQe4wNxWVW5ic/n6tN7LOOCKDDpCxHdweslzq6Na3L/+++feQ
G+R7kenTs5bcvvz7Zt+AzcavfrXhVR9pPiYDLjNfLshtQBspWBjNKm1dGnYqmYqdZieX8nHYHjYS
/n8e/r73P7/8+6//63t//7Xvp//3j9XlGh8tcDoab0HX5Ok/LmOImEXp0hQIHnMNofX3thLhVkgo
+Jx61qqT1Mjpf30pFwJtty23/cFqQncA2gp2aqhO//kPCserjFvBypejVE944wx5WI7/eRhT0PXT
iDaYbBxUSaY4/n1V//dX//llYkB7RZEnpWNxirP/+6BpMAxVK5LoLfXsZCC5YjBrnNiorTuk0WG5
IXMlCXvh9mCk7Pq07eF/fS9spPwgFSOz9FRw1fbi9PcVfTxjqGxhJsE8Q6evcZa+1NRg4xDu2nR4
n0KNbOMy7vvzkFs52sew3HCi6Z4B6H08GPrJmrNk830nBrtXPORAq/+/X8dztJ7i1//5DX9/6u+3
ghnTnVAxS3+VZ+nMDPe/Hoa1bk8/JCo7GoHqp7+HydbohP7n1xrPAfvRgcGBjn9hN4fyR6+26skw
Smw1lmgQtMI6XUfrte579Az0JaoOUaFQ7kJgoJNE0smoCf+PEKxrfXJkbftPxReESgyFOsIWIPk9
DYgB8e0SbYmlg2ofV1JvTgKPjj/NKLKgSMdnM1U/EOgYQafLHdkhPYNWJpinvwcMngBXRgnpw1A3
pzkpLL6EjaYOpd37khuKVjtFa/eZZVGPOhqxDFqJLiSqm/Sx5yjUG5Zw2XgSLLgYWFHHbyzPsG0l
P2bC6KQJHj+5Hk8b9OmukWRiU0xwDGI9FOWErKCbq4MpqNFshKa1ueBEBjLO3rsLqlLbGTCe/Fxu
yDWKcsHqeLimoV4dkunJjC3pJULvXY50FSqwxh3RODB65gROvZ0g9IXVMrJf9rXVDhQJaA1YJEBx
Cb2ZRm/VS+o1ynD3ybJMSF4sxUeVrhdAFssFayHxpZG3XUbyUEJ4JKu8zyE3NVRjRXdfXVbRSxTt
U+wncHT8REHTSMCY2zZtd42JAN3+avJZMD+EZBuXNV6EKVmfSIw2DsuGkjf68cmUsLMgTfn7jUvD
GF2h2TyQVYoEu+rNnZEzax1tJjoLpiSLfgZuWdKw5Kv6YNZDxC6tnbo1s6YbhOetmi/eWzkdfNiY
TRAT/kBMhWSSYVrK9yWRj65oSHnA/7Pe26KHIlWMjOj79V221+lm4oQUaNoytVsADXVBvKa/VR4h
q1aU7L6q5cu41torr4XqV0Ut3HhlNakrdbSjpCXa2+w3jFf2lFVzh5Rz05qGILPlxTipSIXDgkwi
tDpNVnWXVFvAG0XAnYo2C7otbCDBHyPqEip1nz0sVmHB0hRwIyTBLgGGTK9q405lcFTzZMezat50
uzFvAuUtvaFWBP/zPcKzKdtUAyXVMA/XgVShP5z6uLK/x/dOstZGqPx7gHYOnJO/UtXkFc+ZiK/m
qp5DdXONVnSsHUAcp1MieVfUdnsmPiILlB6OTwIn9VRAJz8xIic+Q+tmlvFMbAQXYR+f89qMzlTY
5A+MmamzmE7srUtlpKYu0c6wRX1BOVNfmogqoqprmC95y1SFQjuAQgYV6r/p2KpO6r25jdS6tqku
Ydig5hUDghgD+0rEsNyrh2E+U/AnBy3NL/32bvxDdxCLRwzqYKFV7LW+cc0h+vxDLv7BF7FNYkSd
VfazpXQZ+/9D1Hk0x6qkQfQXEVG4ArYN7SV1y5sNIYv3poBfP4f7FrOZeGbeldpQJr/Mk3p3oxEM
/38v0GAMgjEhTcuxeyvZUs65njjXWGdqGmL2O6z1Qh6Bwvssp2GybnVyueuf1RSGG9iWde2bEclo
7W00tN650q2ij5pYEWji+K9OweHuxCTV4XF5tjsXU2oHCt3iACjTwbn+43pmlA7nGNGZTDHu4WcI
l/pPW4u1c9KkRIUG10BJBf+VDomOrZgxb5PewXwW57F76Nocnajw3LuI5OtZAAY6ZxNISSK14XYW
YrzLq2a8m/ToXsK9xJKJK6OY4/DOzICnGJwIA1cHRqnh3Dm4RuwTUZRA2ryXugcaRFVLRVxVGs+d
UuPWcilJZW3Gi66OzEgezIGgqSfkbeX1xmFSqt3MTZrjL5qfRqz4N7mN+JEO5jZeiuWzdusnZRAC
D1PRnLWkSJ9Aw19p4j7ysWfPnJWKbcgp4kj/1BjoJk6URqN+iAHqtWSE6kRPrpeseGLgfXFZ2Puh
wT33b5EKbUTzogZAa8fGg2w669C7AAwh9kcDWUKyhk47qzMMZ2D0k6MAviQZtGtnG+o4h2yK4ff/
gc/Hji+XG2cLcjAzsDHqrVOGIUGn7fTf9wuI2l4z1HBCecSBqab4ttdu6H6t+E8SfID/qtPVkoqL
aWPbLMdHGiKQt3qG/rJxLv8qA/99obwMOUxU6QTwMkoOHM+PaqSzmO2r2za1I98SvPSrcao+dCxc
lxam/L50oZ5OSs8vWRxHF/kYVbpGO0eP5zFRkK3rhr9d/5nL2eJgGEQfvBC5WJdsn6NpOnf9+j8x
JcDURy7ivyd6Hq1bl9qcYz9goqfT598Dt0Cc2qUFf6w79gRBtO6m1jjYRaMXYyHwkHosimEvuioo
F+LLuWEQRh5IjC9hSistFxjjAqCA00BZIFk0ci9zK7nr6brFX5qk//1V10Orj6knNpH9t9G/ykSb
3sTA07JXc4YZNTmGGbi2NI4ZqIAobg1/6gUpwJGQ+jSNb//qL2kdL04uKlpmggQhPZOsE5bsburH
Johqd2+mMLj/FZH1s/vXxbTz/muIBmUxCrrwIEH9erEeBXpn7sJQOL40kyJIlhzhxwHHLLRk1+BF
PjACu5qMOXERCtLtYYGLOqJ7Z1BE7KeKsJTruefGRlwx5fCWgn52yvhPGA0Onzoxn8fCZUNB0Z3J
wdl9CHG0jtJTbmNWhuFPWIut3+swJITYc/eONe7mQl0mwwq8sjti3uWgM9tXIlEPzUBVTgzzXDf0
nSG49dW997Ak0VMO02HaK6zSpyT8sOzCe7R1uqcpgkj9qtl6CT5NOGV4Gos4PMlw8OOZDFppJYJV
ZbksbbsbMzNDLKuppBvt+6KqD4sLoq7Fu6WsQ2mXMPrjudoVjLAKc80FTBoM4v6W++dwK1YzSeMS
1NE480sVXkreacdczSLjzTy5oJdTiqRT171YNXdy4Sb9SY0zAbrLbGbscI04FlPGOtxeEYMBm/Tk
0IELSHx+fu3kl2EsOWZk3+BnonO90COVQXOEgfEC9AIRLgc7FT1It6QyWHSpn7XRp5HmMMIafASy
DOkTNKh8d9dtZ/kaIzqhBYqk0JbmZjDVqx7hPqv15VZv1IfrcNvqu57FyMK/7g74bkVdb9Leao6N
YDRoYbnNqOQm22k/lIn0GDEpGF6Ocyt4arZ6Io3TXEFtYqKE2JDdeJ77qBlR4E3Lr5EgvaM1YPaK
h8hPQeDttPx1lpBKMCu0vhAdMKnZPAvCBx1r5L1ZqbvO6joIq/pdRL31i8pHrBsFL32u7z13ARAl
HPsSwbv1lxKyc45z7JRjNGW37vGmFeMmTIADUGe066ACoDPGx5ji6B1jjtVNS7/9YHvvsQG2Zc7a
G8+Om7sQBR1jhkG/PfhmngBMlu19m+bau+iSveH2j3lsXOq2bYK86E4aoT+S2MYSCM/m11XpheNa
eyBdrh0HoU50LEI+oXf8pOzlCVRf+eiQZbzh1PYymPH9v+Pfv0NfqPfZSXONL9essZ8oyQEWNB4D
iAmXkLkf1qCBcMKcaqV5LbDGkw4IE0dqxbbnpgywCnpzsQ0ypur9lMI8Q47DjnFr5y/5l+ibFxkD
HgidkCBI22+n8T5Mu/HqeuY2MSC0Dfk08/l4hGq4hY5CwnuZ508Rh/BVxPSFRYDcv/TAxdF9Fai4
WcVq0mk1gCHF742vduAET8TGtWzz0M3f+tz2II2KB97wAV2faZXlKZdmNSL1Fl27DTHCvdU5X05l
2Wcx/SyujQVrPvUm+GeC2++6ADCaVbUNm9Imjj7TwKLe+xKYvmhSDGazsZ+nivfbsAjGqvZXg8UQ
zPQy+W6H6TG+X2z8XAlOVPIizRjkiFZgeMbHycmWlcS8n9PhSlDY2EDLfItn40+3HDhjaW0GhYG4
VQiM9ymW8LDEmb8wmxtwF7usuIHX6/jI+fqdoYCYjJh7M33tuERs+7RpghLl/cebr2WXf4OlPwwO
ea5S50OlfTf1C1tvt5SdV6TVW83HQr4TRisC4OV0eCImxvCI5NSUvkNvnOHM+c5K3z2Gqns1dFgC
hubWK6gcRyDGgzBw+e+0pzpTDOnS/G2wh5e4oiRvRq21bOOxW6CGym6LWiqqvH8TrfGrU0x70xP2
XntkNoKDAVyR3N3Ydb63G3M406EYDDpoECvcxlneAg+0dzYFMVsTd0oPm28ZyndKMmrcrBgKVcTg
2kWTJ0fJAgh9w0+y5DT36YPBsbStqEam37dMG2sjdDADXvRrZsVbMgOicGPCUaj4h3iwom3tQeWZ
3ejPUga16BkxeEvTfytg13zU06fuaM+lKjGDl8xrZk4y0ohvzBaIk6esOygLHAuq6sfq3iypJqzl
zVfjcXgPZ3ZwTW/pOOOoo1O4JYcKVxi+otrkRDyOAncGIhiAQV8aUK4ZEVczYFss3mSRl3A36eNd
WYBcajZ0OElu6INg/lJ2b1x4iOrM7J+O+QBiIwzu7TL9bPOGpG+Uo/CzwIdSvUXxGjocnN+omsx9
lKM0paTPBLdIeCD6g558Z5F86h25t8blZc4YKjUdtXsDsU+bgluY1UfLAbLcy1E7ZWn8rGUOY8t+
rUesPu0hxpkPv3gzufZljRbp1KnY1iQ2JeWjqWEj1aVw8ZOOxcVFZfVWdERXzkxQqIdta4L0alh/
r8Q6OjVxGzfHfTDF5ou1IIxJe6KH+bvNCufkrWPfpWYuy3XfBWZA28rW6pqXlNPoFhrGviqjczhN
QZuFgUpYGRITJyHAmcSsud0xALZrM99xpmLOLJFznZkYnkFGX8+IN3aKbu6oekwn5xxhHBzdBSpC
2KO9jd4NqjPB3lnsMm1+rhtC8m2cs98ofiB0XHgPc4othXtLHrbf1urmND57fSwINTofmYmpx0Ea
mBoHnRYxo+ZXK8LkbRr7p5mtE/CLPLixoB12cPYVy5YsuBeRyAdek2wsGtUy6dxWWGJLLv0ivQ4u
xB+34rNOS25tRR395C0PyeDURDfETUMKADxHfoI2h6E9dA6h/gCXRsCRZEfrcFFZCAZ1+ahaHBvA
pgfdEQc9/oni6btAddpYCdZ2bp9+WWI5Z5nDw6o3n5DTOcvVOdUF86kUYp+WZfJEIcdRcQnjnWz8
pFS5b4Y0TZTsSqB6xpceTB587tbkMWY4Kwo8HLDF4u08gzsBn3KmHcv0syYNpix/tsr2gFH1Q4gH
BeO2LkswCWZr+e5g+vjK1zcGZ2I7z6exYv2hzuMgmnjcDSFYfEVRAF0O727miY3NJrXpuvKctwqE
a/I5l5ncUjjMpj9P9yIhsWCEI+5mQGucRyFdpvmBUxU6MPt32wlKayfepMax9mLqt0LAWdI80n1O
9lgmtNhgXNqLYcy4uXr5keoyooDyoa5xj7hp95uE82ZY04RExvAo0mZPYR2XKVOX2OTuFY9AWLZk
M7LmO09nuWutATpE+MiUhWzYRLkZabthYJLSqOYWyek+JfJARynv3+jAuNEnLqKxl56ER5xVl0+x
a99kPQRwrhp/TQGRV+ojzJTyO1tTf6blNP5EgHgjTOvVMHpzU1ItCdHB+Bn6/Ip1rkdYhG03x9Fd
ZiLsVUt6MWtR+HFk77RIvvJLQvYf0rd8jguQSXhuZmu5BeyHXubqqIY8APul1gOnJcBK6vfseMxB
YXOpNsH9SfMg8AMZcIv26/WEB8SnwcECeyrRaeIdwEbMErKXaXF2qBx8OFUl0EawJNRajjMGEDP2
KXIHmngdPZCtjA74IreNc2RTP+Y1JT9axuwK7gGI2Zuar5NrSnXIpuHGY5EyMMRZpfNGQ/uZpfk8
RN7fLBnIgUTE5QY9ajasR5Q2QIexyc6dfSzL0O6jor/LW+c1cyrQLSV17V+RVt/yrH40/xA9aJMl
KRsCTQVfs1qc3ci4zdPhZo7UldqpZhtz3mOyaXNcJMzDKyd77DBEsXFQkZYZQP400MC6TFIepEAD
1eyuABQ+iMEhj4x6edFM+a26+nOc3Y3LhHQHbtpAW77AG1enojhWtksIpn2dGa/yAcrP1OEjNxar
C6ZB+DOVM7qvsWNwJsjNOwVNZlH6PkOa4BLYRT6vHEFETiSdrPFp6epnPD5FUHYc/2O9ERtvcftT
x67OwewD7xnQjgi+64JsdHb7CXQtxXW41L0i9a4FXQeVIsWm3BqmoeE8YBjGSILTYqMl86tH1Nlm
oc/7izLMFxnx+nWOxqHGYG4ZAA5mPOHcU2ZczBp2KywYjNMe5s4kNaFpoFlq8ePc2EvLCryWdNDA
yAMERydYcqs5c0h6bSeG8fBgtpVTP5fcFes0pvwub7yNArzi5AlCrknoLOvOi2Z8LQTGeivqmDxn
JGpiDv8L3WDbaD31PhRay1rg5ExMDLofcZjqfjo1uS/dNN8CYoFKDt9daMAQZwt2GNiww6K8Bz0m
USDhT/uqs2N+GIpu1XcwzKgda2hNCVpU6wzt1Dck/3E3eofGDAG2aFzphtQABeK+Fvq9ckLOiCBI
NsLL8O62r+5K8THG8AUa/sfQYDGQPeprXu0y6Pd6bj525rTcD3lG3knnv577AnO8Ne0n2j18Cq9y
ady1SXYOwwmXcT/HAXOYS009mz8pgZmkzb91ZbKautFWufkrewZf5MjTMWZOfBlbeUaibLaWJy9G
M9ya3YudmTpkvTHwUoUv3i0A9ScfRL049uvVQ4jgsA1T+q5Wt2+VTO0O2uljX4FJ8nITq2eIKj53
4qYDoBhigtl7kYE3rdA/KO96KE3HOBYji/lQ60ceQpYVKNphLH/qmEYRG9YKpxAW676LaC4HWVmj
WOUu4eVQtiTMQo132B5JONhtzUGNvdpd8gfmdsSAPKJRWl49DVXIjcBEj1xqaFdm9F0gC3KmhHTC
/OOpmYxLZSJXC4LKdIfouwUdHZWv3rsGGrFI+5lEE8hiVtidp3kUoeBAFAMhfs1iPk1lWnbblcVt
5zH5lF1RX9KJsxVtvcXGTWr7kKJQ5RE7e9xSnN4CjaKiTdvMZrwzs1IcQiqPGFAxR7WGz7TKgFXd
N6TjfM4uhKxNEoyRkZ6LZKLVw8wCFX2WgmISnbaTykB+rRYwdpUC7eCFRpA7DCTLDHVGLxh/TAWM
ipBa8iJ6yXErZOt0PSyH+4JNOsqDusADB2+MAfu5CD16rkc8qHqcP5UutzYMqdiUiHUDanSomox1
AiihA4dRyPLaZ9qPKGqN3Igz+ZFb39NMctMr/WNARvOrMJk3qadf//0dpMAqKHN4pBEzhcBhlLLp
EpUfIpbM0BQgqh2MW91M2DGiCzekygK2qNoZEjJPnTMSN0X613cKBC1cuw5HPXjtP9CTWN0Md1nJ
jwf8NuPzYNQnDnflQXoYflKbeJtR42mKaR3cCYlzVpTXgUYIxuP41eY03S3EMX3DgQo46jR5r9tV
IvjkhoiMVGmpXTX2d3oynvBEHkctm67JPP013Ew5F5i+YzjsmR3ZgTDEnV0703nOiIzZvfICEzot
pkgsQQkb0/r1gN1Sg7VZOTsVxz0z7z+SoZ92GnSA1pp0v8/Gv2QpX8fQKramtu25IfCYKmqDicPV
Bud6ZQGqtHLMHilmHi+8ZVRU3hlusnq0SUCwLI79rxDRSwHx6aZbyo+8pquABenenWR2lm15E9Jn
vAe7x6WsLW6Zkr02olK+HccQhDQqF5BSOb/g0GnNZW9J3o200F45as43pUunq71wC3VjjWkKj1xl
zudcyfTKoXLKUYfnKdQ5jZXTvh5pc+9QyHuID9oihL/IPg74w0zMfaRD7UMPpL1CDupgxPDsg2Ra
kmmfJvzBNu1zqemQuy0pTUqwWdaFlfmmx9cs7ouIuoojX5HiNAoHaSa2AznA6bBnXosEkNAOQAdD
0liFoyy8fDPW+MaEHr+I75rnMhZazLLL6xBl+xjSO8mNu+KKhMEvrhfacXOSKQsR8QijE7t8wqpK
dKBQLe022bRbtEgd5wTO0DL9zUw8NzQyujvJ/OEsdO2ap3Z0i88WSE76qrzE3GWJSZ+iRX68iaAF
ke9oujlQtGUS14YWyHAN59iY7AfiHh3JmCChJmnjxfF0U+t8+fl3D7HCeQSLI4N1y6+usE1Col9g
+XNfWxcM3DpZXfDfp4QNm+jKlTA5WLJ5kpVuMhOL99bE0jzMzl1eRNcix9BiMe4D47H2noLZGqI0
RyGpjm3zUacfoultOJ5T4C2ei73A+Jor+8sKeR1dCdFFxSsx0c62pqV/THb20JU2+c5yeG4lifKl
hBJbA7HAP8TKjSKS5djnPO/TdUNchsadzLJv/PcvWihp3Eo/Zu4W/mS4FxVWEEUmkqFzWfLICdwL
XaNOswE7UR8xZJXDUz7Uflr1DAoxq+/mbhmeJ6sD51zNRzIzt1j2MfQPVITTQCz9vsTei/K8yfSQ
nQTc4M4IYZfwvffTSPo2pnnloLEnEbH6rkpBDnK5GgktbPMlwrE+jPuc0aBvdilFS3a7mpPW/4dL
xjKLHvRRsLXiBHVWyZZKCcZV04bgIKt6hm3S6KE99fpf3Sb4XPPwo0jim6UhYwCA85u4AsZS+K1i
eGcGEWBTgHYsBnodM/k159Mjhh6ykbR4dlhajfkxZ44fONq9p506E4k0DxF7y7zEc02HnS8THfRd
DiuvG8djEYb2OeKcXoaJdaKDbXVm9aQGsGIvBfdlvS19qhzhAHSwIZnMeEn5XghE03HuNZag8bQo
l8O+ZqutsU9UHfthk7mHBkO+SMt074n0A724hgQBx7a3xx+nBqshCfUJ1RV7KODhZoSgMRVw2IoS
s31DpAg7OS8JJR//e5NUf04eejC8w2XvqOylwYSsipaNugSchB9nm4xUH/dAhZTrIfT216wiMrjY
TAZlhciiIV3LmmSjwQevefpB6S4MNyxxfGCG4CPJZEaMNeOCgfvwMyEuwh30mscOmlNrXURpvI4t
Zs6mMXgrHK/dYLWOUJDXKjpdkpcqKyyuhA5mnJWcu3Tq1VmiEnTpjQxtjno1QcLRRh+ihsGPY1xj
RoRJRnPXWHys/+R59dzAEisNLT0PBmgBkj58CkWHQ2Q607ONS5JK7ZySop1jZW/Satqj1UWfgrYl
oXETHqgqFLBw2r4eD4Yt7sLZOVRt+6QbSNKMDgEoRLcD111CRuVP3UYTQCz33Sy8zyqzQdvWF+Gm
T0OMCzrTmhKEUu5zhtx3JugtBa2DsRJTeZttleefR4NGNZ1wJQNPtRtlS3rIzUjF1CkGBtQggR2m
zigTaQH2ug5IRFDIR6snvzwqjVMfV2yPKTFBtZH1rjXhJkyXRdJpwXjtXstIYmU4hXXLeml7avAW
m+6QOP/Swt88k7iNHJ0AASolkEDSv61wQDjSo9XEeLKisTr3s/mXyPG7HzEcxvVE73VV75go4or2
9h3ETalZH0wAPyMxUhqGKIpHjZ0CW2xEPKYMOYp2zZeWDCfNrLwjfp6LjNr6PNOQsynN8V4bifH1
GjJt9IsJ5JxOUOa8KPkiwvSyGIlGDknDzu684ybjpjk3x4KVA23VwprLlKVd68PGKYeMNb5476Oy
fqU02JdGl9MVgkg+yc+QI7w/4u/JFlC8pCtoIXfDfUaZkV+XjIYUtmliX9PO6nhwayq6kKUtKhWn
f+vWM63NLDLHnIcgHAmaL2ZE6yrLrALkg/mAyJ2YWcBIPPxBzYBbOEzMGAvzMQ0ZJBVI+46LsK7b
LlnS9mPKycsrm8JjHTKL5CV0OiVGTMIBkllgzuy/kj7LoA913+6Gc871cb/M4dPguvq5Hw4TvMNT
Z9Q7UFDx0e6n76iVKUM1z0F4KX3PicdHXPW4xFR2k7My0/7b7hulX7LBI4JX485s8eb6MlMnDXRZ
3z8Obd+xnESBZdkeYxIfCvgmxUCEk+WKlnSkFAKQHp1qFEJ3az4UZl2Sq2evJTvYa+olR/2Bx+Zd
LCnuMwvuThu6X6zKaMHmgjFmZvPqtAHDUjRpQVgHfcfXZgmhDNTISBwdCdBdAKTOnyZc/SAdGlaC
Dq59qQ2hz9y+P3DsQBcwrDgwvfKrrPkD4vylYV7KQBOLVpK0/qD1IHPC5gA9MQNdnp2SkZBnhhZm
Jg3GibH57RGJqVj5VRpctZJVlJfA3LpjP+lmHDdGy3d8WqBNEDGRtL7PtFBuKf/amS1RScUUfRX3
9AYY34RiVU3zzs3BZHYjRwrY6lumdDe1ywo7yFuN17gxW4/IXDTt7aKqtqqY7MDgpJWMGOfLpAe/
p8RHISdg/SAwLExjJcqOQk8BANe4QTq5+3YBp1NxwdiWqfaiZhathapZnfgN5Ac0NxerRdWD+FJL
8bos+zSrfnvlnIyIn5bb5n4GZcUPQn6lkg/YCKMsbWFS1ofHUvPOekL4K8ec7UWUc4tovi8neCM6
pp2NA7i0EuUrZw+xnVwSSDg6Cqz2PQ3yzOZdRoo20/fuuU+axxY7EfAKQE79jEI2mI/cr/aDqQOB
b4qVH1GeuW4gqpj2VuP2g6xBEmrCdAVj5SZclidWmm6TzXQHpKzoXSJpOqQqjiAXSQRD5jRrsgrY
rX0cOYT7VujCr4WDs7GM6j5XZ2cGqy2Ti0gJc4zLWxW/TxrtqyMuOUNwSy6pI/Q7y7xNUE05YIHw
L4mz2FQvaCYjmIleUAAW8c5j1sNzk7nb9ctRk5VhklXgpJim27h6F+yQvsXEiX2/eTNQd2pJTrBK
55ckH3p/GlhZFO2vCtUvBqWfTj/8Fjd54lzWELCiRQoI93PTR7Cd2m2WeONhKen6Bjh+yC2AzUuk
3p3WmzdY3ubSIZeFWFuHTgXWVlxb7zLGHtCgpHuJXbii3mMZqy/6ljjzvy0pp5W6B8jr1PKOauc3
Dp21Xxkt7VvWGyuojidSXZdeu2qgQzG7IDs3dzyEZ2eyD1jYB4yAkpCNx2RelelPrZN2xmcRrTKC
1ky7WOeqvZhYjnQPHckwoKc6gPx0YX4yMqN9L2EimpQHc2WzZl8Tmuu+KymXKhUJuDFGMS29VWJS
h2RoTOBaey5NULIM6e4b2wbn24MoXoxyCeQ6aey1Fz2vPdIzKEFRV8VHrX7O8wk0OdRegyMThygo
IyZDGaY4e9HCeE4XVhLhWGiAen/WmS/OI9kpU0W5PzfTjRflD1Fh/xXLmQbDZ48veYIy6bex5wID
gqwuFQptjLzDCZtsXyO7Q154N53eD2eipetFHeAiKv7Zda1XsfCIZ2UzblP5rVmg/Dy7uVO6TkIj
Gp5iE72AGrkXDPBEm0LWmAW1ddMWYSAkmomDHMkAQDGDcpjSKNjU8NE+rYz5Ev6DLzfi2GS701OO
dBTEakxhF6DI2zqqPsesLBgcuLZ82G1zZSiBkcC1fgpJd+vkuTs0HjIWLYnnDuhCvFjB0tifMiKb
SATXIMDKZYkh1JwhSlDwtUlK4EhTk4H8d3PW3oV/rrFkb9RB0+bf2Gxf09jec7F5mGgOqY2QbKx1
5cke8VahkMYu8LbYRgYnPuiGQ8BAZ8S4ypOnGweKc3vfQSwpgZpHSSGpsAy1PXUlLuxTM5iK8Wpm
RnPVBnKOVtweC2acsuiGfR6Nd3rTJ9um4iKsVHh07fp7YkSgzYys0tjBFDwQeszHS0Uwi8v7BD6g
1ALOL7xSPdOPwkLvgUxz5PQYGB6Ks9MZ37jpJG8S6wEVBttuYZoOTFELqjL9jiftvqzyx9QaX5cQ
2wCa8HflGdW252BW9/YB38V32nrZESv7NidrZ5htHxAm6g6elFtjAuJVx5+0AjnwZsobG4wqGbrQ
xQpJcl0n5gg1f94UPemVrgE07WHlZ5B1G4lFOw2W9owp5yuGVrmN1Pg2JxMzgPhZAL71h4J0hv64
zAgFNiaPJStAQPdIAgq5bZloQl7yHNgf9tmszl7DjCN6i7mW9iX93WhnFKHyg/3dcX7KqX02W47q
WkhlSdpda2049RkXkGoqP1IX3mKhv7sTVZNhw4A/a2Nz29jJw2i+ViI/LE2S3WDK94dwqxOB9jMC
XX0HOl9Tn6Opv5dtf7Ey66XTOUiOiXnCag0ptAomIqjc2z+JTD/qLW6fbjTAiNrp1qzwzOrMEhw5
rI294o4xwRgYaC7bhDdWDFaFsaK8tGy52lS+zL1dnxzFX6ANnXSpLkmD/3uI4OIvdnhNbeLjEUAl
onwQMvUpexyEyywVaXPqn0MP6VQ6eI+9PHtrKror0rrhILbzyP3F5L/r3dDCxiHeQrJsXpkSkIHH
nCL1BAc7GSAWyHaCCgGHZGdf3HJk0r6GMozGADZpVW+ehfAxz6+RDYrTqOIzQJiSn2c1W2O4SoeG
o4Ehgk3MOkhDQDGurnOTnyNiucO6gyJ+qZhke2dsvVm+0JoCNzdBNCpoueS3HQU/CVUE9zrOUZ4f
S/KvZTf9lXN25xVeszGK+W7EAhYkbYqIq39haCzOhkfQpUV25+sJq8O0d3FG7D0s5UUk+YvziCbo
HcCaQkBOMS9SHeVW6lJP/XXJZb1zOZKb7HccL+mZ1DT7aBaMdZv0otr1cDNHT3Sn03s4mnc2nCZp
EMJ2B/Z4+sLh/ibtUW/SP72i0K97ybP6w4n7GMrWcK1CfqVCBZbnvNcmy02DVTPI434Vjms+YNM7
hIb+FypGQEbTBrpK0bYKKEgRXnGMdTs52I8A6F/qAQ4TmOiglFyuykbbjsnwIbMCQUVNN32flzuK
KI1g6TEkO1vKyIed69pu4OnmW61rwcBRLcBk+JwKVFqD+qdAowNtM4wzBDiFewv7J7EbpyRdXfyk
TOmDxHWMnYWDKVuteHox/1CFwsGjn56GZOG9Q0TYYOE854a9rEBXEssrGswBKTaLWt9Am5f6c+Li
g0PaFoHpoD4bMwNLsAlrd5B27OGgY0PYEqz7iqiSSkLn3bagKY4uWsLovgik+n0tGT1W0LNO5J7L
StY+jga6Uavupa48yiAJpWnRkATOSnfIZ5w40YI7eaZM0daaZ7uBWkKUc7BgoAxpeKLHfmEmoLEr
SdvZuBxGQhPXapgw+e274ZCaxlekZpQtE+4gHZYFIA56LPGcNdN9kqiDSnsEsJXiNdM+SEK8/mhq
hw+kbCjFyOzfSMmPxaUrp5IJ4z2uz7FesEXY2c1txUDez3s2gcq0v2fvPQV7YRCmCcBqrQEy4wlc
b+pPOIQCEw9/MGkCd4yzBrYMyHEFjUc9E8EJPFpAoQOhv5g4lhvHr4PlyIDt8siuNwdmpB2X1nvQ
TDReAhiYrPdwJrQNzdQ39dprxmyDKH3uPqPp43HsF76auoYKrhoKSjgr0CwICBGgKQM7jpON8zuB
hKevh64enWgdI3HmVM9TXnKESeH+d0A7UQJ7+743f+xq+LP5IHZjId1Az75rF0Gf1iI/x0mRhHgd
uRjS4zrC7KJwyxplzqJUEj+je5U9JORci6fS1ScuS5Z0SbkxUOhKqp8i3BL4sM1djw/M16JS280m
w0vTEHtRdTqUCee6jI2x1yPoCtVCzfkw+ZZZXO3ozVHdLWiUswSolzbPWviHsHg1jeKRC2wCcwJt
Web2NrXT58FmxtfWyS+ZkjeD2iR4iQN1C7pug1QBgEBd6G6OmQclSW0chGY+U01WyeLsVORY6rhm
fTVqOhv4Omf9yjttPsqBVXvGnzVK3HOODtwKR/oSfTYRFspuliUDt/i5HLrDsC4obnHW2uEnMmb4
17zpVQqPBu/Oxv5xa+1Tr01nNybpn50a9X40BMYxKwOPsXDnZuu4LdpB3iFyHm1ygSeMo4SQQ8H5
30J8biSBViSSWwZnLNIelvE8BJ4dv1u29jZxg9jRIf2C3fOxo3qahNiDp3ftbjGGP2MiC9pktHJY
JVaUmi9bvoI58INg/5FH13H6IwOUhc+JHz49TDh/Cp0+AXiNDK4iczqiwfxgbdqW0RfLFxjxFYOz
pic/l7XrTznrxvywpl3idH5d6MEtwvfeUgxFIWWJ+phATrIKuY8jTF21d8YYgXkxqk+c8/l1qtNA
2JJcCxhSoMSW/z/2zis7ciTbsiOyWlBmAH5da7o7NX+wGMEgtNYYfW+wn8iqep1vAv2DlSQzIpzu
gNm1e8/ZhwyBqY2vLgtJi44xhSltzgs8ts/J25HYvCME+72kKggH/zhO8bs+sSSJYZM775XBsbz3
oGCYwa9YsA/9LjN1LMJb+S4L/6rrr775wRN36NkFExhA8BmZDLoHJDUXCqNVVFS/FDCJmmTH/hXD
LAF+bffsdsOZMf2qcGZBBS8RbnLbZ29lybvQchyQdUW+PTz/ZJmiOmCToTrVtkODelhfm5m7cR+Y
jaylBCmR6DcKj4+qs9aOd/VoZbq+dZOQSjJCpN1ZlaAGRhCtd/QScMZh+oiDe7Dbb99kDNq55rjo
SfDpXX2vomjXGsGrLMA4UKi2vDOcSN9zVNeU8QuzNbaBPTz5dXzIYnSc5bU1ui9Df9aJO2I1WWRh
vI5iHk+oo5a6j5rPGWVcBMK5tNllHDkC/f8Y1v8lhpXsUoJq/58xrFXT+p/JPwex8kf+fM5xq0L9
Q3c4u1LkM/dwNEv9VxKrMPV/MPo0gQJJ07Bszf6vJFbLmONb1fwTZbiOY/x3Equp/UNDJW/wE2kZ
riKk9T9f2/WvGbr/cxKrzr9BDTJH7c45rFKZOi9PcwzDdU2Xylnj53/JYe1R3U2WBiPAd0Fwt8UX
g+JFn0/WQ200ap1Y7hO7oFjTPadmzIubl7dyz9CGMPLiiYRvl/IaF6SDV71QVDh/eS//4/X+NSnW
kv/6+iw6jprmKqnZvEp9zpH96+sr/DALEJctBWPZjd9G1abWCPQuaZEymsoQ4G44tO+6CgkDM+To
Vvk6T6qAG1Y0xsGemF2m4Tw8GJZIZVrsOGwyoCGfYgd7t+ak5YPM9pM/BMepTh+Icx4vyq0+S7Lu
V6SEBfsUbPy68/FUajkQCy0r24Nfhp/aqA+XzEz8lzKJMFHNIr4gBtxi6p++QnHqwq++dr1pXkDR
kszc382wT/+3t+ifo3T5CC34kqbOLabb0tLnQN+/vkWlGnNbGjmSdD7szYiN/vhzSVSDF6UH2SN7
mpiqnqVrJMq/apz8geT15VbRg4M+GTrHOIq27P3DMRgpbfU48Y8D0zI3DMWtGMRbLZPxGLeGd7NF
+zAR5feUK0wHeKi39eADgCgKYqeyjJMP4fSLyg3Gkx42BDUFWzutnNeeV8GuYBIjm/T264QOGR0U
cmfTobYyTQ1Tmlncx3n+8vc3kT2/A/90k1uO4WquqSzXkIYp54fgLzdROY516gcmZRcr44DbIU5o
hCCU6O/YQbxL11DJtTI6oiflKMFMmz62BtlWtPCUrbaPjq7ZnJtOXgoazRu9hQ/uxYN/TqAAIauL
z6qpk3OQGh9JNKCqmb/VhOiN2XsCQG2DdjNaN14llig24Gi02zBfqIDRUtN6IS4cZa+0uvjmUokY
zFe/x6S+yqwrbtWknfrZIf/jov+5SL34jy+VV6zJuLSOXhhbl2qS5gUISLjrm2oXB0UOT9DJaU03
cHZ909008AojJ48/JDSBjZXGIH5MqRM9WAynMQz2nQMYo5u/+vlWGPjM1NswOgQ2hKA+hqI8O+Sb
osyOjKWlF4Gyj33rUthedfJyBvV///EZcxb0P318kFFMgyOvbmAntdW/3OAiduFwGMOwLB0clwbK
t0sQ2FfelnHhYmPa+loO94rZ3HNvNsSTOSUQoJopaaDVa08O/oazuHxMeuiZTePcywnkihWOF2Jf
olNhFvGljulpOpek68qXYk6mi3OVk01BI8v0MRyXszW8sPpo+/e/nGP92y9nGi4bg8nEZf4V/2WB
w8wbKzprPafO/pflkl81ZMFw9izyDmGMnAMONJ0+QBrsYUiOGX0TPbwJ5f0OQgc0pfCC28+3ps6G
TKlak2kn3/u5pGqOYyMib+WN2jYRZkiAFbEzXRRbK8eLoxdR5wrZVriOrdZi5iaH+8/F7sZ9IbC9
M8EY723eqUNpcBD8+WFQJePdtAO6+uwAWwJcFBGW1xRs0lVVHiEsbq9WP1/+XOyKkKvcdnxw6CN5
28BYl54y1Sdh5Nd4dIJnLCndNjNJWkavtxauE747I9Wh15c3TW/zq24W4ElKwEdKkB9RuWQoGhDj
Ur/AZZXlz0meROvaN409XiLmWEkyA1Km9DiZHBgrdquNZrd3BR3hAVmq/+JjxmppeNzaqPRfENat
afjLe28VX3//Ecv/4SNmkVYGty+fr63mn/9l+eFMr0LNY7rUOZK5XGXffAQ6T/lI3ONUv/mZLd/9
CfFqEKEizm0i5OYL8zqUPkiWsQEfBouZapdF00aQVUjDOLhJp3NOPxcjTp2TmVj5LuVYipjSL1dd
Ynzgpmu2bmRbp7SrssNoN8ewInCJVlq5V7WpvwXTQ9G6xqlVWDhIacdaZBEA4tvti5/Q+McQ8yvN
pfUV5/umMndNkWdnZDoMvMpiHUQ1scdiLxBDAC9x6RyP2uQd6PP+58Uu1erv306Oe//2yNgGLQRa
2NqcUz/H1P/1/RwEkLEqR5jVD+tAWe0BryotTng2HYwYTyWM6rtmH5ACHGVS3pP54uhPsOS1W9TZ
/qV1yl3L33z870vZN6ti8NDkNqShKYqaZ+Ktt3mk9FdZ0ltzUjJNMmguoUbA6Ij8c8vieehonyHt
WvsSbqTj5tMd4ZC9EqYH13iY7LNuFacfRgbJD2S/0MVfJgjVXZ1HRLg4RRCA4nEwv8CXqB0lFGEX
s828ni/S6PplWyMCK5krl40zp++N/t6Zqhsa2fLYtqRLarqngXoH4VSIAi3IkL4YwXAU2HWuEBcb
OKLtISw5V/9cyIQDcySCDznMjSCvFuc2NsW5nkwasRgim8SD32+FNxDC2Oga7Szp9Dr1qO9cURpX
e76gf0JJ3pgMwfOp2QxdJh/SANp15BbtDS+6tnILQSxzBb3NY1xCn6BKcJIkD3IeAxVyJlJ0Vn+c
bNxidZLlH304vLXFUN0Hv8jOgauVy8mzsg8UUU8o8fpTHYzR7eeST1C+wtI4pNVEW8Cz5bEfTczZ
kfjtaHn2++/vOvPfHmJbt22X/ccwHcNmbvjPN51NcnQ24kpbBtVqkF1xRwhU7KoCJl3EB36WrYEt
w40GAiugGgZp21FUxvuOOc3RHJIa83D2XckUT1GAfX4Xh/arl7ls7VXwxShQbANh3bLxlse+S0Aq
YeU1bca7NfY953QUROHonn4ucMH6jRca0PoC1T0XiCwr4Byvf/8rc/f/6+nApvCm8mL1ktJwKTT/
+Zcu3aZvHWuMkc+x14/5088lgawIDN+4w5diPjE473Ui6Tg0gVpWykn3eki9KTtSISTi2JPwXOSP
3RC+OLhiMfnShfv5qfJUt08sWy7r3gxeBg+6HeoCSdjJZiTZ/NmJAvQr9bpFCHzvtKSh56aRM9Tk
RMnOX2JZJYstCFw2SU1+D5ZpAdNlvxsb51oRuY3wruagno0oS5phmSG+1LuhJ1MSv1VXPZWR79M7
Lr8ij46kH5QfeXzZ10H45cQoZkQ80jhzPzyJ3aucFhgW30fTfaupaJftn0Y43xlu7qlAfz4Iop6C
ePwYTDY0Wp/LBKMJuTn97NkaP8s+xDZj5ltbQbYfTAxzk7K2bu4bS+bH5Nfj6mEDcB4cgK3Th9sA
Fx+zkHkXIteUCJSqe48quYvt+NPB6uqWqCx1JgR4upFGM+5iDTcJz+h651I5GHmkJ2j1lLewnzC7
ZUF4FimNjoghVyAgABd5/KhLhhmdSxUlvZcojN4q8aRU+diNtrWPLEBdVQYNfA5U6lT/KjLODqJN
llHZYHcbxEPkoKVvNZjyVjo8R9bcDppTk/qt0U2P8N8XkXgOXBi6QeYSDVjcYrsp1oOPslxHzEc1
QG+VWVqO7mhRImLcpFWJalb3tpWRvaJFNdGhhUQaJwbeBVmODMunZKe5dQw6ynSWJuMFswq3pW5u
dDRs8HAQv4hS7oicZPKCC3VjFv5vDXaesJ2vUmn7cGyJZg/JGNGb1Nv7d8+16o2VCOaFHTK8RLba
Ws8fOPOwOqUrx47o50KOT12NeTqmVKfN5D4BfT8gf9rq1Uyuk44EmamJnUF4T4dCVXbiZOGdOGQS
v3WbA1CGMst5eqknhK9AdllgNUYNXQz+SRTxkd/MXpPoQOfcQO5dwllGyia2yag9MAH4DgQWnM7w
w00QxBUxqNm9arUncEFQiqqF4xQ7ZSBtAbNfDh1ojUIeApeOZjSoq1OMtHdrcx5p41aImAPK0dAv
Rjy9TFWXrWsYeWjK+D4bor1RrHo7aTCiGvCAWBx2d90ghzUSfBFmL27jfKa5S1bUDozHWZlMRJpG
a7YDcMon4uS+k8o79tIKHgbaBmNFgdFbfJyoFM8MvCDZGoG46tNjKbNf9Li3UYDme2IJqVGoeb5r
7cYp2uC/QO2hn4vBpQGGPrSmMdYEOEkn/CnMIl+Epn0Kq2cv8l8T1P9joO061S3ipzDQkYg1eGIw
rj7QhX4YdAff9CvjNR7Dwn2fKkVG7yhmieOqmDcq8yMi5SDAVC1qkn/7sVj6ADi74Q9yu/w95YX3
A4pKkXf2LT34CJke0hGTS4/7YGGUPMyjzO9G7H6qeMJi2kMgpY+B2tFHSeYLx18lDoYdOxT6udOY
yeVDvkCWPz7LMNqBwWY06bIRgmRFSdVrxkGrCNDVzfiriAOLBMcKFk9aIgHylL3ux/Lm5gQzKuCb
oRX9qnHi0Qsm9xc5N145Ql3HjlOen0wLhgQfxGERelIkL1OhrunBO/QOT2DVD7u05EnD4GCsdToW
iw6qHAlTEGnjP4SlMlhjtDg12drLUm0raTk6XrVpJGoM7I/jjswB4k+hd/YGfVlSj25pzPjDtyZ4
5Kn3wagWjJ7HOLknn4bi74XSQ5zdXhfnwSbYqrMdiKSEjMMZqjWCStHhv3l25ZxowVz4wL+jhNdV
w1RalIYgD44AjUa0t35AGaNkiSGz2gLh7c62GlnTjYIPwW13oMdhChO5WsrqoJIt3MZy0cb8Nant
vSGEavbRWG5wcDGECrRilWm5Bk+wea49bHSxUcD9I+hPM4s/bXh29Xs4qm8mQv4mDAFB+xWUAb1E
cal76bkqpmljeeNrU8zZO0aP/M3rYyIMeoCtFU+uLghK7MKGLFAI+7qZ/nGcMHlLQV7QwGMQFE7p
NTOvss6eMYTdK0OVWx8TRN3ewmZT9uZTlhuMN4vw0W6sU4/CrIiiad8ZU72VQBebugo36TD0K6EG
/8Gzhzmn0vrjQT2fQYxESzuPrdOPO+K0HYy3CbQwBCgJOpxtawxHhBb2wo3Q5iYjwsEMMBuR40aC
FhCJ1104lHs5Y+4BU6NW6s5DaT3pFvFLUSfS1eQmt2gkhIO8bkvE8RmPA+PyWM/WdrYDw2CvaQBp
W0MwgQ6/sKmU+yBhQeynMN1bZXnKW6K50yHX1i6q8A2PQgEV1s35j6RL7G0xaL+IlKseGs9fR9zl
T2y2L2UHo9/tbPNcheIsUd0vCs27dYbdXwCopes2iv8UAf47F4lFn1T10raY60UhBzBtHJ4djlyb
1Mx/m62PSTvKns2eYLhZ6kkUtWJEKs2SUYxjrwpZT+fWEGs+alz/AmFZywyuLwE/lPBjTIm3Rlo4
fQMXXrqdozGhLCa+vnjre6gYWe3+0sp2V0WA4Lw4Y3/I699M704dnQ4ImGQzpGh2CSmhgVWEyNGc
wNsUGR/KhH9q1Xcx4HRMa7scb55BWH06nltOz0sjsfqdanzUQVaPhHTQ4ZB492nInmJtZH6HV1dV
6B17lDokjD7kAzS9MYx+RZO6VpGwdy4xJIRngUSWmXV063JC6vqZzAlKfkRIWz4YxyZ2pv970ceW
rYnNr0jt5KQIwrgGTPrdqE1PKNfpQmZHP+7SY5ZYxLQ1mpxHJd82SoWFa5IbD9nYJisJVa6t4Q9B
IpQJRYg0DbxVgfuwslCgq3brfeIJxIza0bTJOlj7rdm9Rcn4ZidmtXGA9uxCbwDP2394VjR3LdJ9
l89H3FogGREyW1ZRTBY5UdAhLrYEc0vtglhAoPBWF7MOh7xxO1GoMtCFd+RfMGsxZTPtOiaMC9fC
tNi1hXao8ongufKmkAmtO4IROd+z8Sn2ejskeqQR65SXDIcbQRmEyV90+xTqW9bMarRxkcSEyqYZ
caBxTHIhxi18Bh78ozccd/bOqvVkZdjatlRWj8cSSQf0MtBORX8tIpifXXUoakQxrdQgjiN99Mf6
wtiQTvSE5rxIIfEQmlb5HwFqrwgOT2ST2mVQD/X8D2NPHTNKG40m2Bcbx0ndfoW+2onaojucP/VT
/MRslcxp13x2mVxj6vOxSjvrXolvo5mAZoC7sA0DDqpu42guOoSN5dyBP2VTg6mZfDEyjQ/ISqad
PjS/vcE5BdRdS1yQb4PmVPuRKIOW5oHPiSapkTQH47SXSfc8kXXngtiIIL4VltlskrLFvt8hb+t4
SYxI1tOE9KkQa+FF9K9wWm11vFWRhbqjDNEPAT60NnHBUd82eCSbKVurbwdDMSsUjgHk6EC+EIFD
+gIh37fS3o+wEOEd5xvcJLCtCnihlE9FBNiYDjj0LtgEwZMxVJivs06spwGZWmUK0nczY+PqZFB0
kxdCDlEkQSRwL1AaIT3jj9YeseqjI8lXxuU+gSDqR2QzA/dg51sDUnjcvnGkr6OpfA297tQnLjYD
4pHTkPDBFnOgrN1wK1xspCDWHmJhvE7lOq/bakeg4EOe8bk5fb11AHESCEqroI26g2KXWtea2vJo
SPjeRB9YovzoHUVsO0kz3NuowUrLahnp7yMBzkmPuduFxwBx1ILfyBTuSV4gp24UGtwi/+RsyoIT
lsPKSClosWtAAIgz1KGi3kwRx4RkrL7MII9XOq9uEZNR2PUnoGSXCTwD7pXQWxlQtc7TLC7LyBRQ
bA2cglDjdlrJ8W2V8SIp43Oo7DzHC0sngwRMpL6Kp+GGiGs6mFP9MDj4y7B24LkluxLtGXWhJL51
nD5TvSfbym/PpbTXtVvPHOCgWasabYONag1p43RQGpAwAETvI0mmKYgMN51zoJhMe5GjmI/MEL0W
YasrO5CtVrIfu/q5CJK1GMNpg80ZjW5F/p0VtquavAFd9MlBVKmJy7X8qDMjpEWNKDg1UDqDVHjw
xndkJw9Ric+b1CN7KTgXKH36TPAkrivDwGo7nUJjCPEFsBUZBc9bE1wqH4a8mia0Kw6qDR8U6Tr1
z7Bhv8IRW12q3I1mEn9eDDaDeTiRDF3Cl1TbUdc/xNL04VIOzxaLSjFk6brK+FOOTRfNuw2o9Qkq
uacACaPRvHdhgU9YBdY2VfG4GCtOwHbs9neZiX3n0mqP65OuG5+G3+11mSp2Pzz4TRbtNCtb2awv
uwpXKGdZcsTbMoTsUELssAUPkLxVIninAmcob314DH2W0pTPsWHt4q6WK1FaD93wSq43WTWEriIh
4rEQjBixuzDyp58w4nEIjBMZUPo299RzmxZXhKXTV0IGRaagwYNIvQYNLyML/HOB5eOAHHA3amfN
aAPeVAFZc+FIfrkBGpsxhRWYTGXvsVzBLCFiAUXWmm3upS6sT56wcNW6nGbBtYxLqaEdRaXzmfg5
pXm/nEyUThhL6yK2N0nrHWTiUWoizIJhRV6tj3W4Dd7iItkVPX+BaDl/NwJhW97zHGBzBY8+fUV+
8YauhLSjvj2B1gA05HEQUjoZjZP1mKIqqYTW7x0veYqZmQVRcLRiGCKOUcerQEKr9PzpdczNp+GJ
nlW+MtiQD0KBXGTehfahLzcAmvmAup7dVXvXS3lhuustHY/lamrTPz4laZVspO+l26bvfufWQIB6
XWHu0TZhnDUX4+q06MzpINcbBhtQR9qWRZKR6V4IphDYibYiDwzgIDk9j46DpS+v5aStHaTMvOAB
ixVrXhWh0mnJiSw7jli5D/A0NlHdGynRT12ldk1nnyhqHr2cGcxodOsax+G6pdWDjDgKGdjIMt4g
A370pkswoijVxrA8Fj2u9hj4GBPR6CGu+q+uhxYMPpaAOydYxh17CpaWI7U1nvL2u3b653IoQf06
IUaH6jvAELHNsGZ1nvZe5+FRpJA6sXo2dJ800gl0cBQ+hoFFIaEND2oNS/fI/UpHQKAaNsJz5FHz
J6H5aY7ZpygyBg3AYV2b5wyLSDcxi2bYAclpsFiVrKsaiEez5tQQEEtLfoVNgydllTqTgUDUv2Nt
jFZdlTzD1sa1i1trHWPKpHjpFNVD2s/oLlKzQlDmE7ej0Gp2rSt1MDMsy5Yk6zDXaoxsYxkkCPM/
8s918b0S8bpp9U1vgN61DradYr/25LTyiBwJHWT+8HvttVLPP6DSdqRDreUgnkOCdlRL+Bvg9cfU
w3OoWjBBIX/PlNP+Vr1ORUr9WvXkAXCune8TYNTAqfc8Q7gX0R6ciIlzRWFxwI7hivmEOjJwW5Yd
qseMYmDdM2W2BSLUcLj6WXiAJzMQQKWtZEyLAHzDuKzC9Huglu7Um1DJMQYCBJES1XL5QFLMW0+E
I/WIf208GW1kpf9JDPeKOJy7bWwftTooqanxGHlp8lEjRnJTCEomrTo+6/gjCB6avujIbEHUjql2
647WikfhJbb8GdPSITZLzNPQWCh0QopRwpohFOguRzw4+HLyfjG9qchADoJTGXgISOUj6tPwei86
LTsUbXEvwvosjCw+Dn5zTn6Br0m8weVhw/QC/G8ZKMCDqopwTYM9yvynvNKfoMyFrbGZVVYpPQ2+
yD5Dt9wjW90VFhr4sI/Z/XIiaUpY9F2aPkyxhfNZtziXcJr9+SoemCDXtjhnrdoaZu3vUK3bUCXd
AiwfSF0k0qt5dGSkMT06P3wpKtPn5BY9+TY5mPitDQ4nc4JDAC2P5DQzL2l5k7mqOuPP0ITiAE2J
rHWPLDiv3AqJxKRzEDBRJJsDKvsq3uUOCVUxiYqAlIyFagZzMVT8ofwz7GkL8brKZTIQsIALgxNp
icVSfZoBE+CCMIGFAcEqLX3j5vcEP1T0NpiJdSgamQ5GVDZDbzxbqnrFwEUD2AVcDDl2toBQyWXa
nzrFcjNY5FYbkwHXqiN7c9LKFe3v54y8d3Tp6iE25dbt8g0I1Wnn+5umvlWaNh6ruHTXTQALVES0
Ljr1vg3r/C3W/F8K4ffCFMkVBoTN7R6My9QzblrQENxEcCgxr28eGs0oSa96g1/b7WNk2X3n7VJf
ndq6/or179L2UypoFhEThraNmctJAnjoHUtEhPIizsa1pXEUKspwXbVNemvCYDu4If6yRdT6B20Y
nb2ska50wKjjwUBzN1UfYAyD1UnTLHr4s+HHSCu0/RnvfE3AUGA9Zyly1aG1iVbQlXOxBvxnrq44
CY2at4gPJdNFJ79aDEJgdG8NKR7xB1FChsm56Dl7oThc5y2MbHeio+Mo6AH5CcpjvvQc94WNlFUq
iF/sPgKlbxY0AjVqbI8Wvz2UD2JkFcsGukk0DyTdXyR3GslmKb6ChYZDnPWYEkfvp6Uq6s+o17Rj
Px8Go0ZuFUGmPh2Xhc14wW6D8zA1yWayiBapvFpusgpO5NCbqAToTpgmR/kegQoh4RcReTmwUPAO
LnOHnR2Wv/OkpkVcg+mjJvb1R3N2lijiR5Fxw81M3FWTJBXlbLzT2bwWuQFzC7fBH81BY4guZUcj
gJDw3qr2kS7VIhVFx+82fGIU20c0ypcw2tD6+A8JSNIWB/kptOLXBERz2yX+o2YN+x4l9j600AUG
WvneC2/YN49YkMpzsBroly2VJbqt06NUJdLlEug6EQwYZbkT/5Qr5fJhxBqmN3Zde1Zs/WGIgaw6
PbU8XmwXScdz5NRb12XfT3G9a9Unaxn/MIP5yYZdmjoPox4eIi98DKlIBocbSHqsnH3DA5hUSIcq
vWXc4uYY27phkSLx1buQsF7H3JeDfCd7ykS5Ptk7OYmtU1e/2A4E/nNBlJQulnXtnKq8dbcMC78b
Mf0p6AGCt2g/dZ0aOQ0j8unq64he5lAjmU5caqVsZiVwegX3YDnoH0LnnMAR3cBReLObaeHn0Rns
DVrKaT9FHLwi/4zu7oXWNS2OHLJ7RI+ur+xPrDLhKsSdvNKTHNow44+DS/uyQZ6MdNOvtz7JKIYT
5Btw5dG6DPRoE8M/zcEGPxgNfiKd/A1ingsGFo+e24Lq5UzjDekd4Sgsq+Rqh/vKphSCeoDtsPIz
VFRwi+o/cS157xJaWbyR286pb1jhZnASrG0GLc+p+EFhYzI22/KbCYS/8MjA8uVgXHtnIvTTsr/T
GMe0oz/I2EHcWhV4VRXlMqNNdD9lAPGbltYM8WEv814p+D3E+JgZPJmc7SL87cSjtW1jj/7NfFgR
9bjhtyAOs0KD15j6U++U+pMe5VuDihlC6sB4yeGMDvwjR7uijVebqA5cFf6d7aPZM63nHrACl/jb
QSxRI3oXSeFycbQJL1M29csI/Hbqjy5pDVpzIZeWs5mfn+AfVBfhEBkY95ywxAsJ1t8EuoQvei6b
Ews3gc+VRyQblRumf/ePDKIj1OHqFMHrq2AXg0JH/w7lMKNPWVC201Rf+2b3S/T5MVNjtjcCIkL6
WK9gVOpyqZNq8TvCSJaX4MbMTNui65YbHJH6uZL0BEIk+avK0fpzjzn9DtpgVVIV3ot8Cx26vjMo
xIRKEnSRZoqxdJTPnu2a9+JBkcawb3zVPcDl6R+cRlW7xqFmbaPPNm3kNYqq6B6akzxOMnhzyCe/
/1yijlzKwOLQDtRlH6gwuXgUzHfOB8geSFEAHOgxkQ5lTQ8ow7gSBuSN6cV4Q/dsXtuEo4T+3qFq
OACQCm8x+MmboJBdDI3X7uYf9klqHYSomcZ0hMZ1JcZvp8CkRK+rX8s2Big428JFX9cb243ruztf
qtriGQz6ixbL6u7mo3fkl39LG/JO/VgzDyEA/UfP/u0XnJkZkqMfZzs7EYVtrSrTKk8orIXqW2YP
XnY27OGsTUb3mCbPo1OUd87U/WOgmZCIiikEiM2X2gR8zLDCdDO69lfe8uAvNTIFnQx/pFU9WXH+
HbuZdnLKunpyMsNGx5i6m58f+k3Jqu1PT6MZ3cEsuq+9oTc0pMt0506d+SThPTLC0DaeQwkK52iA
76Dg0IZW9mj4fIScRViV/RpGsdGKJdZ565Ja3C4xycFv+eDk30ZI7g7CxvQcSAhBWPjUSkX+cHED
iDVBHVwnP6oZoNufZjeryZlwLcvK2VWx5dwyiyHH0KkvjxP1vOlYPDSfQxJ8+JHWPVdmqKMNsG+R
I8ALQHRBP4WfBUtatp37p6cA9NzBmrV6aWmciigtEMhiKqiI1rWF0u4O8nqyFkWH37ggnd1kSnyy
TDrllugPU+Q8Bb4J+FVItEMtj/VQXeyIsXLD0HXJKx63fbOmA1Q9V41fPs4QC10/t+HYvea6l6Ok
vACeTtgO0v4w+qT66qXhHxvqJpUhUg9Rjq0S+eREJsGCOQdkIDE7IHJ36O/5RQoPPX1APEksYuMs
km7vJ7z1vClY2fu0eUmlviztSXJv+eG6U4ylLJJddK/wXiXl1kGTubMM5XcRWcD/olzc46h6Gnth
HEzCq2m6QQNqzCI40V654RMzVp42kIISDsYZua2+IqvHYs3Tie0rkxwJVratJHC6XFblti+FvI0q
yR5oQG+GssGL3c5xaoV97PAkSODkG4cm0sKdRR5G64MUT8t1Ojb3avwZpBiMPZy8PJlTKg9ly7IP
nh8BKewWzXKOqcvcAyBqtzFDEaDStDKUytMH66+3s2MbknNIcpkiZsUXbnrXsXvsqnmGmas37NBq
Lwsk0kUzWDwJkPd16y2iXLjkFdhMN0ud7cSZf1vX5TVuEKj4VfDd17pz+blkAA/sMhW7EYng2nP+
kKDOZorbdCrtX3gPKITBn8vMYRQLJugEbgc8QFtdSONYj4brH0YVynXlqp3LhgcXsG+3juJGLYRt
43kngN73ewJoF8hf1DWG47xnr8PTwimxCFDBjL5Id8TPdacJTs5KWGEB2qkYj7awwYapkLNAOUt5
PaBOpM40+zC1t35Rmr/TzFwVuK1TvdZeE30cT8wHEUFEeD1lrla6GcFpnS95iE5a+K9Vl2Y3O/Wt
e2b4gqzeNx8hC5zpxDqEEGd2Rl5/aLkNMC2NvixMd3juRnVzUFQucndu7Ew0amu7OWXEAQ5TjdQR
gKiKDY34NFoxZQELER9WdlUaui5bAvnSEgb8HLaqT8NtvtwHfeqLe8yubPXJTIsHhGXpeGnG0U7Q
sFQOkOqUeAa/RcIHjytN/2R+thvjaXwwYlU8e734EiVadRGNFzLH+oMTx/sihPecwKv0DRmdNUEQ
Z2dKjLKZ/D+cncly61qanV+louZIAxt9RNkDEmDfkxIpTRCSjoS+7/H0/qhyRNW9DqddnpxM3aOj
hgQ29l7/Wt/alVZtHeCKcouOxX4Kwhe1YcLXx75yjhtSb8CP4pmkWqAgBl9ZZjAf9iRaCc/FLVp0
qyKAYN3FGQHlroins48X+dJZw7bKITGI5wElVsJgn5mavzdxJlpJ6xqi091Y9T0ycyJDw6MhSg/k
3olZoZbEZMbzNGjrYCrMgz/UYObqpNlF4HXoVOwX0fO/D2pW4YOYaXWsnZKcQaJdqxPaPBCSIqT7
XSEM7tYjuVKFQ+WLXzy19Ujrd2OmmduhEgqjmY4BRa1JKwvI9WuiUY4RiPBj3uhKv1e8kY5ZvxRz
RTaBVyUSN2U7xus+TzK6dfgj8SLEhkwwUu0xwNotzn8r+rS8l1ZJKaJLTcblrOdgscBe0gxAU2FP
2d1CseNFl/r2rTZq+5aXb4Ip21GbrMuksMRnU5ssuqHQ8DzjZRwtuBuR6h84zXM2LMvwXK8m5vl+
oiqwMztpr8j9om0VdSPlnspIv3qdmHIvA4v3XDWtJzK4RXUqs3RnyeQNsffMxym9UbOUbTMkMjDe
LSZETaMsNm4Lug+jgm7JdCXqW5AO1baOPfyzsn/vGx1SWeCfO8IgPxYH0bL2nSyrwY9Puu78xz4H
TOqaKfrvM4H2WvEut+0mY6TuGF5KOuwZnCssH4Ox3C75ahCaDIlTHAjoF7OXO3cCTAHAMNXAgVAM
ymxhmGlwRE48hxrWt2y42QOblMqkcMOQjA29UPqJ+wrcN9HSRSi33jJNzNHNtbFe8A/8LRXN5jxq
GvNmdN4SUwPFb9wZr/4EBLE2NmpufCf2uEyHIAdwCreFk1zh9IMJDLgG2ZG0lApXppEyZEu6vTe4
RmddbYaNhGn1q2qjR1V++AFoABXQz6pdCbVx38rUXSj+aqzka6pQrdSzQZpXj8oM9UVhtsoNiAwL
oiehwU6hvWHoOW9ITQA/IkisyWjZ89izXd9HOsJVQXV3kqLVeVE0n0ifUGTA6ClVcMTZZcRcxPKg
fyZTIY72QFfm1ATqSkv9buUVRCZLeI0nbG/M+qvm8PuR8EoFALNsAe7Iok0eeh+a3rXYzwYDbSJo
V30w5UvMgeocfbW4lHZRXLTuD97Q7Gizb9jToeRSGqnvfFHwB2Om+UTFFo4SvzsJjEYnK7aaraXq
J19rL7JZKQfbS/pbH91EIIuX3w8y9VrY1Jwlvrjp7I/3hf4sJI4m+w0+y5pDDJi8NEyWtV5655rW
lfM/d0D+mu//c/LAtGTsnjrebdQ+RZWVv/oftcyu+zAkJeyN2kcihe+Doa07+L/gF4lmx4q0ATA/
gfpngtGTgBw+tMSi96EhX/p/+Vl+HaZ/+WF01dSEil5h6YLY2DMm8Z9s5CXAYLBDmJkAg6o4eWr5
DN7Znpk0S7paBOXafgYzQiUDhd36oI1HQoleMK4NO7UcSv7aBY+3fBaXFAGw1PVIevhnAvU1jfwE
gUQx52NFb1JNiwQqUO4hdVbqFnH8aR5ZkAEwaWS8mHGz56yUn4qB7vi07Pa/f0gDg7lswNrz+6Ec
fRYhpoFUmN3W8y2n7up6lXeWscUgFKyrMAi3tqmp65GGg01av+sdj84WvnPPzw+OR4uaR0qu7LfU
p3s2+wQUQUFwVAbyoxZ7ci74ZKGqqKwqnRH4p7OXpGv0LZBLnDt5h8nWM16HtoKymE9AGqZ4NbH9
AaeEl5YDPB1hGWcLvo72ppr2SjKL5zhQ3mInVGa5FVlLCJ/NPRugVtKHnh2KfqLlussppQZiemlR
qx2qk8zF712ghnDcGmrD/OEhvCF6ZTxElmRIfIo67gMmn8vvH5bGxpCUj1jk2zxIkkPuNeWObien
MaX8WjSk5//59fO/GZhNAwe4ZpqGsIRuCONv13KZhSYNTU+thkrPuVeFNICHau5+dvEkvbUG6MoO
SxDcLz4nihqo2zYLrRAoZgWRH96waGHGA6AaZpL7wIJ0yAIXnkYT7JEaEBUGB+ZB8tY+c0jvHJMw
cQQeZrxCedg15XpZw7O0Tutn5LhYEJ1FJi+Z1iuKegrIMKz/+a+sPX+lv9wxpCNtuBj4RhSbu/hv
v7JcWgD3ywYcYZt3KLpG7sQ2+f0uh8+s0OmQDRgua8FRn74HeWdmuiPXXngk4hwdQxkTXg5PaBPi
zStso74PYS5t8lKOHZ+9zlvrP8cv3SFtQUaVI6lmK+ff+YFxCKqPTvbep6wAjSsqZqJljaU1H44q
m9h7oLXyBvzk3YrljZLS/0YextsqKW5SJmjRFn3izuksvf7zl+TvUarngiZMy9ZMXhUig39LG/mF
EEHUcS1LoO1niFrfRir9UHRGD7v0HBYoOBU63Wc2oALy+a9/cwQKIRuKbXElir8uYCw9UpT7TJw9
kf0Z6oqdPVT5DpAQ5LetEcDzMLWpXeWl+P8ILa/ci/tv/40U71dejBVvQvObm/2Pj5bf+eEj/a7/
6Sftr4vb3z/hL1+0/h+/f0381vloPv7ygUs9RTOe2+9qvHxDePj3H+B/feb/61/+y/fvV7mN/zS0
LJ5B3v9zaPmSpx9Z+PGfM8u//+LfM8vC/gdhZKEyhyIQLBO5+9d/6b+faWYh/4NQFXE1ghCqLusW
Ubwsr5rgv/+rZvFXum6Yz5SEpsjPGCr39O9fqf8wiExYgAt5okPb0P9LkWVm1n9NAJlCE6TlZJJU
hq7xM/49NBfUzHM8ADfzmOOdU7dWtCLXeOSO09dlme7SWHFtH7clJdKUU3j91iqNvTfFVHmMXbmk
wYCwMGGs2opLTmoBORpOujqTSxEhHPfSiBNfL2tqqCn7SmPK6ErG6mXqma+hhQiXDXfMjMySLFqa
0nilaRoGCPGqmgq9JpkuMxj8GgWxiGlIwKqIZGMnzzgLB0Um+bVryAbIp7gG6q8Ee9zFCaPhLsc0
Y99ET1tOqtMb62ER7bFupCK5pGap7SUld9DHZGdgvyexI3e6tKdDyejQQEwT0cBjcs5xMYaHWVV1
s8hoKmXhCTeeHABB7MSV+gdsg9AvXUQs3Nb1qhhqA+ddg7G7li++GuHD9vEJGfCSWqQGRsdXe1Du
dK1ASB94gJL6sF017pS5WhGB8Z/Q1xZUhzGpTLFkRrRqpBP85ROmOMeOaSXAX4bmXEj5KgNa5VAK
dVEyMud5P2Emo36PUi5XVUlyBEblCjoP9tMizGygdXVMlrjE+xNStiPhreDI5rS1dS/IMi9Sg5pd
WjHJFGIXDbxxJ1uMf/tNgCy2G/PkpIQWxbMjcyUjOwxB9amEXDwEYP2FV2vXttJkJH6TKfHYvTXi
R8/tnPxYe45z9i6hNq5ChgQNZo6qURh698zUpgEEtjlOjH8+h7jxofgmk2vb33HF4FjvC1xZ5ttQ
qMAkRKIycW13WlXicMN9NhsL+VFCQVyFGSL6qBVEFAEsN8KiA3tQ1wDotHkv07kgUlw1g6SuZQMA
b6Pa/iIHRKNpwSqMp32Eg25pVcWHr1mcERn0rhqeW3Edf4y+X6+QBNgk06tieUgmcvtHtDGAWq3J
5mWLooPVbqcqJA8Ue29p7IzSzCMkPGgOASPsc+jAeDYbSqs9TpuddelTWps9Ivgi6UynbuRHG5oB
kBSa5ySCvI6tyx7gcccfBFVfsok3ReudwNAVBwoZr1PRzBIw23OYfBu/A22lQlCmWCZzugL6Shso
S6p/gGfCsmYrjR80AJjuKEFMdLqtwEl76YKDHXB6wgIyPEeKR549hXQgR70Q7th2D9G2ROtajYr7
8pN6W9zwsgWCXk8+ugx2hkT7zXN3T1pDA/qlGAs7nh5WWyvzyiTeUFfqXa5V1hHzJZ4CwXm/eSl4
ZQMJpPpQ4Mj1kvA09OW7VzwkZXjrZbwsfn4EYYs2NVLMmGRUW4XMUI0kVBwYm2A/pFuCFjlPHiXj
0m2PI62NC43EZRKu/PRc0ipXZeqrRxsn/sCaLCwX9oj6RQFFf6hSGj8ZGc26XFJ2lfVRR0azTENs
fBBnAFeTTMD6/1IX9ralz5SM2rSOMXdIiuotcpSXAhPqjs290eSbSYAqB/G6DWk+jCLrN6CK+jZC
XMqLOaO6Wy+BrU5oB4SQrj3YMx2n3j9RZWOsIon6kQK/PQN21jz0jXlVPo09prLgIIn+3eG2YkZk
qriaa1P/AiDFG00N4Vz3+3MP9wU6TrAowme+guzD3OsAO9sNyMJB7S5KPHWA9fBeNon8GjJFmSsk
pOfgXek1jMe93JQfhRYOEKvHWxrLg9M3bPODAINGr4R0t1OSyAkGOyCWudiqGV/QNlxAYFxQIAGQ
3SL06QfAhNADkLXpArS5pDQT+3Upf2EG0zapiqsrDW1Ho0zDITUfr9L0NjEqOGVt8kjUeD+0Ezq8
FfwxqgLcrk0w2vP1WWsn6IyMYV2RkZ33LAj6XQoQl6rHc10o4kALuFPVoO6sPrVdDTPlOaf8cgEm
K3Q0IuysiWnuRh3mLYj5gY81MhiJl1pqmrpjygsY2Wm4zE1/xKMhXwNChZFX0CxS+PKukcwzKjyp
TTFIS6msP/UqNw6x5QHG6drHxBBi7oPIo2MCzGM5KQ+1ibWlGeR3T/GrXdfekN0jZrWTYzWy78St
hocv5GdqdNIsSh+MG63jsGsYtBxBEK33VHNw3WW00+lK1p6I19Hz3W+Jr7wEpZreykwyocIVSywA
Aj22KhYUtLfsqAW6GVd1k/LoUf3Y2o3pdJMtKEvKhExXeRCL2dke1LK6xyqsbmqje+7L6WrqQbey
tR7+a32Xs8jfJArsYHMIDoZFn0CVnBXK1IgBjdOKziFmvEb0putYc3FQSSfhY4yz1H3YGRqV4dpb
H/pIvWOxIRNgL30X6pQKEzKuX1Smi3I8hAcc104iHziuFh+aSpo7ob6dLNUCEV916gKC/lBOlISS
71yR2xZlaS00tUtftCndycT1oODNoDK0ibbO8L5sBuPLCwYYxmxRVmMTUxtTDUCeKhmUGtU+l4b7
fCVVCJpNO67R4vVFZZbZRRZBDufVGN5NIojtQJtuOXUfvjlocx0e4160Hk2pytO7VFuVE1VB+8gr
/YwKqW9zWVNc9iWHLvOje0bFAsBONyPTstM0NdoHKlVfynC3EwyqVrxheFY+6hHQFdONVREghjWq
GpxKOdgXwKqPGIrh3jU6gvjzwzrFrJVI+D7rXM73zbP6G/MLXrY8Cpy+SPH7eGrhWgaLlt359rYH
8LTkqf9mP6V/CAj97vf/abnqyrrK2ycTDiQVymtleUJbZpkf7wPzc3iCEuIG6i1uBjd+DgNDAeIk
kwJ5gYpGUjsqOxKlPCng4Sxo4+FDWm+YvZQWTtZgQ0U2/rYJktfMy3ttQSmLtkf0k0Ohk4PCtCOl
6Rv7Su9M+Liuw3CuFvVxqhttjfVljCX/0Gl5vqITnm445MwFJvmVgTbN2N7OoXBicOwkXE5JWz5H
IXgW2eaty8leChuesaHa97J6dneYy0jDdqKNCoIuNDAvvzZDRqG3WGRS8pKyas1ClYbWUgh5LrBx
a8rTqM68X5j6AyjK0fM1GhC17q00HoplnERJbJ5xvopI6D0TB1rNiS/WjVvrD8yCkgY3hWWgkR9t
/X2QSkZHpZspGQiB0WFEDhwOMp02myo2s3SpKKzmJluzAjh/BEvT86mjwuaDPUlhvKw0OIHJsTzh
8Au7IQeTWeWd0T03o658y9ilF1E5rexUNItU9eDUhABWzFuffQQ4GHrL37ekBoj/dbuujDejlWzY
yO082g0KYDMpQ/6k7VdpCT+4rFc6azuu0RXZ2GUlPdrAWNWQ8rIJR1QsMTbVoZSVAIfJCHVBszcl
EK4jsHyWIn4zoztxK2LzSYjWjdMEcDvP7GXLZngKvowSNYfYlM48pHoWqTWJozCE6hniwz+cB7Rm
PqmqkLUL+4S1nzRNR/okmxtD7sgwS8Me1MyGoqWVIrWOINT/XDi1TLgAl3lxwFnCVJo3Ye5oxrCS
niBR5N0YtBjrkYMreFbgB6zpbm7BphqtJYNZQ9SPUMJCWwtmolFR2eovffiKaFDQKUDq2LVP7DRk
25+RS6da6GSQ4onKWc1+rIq4AntCdANDIdJXKTnGZwDWFt0eRvgsVyjlKqY5/evvgzinNucND8aP
26PXK0aDO5IYc52/mLAf2NjGKzl/GTOy+lSaTQ0USOF2Orw5iYqSkQEZ05adrwMTjnPKwXklCaBp
AtGSbFnEUKfENFdWSJem/WoM4J0j9RwloeSC5MHOQizQaKdlkqY5lZQ0ezFcmNe6veFNJPtMPY7G
HlD+KvkWlRwcNCZlrfjTqDI3wiMToxNT4KCLFkOVwhqtzgyiIFIF05l5Zpsz7+fGHCfaj/3OGdjb
TFQ1lcoyaPOloUMRGkTgdkKfVw1ATBptAy3yVqqgZPO548ZWwcscDxuFQ4NkN9TVttStpSR6dXqE
ScoG0JgDvNj2iIXXYm9VxuPObACkB/eqta9Cm84mRir4nBgGIdq0pbUPyaoHR91k3FkaEPxZX9c4
Ol4mfNozjSriWVmLa8BBEROhOYv08YLq/2l7qLJebMGRHDx+TStFoSJ4WUC6DKYBMymmJCYMxVnu
x/eeZNas0JKz1KQXzCCYxYLy1RjZcLXsjrFNpx1seqYDRClrsiESZfS+Relf3B4TmWElmamxFR+R
Xu0hhz6ifO7zPMG8pwZuW4oHdSLWA9zIc0WYMBLiWldGnGKSSN6LUn4IKWWUi+WY3uIG8O7A+J5r
2iJ9nIO05DsfU5JMWSH6Oe6FcK4RKwoxHkCEBoCRpT8c9rjYuA2joRHLxFO/vKo0lpSq/qlqY2k8
LzNcEgAtbB5fpIjpJo4D2ua8Fz+0CbgZxWeT1s16CNKfoCRBD+eLBFCpcDKT3QgRd61JujGnZJrF
xMh3oknZoY3Z61BL6obyRidWilXQ6NJ5jG0GxxLz+4ipJhI1P6Mhgmo2jLpYkSzmVmSFF92JTiRy
CEXmIKLGbpnGGYB2k3Repi8Ghinc4fM0oTonHqDts4VE/TDiC2UbjtkMaPaedo7D+JyaLDOlmS+y
DIiwlwkOHMBGA0YpbBEPAMQsSm8aMhLUNHqGdlR6JLlUT6UF7MhmjgmaaFYwjA6xQ07FOiyZstwM
eXYMuCmb6EEv1jwjzUZgGlCWz1S94t6K1btNl4/HhNfymL0HBNnW1K3zm9Lcwd2gfATNoQ23Vo8L
wJ34e7u4DpzJe5uxNN1nhXaM/WteXAZzUxlQc2OOruF3XX4M4x9/OBOcqdrTOGzi8dFl6/IlH86e
tVPsRU29g2Fca5oZBv+9mn6ESWC8oas3NUmu+EBsOVdIW5/TSmFUc9LzTs7jMuzfIlJL1VFqPpLx
2NXJjLkg1Zy3qB05Ba8w4vMrBvFFT99zgwdhCyb/sBD+o5vuQbtu8PInDym8IU9w5ofdS+u3hBe6
9C4jazZILr4znmOaV0T6HTy9m5xCf3uF8psf31Pv2mLHrvDPqD0tK/YjsvZ6vrLC19j78aQvH35B
L+492o1Janfg6cOtAvh4XfXLcnLVcZHgea2HTyxhs4zXOy/v+rCR+nMRuQUhcc21m41uMbV7aNk9
MS972JvYLUNtC79A9WhSyWy89uAg+tfnNiXAJA8RCOfsKjBXJkND3YrJmR/GydX9bQoHXu4vCXkg
P3qEQp51AGVJQM+afiEr1BLva4k1lGf6CuroFN1CKriIJ7S9NlvIcM4kusI69SOFxg/0aG73P528
qwYKau31YFyUssYqgWbkfZTqplUXPN6Hctnpm1qP8VwQ5CgwOhdLX8HNz2RWt2dSe3rGbtBf8CVu
2vHdbz+quuThhbFZOVv2IS5fR5X72GICYm39cM+wzmp3dfMnFEeq52l0AtZBfq+aEzmtWGKybUfa
SBs4SRQWPaAfjQ6twv7Edz0ThAJ7gwLdRxm9DIhKz5v5LVAutQV/VgEOEYazcDzr2ipjZ4QuAg+Y
4si3xN95yacXnlL2SDlghaL8NAc3y5aeuiNIO4kH6VnwtYexWGdYVJifMJQu6k85JVLravEBbIHi
nb14RK5nHK4xQJvjj2Z1RC5SpZNf6+sCJiiVIYPYSPoWRHTds3BBWyCmvYXr5MVL1k8Dalo0U/ce
6226bDk7TOaD/vSIba+2zP1vHZlHln4koBGpcWrVbZEtIAPa2h9F+xMxpOc8i7V0GTHypB68W4TS
yus3ZvcnjQ+iaNd+a50BTThVdY1bUCpYafUAJ/29ly5F/2NY3sbrMc23x9q/cjQv45AMbjjj4Gqx
UfE0iQ4ncEzle6euRXNkuK9i1ZVwoqUpG0D9Qw43A6hmX5LpAbLmhb20Ika0NJtixvdDWmfzEy7M
ud4CD8uVpda98Dmpf1SGk95uMKfzZLcJ7bf5axuueWR7PVIkTzI9xHnF72iXBG7ZWHXyofdvdvqC
SY3vIdsH0yTs825SoSOxzVOQEKzsS5RXJVqG6Tlnyz5YJzO/1CqOGo1GBM/BQ2OX8SqLu1VZ3KFn
cpP5OQd4RrM3Qc+p9BMM33azlYQj1cSdUACcZjx5wV1SL5l2+T0Gto6R/NT2aWSfGZ707lwVu8He
wbewpVd5ZK/+XZpnRTs17XocV4M6tymyh1gTnBPg0IH3kpT7rN5I6NZb03iJx2OckPl1aZWmf0GH
1asStQDw7BmbYnr48XkSBy899NEGBbXPtoLzX5HWRElZwnZy/2b4POZWBEH79KMT9D/RCoINX2RO
DyU9WfAqswDS2zjjW1sYOAfcB6oVzDJtp1DQWPFv11hK6IuRYsy8l0pIRKNcg97IIvxoy1MKC5iX
T1POebokkN7s7WAHUcZ+lhWf4vLQtKRSznJ7wctmUf3LRHgkw7Dr+pMUvjWMOKKvqKzYwpw19TQW
57uONuSzDiuLwZtTc174b213ZqEZ02NiHbrokYbbabyU2r0udlK+7hvgj/N+AgT+YvS7nIdYhzSV
fpv+ZbSvrDFpuknFXgm2jXfWio9cJ+oF5PG5vPo2mzzCK8hOVCFeC8m/ZrzadfkHvsZzQbadIOdI
KN+t9hNzG61o38a0TripocJLFNhlc3aknn6AEF4YRFadZ1cihAyKvPwlGsV8aphTrMcIoMtnpkCo
dfjp7erqu6T8tJgY8Sts0AWvFKB+rz2mg0X9TeKmNEtl43fv31v/iM81VdZEzlDz4T+LJbIlfTgc
/HgZU4hMHVJHBtqo45eKIPXlC43VYSn7RJ6XRQjldKeoF5tUvyq9hxhW2TRLEcr3cG/jDYFVo/wq
h5epviUhfazHOuLUEz/FpVmv61CYWG56GlPGP7iO5exL829hem+CdgZljXaawfHKA/cIMnxOGWrt
jGS2hiPgNSA3McnlPQ9ltV9w/QDod3sfBIO/5VWHE69WeOFeFM74mf3RNhc8T5gK4wBS7IXnF69M
QzN7euVdATA/F8pKCzZWhw9s+wwThV+9wp4H3c4eP5sCHjnPZ56bY/liDeenq5vdOL8Sb8GUu2N3
TcA6SATXtX3qb7Rx45Ee7j9THjlcv9RA9D8RBsgJAo3HaWw1Sndd/VZ8MnEbipiKyjUJ0SkLs/nR
ObEqzaGJb4NKwj17TNuqvrb2q2a6OWGWoifBNmL7PnLT+elKtVaevM7Hj85aJWIHuzq2Fu30ycx6
kL4S62jae83Y8k1px6NcnitcH7/IS/LKAhDxMgK9R7/gMQZHT+KLXkm0oqixY4fAyfWqIvtVtOi+
eSOWaWWDNZnlNLE/p/gl0nfR8+Y2l5mxxLpDwge9g//QLQao/TR3hXgLeLzG2ZX9hip/9sMmwVbL
BSEvLSrT4kCed/QzlOFL4dKcrE1kkcYVHwoKDmjt4qC6831kf4uAILd6TH9USGEFXY8r3Nhjt680
oitXKTXmBpJslRgubXxzDPwuO3AAhjubcCg5aj6P98uEKGh2p5p8RUStZLeOiU0Mrmx9GJXEOOtq
ejuO5nG0nNg49/PEpL1xVpr8WADO2/Srk156cnZKcU4DQnYLm7hUDzlKTy/94FbKTkPlUZa9vC8H
akyk+0gjCm8L9NyoWPH0i7pTWzAbGuSFWW7AL2O17/sXylyM+ktOVk2zhkll+HOGIMhpGCR7qJYy
j53wWzfJvJCiNpYMB7mKVe+W5Cv6ajnfJvIyrNiH8ECUssVQ/0wB5fW4dmlZ5GAYsK7lLs3dge6q
9aOLXliK44zUlke52741HW5ZQeuGghmG8CHNbuvWG1Yt+zdEtBbHPudZcp9Lb1p7096yDswWzXpV
cYnLl5quaLMDgCU77fIpOBM5X/K1snJvN4wWjUdJPFjsAxhXxtFMyPCtSSHGsZtC0/doEcj27bAf
4rfKNGeBtpI7Ioousv0sjE6R+hKBhXCqcStvrGUETSJhob8W+mca3o3qkucnGWwHFF7ZVa1NPqz5
QehGHM2tqV8mdgoCSRun2cKkBK5NHKu7tdKq1g+MH2YNZ5AJsSqK3vr4FNXXXCz4lpzMMMdvO4mA
r6O2S437AOq0f1HNjxq0SYqXZwH20xXpOqNjhK4hFXmBIo2eugpO9P10HIZ7mlxF+6Gr4BXeG6aC
MdyFFuAWFV7BqTJ2db1LhCN+1OkaGa8yNYZCRr6Jfkp5Tu+Gp92M8jSElyR58YqD1ezyihKYWYmb
nlwF4JWd1VzC6dhp3/SgQKYPys3YuYZy1ZQ/UXQN2721xocRLXH8OfR+27OS44UzBvtm5xkkad8K
iTjAzpP3CXyFaVnRH9b/4HNl3sRKTQWpLc9RvobUHdh34WYKP1xSnXAkl8mrUlC3MWvCRTG8cnQT
0GHIu9I8kYUo0xJfFpA/udHXgf/p1Ttw/zmHprkmP8jF8xkOYg/jQUD5+IAPoX3IOZ6FysZnHGvf
m2hnVw4Nh5F+tPpuxnCEAOPDLihGeAzpDi8qsNskOaeawq38ZbJChtJrkz9UaWLf+l6qS65z4IZV
diyjhy/tGioM2/hHtff4S2n769oNWoVHaSkRPuPoP9V5HxcwKe2A+LHO70WYQeU8tUqGRdIvRbvz
0IWn99bkNWL1pEVXlU+WsgelJBXr5/6rVpeYjzmqoOtPR4hYfM3O6aj79MgaPFFzzCcWRrOohz1b
d/06MgtR4Mx1AIE4SOHqt0u30lBc23srvYZKMRswJVFYNhu9b0y+iHo3XvC0vwmf25CWMweQwkwr
8a9xMi6+Bzhl9ELOE+UkBJ7Lfa7d+nzpg4TWsJVu44033PQnvlAGqnOuQS4zyfONg5y+2gbFfOEm
aa6W/5My4MkiErj924h4HPWnWD+0xO/TWgeFCZ0tARYVoR/l2NqDWZIc42zDuN3fIu3CQYDo89YE
3vxdD19GjsZi6dvzkh6nZltaO1hlsyeWSeXZQdCW5R3hgtzw9GD9R8FefuZzplGjW8/z+HmZ8Mim
3AEozR+PIsGIlp1ebKZyL7Ec+acg3/Nmaf5qouEzuEkZg9aOx8x3SycE1x1iwTFwOF53Lt2OZFcd
YokJe+LEZf0d5581gmi3YOgf3QtzpXob47mjpRzOfkkphKLJGpQKubwSY9Ur+5E8vxT6Xg63jfSY
oYszdN8/hetNJF9Mosxo0cQU/nBQxYh9Tnu24MGPzENgyCs36bOd3aHbGhSV7HiKgtqcwMXUh0x+
sWEtuPY8ZaQqxyc8vsgxxAgXykJ25fLLR2NisDHH6juLu4+updEqQYxH4myGe+bt9eGqF286ie0W
9YjTV3RK2ze/G91U+lOHuMNIkJvjjkHe89KpQqc3t4mJwidOzxMQCbuAvFBoP54gohy8UUyDie3Y
5UaN3uTkZPWu6D917zO0ZETgzMGXNcNmv+wMZh/RxczeRXnonE9gW5XuckIeHqVHUH9pGrtx2Cn5
i0BYqcGyrK0XWdoBwQMQyhaanWihrSfrRst7nn9UOs00xH8PknEEqjOrFQhzq9AnhoByTdKRb6B7
dNuA9Ch5fVeNsRHduWh+ovpHNQEA2MgRKdFEZtUVx41sOwX3nJhh/2fkrah5AstwZ3w3rj5qsS6Y
LAy8FCtFebWmtwkBjF2Eo+goxumbZK7hQfnJveA6yAU0DDqkwB/8bqAZDyKF2dnm2f+CLqZpFET7
uQt1H7s3ccjxxt0B+LKJsWqr3PXcIs9J1J8EPdr2Nkpxa6YFN0/AJsY8JQb19MF1NO+Svc5nn2Cl
Umhu5k0PXwlhx8Ym1/asb4n6GtSEW96LitP+VjdWVsmZZ2VZb4R05kHrVKyfioeogUwnrpbE4Vs+
y+Sk7dVEjzntu08yhYZ6Q5EC6yibSO8IHI4434olK+M5GlI7kzU9S9GJya7gGQATB8KLeDG1d31M
Vryk8rApio3OjqNz4KJyU4XEfzNrRYbESO6Ia6N+U6ZdVWygpD3bWBuGFx2ddrkDLxBFkvtV+UI7
GRY1XE4cUa3b5xtfpruFSuxkYTDEZ1vJSq/f1Grfe+j9BT+tcFggVGlR/sjRpqIDgLF8uTSTz076
HoF8acPFJ7RnMhNQadcS9HoBWNDGd52HSnFQ/WVVrNi+IgVFJXzBalnVSNAM6vAMc3IoxdETS/N/
snQeu61bWxh+IgLsZSo29eqqCWG5kBR7L0+fjwcZXCBIcnNsidx7rb9qv43yKWa3vD6kz9diIhGH
+9HRh+86ebRB6sbRif1R51WobU12iNmPVuLrs1ozlgrWuqGLNbgM2bqJPqhcCHUven5ZmMXLyJcG
72SSDZ8iln+JMfTGyHM/lvfegnTkqDqwaDd/uu4kk23pbhjsOhKT8nw/1m5PKkbopzJuBAgdmGv5
mfl1t5V6H1xOBIMMsG8Q/uzNhLV3m6C4mPprIe4o8FQd4VpBtTd35Wk4Uap6EseSsOL34hm0toWx
q6KDForrzKDMW/nM01fRTYCQ1Z06vSxSqX+RUsshTlAkNSG1uRWHA4ATFNEu5xxJ8nce7AajTsme
11rrPn2N5puV3EmB06tdo5z+3kTz88nVoiyYaHtWR3es1zWLclYBzQN90eSlvlWT4glpYAsBqOR8
T42HZiT4wC66dW4rQMb+NgTuk012w9PZWPtxfIuWdNMMB+B4UcPfDhHYQLycgi644w/hRcUMBct9
Mvg449U50hiqJ47C9iYzp9TmdZxvszc7avWNoY0qNY9AGG+wnGHFhIS1yIhw8Rjo6+kXqqFVZMlc
CTBho/JDVE8obbLSV9R9pXuoEjG+pExhQRXYLaH+KXUd4wqMF1IhdhHSsyM3TyQsDGsJdneb0l6+
d3d0ntXFkH/IlbBHYkTsDjwAFVH/ki4vN9RCS9m1gHeIAF3SZaRzOd1C0R3cRyWuib8FkAfZ72pk
cOz+sqdQTvFcDwrxdTbJj/m5Y+8XH8Lw1meHdAEB9BQx3ItEdn7Ec2rDFTtqZHLhaNzSRCFGFPeO
93hEb1hCOzzfLZuMf/m0/DoJGwhpOqg6Mv0oEeULguiIxq6RDs1yoZO3I+PltAiVbFyE1fsi2zZf
fX0ouw8+Kr0Hx1e3MrkJlnlNSxoV13BixPLxdthx23oKAc2E9WXThxrtEG0JrEH88b3IWr3SB5Jo
f2bh1tUnU/vSEjeefkPqrIb5R/VI/OiumfXIhC+jrvn32TVsvrFpQ1Rju1M3ek8uH5+oBX7Ntu1q
wWZwpZUQAFv3IF/qnzTekuE1BL61zA0z1iRf+Biq1LUwrrKm92ttwfKlL4FHIk8ruy1vCkRM4uIo
95c0j43iPdlAKAfBw/S0iwYX94avzIivYXVs5IMYfkACDPEatLVd0lqIPtmF7AZ9vVNzL7OpIGNb
XQcbJkYWdi5GkduEVPLxGSwmZ5tyVRSxtzF8hAFEdQV/KxxVEqXj9jXCXGXFRAOknd0ASVfZuUd8
RocVRYFsP2SCATLHoWC3jOl6/1q5JAfQE+IXa7XYlv6A7MUfrIsyvVDYuNJqHALSVQS8SEn7pK9H
GXwyxED3SvmILBYEhEYY5F2fmG0I5PK57xXbpJejcMjhg6CGM6WP5ckOvg6Eval9WB21dSR5v6jl
OZrel9OnT17lYqf6gytmfmx8EMe0GhOTaL2EJ6BCFPsyeqDh1aV0VNAqn+QPUn/92AvIyN3qgUAU
BneI8akj1jfoOWIs18iLYkZFrbYZDPb01bO3obXrkyW7eblJEjD2azG+qMIfMaFB8KZMe0Xf6h1S
yb+pPUjFtx7fFWkCOABGeU/TP+yvNJD85jgLzkAOAHCWdmCnZMYIRzCqz5jmc4XDrv9FBrqK7Bg5
sA+dwU9euMTBPy8WCAudM27ZRZilVbLO/0COmPUF9TSIaO5WS0P4dnZg3OND55J0W55F+DnJb0WS
FdakZ9kduE5OtqQdQoKOrMp58B02v+L4WomnSbmMmeCSyQjS27BaFjBbZ01/JPxVpu0AOOxh2Nfw
mw0LL+oWB3gU6M62SF9ZZ5+FcKDkVE29lGi/mnDsZ/lXk/bUh16Xf9T5VRs/5voUtJ6JDEGRfmTE
TkK1BhLOOdif7aZRXyqqKqPiIiITjKB9CM7dCUbtczI6JG5MdoSmFCBgrxZnbmTaLFmHTiYj8iby
S0JdOpESdPiY3mKkzw9xsaacbSwOhNpyIKOdCAlPKm8mpRde5IeYtJ3YG36s39ElEQJPEjEnCsbv
pvugqSBALTX4Yn7ulW+RAL+Z9qA4P8uZyynafZlcYT3Qfy0TkVOTmNTITgNANgsPqftojSsTb80y
Erm0k7CEgmhcBcGJJE8y33S2eqVnlNJ8hS+wLfeJ7iu2CK9NmJrDC0J2VtV8BOUL+c7FWWdQoW1A
Kkh+HhbAOLHroSG28TfWDmG8QRjPEyEhO+12aH5XmXG2UDHzpPY3jlq6vB3JOpm8tMEaagak/fzM
rx3eRdOyU9Ul60Lij09vJSx8AxmnfkIBIb0hrJxzjCxrqskVzqp4Uwpk8dFvt2JfaQ+5stFpNHAs
DMeegH3SFHK2iDzgLGFsGAXaj8Xb6DQrXPVPNGd+tMnyDXiK3+CSbHaYw1rlW60fi9JMRLXUddxG
dOCKI02mMJ4mx074rmNRWn5wCfRkWLBfOL+IXMdymZ+zzjEoBW3ZdUOuGgFd4XMJZKrrbZXPrkx+
SBO+ZNK9SSQPpBEdxloyHikJycM1Kfel6qvFvcTGpI7HTnWDeF9Zh2FAE3RdABMxszZtxmqN61Ou
XuvsI8sXAMera69nWcreO+OnM77L/iHKTi8fUDnaOIgah8rp1OFTBMVxKFcjqtF/OqbTJQStIN7Q
eQR4bONvNXrLusv1vX9eVBwJiS85scuog0vV1ZNtSvVOhtVtYJSmOrUwb61CB4GxZunJCN4+msB7
ObcdrRsrRYltLHqsnN8JLC/qLA5csut6vgQNVzBXQZ3xN3FNg/Wopo0u2kfYCm2EHIHzt7Pj5Rsy
MJvSWHCqytadoFMkeO5SuuUx2PpWg2uv14SlhNkRvgOwumdZ4A9d+qxXkHX4qKFwBKIEPuKrQYHB
APzRuKKN/nsVAjoSFBBfDIaLoB8cGQNDzLQnxr7VejJXITqIYZ+pmGvTM8Fg/exHBg5MXrlj4CmQ
IHv5s2JGjNA+Gujo08cS08Px/nS4DnzJ+gQpgDh/CdJvcYz3I1b/Kb8K7Rnky45DIpUmqG+GW65J
8zJONAFg6ehWky1JP3r79vQ5fdtjXZHNjKxlpRIsn3hlCo6rPaoQs7DNtBU8KmE3tyfJesszdiaZ
Q0PcBUQlNuWtClRwlSU4xo5AH0SvrP0UYchzYCAhzAKjZtniWlM+UuPXaEADxXPLFo5FmPJjEOPs
AeC8et6JBkF8sTJ4NerckYY13rUGwbY1a36BsL6mKijjXI34oWr+p4OjTxO/mqpy2dtE+hbBnxoq
qO/Xg3XopoUV42DJOkKNURmbPokQxINiYZx9Va9Q4yj24AOtLThP9Pv/BSO/oQl6bnQ/HW7/LlTI
xpyqmO+S56wYv5WSzHtpa+a70tqEPMTdX6TewxVUx4kVfSnX8fmhq0O2OlnIpOrwSzJekUKiWSMw
JOQLLtZhlfMB0dncEd7MHi8Ld+25NSyb34cNrL8RW+XEKRdAfCVqIJlPFDBAPH9k6S84tiMg14An
h9Yn61k9Kf1FOovMEaBf6BNJ7fVCxc+WyFQ+1bD4Y4sdIRqWC2UA07apTULSwNuA2zt7WivqJAxR
537dkEKFwJUsZ3TNWNfCX5MMPZugOzDOaTeyd/M0FTy4DF29kTnZ6j794+pQ1iRwtWTZbWaQMiFt
XYEE3hQvUPswoMEjO3Qtc7tINFOEWaMB5+aNTgjSSjBo/ya15SlOLNInyKoqvobyHXULXaBEmKFy
5RrUnI7eaGK/YIfWEdeMXoKa4rJBnO4IBusvaORMYGT40cmXeLpXxY+MfaUb77r4UmNTAtE3HL0+
MrUF+TWGJ+0RBSzgm06oY85mJ+ZfoUBDDcrjeK9j183+eulzQnGchYGN0AzQ+q/hEchsWlGre8gK
A5wlix+EPrravEPBijxR4RNGwA9oR5KOLZJLPYDJpP279jNV7zKp0E22GcgCPw7lm64gU2uIuC1/
sCjVlq9FMPuHAfUJ33XVeVAeoeSo2WdpHmNfdQzjZVybm0C9CfmHHG/nVkfS25CkB4WnIZG6jpzL
rEIFHhhgeDvmve8u+DUXRFiOkaty52jhm0yTuxB999mXAQFBT5EjpNkqLV74pDiRF8SNcF9jG08H
WXsh+1EpT+l0W/7TlnA3QRhy5ECjSXE7B58QXa3y6UwsdRJhtLhJ9Stbgoq7eAmF3aGO1KUPFXod
ijQJ/8b48wFTS7+ZhzSPZSOjAEkTNy0SEA2EKO0oOafLz0EiXCuBq3BEoTAo2nsdANBBHRXRLR7c
WV6TQWsteMcEHTwmXg6CRb4KTqxXI39jF1hlT5e8yXGd0HPlI2qHl2IkJuDVrrCkIGlGtuqL23wz
QMdbVAJfrcigPoEEhOirQ9V4b2CoSfSyU+WnQyFmRPeZTXzqZ4bI9/kD8rBJ3iW+X4xGCLTTiAVn
JwjEbhYeBoEZGXmcFqeC6oG6OfbjY2KdpsmH/UjhJ3W5DKMD7QPIQGGicjhLqIWJIMmeqOUd/69+
/O6RnCyLUFoKILngy/p5ubq1/nhHHqfCkCfDI6nfwuLciCeWbzX5iQgPFp9v0Xxl15eiz7GmO5Ab
E/iCyC84SXpaVtiAVm3QwMKRLIXWfk0LB2zdlh0OLluIvIRLvOFI4G6tegJbh2+t7p3lZwFgRb8m
AVt2p2WuJ60Fh87CCXXhoUDMSyMnkSbXUKYFLF5JnMz9KwxbPe8x+6GAFdYP4EqNiYA3cVCpkBlo
gll6FWBeIhHNmWtSl2MiePWF5iiVnOgX1SQsgxbFvP0ynZ48oRU/o8+bKAE+R9orXLxIdWjJoJkd
KQGqJpEkx89g3OY0FSmHdjoFzIrNhyieReGUs/zlxMWm285BwWydepuqlPIid+tgVuyi2rRAPLC5
q2ftN/yW8B8L1uQSpwJLmuE2wt1EJLQh/8nZrSZw67MSriijSGuE6b0mbcZx+UIBt458GcoBuIOm
0qo60t6jQjsVxEwjuZcJE1dE5pCZzqLbcj6qmb/sdhHpQA6WnXhXPs+G6qSTbxQk7FVM8vVOqDZV
5svJGs8Kg1BF6g4ZfxS2L++dNAL/vBs6SW03A8lqksh2EL8p5mcXKysDSPIcmm7qQCOGNgTRMkOh
OxuTe4JKxRm9Kt6ky4v1IcVHAgLcanY6nGV27PWKZ5n7UHoI0U8r32KD9Ybkt7uAUY6MYRAFExlR
AOaLmiEE2qs+IwQ8HBEh6eV3ks86IAxHs7zC70r4LK/JT7SfkeACxr1wGNgllqcMLRaYh5uWvCWb
AqSk3Anpvu59I/MSGOSk/mEL5Il/Wjzu8TcusSjyOuskaYjgqKphNCmupubTkUAfGfCHyJjtYJ21
VOJu1pMVeYP6PkAwERf2fHmO+3a8Fvo60/cgR/BMpGnxRM3WBjMOzSKzp8uXJ39/JitV7yhJT9aJ
ysb+3LfNupvt0Ztcfhb09o3Lt83naW5GayM8SqDscdv2b0zxKG5WZH8tg3CCh13l7LCmFAyYAX6S
bd3MiHcG5+F8gI8VPFhpbCV8BSOWNHN56nMWoJ7RpX1iAbVDQm20ncUBouGa+sJXhhF322Wo6QRg
DXMgnBl9ojdKoNvzH9GgcP+xda15vWo6Yi1GsCflFvGRH/Hp9evn+NtcKLZhSFdttm3S6J7WoudI
Rpdk98mYgBB5mavtDLvCNgbFhM7qNlNcCCZqAOlL2YGJAauhH+cGTwMiVgiugfXShYt57iXhHlSP
Sf+cSp1Vp3ONQF61DWAbIpq3hImvjP4F3CNPYIucQYcwYa5EaTfx+E7auFYrddX3P4aItWnP4Yr1
hhe3X+ubXvMr5pOV7k/EyN+siQ0gP+rxZoJ9lT5T5jNoa4XNg8pcVOH3VDhFssI16EXZHtOYIr8m
LEPzVel/CMf0NZI6F6Q43Y0AEQMaTCVG2l6x3TdAzHz/iOyi5F4roG7WYaLMK6SqI8avNfbv5E3R
uYiCaVzcZqsi/iZGDJyVaAnHcvXnrmGIgKJb9opyZv5hIEkJ/unhswk3b7ZZcbbqj2XgKn844tr4
82mwZJvsfjmv/ALDjw6nMLTGOJA9VLKOwJSHT4RlFUYIXj3WO9REYnNvli/F8B9x4nMPoehyNW2D
hKfF5zZum4AwWobZOjg/BUiLFUHmWHgeavCLQAIXpQGNeUQJvlzgC2RtPwxYErF6rv4haM2+1h81
KayV/KkkkOMb6K6hv/IYdKk/3fPu1mRHEWnqUFBcTBI9Gv6GgxNiigAO8B47cKJoL9tU9TyvC3FE
GxhBSqDM54KyEVJH2LtQXz1kojBTW9YXJQ7doVVX+U3C5choFpce8hcRIYQVKOiWQLqXY66hQRta
DZRz8T87vMyStrbMn1jcRvklaO8TbPsS+bq8JxRyMzLWFSFi6TeFMpC/yI1vBPZ6E9+jB1oxrdAP
KLQmla4Wn3Mbu+zsDPIrjUJyBrO2HKczCFDbLMIQNvapvccwHkS/zNuF8C6Ct5IHQphQT5Xwqvzu
vDao6NwR1AcOIeq25IVWBV+VQ7uJapxH1D0aP9Pw0qEfsd54YRsis4N1pVzj8gWUChuQIXCApVhR
z/n4InP0Re2rqX59TUDVka2qb9ix7VD567wBVJY6UOUYrr4rltSGDtlpaGwYpEJzmksaLVpkUQL9
UyFHX8Pu3iIl0Uc+UMTnFr9OSmx+GXxD48/9uc4O9OKlzV+e/3QBaVclcvvuYVqElPoq85vUqHb7
lXMGbxTeivcYyT3m0F8JEqokNtYwQVd4HXi8hA/OnIro9W5N4QbdSVX7+xy2Q3FkqVT2zArcrT8K
/VWkWC+3H9W8p1G8Lex/vBarEJYB1HC4QGCKVmUTKkUZROYONSJDbZtwkqj8c5eHindoEWsAMpHJ
tO70Dy38yiAGCfzmdwRQwP0LhUJezr0iLXXJ0kwVV+i3nHmqfqRFD4z7tGgbyATh8nqzJKLlXVbx
HiKPW2XuMSXx5/NGeJlPE5LsxSwTYKUxXQbxYqgAZFTAc9YMp4A+Ur3TLGQOwd2U/uacfcxHw7Ga
wwMqNBCXzP5uVX9ct+uBIrh5n+C1HtJjHy0DSB6jivxoqk0i+AlHku5gFGftr25LXGp2WVgXIQfg
NJFswfu8owqoymOFR7DqvwDcaJBp4ncAteHJvql6iKl4m80S7mvwl0P+SVTzIrtXSP5TAMrzTT45
Qn7O501LqDbfofybtgF/a4Im0Vdtfo7FHWndK/1zqQ/t2x1TG+2sheRENRWIFFPWSPjD1GRVvfCh
jc995XKbTusFtQm6NyprkawvhImHWCGiPDnCzgSZEGIXROHELRQae4sAXxaG+D1Bojvc9Aluz2EN
aHqWpwDdIoTd4vQ7cinPyLiE+oXo4IlVLGAvc/ppXSOlkS+K5OsdsimmD6auZfZDXT64QriHDl1O
ffSudUYrARhQfy3nnZHsG5HljuFwOvblAf2KA6wswu4CNwnpg4QJXFvvS/eD6eHI0rUSCeAN7TDA
v4xNKO0+9D+Z5Kt005q+CN84E7zocO9JuMbz9RMJuIHHmYo9WyGB053toTwQdt3QJs0jxtWHuUkz
/haXhEDnMj8/20YDD57H6HMiKDvznMqPyLzwSI7yhswG34QaU8n4oMABFOPdcInsGAjCxNcLOZpc
lvOUi6tHrDD8ReVG5phi0esdgSdJXB0kyOEGbqZUfgTry6zf6Npj96MXus/XrRTbWvu1pPUAH0ds
vFrx23kEfQSc96MN9IFKPwBGxBbQBybHu4lV7Rv/pQ+7yHoyudxr3X7RxXWZryBv6OP60NBrhixC
WtEMRAD/fYHsu+eLzp8a9KjHrxz9S6db6xbg0wPYJ0aFhYEQrxG1IJncewk9VFQ68RPMhg0Clx9F
C8Um+JqWbzTtROsP3iCkPeairvuBY+QMNrSNzn8xBzIUxxKlAJes8Woh5op8EtXqdPeMf0PrIkvT
6ot0CnKLrbU+74LmEHyzX3Tfobgj4K7wCbPXAPNmzjrs9AQVAqPSlEnhakndyaZmyGNiHBLRWaIW
MO0Bcv+D/cBS2LXabssKtyKQYFlWG5SkVvnSFL/TWy2fi8obIC95FiRXJwZ8Pmho/ZuPGtWm/GbY
7HjpFRSjDtAdfWWHqfjKncjTFAj9xMGaOSYXDQF58G2RWjhAhsKJ4fLg1P41hQ2jsszX9EwRqggm
2zGEqMBaz3yW7J7I2xmYmQvMf2OVJp4Rq51qnjCBpDnkvT1Pxaup1GezPUznxEfVqW4av/CBUbj2
sbocmBkCCWt8ZEPw9FXP9/ZGDgJhEnd+N5GoQkL1TU8DLyyIsGDZjr6i7tFK93/otPXaIlojXWQV
oJnDLMLDXcXnyLNsebD25Fpwfl103ulcOi6djQ6jxlieKgSvzEwMCVp6GgNgyRqlY/rCXZQADWV0
xEYgwITnrGolXQBvAZvbIukaUJ1I2iG7xxarPL4LAAykM71DqiEnoqf7JAdi4GD/XrMMeGazI3/L
iWfcBD9WSeXF5/TcsivTXjhI60o4LoASf2XVxLsxcrZ7KOWiA/pTKQZhajow3WBW3hPF2+afRb4r
1iIiBz/6lWOoX86cL1NZ9wGKm+d33B2F/BWMo9K86WuKPzTG1OqzGF8HNuCFqV50nfHwhVSD40ZB
nAaYX71LamCT+bvE4fWVrTqm9fNv9weRT4jccolM0aGwePhQqDNUgX037uz1cCjYyCEqXidefuGS
iBehPEzJmgFPR6BGpuynoN3lbIRan1aRGRCT+/PU7kJW3KyBPGwoQk9w+3rhmAfhb5kMs/hHbE/N
L8MulBploHxrrz1AlDDcCHtfzdoVzbBKkIq+DeKjIp/Efhdnn8SboKYZfTU6yjrlC5AqAbtbfIY9
4B5IWwI+ToPyuZAnTc4ZwditGw6pGgxG2QaTsm0mBzoe/1BJt5+hp6HVR5ahHsiEXVVQOyGvX41o
iC4oeF7gXVa8RWA3m1+N+MI2YxBQK/oDiBOawNIhJyPEMaT0b1P0I0uLJhx/zXulHq18sww/Y35Z
RGDIjfp+O0UXHXVyK3xZ0y6txFWbvcYaEUaY0177+U1gvFebyVHBaipj3/TvjbDVn1crPaazBjTK
mzdcgRdxCEAJr1XBW44ARkYL1qau/PFRJFi4ts0IJEG7y58wnMfmXUHdp56q5BzO3HzrsveeBWPJ
Pp1cuKHMQk7QT3aOIK6DQnIV2qcAMJp9PCC3CbywPc0iE+7eMK+dfoujv/j5NkAldMi7gC95RGoN
FowVV+Xfg1smgByTpcsrxC8eVj9968LYc2B8NQgUu4zTuTrPAnl7tJRcdOUsiNSAKbaBOH5R3KbN
TWc6j6Ljwskty5CVvDYoGhPlEkrE1K+NyatcLhJY8lsCscJG3Za4DvRzqtzaiSEiecT9T9KhLj/D
AqB1Ym0bMb9ptQQ7/KcL677ZSYiewXkrW042VvG5rOlicw2M28/HqGtO4AJXaPc6Bm7uftGyTegs
LtgYR3mfcb0/ha9k/CqOsPxLeCGzV6l/LxSSAYYzQ3sZOfKAOkadNq0W22JH2EFs7ZRFakEjEfTb
2qgpoPyoy/cOk2Xx2vPVKNLruYwoZaNnDYxdZtbu/jrNWJ5ziXSpyDfYO5ftyW+YZdo9EFPt0caB
WBtNK4dTGPJ0m64V/hI84UFv1+iiUSZjKMTc0v4RzbpSGUBa65XdiYx2QXrgmjE6IG0JocVilC/v
S+kt2cirCovtJB+F+GJVMPecBQvYPCAI37bNuUwODSH/xTbymE65AEYfbENP3An7XMnVsmAkdH/i
dVgIcnSbC7Ki8IVICX5+lEmkOwaABYtMw+bzam4iYblz/SXqbtc4sNHqucpRlr+mT2abFJd7Bgi+
DceXqeDIw6izUD9dxUAHNig7y4gBVYgima68ZWZTi7UQrcGPtPpu1iOjxI/Ecms8eh3m1/hWWkjq
lVJuwPCeUFEh7YkajrA5OnJ7WWDMEUoakLdYQRWzrvTHZDwUwAI5KW1ZOPW8M1r5BuzK5YictrKZ
favXZbnu4UbG/B4OCtwcFe78C7rO17g0mat7mN1m1Y/nVmVQXy1Fa6qnVhvpSX0UBok4xqzQ/LEh
IEVZSVXmGIRyzvwgGptwQwdG/W6qPektu/nB77/ADhYXCru2GA88BxyhNWvFSjvJ1pkIk677KcTX
vv7IhW3ZriOSK4AxkffBj+okM3hWp68U5u8xP+jhC/SBLUHzdBwNdclLBYkj1mDviDNqXIqC+DYF
Zz3/DWvGnWSvCduuwrqCpAZvIdnFLCP2Al+Et5B7gvjxsOn9icvi6RDAMl6ILl92YOKGiU7hN4QY
Dvid0+5nBDZKJKcf7gLTJYyzpGwQbIeKF6W26WMKB1kPTv8UFvM5ZiwlaMYEn0aMJCqfDfhO8AKV
SoQ16mod2skoItvkiH7mrUuKu10TETYgTjdMgBPyzWZT26Yzau8a/YkscSx/9G3nsVM6ZOLU/MYN
EXD/xgCL3hz69CCOQ/32FMmD52tPBljMHKX5KVCu0XQKs7tm2c95mwgCwzKHkw1ZjYzUjtyaJLwV
5gh5S+/ctJAcji4Oq9/vmnD1oSGFRKR1zAZb7KgXw7GQXNrpCjJWgKhGxqVTbvHqt2f6x0WNbAjc
yKvW0WYkd7x8rYJdYh1RavLRk4eD8TcZ+wVoWKTcc0C9QfphRC+x+t3KLzOyPdUGLIjbtZ568nfK
ZucgZMmwuzg6ASC0r0NGlyhDh6uh7JXeJ+gWnTgdbsR41coetT8aeew7rQFdxnWrxH7K0hQDvDZI
arGcQBjlYevL0oxpEM0rx/i2Kt/4KiKLW5vzpR7pzEIWOwHnjG8VCiC+aOgHF6KJAYZVEMh/AOiT
uqvFLTrUp8FBcBI5iQHZ5wzQeHiz2KUgB9ah3/e/Q/kas36Yul1mL08Debh2QZyM99d5svGGy/nE
VF2LK7VgV3ZZs0mbAMQCaUNkyOA+wMsq91H9SCCO+lZxh+rFnN51gh3FmESW3yyiuMVDeuAoxc/U
VgjzeFrp3xYYscUEeGD1TthKJRdeG9Xr5fkyWUXjstiY5rzhWXM6+SjTS95dIPwZtDbmJ8qK5UAL
Kj7Z28DaJM+nkpCPaOFmohI3cfmR9KflfA1Q/hHnaP8K6CnU9CuQfpMnZ1KE8qM58OmB8qLi21Pu
osEI0R6HCKq1R6WECu5R2/duahirXroq5OaG49UoNop5wZhQY3UIVbIWr/kI7wcJYtyQ4JIuxtH/
3BKZRCTbx9RydeHhdlKLpMcF/7fcf59crqx5x2lYRFLE227WR3yAsM9cfcAc8AULLqhy61YH2Z89
YzoLnoijy82MTzn9g53Xn+/ECYTI9UX1YlIkX+yFFAUVrV8UeDAABlwfZSa5U1N50cSMgJyyFF+D
4Ceacq/HQ4i4UhV+VOsvLl5DIhG4+flcladH8NtqUrYUUPE4cWYOt4QNFTPxLL0tU6MS31ObkaU5
/6AtK2pWkNhOxisVYiSq00k+HgEvOgQi7U8x+6hzli+irXDqqTIhOqTDUMOWARx+CwGGbB4KCz1X
f5hwXic5jn2im3JUyymm6XlXcAZGnCxwrbVL9Msyg+XJejhxwmBqogfgk1YB9F6rrwjlGpeoU3J7
kwAG2G86Fid8ZVpOL2ScAKm9GRdrd03lF1h8+Cmh2k1GUgELjA9sNPKLGmx5y4UvnraI4dwaf1Jw
FwvAKwLINcvmO5iBtRvihXjrI3KWFtsIoVo1ewiS0U9qUNAArMfyOIME9K2xCod3FNyCzWUE9bgY
VqCMh/VCHLTxozUWh6mZvTXhkk9kAWVgjeFVb+ZFNg91iDAOO6SvB7nfGxc1J90QfxrZ0N8EvaG2
WQhL/TImH+NClnDWLvBtjT8m3U98i8X4xbPOqwvYoe9ganRYvZorPI2Wy1Wp4C6+8kdogOm1f1xW
PESx2zwnRnvZpnfFTjBvTiNYBxOq3Hzo03H2w00jvwtu7M/aYQEyqtQPfG5d+L1FJCSR6dOhyKCd
jTwPhC1cXaZ5i5cfgrs+JwoOzDTwgvouC7AsCppLEndqjFvnLkTnYv4lLQENyh9152PyZjzPfGkO
gX4BlwXCD3P1WgfH3g64B75U7QFsTx83Lq5d4CBZpqKCNClHkmY3Hvhx+P7IP8Tft14OjQhpKUQW
w0ar/PJXeO7wgsF7KsbWjHejBlQ5gIrJ90k5ZwJJx/SgDHrjD3KFNG7XRMhzzsCGDnuxLZkcpRHq
RCeh8zfdKCXKeR6O3szpS8OYXb2qX73+vTir9fg9x+zHJyPC6afLScHr+UZ5NtIEREKsZmAcpLjy
k1oAvc2lR09UFLvlJKgNkpDcFKmLOT3kgU8iwRZv3POaxOoGxZL6oCTA0s5P9Shk+1L8M4oXZYkz
gu4MP5LqZ6xDMmV4dqNdk50b9nqWTxJKqq2WvOQZ7l9/ovjPrwGoY5F1lM8xQ4ue8AoD5fC+v1bl
oaounfZt8h8+zhS1oSBIpQX0qtlFWoQLTMAry+4UhixuR/6IxTVF/5qVYgne5ZvAD9PbHF0J8nki
VG53QX9JlQVcJU82mskngD2sCHhA1hNu5q3RYQjiBmgihbVdhj5KnAF+rIITeB4piSdZhA7tJnUN
o+KgnHxTFNZL3peGIl/nuOBXoKjB0QaLvYLZnpSrEY6/ZZgXGa4K+9tcUHLutpgEseX9gQWb0Noi
6KrSVQeFyI1n0/mCvA6ipfs0goLsQER7KX3VvCOzlbvIamva7qdYYhd5IxVOqz8C6bNTtkV9hqhX
yyuOGcP6TFKDP1/wpieLRx+tFNG24D5bL2S7DPIe89lkmxBMwfCOmxDgGETuziZLmhUIIxPjCf9w
hc2ZnznE3BxDA8vyi6YL/zTe2gwkd6SKyy4g6RK5X1l7paNzjI2FNUivdssmFMxYhbYlxSRwxpTL
H3SkbXA8jbwun/tE3GiCR9Kv+DZra/J6dZPtF2koz6Q63w2koOk63+DmkPcEDy7LESbjiagUxJ1t
5Bl9u7Hiq9ogGmth0tc0gvA0xSGuWbhud1h+FpEjn+HO7EFAUcXT0IG51+nNT9a9xXpQ8C0v8zDl
b6tR+BTKdZJFjM0vjXAjfmp4M4MjDs0hJiJzsgcLvbf1XFk6Wn+5dJW0c9DuugZIEBB/oDF+YXlw
KFtXq69OoHLqBTg8L849Wo4QoFxDKijBxAIZ0ON9CAyE5cch/ZJNJk7iPxswG+yai6rKYLCtp19m
U75G9l2IXf2rzFm4lIOg8Us0XO39fySd147kRhZEv4gAvXkt773p7heiqg299/x6nRwBK2ClXc30
VJGZ10ScCBixFLj9Li7fR/zlhyhlmMS2i8baxe1fXlxV1B7wsXi2YH0C7T9xeQNpQr0O2JFSiy2s
OcuQfEiEPMxGVD58+3iDqNOAl6xUN58mfPsgKHSbeMIMx+irxy84eXcpiaQMRIqfkl9paO/WcBVf
R2k+umCfs4eJlk651FVsZpt02EUMfTWhP2XXaMo26SU0YsB+w5YLMXuWkJMk7iiMkcgB02ChPeFN
iOOUdA12zg4cF9DZzJEfxFbY2aFx2XR6eOLhWheY5fI1TNNceQcaZYWzleRX2X43GtNHolN0EkME
0ilnYZBbSEhRRHr+tw1PjGsSaco1Ftcx6bbFxVX3RUrUdI3Eu//3wHtctR19RToHEojWzjB/GbR6
+YVBhs5NH8815wAFFtmWYD0aE/l7sF90kuQrHBOXgd+3OXyE6suQ65lRPjU2BwByGEsOu9YJIBUw
CEK8KsaeXv4nvtNAesKenPbYPAAPYaJeczzzRdQkmjH+xFGR0MwbKz1YkCbmxh+29JE7f6a+5VTI
pKeLrsLK5cmQPvlkJBG9ThMXt6csPJg533xNRxPBJFlG83ARAmJgJaOhnUeZE3ikBK0t453VL53a
Jfcvo8TAARzOjAEXc3EJUSKBsvF4Ueg0tIHhZoj2MSRlb8d/IsZAIXrElorB1p5qSBIqJY02gyhl
+cxhZpa9Uqo1wZ0VcxlrPGStRhMToZT/CRKU4yg6qB9iAjwRnMWkmXgbyD8pQ8dQahGMhNNa5h9R
r6ntVciYOOAJiHW7vVbfLOMvYOPg12eWLK4HFgwpoX0Kup3vnr3qjhWNgfec0EwCYyV+Xzo79xPm
nVCkMFlkMcFVEGUvt9375l5rTiWDoOQngmk6rKqSsrK2Z1ol8nV+7RnIUvcHgeY0pt0MgxxlDpCf
UIwEkDsbR/SSouNtKxUbFea+FGlmjeD5pILOKqQvrdImpfVBKuo4lmvCX5FUjvPURh8S30B4YwiY
MTJPCvzrKPnoKNCEp8al8lUMB9UuLplVw7fPQeT4vAzRSLJp9ZsHf45xU8ub7N6dv2ExEDi9oYgk
HRWbrhj/Oe6WWr3EQcaxMbm0IGHfDDiKTUg6TOMY7Af2AoNBkvecxZrAhxk/rToztQ0uiZBeeqKb
OxbVkvsh1OtW+9DGi2o8hZ9v5MRS62+sWaJhpx8Oky/Jf/vDoxuwam0JCm55OXgoVdTBlU1qBkd1
ivXeuQYVzqR935+tIZwmXTe9s60L/io0otUjDs5pGcDNeOkJsKdJTol9BReOGART3wq8tfuHmhE6
KXhFk6XZcEvrq1x+MVigDluMGsOwZYfEPpM/Ai7n4W5sa/tccEVrqPZEYvxK52KWjvVFlZ9+9WNH
pIzO0ejuum4ZtGJy6M3NmVRefefMryKDtij0CWKTiYoAAF+jQShXjtoIZ4nbsTYvuZrWirrpIJaj
0YWKhV2D+2yqcFe/YGz7B7k7kMJHI89zUpcIJBZ291Hh2eSiEvcy0wIkWgs53cUx3F3OMwCf3o9q
9QzPMebxbvTmGZCgNznpCGClrfaEFFS6mL3ehK3K+SHPeXcYrEvfVv0xOnempzW7FpsOrB8PJTMW
l8n/I07OHYPErsTWMd6HYi0Nq1a9JZjZwnJiEFhADjCE1ws106z6ROcFcBOYV7Z05kLlMSqXAVMl
Y3a1dqaK2s4clv2pwVp4b6tbzM169J2rb4tmokD6yO+awh7D5q+CsAnnIAjlcJdUa5RMbb4NpQNw
7EmJmVZZZTFadU5LgzgGxIDie9cCZ6rpCyNYu+ln1TiTwfFWFlMsIfitXb4qac4HJ8quDOSA8Joj
ZpCeYmaF22Fis3rQ3YP4JDz1M7G22Qhgkq3/sM+CclZ1n5UJf5PSy3LIZ9nx9Q7+Ce8DWuUSpVqI
1rtmL2FLIOyiuYbcQsoPUjRv+oeFugVGO0Fen3dW1+l5mOVTJVoX+TFVabaO4g8QBk9yp9CCsehV
7qzEgAez2eDIQNhi9d/9KmB8RDOPNPbEOHkaQWospFOFZwN1PAnMypjPfZv9woS4Q4L3YrY5J2Zw
msed7fCAJC9iKh29msrJZ6JfEpixBvQoT/9Oq4OWX0f9y0fCpqKJa+4UVGhBpA9wb0E3oxAK6oXO
C17s6xmxy8ShugQlaKA1yTmDEqbi9GG8pfzm2qXG1x/OU6bJLkakKL4pDHCrfGM3JzZXd1C7E8N4
V/I+xU9cE7/HeeV9DMVDReso5E8qD2OqobA1kK4zqm7ZraNNQBnHYVog9Q7ztZUdDTThwZJgCooG
lsxgAdne+NswIYH7msjMaqcvxw6BE3GSDwTNo8Kq3C8n3Eu8uYxt0drNwB34xUbXr0K4Igcf4rN1
OsxH5a0OXk6CP5CRXQl2ZgbRlZv9a8jfirVpAN/E71Jd9cM6CO5D90yqDyn9Det3anALsW8YyrXF
7RS6yB2OqKlwH23r4pkxnyaP4V+3qKgQu4kPhltMfczdnhUnyIde+WPjaU3r28gsieZ90FMWOG9P
OWbF1tAHprNf5FS1aJvk5i1nWwYOXOBp8Fma7r5FKuJvZObxIVmcmD+i6Lew52OAiXRhAUdUV77o
/k9VdpS6u23MMxvgQHaOk5U9oVnJj5H+18jm1MZK+G0i77tbc2MOz08sf13/p+vPiD1H8ZFam9a5
FRhbSHxguvLiOSsKJMnW0g3oG/kYqo0YDhnoJEjsoMnS/AV6ikE87agGimeIsnyID1W6MXOx8W6H
p3gRsX4MzDExMCvQqOhASCj0rXfIAyEpj4JNa6v/8M2M8qFBUePZqPZUPBILpRA32FbN9lqyDMej
rD1yiZz2kWfxy0eOwXZpoQBHNObJzjA+svQzHveWtsdQWEYfCUdYbp9R3cBeXVIx6OrStBAYndp6
1fen3EK54Cyi/E4EQooSgra8grn9vxWLBQmHfRJvxPy/5njSjYVIfIlIH5k39ZdNXBi4KCGDREna
mAvEUh3BJSCdpCPegwGrMxUTkWTKtewAD31WJY+d0ImKXSTH13w0aFdoI6qwJoj0pzffBHHNIoZv
c8Kzm1OfEZGy7c2VcPKFXxruY9y+oHTdpRAnR/6+b5dSu3RaFo1QNFAW596pRgJF9fNtfURbT9sK
Rz8hquI3rqu1La88ddXpk7RcavKbeAynPgWQsFHtANhdyDYJJPeMvQrC8kmJ/oVReaiufqn1a0xK
4pBmj2e1v5l3hbvPyC2Q2eBwNwTZ1bYQpLKtqBbVw6rWISM2jwzXi2UccWrE7wwEicxEnAFU4f2b
bDr2/7oD5pDyEcYtOs3HoC4NlSKFnmHRlF8J8luw3P2BRW2rbkggYMOxRqCLlIG90zSnNL2T+DPV
i5WmUYhs++aXEg4hKZNdftggvcQhst+OgcU9zLhouKtML1gwa4KRcQiSb64HP7lZkH+kf8yVqNux
bUVTFTLvVZYjHK2bJ+9zHmKT5bDV49L8HJhmWDCulfKMeCqRV6kscKpStHMWNDG1tbdANIatTSs+
TnXvr2wPQhwAEQK5Np/Tv+vpKGZgYfppkb0gPE0jcF4D21vyaXRMorBcY/kc90l9SfObawC4+q5L
AbA65IjUTaZ2lQ57523nJw1ptbSxyA/yDww1k2iNw8YPoIsda31HrZRUHEIYk3Dx5kv5JRMQhHzD
EcQH4D/EQjABvEEDiPuf3N3aVOIEMpRMkWSunZqlTw/Xg+00lV2KSmVfBhCJxEyE1x+tIj5aPs/F
aB578EIoT3NznbU7ywf0RvwjvMPukVPFOSpXAct+jYi8FeYetdsw4M/R7zXMxnQGZ6KdiXt9GZDG
F2W4I+PZWD1BibnJWzzQBYkescZgaw4t0Y5PTQUlzk8Z8S8FbdBhnCZYrOWASaTaeQVjiJNmklj3
5qWf+piV2HVzQNaIQzXlq2wwBSyb5s/DZE2xRFxxjWIZpQOuW7FNTb2rxqfjO6deWQ8LfeF42OUz
tEP13LMev98y/386w7j70YVWo7TJPv9x2YGhkpy1KOc6eds5G+jTIUlOCaJq56ez/sTPYMK0cAtv
WlXnKmPMOHcpEW/FDM1j9i36zgZoWHsLmVVK6guOspzv8KfDIlIHWDkOr5y2HPRzL91HYM6W9hji
jeed0Sja8l7ThJOakYi3DUTKxVInwznb9cq9bh6x86wcxKfXTD547joP9hbDw2kJQm6Ngm1SZz8R
1/dYXQp9rmu/VvqXauAZyOxZ1PVXWNyd+K06N3niz73mTGLDdFho0yj7lNkqCJ2jia7B6lOqrQzT
6rNp9hrwmmBrifDaBe46N723zAaUkgxuHiMyH9l0S1PPOmkGRox15wPVnCFangF+4ZTFyjJ684aZ
FDN/v97o1ARavTS+WbnCrEFjCA1IGMbNOS+C9c0IiGkuqhzyAsy9Zd+q5BJ338FwytSfLlDXdXWp
S42VMjggQnh06xV3uzE9VGxqY269kRVBrtzkq4n+IVn/uzrZjHlXQb5KzKeB3rBfAZLmkT4AOdPK
q53tWtqH0skXAG+AZDFGFn2K2nzrGDaGp2C/1N2yao91fJYBgWU7mREowyx7ZmD9CD1mepyVbirg
ywbFFy9lsuS+DttDO+zGCr1tDOGYV4q5mQwG68ARYFKDIawILr7xx6EAM8XSV0TYuN4vpwGCut8R
kUbPUJdCxcUOqf+21Mwj08OOxWOkfkIbMFhDVhWVXbeNok0zrjEXTIO/uEJE9GxdVlrffbVWWNbh
g+/mOfI8/RnzC+unIXhLyVblsOhADPbXlglKIVPNglrQkd066Y/knnJjUY3IkVh+7YTXVcW0U6xb
ifva4sw+/JNRSTemR9O0gL25aOKt6q1t6aEa5MQssWqsI1xfBmqOhhcoPgP50xoU8wJKex6DY8YI
mCZBMDzwmQonQCcD69uRo5XuggGo6BJ55BziRNo+O6zuVbq1lB2ouDLfW/m5mcAkRIsAHia/qdWF
rX+O5dxCbz4LkwV3KDqpujsQlTpwv8gNATnUjiyqod19NFSMWXGrqo+Ber66WOXF4RLV1BXswIQh
XYRGRwyqCuliqHfygazmEPjlNOk/W50Da/xmzS+g3TVqGeT5dlvhhNtAbzfXjL+79pOEhSkuhZRR
H4MJ3IG0hFpxdq7ugL9gRZ47XLmz5f7Z+n5EH513iPs4sWS/n/j5USUwWUOcQN210sOt05ycfgdb
c2DxDr+daWbUPiOP86462DTyKhkTbXA0mdbnaY186KlpaynbJPpBOLDHcqnOkzm2Z6FZ8A4SWodQ
iAroL6JFki6howvfjNY/LcasEQiKKZKYjKkzrONuO5or8uTN9KQU+xCplnQy6eByxOYPw/hShksi
rVNna8DvqhiQKtVC8gtoUDaADTR/WALrAyXhNDW/FE4By/0U+zJwvahTrfQj6I5AOiZash+LTYSp
JEa7Q+s977Sz/fr3AQ5XLLVz8v9Cdy871659QXrhipHcPdLqVEHeh5Q5XYqWSY+uws8c8uLIWDkr
96k4rwCpSwUWmVeCk7FbWAYeva3n/wjiXAkZINukeCAd7cOr5CV6bmdT1SijYJ871jSfN8nRry55
JdxC5qbByjGoT939ruxfZDOzGkGghdxbnCp6fWQNYoe0tTNqZOhVYGy1nmk6jmUFICIpTC6K402v
sSi/1Lww5i6xH/mzj6GnWjiG6C9kEHt82z4sHZ88kgYBi8tj2evQMjCcpPyttbP7jd//dHbBdBoH
DT0rFjOWKiVMTmGhTogRPowkwiMWqhYRT5W7RPuDK4nfW6NCYLsRqFdP2eo03LZxMgm3Eno+hDLQ
cfl5Mx+sAcFOU3KIFXOTMHBIGY81zM3yjnwycITmwkvWGW43eyeO0cqZKwvWMx/18AybtU171N9g
RcYSSHuDtZLGGmAcOB731C8J8ze0/nEJsv7MomHK+SJbu5y0hxnK49b6dEWjDgGK9dPcgYYsw5Xd
ahc1eKT4gyxsd2wZgxPUviE45M2ish9oaJDd8zpiaXWGixLcoEs7zE1V3z3k6kuEtXACNZQqsAQa
hqXAn5L+LDUHOXqgV535zJnBTEVbZKWBeaqm/gLLuIHBnOx2d+XVMyZ1/qJe2frBp+1e6fY8jI7U
7AnIjQaxsYwSRtwSLXRNBw8dV4TeAE/E4Yo42rB9JMJgHz9ZmmkBSAeqMfuJDJ07qolPuvGMM14l
CzlwdIzjG0IKmL4qCFAXKIG188XiImIND5WKIhmY8D+9kM8rHR2aesHEii4viTETLDz30WtAeQ9D
swIDFaFo6sqVtdezvTW70x/ak3FOuDr1hIVZhvicZRsxC94A1dAo1rNN699sJO+SM+tcUpW+EBmG
UwaSwVn08mjKVAaz6qE0GJU/aqQP3oqlXd7vRJWPE1XibeON5+Ec2400bMHU8jBqMPXgpxnW6vFF
VCBcR7lDnH2K22UmCFtQiZx7nCyE+y+/dEQne2tujfcvn8To3JgM8eqAzIZr+w/Yh1wXqC2LSAv5
TEbmOzDl/gRvASurZ9jTFIt/BtheJlzZ5GY0tJoogwl19IRWcgE3j+aZZ7J1iJ1btdGZlclTgw9O
84yIEV6EZzwz3hB//I5CgvWEzwHKJ244d5b1+8HfxCXdsxjJQlJqj6Tdp+1S6wEjwQ4hqgb0PN56
3NVKs+SPDZGmS55DuLfjLRJ0F8yBvbIROpkXnCPTqmbjtvPQyEMET7RNAIDYIKTywCKDebysHsKK
SS87EfLmKd4gKfMHYEIco/LvKO6HWY0cRownkah00XJMPlKAd061DYaNMCArxVyYmVV7m1fnQCMc
GZY/4k4QNjyu5b3Cn0uYOEW6THxlQbuwcSz6NNQDA50Vq32OKrU9k8WRD5esCaejxy5SgClYRkgG
5wWi+f+l0QolEd9eD2EUkHo+lx64lNtyOd4gRXqoTNP+WurgSrx9UL97Z9kKxyz7R++dJgslP5rJ
hnAYLJL4TZGo38Z8JgYvbjKTqPHVfRQ/O5aagApUZamQm0mzR69ogKISYv5BuTXGh/BihV8Zqm97
PItuzgoO0iycKu3eQ2blEQry8Ir1qKxs994/Uoau0lFyr2WxtZydbCzDEJszcMx6QHBxiYWa22cG
Ez4fgAXY/Pfad+CcTBbNkfUZLv0lpMMx+CkkjrbMnPbSXwzTL1sVDThHhMFVjnvPuaTyVu/IDqSL
A7d7kIe1I89koBCD0Pop+6Z+7/kYaurSqjyBPcyGc0GWT68fw3gvI7HVT4hf4qKeMAkQ12+orXl5
i+KLfBq+6oiFgUcIlcCL+Tyt3Vz4KrPqlRA7qFL0c2qCQ8sQGDDtLSgMvWxZ08AK/aR0rBB6SFfx
B2wgCSTycrCfHlGmAdZLNUHCAhUxWiFAb0q0jcPKiBaS+tAZBRCCIgYvxc5CSkYjZOFz9NfkyU1q
mkCUZ23AXdY+dR8ivHsMs6UGx7V3sEBg21OQuwEYZJ7YxtxQ9tGcQcojpjuKpjaHKINJAS4QkyTu
8wQ7ZTAsWY1xlTLBWTbBitxgrTxjb+7p6O3yDYdPKOHt6yhqlZY1qXEROube+RYtdrcu4HdUX3rT
zVPsmm/eEvfcNts22SvaXdiGmdh60dbsN6oO/nlG7spY/+rFR2O+PdQOGWJbpYLAzOjDKBaDPjfM
j4FlKug7X12Kti0wLsK9pBczyduXzoH19rJCecxaB0yBqJMV+9wpHwzvLbQBHjQ+lsAcocUjMxZd
+lt0dwqi+EqlG9ZwT4WuNwj+auUSuI/kdwyPb5KIuwW6zXT8zVraGiFn3YaEN6TrkM9LJo6KsZvW
bPJkWjm4wGSW1RvAVBAhmURk9mnk0mYNSNRm+6A7ZmZnJkdYIxEATTQ7cnoko2QR85D21UV299D9
hKYLxhp1NP9agHhlwQSWLA4eNb4KUcppKq/YXtChGEPnmGUMFO2slJ+p9Fk7NxzMBoMH9Zr6nxXQ
VvOGzqARN3CAsxx99Ea3SXm4y9G6EaMBEzVtfY6LTYp0BmyxTlU9vLMKEaozY7/k/XbkrVigHNHz
CGk4iDiKHov/iZjRPuTIYUcNRYv9ODwtLziIekOO3iz8YX+gWu3WDPnnZDwMzLSaXaItCybMKkXn
d+Vv9BypLNqueMX2xzH2wCUndbERfkW212KiTYtvnksQHEoItFh7aOW6bgQ32YgXbcIPRMbIXzmz
oc+q69h7mQI/4u0p1vkPxHajIT9ynQPm7NjK3lNFYDVZBFi3WgWqe7M8lR0ayzjuY48hcphlU5WO
3IQh3DkCwIWKaxGtaRVcVIs09MFJ1g5qzeuWQvnc2UAgGF34xl4YpqPqSzzm0Zx/vejmND+wkdWM
JQbIRebH5RGMuxhuasGFgAK62Fo7OUBwM6oADYEDJCuxWQi1X7W+JB2NDitsREv+epbvgvRgWEeM
i0TF3j22ctQz07ag5ZLw/Fo0K9Cvy+AhaYfaRZvYsVb/0uNl6rGcCjBCEXgNokHSkSIxkVN2g8nO
haFXkf60cJDUHSM5Lbj7xiWLVqa6KaRrlaGt2BgoXSBH2hs7QeijzZkr41bkzKjCbd7+DtS/SXiI
W5TgKe2o9SojDuli3RMTRFqZ6LA05VUmKRiZz5irzyJEq2VhCm1LDwbsJe6jNIuXqrDrJA57jR6M
tUuHMzLcliZIqbzkQ5xlnXcrDftQSeFfUxZfJJdwV3mpPjMk5TSOwnVErZik8p+mOyc/GR+JDICq
VIA0MM9XQ/RjvrStuYjLfE3c80GxVoOevbvxqyNN0ubL1XpyuTzpYMKSHzPzWSXg0fx2aTPP8Qtv
m8G4D5NkX1JJBnLDSlW5oxefNrj4wcR0FxslKdhVpIX439KI3A1MlgX0C3fcdb7KZYoNpNBXDsuU
puWBKyMOzWFBa71A/z9VA22/9/vm0MrNwXKUpZfbl05NZBYuDefvPEcbqPkSuhkMoW108ftxKSk6
uFFnKUeUm1J/VNlFIsmwMwcykbVoa3PR02cJ1mbHWVPK9Y+th6warLPliN0OvURM/jnCNwfd2JBk
ayvALwrkD5m5z9TJzC+FCil2gEVn9sAX+3mYQZOxhmU2onMhe9a1kV6BlnS9cpmPbIBZRdXqm8NY
aruVkpA5qA2bTpb2sZ/u8jYgOGxcxcgEG4QPise9yRZhSDqy1xxeKqQ/arJocm3Z0HMWAF4Dnd44
i05jYt9bB6tHaxqnfOz2fpgvDQ+wL3pkK1ZmfSFic3IauhGtYYzwUdqbwUZPeCKosBJ8b7RgTvIR
4z7pvf7gYQqCtrkzYAjIUTGvLZiicB/FGiMLlXPlgGEjo4x44kXEaxT4xa7j0aAwAaCnkmlZLMPM
wngGlgi0PdziRWsD0mJ9MSok1wsRUEkWjcJNqeD5ttudor8k+T0CVMnF2fOjWABsLCIIKnhaFUtP
JqYuFYXOBRhRKbG0Ben46f6IsiRGtmKw1+9Poc+0nNVSiNrQN2iTUAZGNotyg7Uf1Eb2FjpzYz08
OPFHTl81OHTOBG30B6lG/0Aw5GhCpwGtVWN0NhiomqyJhxGdWA3zOYlmYUOH04N3Za2eJ/pUJZvC
Bhc2cGerlBvOy0G7VJAOpiAl7BAoiN9Hp8PKnU+XYr/Jm7kfKRMDwxUnsCfTG9NpBuPCHbdD/FmM
1YIfdE7M5jw2kNeNFLrtj14zU2JMEh5ta+cG2xTXB8NUKuUZ0iStYrfO+WHhV+hFN+rffGNlKWSA
sbkktp6K8KsdLxTdSfTI8fg2ZJAFFiI7ZhPI0AKpm3l+sqxId7D5RGK8HjEZABOXQZkr2yEeOwsh
wrDWAbh5ybxC26kzCJES+c5EseFYFB/vKLg2RCFIMPAt1NWWzseGdl78cAENbZxxPmjPlgyjTsgv
+QVzk1IlpA8VkpaYtEEWYySaDB6Sd+weAzVVA29vwH7Ndd1mM6+T5mqA3tbtFykSvBGvgJWucp/1
Y8V4jaYSYXaORCEYqEpAA6no2VMFYComygQIVCsqNR6lErkWegEIAmgeWj5zPV1pQL1yN9rppTJP
yoFugwaOweC8MK9lzh4s+M0AH5vMMFSecEH3MupkNrLOzUQEpEMfXfEBcriDLyyHS1DTGdOJKBZj
N2SmGckZDlKHHO26BcXOgmDsUy+jv6r/9ORlYyUWdIpKZR7MslJUrOzvlfhZtiBntS0Mrxvk+opO
GCAQJWL6LQVMihmRKx2XGBPtvKI0tNCB9UM198Dt1a862VoA0HrmXRW7OZlbO+Nn1QCRaLK16lp5
Yoc1yopwihkLV1PGm1KXqGi/WuXte7BEEz7mc2eTYkorWc3VHlvISDhAp27j8qM2cYWxRujqd+c+
2/7g+PfYOebaI1P3VfChFJ9AK+zyLsV7Hn6N9lLpqVIMGhbG/EgTcpV6sAIzQP9R0xL0/H3WL5pK
58pAQtG7G6d1WU/96B0Y4O63QbQmJqhiJiKHj5h7Jrd4gPBTnlO+lCQ69QUbffWV2sweYuWeh+Bd
YY5gtZiFkBTcFLNBRigBso0MingvfwuqBctMw9wrEKUGC9jxwC16T3NEfQHf3XvsTpb5laCGjkd3
Lswfjh6gK3kbEFX+fPXWNApkC2ZuPsNYiEk1LscgeAUVU3sioYg2SP+6BvGkidpB+awwGuSAQ5Rf
JfqzmUrlXyky0JBm7iYnb1wKXAGkQ56l6KiUML0+A1TVwoSnXoIQ7DrmPaXMZpEKmC2ZrEccocWr
1e9mf+OT6PCCsDIGLRdJBHIF09TY9PLZy28JQbrAj8ItEbCKSY4QbyBbbxKPsvXAeEj2lwmb2eik
RMcWotakUT9khfZfWvgsBGO+I+AXFn2chkOtqJYGerZBmyaBO7XZBNRUoX4BP1omRETK4YhhIJX5
LHBU1mwLDPuDf4TQD+uT+Uo4ZfqMqsVeajz0/6TYMVo/TOYaN3Zj+wvNM7cp/a5h5TOfUZwLyTaK
K/ZKECP7L7cVaMB4UrMHVhkq0BQiGCYUkYU2f3kDSQRutuqzYhWVM5EfQiNisXFHVnFkVCVFhKkc
dGLYaDOSFXlvUKNBLE+shP6h25NzMyCh7BbZBp/jmCxgM4uKXb3zb0rZvBhOZrjzgosEXg9Ne7OV
cS/i6tGzdebA7bvH5c8I7lUC+9kwpjCUm3jIk/yrxJbi8SNnTs9fEsm6EETYhxMhGzB1iulyw2Rc
haiD0FWodE+xDEo/QKGu37WwmGntSXezhaZcJP0ukS6pqW/FvZnJW/E+WZWPZvrv6Kl8nOAmZTtS
qBzdU92/cuMzLQ+N5cE/MgjaoD381ThBsnOQEvX2p/oHnURS8Vqmya9s3VXrXfVb1T3mwGesbYoQ
RtGYLv7GZb4Y1EcU7aRwXfD5Vt5cC+yFqaGJUP5aht/uE9YZUNjS3fJZBvaOaQJrO5Yx9VZ2dkTx
4Luv7G2J3TK5FuKaDV46fd+g3ZT8M0kQ2f7xZ3aGXaZfeUOG8SPjmk2H7w4hX1J8AfqNoysKwxEu
pnzQ7YqAbtKS1bXV3yvqgIT0w0rT9zaLFGb+tcKJ+Clz/YQ420vnJDfMqPZucTGb77RYFb2NwZe+
JcDER2h8OnLts5kq8rvqW7wx9zR7DgM4qO5q1BdRISgyWtxFhn1TOaVRMjP9napcWuNaM0OJ4RZf
WpN0s429UL1D2F5UivdhGxb0cgcS0vl3C3vdgbYYTz7zEVe9avZnmStTgzs1jo4Y2tgnOjK7wGPJ
6VVeB/87SV5KsmKn2eiXBH03zboxHtV6jQNPU7cyaSFKuHXlAVPtsmiegYzYcRdHJzvbWO7FZ/AG
1a5ztyWryvaQFwu9Ar6waYyL1iCylO+jeevQLyjpAQp6SctoKwxvqmOGYYcP3lWedbqp8n2sfAbj
Qe6vOgdBE9x5ZBSOAfzPhfOrOsZOGRGzcWOKP45GL1ql75a1rhXdGJqAYQ+8P6l9MJZXhn0Qsjid
5GARKMk8bWeyrMO8yBLFw3DI7LLLbrlyI14IAezRDLEg4TscTxJYSLG0uJn2umYYpO9ivL7hIndY
Vxg7dttD85Gwke9w/NDZCr0rdWO0dI0j/6WMTrJzMxnF2gYjypQTHWlCfDLKu2Ue/BLm0NkvtomP
in/dj0giV8D1bP/kI18kMsLRjqFhz1yZKnzJJcda3EL120PL77qzGb8BO8R8o1mDLo8slz6n1uL0
bK8EYefpbwxfs/iJuP6Sve8F8wbFgu1bM8V9uPqqLdGgLAosS85LKt+D9xrDp2njTZV2TnKiO5gt
qUB82MYlZ2mm/eTcNTYerB41TZWh5enCecB2K/NeRk8+NKUeaThoO7P4MPjk1NOBRqwffOUV+Y+s
fZrmPR9YwMzLdI4ZyB22dbtT4y+d7Xx69PyLwa9ByjYDBbXZ6+1N5l4JvzkcK2OmengSpgFrKTB6
9THX9wxYKibFGAiRmSJIeCUoKG334rBAq9xLqFA/wd1Qr6r7I/MFZHeeiCK56A1f6F/OrAwRI1+9
hkgXzG2z0RGWezy1J7vfeu5Lrza5wnws+xq871peGh3j73zf9YeQuJh2HYZHeMY08Ha3IqMOczUH
fPQr3qbmVDV7T92p5Qc9tgzRMwyfEvxNyihd+26bRygvC1STrDWcbZyxIV4H6oNnNc6/q3KNLK+3
yRxNJhkSJIIlcJKQaszw5BFgtlHA2innAudkwlncwoYEZwupfWrCeU6ghzEKnVEW5rY3DW2bWdWv
eMHE8CCvmRXuQ2ObKkuOtkZ/5GQAoF80kr+SNX5AxiQd4BQlCmgdfrJc2RCG7Elr2WTahSKV08Tu
NlX7iQ+iHplxbVxlx/DQwVUdeh8qM24q4EnVYRXmr7HXZ02YTOmoyVRd2w2Bo9qvLgIVqGk6tH0R
/FrZFip7TlTLOtvpxWCwkG/88CbaNH7YtnzTpXrw3G3GsKIwalGMWiV5GS7qq10a/2o4klrGvwHG
QiO4dcMH7V1G+ROewuRMUFvqLopCmB4Sj632zo6uevzbKKz35c9e/86N7yL7KxD0p1OlI1Vw43c/
ZtRPMbiK/rCRfkTmYUIf1pZXXX3CBauoQiSG+f4Fwypj9C9NRriJl5QsqXjt2pukXrsVKLOlQqCP
Bbxq2Y9kw1/q6GrbDLs/fOcQP0pyF6Aqyv9xdF7brSJbFP0ixqDIvFo5WA5ykP3CcDiGIocCCr6+
J/1w+vbtZB1JVO2w1lww7pDYUcmXf3l47VH61j/covzmx/i5goMDqGZhzEIyfqyZikiWiWderudt
gRoQQunxxFHY3fHQJM07z0BuPxgYs6q3iblevrfc/VQSjvoi47MPE5oapT22/ElDlu7m1cEa291z
HVN/tODGEeGSjQ6ZjE+nwZHAhoZ91B0bPOgbFilBcsefpP5LyoCIc2LyUa4cXPIlUaepGtiHcbAn
XBQcjHlcs0bpuBB4ZCak8NK/7Z162jhTih4k/ByK+T30rLfabBkysay05q8gGhbW4VPAJWChcO6L
8jLxK7+ot4ypm/Sd+8HGNjoGYIPSY2fbPLIVYo6fqHWpIKaDm8GIC3VxKILm5Glqg7o6R6joi4At
cQBMz0D0jRRAg6qs8vbR86PHc90X5971FzfWJjFLF/2O95j6Dso58q34Jej3UkgBSlrWPs/2dtGd
9GifRyPDQ3c3B9F2nuqtwZAy9FMQhqgoEwghyU1HtCg+ZkC0BThad66rdsVACEVbE1/tinU9PEMg
289+chFR/NQF/ZPSEDjCiZb7rIprDFR6+FLhfBkojlQCSCAzNz2laV/rYyM/TRQDxURdC9+pt3al
zO8LItmbEm2Ki3CYUDdveIg46wXNujlcMQjU/sMU633BaE8lQESQWk0sdWwYQKn6MqunRb4rccFk
pMaVmXXXsEQ0rJesneCATe9ZWuLcmc89Gg6hMU2qczi/yjxezyXRSBWJPOR5Zc60MmuFKnk6dNn3
gCuMkU1GpgRWvz0f5bbKMapEizWu+omBIdOO1thXsj+XYQiZoFCtLOR18S7jBxUVIbU0uhMQdYzE
a8dC2AW43himbUh+mUfkl0tr6FKM1QgdfQvXMrKKjryZoQHK72/IZuY84oNmFmtRN0Ya9ETUzOxw
CSBS43A1Dex/fc6503njMya3oXg22nlXSZLK+vhsi+kYdP0Vf+Jc6TPyzLOZTzxQ4qEs1RMN8M4h
pQ5nDa5RSBGanHr4CVX6bJLt1wTGez6NV0P904Hcj777Cl7XDaZnK85PQx3vHXK0FMZeldvnxmlf
jCb9Z+TEXXmLvLcbz+Grr+uvZiSm1xu/06681oLvDnUpNv8x6B9HQ19GIS6lN1+SDIkxp6RKiNlj
ExZ6i03Ynn46+E49yUaLBt/cIHwoSUHKm/yra2sOEdYWmkgGCprgGkIG07ToSOaG8FlAE2tcluSw
lv1S3lTD6uge0NkXE4KNMIpPkl4x969Hmb1MifmX2zbgr2y4dOGfFuN1CJynynEh0Q5rz5n3I8nf
pTuuQ1M/4DBDFWFCG7MdhHiUFwMvuhhcdgqooCskoK7M1hHf6dEzwM/6HygecPIUX3Z0Bi7Ddstd
JDAOZMwuJLpJwCsx3i3ZXAm1gQltn4u4ufYh5rPCsW7VlA0n6wHqPrdpU93icW6xUf9oY/rVI8Eo
CBQPDdi5M1dmyFQ+ZHyY9/1d2yzlBiKdvCKcrckCeY6i+dWXBdkNk3wiABFhk+HcVaT6JgpH3MgJ
WjYE7NrsWwW2HCJpdnBork67T6leVnPNqsZx22Od3mxCqkKE9YAHyGuR+8BK9s4cHe2gPbQT5F5o
K0g+VZ2eLFraPkf1hf6kCFi3B8VxTlzSjUZofc7eg04RmvcDaVORjfsOBknNegR1Fe/QLujkoRrT
9VzjtFftkzlhHE8TwCfxCmfJwbfHsxfDyjeNdZR4HxIoVx4VKznynJF9a47drvV6IjNxCHcDXVh6
ljRsk6yOYHWeBQHufPk3s48l2RHIUF8ap99PPdan3jyK9F0PfLlFK57nXn+YSUfOB612mjyYQvw0
iHTLUxBFKAuBCDd60+T9YZECMJbvedOYO5K9BkBeZ19ezHLdYd+Rto9x3R4HOf/MJCTwjD+GjnfQ
PXflgmDzuKGdel0OA3YlvPGoYUQx33cGn7c7n53EPLmxdep96B4Suj4Fgs9230k/R2hXOYylAplK
MlFje5B+xnNfp5cmlccR5KQWSG5BI2AdjOrpXjNsTFy1t6d+a8TQmtxql0IIKFR4oavBn3WIjeay
/N8BUOpQp6QIj6w45MXtowfFTr7V8yYPDIZ8+tClHRohdZxZAQZMPRtQ+ETGb4EqEUUqvJUCtZ/H
4tFqAes8JNUxT7aRfSE+mT8mzgH+w9A/WhVtNHMWdSELtAV7JOVPrdHngTufwt/Ofm+XNrL4qoyd
H91q89V3n/DWiORFS8EQGKBFdG6Zf7fNt2QcFWcDQ3YGW96Har11zvBgekw4xxJYk40wVj6kjjAR
cFZZYELKwgZsChwU4SP+2T48jhzssfzs7ccFXu9GzFDMo4PLayjflslmHD6H9As2aA3dPQ5qeUEO
k9GG5NWuBX/mf8UctorZORt2GuykJ+cQloktnxTuMaoiNaFvvyc9C08+ddA5IXgibhjvNyCIs21n
fPJDyF5I3oLypebiqfHb+sTsqlXIJel0IWLyczE9+c2mN/cz7SyVryJh22nfMrHn4+jyoxE9iPir
df4sG3n5i+98Nc7Vs+ldofeaKHftqyV/+b4XMcTrzwKsZey/w3TDdzR3aMbOW7mQ5O4roIRNItcg
+nvNtIzZvLdFNo4JxmRFnGUXjcrLTaCPMygoMTAYPmksfU3uHw94aNx5PVxC/CgKCofyoa1jzR5J
1Z3zW+oxQfrjN8IIKDQYxx6t1wF0pMU1Ftwb+UvF7DgYMIRIfHEjyOZu8UffOsJGLQokLutmmbUx
FXbnbxsQZs1EjcgehxgfI/j0M8Ro7IuKGIlT1K6+00RzLGfrpPI2OUE8Les5z8jJqA430aO2Wchl
4V5OPWY8NOG8uehKSVzgKWKfo1W5c6N8m6rFOdtuPebXwUC/MB2QfpCIxoKYbI4MB68d3UAtk/oA
ErYEUhwfwSZrJuxRaqNFUqvYI0AD23v4PAb/koJL0WQbBnnHYZTsxpql0ytvf7qViNt64rOqvcif
DOs1Sgt2FF9F+s+0bqKnoXiM9IFs3XCbclQE3iUNPmsXOFD840yPQfGA74QVIoX8XEMllt8L2s3C
0tbf6/6xZAczsb76v9+mkwuKj1jejeKtBPY30y0NcBDy5q2McX3fKKOK4Dc23z0LnshrxlEtrv3A
Fkbh6fcKWiSk5uOb5599PoYk6k6e8Zsr4oTfkuxppm0mKGO2X3k6guCUGE9yfolhUzNAya2vjKVD
PN/iCvsrnGq2+pw0q9RzV1yozMzZPBs3wqAQo1+TAneTASXkplnKBgj7eBzDr74yt3Mm8HC9tOhk
2vyfJp1lEBy68s8tXBZ/rL4nAyPnynAIqmJGWucv6OAVihfX+0xzXtocA9Ekz4qhbP8v8yHcI+1g
nYndBTH9Wqp8zQ5vW3nh86Ty3fJV6pNmszDIlNjE1BrL6K0L6r0bo2HUEL7EQB4sJNQM9SnCWGsz
W8mGqRJmmQQbD/Y/q9yEtXUIDVIH0fNqjytV9OvJjY4J06ZodE46qzce+9TaAGhGDqoXMpJ0xm3K
FTxCxHVSTRIIf61bbPhH0Zj3Yzw+abZxucvDgvm5IMFTJ9mBnpn0IrKchoCV9TVOOS9n5yKdei+Q
bxgRqnlKDF8k28AstrxqMsfLbdVSK4/Nrky9zRzkCF/ERy1hnTSa4HDId8FuGt1L3OLVqhI2IIsA
gpVM/BpDtQgyhHqMfUfUH5QH6zpON6q5uklGKiOpdgmaG7lNZrZ82JUjF4UdAt+cBto0DWiD2dbi
t5BqnnA7OjXlgwzKMxZokCONsfXm8I1/dYTuSagonlNvNZuoAiy4IBZErCaDfU3MFaQQ14EKBwih
AMg0W+iBNQcw8sichVE1smrDglPnG7hFqw4umLuMnlWzrihxqM0SddYkwKTleFFy3hSoPMoU8l3M
9n8Q61FNm3GMjgYTILS5ArhUy8/To7+XIDzdvN8Fkw/UkxW7bT70zNLmqNiEq5b8EidyNkYwbaaQ
fHW6bA9IJQ3Oxq3H/TRie0GRoUK5HUBHmkhdpW8hXppx4dx7Hsp1dt8VqLdYBbuGSRAjiyl4TUV6
LJpgT1/Sm9Xa74l+M/xb14Vrk8EkdTq/CKrga5Lu9dwdk4D8z9VsnD0aOo+yKmP5ODEDCQH/mNSS
McHp/0YmQQ6Kk3GxKP8Z2btZM3XK9HrEF5v57IcwKoYSO9zw3cCkqR8g0wbs4GxvVS0r6qxHWMx+
l4i2JLv5DQHFn5Ll/oRT1O8fnP7dY0tURYfOe87cH8f4HOj5M5NqRjy12TXFu4s5/+SKbGs/JfF9
XGVsCeeB19Rdatd4kWl7YD5TbTKSqMtO3i+tYV3P6xC/jiYkpXq2AcoM2zx9GEAq5PLD0i+t+Pbz
e3v455Z7Ld9NY5vaLwEJnuUuMx/b9qcIDsvYfarGg0knZxvndFyDMI/EWwQxuHly+2xTkKwimp+M
nZlUCO6Cr16cF9NRDC4dBagZfJcjivDnkI2Gi8owchbJSbxSfbUJfULXPxLbXY2M8jJ2c6P7Yy7e
TAxMW6foj9LANycpKN9C87UzxIr/AXgPK8LdOSGaJWwJ7lNT4kEsTp4gewF1HG2gB32SksQTOATN
jvAiksJbIozZgi0/pigwT/gT68mQBmOZeO+lRH9uD+SsX+3wcUph7FNcKmDfOBDZQCDFMr3it2c3
LuzuoDhCjcxlNS+3OdvIAa+RcekEGr9RHeOWFJYUtkEcM8CFuw8rsoKM0Vpq3eLfczTrMO+15D7s
wp79e7cT5bzTob0ZtYk2VW/rursa9mfEMe0zeAVTLsNxZYcp6q9uFzb2dvCitR3JrVDOesiC7VA3
aLI/7Ym2BC5OGF46+RpZyd0cPuaVj1Tfh/Kpty3eAzOIOFRtfA/5j+oxvGW8fFZ5uqMOBK3ujIT5
EEudP1SZ88ho2Jxy3vCl1MDuQcbeGBKcgoq4QUbKJhfcJKx6sklorEt0LkUy7YqIoX38USJ3SpFV
xM67hVYYlVVD+tncVPtJheBR3I3O4DOhtpAz+Y6TJrAd8T1m17oh24xEDXJ6CwvRVolhnc1VxRo+
5HgcTCbTChXKn6YCHUk9Ws6TFG61ZveL/21Zs7fDxC38ptgQlQFrFnfedFO00nVH7B9GSl6cwmzR
kzGZs3WWKFqsk5XzKFNeG6vE4i9w1dGK7jL5Vqeo3zByUN4p4zQM4IR+azZklYXxpvizFKW3+Jj7
nvCkeI3SbBmo1tuh9e8cOvBZE11nyH3tzxvuLHKBzgput0fSaB3353YMTkGHxcLqd5LgjKkAHerU
guUGe5j8PGQJSVD9wCUwP4Cc+0AKUjB1difrWIny3vK7B8kLpyNuU3o93+0ec8f5mormvgYKNosH
R8CG8Xk07qwGX8Ry0bu5sZ17rpmOUUmrL/nY7+qeXKVcXOIwuTaDeFucR7ZE5Gil8hTkPBRmjS2E
iHrrsjwBIrX2w2T+kt99H1UxOLNg35oTD5qC8eWBWZMXT0C9q5rjOHuPs3Mfhcn3nFXXiMFUYXTv
zOuYPFeQ+BVIiaj/BdmYqO6aVw4KCoBz/FRDTD/LYLBX/SUL4SulCy+gvcTEV+evYQ9kK0S3nL8W
YbrxsUVlqX7rqw7MCdXKeMuBtnSGc8gnduQoopBVYS7Mpm0Vdw9WUiNSz7sTD9B5EB46E4czDUmy
Kz4EQozFZmC0H6bP7sodId3OJ1FnBwapKLAQrYfto/ToNV1usKlt71saUZmSZeflt8FpEWfE9m8X
NFs3jt+d2H2LxPgcsYsLzRcCAJ5z3qTJALUVMk+7kzvL41wJaB4JeP0Z0TQohylZ7p3cCR9Ymu3M
llddtRdXLN8Dys5SvFQhYhgxvYYGcS7aom2qZf7uz+kucKiMPedvjKuDmTdbMcptO0bPuvLf+LHX
zIkvNoqouEEsOKLdNHJYdQXFvueND2GITa+nlGfj9dTKjlMH1W+M4bCtIS8i5U7sn6QjOawlN8g3
znUebIP6CYb/OiAPIuNhS9lzdk139qFi0akvW7P6OUY9PrFFs/sGL/GzPevHOcUqhp3PaFGRL3jT
hDB5BEQM49Mc2AkryoEbTljyvhrmG1I46vPpnm8+2sSbid05Z7zJ2nIzkSLfuzRzs3/NEFCYVgrO
NbvHR70NACp65bWIix3OciOebgqRQpo4WzSuLHrJlY/al5kxfh8TfWlZ5ykL713FJK5nSlydopnA
8BGGKXRFD6yopxH+2ByLjf0908wJzFnRaP61Zr4Ro7tPB/s0ZfZrHptbt3cPdc3Wk4xWQP8oD7aF
jF+EUhd0EH9x5aztRB0U3Hh/3A583QYi1GG05yo5NChFErRZKelimZVvZ1d9JyrYjv4zEr/10OSX
ltpGVucpLFkQsfBgKguz/OBj5ZrcmHFo8VgNZBM00eukS2NNQfIwemcRCiLjJeAfQdPG9Mr0ekpm
sqTRRdu6uARp96SrPTGycCR1ZFyKEkiojSDlOwj03ub5nQuchsA3JFvjgGjcjMu+nJG4zOLcjNji
ehMhr3vCh/3u9v6f/vMJNrUC5lHOPZtRAf2CCd/KCR7a0XueFvumcv8t0zUri04W+4UmaR6b2T+b
kXmpzAkr5rRTGhCXRzJ2NTwu4oGGrmo0ZpjQ5WNQQtcrQVI5gbG1vW4v6u4xHoEyYM4WYa62NCN3
HcAAEUdACn2ojPZWgSYQ03ACJ9z783pwgveqxQoasb+psm7FTALl27wJLmWJ7DqgXo0xJ+BbyRx0
Uaq+hijVZIHaAG2hfXOHdqvJPOC2Yt2Xeqss6I8DO2gY9mLKwNaEhJ7j4shCNuJ99Nw3dBFpP66b
YjprVkIkvn81ipy47hSUxd4Nu7Oth0NuQ2dmZjm46blNkGb2hLkH943Go3cWCfqkkv3V6BKQUx+U
AdWXS8eQqH485vjKWpGnXuDrq7gEyTyoWReoXl2itxzBYjr99HWxradwBUrO1mpfzNU2Qzs1SYeo
qwC2gA1mwloNrbc1zWFbg1+vXD74gl1X1O1MB/FLpdcFBP5C72gmDx2pu4oZv0fMd0dHjg/z3BBM
ZdKVNRgWquzDB53YYQACYxp8NgEU95uRVnRSaCMEiuQ4WfMRb2XuMf0r1tFinETx13QK3MKHJpsh
WhM9H+LXU1BqJzDjS9VdM9gkOWqkEXWZKrgLcQFXnWROYi+SNUTYzZdqUWUh35I0tTbprKXEsVHD
dpwZg7GZlxhsBc1RQX71nOCgHtLtu2/D1TG5sFUI86bBOoh8FZEkNQORKT9Dey5ZdAfJ55R+d/Nt
WEZEBRhDD6MPPD9+m1+l0a8rilyuLlx6FfvGahvY2Dq9k8kaSrYB8xkG7qaLOvvFksneEE+WR1Jf
KxU0bQrExBak7PQWuc/FEjZIREPVz/gQQjow4cD6qo16OJQdjr5QIgNyeyDWHqx9Xd38NkjWjk29
nrwXs/dtp+ojBwmzFqZc+zOGX2U1/Pw0/rStlNKrFA+yJePHDzIUpQH8k9Hg1QI+sjLEHJ1jPXkN
kLMiYFhTAZpr+C1UmUsZ6CPILs0MEk1RX0SjHjtIkHEjEe32pb9V6mxEXGGWo4OVX6DyNAhUHeZl
q5LzJUsceCmzDOptSfyInQtrL8GdhE3NqSYQfQcZOszUKVP2xZSd2hXJ3uPyIQ2VYhLCbxRnxC0i
rdLe6DPaztadH3XnCnOh5Tskd2JlNnznuxl9UK2aIMcofxE+mRVG1v8A7VsPubfNhLUJLMzKDJhW
AQ1CKZENeL/esMBBpDzzJC0UZA+gbR3trQQeF/Uv1mYy6YMQMaz8VH75kNXGS+a4gHZiev7qnIzq
nLrNPh9rqmgPIUE3T+cA/1aSDwfeWLFNC2oeRz8Gyr+mZQShw4oGUHTpNUySJ18Um6zAqz97Nq26
MlmXIA7A8w9oEiHgaCBnEAFhcXpBjxI8ID34IbH0DzGeZkvg2GhUcF9k4LAUKHuTwI3RYmxtuQmq
wOUPZZmyMvUBFMSaO8RE1OumwbHtWasm9dXS7p/tPZHIAZzRcIn+iR9nE+546r0PxNhaHnR/Xnl6
VVYBj0l/6YLIBDbJ1a50IKPZCV+SuHmx0xobiqt3Ts7DZXfjyfAHexeWJ6nS4lT00S7wGSMXPj1W
nJvjXhfxualBr0gZIRtfB9ybKx3D+UxNoPhlTiDYnOdbMSWAPqQN+D0aNqrFpxgwqV7Zk9PvWp6i
Zkk8ctvvuPezTZzMiwa92GfuQq+B/qiteV5PMx5Nb1E5kcslejluVWnoTVDr37EpfpRFJIcnOlp0
pvgWY3ozfW1J/T7kc0AgV27/i8BSNh7L6j5iZ2t3xdFsEIn5zA+boLkXWcNSvYeGKzMAXZmvoIXh
pAhYCKzsN0ro31hVOFiyGXmD+CpHJNpjvU5LZm9t7P50dT1uWpCQpsvb1MPXGiGViJnMxYJ4iq7I
Lbg3GdrRkP27l37gTn6Z/d7CqF7QPxGEZs6suScRfbgIAao5/mkLFK2ZTVJding7LIpbPaTe3pbR
uaxYpHnAs5oJ8GLre/uIFct6KGnobMe5mhDm2PXtBNmitQ9YnzHavK+V+Q/lxpy/NDPCoSkGv6jl
bFMPz5dgZKbTDSPuWkEtRKRQIb/cHEbrGL0MFszchPWmqBBZDiLe6IRQD4Pn3lHed2oNp7QliaCc
XaIUMU5Yzd8YRX+TYB6gqQtkjXiuyWhLUQ6UsYSV7F86Wq21byLHD83PiGmP1kh6UstaO9OiprYw
Lks7PDY2uHNh+B8h3LwBIk3nXLOAZsJ2o3+cNQUXFoOK7tnFayKG6VfYjQHahHhBqFmWDyqCCyyP
zJmNSE5NEr6OHU9GqT9TD5txOpMLKxz/vqpfMsZTXjoIJN98HI7P+M/YVVTFd4HvrewqBsRvEi1s
tISsCaOMzjE2NRuiXLCw2OaqYOWTj7chbDYuMKuoMGjY0E73sUVlUym8t0ONpqJrqBaew6w6+Q6g
644Y7jSToGwG1LNR5aNFGre6dFhoTingidk+6wC6hVUnD67zIW1wAFEEcjRadN0BsREQElJQ1MLh
3WggYPi+flZ2fbYdy1w3M2GmbLc6H4qNxQo4oOnP8+adNe1DEVRAgSPjYIHUDnvnVPGOc3Iyc+ry
6Drw5YH5CZXVsHFwuF2znv21jqjgPYP9WSnvLcOZiVR5av5/Jxon3Vitfcx65kZdS1harxB5uMZj
g6wup+xifopnoS+wd2l6Gz9we/Sgzw0zhhzxDBa2nqAXF+/h2OB9XyqhTLlvYYe4MxwOIq7xnSJ/
b2OmXqJVz7nA7NNZFCtFO8NkAteD6Eo41YeTxGzRdIypLpO0US3UL0KHplkdbNnZ69LgZG9w1blT
RCI2oxejRHozBp9ph0hRmyWretdp0IDcDzOBIFYQMpY3IM4hQY4HXIgmtO7lfSSEfu2hAuu89rlD
7wNnic2SE1a3MmrZgtkM6JLH1jf/sRy4Bm1LwGK4JdoX8X44FuhBcdF5Hqe7L1AORn68l2xyqo4c
sqwg2kG2/ZHnErNigiGtW4g62oKCARdwSkvUzUMYrFEAvOamOgvlgi0iEoSz+ugg/qVZu5U8pmzH
slUiyfqoO7PdmCYxw0r+ugOpBZPV0POB42X71qxa5sWN4e554tiUab7qkQZDPrD3z9OYtQOGJqsy
NlXm8/cdgYYP3VszEWcUtj/IapmsdnAcM0i5SZW9DRZTWsPDY+jSP/lxhKSX2dDA48OM5tnJy3w9
YH6lAK9W44ixKEz7mG2EuIIRrXxprtw2zAkoZq5Ykk2LYhEldcqgvrFq4i1FCEBiHjZ4DKeoMNeq
/3XLiCLQGW4up1TTwbHp2fO4rXMtEfkPdgmofBq8zaQqWAjBU6z9JWB8hjYwsK3OkWwknXlLbSoj
R4wZQmiUeT2KWurueWOV6oZxLnNSqA9e/GTXncNBhnwpS/yT17P9jViN9XPWrviSYsoeLqnJSNty
XXzblgtmKz8Sw4DZkIXWYHT32nJ/o5n9w+D+M6bOZN+qmf7njMkcz93X+aEYIcir7qc2EKjM4cLY
p1PpzRvi15k9oBvmO8ML3ikYoMZJvolOQViuIV9FNoUM95AzTXV4ke1TbjZLBghgqKTHNzQO+qWG
PeBkbLpxkRM7ZKXz6nlWWY7nM8JG6CCjdWXy6gZ2vPdsZpZyCL1d2uUstQY8EGHjHCKu1LMBNS4v
0g+7dB+n1iTuuvlNOq5MI7P4b6hvWdUu37QZ6oh8rUsxndvyMa4iPg2TOU2vYav5AUQpWtYhrjBX
WTERmdgkTMlCZC4l80BQmLqKifWFKyCmhuOA2MxgZsCWdafRcl67qADE4+DtlaVZLrUi3xs28Gnf
1fgXNZ70qfr00yWEsWDPYOGhgLjLON2Mn22rfmfvMnmUc0YKh2doXQaK0VMe2BGuAfFiRcw7m0xf
kiEgViaync0wZvdZqxhbBfLByjReLOquWLJ3yNsOeEbfEwTDfLo2P8mikKvKs2qeS42ramx/MS+i
jp2xGpmRvcn8RB2j3HuqlfqqhoxJG+q9XYesYeg9ujLtPfo+EuKxqrBF0YaEeSB2UU8FZzJtqznU
nYoMX5XGy2zDIHxVBcs1CvhOh/LN7ZNf31bT1mzPc4ZFqKdQvvNYMNPhAJpSLk8kw4Cip5ls1b0x
1w/a8HG32lmwtlIC2SLoIh0dYhoVzIhGTE12x4QhC9HgTkfPViT2iJB5S2A+ZCYFvB3DWy1poNsc
dSTmwEiWrPbifk8azjqzDUgugr63t4hVHtNVjUx7JbT9re2eNSlGg3CmzTRSe1N3wxFc+5eVhBit
W1ZQWQlnzeRCwTrk2LSfapHCtWQPOHFtAg/0XiIHfbdMgrugC7AE1nOxtoxN6U+3Ifk2muKjNJoP
lTIsiEKcLJXsbkESY25TfPxx57wK9yUtoXtDeyUu0Oc8GtVGZNbfTOnKY8yNkBrtKiHtVGkYhpmy
Q6Q0xS6X1b7oOkiHuAywflYGHjgzFNuJLGksj3ddAn0juq/HFm4rbM7l748VZSIyQ0I7zuMSjKcc
JuUZwrw1aOkohObb1cYhXZQWyaJNTiLcOu5SX89MlevF4N533SeR6z8+GiZzDk5iyNdj77bo1ShG
GK+s+4EIy6CiQp5GcdUxC3JS3Jkd/DhuIIBr8eqK8NsrNLGEE6GUiUQCxEASLgbRtnIpeZkjsmQi
d8AXD11gf6Kk/K7n5uqZ/TZlvrTKxyfDHhZ1ZAcasHovNQiDhL1WF8/IBvKlD9QYpG1BXreCmSLV
rgfcgLqkG8FNFilOEm/chjEsj0kaxIb3LGB9UEu9dSbJbQRR2aS0fslAC20lrIu7VEFbE0hNnIOV
1j5OlLLYlAZvr5/ia84CZy8MbpFxtDTps/E+6AME16aNTyoItnONMw7R100X5XdSMW+aW5YkSCbf
g6rDcubsDJ0S9hmErDyYOcoy2v//zykZb4h5fq4K88WOrRc2GD8Y1E+9S2Vt2bSFRfl/l7RPkpK3
mV3ksOS7WzAqzfQv7r2HrrmmDAoA1PAlm+bh1hjzv9JGFWNiUYyyVz3S+ziteq1sHN0lZVk3swvK
nqzGIR0w/6xIdgyaah3OMAFKJgR94aIpCd2dgihb8F+/85afbBvQoUxuk4ltCOEYM8OihbSSZeta
GPS31rgLDGIGbBsLXhqiOTBNTiv+LeZV313i/BSoWaVMbkkRQq69uiM+TsfLvXXoIrurJO7JGpkh
FxfLX5adHAVtH8TrJuk+PexlZYJ/uLGRZSbe8DPWxmsXpsmueu+jVJO9dsYL8OUlMy1mB6SlYW2Q
VIyg4mSEqRhm/0jxsBbVjCXpfZihv9Gz7jMEkEicMofyb9X3WDsBaJycYYg3AF7BAvkOAfFmRXLv
GTvhv0ElT9IxjyrrMXdTwFQutAKr7xycyIiGMh3Gm8Ljakk2yiP10seMUEfhvglpXOoxKDauy8Xt
L18p5b7g232worFbFwOfWRioV3tAQDb7P6bhWmy3II5zVrnTp4rxkrrY9Vax4kdy++SgoIqLndFc
Tr0oTs2obkX4WsTOMSvLVY5ObfJSbjudMwbEFF6xA83LatrMDZ14ruu/vvVvIt63kf3IKzplMQZF
7SFsg1DM/Fpuq0lTevSMaMZM/LNJI40U+705rI4ynJYpJDg0Y/D3to84Khuhps8Ug70d67UfUSTb
A8V2Ekfso/S6gWvq+N6tHR1oqrZTrbmRNOt9iz0mVxd7Pc7cbphWNi+J+XAcb4iif3FNhpjsOl9j
aD5EoUzsORYln5vfVMBwpNXVyH66DVfFIPnGq8lYN/Tscy0i5Avjr2Vw1rUxzZCep71Xg3xsfb5t
fU3n73isOPvk5ObUHloGzV1s5jW/+6UCE9s6Md7MkDqwTGpaGWHvlfsfe2eyXTdyZutXyaXxhQoB
IBDAXWUPyNMf9iIlUhMsiqTQ9wgggKe/H5S20+la1dx5eZAWUyTzdAhE7H/vb08rpQNXR0Q9DaOZ
7BJlmeSyqH8uHWaOshQc5mX/6OfYiTAMHGrjXocs6iQmeWXaiFfOdwuifuV2ob4FhOgEobMJEM4L
MD4limjbpsG+gYFpGpJThdwZaA5uYt9VHkbxJrLgJRnKKvUAJ6WBJdvYzF4GOW9NR1sse0GRVluV
NBHGwu9F/7RItv157pKYc4AeuERWSYNyrUlmqFUJVL+HolF1NYYFrunGq0/CUPI8xHiPrF4dOVpv
4pKPY+GhhUwZvKIkRjGaBqZFSHFkIlbkWxxgYKzm6WvgKHVqOOyrDH0aiTxbcLr6ROl7XWXX/Wg9
DKxj+9y0r27LuE0ofq/0dX02jPP7zOX9smt2rGL+Equ6PoZGnVtdrwbr26q21SllgHkpa3GeE9aq
Jom7A/vDg9XRCR1XiLx2ZHFUoAWqiKHTytlTu6Vn+XIL8xLaeFt91SYXYR0ECPjE0DD+bmXG5ZE6
0I5rDbtj4pPJyMu+hXeQbUxF4KwLqbCop/elYas3RO2dtgg15Yw164Cux5q6mSrHj5fqoT95Wt4H
81h/qTCjMcTXjLBuOOtA1rfBIUcJKY9hz4o/b+2KUrGleUHbYpvlBmg2bNHnhZinXZBn5IZPdWF3
geOGd7T5ggwVcJ4NXmQkbuTMTyVScFDu1GWNSeGS+MwBSZJE625MKM0wdquxlSAWLY3BxyVptcw5
oJskOTjSB9An7Jc+cS2cBfq0RN1HtXoXsqPKOGlWBahfla6gzoldknsR1Q67mTmCStCM24ir0s2P
uc/XgQNLHCZHt8XPz/pFl2ibe98ETk1tcZnZqZyZ1+qf6DkLHi6wjyy1FabosLwa6NYNJrErm/ow
lO77Ui/UApas8KG1jXP1YJe0uHhmRTUm9ts0AEqqJ/d6Eth9RfURxc10aQx8ZJfQoQPoUYqUwc+M
GTbhRNyKuqDrttk3MsAam/cMPav0XIABAaNMoqZR6lHKut3nntnAKYkPPTtkDCPhz5wrbbvEL27W
VYd4zNeHzDGZo9Z9E7uMRicv29eDSz84BQ9Yuyxn0yclPbWuVR5cH7NbO5jisgHAFiAb0+zLVnkO
3ghWVaOAmhMUb3yqQIQtI2t/tVzOsQd8XhKCizntiWnCcd+XXPQ9i0vX4+DnyqYKaCTvYTgwW9Lg
tOWwAsMaj1tUgu7IUVMugo49jFvNFAIkeU/su9lF+fDd1pyN0jH5uiRjd0ip5ZJoJ71CpE2j5rok
R5e02GTjBVvBPM/T5dTSmJNbj4VBvQn61j1w72EeKKptTHV4V2bLdeoJUvPxcoL3siVNQS9qFb5l
wVfTQqD2bbwbTZzfxen4WM4BFKvaYfyCm7dSrEtLtdozi/K1Ed31mDKRESUfm9bJwKFU90mBp90J
1yh94j4NfrY37vxVV/5bKTgvRTmOTM8ws4fFpCmrmTI+mMxAygVsnWSYm2AZwP30044gpZcuDSwK
S0cYmjVqp9NNxqBuH4cvLJnDpeDoRZQGcUpX+WUYdC/ScP92JUt9L/znZLDFuVX48Zwex3zqvHKv
2hkPgKf0YAjkSYOXCstcYSUvbczOKx93btDXmzrcTBL7pM8xtu7YaFOOG3AnCyfqbxLoWzFwRatj
XpAEwNvXewuJmJ3HGJ8m1HNa6PmwcAq75LuPssKEWbKewPaQP7EhFiMglqnCCW4G/MvzU+tHep9x
rV4Euj3mMkILDDn9kpa8q5T/JAp/2MolZ+aYeNskhhujLcpXFcb1IV6ybQifwyQR+EffY7oX64e8
wIVKBMPUM1RM9W5cJNg+rHedJLQxx9GjSSRNSwU3Gk8nH43TS/RK6zTFETX0GQEZag2TLuJuPSN+
5IbqTYedNbR6jnKdRnYMH5ySY2k0FLz6CU6f0Z/bfWuuolBN3NFtEPheQBFbGWx1u07xuiLazwvC
2VyRqQjysj1E9nas5+s5JNNXV97Rd/R0BHRyO9pfh6WiBX2sMOLX3EAIYyEBqHoHKkg2XFEdRZ09
5VQgD94MANu2aH8yYMy2bmwd5OTAAA7RVjkPeQfODiSzEYvTVN6rHvJCQwiAfD1+yvk28Vr/hIty
PC5z95Hh+oBlWlibeeJsl4gnFNgOh+XAisBeeBwkXYb2JppTGi/8ZNtMA/51eohdS0V8T3G31MO4
S3F2K8BNQ8jriXmMSoup2rqJ+FYmTbVl6mgpP6TIr38wVKz1EGZoxaAZW+FCXYrhI2XXcxJqvLdo
6dh0RficR9GPuO+yK3egKyJWSXRMrQYCCka5wqMQjTwdLr6aFT5x0D59Ee+WokYaGjmg98Ub3gXw
pI4DvsEz7cEPwvd88o8ZlyPrUn870VWj7QKcp4WPnhGH2ujwXHr8N5xAnpMAqomcU5cJowJ6ZNng
35bO2iZl/hjMDrD6GSR1nbx1I7a+Kh/BjnG1F7YMgYibo9+dE2+K78xCOnthN4sRr+A+RU9QnDNv
jknClHV16012uTEJwmVEHuDUmYH8IHcwByWLKN8MNAH32gQjYa9GoN5D4x1UMJYbiYOr8OA/OE4E
dKhCpEab8BWUVr/pCJUyECURlb/4gk2Ep51p46ve7Nyyfu7e0iXcxy4Zlp6U7jg223J+WMI03QYY
yzcOr2aQw1SIU/ri4irdLA32JW7Ir1z3rxSH5eyqzcfsefQ3WeSDFubLobCaq8Rik2pBhMgZAOXO
clN1ajO8dYV0d9LvH72sulrIdy6a0TpxJuaDNIt5PwQx0W3Q51C5LfMwL9dBz3mxbhfgdwVmJoPf
WgBgrGPhfgk51XsJpQ4yk1e55oCZetP1YEHEdVdL9iyxUXOsHOh4Zq+osbQhYSrncuWGWM57uSrb
BPXA7BQ/MtLgmB3A0XHjX53HOEUTvJnhgApTZdivet/1D5w0kpB0V9i3y4lV/pApRqrooyhisrrv
Hfe6XVy2nxNOjPUMU+DAJCLHUb5unWWTwFL1hLkje/XiSVWzBiZky2UD+a7DMzjBdg95Yep+PJaR
mLmm7wqN5X2xCNAMkQc3NcKmPgAzXW1idtZFwALNrs39AQNpcsLjCs45qhHURUBqYOrAvePgDmPK
ejws7zridStFXpGU72CGZgL0IiTBXLI84JijjCat+13WsXxMS48yEZQsFxHzT3J2O7fDP9W2KJ5D
wkYUNi3GT47RjZnoD8QlpkQX7+dmeMpbCE3EPcdN2fGnqXeeOuYmSd9X21FVNxbAuE2XbVssahts
1SlmC25HaVj2V3ayo384vhqhS7NydTgaNZS0DmnHSvdNzOoT+uV0yJLh1hsVy1Tl45z0g8coLjGx
D0gjugXbMnfmKnfUcvBthrskka2LT7/921///d/ezP+NP+q7umDQWPV//Xe+fiNM2KUxtsM/f/nX
w/Zh++sn/vEd//IN+4/65rX86P/Lb7r+snv8129YH8Y/fin/2b89rM3r8PqnL7bcQob5Xn/Arfro
dTH8egA8gfU7/6d/+dvHr9/yODcff/n0th4r1t8Wp3X16W9/dXz/yydHOL9eod9foPX3/+0v12f4
l084MsePKn39Dz/y8doPf/kk/M8+p2tkKTeQth0q9em36ePX37if3cC1/TAMHRtHg/vpN250Q/KX
T57/OVBgBG1feLZwfcUD6Gv966/kZ7wOfmB7FJC6oSfdT39/5n966/54K3+rNOa2tBp6HoxU4aff
mt/f4/W5KdtxHRwAXsCDk6EKQh5F8/b6kFbx+v3/J8QoQtR33cwogRcBUEVmi2iXzXG3YwCEYjqP
TEGLtfSPdpe5h3DTZUN322ESQfpmflGiVaU5poK06r9wfdKxEpJQHrDyJdmVN4hd0PUCuQoZqVN6
r5LqtaMDFXGxOIZ8/NhthbjBU1rv9ai3qbasQ9ElVK6UCCF9VVuot5sqhkzSW9AqdCLnc5XSjz7U
d2XEVFNpgSTiMt6pEoNhKbO987RwL6Exnu6dUl96fUMHpVTtsaqSQ16hSgRVwLmwYt9hg2f0If1x
55ObVIzcqeackzEjwipKvRMOEoQPTSqjDXaqIbHjsVEHj89BwS9WvlT1GkrO+MoWdP4Zeny8Ystg
7pAm8mNq+nJrJMv4an6fbQ9n7whZw4Vz2E+GsuDJPZAHTbctA2tkSMpPXB/VtcsRpasEU9WQHROn
D3BRE68WNFxwiSPPK+JEVfvcj9ENmig6BMU1l7onEdno9joMuwdrHekYTh9rG33X1O4FMWGcOquk
t4jsECo4AhFK+jBw1pxy5OICF8pFzthu5zQ+TGVfL9ABcD0ZUJnrlO1i8XwGo2sOpcRkvq1j8sWT
L/l514e+t/TU25LG8418blELQ8F+rIU9IMbuZbBTHCRN+8gNHhE8R3pisvjhWPE3a6g+qgkZsYoG
eknoJXIqYoBTjVNK5v1jV4e7KQsWDq08TcREXoo24fbZiE1gVrJYTVtJL2Gvo7v1Frcf5FaXDE80
IcFZGHhWL0vXk/Rq4XQNA3OLZhhrOB5fhbQIVdAVRwCHhzx3eFzZw61QMB+SdMp9fRJsjGrOoMek
I98WsGkjUEHldwWzvZDcbqb+BapOKFYR0bBzzFLf3gpcRUrw+s1DT/RVO1wo0fOALHmCD6nOS7EC
IjKqX1oPTwT25arsL01KC0LIXZk5PcAUiiHEGK5bi+ti6OkaSdgyhQ2OW4dE45iofQXy86HS87Qr
dU3Sh6la1uNEArG1s3hn6nlvMv+hdOKU6wAiLpw9aJoJ9RSDwEDQuuiNRTV/1wJEfjI3ez7+X60y
v9X2xEC49GLogT4TSIJr6/yUlknn6xADrTJ4TYH7ladonSNlpsSMa22FdL+jFvDRCsqnlMNtsPDe
DrXUHCUI7GDhOThiHQdltKARvto7FSuJGIBbY9O7REsMtmTDXoIx5ti6GHuX9COuWUysS1O6lAQy
HBiwHcIj47DjGGeT+XVDHV6zxqrfuhmrpRPanBdtjuCo1QU8VRuH4UYoyjU9nHpTHN4H/FpKUkYu
FLa5OJ/bk8k1+Y5sMeii1ilNF07Tq0EOw7CzNbUDFBOzXhTcxCMmhr4VAPscPo9etzrQmV0eYrwj
ESkT2SJ7FvG+InQ+scgDIe8ORengHJdcg3rWDEVaKhMyrlo5VjztjpJRJDO2MkRrZz+4bywgcTAA
Wd2EfbYT/5loFQpVhWZLHiklWbnXEQULeUhaUfPx7plx18sx7gPF9cwLk6uSTchcUNfih8QwkTDt
AWSjUc7R8Va3XoaMU5Sr097gBZgJ2OUr2EjWICyD8t3YJeoPqNl9S0gqKBlLwFjjoBAwLYzdaWBK
MSNa8enuVeBDdmKZ6SLrXsXpt6G+lkT2gG30b8NiPddp9nVUJEPx45yZi9kPcSUCnB5kRkr7LQuX
xzoOqf3j49mkGWWy2GtpoLwaMc5PlKrnwfhloVVzm4qErnm6l6kMhqwW/NCjT3LHH3aTDzsvjr75
3TzsCqS2BqFlG0HtGTA09/I7WFOFigS6D7ehlaU/3LF/jwNmQG5kQ8m1MJN3WCyALsecDRiMLkij
WmEmjtXMlYyTDb0jsTfpkt51woZ5sOrkSBcUG6pggipK8yq1n3n/ZYBy0eCg2cVZ/h6yTnOuQpHp
Ohy5KWNN25v2fvVWkQO4wBlxZVkRqxgMsIKsSLkq5zWTmNzxKmhszYsu4vFgfPS7nOPRUHDPmzRK
Ykpc4aKzowZ32d5zJw+zMDEVfoczPzAnPYaihrZnD85uGqzmpmSGzuAV2IxLhWbiE2AodUboYU7P
UhvQbaG4Y4O7Vy7S2SJiRJEuL6HExDAbAShmxuOpYP3f9FHISMSpH/PSxTFCU+1CGNNqqnyflxbU
dzRVbmpEpxwJi9wW8pIJ0DWeyx92Sugq2WRC56eCtC9XZnEbpMyh6qRsr9roK5uE/aDAINYT0fzM
Bq+HN3O/rBm8bLHuuUpXUvGNFv09EYb00ppWm/Vw1YgSiPu4fMd72TAKyShq988ANsFYJR1qdX1u
89E/SEPcvyDvjjDvfsFuMW6Mbz0E6LhUFwY3jN7hUW6woqwULcerX4vMQOGLmK0uPqjeqGwMxukY
/hhI1aqJb+ZiOvjC7WgfnL8kRfZccojxEvRuOEKASMilKt+lOylYaAgq1I2ygcM0Oum56Hy0y7wG
Jt/NDp9H5n+CE9/Gzs/DzNF5nsJtL2J/n655lRnPZ8QAVHtIXO08X1cN5o9VHyia8UxXOL0dDlWx
DhVL9qzO/aKH8+oGCkw0X2mAp4XSWy/z8n1WsNa3AZEq5S6cnfsatyDHey52FPvSn14GN0Ge9aHV
TwWaRxnDXvJpYjUsxxdTo/Be+yXgNyVX7FN9yX1pmzVBdvC1JhvPxdynRGfGmO1YncJjEwG0kuH+
FxZS9Y8CZxVYTbaZOIEbiY5NYTbAcNmL7YQhvbDNaplpoG8hami3ocqlKTLctTDq8YLtjL8Ul4FX
UsGU1ww7cMnH61w6A677EtUMFZZ4g3kHRH5etD52VrMaxwf3NJPUuVyYIFjCK44zeI+dZbDXmYXj
qlzW1MPVGIGpSFU/X0aA7iY9IB8VktUvCL/LnLieceD8CtcgGHod514aDhYse1B2Y29neuZfGY0h
HY5NlkPlkgYk3usMgooMP/9o3CDBx8z5MnLaTY6fZxOspd/raeiicbH4rLSW0AEXpyLv3q2Il4YO
kfLGc+SlF3sXTncYvADjxuQ17N5x4FMLXQ3qYY7CB6li2DmLodsGP7mlHWuTYzG58GyimYIei5k5
uFgsPkZybcLJkGWCg+pz65DNpE76iaG3TIl/yQaImxMsB35S42eqeAi+eaJwazl2Gd2LNEIxJiJ+
2CVszdMGJXVoDfUiYrPk7H6zlEiIHVdv9ZAFmEAikgqpJVjiCZ4NOVlTsL40A6dwSP3B+smhBo2Z
VosFuNUcz1dISGLTKfwLHXtxe6ESC9cX0X/ITdlUxVfaiZmE46bdZPjEHJ1Wh5LvdDEBXAC9g4TK
b+liQYfhhNfKn5BGEni8zBWpleHMXYMfY1fZ47FfZrfdiNEhESr0leOP4aZCrCtiOi8mpIXBxhgt
6i9pSDgN7XXHdhwUsGI5L6oo3KxDgAkxewvaTmbsA+WSPDtQKWG7519Ztm9Ke74emuUhVUN7LeFn
MDSBjoWtXiB67Lr5NiazXVhT+tBvWrL3QpNbEHwWoNXVakgOC3EwIAXZSj+gSyXMyY7XOjgGMRkO
pwvtm26d24U37uL1R8zFw6YdGa6UzLaioPvW+gtIiWbttHrsLQunTIr2qzvSC1lNg09nfHwzrbzb
5wNbvHBVJucRWt1UAf2ecCot8fRKkOCKSl2S4Msccw6C4OHG91pzA7QslCz6oOuWNzYMF/hQjulI
52P5WbJHT9tf9SqQMWx5iDPyUPhDkgIDnZBsEyuNpBXqDPZ6UJ1WDvPCuWy/xP13HWIcnYhDs7zS
vKvloUy4qEV9tgy21D6i4UYYSPnyW2HS7YQn6jxbJYk+pj19mZQEd2LWPSx/xGzrg248tjIxClRd
U/s4d2FC8oiqJBa58lJ54X4uonPkskl0goel96ksTrMtPl1mQ2l5XbAFhwCXIIwrrieX02/b8LuT
jo2CCZ+0Xq5DQA7OyPJW4g6AfhHHm7gqxusJ5NzBHtqboPfJUrXcE+aKwawBT3pZL6sg166JLNe8
R0mWAFnECD1Hq70zODi8w1eFpLqGnx1ZRg55jyucVcc5ORa0uDBuKdHBI2p1et72I/7+0OBLXbMZ
FuOEK0xWbO8zhtqTyapDlyx8Zg1hDzckcL8Gl3JrOlo5WXQ3oSgzk/eAJnVUOY8ApLuW5OmIN/MA
CetuzCX6qG6dw5ogDvKxekjGSpyEBeawtt7nqgpPJU4UPRsBW8LoTbIwGelMEFKbPL5ELXOAIbBo
bFhWbc+upi1tUCfs2d2JWTF4RTqTo7YWW8u2r7IixHBKiRGf3PSAioYAZsPTNnDmL2tDKD91sBvH
NIQlbU/9NEn7BvEWSqJiIHAx285rMuX5ESpMye1yvf9V18KmaMsohpjRvMlCAL4s6uSDnYE6RGHO
UlXtPgkKBAxTUMfiAd6ICIOWc3Lh9jiAR8Uh1wkXcieW/ZijV6J9DsfYyfVdPoKUlXYC7DDkNKr2
s8SUIGeMpEUrvHMTztsa4+WR3TUGUNoHnHUF7sePaBFib9EdSpqUbDvXeuHAl1J5hO+Jc6zQD5II
xWGaxydrWvJjNTFZmiUEAQPjN1AnK7GdDYmgfJ/CzyEsgr0bIfhgMau+QLniYFcSvRr7+X3RDUXR
HWNyl42dt5pqSxO9RiW0CotqQywZry1gF1bSBw5CF91UqzM3t1C10dG3SU745GPHgpxDznqikzrd
Fi4tkaVFkB5vBYHfN516NDu6yb0YgVhI98F26ZCBir9MTriXDctP63IUjHTN1Bsk07SU+zntwOqF
sIRFo/RuiZnWdzmzAeLI/llE07bM2fwhLWW9pkY4i5+ygTuM7dC0ZuYwPNNlt/KIM45PAfF3C5ls
27sG8GrUPcg10463k6PXatH3KsmGs2QQ0HWaAH7G0V2yx+hsKNRxvPqsEe2ZTW3sYGzObjH9NNVA
Xs3k8mwlnLGYTRG9nEy0y4vn0gsu2jqvbtquPTH+O0hyAVjxt80cfBS4FMj4UYYVzQVmaM2bKm2w
SlZ3G+CiPvGYN+3M/sRyJvySAwiL0Nx30Uc0jG9ByZm6IxSqRQjb1FAtUbFSe8/YrZ4mzPgkG6a7
aIKAQ8UNEBcWlzKPiJTYlNm24hBGBeFoAeqCU3A2WIy2mN5siNQ9yXA8TFXx3nEC5NaerfsRmOPu
cJqmsccsrG8cCz1mIWPN/YYchqSeCULaJip1urfCnCCJto+1DTlHCWfXD9ZzT/XMVh35ANF20lxO
MunOmiM4uuFrlThE0ksiKSNucJErPgk+gNw5ktDjG7kn2/daWsWdsSkLdpMCZ2ickvtlR3YVuOU+
idihlU269Rx4H5TekXZg+ncRTiF7c89QN4CBb7YW8MaykVtk84nbx6QYTFDQhd2QI+XG0DfMGfou
9sN2Z7Wa/iA5b3LgW6D7Z+/2Wx5E35ZYZ8wcRgZH9mCYeq4XOGuWNUfjoSRaGvJGX3WDf0tnSXqi
bPcmz8UDx1XJ7/zhYHW8KK3omJn4SKD9lAvzDaS+bCBCMORkI//KPooxWkyDSeHVZzgZ12xw7hj4
sanVPSZd+2yl9tfGdw+6Yhfow+KA3xbthlXrTKvvStisTQxp82q1aATPTUtEp/Vm1oMuOpiYj2Ay
0sGpJ3WbWLaPJQIFlgwcwCk8gqHJTpUxX22TXas6uGH4Q9qy+eqp5a61uIFEGTFbqzfYJdj42NyJ
LtKWMX+pCCTYjnlYsLcTtLqPvel2VuUBoE1CLkYuxwXJ6Mir8SuX3YviqsysjEbI+DmnIS/ITwr7
KUvc+ts6ovEwQQHtQT3qGPaBguK5I6dWayjKY+fvTg9+5z4Hc3bjlO7PwGFS5mItJvbYy/TGa+Mv
zor7hzUBL0uAXAVak2KhjEcsrnVBu9SYwq09E8XcamWWO18ThpZRhc8On3rFgnUlS+8nh365K+AU
IffDCAr97sQs8tX2iJLiFiT8xWwVVwibN2/+IZR/9n2H7al8h3f/SmEQd0BfP4RcQvskprQ7sDNc
IS6oFCbcl55joqNiwINdm55IyBNQ2YZr2yvRaCpFGnYBFp9gvCpr93GqhqeEYPImyfU2MI3NpNPB
styRpKtrcm7NVP/sjHoOLAA+rO7XYVwduzl9rPP0bcLgdJmPzcfirD0l8Wwd8rEtObSXe0Gg4bGw
JDtvCemjDe5lDiEoJxm4gRQJ1JXPN2ZALsrEcfDxERHqhuzV9zmjAbKcLRzxs0q/jC32zfnEdBE3
z8iYymVYOXgF5eQq1ieDl3TjBQhvi5sdsvAJVTXeqLXDrohaXPYdx0tJyASSwT6ympdZl2f+xroc
omnaZEqjgKUm2aELYR2uV1zQPMz7ps0eGovh2rQsztYlIo2bUvND/HaDr6sxHRqcsMS+qbNHMfKC
efrKal3QSRQTXVI07EpOZQ2FL0Ti76rAfqkL/UMPKGJug6mxXw/DNkH5cegfOQHh2zeefflL5qKs
kDSfF17GEkkyDBvITvGyTWtxP/bde8HMF9ch0aHQ59Uw7vSeFyeVwL0mZ5/s84LaaZUt284q73yn
rG8CqD8586VNn/rDZdbn3xrhP/W8raAO4a1PjP+ZKFBSANZ7CTm1wxwBCwrfr6/cPbWAhByHjdDE
cZNiOxqShVoNjwBFjHWwJpzh7aDQa5A5OeMNsNnD8R6h/RSvZQtBiXE482lH9HSzUa3HqWCawAsw
6WU5L4V+SeL4TUJ5af3xS6QkUaVafCsNcpJaqO0oDQN72SNcJID29sLhuk4sFzrIGq1BHZsCTD8j
W8NUGZ4z1wTB2/mC7cBjZKOLWD5W3KaW34mlIu72/bEKCgKKa46mIYLjFBB24oyThy5PY6s7mq5c
NF+uz47JFZ/jbnUQQwUGDb3VwukuZs4HG2ZXfDZq/BqSaEcZuHKf+7wQKO8QkWZ3m3Xes609MFMW
GRMY5TyX+BUJm+lP3R/8ee4AI6MhtHb2a3FFLbRYxf36xtZYKYBzbHunxzDWQtSPDc9MxvW18Rbe
nHSgFeyi1Aj4sez8o4VTLpttGt8o7o2Fw7rTv4djnV+h5yoE2PZbwO7lf2e9/92s1/svZ72v1W/X
r11a1X+e9vJDf5v2Op+lCMgVeC6TVT8Q/j+mvc5nbx3a8j/lO6Ebyj/Gve7nMPRCwRvkOkx3g+CP
ca/7mZGs7XBbCvHtEhb+/xn3Kv7r/zzsXee8YSh94XvSU64KmUX/87B3yGSFk400UVhXOC/nBNlc
HpX/Y5GAUhUKWxnYF2VGv1yYj1fZ/GHhO1UVg1/GWfauHOKdNcp9zF1cEA4k9dLsHrvYhbNWYrfO
rsruQ7XMIMLmG2Tvt1aZ7pAv1LnSZ1USD1OSTSuecRy99VsZv05++5aELUp4/mXuA+QrEgUEJrqr
AUsrAB+U7QD83mpNbiWh9rUXmJJ6d+OUzlatgTuXKLXPNMbY6qeiKC0dw/IgmvTM2ZmHPe84hdJU
3Smi2eVIwRh720c/Lq8Jof70W+IyBR3peDd2c38TTvrsdFgIfexlpYtRTjb3fuRQrGtv/tdI8d8Y
Kfi8YTX5z4wUzWv6L8YLvv/368r77HJdAFzj7YeLz2n279eVJYLPQtnrv5Q0SApHiH++sJRSlCni
wOD/bPXHheWoz77t2X6ADC1sV3Kh/v2B/Q98FJ7jrz6JP3wU0ufadAW5FI4rjgq4+P98aTWz3afI
vz/TFpqEoJl9D4GmQ00qhocKhin8sy+p3M1DVT3hu+4qr7vvUwj7tZsO28Yyy00uvQVxNC3fej+a
T2xoqqOWArwtNSg3iW3fVlPN7X4GOI4heoC2T59wXzWbknAEpKBhwHIoK/B/0udGzJBVJaAHdIru
r9ntXcsxbZ+EAFPLPeubtgS4QNfk6MxEHXN0/lcnZzbWTdVLMVpY1GhBjYfW3XZ24Dx5QjbbMZM5
fSMrpUH75mJsmZDHxgPJbuE9Xrw307XzXdRLcRvXN7q08H4N5dc8CCAULEt428aQaqaigQKfOemp
aKuHoopxppVNl9PeegpqmC/9pKiU7OB1DCrDKuhxGIYWgUg/6BeQz/n9mLvLdWRkhHUzjt7JZ4a3
vqjD2ySd3mytpmPfIx1X6Ticy3aiowLA4nYIFRxshfQ59jasshrSWpKN2Z6lGwLw+vNBVaOsNfr4
6+ECHjv3SWcOTCGCg82G8aibIb+xcwcip5XeNos13yRZ7BzCOVqb/nR4jFNT5xBcUcY7sqCnMpyt
068/YXL/259+/Tu3H6g6h16F382iDKG30ETBN934zTzfDG4w39iDL88mLnGwWEyNWzQjEOXYpedn
HC7FnuE3ZZxTZT948bU7lPaIFj67dzFzzS8zWQjk7HY4SFcnX0promBGYrHLBrHvyVnC7xHEN6zF
i86//jFkleRc7VEudm8zjkTtJ0IQZNOwr/uZvsPgMbNK/6qp8eZlynme0hcv2jhzB/mD5AoJ8/Vh
uqG+anFIoA759ZXtzQTrV/1IwsEDDtH6FFLB1nJS8hIydUKaHHOHwEsaoK7xTrphFdz+/myCsKT7
TPTV3dAps/XbBVEjTQWgcf6hsBuFreaEEi3R+dc/mkwKCkLWh+HhjoWbZHmnzKBGz+2oHybvWPmo
KDEKwQX22l3lWeJHm5dHF4/NbWK86zzzrFPk+TbkE+aCuItnbl0eXW664HMYAPbGoJHNJz5STJ5C
GcGcmsSdbK8LTNzvXc9kbDCM3trsiehNwitlkKipiU6ypXzzKk4XkLntTiXnhdzYHfnMajOMHvU6
0sNBGQWluAqr0L4S79Ju06vYpVqw6319+v1VsShFGKOwu1/qVu06P8kI+eYvkyyCr9ZI9Msagzfy
RcHN7195GR3wjDmYba12qohO5qrW6lKl4smZqhoz4RwueJYIsiqnwxQvF/vLNE0K7MbvX4Trvx5t
AHZWqWlN6S+CNhSPopaPmiA7Sbc+uWMVb14C7X9HQ61pXCl+Boa2x3H9SuZBvrWyfDr8/kyDIv6K
F/H/UXVeS5Er2xb9IkXIpqRXyjuqgKYxLwraIC9lpry+/g5V3zgnzgsBvXsDXSWllplzzJF6RPo3
X08vloNuvsoq8RSB4AkzYuZLSe0Qpj7eeMm2F9JzbjgUE6q61U0GkKon1szQIW6EuYYVv/xNtufo
uOKY8Xyu6sceB7so6DaJE/kbVN9J7JHWlbvJIxaL4ROnL2QzYUWo4rhtRTESwGLJN96dYhdGkFxM
zGu/OFm8qv9VJLVHp1PpNahoZNO6cl6N1v+TZDZEP4lV0OqF/doV0R9R0lpJdxpvvqtOQDmw+GOD
IVyVsSqOzOGtaweYeclNpBaVvzV6L3k8fE8ZW/zB7vtTTWTQBuc1OAzEQBjWcAXbsdzghxovpgTf
8O+VbJllnxseGysKruQw0BzHZkIiIrRIXrX5xDn5E5J/9mLENBP1aB11A2EmKuYEjZsWLzVKe1aR
+UYnE1S5KjAu98/uH0wZlOvYE/Th2KAqDPgIAqf3bmYpyeIjhFDPnTPLeTrNmAVlG+tjkbff5nKP
aw/jwb8DnK1cs3dJaHIHVsSdSipgvjHMnvzKfCLdTd2UsjZN5RutjVpZjtnsbc9dWyqAGbd8sEUU
7ELzrTLXnSsepybGLwx4JjvW+Os5Pw5uIdG5m1FzFQgraXc9ve0EwVq5ZOOrcmJme+Bfj0OHtmyc
Ins1NLF4KbV89cq2P8qR+bzfTopNH7895rGEFpg4Jo3e4VEuH5hcKyL85ieaf3MV1AiKgkonlzZk
V9+79fV+EQYVLkNOZStufuVd9xYrpnluaHjAqNIBgbeTEE+EqgoqSfvsEEkf5NrhYORkJPCsLuGW
Vxfh1u531+p1iM3Gx+E+2mzIZONPW6nZquQu41sH+dtWDdJ5ldiNVkNgYsBJ9a0FYbLy2OYTTDj9
8E17elBFTjTzkI57NA412APvh+vb/rFRurl6+FUOhgVPTj5hLOoe7yfi2INN8SKhd1XkY2Gtx/EJ
fSPPtmACeOjNRnGenAnvVOv8HJP0y8Jh/m66/UlidMHGzLQwl751ykfUEAzuCBue1fQyJCZYUyzU
7Bcn/ce0j2YC6j2hst81uec9kp5+bIB5+U7y5gU1JLOIQTbc3oDTrenPQSEjNg6hs6/nqtpHolQE
TPb2OR6C33Uqy6//+SSOYfD7ra0J0QEVhB5vbeuo34ZJDYLvfsZjQR7Plh1v84lZqEAstcucpDsv
+Kp1O9rD11B/Vdh+Y1SJ7+GyEuztxnm2M/5mWgzZwcEZgXenR4Jg2wk1HfpOnWv14YX8FNA5D6YD
2gdqiYPzB/oNHcphMrS9swk3fr5/WP4omwJ1MKR+CnU14z0S7wE7RcnoM3Fwb3Vl3//QgeBBibck
inIbtb8vjxVZd35rtGQIzO11LNGtwrdMmSEhxDPx0t4mheAdOcGzXblf3FOhOMZz3Rxqu7IYmOuQ
csc19y4DLSLN5mnbRAOwQ+Lg1sng+xcoemhrPfkjxhLDSpyzLtFxzaQx3t1PZWs5mluyX7tLlpTV
G9Hb3Wqe7PkptKd0h5vRDdixJTS8r2nbnFwDg0XUVRECXtM+z7BWzpHdbEaAWKCDfY3+wplvqWl8
EjbAENOIxB+t+pXpBEtm+Fhecq8Sl7pluUdNI98CK/voXW4Eb3Cs7ZhN6iMbzRP0PO8kSsbIcSn/
KpBqbynW+501RNYG+Yj7BsIHG39YFafG8za1AGVtxgmMraCxnmWbrQcnyG9OGvcsmSfWERP8v0ZR
Y2BPT17mobMuiUE4dCYf/TzzfgY1kbmqg5+It7p9RieTg+Gw86/IdQ4yMfdD4zdf46i2Dkt6xnU2
qmu0PyNLwj89f1x3ffI0RAhso5lcvb5iqQjApHlKIxXt2njswbicUIohieITM02mixtJ4Kj1ybv/
KfrF+6MEulnJJncWm7LzieyqoFkTZuPBx4PKxoWPWLpqZnZ+VX8ZG11D8WjIFah5CVUwfvz3kWCK
PD1WJDrcnw0G5L8zmmgBWIMrCJVSf+WRoNZNb1ekUiv7wFoWXQ1cvH3pIvSucPzdxlD5G66qGD6z
QNnY32V9cM6BFAbdhYaGf3wzZ08+T4J1MXb1a9fyqFCx7k4tm8tVa7neMZkxEy+18v3D1KLaRqOI
D9Dr2RQDyOgGjwDqOoRB21buIyptuW2tgEOnjhlexENznnkK/Fk+GbuseRee8aJdKHMs1g9uVDRX
J8sgn2mT7WZRtRQcGflpFjwtq83+zE37jdWw/SF4pqE/aHDVlKO4BLYELvKfz5Y3dpiD5HT/8//+
DfbHrg6Cg3bY17KIIgazGuUjdR62aHMhz6mJnc2EU8VKZkgPJsqee+Vsk6OCmqpiPOMk61oulnNi
qGvKhR4WN3vxuEmbs0dSz78aQYHs+aTGQNutyOnCP/+vkvTm0FuTIv9qZyUP02ysvq05YNmWOEuu
AGJjlc1EokxG/8M2p50pCvuGWIyNkm2cDdqDxyrI0KZXuCU574clFKzx2tw8tK2Q+zQv3xMcpSuX
a+44GJqBk6ov89Inpq4498Spn4uJsY838s6ZxswaJoizZGMCEE0KRd781IMQS8vYwWjHgwlGL/s8
dySCZYicS9SYiw2pdtmD8WXCzbNR0PRMO7R3oXSpOZIw/kE4w+8qAfgo+EFbJrOftUXjqmW7FDY5
AUwsqt8Y7R0VUOhfzJL9B3uIvmSepFdQXs2mSQp/g9ahf5mKbL56aK0oL7s2tX7w+ChJ3sFGeS8I
l6/8HJxpw86slq238rquveHNTc8avC3g4e52/6P7hwJJ8ZTIg4bcf9JhZZCVHURPOINRqNRPedSn
+4hYphXq8eYxH2GJEjJFJ6Xbf1/epwjYUGtAU7k4tTEuSqdz4uc4Lj/7sf3kHRrORpvql8gJ2z2l
EXIdvybUJ2i7VdYh0U9ARj+bpuTVb4jeGMM8REfHj2/9gn7Kt36wYbeo9U2W/313Bg1WPIiRoC4S
e8pnthTxCg8TCR3hKD/8Ip+uqpnFdoixtnc+St+e8EwTZftH6TiHyLDFC7M6nsReXsc3oy4KUiCZ
1S/wBk2VBfavtb3fUbEE1ud++1pVDDti4zsLw+m9V6QZMWndAg4aD0FU/axnMz6Rr8K127QJprUe
SFsCb+vdNepHF7VD5eB4dCuEyvfy2ClQ9IeSGK57QZ3ApCTqEFJIxf52R7S9eZxs4+8Ux8XORJy9
nayGZrjTpLEP2TXrW+ifI0AzYoWmdQPMexuPYLEd9DPA/ZKwPaoBYXvnEFgD4T8VcfOEh7u/Gujs
8lIwukHcIqfnSvRfLDfIzumwE1tUoDgzgL/gwAmsl8CoX5rYeqWAu2PRWe58+yAtcjv8WQbFS5ll
r24e/PLgUzkCf8M8I5sN0UGmJW282zwjDPSAXq1s1z9lCUiJwMTWlujnJskcpG8TIaEbIPpL+IlD
AhIBNkA+E6mODZG1k85e4T4FwMS1AIgMjA8MRZgFr2btPQfaNBD82wAQNfFOEEVImjmTIQySauhQ
kirsEDIEr2dOzdoMG+SMY7aDXLPwSFR3QgK3wYYRfZDutYam+10g6yfrAdEXbPdfUSlA6jZgEvM0
9C/zQJvaOv5D1+JHcVDgXwr120rL8mJqZGfu9OmzAj4LE3rpkJ27BFjTLB9DiFQbLD9rmnl7F1mM
nGTuwEYe7Sdn9B9Twd42KRD5yG5blYyaqtKCsThCg5cLazdGJh8IVIQ16iyReeoB15e7t9VU7NOO
IKZAzM9djVJmisQbSab08lbTHvxqMF4aN/9MZ5KnSIv/GS+Ye7vKtxGgsGMXGPEeDYEqI/MKR8m6
9ob51XjgGGHJbTsY2YdoYkdk1ll3CWKCRhXBlU2dnOHhJmfFGG1UljwM3ICk4cC1yZF0MfjauL8L
o8bW3SDLEjzOWkbcjvjR6KA6dTioa1jkr5g6NnMXPuFDDP809bXAr+93k7hWJTeRcqb5LAjwcO1u
NxoZcQIVwxEds260umCVOeNTgad6ncGaoSM1HxAHGVAWngNrEU/j/14RKHpgJdHhVorKtUPubx8q
VEM18Lm8II0q7YOnIkXeEFQ59E9I2l46P6OAZusYRchc9MHzEw0UDIe9Gu03+KvejzyYva3L2h6d
pIumFkABwHgScVmgYZY9xkoQFigdC2I/OmlPw0RmJoV9wKkwXY/fNBDfWYYicA5RsthyYqO5UOcj
ziBrwAxrKHligXlSmUuwQIQEBuGwYyFOhrxMmzHVj6ykj720NlkR0azKaEe9mz4V+bGpwupgmkgd
wWTWq4T5ButYB8VPO7g7LXtKmNqsL5N1RmRbnVQp52Ng8YrMRLZA+Sj2Bem6Gp8IIS4jWQJLjNSU
TfWhjzSrTv8bhFW3SuGS7FB0uGiikncZtN8kis01RHqzfkb3wOa53KkFAlahHV5nDPB852c36Hgj
NbIfjvLj6OmNEDOGe58Rnm06+wbxWTG0p7A11kAJgQMRVsk4O2FOXFkvmPXWUZg2L5WdftYJHNew
IafG57+9aQ3+r8mPdlzbl66XVzM2b+ns/SkGgcSlfJymlmiX3CggKpfPgCa6bWeo6jjHmnRug2Ux
wzRGwz7jKafsj74/PMZtcc6dyDsYYbBzhD0ccQ7u5gwVVhz0v3lEsXUf7Ks3Ni/BkFonYlk2bgJt
qvI/2abSHs61tXpO6+loWonxWQ4Nry9YJYIUFQwJkzHEJPxjbw7vTOmLNSrTD8P01Ul6sNacYsvQ
f/FoKZeqsc755sdmth9rPb+D1H+NCCNbXgMUdfnbZE/fyiQEVyUIlqaivSKi+Lb1lF1QKGERYmp1
6WP7yaO3YMBhpAjirKIKH+Gw63MO4YQBZnFgMXhwauzATejau9khwDlug/jZvU0N24Q0RRQg2c8/
hJN35R+SrSrPNKg7CfyA7o30Z8YVTih80EBQQHP+oqWct0n4M7HsRz3TCJQ+pGgL9IqT/Yk8DD11
hn/B5jLAtEnWI1xmblhEU+OIJang0oSvQE2ITUMk9hvBXm+6xcvsk00UO2z0dVZ+z50brHTNtLlV
uPJdex42HUoyBme9/dBMQcR8uTCO9SBx/ESEZw/Tt7WcKxRTm8knBNgxHrMpsnbjOGQnXIYmKxM0
n/YGZyJYTTXL7aCAwNiR/HQ0XAWLQF3kNQxpIxtBSkH7OSC8rGs1vU+wYBIX4C5qgvSQqxxofCpv
Raum3Vy5534Q2NyM7mh5B1v7PCc7S1H7YnNvFQ4XQ+d/mMOjtYdpspUzsfOZI+QNSuIjNe6vErgR
ldkSb3TNl1oqNXClq6aPT6Y3jDAEerl1gLHxWMc/aaJJEDoE+F2754nUOWYe/lpbA1mnsDSuvf9j
mKFEOIX9yrd7q8DEHSzKHHq/0dpIE+pJitz+UlIxr+wWFfFEdhwSieoXR8qXQgJL1QUmZnK6lcGB
gjWi/zu76u8AKBIwLpC9NvO5htud3dj1p5rDc0RHZvthfr0WOqe2zIttATTjwYhxZxSsEErdcOkH
n2zWlkxN9288VgJ0rVWi/fducQBoaErtD1TGksFNY/O/BtUDhJC3DITFTslXhVLjJ9HNfx2GXlsd
qZ3j6u5ay8rd8pr9VYgN/Tp6NwcrPHCTvApL1Ueo8XQr4OxXVNc4tthb5aLEmVWTYodYm2OCeBVQ
LPna7cnJg6ZiQTLYRoJ7DV9zvnaAuAaKwbdj/xWe9buzRyYMzGpQBaWvmbSPcc3R3OQRuTWE0ic1
ZMoyzvHNDvqCu/+HUuM1xDwLybuY1lOH7r3s/wQ+zUon8uemHpEqkbuo0ocqBlCA/tRZW0BCXpsY
UoEUT0BhaHRKg1EqxmXIs0DVy1WC7qNuYd10QREcvWBUDzwzGE12Mj0YMcnwYd0/p8lfonXG2fX3
nYvKKtWk7UXBR58wGpAjkzyOZfQ7krjdWUXrCDzAAXKHSfgeiuy2L3a6t69WPoSHgOjZQCfdYjAj
sKnCqBdKfKP8VtHN9Zuda4hmtyRmhomgsovM/HVwbhjxumMliU9LrIblWBZtjRD5SmxhEBeO++lC
ogT67vzO/Fxi7jIfCQNBMA8nt8miTcmuEC8DCPKuVJ+CwhMHMgnBfso/WXqotLygIU5hHF1iBky0
SfUhTfyZ5oSJtrtY5srqig6azNdeoqgJOnKhuRN6wwlJlIhvXo1HqYmgp81LxCNxscTmYXvsvHMy
8e6KfsCN2lXnzKzPY1kccArhB+rjSyYi0h+YThZxWz6ZaXFMPBzC0p64j8p+LyCRQNLQ8hKh9ePe
Gz5mQmw2tYV5JnaRePoq/vIzn6MEslBkNcRXWc6D6ZFpVMgyQVEKiEPLuT1K4qQZuYcfIwz+ayLG
c6gVSL6BrMrU2wVzqY4CnDcWyvIQmjk+SB/BcVTfon946xoF2qgeXd9cA8smjD0IpxW+Odxs2R8S
a9QtHeVW5lPALEAj4DOyYoV7J1mixJ4jI/iNMQYOWsUMraDk8SPVwXppn4wkYFhZYvrOwOCShh3a
/H8elHOPnE7tL/QooG4sLab3pVYqmwT93dDSQ7oKJVwMPT2c2ofZJonMhIkmeC9x/oWb0GbqJoNp
TZ3qHnwaa4LKgn2c/0rErLesBRjH5tG6TJ1H/ET+yhi9meoAj3IHnt9ZqKl5yx1Li1g6RPwG9JRo
0Ux9dOG/jVOZHe2EWVJgk5vlwSbglzCz3VzmbP3EmzadbxDZq1y7t77AZJ9F2WOSGqRAMJeQEpcB
GDBGSvVLnPCVWcwHS8s3gwIJ+x0WsoOwjO9kwhJpN/j6vYBsY9tr/oA4bphMROnR1Nj2Q3M6syNm
KjNG9gkQ43gebKN7MHgwisqkSaqmeDjF5A/Pbo4FCWiMnj3nccxy95DP/SvyFefmLKZVLwJvZFTs
cu9/Vgc7IQX6yMSjWDDM1kP6K1DXTiCf7My/sL+nVpkTela+kmZCOlyOsj+tvSV8Nu/INHdhNce2
3NUBDJ24c81nuJnNUSyRgvcvfRuJq8Peqk6H21wE9puY/WrD8ILRFOpzqi2/3+To5/Ab1CzJq5Rt
MlYaWefdMQror4EaMoAzOGncDDlBUQ/laYYLxW9uBvGJ5N5k1csxP88kfR2khY02cVH8SC+z+DLY
duSYrC0vIdShLSRwy9rZJAmK2gcp482/bxW2qATyMdWg48f+zYeRgGUISjEMrT4LypubE+8TGo69
CoYgJumIqAJI8zyaSSlYtsnJsiAjpu7TLicf1S4MRxZ6EB8jJT+YYRs0Os5wcYA3VLF7D/Z7zssQ
avmAjFKFXvbMzPJJaO2QjFvkz8Hcckb5g5tf3D6bboXuPpCTei8hxvdnO4LkCR+49dEMDJN+gmJF
MgioS272rT9I9aGxKXk1hIw4uW9xunk1sFzaj6R03iikNwON30WSkXiZjPAkcNH0kj7t/iHpglOM
PKRZlCWxLeKjSbAXLO32PTbj8teAlxrQufsatQiFxyBaNBkPKZkGh3/zUNSdPKaaGBIWJr6HwOiL
k4rlXo3SP9mzuSC9PPfFWLQXQxrtJTEHEOFjdwGpZ6tsgFhQuAOOOXuJ/LJ6+h3czu4jopWOdy3A
AddTv3mh9h9gFFUJObgB7gZKk2gLV45gAov2+cGAdX9Kej64I2b2RiU2Bis6ftxBLsZHUD5YwhAh
MFdh7U3ODsY+9CGPVTtGj5OyBf0iYM1iUQRMk0LZILo/TmoMhAbrdUoTeS5ZXlBDjbvSmziiE4+g
p65t0zUD93B9/273D9jtWOFGmjJKWUXEno+VfAgVgYsjO40Ygkrbu7it3ZEcjPE5lkGBidDSL1na
zoCOlu/ehuCK8a9u6zyyXuIoovM3/dmFg8EVI2QYoVzmdw3NCH/7fXZUuEC69P0Vbrbd5BC87MpT
bUJKEIuSY2asCLFkPFY+sg8qfx5KRbQdpkpdZYMlzPWrZaoMcZC1SLpJPCKwp+FFYb8i3EBdo9Dq
yanEk9pO1djAOSjzdTkMv8OM5fRkCu7HuAl5CxjpekXaH1ny/I47DXluER6P5TLtVZPYVl6jnwhy
2Udt5V1IqIAxcv9nF6kEyEhHf5KmeL9f8/kdXs4SfIXdyTo5uWtxFvKZTMZp24VQI2GeEj/n/r7/
FEhfwyX2D0bf1mTn9vr53xHY4vainIO3HUMNzWorOxnTbJ7LPKfkiFtM1x1a2kYzaP73WRY7x84v
NvdX+35R3F/yGlEDIUFisvBW048pBmxVvlxvgglT2EMbEcRhbe93Vet5M89Vq7WvOim//11DvaIQ
EgE+eokbxU7sYV+KvDuxwmJMbTtvwYCGcnQ691I27l/bJNeHMX6677LSZ+uWGxdqbnKeHYZDMxFl
O4axE8kQFc4Vcgr7JhBrmdXEBjN8boqFzIWiZXe/DJjIsXo/ZrQghPGIa9EyzGtZuaDQNNdJawqU
kMQ4V1m54+Spviof5s2IsIoAQ0aQUzHlpPdU9TGAufNv+EpJeW4HFin3Y7QWMVEo96lsoMe/uZGU
O8gvMI3bAn0R9uMkrN1bw0MDX+tT389yj5gt5O4jIyuuyw4PvsAQoTJzb5UV8VFcevDIS0HlxYUq
kaIdesK9DpRRrJPTqlvAm+j420bucAoGr2gintEulEQhkoh2X970kXofLJc2yjFHvKyLcObfg6HB
0nG0VAgQz7Xdk17cDqGHEkwjH/uTRS9JE7X7wcrJdDQtsiFrOuS2T2KKpWVyPC3D69GT5Di6Inmq
DwpW+sVAzX0OVTr905jdNUqyH0mi1SQQDqi4rLYnAUj65oLR4YhlVfg3xjT69u+GDkb4jVn2B4LP
9GmKioUYaIb1vxVMaGM8R2uDEqZ3nFue9GeTNzErcuPNvku6RFL9ARy49XyzeEYii+aEr+KBkjrr
PfQwbMRegX6iog/BdprzyAh8vHjCEFv8BAGEc2vdu739Ogj/en/ioS3BKsX/Jsts3JmoYaGAWt4S
v8fgNDdsGOfjkIJ8dezPUPhkg+O2vT/HB4fCDLV/R5zggPInwAyFMR/rZiolD4U5nsp133HiY8S0
ziPO3rMy5W5eaIujXT4DA+x/x179HI8MzeyZxO/ExarW5miMYbPdz5Q5hBvhuFwTVjPku8itSVpZ
aqWpYV6NPnjaxfbwy21YQJgom6wi8w6ddvXPwU92ac7ibhnD2zq7cQoxjYXkR3JJWlzuD3ZIm8Pe
7qavfyeT5cFnZJEMb4oHKAlgPBDwTWduBGkmkMVHnfZP89QNv2lvt47bja93aQ8+xIC4LrZcv3XK
ej/IGe7wDvTToZzK8DA0gviaOvq24qL96fkGxUXJ9tfTIPurnmo9CElZzAY2XIhDgNMh6DsLxBzn
sCknjpZ+OloOjeyogOmlzrBraXI3VnCs2B6fu5b4uajQL3dNHAoL6zyZy33Uc6K2hBnthpkAUGKU
jGTrt44+GhYgfoAXiJ51QRChN6A6iklIXS6rdETTk/nhwVpIyF1C4BOInXoX5UhTVAzXMWZJjms3
IMSNwMlVXUbzNlCmuWtw9LWq/nVf/3QDHDwPBt+Y1sVZgmt8LPOGD3hT90Gf+y/aIRjQ0OoFminU
BuKqh0UARZzsV54K5+xY/Qvedha3Zq+f8ikhnd019JYQ5HfVAteomDezTXovQWFvEq6dfbV8CSfn
ZWJicrn/HrkQ7/kk8lMViI/75tm1Anlx+omld51+1WP4NNh+8mx21QgOMPq6r1cF9fW6lwHVP/Of
26AxSoaC4UCqfMW+M9L4/h32BLHlPfZoAFDPBMy6oWkjUfBqr7k2Y9dcLbaIjKDsvVFOv+igHYRh
HVFHzsDZqMdL0M89ij4zJNVU4OMbu1/CiOe94REDrtViSHJAiZFRydEUAaInFIMHfhoU49bF9bdq
QfWj2JAgHsPHf4dkguR2KH4wSVgIzVSaNeBH1uqca8FQJttB9vVj9Ivf2jpOTdJf7wrELHORHbGh
2WVMmi5hVqKec6EyGH4SX0Xt/raYWLwx63APeiDhwpbBsTOEg+Rl+jm4wbM1d9kfo4xfZSSKnyXs
rq0fLGgGy8cXbYd7M6vk/9c3rt3qmzm9RUOWviO2XxNQU5NYb+M7n+yDD+WJwdXgbpn6Lak4Sbj2
iUXcDINloHIoHu8Lu/sHomfGC9/+qKM0WkOZvom2S49uG3HWp9NrMpfzl4ko5qEzoFxMKA+2DA2r
Z9ENP5rZlB+WLB6bjOI8GJiiW8sCF38SC+3cA5+Rpi9gJNk7Jm0MUyedT1lA1iIEP3nTw8e9XUCQ
3N3AyJo3QiHLh5JapMPFCSb7LlwOy5pW1Kaqtlvbvyif0lB0NsEeZK4dR7/DWjheK03v6kSL/0Ex
6uvKRaQYZ/1DE1jXCLCKP0XfcewgMzAC+9YRlDWYQNh03bLJQAsTmZgBEz/5CaTP3tMOM8MNuydn
WS/57NMbbRDcV/R/2Y0bpqoe+xi/RB8BJDfUwYn94ubFz8IKGaSyi4mC4WZBf3sZi61nGBWO0WZd
47m4NgXnK6oWIEvwicumZvbAuCRL62bXTPBPQNqs8JnQFLPZRndZpOtCqHQ9ROEXCmVACqE4lWUR
7EUSv0XzxcwACbb+YQoHm/lTfqlSgpbE+E6tYW7zILxwhTm72G8xanno2RG6cSKKeu9WzEvI8SqA
/q3GAEUVveVXS3DDOnHtv02nv4k5C3dmRjjcSHoVkrdVEllg+M3hl5iNXd/7/j5revqBJPjoKEoP
Y5qfbAeiL+JNbOG53FdOD5vZZ4LYynjVyg50skB4waJrnUbpiyqSIzUxZlb72CMINOd0ZAD31ZTw
A5Ew76wiaHYwoxAGMykG51OeC8owVHh/3UgFqNVnAS0KpLsCR5v9DSxwp7Fl3dpwgqRIz+65Rr8b
0jBdwaPSrro0L65tjwfeqw/lWdGD2+vsEMjh0PWY0qURr0STvpVeZpw9ieulauPrgEHG7uGbTywm
o+6rHBmN91iGqCqJuNEo3xlNB8sRzdRCzn/jQk8rE+/sgzXm+6Yo9ForZs2qyCg2tHWwZ72KYutl
IgCAiRKR4tHBcBoQwVm8zzR0kihjbgA27rEewGc4yw4en+MwEAqE7LJ7UNgFtqNvuBuEPexZVMr9
LPBIchdMA2ELventXMQgPfOVU9+NX/MS6gJbcOntyfHj6n4wg+mUjr67iQtSVjPJmI7zk+kgp3DG
644/iHlh5MiFRVvw1mBKMJeLduYlSkDy2Jk6T0n4IipXARsxNvQ6iIiS+bMVmIUGwC5AAl9sQ+wc
itzRV7fJ3DF3mghzki2LwbhY0szZOjzSWyT7sgQgEruvA0aEVdnws2pC5jB8sAIIWnEhQJILKMu7
T5Qm0arBIPAQam9tkhV2qEgowIIeqGjvyZSNl1s+0WZv3MpGv5dXGLRDRshDsc2HHKkL+EVWGt7P
dMJmEy3qAtaibdP8KWJyroc+Qv1NVpXZquGYFuUtbMPNCIwmZ0wGsa3/Rp781FYs+uK4YzmNmZ5H
PGdPlf1Snno/zb34gM+NWzxd4myzcGNX6XTqmicXTFUjJgYC1TbDJjn1Ajkv7DhoQa/9Ago3kU5Y
M+cd8HiyC7E+wKoCjEnlhDGlAEvkxbvBt9VqKLu31nNfu0xxly2Pi7xE84rneY/kE6skPRoBNZSd
KPLhXaA/9sRXkMFKKkO2I9bwgGUa0gpRNru+/ho0YNHAZXoZxywN8sIF5DDh3ZxzQr+nNe+/7M01
k1tsn/hGd3FsQHmwdq3WxnGqvb/zPG/tmj0wh84M+HHjzthPQ4/8kPofQLT4ETLP27gy/9lxIW0g
S598D4saV/RPV3I8kYfls/s2uR9cf2d02WMxRnJjeNG49RNU7doEYLh8hS76qhQbcbtuEDcRkaNc
Qtx9r9tTYhyqqfkyTXZzFcAiFox4TECVOj/mBkcbC6cKPimTZDx7pLBC4BGHUbjhFp7C/DHE7SVC
dHCyRHsJB/1c92Z1pNKFXsfa+QXzOPWUSs6UMfqBVfEvk+CezAoJZx4A4SFDAMbZMlDUgXsm0UCy
LC/HzSDsn6Q8rOFEDIjDAmb5BInGydVo8k9WyVzs5aDW2hiJkyg+UaJydDYJHI2pe0ln0n+Qsdxc
bf0FkZVvwzAFHFPBgpD1e5Igv2MleERfwOOJbu5jgH2g0vKba2cCzs98MMPFUnt0PLA5j9yvt9oq
xXZW17po+k1KE/bAFnNmK9SeDJljfrc7jMokuRQzEQF6wpURWeIQwAdx0wyBAf3NKiBG4SFlDjfV
EQB0u/zgn7XklrJ5qcPqBehavRVAt5oBYEiZ2eMDw3bjJKqfaCb9jaLcfbCzeCsIiAKv2Ppk2Zx6
vk9Djj0xYhunz59HmZKMbDOeaexqK3E0PyDRwWAQzcFD+5ghZ30QKFWRYcDrVg6m6BLUHR2igCMW
NQ8qIeJbUEEuN9IryoGMEih+Lngu8YyEJ1pzRAhojrUCbKZgewHqd2/+iKAhZO6GaKtbEbEjq8ZY
lyFiOxaPQBuLr7E3v5xBW2SNnz0VG2sTDfDBD40j56jDj9wYAQRARagyQxv0p6mq2wctUSpAUifv
fiJzgb4YAd+u6XkKkxgvR9WfdDCw1fxuPXaXo8WqPusJfiNOlTjL/EiXSUJlOv/xSaq4NrXmUYpH
05pSBWo/xckWPdZ2/OP/GDuz5baVLdv+yo16R10AmUgAEVX1wL4RRaqX9YKQbAt93+Pr7wC1zz32
PlV71wvDlGlZIoHMlWvNOWaREpA9pOpWN3eNbn3WfdCvR9mv3RwszKSZD3Vn38wCNGBQZKyQvMNg
zqGHPONFmpDs9Eg5ayfnvCPiYWlDYDoWMKk0eZkg+64bOPdMXQK4Qw3eAk/TFtSogsuknXVUclro
hVNvTPSaC+MCkLPBaqNvMnBIGTEp+7rvUN+Y6Vbz1lAaNkSI/4wdM8TghNaZtf/W5i3KHBCtg4sq
pi3LDcy5fgkuYU/5r1E8mfmquUdkj9W9f2lSXHo6d/AKUAf97p5XSBDrU/BYanq/T4HRxK35wHzG
WNX1zCfV8oXqwReYEH20MX3FmPYjrSAu24i5SJlA7qnQ+yHfgyTqRWgkXhIjrxjMoc1KBTMYw3a2
BE4fmiK2N1oI0pGJm8FPOXTpoUFH0QAsXDGF5GZ0aez41RSuTNN4z630ucoQkZNzCs2c9GZrsPdp
izLYbcgMzQnIQdVci3GP2DjYjOVJDdaOzxnBR+HdIN6dqGGNy1TDai7CbtXX2fTDwyyFbPMJNB6L
dH2TRxa5QvnMjEMJtFAl8GptFlxnz7WHPiyKX/xKnh0vtVZ0v3eQj5+0kfYS7rS3DlpvTTyI4ZAa
QQDPsrCILmmDVZckgCqNkOR4jx/DsbEgOlq4S1xEcZOPhpryKYj0dxZ2Uhr7JwzfqPWH/l6BrES8
wy+nYox5PaNCUlRScc/4Ix61O2PwGP96dzYrBFhmOMFE3wkjWUFLeapV7V8cJc5tvWsGK3jG37KE
L+0s9dBBh8OUfjP6TK/q/Edr3vQRlIkm5K/DEtZH1kHskZN2wpTmsCJZJPwN4VH3p5saFEeq6/5a
69t3jx57ZTuKf6UhC8vjszt+S1x5TkwCRntTJ5wFGd/WDss3VjummFqfHKpYf2Pi0K7IdJzZaHRF
xnDaMCxYD139BLlj71hdc5O0rGhZQfIf+kDFu0lnxknVXdK5NwMz5Sq2v5W0VLf+NDF3ghBmoYFn
UQqadeXWivJUrYu8PnkOegql9e9mGhxpNBuELTvOLNxcM9Dp95EozyCJxkM8dne9zjQUwXO5jGhv
LECCcU6QWrkui1Wrl5cigfhJAjSg6rCDdOtPxFeW5gluOZEehg0HTZO3RZb2NxUTWjalKYji1WDn
PzSHzxvGY72JfZrLca0OadfCbpDxsDJqOwf7kb9Lcl1425j8+YW4H/Tgu+fNqc2ePlEqGuR25/tC
IoGbrJDPFNvrotdIp8u7/M01yhbPCGWrTrwySxb+V4nTT6ZEMpl+tQghbm3lLGaetNuMI81uhMqm
mS9jCtW7ZXQuazfkSCbGFbw8c00MPHNOdxd43U04lQCEUKjB7N20vqSmnns8TNwuYnSO0gAoFmri
DCYGQBx8o2Vofw5uV6L2YbWaehUuSe0hYTAwNt1kozHSSxcJ08x4Zr3auXd1WSBO5F/mpIcRFrJo
k4FADlHNqThhDpOUhn/A7S85sLmgBODy8dBTJwF4w5K1D3+EU8OYkW+4qnV1RN4hN8TGsGan6N6R
uSDfi/qtQmmAxsRl6ueuqC0pPcdyWDWsfGWLBRFtxAYoLDt0AnB7WsmkewKcsee8Fi40Rrx1KzPS
aw697lR712xZEtkdUhacIOu/p6KCaCn2UQNxOJ2YbNNYJu6CMxFngc7AUNYZQ7IStgYLXvqYDN3P
YXDX/cCdWtR4tQ1kuoIcrrEJH60xf/RqCc9H7ZIaQ2MGaEoP9nDojwOKPMQlU7/RmNYLlAth7519
lS6Gyn+bODG3RXoqA14Q5rPzpERp5L2yEcTLpICoFmjFwciJQFRedxmbgkoY8HyBD2HN9bylZZWs
ctNRu+q55YzjZJrOwMfzgHzPmOlGhuvMM1iN6LAwrm0Vjo3+gxReqv9pJBO2gLI2q969TAAJ1h5s
Az/vOAQzGuaiccacgcD6QTUONsQa2J5pNeROGNSz9rvB8WyBOVwd2/bgQB8nVES9Vq5B67HEJo2q
gCnMQoxusRkFlnRODv46ylgJSR3dpwoJJo72t6xpnuzUnnt7JHt0onv1igZCk2L06NBQER0h3dp7
Z6oWJRdjMHsJARcEy4jAnQAttg56kxs5ci1K3Xc3hJM6Oog6hI6fJoUDGRkyPQZxlx6HNMiOVfEQ
zIfzBlN4Sb7xBZZrAmxU25ljqx9bRKdfD8VgHhEIIYNITRP+77tHRgrlnzxmqrcWQNu8dRdkDvwL
dcF88eEDDIFLRnRCH5DPrScKyBaXfzVsu4p+neHcu3I60W4lVqrxY5DfEqusM8bA2tLxRE2zzpZd
wC7ZdbG7GiNMaXkG8I+goE0eErynBTQWEyhp6xJz3nz+m8PK4Gbn9Xc3ZsZf0tZb1Ga3Y6LzvZtr
6UorXj230I6hneMadekuyVYsTYv8nCLxV11Jr5MJ5tKoa3zdpCuvG7J56XBOp85BTS84lVp5/Rwy
lwYd+hCN8q6OsicbxuAihWZgxyYM3HF46iIcmF2jE19npTUU8pnir9qNWQU/BSSyNS2xnkQz0pxH
cqis3KU/aosTg5aRRsDEf5G1jzXY78TP6nPmDh9xl9hbJ4c0lpfdd6adg+NkGyii+loaUBB8I0eR
E6Z7HwvRgtFRuQ/CH4bGUDYI9W2a5vZaZTsIbNk6r9HBCC2OYWquwlE36EYld2GHYEuXJcr06rFu
SufsioFdiBONW3VrLJb3BgNwBAGblDEtkCl6g9xntAQQeTcmgEjP59rkrsB+H6ISCJEoGpLzcvEY
DxVT1ES1fFTyp2sDP/LU4J8TVI+UcBVu2Dj52ZpTvc2jaNp3VrdRjbxxi/BhrrRXZWE8Ei1X1u2d
Ft0y+oYNppX3bpw8RfUF7mV6KVo+U66StWZk8aul0VqSNtV1inPCBSMG4ZBg5DABRUVc/Lx1G8zD
82Ehx/6FwPNpY6UJnwE+JMY8hB2GmViHgUXU9ag+reChCU9kov6UoNVipF34HhyLvl71NPmJPt+l
bMGRSoAQFxuq7Wbv1c4r/mh2FKScQME3rdFXh0jfNpFWY8s0WpRB2buYCOIwRrc9FbAaa4Xg3rcB
UnhTe8c5JYRXiziAb5MZlH+elX1OCXbqKCSWtstfQVAgGPU1VH28eKIZ6rZyZ5WVdnLoIp9633gu
OLxuvNGalo3M91XqvWnkBCyTmP5lRt/ce+j6zDz0gqG2WJbWOO5IbVRLVbJmuu2953nTtrKybG2Q
EbRhV8BW9DNU66kycEWTN7kAsGGuW4lEq8P43gcDHPF9chgLdQmL5NkWVrmL3ewtaQPmRK5GOiVX
+dpu/Q0Wn6PeeumW1vyHqLudl/fZKp8Ys3rM48a0xH7KmrfO40Ai94h/TJWPcLPHSks6LlmQ7lDd
M7eHYRZGu2nIxqc0HzDF6cOnAoRzImm522iwwxnVkN89BRzjhqiHvhnDowPZ+D4wpKM8oauqQy8A
O4f31qz0c3Igucu+6wZQAwkKnqilC9kOP7XCOAQ9Jyxdq1vO7N/Cof1eizfiL5ctlhUvHedGvLMV
lvrWuGChg6fecEbS8jCBp+55KOd6pJZIEp6jlvCWxtgNDOIM9jB7Gm8JLXtPIIo0U5ksawZdjhBb
KGJ45Qb3AkbmxBh0oZDpEqDLcXmiQzCmKAnBHVY0hRAwfgzZg1Gb3gW94Nz0RcBRZIKgZN0ibkns
GVoH58J0jp4lP7kmy8cgb5ptmYC59zrjxEg1hxAW2NZ7ZcXPYMirfhrWIhPJro+SNSG/nIvHNtuV
Rmpv4hjlUl3SP9QrzpW8tc8c4Ay8z9WiLNHuyhoxWyypX5goXxozLJDoioPKsmnfQjtXFj48p4Ca
0PGN7G3Z6o/TkNyzDpe4a1SwcYVPMEQ3fg6IPE0beQA0RD4o1ttgol/X15paRyLkBD2DsSX63dSb
N/WJQA0U9LAs11ftTQpxTXh+cJCddsMBeGsqfD1trTFhlhD7Q78nO9putsHIrxNqiIckdUziQhgE
yUo4pv2Eft9D+LgKvFtuXH3t0lZYzALOWwTwKIgvgea6e7NQYgPYNNqU1bSPhtrBe0LGqvtR13g/
HWZZNAXM3QjYmJmozUXRmZtS4tOr6kVrjc6ytrAvWElNJrMfjTtbjTVUd/j8Y87HqZUkqVTuliOM
RiIQWlTpzkG5Wp8zRgpWuksz0CUEVtfoM2pjcRdmLnA46ok2edLh7hvd9FBG3VZOGw3r21KkA+we
iPi4xPHVgynpA7oKneJKRHCLiaZ9KSpkd8Is30LGHxgybbm3VPlQao+AEl416T3DasC9ATwxz+OH
pCwNllVy7VMXBy9Tasz5kwL5XN5JT3vPhFZDd3FuTZEayDiICsjKmLQ8a3aYlw57fym2dRG+d57Y
aXaNcjm5BBkg1zK4dRqi3yxverP3Re+ci4TcecRdNO5yn8aWktteJPVSg4AJpJOANIqppd10762P
jMvK+5lkn+ekxwRPfjy+9QiDuUb5SsNxrNacz+ZnlXK+H4T7ygz0G9blVFD/Z5N6Q9e7dlzaEBU7
7i6LbzWfdwVx3UIPyx/Khb5i5cUjDtdnJkK0L2jbclEOS8frt149Ss5uDp9cgUzi6usEeA+/15X7
f1o9r18v2wHOdWQ/60PcHGUx1kfknfEuIGjYaOz66FfQcr9QQRr7cZoHoAmx8uKqGJnGXR8qJhMu
lrRdjhKLTO1RHUv4yc+00k+s9tEdEjdOCai9U9Q7NFlTxN52lYNIcK3DiIdA4wT5YFkR28YQ3wKJ
tNg8egIwFa68nkxCWnGUGn4g433TlQ7xoogvrk8lwyF6JLEGOtpaQOXH7lBr6cnI9eFITmC8sS3T
Z+3mkqrQahMkGXILoggns1q+5QSTIGszuhNzYH9L5tXRncz6fmpY01VW0E5yQJhZWLXpwtjoJj0Z
zQOnTVa1491Qhx8I5sJLS67X0s1S+2bwoABbzlIjf+LgwFo4f42PZRHdetRTx1CwvURTT1yQ2dzW
ItvEBJrhYMYpMq9fgJoZWDcW/2NchOh4qhFX4jyC9sPuGVwSEu0pOIsAQR7rUrFmTQPU4pOJm1mb
2kxuyqQb33JJDLcIIVODGYbDMaU8FfEnfb708Vqn5kVtApYKHI4VVrfTxyxaqXSSGweW+aTS76bH
aED3Gfm52alsHWs/v0lc5dX+Ci0K4CgTezPO3u/MK1fsg1jh5z9p+XRjDzWN3zT8htu0PzB+Quwb
T2fP8cY3D2HXSvWflkqtGxje2T5oh3RfDr59sm2JS7Gma2WWaFMnJ2Jtyo263X+RUKht9ZUSDIaM
wA3P5Wye6iJOuZPm5fcjCeEopJ3pPdGpDWXkjJfJP3TztJ3GudVF7clwNCZ+s2y0naMu7QIR69f3
1jhZ0le8CQ3zre1GdXH1Th28oDHo8vIL/AJp+4OF9muGnPk7VPCLfGZJy7IUDlq4tX+CCpa5BBAh
3J+GS848B8cDKi5GuJl17COp9t2UfIuAaIFGFY8RGp61hZQK6odPefKlxLnKcVKM6tgGh5vIYZRm
1yLaA6oP7rjjCc+WyLHwQ2dNv3ZUBrS6tdL93/wigOL+hHBTDmxeRUau0u0ru/FXOqKjOjbpfEIj
VwIAhOm9NdPyPmi0dQFibk07q9zPUns99x+dsvVnNNcnBOiQhgQkFgpDDpyIHjKLUtnrKPjBB7C9
KfOshdpxCPw/shi/AHn/zXtvA5r8/UdWthSW7uiuRG9g63+izvVYkf2gBLFrJV3K0CaV6TYu02xb
J/T2Y+w736rG3DujJnCCx/4+m4z4lPcEXjHDNPHH0rrZ5qoYkEkm3sG3sdRnlvFQ29EhlXJ8ReqH
AtIxj+6sor4+FEVAjDXJF6njeQe2wO4WxT8dUriYi9imPxCVJjrbaVIrx44fAh3SrisVmNZZjSIj
5jC6C/+nkfpNPT9c/6Qa8SYgUADEkTSgQHmdaEu3SwIMhu3oQZzKKKAnetUXpqs4Ghxbbn1rQssg
bec1a3v+pAXn0taql3kNCuoif2hq7eglobztVIQhSCdzb8LEfRsH/bAbyAFfFAUCMUQ13InmMx1u
7YhoJ7rvlNlccsqhWIjqb+4Z91/uGcd2BBebJAESGaH80z1D5RjQAdMAfrDVh3m5J/nDfxjJBjuF
BbZ5YhjNQFPp1tSKcCkqjjuFzsDtCnWD4WA9+I5Hb1tCog6nYtvPKKXGIigbZeywvz5tFbDZoZgB
DHpzX7ZJvNcg69IPyXkakiYBvs3ZSqdia5BGv+6glLISIVwph+ChrqYHNdrxqQotFK0TZ9kZm5QO
GI2Fy0AvdDPrhshXBnkIhK7L9WgPEDMnIzlK+DTAPtvwaEnpr8meofvr1OkRgcYuTnT72YHPtquc
hMs27fD0BIlGhzcBTASABLTB9blVipuobJkOYFl7qFRY7qbOeRlS9+6qP70+ICC+A4eGckd6RPSk
rb72qBqfSFsIF0Lpw1NTGRevBDSthhQFhzTpz5DORux4xuAjxhFx40dkyAWZRSAuM5Uic63vzqzc
60gmWaoOC1mnNLYEXOUYHxL3NIXZB6V1vPvja7mvTn+9IKl/WZBcm0vDcsmcYQIOeIK7/5dsTi1Q
HIyIIlrgK3U3NSrqmzFR9UazeoApMtB3zYSAx7d1Wg597Z5I6m0fxMhiNHKFwRs2HNCJXYFz1kH8
Z4fGytDEU9eGzV2rjcF5sl5tbI33ZUSDzvdCqrCK409k3Ol1k0K10ZLPok8+3WI6IdXUjlbLkXao
mI4UU6/ti0jU6yJAV30lpUw10s7eENso7JJ17yfj2cEGFFYOyTjzQ962YD4gdD2aBTXLOAwOklLd
WpKUgKRzXguuCsZ4itJ9bxk/wySsv2l5gCo7b158oHvwE1IC4SI9eQbXOC4hb8rtX7/xknzV35dV
klANV7eE67Kl8d7//sYLMbYWrijyOBwX14gqCoTmaZ7uiLTQ0/4t0uMJwB3Q+yjL1Y1XeOAvsvq9
knF1W+mouyJEdoi5ckY46C7od9r+iWjni0/g8H0UEaEoU863ssKoOVP8WFztg+0N366i6+sDMRe0
Ewz/wxlNXD+qc80nMD0bhvH6Uq/bYelBbKSpkZIGDqXoppf9dAMIFwGWTW8GZqgvyAr76/fGEPPa
9CvpFOERl6LFRmlaujR1/fc3B7rilLhBGS/wj8ntFRpZ5p13RHlHWENRO8wH7P5IziNNapkTjRp3
8jsJxm+dZVV3AYZ+fPANAKmUHr5oUL5x6w/bqtLb49B09mECZ0iAHVJxo5F3/Qz4zqvSvyH4JqWf
jkZ2ap2cGcm361ds7tMjqtmcVBdeMIZRddZyT/9w43bVx1GxqWXR34SDYRwcKzS2YrTqefehq25g
aXWUckmMavZEU2ff617dy8K+Zc2dQAGjBex0m5UpcoHblf1EMEYHEFUDcEeAA5Pv9sBIofgIJS2L
gH7IMz7UfBHq0xmFvHcjCQP8Mi1oKNBa7AJgAAwEUS6WcPhmWTyuehqWBz0rswddGR9BawcfE8yU
cBy2jH/GVxrvxG/UhtoxsSFTwWaOFui9uU74i2XQNsDd9RFu3VBHwDVK7IIJ0CiGPJpz+7XGhjna
vNI2yrOL7m82SPXoe5ZjCewCz0J9vt7Afd3WR0reGZoxXOg611DvWxCy89NuhrkSSXsnnPTmqtcU
s2hTX+Xg104iK1zeQYlhKHSbc1rX4wpDYf7sWgZzGSCI+DgRa6haW18PDnWplmOijZCFklUXDbyj
psYUmYX6JaJFicLM9baACLn420ivt0xTSFmv++lbkpDXK3r5CdJoabBKfXHP/8e6ytD/vAI4hrAY
qDkWV7tUrjMXXr8svTVcxMIrYyAudhBstdHXd+CQOFMGxe7KPHMwtCr6S/S27aWV6eKJBayOKay+
ivDCIJiIYdNDKsKe46JVHad28G6E3b9YymeaCITMOF75lG2jftItMMDl1gczNeonLdObw4CbbqHb
/j6qvXFtxLmAdtKTCYVml3FJ+IpFL4A1RrQfPfX0ZPYOAyOZp6ew9WjsTwyA3NEN9nWQ+Ux9nHSt
UYQ/c8iGvz16q0GP+1OXiIYGkKvuGLQjH2PZoFQwsdcQz3u9WqeOFHULsfTqeqEkFkhUPDD4EzLA
WHFh0OrvDH05V8ICgNw5nEhhJVuv3xjz0+vXHAadO42gU3t2D/llBITYUgD3G5fbYZAfQJ+ZTue5
vxgMa82o1SfYaTDGY6mIksmcoD+MET0Qq1HysRLVLUsN6NbWfkN89Zl5UXEHOgoQa4z2/UrH1SA0
IN/AuKtI7ZgdesVs2kPk+wM0aHi8PvMLEmn+ZomU8xL4+xIpbfZmSdw3taqy/lTeTf5A3680OAVE
cQwIsExWEf/b8wBhk3iL0f8BcAZzckt6gg2/kbl6jc/aLO9MZZwH04ie2vHcQNg7F3q0y6YAgAgD
W1rQvhLbmGku+aHEA9UzQMSLI4SSFthUphdTsLYT3Tw2UbQsJx2Ln213EGDCkEqTwUVk1tals+z2
qSB2rZ5xeYnhWqemZ9ESKIWi7LFgTHtvD8bXetoEQ3P5Oi1Urrb0wx63sy7koS1F8KAMuOlDVh2M
vsH/osIovcm+2U0QnK4PVzCm1VAlsSDrdM/WE2r3RZC1xctIb32T2qxA0vaLl7hRj8rF8BVIYHod
Io2FFpJZ1fUMn8kJzW75uYoV8S14UWa1/PWh9y3yD+xYfH3NR6WKXB4ZniXH9sAEJ1nppXBPNe7o
RSUIkKELgaVtNhW4dHQXTdXB0LGYv85oXrvBIz5mnX2rhSOzI/hfzGbvvtoTZLicUu19kNa4s/TY
QdVveucqVfYyccrgWKBiW+aGkWwd+JEwCqL6XM02ADt7CNteB50k8m1PtU0ty3CjnsffXKvVgWJd
3gvIWojUzCdT2P5tRayGG1df7k1kdK/OMCRHzwNupo/6txDO2203az/D0QBDmvVuu3PSmLOZ4mZG
W82czyoJBjYnY2vSxO9QuaO3u0Ucru3++pI3Ian/csXbBNibzCeVnAsDXQKb+X29DHpjHGXsoTLC
DZKY1o4cskuXT/cBt2MBP3VX0COmy4nVdXD2hsyjXeNfhGAS6gXPASrqSJXr0ciOdt+KRy/Jbl3f
WX+tIgbaK6OGrDAQqwViAHZdQc3Z0svdqybb/PUvc828/+ftyy/DXassqhvhKos3a/5lf1n8Jyas
tJHqaOGG2rQltFi+yIIh2dUKYhZstv4M8gpFOUGZaLeyL/E8zocmvSgRONb9wWD8i8uAE7ZPKNeq
uZrW8NqG+wniLHLD8aWz4R4kBIPmQv3AscAkOirfvl6pukZj2KchVDPaTWJ4FfSQ0gQ72E3rq+Ng
HLhzWgqRa1xmiMtKlAnysKuVkdjz+lhZxtbS3QhONljcwkPRZYYAHn0mn490VOx1M8TyxhkeEgLx
tAg/rtIa6wFLS38yrqDrMvnEl4nBq0/JXhxKXBjc6qyq43RAUZPfav22C4h66nO4E4a/qk03Po01
OgHOm2QB9Za5DiTt8cb7EcQeQ+Ki73aaa+0nUNzLISrEiwtGbomyOzv0aba8Lt3Rk295/W5wmLJe
weVlon8HmeYeu9oLQZDGF+FBZqxMOudR5Vu769MC9tnfXNjO7yd12wQgIUjkMBgWCzRRYi4UfrkW
rEDBq1fNj3yGVo7T7GI3r+9NIWYENMvLotB97RLNZCfPMU82dul7mRhiGXXkZlxdQNpIF3cmpmX2
gCScxF0MoZq3xO0Zn4hRtJd9y3yJfuAmyihEMSx4yySqOvTxciTls+4uY1siWGU6ZVCa79kJQeN4
rTjksZRfl0SDUX324tazZabKCB3vRjwMpiOLb7Noj7zxhdnr/ZobbDqYLhme8DZR0NjQVnVbIZog
+3w2It1MYsw46oMsL4Z6mwxpfRdN0I3jqQQ+fLVDq+KsGDMDFy0hNYeE/1Lf1pD977yRpENP6Itr
rwbd/ngTmuljjwvmoHU5s8/5T36v5Eq1bX4/OWw52Y2pagc0kw+1xZ+OjTctnbAobxLjM6itlkNB
RDMexZfrvYdJ9fjX97wgQOK3BYzP2dE50tjQjg3Lcf50qgGTZidknf8YzOde2N1Xkcfhu1ixp3a7
MAmqczpRc7Vx8GybwQ5U4/hmdLARmujydUn0IT6TqOk4eYy0pSQhZlCpy2+lR5sgTSr8MqNdfEMm
Ce/9rkrt5B0tzvdJOfGDlnTxoRgssYZvQcC4qX/4PgH3saBo5GRH0F620ibhn64PzrzBQgP/63eB
2vRf3gYHXL0hEBkb8O7s+Xb45XKn5RdyNKZ/2VcpCjqDc0fUmdO7lYBJ9/y3LNOnTRolL2PFZ4Mh
TG5sE/crAOdih3Iyhz9A6aILFGIhM/H3MtuC0TsJp66+WQG7U5JIqKFB8VoEbMhjGo6X64ODKvQg
gwmolvdqpDnmQP6g15zeGuW/zk+mf3yVs0KNVfqlz6oYjQ2IKhyV5fJakIRzfaKk9siQLr8FM5Iy
qZsQcNEvJB7S33JHOYzygBRnSCtR/gDCCqIW9SLI3/x9TBGb4IesTr5yF3Ie4zRd+NoOVowJpPje
l1l7toV2z9A+vskG77WbiPFI+HxPMtTabdKws2MkrRfX7lSYuvmxjsUPQe407mwM2ygr6cVH+Q4L
rnwpPQHlTuFeqqoK/LzXWk9dIIH2RaDKcZ3uTPVCw+FHNd/XhWgK9pAMR3VYwUNCaXjoBEYRbnK3
WF77ZF0j5PZ628uxMXfJ3LJDAPD1Igsf+MFvZ4NYlF2a8Q92MZEPiJhgbu6MASHJ0Hs/hybF74NL
tarAZuCIro9ifuDgUh9x41g9ceS0Xs3d1/nW9HJ7m2ZqfApVuvKibvNlwPWruL+/ejunwTq7g7j1
wjg7dZXvnUj3oA+ZMKz++h7xYJ/1NKqA1b8U6N5f0M6ckA5qG8SmxRoaRvABtaJwa5rMY4k6ys8o
wNpHk37tUxoEWOpbZ1dIjMsky3WXIlcjALZEHgql2r0pe+YsnH5zfUq2WRuQX1rZj1k+5ndCJHM2
MeqTNDcf0jHX7qzGRnhUNqd5RgWaN3YPmtCZ3Ayiuc1t5IkTWeprMKJyZY1wVSH0JKumam104GF+
MMyAglDZPnxM6DmapemnIiv15wksxs7q7OS7ypCTXydjHhGogDHhG8bNLi2nnSms8eRNo3fr97A7
peWLbVbL6SB1DY91l39vWLYwKYzPkvr4toZLtkP6ss38ESNS6YqXBND4uqxL5poKFsbIqYI8yXH0
KuiI1B+i0yJwgnSgSlF9ZiZvh5ZJUgKEhMWYb9CafvhTdAvHtgHqqzfbGO/uxmv9fldbUbPrRh0N
UFnvfRUPpx5dr94Yyb2Azgday76vpN2vrrDVyErHwxeKWDo6C4PTnzJPJ+k5dP9AEZuk+2EpzR9z
D1Zk3Cdrv3en55rOPu1omIQGBybcLV4ywPsCHvigd7K5uy6C//e30399Tfv5nhdjFWLc/NPT/9qt
79f/Mf+L//+K31//X9uf+e17+rP+yxedHjaPf37Bb9+U//aPH2v13rz/9mSdzZHud+3ParzHpJg0
/4gnml/5v/3L//Pz+l0e/yb0zGSz+4tcpu49+XivfvwWeTb/k69oJqH/u0VlJK5dalOJef7X/6yb
//w3Q/93yYHAJpsJpBrL5z8jz5z5r3SH4loIyxVzg7XO2yb4z3+ziXqyLaEUldf1L/7xe1++KvSv
T8r/mf/x/NfRpPN7A51vPo8l+cmYsbhs8Ndz+i+7me5ZRu4hDNzMVJoptfTD9cGwhgnGk59m69EJ
2kPIoodGDMoTecDEDqR9fo7T2Ngr7qF5+Ci3iWjr29ZPXsw03hVWbpxaz3mlG5TvUuHpp24c8aIl
rYJAMOq0Ujhqd9mw4IzgHcAxMFrrArFxbJWvBtU/EttASCWpHRer19x1MjGRSB0H+bgKK+IBtLdr
n8QAVXzUsMbrhuXeefiEMY8FayP17U0Xq+wRi/KhyS9gPZpdLpuT32bFNkw7RFh+LBB3Eg8Mv4p6
WcddGLhYbohGd/cIAEAAhmKFzsvcB3mZHWcrw7Iy0cJ1QYz6iBHs10PuGyvmK8He8NzoaHpEDLQm
uM0qot0SisJekETqb3A1V0fy3quj3cUcuiPhreiw+fe/XHz/zYcq5kvtl1JNuZLgHaCYDM8sYVCl
/KlUc6rUmjqr0dehM3gU2EA8HFtf261jPA0cbyTh8Mp5naCPbS03K5eDqwMwGPKjB5mhHLrgqWZ6
caodZMD3UZ7qd7k16MTToLsYGyRaTmAcZ3n3A4CtGQAzzHusQbsSSZPsrOEeyhqQuQwamKpdEDvg
O0LdGS76sEQe0n14SB0rFPF0o3D/FkEvl5aYFlHaOns/cjB1VW1vbxpdPMfDiG/HI7tlXzBe0DL8
YB2nNmMWl6R2Ry9M8xjUZq2487Cytq28IE9Zm7hyLt0AUMVFUrfGHINGT4TZxTLaJ0fheXEHgo8L
mykPbYRdNiZ+scxN+VbWybnNon7m3WPY6YT5gNvdMLyCbmvernU5MnisLRLFK0EA0YhiXl1blr2d
tMdST4eN6p+awAb41YhsVwgDp0QrwT81Ni7VpFhysM4eSj/8KBIZbfUU9Koac3YPcgkPLSB8xA+9
R38dFVET3jZGXmzC3kJ+kpItOPaDfhBZUKLQsayVUQiJlZk3+srsqkv7/xF2Hk1uI12U/UWIABJ+
S08CdGUlbRBSS4L3SLhfPweojq9nVrPJoNTRVSoWmPnyvXvPJU/cSJN/WTB6EFjXfhyjB6EFmN+k
Lx0iYC29+qbnDoqnMf2uOwNi/YC0pkEFhJeYQ3S7Ut8mSGg56Q91g85icNvhOC/vO5kRIMITbFmN
XX9H0zjCtw1zBC3cUaIoBgzQiJzbcGtLmGsLR6e92TJRNlYYif1ov2V2oN9qICo+Xq2t6qa416it
D5nZ/2xk399GKlZ+eKXaNWMPu822yW5nFOoAcRP93zlHI4lOkwDUkYySQMuYVroxQ/3lt6N2zp85
zfQbegwIP9HL2hOYGU1wPJK0pBbOns0v2a+3dDpzoLmUud2n9KXuUdrASC37t6wJMMBEuPlyd/Yr
Ze90ZK1BfoEyi6jqJAZd/7qQ2zTw6Y8Fzzp1MW8vV3+h4qbohYvAR+vkWY0nseVfSh63XfkDgLBH
oGvfqEE+oCGNpxUuYosy3AUByrMa44maBWQeoaNCdrZHVabe1wUsAw5LjQvUOAe4aaWZIBvDO0zq
mj0zOqyiDB+OEslTSlt4GzaZduwrN75B5VEOUWATMhM1+4Kn4HvbAbCsXA8OW/di5mDHLSeOb5Gl
HqmmAl8Mwx/0WdZmsBvw1oDnfLNY4lj7Or6kI3Y3uCHmJ32q1yRBLTcTE60oGht8oB6/KBVxAlhQ
V6LMcyqr2KalfDfhzpdVzjXHgO64LGlJnashi9y5C0HM6m1AeBKROG0ew5RPFZ3fS9PzbgpTbPMZ
EWLQZuXVhtVxBQbJHGa0k/061VOXJ5RyEt5AuBsM3bo3tZG/QId+mbP+NKRCAvm3tJOITYUZbowP
pMq0w9ojKSoy1FwuIFggPVNpTDTACGDRTJjX+tSH/YAzBfMLijzrlW6OudHjtLyq3blrlL9KZHNQ
lS0deYOcpCPvNR4bC40VcItkafiJi5N3t25xSTTLEjTqdDDa7GdUa6bnSFwhmUwJ2GkhK0oq08P6
hozwuWWuD16nD/3/p59nOKsG6b+OHkeGaS3pkDT2KEMWjc//e63Vc+CU04yhBa0S6DjdvvYRBmzy
+6qtaTfMmkflPRF58kSSlTzBgX5yVOa0VkMoXnQKr/C+pyujFAHsKs1mAhjgW8HDT//WRcKFYwHc
IP4bMCWR5reCSQIg9ralkxldFtzM/hepZVVY+HVpqVinO3momBpdpGl+Qy6lHByZ9BehOMxDMR/v
zYjJaGBUvq0LcQ2qjKeyR4Be6Y4JPaT55kCE69LSfJ4jbqCnLOQT0ehx9MrnKT0q0A02qgHzJw0c
bOhAg8bMPguyF+4J82sfiQQ5TnkiDxQJhB0tuWb6P7ikCzLAAtfj4d9a9HYPhgPzS+cqsOvyHAJF
Z4dYzq32JSb2JDP/kRVwn1rR4wfHznujm9p5SPTvLpbdb6PKLYVOpLltmEhv1BqiDYdKehDkJL2J
6d6mUXIPoNSDhubmS6hL8gjpjwXm8HedImjtSEg1Axf8x2h4ZSFALjFY3/LsJlczHz4Upp4eV2lx
UGt64kWeyVMbWO/CaTtS3o32TOYlkhlr8eGowX5Ok9hTQnlLRZR4hVKMfmkAgSemZ6OUsfAsy3ms
499Y0rlTygEg2pRGB3yMGNQtPafNDW3AAqu3M135IRKSIe3a9AOascTYTiNHKtEjY1BmB4WaDoFS
colzPt6zUWZXs8HV3RYOPVs7To/qRVU7/S3EmnCMiOWG4W8FxPIMv/ugj24ZmRF5wSB8QBH5MPIc
JfqUYNrJJ/UCEwbYEXqNsC2Ld3qKz9pROE3q+FdA0MaYqhtLjOa1oKP+otlw7NOJXAZHtfd2CueS
RkmAmjR9W80vbpcQUjB1HiE+h1QM07mGROPzv4kzICXKA0ejST9rHmDnI88bmhxGOpcpXCzwkNPR
p2jxPYSutoRLko0GT+xYu0m+0Y05vZrLgg8n6Wb3GCYqtg+0Km9LH51R30bO9nghToG5jzm0e2AG
831CgHFhr8mwJL42ZTC+tlU+bAJDGXd508HMamm1Zgr3bOzx5m0adXubgo95CGdYrJzTSMgVTXRl
0j4RSLtnG3zx3sgLdBgZrYJ0gdmpc/UCQh3uQubeXN2Z35qSMHiC1MKjFRDrEZMic8+ZblPruhvb
qMpzBkrvjXFELpvxZoMhzG2jJBxicXn3n9Ykhh/SnYGjFaAcDCqvRw0cNa7Ng43qbCSI5neGWbnx
B7uzrzC63OvEZWBTWbSBLRVqeNCDR1c0LixFkeYerX39WJqFc5tI6cGsDpHfwoGuk8Fzi0XB8Y6M
/RQs4RmDUSPt0mqx75B578J0xNUDMf874QnKsWK6f03bLCWMtgQxyHjbp95L/ZwdRIWaqRd8g9YC
MVGEMvbDOY39GcTEpjJGxO6DiHwgvwQe5UEFO1VzwLyqMzY6tyPhlX4bTx2zXhH0hE4qlQ/I8J2W
tbjkIgzxA9dnlNcKoFkM5+qSadSrODjIR527nLGI3ti/Usv5pMWhe1h3jU3fVPw7y3m+lgDU1xgs
kcTXegrmTRtKWn45FS54tjerm0JGEHW8ZSDa3pW8+cCdPm3NwSE4SG3GA+0HQN2M3/EKq+17EM+3
tq/+CkiLpwZZ0JY24GKLRFIXuMwzZJD+lXnGPGfIM494nyc9iuhZdcHR1OiHhfO5aTqIOzjsxALM
dI9png3cHgV2LZ4DxMvTP0mHvK6oMFJb9oXZfElFRv6KqkzM64cAYLs1452a55tDfDZvBJ+rofgQ
JfMdwVjqKiY81Vo3WAD6YvatrP2Fj80+rKqplQDXA4zqU0wKtE7lrsa8fCHDbDikSfsjFNUTD7Zy
WpsvSTfyoDmxpEFkd966tNwKOEgeQUC8VMcF/agBud3PGu0fkKsfGvx3sKlCx2WTWujhmOqyhyCY
N6J75/6CXruUP+q+7pg+raLU2hzdw/pgdYcKEwmM/cG5TENm4dZf3qwqy0/BYmBxqa+8KbeuSWAE
l1zK3qt7cg0qaful279iyiWdrh3RnfEzutl0qcxQXJplwf7QbWpTL/fGVFS+FcbdSXcKP5CucXFn
1bjkDaTmkmCCnltFiRlwRu6zybOAHLeV0pVEfObob7h+oSS4vXsu/6QXiLvMNVT8zR+cDd2JIFkG
Yiu8DVM6JBYNEgwWh2GrLPOxXpWVx/Vzh6hEu86tgYpisswdR9o+LZE3x8vSYBgknam6FbVh0E+3
BW754Qeta5x2XCyufe5+c3fa7GLkjZTIQ6207bl4cVGAryhA5h3GhWzbqtoDyjuWtSHSrqVjvygQ
UPZZ3rUP9I+Q1Meq22ZgOSy2cPL3mPcVhFS5RoY/aGinc5Tpjrcu8G+450XDvYAa0A81AUGFc0Es
bxW4xRk/jVbIzRVM6jkj0oJAkjSH6QY+dNNZLXWCgyatShzhr8tQuM7BsOqHssCMpQVkVssr4C3I
jfGoToIWTNwU7OtHEFNuvxvButHz1Y7FEpeMe/Jjou90ChvyN/qsv6q9lt+LaToGvcm9ESP9xo0q
ZadjxDwWk9VehfywuqG9Etr8NsG/PDEaOCqOY5x1helzXRG13Rcl+U6RgXkdQkaPi9U0SvuqOMpn
1UblSeoGwBgAU0gc0TAtME/CxIYRXy62Yk3roQUvIpm1CkdneiyQP23VuUScpej5a1G1fqPUh6Tr
ClrECSQHLAqALjliozrBxDHc6fMrXt0MEP2XG8dksl8iMz7PQNFBHVQ39G0RCK5/1DSXtwiDa2x9
r6PvhBPhyR7Ccd+HSfhuTTezyG52ZRdPZNj1Fa/O90xRD+vgQcf3+dpNexhidHVzWdBlBvAYpcwW
k2n6mQqn2nK7wVU0RTyyKY8B6AXgGs4HLdOHRXjEQz2upaxWauNVLCk2cWNerGqWZDqDMNAoHU6N
psVPOiaQmobzoGMaYshbvJaKVp9U+mtbHBUHFcnNmZiG1nMc3TgZOLoNxgqA3zJym6buV1qRxZGO
GEJNMRt73O2qpzPywMkMvBWGuWJsMlr+2y6J4oMrmk8n7YLDusExi4rpYpc7NJ2Ob5aKdTIjDqsQ
q35LFcgYp7QvWIHgecb0FxquhRstaeQtS5BWS8gZeysB3k82GblSYzl9bZzrFy+LDAZHxDlXAU4D
BhMRAzJQpX/pLrIGmjESVv0WMYYKkUIrwmIuVBj5tqPaTeMwvS5Gxytl+W+9lcOhE11P7bnQrwQb
/BjStnfrX+3/aMUFFR0O5EXW0Vo5d/Dc0h6qCjx76nTCNrpMP5EMHEJkhwZBWwmnChC01gP+sLGa
qD8rCZ/cBRRe1PbgmwmzBsrCdTHIKDJDZ77i48qZwBbNgUoPiq2Sdn5eDeauKch/MKr4pbcGxTM6
wq/iMTW/tjQhLEIUurTZBxY/os4mgNhUjW4t8GapGeprpowo0jDcHxES/+zHuWVXNfsbd7T+pgQF
twe210qbuWoghmL0A4QMdk5c4hMGL0WrExlEgrE2IpoBy2CJMCHQyJPR2VqWZX3Vu32yj+ER8tsN
jEOGag37IOjKwg5x3Lb8B9Ox0jt5TPbZKYaIdk/MIJLPqNOP8R0CSzrijW/KxL7V6TTeCiu+q9+y
JKu/dbOqemHvMi0Sb2HN29/1ofrk3qRulG7CfM/4cR22BZWI72lvwvNH+lqpdX+W+VzBnkZxpbvl
LaEqu6tEydwpS722GS+NoTP6WEb10AsGnOjYTSZbfbhOQir7lP+SeCr+CG6oF8eq/4nr/CSczD2S
jPQG41x7hFrwUHJm04ogPq4OVPdqVNSL3GAvq5mmIQbr2GRMxELqrVpVxKUgNuscmr+mPuAGhbEB
sV7GpzQnXrNZJm1ZChPK5FTa9Hh2t8D3zCtkTAvugD0cSKKbuBY0gz8l9nEo5+bZN1r6AO2FFGTU
0JPH04knkXBGJ1fuow6QKu2uDAzocJUuJ5Q7qAen5OsTpQIxQU0JmrBsE6K5rHNScdI08upo6hGi
V0D/lnhotBUxGn5s4gehTuExNPq/BvN5Xx+QK9C+A9Y2SeMGmsG4WTZRZyknExI7dx+TnXKh4OFC
JqrJq4DejEli0dpjyZhOgmWJQENioS1q2kX5KpjlaLdKPjERIhZ/rd3Qv5JjkmunWZDfcAHxh30O
WHsmPuGyc06hNz6qQ/mRBVUJx51FMVGNE2uVkRtEatNgLIggFmJ6H3bUNPwiZWltdVX6aVa0/5ef
kc/EiYAodDWdeohJKbiCvF9amGI+DIo9+xKzyDHRQntTl7oCPI5LpKP2yrSzSpLrQkaUKOTI4xvj
7tvYwZ0MXJH7S8G/0aSKUziIkwdBifkhZYqxsXsF91DUMsInwrkGfkquoTo4f8nEVS+yFc0+0+dp
L6E5vEAoPBNhUnnFnIyXYBaeROvSjVP4pGnW0/nJwNiVUfzd0X8uv21o7M6Hq8ofFp+pnR1CknDa
tMdDCYmpgLky15p+LXTzj1jGt1PR6FcxP5yaTPit1sRbEPTdzVKj7pbVoNhp5juHagEQcXBTgqI6
2MVJ1h/X31RkiW9L8XfSnLE8kMkKbrUS2TXoaXMLl9ZFkJnj1lRmcR7RHU8qWIFo0RqaDREOKE7O
ciBXJXbFUuVF5ywHYQYJ9ofsLqEJBV5FC33kBpR6ZfUZADZDbnstg1a5gsl3j9j/PitBMmyxLIls
tIMwxNsqkVcmx9lDgQMNTcF04UJ0jSOlv6l0kK8axCA4HD6XqdqPnbL2C9GkHkT6TYdx3psXB7mt
9/3eCkw86pT4Eay8K+bP+BYUt5RQhkeQLsl/mIYYGPDHru3INHQ/uYz1fhCWg591moE2Hzl1XxbH
qpPpO7KW8DkezDkhNbUZfivgn6nrxu6oUNFiWEzrty52hhexAHjYvmzUG+c4nlwfl+nCNwGMEKqd
dYuXRaEQIHYSS2UDy6zkLVxvS2Pv8sOMC/syrsoDDd1oL8oENFHjPrHVDd4wh4PnKOW5VbTojtZ+
O/BoX4rRyjhKWTCv5X496lSyQ1SiuuOHGrAjH4KaqB/X/amlenoUWjT5ZlDl/AhVfWhkqT+Z+MMz
m5EnZXmO9ChqHk4OgYZdcH43w+EO6+61o8ELOwAmPGpJ5tVR4p56Uf9jECqCoay0z3OivpOvGD7M
JpxxzHWAVRQV8aXOtkTbRV7Lgt+kWYzyOmt+HeB/jCJljyu6vadRxPShGYiClYY40HRzDujm9A9F
DpvWDC91ao2/SSP9CffIepmANUWhkXMbtPQPHSNhLtQzNcv4YsYVTT6NZ5kT646ROnmxKf03+sgQ
XV3qu4SU3XOr6z/n3BHvuLoBo6cGj/YkTGAK7i87zutrW+HfGOgybBSkOthmCaYeq7ujtYDaJvCu
wjT+2PVY+KobHcyCay48vugbs8tXMgC2qaVVeIndFBkGOR86woxzYpLotThB5jKe97XDg4ZEQHvU
y5LZ04VYus+S/JMzD3H5OhtasOcT3G/LItGPk1k/ai6b3roUkquVBQoMiC/RMHFlQHKls7hHqF5D
3mVM1QIA89bByteCFDHH570eduuxV1iCe6F66YpKemBNUn8semaAktjtQPmltCXI8bwPtyIfMTEs
PY7RSAe2d5LuSsvK72OfFfehTkLfcMdjqBXvHOb2z7PFKM13aLaQ1GLtjFIq3wx7pubXXVjoFvfr
ipgzLR1vzPXS52Q1hHu42V84tr1vSLSwZLTqPOLkJbuZR1dXQMns1fhYNvZr6TjSH/RK+qYRYVcT
3FiVQWlvcdwAIUcoaslUnthyOyrwIMSjOUQXvGjRixF0TFdmq0Emn4R307HbnSkyZdfTTQHDho0L
K+jJMbDerkvWk7sW25GXG0lzxf7fvRgYDbe6Gw27pmKfUEJzuOWSdygiXYNZXGp7teLyTDjOMwHS
Rv5xf+RT4xAgCmMj6iQqlQVSjk0hvNpB9jcBgL4JTYJ+1zc0yob8TrNTegxsLlAY22NTWlT3dqbh
YWaYv23pF+0EylEHyAHJlW2rYqdGM+5pXH29lj3SI/d6ny3P3ZI3BCMtZGcSSb+MHkmEa5zu05xy
nPrI6DxoR4MXlB3+cg1iqeTMbAwvslW2xmUrWV+5yyaZxnLcDRU0ZXVpvvRD417gTNFENOFL9orE
u2yNjNPIfdqufxRW85OYu/K43npVy7WRRvW0aYKa6SIwR9cHEu/4Rtb9+yqKrZpYidSLkx3eF4gD
4TUz3PDKW/ejA7XmFZh2zpJM6e1oEJuQ1sqJ+S5phINBGzWhjeQj1B9QSOL6i2L9D7iAcUf/x31V
tPIeKn36Qy9HL2g5KsbRUu8S096pC/AZ4W3MroXSec2kv6A99SOlGb2OHjCFGNeGNQUTzyiqTrN6
1ZogI+vGfUuyRRcaUnlwgFv7FH3pizV9s9vKpMWHvzvNutfGiC3ajtKCo2u2r4DpwHqi+ZtL89dA
6lw70ec3nG4nUgBHCR+t/TrSLSzYVmVWIFEOS/rypWuf4fhvsmU2NReusc8cWq70ZOOrKUgKgcTF
D6R666vI0nmllX9bAYhAmwOTvCmWeBk5gaG+a3CQjnE16pcxsXSs8DO8mZfS6RTS0yw4fzMGGJjH
E1NfCDL10RhtgKoaoNQkor0/u7RUNJsIGkOjtBgjWyEcgprQHSxzw1XTfVIjT6fahchKF8C+lr35
J4s687j+yabnSt4deOeq685xRsatKyZMKcXsu3adnOHw5AuMJ7+6dhWdjDj6xmndXotl6VogSRCf
tgrq0b1qTuZbB+fzkBgtcSixk1yrxlR92t2vZmSya/S8U+B0vgtobAjov5UpBCgEih+haaXkalP5
RyrlKJbs2/pXFORv6CjgZZUiCMjlVQM/twvFL9z4YFttc4niACsb+AdQKxgVaF0xvK5CdM3LgtUv
prGsgcCSXKmORRI/LGKcTtUpTMbKJwesxmHLqw4ZbQWS5sT8L/KdzI789RV+q+w4WeLXqFjNWRra
G7PoEWQImw99aJx1ESlZZOK6V6UhWWxODH/9k0YvYmt35gKYZ7vvVAFBL2o4PcqQFLGG2bSnJsIg
N3t5aaQRAbzLfv9fBtAaBGQtKUy5Jq8GiJZhIroVRhSRHEMzcHJr7wJjuqeBrn4VYw+/hXvDDutK
upUxqQ+27MC5k0KMksPMrbOYmFxYnQMKjsWcod2lcfIryaHoyyI2PD0wdG9w+y19NpgOCg7Fjd3A
Y8064MlJF9K5XAp3JXPNXVAx2FjHpOsSTLPqp9OvCTeLt+4b61K5gzynsnmNXEmtVwD2GNvsQ6OX
MvU15qkOZJWdWsOiciJqod50RVoev5KnHAvUNtPt7Wxh89hUhSb3U9QodO7DDrq4ZR+TxSVoVpXt
o44dtUNMrO/e6UP3q3u4thDZMe22F4CTzIrewog8P3YoEoIRhrVWVd66UO2xh1fw8aI+/Vu2Ye39
t7Q9oLbA6l9qlSlYmaMdXRfdUd4k8XIQaQftaSr7fjL6Z9YCtO8YI2/dwa1+FcF4ivG279qs0g8m
n8k32yQckT7gi2PEW0fBkhpZULRAxPb7QOlaACkIYvUmxX/rKvoBlNQ3le94cwyEsOvSjPlRasoP
tYl+GErQ/OwaxqAEsL8XZjbshUiY/YsMFCO4RfQTM1i4CgpebXPhsaJeefYcZ6GFmGOWpgpPBK2E
3YaRj55//2XZCOHfbZCEmBeupuRYN3a+r2Rlnqe1Q7gsKMNKX2FE1urmmR1SZWqNaKLLmqWgIc6L
HzffxypykVYG1RuS3vZixMYz7uwDQ2/tksF8uKyv1mWoF76lEXiBe8Ed215DrU1ujWA26PYEELYK
M+95im5RNAwvUCjARTtMcSu7E8dyYNrh1nb8zDQjPo5lgyS5m/5t/haQcrZR7uToHdTiPFWEbf7v
cKlR2J2yYfbi97VQCrMCQmJakj7RVPAiTRgAy4jIyP8UTm0dFfTqx3AaIoZMXXjh6zSeEcnzmvcG
zfXLfjg4jXqLwYXc0wZRa5AIJKJVKA52bhXHdcBUmouHO2GUq/bE7GpUFvFy/yOjgXFoVDAUK5rg
VCu4gucEVyqpT79j+aszYWO4GQP/gn7cNkcz5emwRr2yTj9joB/7qZ/ixzoarqrgHAKvC4PiFWwC
/XXzlRgUteF70t0V0vlt1rNzS3NCXmeuUk/homySqvuUeFsviRkuqjKqplG/9pbteA0k8mbTTAV2
c8ry3deUz0peNatvL/SMuQgEjaAZiPlvimV9IUwnuSBdbh3Y0RsnWG4QfFCxAtKzXS2eq8oJMBkT
9K6qvkJl1qJNJzirolqiAz47OycSU8cmGtCtnYLXOCfbfBcMUU72c6Tuy4lstl50v1ZJtdEvY2tX
iS8KE09TqUF5SK0G7NRmzyYPflltp1+1gVkUgRyc/twnq3ppOjHJ/pn0NV2uwrrLjv9bLH2IVMJU
cLTP/54c3vjpAne9IRxkSPJvdB2oSEcPxAiVXTb1nzJ3adATqXgD/l4dUc68QMesNqYe5ByEFgjN
3+vk0IAUtqHnw5sdwqUocpPRRlS25xHd+64TU3/Ghi62Rte2V7uma5zZSnCMafDsuWkPb2pV4rC0
CK2oeCvGBcrRTuWvCSrayWHkdoxS8Nvr+S+0KThpDF12uVp+b4ax3+PtYrQc2a2vZznpmWE5EuA9
QnyX6VMz5D9EkGBfjJP06cqa9lShaftUwtWLFecF+Xnx7laIlQTCnnQCSoEcIry7wlZuOfk43oie
rSXjIaUgxTsyQp41cvWvppHhUtUEWjKMF/Bg3P7PIMWnHpPMKZdGvknGgpdbTMCHQL+sqdvrK6Q7
GZ51xd264hwsIqZ1ITQ095IYkV4ILLMFib4xmHd90uog8zEdPIOyftcoEMZCswMLIO3e623ub0af
DICHRXWdnbCGZ8Riy+JAVldxrtNw9LRADB7a2Q+3Hyxr27PX74PlpF0Xq2lISVeoyvYogAMiTZvm
ofYq4chGBdNOGC+dEUwXoK4S3/ai2auR/14Cmo1+khIGCR/qZi1piq0sImQyaU3sg1o9KwV9pZaV
7alO+4XxECziJFAUu8HiBkHYD9eZVFG3NU3nd1J7em9m69vMhOP2iBjOawm9PrUVpAyYQRidi5Tn
YpaIeYlQhQVGi4G8y/RsmkFwJvy38ojm2H6pQanj212bLqZfmojs5bNnLbeHJhAuKXR8RujAHKcu
15kAZ5jpCoSKi0jD0lSmE8ASBjKISkiBisv+oiD90lLw4RDMw05vP4qPnt2hiLXp2WpAg7nUxV/y
sDlo02MyVXRvMZBs465z9lnQTw8kT9ohrFHKiaY84QORVJMRfTFbH/egqqptZGvQuXNm4WojYNW4
Cdq7MlWGbVWrut+JXtlOQcWNLk2bi6i4KO0d6OqXLh+gVzLquSQzk+M2gIuTCLZYsRRJ9RALBj/R
iwQns4PLIV/RQlYvcn4oJbQpaBexl0CnQwLgOFedbfquI4oiaHuzQsuS0lH8WpsvMmiq10Lk827M
gnybEXj6Emg2FGjY4F1jRFeyrdRjMwEymJGqECVKerCW/ONKw31AjSFRhBLhrM4U393M8QJ/HXSP
TMxjJh350hAKwheyTqpSduxjcfeCJX+DxCbDoBjAYlOL7rXqW1REusj2LZTQq9bS7hUQNYvSTA7o
jOSiquzRpSxEJ1yl8d0MlFcZms49KyO2OcHpuY4g7Q7nJGcT6bjLRNKVb8M0aN8Cg/aFYHd0Or0H
EuJ+MqvrHnmipKS+E3E8ZAGkxXGb9U34O+BMBHGiqg/gasO+QuXzBaZrwhMR09pzqHv5wjzyaJKV
DGpieItmoohFo51k3zl0swLr0cg838GfrkGMQT6bl0tKytjA4DL89ZNwBa9vq5kTVeTTjPru6io2
SANQAFAARM0jLIs/puh+0x75SgBsMaM9WsQX0kyJIx3Qpkz5v6/aVoFVymznOGSYq2RZcBIF2n1d
UouvDEeI1FY1+j1PpfYW4w59qbRu+U0T9zy35qsljI73oXIwLFGpqY12abpanBCYt58acFWJCvW9
K9mE7Nm8KXrlKXXZInOT9kvW0Zmux3EHeNzZcaES7zH6UvLF2x+TpeYn4C/Vu6q5L0OQzb8gu+I5
cn6POUnr67+x0SVfBD6xGgiE0TPPbMgv5oXG6An7THJHCSpIQUnrvTUk+KXS5gvSIVU0oQThbCvC
obdzTkLSKlRDugREbnGTE5r03hciOqSEad9s7PfjhBpwDRYNNPmKTBSO3oiivaTHwA22yKinTzq2
bBJG8TUqzHjsyIjRRXP+V02OXkdBu07e9MMaEftMefepV2Zx1tyo39V6YtFSL0s2SCpzyNjurstS
a19npk1Q3mA/hQrRuU/qg0oazEftFNdsEMNLxwzt4ijQ4gnTm/nYPIrlm5X9ngsWPqPKgYPRJWhT
wyhCpzLWz0pUv3ua041hRa+A2EkaC2qmGxAyPQDrFC1I0s41ndiztPLvGsrerZkrwQGJlPME05d7
Waf8rGIDKF7O9cEdiuJNyfO/otUH9imwEQUVz9ZScEvEvWVcrKF1P+gRfGR43O9Jg97eJMxhn7Qk
TwfMjfGtl68BVxCYWkh3Y5Vc7n6KordRq+On4pAxIO3yXrjaacx444FyNsaxGhwi92xiGWwMpFs3
jpl+l87/Eml5KhG0y4yuRKQN36ICpwOCa/kwyXIBzkAK1SS7V1XvlOO6VwIWAfamEKWaogZQNTKA
6gjrph7EgBXTRDmYoc0BjViaVJH5Saukem0Vefhv9OxSRW8KvMf0sFCTr1PKUpjWUQVKuEFEN2xz
x/yckK5hLS4jxy+mlC6hiH8TB5XvisBCspTCveOTegZ60O6+vkal3BO49+doEbpFkfxcPjwncwpi
iv3pb9GpwR02c3BnLIUfXGb6Yf27igEhwg1xFZVj3SsDiD3qAsYJmftmM3uiqC3zdwZAhGWTkPs9
qT+c+jnJB4fS/DPSZbFTYYj61Zi+aJPyw5WuhdYqFx9okXeENGeXrMfIGCbKHXZ4ehLJMPnqsvRR
m5+mWH/lm03qZkodCUuSux+wMDJtkp4dfSkfrNS2j5KzdzuOtvkwSWAdFgvNupiLjwZyNHDEpvEL
uioMqFmYdCrQZtMPl2O+HKfqmCzvzJhXyiI9AgySoRF3l0V1x4uL7umi02c/hAJoPV0i9UaEdfqW
h2V+0BkJENrMAzHMc7s1sAs9ejX7zuBIveABMh/rApr9WmSqPJHu/JVXS/Yowvos/pQ6pvQpBdhm
yUocZSwiz8XgCOQzgrDNNkB5vJh7ZD4e2zRulnD32k8KG58wIJMTwXAWhqkRwLrT+UT4oXpgBF8H
U3u2l1KyXodiaV2cSI06ZpkrPISWwltfKQN5m21GN42kYrNRG8nsXJ38deHUDLdjhlxmvbYyMPn3
FquP9MdDBzDde+vQ0O0pWq5jX8xAXTfqHKKjCoynTosFRC59qpmk9KUN/IpVU5xbnBS+nOIzBnjr
HkFN02vKLirq6yIF3wyO/k/mdqO3Lmmi//sqX14VZBucM0IBbQWFH7EIe0OimIKcc5BV7j46PmiP
TtORsM3Oq5vyYemYHvUoOZ426fDHZqbHjHgETnFo+vzH5L5Om2h2GdRX6nfs4wxySuXSW+Psp4vG
Y13WP6oloCq8uBW2o26TlU3v68b0fwg7j2W3kS2L/kvPEQFvBj2hJ+iul1QTRJUMvEl44Ot7Zd56
pe7XEd2TDJJSle4lwUSec/Ze+1mfKc9pm/9w22W6jLM3XYwhmU/e2JxEEa9cCxRQS2d25UY9b4xX
JAZd2BBLwYA8HjPmusUmqatOktit9OoSUCMHHtxCPOAR6VznpJ6S9NMXvXcZ5YLKybtkFiVouRLS
AH1FC3E7P4IsNx8Ris9HTPMYLgmCxDU2zGMRkBesJmNAy6275Z56y18Ys3cmAo2H2yzLnbzeWVT2
x5pBK+I97k+OM35gNHROuPidZ82mywNB23HTXd/0+deS6OUjWZR/Fq2RkX8OUaYKmPz2DXFllY1H
JZ1ipM1gpI52x3BYzSHUnKfDWE39aR3dQTByAA3Jm5hPYYfmBh72GpF6k5aUzjKiSU7ydbmo7j+R
BN5xmVPMeQTCx+O/lnaMENEtpB/as05RI0cNE8wY1AiclHlivqIJ0S6LEsa5Vf01rxJwV0qF0Jsk
joAcwQ1bzSFQM2bLnNBCtdSIAsPBrI4opZkqkppSxBNDGNh5apntQb+q3GVzppljtbdPdo5hJFvT
JRlIPS0IoyFCCmEoCGzb3Nixg+eLyzUYCaMkwEBmGEYX1RZVj7CM4IsHmrb/t6/ugGpzy4wWFbWc
YSjVkVqyJf8VNzGZYZK9BChJOpr5gq1TQK3uD39OBUoBmsqv6K8+YmJQrmlVbpq8dV+0ThtPDaTs
jSN60LmJTpVkBtZOHQB/nweTbD1RtZNCKW9FhYXdMUqbdd+29l9R4qR3JSwgs/EvX7dv4xTk4VB5
664NKnM3SYuEPzDVUufSkSpsQ2ZNc3amttmlRlnu+xK7/qxnCbyKwDrlkWchjyK/ynJ7+xBPFQo2
P6JQmh19Z7fmeqYl8kxPqb+TqJIdECHAsQIDfncBL280HyceXDdj+FHQO24wVbxoGbkbpd9i/uIN
fAIYElwJeq0Bpm+Q3iTvZuzMfEfo8HMHVjectMGMhN4j3iWe9U7WrPmXepCnOpyvqOKQpXjDPSbT
GUbD1iQBjCovhvmlUsaL+UrL2Z2Z0dlADiRLxWYkCRAn32i5G8tsqhjvjteeZncJmRbnBO2AoZ99
9umCSJJPRYgft8lu6aLiuPql/9KX3p42bH1avCXduXkTHz9Ld8hGgFRly7+K1irEOW+iMBqmayZl
A2rBC0k3m8xqi2mKUbnjuYzgQ+16jrf4VqUuB4ZoQLwUIX58h3I0dNioqCnlP1PMQmdalGk3o9Km
NytpDwuQIOn6UtYqu8co2dAK7vEdb31HYxjZlZZ3eSZWIz+rL476zlQts2u3TQmIqZv4AqE8RnPP
Mgny4eJCFIduRQMfTG281UsvPa0i0PFvZc3NyDzceFayhHX9XQkYZzbnzOAdG4Plj5xGwVbhJQK7
nnATuAEaEJY5Jt6Q+MhgRxpYd6j9saZ8Xfw7nED/zZ/z99tZSHSZWjC0ozX2curyFrx0zcyZnvYq
Qmu1T61UcquFnPn+khMK/YlryYHyXCZdH+/LP0sBqHWKhx05cN/RV5SUjfw8jwgy+Nb3Z40tqHUe
AOW0MBjpXuR0Uq85baQz5pxT0uckcqPEQGtEl0otJtS87WCgTi6KnpaKntECTGAHDsIIbqLOf9C/
dk8dEUDP+PC0Z7zVp2chGtSZ+GFu0+BYtzy2y3OJBu2s+tHpNTKC6GYKMjaFnyN6TwGAzqmdb9y1
82nUCoxv4CuO1jTPUkZP/1s1L+TAIhf+cooJOz44GEWYbSVVEHbWpuDIhBaA5ndqsP0NouPd1wNj
72EA/mw/YDSgiuH3tqVgXS06Pcr5Bwc1/bVdRUMIfWvfl2YswMZXG3/yvSuv67e2pz+mVe8g5Kdz
NIgrc4TkSmzb30skn6ZUQtgL0xEJsaMTEKZNp6laiz3nOrkNON+t2Hlq7IASpSvEW6PVd2FNzYtH
+upmQr6AfJeQditxjX1LV06D1xvWVEObTHX9AOBxW06sU6Nbf05Cc559hOe3PMiu6lnOT3aBuPOr
Mlp3NxSkHJpOb72LvOSpF1hHz8Iuw+ihlPN8Ja7sZYBrMhzIWKp5E5f5r7m5L/wTTStrQf+VcY9x
9gb2CpCfB3uBBr5JJ25nenucGQ69VXoUVuSgPtQzwk6lV6bFPEekifose5RpT/0K45C+6dGqcCkQ
It8BYs3iNMRPjIRqhDU3rd1yZgs9JcjHiXkgeT7vyGad8bse/AbVsDUli7FZ3IKtGf1QJF8DzOYf
1AlDnTnqlBDmGr055P354nOfORVewG6zsA2vrUbooT26RDT6MN68gLb65JBT4KfeHl8P8xM6GZuh
sKNnqgCMrUv/mI0JIEsND6qrxvQH2Ow5kt+DckxPTgHVTbMba6vF+E+oGYgl49EyJOjxjdh51Qhc
8YYo+kaqHGOgpN8YuDKf1EJbNsCKFL8Pfgo7WTb3teBFaL6NUdRu75lseohfJBGUJ6Uu67U/SrPX
XlCUJJuOGIRXKzC/Vh4SqnnEGGC3WK7xyE/71V+ZDDaalRFJB/hJ90WsSHm3FXHTPql/rtngXure
il+meow3dj6Sbl0TAVPkH05S2Kd8WeeXinKWIkneJqUUyLTMlsB5TrkF16xD3f9MLU3Mo5Y+4FVX
QGgi0mYaa/mqA42prV/4J9xvI97HA0nlximzytDujPUZW/N3O+6rM5XMetEGPX/SpQuvLBVmScuf
1Guen19mDh2nugoYeySOVYRzh/Zfi/XdkIO7ITwtei3qqL3WqfdTX3vmoeQSDAy9mSoVIx01KnKz
Fe7NZN5y66E2ovo2ieoVXUMUKsu6gn5JgnE+WAnTgprsUCr8truV/msu8F4MUi2cWvSymsXidB1X
eydK4fb+Y54Tpp1ugLI2+Z7rVwBEg/Vi5wvhHSbHkJHLEslrHgog3aipV+1k5oSW/x66+4lvA5Yb
p21gdPje0+WT2mq4UX7FnndFdE4sRNe3e7UF58MWW41+G3JLu7VJqRHgyPmA43G0hcKk4d8ooguy
7AJbO1HM6vMzSvyHjsM0TQ4lq9zgzjAsP9Hz3j4FEUUnpwgV8AK6r/1Oc2lk5LC0iJ77YuUucm68
UMae4Cz2OrmL5J8SbR7pNkCCwCvQssnSUBWJpT69MMM2DtoUPDF+rI/uWAfEQEGO334iDHxQUwc1
GkjlQCGBDMUYgZwdaLv5EcJ5hkes648z7cUT8A6UrhRCB3jdBRxzbrxC2u91CzQyqXCEJMmnwyhJ
zAO5j0nWL3jr0gVnaMEIF0ZGldF27Zm2JUjs+DlMwWQpEUV5LBMS53AU+VfKH/c6bE3PpP8tF+V1
qHumPKuZPcclf5E+MM02K0X6UshQEPrnb4YmxhtsI+PggezcQQMRHrCgHDhR03+UA52XAPLdpl1x
GIyT7nBgZXuCrJfXvCF1stMy0z7jrDmXNT2yTRe8kztB4lVP8rLrucU74FjO92WNapUu1x6hQ7Yb
/Xy52OmwXLykn7aWBa9kkdoY4oStsIgIrW+74luQR/pB1XhwJxFZ1TYZVf5xQucwzwZQy7GpXtGM
a1uzLDirQYV9XXJr3PmZnu67QfwkJ9B+GfVMP80p3dEFw8vLojPjMq0/CKhIz8kYhbXVp0cw7j8w
R7np0eDWIhpcT4K48mu2kC1hcEk4suGgltJ9LuCphL5uol7GFmTsJo9Y5F6e0Yph0EKzrB6O6qBX
0PaOWVEd5nbRPwiifULZUpxrGUXg2cHPFh3zQZeEFp8vmcxdx+GkMW0quSeqvrpnUNOjk9OWtLub
6paCUABB1sQtqilwLax4wQEnXdvRMHcW5oKD0Irio+wihCpQfkr2vKd4Hs9z0X0MPlNba/IRnMrF
LuwxFLjmGpNTdWSYGKFQ1D6lAc1Q1xR/snFlYdVF75qNi3iRkkQqVxbPPPdEvl6mCOJWYI7HIGvQ
N0baQIJBX22rDFeH8uqMUkxYRtl3Nxlea6qPy1h5V4fj9da0mrsC4SJsYuNuNPuAwvZ7SSrBNetF
ezFwTeN2s78y8EbXOM47q8JvNnVGdIEC7iFk6OqjsSJ/rBMX4TmWp7MJT+PW4tHpxeB6RHeMW9Mc
gz1IDeT8JVAeAB5DdRmm2tqTRvorqpfI2dtpGW254VN+ryqI2zaOLsC+MJU6sCLP0KTZXbkrXaQ+
rY6roZFLJRoqKJrQED46C32cND1gIy4YTFHQ9Iljh46oGfUa+ojgOCAZVzAJpNXthNRZMPeaHKax
Kpq8zEH25/9EzmuGBYKGUD0yKJDPi6LezO7L2FntgWGnDusrH3fMfHW6LSju18AFvWj9NFosrEKL
lnPtQjJM4JS9NKgCnM56MkGEbCKYNAcl8VELs1GxdTKybWm1AURbyOxNm9FE8Kf5Ww+Wxw4boHnr
D+Xq9VfL+UvZqDmx5rcRb15oavYTlQ46VpR+XM9dfI/cjHrHGooTld4ps3vvOZoW50wXueWUcRgb
YZEq4L4HAw4xS6TCRTmllxeBurIl2Lxz/iLJm3SJuBQjJOrlXScZ7SjZvXi/WT4fRYfeIqdBlwPc
RS5BkGExQxK6hfzRuHurmI9NbPBz8JNyTEbBA50MM0KKPgPVSM12oo3+B32Ck9EzcgKLYjzT3Mv3
ruv8YsoqNqMc3gX2lD+E75z9Jn4S2jTcS3kz1xMceHar8w0tgz1TOLa/we+OXkvn/FNeYzXtfKZB
WoI5mo9eUdvvgQd6dVM2TnbVhvqr53nTSyCXLnPCdIXrErsXYXrpY5xWG+8Lc8iS8ur6e0ncATds
OyLR8kr78nshtsfdiBg5jhas5U0tI6b9a5KKmUwE9y2etBhnYGY92z6XhIYPr5uRpbWyFznSDA/R
QD3NCQLxwNS1F5SDdEEiZnW4UG4qKUHZfTtoA9TyxQ8NUfsZ/VH10rojc2jPnfcxLiyYfU3LxN1e
zgMacfXDN1E+MExmydZlPeil8TNZA8xJDGov9ZzA5JWWOJIW/KtAzEDTAkf+Sz/mCPO7suKqF/Ut
wFS1n0RHYm/udc9Db13z3sk3MwDi0+fRWydg5doLfcs9C6anBIIkCeOopUhCxl7cveUtnNyS5FKb
Ll+WFO5tXVrujqANXEryKY7jPlyNwWPj6JxTbabrQ1EBDHt8wYCjTVkHn8/+cJfVCH8vfecbYZnJ
UaJX3TTk/2gejOkdXBlBs+P4gbt+QcGjf0WKOyF49wuykrPo3hpQ3Iux+ckoyL+gomqZ5fnRYWT4
922hWNSDwQvxWxY7Lj/6s2RII+9zxbtBJhQWZrW4w+KfsXRv5yRdK+SXSBSQ5W90mP33YhzFhxDV
NQn44Iu0ZspuD+neRdT+OlGjckjJlq/0IMnihTtU9CjhnS7IJai3Se8T0S50Qo9J6pGVDG0H4maB
YEY+YnZIpmZLFIqdGtoxl2baQmu00CA/HvlhPJRbI2Muo1SDRh0wS8uXKrnZ7q5M/Q6lIOcAshBe
LBSGB8DHyB0N/8kh9YUDZ40Bkcu74/C0LjvyKsF0jA5Zc3JRj4z6retizARBcGP/pGhYHKJ0+DlO
HBZh61TwKgZzRLRGj1U9q3LTvDFDwtWUaKGrfMpywY2PiomD/Vbk0Y/PWBsZdQPxyI1RDmlJYoWW
1ldvY0/snz84H0XaPhFqwDe7qu+Lm8ZYv5x1l+pG8zCPqukcp0N7r6snFVtBJ+rMBCQ/uZagq1VN
WB9rZppKaukpWE9Oe8JmLNMyCyKfbByeMXenO1o+kNtcBJ75mDUn6iAC93Afq2XOxWs+QrUxa4i7
nrAHtJUTGjk+hAXn3WoBHgisL0GHktZPV+3296CM4NSEnYrgYrrfwHwTwhADkgexfgbvRMzVL7pd
NneRetjLsHsGuk4vK47i09hxHbYxGn+nq0TYS4hMZNq0REikOpVZ9aebEVNst+dlavLjZJI1R8GX
ckPyglPr2niZadkjvuKTPrX2ci8WzYHqat3rvPPIXMS7isdCUkxLUZxmsy4pcclI2TCp/GtccEtz
dkBSJjs72WCCi2JOxhcexVeMGAy5ARL2RfP6c2Fw1pWzMwGX/LC4/ZMvmu+fJS2TmPG8GuaTEkSP
dlqBJxrKW9/O5mahUbXJNGfFNQr605dLrevWrSt/rD3606ou0eo1WN9BLpXPrWfUF1AEcqRQJg6k
ggr/DnXogl4imO9z28UcS/AVI17gPgSHK9kJDye73810H5b8SzXH5rLL02TZcgSzd025Wqg+UgId
qPgydhkt9+fzlIu/u99ObNiXJfhhyDrAkosvjc9zICQDpIn3vTY14MbYCa7/UjdM3xrSC7jn/Evk
oPQNn43SzkV33ddLN2MEisRNg/qCC3V9g/rFd6B37Ism7z9qYVjV0/Kgvt37aU+bmNb8FRhgeQVm
/l4O43C0GjgWtcPA5mH2zigFSt3rsJrphW264n5jEPQzN2+Ajf6WcyprwzpiQAQsiJTLNuL0bU3p
Tmbjn1AKZtiofMCFV0b3skd8168cZsfMRa5brjIuIjH+Gvrqj1+ru15LCVRSC2nUwdULLmT6lrff
S9uZ686lNsqRrilpSDJRSPkJ3owSGe21tWUmuR8YrzQGUN1wRZcuRKPZRSODXYQY+TAdq5dBTuHU
wnVaXLs2u3NMcZ8cOSAlXyl/mu2DVRCf4EZ2QKyrGO/V0kYGzWqPu1whzmo4PNvah8U5EaaY8Rg4
rd9HhOy+Ujl7WUXTOq5/fPoHMJgb55jq3ZZIsFaz84urVYTTBEnx4cacPhJpSq01zb66mYuc1XMP
dKfBoKGt3umMnzF81xNw40z/rHP5fIYjF91Tag4E/iz1jNF9fieR0DzY01hcMskkQaeS4l2qWian
EZmvY+Hv49n1T4Di/vbNTHQUzoCoID/iHiToKr/FbTphQOXYj0lsILWjjV+pps+Lb6Ors2aM5uO4
3Eqh/SC7qAoNF6pFw8nLjckWZfttQrJMRnvEawxKKkjKe62NzA5Ro3M2Mqb4KT/2HvlbVkHvGQka
wskZu+oYdLAaob8NTFBfHWfuoR3GIJTFHqNcdsu1cpJR29NjxaB96DX8H+q1GR3Mp5yPRhBa/3/4
FUqLjoKGmGjps+TqbzeqZgM8j3lKLu16A8+M/dIqOIjm9fjN6JwBFg/TUoH3nchCrMuj8cgN2EMJ
9sh71ObNUS9TcRtW91HbQf7GXZ+e5poy0sg45q9BU94Hq422nETig0Y6FOSwoSTXY1j6bStM8TqW
6w9bH4oN3SSkdnI46c8pEcDMDgaqsz2Q7GK/erjeTQeAdR7MGllOGESVrNFqMg62PuGHjcVnlo75
xYgJGEjRZDqex3wB/TbnkhLyzxR8mcyZZBXK0s3v8g9sEdadDIPaGGCca7jBbwu0ZFQdQIcC6QiD
kHIQtXB3q96PdxzrFjh329+u6QxxUdVCYsS0VhLOu88l4NAui0Ob4G6z6AtuB7MU+1j69dRSNEF7
dfXoO+wp6yj6NLs7hTSskgKzrjFgSwdIUYDx/1ktReacs3GYL7CvgImxVY03z483KJwRQTN1vFBL
+peao9k+M/FeZjPSPzF16P/kI7X4kkK1WtO6M6SY3pJLwHVCxHvuIUyriiP2cu65DiL08+eLozV/
HobUMSiNi/kyynaVnKovRoJHDBLT5yMGPsle4+N3Paw+mRx4/nZgrEEHNTnzivXDrxhlq19D74bt
MhIEpRBxOLDijY/y4KTuXIVfCJj8EcbQfM74UKxLX0XTXS12M+pnFAQvaVC128WIbcZvU3xViz7T
/B5zLhw5qUMvEl8IR4kvtlxavx3C3DzFcmgcxJ0e+h7Ioo2HdGRH/wj/2whjf+6JTkmReO0IIadZ
ao4Lqgm0mm7jZ2AZWjY2dj7cR4CZMNDQiDtnwtsFy5xcPLmAJsO532kdgWNR+mb10CtJHl95e+VD
lDyGHCibWxd927aQdTkSbBNiGYPnuvVfU1c3dyCz0DD884fqkde7JSx0eYxNSIHmv+qR6GDknDFt
XIIuf+R92x/peNDmmma7uNDR9Db2FJU7C4dA6MhlqnPYXIKWtN2gluib+cYFuZ4VG57EBtoGbQIO
JxZgXq0EtoPACOvSP3tn7OBtXSRFr1obm7u1Zfa/esGw/xz7lxE5kVSXUgiQWPafyJHag4m1md+f
xRhS7H1jDM+9Sr5n0M8jTMjIoUkm7jAQiJrJHRNrF0oypqgSMdU651+mMaVKlh7iigOxkwEH6JW3
OIuTy+dNfU6Tp0WaxdVSYKi5krIlrgLe2bFe0uf1iLwPy5jWDOulzooVWlX87BEkeVRuRk+SpdQj
5XDUJjc/YVo6MShyQx+E8ediY1nGMhWhBeBXtSz97wVtAjDd1XiTJsPP+5u6yanbnba2W6z1bmh4
KTSVrO3Cmm+repZKpMIam+SLcwDMZWdFKXkqaUpxURY5jZhOSp2tO678dmnEqwLcOI2a6RwMsikg
HlbTEyiAkS55vzzi4IFQTGxN6DV728iS6+gM9GgceFkhRI/NvwkixGJxiTDY2v2ek4oaaGiQuH+M
QA/PgbN8SVRXoqXveMBtbB9NeMh74YKHnjzLeiKO2H6CBJwwQqnpaHrQo5kAnnukCfTcjfXQ8JHb
0u1Uz1b9uYzS8oQWoLlwwbKDcpbdwTdermpp23U9zX17Z9/K6Gn13AJr71LWKTMTujM79XQSg7bX
qbw3vo0P0jrnBjeJmvw/1N6iIFwDJZgEfzYkBjf9BXUo3xRAS6GZgdSKAS4hL2eFa/sX53nNclDC
TFNOU5PFkKan2khkt7KLX7q0k5C06Rb76QwHa2kO64LAUQQiP2SMgt9Gu3U5JyVlODo0/BHRW6Rq
8u0sKFOIX5XfVvbqYeevHFt+9/jVI71FULYueIq+lYXLKMzK5ws3t/kySdWS61TGGXM09gu94L7f
PTJgB8gsSmz+mBGfOwwiRxAqM5M0IdlR4IVaOIK4ZbCf8X6d1LPYs57nuLEY22b2bZAz5qSxuguE
wp2yodX28rcrLauqB7ttj0ba+iOOX+K0Acwc0A885QLhgge3bNfmvnkcuxH3sR+ivXdfREY/sCjq
79yyxU402R95zRu/qwUzMMtnc+UgN7yIGlHG8gozYLwRFzC/1iOJDxUto5M+0DvVDORtWPnFk2F4
PZOWtYNeFZU3wqV2atChRh6kB02XIMMogevFTKMa3CS6mcX7IHi4oCdo7KJ+i4R1IrPHmOojuEL7
DPzpXMue/ipLe1nEEOET69uA1JmsjECPS7J1Ie+6kRcTG7ik4qA0PL2dLFe/3cceFddqCmLrOrO/
dz08KNiD2qEaFuOKDiY5LV9IL+j3HkXvI5CLQacO07aT7TsveuJ+mX2pWplE4EPVadLkQHL6+pii
rgWfyPANcnDyoEPD0oAia8ySOKyge9SyJmrhYXNzAxHhcYu6Bwx2d2vZvTeOZvD/HogIW4t5W0MB
LdwGEz0E433T2Os1tXvnYphfppxZMOEW9qfKQOkN5m74laSpOGu6a6DYXQED9vCcYUK6t3xCmOMZ
h1GFtuT9W7d41UuQpIA+Ex1vRteHXWbAj+csCLDPT5lmac7nbEUNWMaajO7KxTfMFADuodzpFK1O
HatKqn6qYXx5iQK2y6W3rIHcI3rpqwsPpGF4FVU2B3SeCaPzzpUWYIUxCNK6U2AbD0djoqln7/XY
2t/Q0nubiWrxjq61P/Uj8ti0KEbmjGRMDek34OhvqyF96Oign4iAIaevRu6zSLs0l5uGyQbRcyIw
TmeL+R3tp35sRFzDp1v1R9DaNSTErtuqThOyv/Sz51Q4cbNJPcc/xHN7zBK7CNc1SFHEuGxONn5W
sM8SEafEXJ7uVCj11jdd/vLqDWmkprMCKBQuy7lbfXhBdg6trTYNTO+KOweuVFyGvDnkXv/4PLgB
sMgOcFHoTnsxEiVmckhjJZpULfawUHDHc8VAS4gTiV/ugdHDM/iNmSxksMyc9ZozcsI/EubmDxq5
Ys/JTT8ZNm2tNl85J0I4MbYzk/etmvPFtUBpI/yj0Wu/0hT1ukrPcJbE242lPu8cqLqxawxfIo4j
imRXyA6celTKNpzwQFw2zESpVseTglSYSaBtpmgCkiRPR3w5DiKdiosqXFQJw+jTObdm/lxMHp3I
hKzk1fJJc040GsS5TslJt6naAA8g5b1njLKkPcKgeSTwJHE8VPEGDekufi5hKzx5Lgd/+qweJ8rE
CZN1dUIauZ6UpgEdWyM8zbBWrNJZ3tjbLj4IlC31sv+6JHb2rHXTDoiB/xrTPsD76BGBKf3TCoyk
ltT7lsYpk718/AIH2D9BuZ6YgHIx3t3yXNeykZ/b34SPq0AN7mMqfOIYumITuxng2zbZD9qa7lPA
dB+N635zim7dZ57B70EQ+CdNjMmVf5XTJKtFKtb5K2I2usenmfO6a4/aQy120wWboBXZAfemt5ss
m0vchuYHdxFp/WRCxWDmdlOP6lzA/Jucra4Z3E1Wbz1jfYL+NujVRDO9wxMNj+84ONBoO8Zcel82
D10PnvqsxuTJYPnzvtk2FQbZeF0Pru2be93DghXQWXv6mKYIjU49NeGswJON1X6TI4/7OhnGfezH
YNdMGwc62daTDUh82B37KuJVhWdSiz8PBMjMDHy1IflBBJl7+LzfJ24Z/t+JCyrvruZQiGXmx3/+
xyc92zFt7B+OaVAy/Fu4X2ah950WI9gvFQVxWsXFA5f+W0k0zYCtGWmfgiGqYSmpGuhP0JdQtPgh
x2lnH5jiB8k8iMj0oudul7yYiEHuswEzc7JdrmEXxXzAFn7rOvO+DL6DGqxqwmHAgFeAVA8mY6sM
YkuLS4zpCEMjDyI0Qsz6ohYNCPvOq9tkq8Iv1q40YC2zoRr3qYpIbZQhHUyHCCjjTgaAjptmx7GF
YdSi7aoadIFV6187OU5cwQaFHuzJ47yi+i9a70m3z72r6SFUZ5yWc6ox/meLNCfxp0nVS0fNda8C
/23IR9Vv15poM9sv9pU+lmf1hTCM1//7U3H+Z1QXnwraLs+iurcNx/b4fP4n03z1R1szgUTvrQax
euGNexT/PbN2lkpMziGOmIgCZPj7NQMyKF+dKQrVXwm6ZHjI/6ooANWVeZxu+05z3oq+g2c6zsVh
lE97tplTNmrG559a3uRf47KIN7q0eNmLpt9g27+kFvPXnVIWx1GG0ga9EnR0+aIKMlEvIpn/50Ws
aRvTAc1oRS1fOGptRNlN96zm8r9fU5trL/OJ1GtWO7Y4zxndq7/8+++p19RfVq8lutv8P5nAtgz9
/u/fAnJqTNe2LGZoOkpj498Y8nHUo/BuRXFsaJNMHOhPHnCG7YALdVia7qmw9R9V3L71bjtCwIyh
pq5ISHaJX8DyFOKCF2oJuxpX3zC67PAjUrBClxR0zplJbm+nGUVBT2fh4LCPb3q7AiKTcJAfx41L
BIU14cCH9gmzgN2dNj0mrXQmFs7HncKMmM59PBZhnp1qeZDOA33Y6IkL8xTyYDh7M7Y3KhAGfN0+
0AEGBFBH/5/NwmTf+l9vlBMYlkETNzB031RZof8tdcc204FjtBUfNbjGx1z+1mrxBbVH4mjxXp13
snlGVwRXLPGxTls4mpSLTY++pN00vcgXEisGQ+GbRKJEZgslLEWXmHb5DlHV+mSgrAK9DOtz0NGy
e4W4uQu+66pMvq9yo2gRc5wnf/67gcUb93NdOVv9xqxNtHM2rUsftaP6nls4VK6zlufKLr7Tsl9e
TJ1kXh9T5pWvRQL0YXwJuBJgedraS4KJBuimai3EGrkIwqxDdZSq5PzXSksYN4kO4KnN0Z2D3DJR
OcybplGqHutrXdpUq90AI3UgVxUSECg5UCDBTl/ou01RP9+JSqRTBdNnYQ6Insgn+mL5ksZJ8WgH
D7AqVNI9hymy1+taQCZjHpzDIFdIRD2ucOljKdvoclPj5F+dU9fcqhMrDCBv70/pyE9qrqEhlxhY
ABA5h42UlJXq5E/1cGwDsBluubph5oKUiXN32OHebUDf7cdV93ApY1I0NNd+GL6R30fOfFxj44Pe
TIq0vTBP/KPjY8WVefZ149eKkfXI10FD2Z0uD5MjiLKJpIB2gHvp87EUtPHouk7HBt8a8+iUyOMS
SV7jsIcEJThgIXlrXpVqB7Bf+cZyATcPawFUcNCDM5ToI4rF+NL3yY5gyu5uSVF+mhtHH9LNcRbR
fFirsb0ZQbs3DWO5C0+Uxyr5q9IIt3dqp3tAack2ER2XR5fcCCPaWlk3/AT2+N2qmnTDdw+ysJMO
DwhOTMaRxXa2AbDXMsRT5EbYuqwvCwnOR1+2V2GN0altDBFsx9z8s67rHvgNgoJGAABuctI8hpYJ
rWXXelg3vfMS16sap0fAJ7VbwueFdF7UDwhuDwd49tm1Ou06yJj5LJgK+iBUBcmM3j8rJ5JRJuLt
xIR2fuk7mtX4EBgXRVRyk16tx8loYbjljCq6OGUK6AznPu6n1yGRwo3I+0AmcRBeFV/pV61w8PkC
BOxLKslCC+xlx1HS2OkS3d520XAcmvrHWtJq9f9FM8p/fZ5wID9C3U4W8jWquUXvlzK5Y2rk4y+5
IBWYT8vcha3EeqlFqUsw638LVts9uHORXYUFyLs13U0knYLWw+CzeZq4+5H/9NGK6BdT5Se3dVfG
Mg1NG5e3IZnTNzfAlKxVvrl1evLzfH71DbfHEpB48S2XMqAS3dRxNQLxnQ7YtFXMqd4l5yTFirpH
u1kT1QI0GxV4tmFMad9d+hsHorY0JI1M1DtLXNUBQy2eO87nmrEPxLAo/L0IKCxJXS8n1SAsvHw8
GminTSnPIMkFZ11GX15zv0ng30B3oy9M8YBLMe/itF2OBn3lbYQzYYtxITmMshceDeCovUT6gJ2O
PB6zTMH12xiCwmT6MeW1+WKPb/WILhv+mnkzEuPVJttog7RLcPUwgIWYSUz8REhMb+t3r47Gl9EA
8oNi8cbNnqXGxjeVVk+eRWaTE6L96ltikH4vIjHea91aDu5o4B/8Z0Edb0FJ9CtcX1FDQLfvf8t0
/O+nwNaCnW/CRcGGRpJN3k7WSWcYvTILRqs/+wUCbzC3H1nSDQcT0V2oltXhZjBllEtzgx07lVKk
1PeS/6LsvLYbR7Zs+ytn1DtOwwTcHX36gd6JlEtXLxhpVPDe4+vvjFDeykz1uVXdLxgESVESCAQi
9l5rLhbiOr3vFk92w7DCUh8EnNwdFjLCBK7UDfCCosSNNWHULWd0h7F3m2vrgKWkvpRt6a9aShGH
3gm8x4VcgFnmDRd5cmZUoiwvpTH05q2zxB8WQH+PLZgU1mrWcOrlo9pDX4XN/6CjKWEIBh2Orf8a
JdGHXPj9fpDcJyGRBj3NWpat5qex99+LHCJVFVHFRrCZXxKqs3toJvpzH1cPVjJv7Vn7Es16vQ3m
Z6Lu+31I0hc6g/hs27N1NBm/yaK1T5ok3ROXPnKen32DNIYkqgRFmyXYGJj6oCpNXcyNLitXBGrE
lI2XeNfIHB7DNYjJQHLj4GLMoFJXzXxxGSNAqbZ3P1hqmS6Q7hjFfon2VTA+N7HAzNNyWx90rTl6
jWlciFJBb5lieypG4yPR1V9nGn44CIhl0gorQcVPwUzLvDsvzed10I1AKRrRncsSbCGpnMG20GQs
O3jRZZF5ywy85KU1EF0L99Y1SXfv9D2CAeeQxQTORqCadzFNrXvA0VgIEKZtID6OdC8JxNbq2H7o
BVZbRxhnUUPw7wzc0GHxCe3cnK5JX3mvGuqNGJOd6q/bff2hipALLWnRXDoO1oaa7PdOldnFDML0
V6vyRrax8Sksjd/rgtAA+haXLqcO6afLHlP0hmCD6KgW2FPVgQsPuWD10L8PFsqlgLaA3xECjLI4
x600MoiQyrVW443aDGn3PrD8KtiU5bOyHWqu4+7K0viKYM09Onm7xxk93+oity5xJpjGGykIvREH
hhcDMpiDCTDiSERIDaNujb942rh0Jdb0DZ0Tc6p4Y2tOth9bc4ZcYmdnAejeJ/rwNsYCqj0Nxl0o
oVCjISvnOn6MroXGlphW8gp5rGTSVphkR1vqORekD+tR3qIVhpqy4ES32PsQFyjclc0sc00mpYzl
zLE6b78wnKyHsG6ATpfZMaDHZYdtfj/PePR0E5bbuGRf6g7bokJ0+RTUyS1lcjVH9r03ut/ajk5d
bc6/+7p1TfBvQ/cZTsSWcCEM6T348eBQDKSRmtmyo5JVHUoaBesEwPhDmZM3nHbFLZ+W6biYZnie
5CZieW7qS3FRlmy99h5JiTf2BrmRR2yBmx940XaovwLOxsXs4rJoUujjkwwl7MkYYYkUrFyNtG5T
BieWgB125ej97jjpdAlk+ak2C0QJxsbFdet3xh2lvua6YC7YlBm2AqX5zuH1HWh7SL79XvjwUqo+
TWBAIuXuC+aVryG7E3gRtXL2MsBgaVKuVOvH0uNvDcXiXdghLuhrTJWNnRCGaNsPA4GcGxsW9w4R
cLTWNNyL3lKGF0+f9zmpBR80y0VqHpfpuzYqvoHyJDuJLJSmcAM8RW2xxaZHa0RqiCoHYymqsg85
ZeSV14cnzZ7Ho4kSAp8FYACm7e7GmSz9YQ4MbUO1fR+3kYSZEfu18vBv5G6XP2gZLKU8nBBcEZqt
cF5oNUBImibx6WaMAn/Ur0L/hD+DfolZ2ggJrwnkCalxJjJZOkImgLgLXShtsKDW01NeV4FBq5Nu
wSGl3LOzwaOSRRgPVO9oE7U2CUygMCQ7gpZ7VoVfNdRN64aZOTMkJEapA2hd1DpOItJRssSz38dG
8BjlwbGVnem4WJaGhrR15xdhevDD4iPSY4s4dwSzlbU8AU4hHiCJ7PVElyurKd+3knFUONZu9lms
KJqhXnq6pBktACLyFAAO542AKg1WwN5Vsr1BbxPWfaF9tsAAoQmdD7qT2pfcae7t3DYPuiy7jkjQ
Ty7eRGEaw7SatI8WV+zOb+wvKvhR7xBcxqBBNRm7ksqoBYS/IauONlmxMMwAfzUPC0W4S5fkCbJI
At+merL3w6zvfXvy7pLSgpRLeWaLrF2F+7XgXogphhhHBtQmI4WnH4o/oMSlIHQfIneIP7Z1f6Kv
GG+1VAyHvtWmdZEvIFkmR+eWVsQ7ezY3pdsbVBaQXdptvw0qw9jnfX5mBHPvRFm/0IdhyYIuY503
GGTyQfyRFJa41ENKNcMcnrBzU6+jKL+tx8p65yFbm1kdXkTu69vE6r/GkxauDeh03K3AiZolxVXs
dLu21Mu70OaGaWpQaeLQJ6K7z5jchPgBJhiuPswqdILxOqcAcC7mMdlYWV9cLPD6aEbhSKgNPsVN
HxmCi4A+cJaSsTST+APCCDfU0Lcr/IoLhKDyZjlosQKbzEZaj/uOts4jyPzdYDX9rkbbs9W8tt72
Fb/IX4x5nYMzooWfD5dKYoITC0G7HoRHUqZiiB/vMDZDNKOwzi8D2b6ALDOSYTk0eqGfqB0vJ2LF
suGzheLyMDoQ2+pySp5QvA0vtDjJ7iC+6YDLhVgnSS+w/endgBr4KR8pTmDvywv7YySesU/eQyrZ
KBkIaYg4m6wEeQrNyqGoPtsIRRBtx8udRsV4IwYPInswLGfT7ZHDh9ZzDJHmjoimGaZQOhy63Onp
lQfZljovWhx8HLkzPBGq3cLKinRY2P2XBvLN2mtgWoxxlD0lNQYyfS6G9ZrmY3LXy03akimYJG2L
aUAPV9y8tEPmD9Captr+kiyCv4texmVozX6vqu/uAJnc0aCmCukw6WSwSUTg9y7wFgSverls00XY
10EmB7gTpRufSLAd64dNUzktsdiMuPI0Ue07AukSbPPezXI/1YMZcT6BWbWl3wqfCr6SENNlJzch
1ry9pdtf6PzTxphwKC9D2q7DOU6JHSenEaGNSV8lDVPuUvQ4UhQBGw/LAXDTnN5UYhcnvSXUy87r
+km48VeTiMBDPgzWxe6Hd6lGyBJ/Y8cP+T7NeufLWPrmQxwWuyZD9KxD5n0IMGgQ7Xtv236yGy16
2rpN5gYjdPlsLaG3iSvzUZN0r6QjKK7txB1eHePcRYkr4+32fUQZKZcdLubu7znA/q6V/Wv6L8lm
6ZZp/eocdqV9OEJwOGV1t+n5gQt1juZCJpfACLkpjZrh0TyQAA751Mvby4DuUppm1YaElnlXRyGK
Kym8VJvQIoUstNacwtrQ0WhbzPE+7PBhq7kHd6uQDiliuKXOwU2zqeiQcPckwsPzT8Dw0bHHZXVX
e+hcBjf2t5SViBeKUzM45jJIQa4zQAYwLXZE83lyOgmG1AyShuFEnHS5NFGPMv+ef7C614ocPziO
i1BLx3XBxIC+Nh7FnAn9CvuOtetNpAzk6VG19WKkgEX2oBMmcGBxB6KhIfoOOsO3Wtai1UxDk5ji
elnOQkT1qc/1sw2M4Zb1PvkFvvm8uHjXZNdc9c8NQThaUlngKqS4foix4muW96x7aG5rFEebwSEa
yU0T/QhHHEEuFu7Fkb5zN/2UutXvUTmll9Jq4g/Ci08v6NS7a+XVLBYaqOCeYKJlafFuyQPgFHb7
Qd1TCg0IMzMr71HQP1289gz0Mz0Jw6geUX65eFXJvSzOQ5N2d577HheOfYyapcm5HKd7griJs8gw
g3GDC06GORTr0cAL94MMa5ZphwzSuY+EzeLQXsZXzUeaIL3TZISamnQC3aT7qJbzIglWvez5B4mY
jsAvb2qB1pXVp3SJYGo2U78nW+quY2KRS7maLlefHiHJM3ROxdyze5Cbc4ulIjWGgQlr+E4hq5sU
zeQAHpsUM8JwxpYVAmWpYtsQaLwz+tS7L0uCLh3iTjcoObINAjBKZT78g5gbQiATOW3D6eFes8TY
A+lst4usJwJ58/n32unoe+9ICKVtldEFUZMBKJaIbprqrkcHhcnCKykYN/rG9EPEy7gd8Pe1hR1v
KxTThCdy+seWIxUy0AAHSzR3gUY5ratGDnY33XuQLbcRfxjf1u/xOH2pjW5mUQhFgILy564liIhT
OCF8kJ9tHVO/Th4+yNBLtW3UtVgQAUZX2vTRifNjFU3uMf6Dok1wtsGaAhEFJwps7GvikzXkeRS2
+lHnH4LpghJluXP94Wtt9cdIioMKw1lBQKhOSWplu1D8ARyiuUxlUWjbOteih05PvzQjg+jIHWm1
uEZ4tfE/1TC2Us+Jz2JJGNusgYSE+VZYtMuxRBlwjYqZa62BUKLb0UNbSKsi/fJdmqVHJ9CIV4Gs
W1dEG3f5UG46h8NWE1/ZFEuzZ+U/bBYtOfWzTU5nPH3hTzF3rE23vpiIihmj9k5vSo9c63xP0GoJ
1azDC653xHfEnVhFR0der0L32z1xH0yxVDGW6uAphYmGQqslIvOc1FQp4nQGz63DFUnamwc1jtlR
n10m5jwXvaEsEQd5zFKYnx0jAIujoPnKans4F6VgSXdQbhfBcvjI5HlZ1zagPxwow9Z7lWzSzbsD
Qf3ObsP5zjLHj4EfUaWpF3PryRDgsu+fNLPLDubSx8c6DM5qEUR49Te/HLWj0ej6htYQ4e7km2dz
qn2KUMpB3udICQSkOh+3ROju4pZ6WdthYiu8akHB23p7AszuayIt93WKrBaE27vWpDaC6fWP2dPa
D3bZf6CiSjHEtpfdIkuLgbXcSrQ1RzNlLmBJxjF+tOXklwa27giJA51jfx8jsbiqTcE3uABBIVwj
X0dJbd2mVjehCkHuynQa76Mxv4ACSk5aVltX1uVrDFTlHbQfY1tOXGo5GotVWI0DpW+mFHqt7+Zh
ju9HDeuQT/N83URSgu+Aq6RVM19SM7zzNH06wDEvL1kkrO04C2S8kpjVIJbYe7r/PrW68U5bikNs
MrMiJ6c7IDHNwVAY6WOeCxaKYUSyj44VPMNotKPS6rCSfnRbmG6aNROVMTX204EgxMcwwFPK4Se1
KqfCPUOZxhpESqgDFCCMEyRVPCrM8+T241XFMyMIOIJIMNAUDvqehQK9B5MvOh3yZ5yRCB5wkyYJ
XSc3qqRxG6FIbVRHEqCfgeGF22ZHOS1C4SjFjcU18HNkekVe3WdOeecR2yOVV6S0mi4YLN2wNkFq
ssIrk/Eh9PJ3HtyAXbHwxU5SAdt0/Wcl0EMutg90GjMymwi2PIFLGlhnSh7dyURguvYT4BHS/7D1
TP9ZHyKxj4F54KXB24A6GeNWgMewhApP3jr61pNiLdNKo+JCithen1mB2MieZmi0KPXKtesLIdah
5iKqdeBwINrmjjUiMlIbhEPNIYUM86Mcox7pTkNSVYAVoHFJlxxpYh2yZiEQMnnMfN3+OHPmJCwv
N8P4XbYHd5w08Jx+J8pbGKeeR+OBTCSdTJGTL+xjjxllPZZMY/0OdJna1AmprdWARlvJP0w/I5Yn
dGkt6wlz9EZLsUs14y6bTqqSYS/GdMDP362wkU9QjwYWuU6BGYMujcKvohknKaNN9nNBC4qB9W6K
8/ZGVdLeC2HcY5gEo+x518qa/KvrxRrf6CfdgwJtU0LCtSDEna2ZX7QUP0+R5wFULk08kcK2LuBg
b1CnYMmoJcdTLmxTucQdpuDZGvTZXovMq3azPoZXnzSGXVEA4u7DJzTZTKxs7SG1USDl4fJeAhf3
Vpjyj0g9ZZK8w5kB1MPX0kvL/H/nz0Fx8YIRZoUYHtIEmueQc2ksfgrNJGX2n+Xl75W0AQk5n1CP
puGsKxWHbJEASZsY23FXgeg8tsxIbmTMZtBEl/pM0M/wRFGeo1zQpkMxNRKHS7D3FMRI8nsskG0G
MsHqzPEycu2dqsTd2uiEB+Hr+941g4Z40MClM6d/bOYoP3d/bhassFzDWYVZLcVC9uqstQqUItqs
+RTsrPeEcVn3ZNQ6j02SrVokoItVNlevDeqretQZ9qovMZH7YCprtGoiWqEZsXeBIyoAJ1Pqbhuf
AriA/sVKPmj3JPIEXFQ0UP50fi647Em6ze99aMkHk5y3yRRAbIDM98fSIqLTMxz0VjO1uTga0/0U
j88jLsmT2rQjwSipmN4X8Fx2oTRhqE3kULetswwZj3zOl/kACVPTKEmoa8uBQ40ehhRJ+3Z+9Qpq
ykhPbGRiIkx2IiCYADM/CwEmeGulIFda8hmMFStavMvY6m2EMYOHSEo8acAXOcJ6Twmxz9NNynKc
FKAgiQ/KzlrLwj3KPeKQrbTcgDb+7lvuuszbM0W9MuEU/Paozu+irPvcZGOLN6u2IREX/nX2kQ32
9njqdMvmhMZxhagnWnMijGtF4wxFaeycEZyK2u05A5t2GU5F5ZFTq5Y+wxoYgX1KjYsY0vwUV4El
kBHRa+1iBDCmnPb92BhTCrppzqDs0KOa5DEflInUwJQ52qa714Q793zpVN6FzyzSzg6j30WPAucM
TbzFY3nXfRZEUeynlmBUuIzuhvYKoELJD6BElV+b/hNf9dYgIfuWFF39SPP8j6JNxb7hPnKiYbAt
ww631sR/mxH0s0n8rICC03lkyrDI2WBomU9+C1Gwr0eCD2KNJoLKMmqMGAN+hr0tjabNREVzy91r
OBlRm+2V2ybC+M9kOz1OzIioMtAxLmOdJIzBP02qcZYlGpeg0ZJ05cWXUm6cvto6AC+PttQ3h5Jw
1RukATO9x9ZErVlPBPI3C3BTJJ2mQYh8sSQlskIC1BKKcEeVeq0n/Xh+NdLllkEFPOW+KtNOWOTz
u9v+OOkIq/vC83FeiobgvGm5d8fYOsemfmu92NtAeSVtT4c13Ugp2wI6ZIOm2FsrpJQiqRBHTicl
Q7oVmbntkUvkVmc4ndpxMschP8g2jlqR9nJ4YHHLfTviY6j3jSe1SXJnPDnL+FhDw/qpCcbE0V/j
nEPsJOcXmhRGJhaVOaOMPo550xEBYtprxDILjmdNXAc/n3YBqvhtZcN7AwlJN4UzbxdWeLZaSRVH
akETWW4y0x02AvcMl321d+WccCkA8TsWtbpVZY3v8SYHO0CjJ8fIwntPbsD5wSgJF/1QLJTwMmzC
G8KGvFuSOu2a3jYm1slybz3QY8ulXABlPtrGHcoH5Qr3IPHS9VQu8dAd96kzPzpmIS5JvtgoZIZo
5U54XHPNfAxZkZ39dGTjTi494Q8qEUUZdm243QSi1v7WRu97YO2witwwuZDRZe2zyHqawfAPq1l+
waPcBBMaJJAV+ZYACyrGdMyUecmQVZZmNEfaRVDxEQmc0iXRjkEGDVqigwcaD7e2Dnw66m6xKyyu
RbofxSOayOhQ5GOBdsf5MJjNA9D/hiiHi0m/7KwM+ATdgxnpCf/0yuBjrHnGbqnRi7oh5n0cnYEH
BxWioC17qWpjCP7WovRoryzIbE3pKlWcmdhCQvJ6S2lMolaqGnMkI6jXbeewJmN5iLEEjktg7ANj
vFdYuh9p28Kbv2Wyu0LBrIeLB33cDrkM1AbBDOPXNGJg7rlTbGktYDDKSIxPXaT5WE8IjNYsC3+H
5Z9HuplnizAuethbFU79QxMaegkltmCJ14HyJzDHcjZBSR034gLhBu4s0CBE9hHWEh0ZG8kQayAp
R+2AjAeoz9Kg+T3g3rCrpE0P3tJIUaY8TK1FMh6jBtUxD2MoeSpanzlb00Rt6tZVdxfiTiLEhCBh
ZxAkeHgMNQB8qAK6HgmWVJXfEazp7vIKOMla9PgVOrBOBQGUWfQ1Q8YCoSR2rmMZm6+qv6hG+pe2
eLvr0QoPhvSDaNo+tuLHzF2G2yhsClKj+c5kSXkZHE6MMjDDG6ftuy6oPzahMB4d2ywAC+kOhGaQ
Ah3aiLUXxtbeXopv88zZOhBIjGC9RnI919Ly1oR7Q2NsUP7yrNcJK9S5StVEJI7C6RJGHv7y0RSb
xe9xwNOa3i4Vpq0FqhtKZrfCRz9MAKP0gvKQKJvlELjxrhJ4INTGkWOU3RTvjR6FQ95G8p/MedsS
t1u6cP6lhfNzDOLoqPb4kh4SAZXNCkBIxqYE7lEp6RacIV3GRZ9pfXVvaH1w80jGQsyJ8pxyeUVC
5ZoJ1ERZF+eOmVAXkMVbqLH5gcDRBwXk6cwZEZ1ebl0IH9e6R08cVgkMdmDszUAOANDJCGYNnYtF
zicEqomzW1vnkPr/QZGCLFnRnYzp/NfiS+G/0bg5EA8ozdo+ADPP8N+KL5NOB1Vts+bQSSBawQLd
DFJ/pja5PXx/pHaZP83k8p0YL8gilGV4tXFKs+NaGx6SThZi26i62YMQByoWDFt6jNeJYjcjXyXb
WEUGj1tUHGfUFDSkyWdIUIvUOZTzFsxPWKCIyrWxgSzFXYgOXX8366ivfBI5tmrp00oDyCUxtORT
x2Rg0E5tm5xpwtjPcJ5x31K/5XvxqUxx5+1UTVdzg/VfHzlTfysPdHTL0G158EyHYeqtmliwcDLt
JB/2Aj0q2rn56shNxSroujhcC9gK9J16oXTdT37LPMjR3PakNp2Rdq+P1K7484XMW1i4U3zdGFi9
X3PFUZViqSCdRT0l/swb/7GrHqGisjdTmbdrtas2i/yQNjno9HxPNnkpzjoOp/isNpmgMQDklXuF
9MRPEtD8Y/PjOePWmthH1UtGkmEMMNBUWHr7iPZTu0GycDeGpL6o3RgGpYsYOjvlFohG9Zza+F3u
HSej+h36zspJKARnrYa2k/aTcelbZB4UZHA+kFZQbzU/DqmXX4IWKILdYB6ycD7WSJLv1FMJLO47
tWkaSOBuanx483z05ztMg5BDSJ4IFf58Tv2o+oklaZggURrdKiRxhHL8JPwMdVmPtn6SEmz1nHr1
xy52LGzbav/14ZvX1a7a5AukY/Xo9XPqsTxmerZmgZPceWSAymV7s2x0/ABrOmd0gORmNqmsbNTD
0JSyl4ym8CB/5sd7TMkn/7GLK/M42NQLw0am1Ug+Qk/v5gLYi2ZloAMIlbsuot6WOV2GrC7ASpuV
y3ShyDBdDGTwa3h2pKzI53688GM3kS9EtjnAjDSzU6J50dXMmqtZFtxNmuhWoHbhppUxazM6Fly2
GGT5W69fs0lDOY/R4uVAfGZ8XCSb+zWzVD5Su8yKC8CFHql7zjekzPX9TCUIgR7LosKHGoAqtkVG
OSfgT+Rm7jLm2EEX7QBVnkHKi0MIAOOsuje2z2xUEgpFtAkOzrVGJrcNwsTaZOQf3ucyp4GUSAgz
UsatnqPIM9z+erxw3squHcMnk912bcNlbmq75q8ydwN+k2HnrEqMrLnPATf9od0WwIJPzNzC1+Y3
1uaApSwXvWyFqw1sTsCROXZzso/MYEOo3PdXqqHGEEVGYrKjyUuxJnWKAys1Wu6zbtyPbWXcg+Rf
brr5pHZM/Pl3YxltDVm1VZtWtmZCWYP9/+6OOIdXscUFXqfPk+dkL5GF2g1nvlSW0T6MOt+5EtD1
fVNFSFg7WIDqKZjn35+30GtRzqRZkVfOzZHEPmUto+5hYv6gmhQyWbbPGVSWvLQRMyxywefXGQ+5
KU9/o++2/s33IQTKG88VlocQ/s33MYsuoe1g2/uYWdQ19zzzIRwxDqZwVDLEJA/qqQg40Lmwmw8/
nkrKwDjEE5LAVP5Qq7uAJ5jSomGn/zbI1rtqxwWcccdpaU9mkacTWdW8UOdi6jcJ3OtVK5gH/fQS
d+h2RxTDtLfzMdnW4JpoSgOnXEUyC85v/O1fn5FCGit+NgJwRjqgW0zD8h3L94w3R8BPuXHpXiP2
BbDOJvumD3Ck1KYWWSojE+fv++pJN40Ii0B0tPKYNu8obkeovfTsHeo9d4/gGn6c2o1L7QgOnVgw
Jop6QBdZJhOWYUyPLldbTz3hTCNm7XAnlzqohRuSC9ULP71HPfnT60HuB8DvCm/bWUW8r5Fi7UXe
jZ+yPMX4ElnvMmHaZ/f+bw6VPBRvDhW8MkMYCNN0Uyhn0U9WgMCeU8MfHHvPHTI5sqTJnkBJkBCt
Z9/CqDFKENocmN7GwpoUDb3/gr4bfBUmswAAuMW5GjM5F84rfprPuB2wLhT0Hv3MwvjrVMQoT+Fm
mghH4Nqwr57cWHNiM6lIrubEQqqdUKh3dinVPfJV4yGKveWnd8pP8EnUtpmL3ooseRdFiXOM8jEj
QJmn1MagH7/666PjScfIz0fHNQ2dhbTp+jqpssSr/jq0VR0C3CEMEDh3RbL9cWNWN9uZ/XWkUUnm
ewsX8sq5n6v3RFGUU0YfPumJjZ7axfAbzr8THoeMI1mGZ0JpIcvGSXtRuzaKp42Iqnyvdiuj8YBh
IE9Vu0Y1L1f5QZgUh2f1VBd+Vh+GEeLff1iWjD9/GAi57x9GLNhypV34oD5nIiNY9iGD7mjSnIy9
uH2OgeXvRx/PzFQP7bOu96jeauNDWjsjKoD5WtpO86Te2rdeukqbmlRu+dYwwUg8myFaT/lBOZYt
1GpSCCxfFQOQ8Xo0968fVJj+wTH94l6916uQnUbZZBzV7jLN5MbrfbBRu4Y2gHDA//T6SZbmmk+0
dtVrOs3U/V9/6/7b4YORw3UNS+iuhZVOt9586/LXudMU1sQxFXCRPZQUapNIVXCrxZ86lgYUXxDT
okJMUa2SDv9Yoe+8li1+AE4m+EpOV74booA1Y5N89AgXO2F+ddaFthx8uMCOCdgdVS5546o7rx4N
Tku7koQKM0FmlgbZE0KA4aY2MH/GG306sS6MDAK+fIFp53Br5KZrq6+xW29iXKnHWsZfNZxW17EW
J5+6FghqnqrMMmbyLZK9K58jJqm4izUfook7XlKdVqmQyscfuzV6uE2fVNW6lvbfV7+ehiVY7Rry
kd5+6pZ6zxFLcFrV1ft5sNH9Gm216arlicCW8jKUtbgiqGE10QXNB2xPDaogil3ZRORXLYYPqGX3
EsX+iSqGt+vpe+zbhjSzoUCP58q0Y19uvCKi+uLVQI7jkZzEGHHKKjZJnV/8omMlDFbnRLrP900R
o9xWJ8d/fJ3+T/hS3r9e/O1//Sf7X8tqBtVPj/zX3f86bB+3/yl/4s93vHnDhziNq5dv8ee/fNfd
0+757Rt++VR+7/e/a/O5+/zLzragLz0/9C/N/PjS9lmn/gL+A/nO/+mL/3hRn/I8Vy//+u1r2Red
/LQwLovfvr8k3aWmXFr/x8+f//3F6+ecn3v/Urws/Uv2+b/9zMvntvvXb6xH/+nplssZpQOv0V2P
5eb4ol5yrX9aTFJ05oxY0VxHjq+s+LroX78Z9j/RK9muz/zF9F3LsX77R1uid/3Xb/o/HYeFqa7r
ru8bDM2u+9v/+/N++QJ/fKH/gCF8X8ZF1/L//DrI27bjWC7WdMDeniNstHu/DvI6MZ6jmOtlwxnq
XQRpOWaT05crr3kWpLcey9ItT6rHQv/SATS/C0CT4wakE2Ml9ngvkxIAb3kX6MVE0ov4Y8zo5XDx
PpsB4ZCBMVgHTrNvvp+hJhzsCXr8HaTEv1m3/+o2tW3Pd2zbEEx5WLdb/ttpeIAQoI68cIF62C/7
AbLtFnIAnjdOnxU5phG1bESXP33X3w/mLwfv17GS8oouhI0aHAyW51BseeNx9YyuxZSgz5tlBBxF
qZbEsyXiZugwQjZVbt6QS2ARj4H7x7B5iGz62FR9/9AmdCYSwiiIbnmpmzhYQw/23kWs+4hpANLg
TQPhE7O3Jc4b3hW94KQdi8eptP5mvDfkufTTbV79Ew53d+GisHLoMr45A3DdFw3dpXHjOITfwNn0
zOSqNjXmrINjEzgxx8I8gbcwVr7T9FczLS6l438nx8LmTy5h9ZVKYnkNCbg1VgiPXuDl+eSJDLmE
v+eHEdnghmgSZVRCfzN6SDdqaVbp/fo0uMN09ZMQrEFJSm00vYxannwjB8WF+4TvhkATZ1tUTXpR
G7JFKZDTW0Vo6a+KMdbea0mELmk2ofx26bfFQ0dNXXXeKz4GBqstighUYu/0WoyPbmZRjyClsxy+
DkwE1gmn+42yVHTm3LmFTW99xv70OdMd1ajUnmN0vDiJWHhNZrVlpkYkRjcG1zpFA0MlMtw5TvMJ
Lar7ETUjd5pq1Ki/pAFyqiDdLvHsXUPZwA6KwgCI2VPP9ubyEAImXelmhbsOQs3ZK6XGGXn4Oc38
6akfvMcCdmLXEzEJgUjsum2LIeNSzEX6YYyqA6qQTbRE52HQSDVVWHe1yUryvGk8I0WToadqY0vK
lJakvDFK5dZGYJLWVLihUVO3c1ME3EGwdvsmPatNLDXDP3aR+j3aXjzvkWmhTpb6hqotmwMyzLsC
O+QxXJyjChFDW2Y+GB18VKubyqNwiuWpFnSY4uGl6y+x3qbPWc9XktMpsMdllbRJtTYxtr2vsyhH
jKB3r5aMdgYjEzFjytMseErRZt4lcfjBrps1MoyRohUGENN1wutwELTrPgUjBEiUKB9IXspOIayI
qX6X1aX2mFnaLOUPxUuxxjyWvsx/U3i1fq0eqouJ1ZfjUnW1KQro3q/D6Vwy8ml6Q5GemeU60fo9
WjDrUztAqxCkdHclrj5KYCc7c3eErLY7mEf5zo3IrUK9eli6NDiYUYh8DAQNalO3249p4NP2Mqx1
QO7Z2pAMMbzIHb2jFl/XHIervB+XB9pz4CIwNz4GnggxWDS3MsJrk8/x9DejhhrZfqwN+D/hbPgW
RRrL8kzDf7s2aHRXpLVGcIZZwE0X0s2gNnU/73xUNmsr7cL7PPVJ1eRm/pjLNFtiNBs0G5MnHhjH
yzsyu1gG0yORUPX4XdbV2iq1AgtwhdfQIrUOlLvwKkk9QtwI62/uGcbbm4Zv4Bxj7JPFcv4FWy4P
f1r+tVoY1QRMpYRQAbVdJDER5E9+mJYiWQ1j9mJFiYHpNfvY1JGD0WvaRoPmXsaiJZClDcpdCKkN
oiK6Ji0T7cUgAPTvlvNvR2f+RtM3HMfz6Mv8t/uz00xuGhhOCsgiRk7nVtF2IELzbw6FPC1//Trp
gTH4CM+FoiHcN/eANukmwSWUbsbE/ojYPt7qUbaOGZQE/7QZ5MixSiZBf86U/s3dU7w5/MyIuE50
iezwbN8WjryWfjr8skBaFeZMddiLs1MRRuEtob/Xufo1mG4xOd2nnjbneswibTva1hdTzCTXuMv4
PgRKHC7Ze78d+sdmEHvPysf3RqI1Jz/iglfhIG1TRPup8b1VH5V7fYqsRzGJ+NZV/r6I/fRAdLD+
ahPjDvUxwYG5wrjf7r0Ixk6sh8vFauf+BKD0D66j0yiK9mrr0VOOhOuo9hy8py06vpuG3/c6lPNG
wSCGpXz+64NlvBlYOFi004TpmR4XHgUo/deDxRkcQq9DvdRZubkpohhOFP3KzknA1iR2s1ksC1FK
lIy7nKwJYGMG4ycoxf/938E8i6vFs6izMWX89e9AaW7E3DTzzejpiL0xIaFLvoXCS7Apdqth0u0H
ynIfukXcxOJWt3JElP03f8SbSSstGt1hysUhoezKDEu2v346cwY0ZAUkyXyDtGBam/QeToT1xQhc
iuUaLf+XsPNabpxJtvUTIQLe3FIkJcq0vKFuEKQgwnuPp99fouef2HtOxJmLbnVTJAFUZaXPtQqG
HlwaQEDVNzd0Ar2A+pzuLJprr+DXLm6UJar2Q5m+WYwQXWvMkdz8lxs0/8Op+nuHwJ9Y5CDx++3/
2C7PaZhHMlIIZ5PmNhPjNGt0tG9ibptO7TcXmL3HtImLPaZh2a1IdutfdDFMD85ik9JP3eoa/tnu
YfygW5O8RB5HcJvAXA+W97LJBbdJIR1/w/SzcpuGNMlF3bIH1hOGt0ydrnKgWq9oK/mmea14QuOa
r7aAJth1/KXn83Xfq/XeGTNAUqeOfGFdR7turKt9RafDTUkV8WqgPvfutZq7cRw3egwd5sGA72z3
QC7VL4rJuHceO/3t7IMUmjNw/+RY4JqXCwQ3Y5PQ9VYCGVsAklNPHPRxdBj/oEdtpSaMqIxvqBza
4fzHEIgDI9KMfWzA0l0yY4ZnUUuDfr2bW0+/KU39F6p59QrAQ+WqtY2nEOztinqgSwmTvuvbqUlv
x0YpASbwv2PXTX4L6CzLZCET0I03PYTBpLz1q1Vaw9wZwKDBZwHtLIHB8RhLbWH9y7TtfQ4I0K1N
hh6EnpQx5zjsrxaTGec+7kkuG811mupPrsoEoqtubI7nExPdIJcAkrdxG1pJF0fJYZQBQHxVCkuu
C4GZYMoo1ysi0ew0hFm0hh/CqvsDGEX/4DWxRnZgfB0KHZTNorFu7bB/ge6kh91m7n9mBUc9za+n
GcYRx0n/xE6ovbsh2OYO9N1K1T6RXQbH1AQFNs3ip7o2AeKXXLOlpt+h71F+N/rPKc+q/3Is9f+b
e7dE6D2qpiaxEGln0/2PcAgQh96E1irbhpypE2RCbwMglaGNPBY9ILaMrI6gs44QeHoj3Is+RBv2
msJMGvUmbZRLor1H9Bk7dLa/h6i1/Qz7D9M8zTYZhvojpP1r39XFOZw6aHunIsg59v9Nxf2/j6Fp
IOSrOsVfWwNZ7/9ql7o14BkGOXYLSFHa0CLqMTK2Syo9Ykyu8G7goGrullwzg3BWigM8ovoWAHkm
f00aZsZ27xWWdceG/f+ViktozpX/l5nGUOKtaIaN3tNNsgD/4V0CQxiptSElurY8W8y7+oa1t2fv
AOHz7xxbJ0iIN13dvzIl95aMr/KWUSvPXl3e63a7q2I9UPvkHDvqpm2959Apz0qU//3jzZfShcAl
vyAxzC4ugTXoJ6POz/ZS/dKsdVEU6phaxgCqHrhLReXOfpCPk7e7KGb3PdgvuW195X55lj+mYgGz
ZR+WGLpoEvzMhpyXKAo6Vw+YaNgZbXGoavvc18vJmXTaSmg19KIXEraXzszPkK+cXJ3GlSXQej2Q
r3Sq5ZJF/lvhHYyOVoxCOcgNptysPCdJ/pPdL4GSR3dLtAsr72pxhnd5i5fpgfyki++UdoxB0WsD
Jc85ye6HNP3S+BU5Rrxmft/mr225fPYEoFHB6wVzenX1GobwGUxtGBhWdibQu7OXcA8nd0gOPz2X
vv+DT/KS+NMmiUGgSub5ZNZq4M3RaxNKjDhdSEtCv07bQGL7Gy9XHk0vDiTg9bPkjOI4VPGwV6Lp
JE+T696Zsgfoh8a93HoIcqyrHiuQ9DZ5bAWurtwulbJz8+rsmWEg27S4YbCvnO6yqKAJKfHnrB3S
xvjom9+4S7eMIKgK+CBL4BpJMEIDH6rVkyy4bAxVxrfBjWiSVAMsUKCb48UpvkfdeZe3QHED0kP2
avXhFS2pF23RA9k3WGmYJqQxgs2pZtZJeTWRCJGSVcDgn/Xr+lFWVoRPRQfExakL+TQCBh712TbA
wYTMOy7UICqjwLRmxrlZKrpjAyhvg9qh9dGBMictzo3WX4ayOPd6enZ0ABKKo6zounv5kASNoQc1
/BW0Sz/LKoh0qrQIec2nMrtMP2RbK43fR0ZwPI2hEe/dTW7MOAn6sTzLCdGy/FxoYTBo5gvzU4N1
kdU1q/G7LMZLzW4NBUKggSvf9Dcg/pztcTnJkZzqik5a97FN4pdhKH4bjqLiPtja/CnXcmZvQ4PZ
i6yMyOOo2Pcm4bb8f0DQ1Oanroyjvyi/st8ik+MSvcwKc0zmRGLGuvLt8ixvl/uMNe8nYYg2LS5J
1ZyjYjpFln2WNapDCruL+Qd0wnPmRYH8JFN8wZ87R+NzbYIzu3xZNWI6dcVZ/hRuf2HUnSF/Wxim
A4jUL+AdnM0h3puafTCWKVBM+ywSa0z13RQru390Byx7J/l3nm97qwWgudvKMZSblJflIK2LOsEg
HfMQDs2peRVtV6mmY3Y9dSDVveclx6U+RmpxyLyFshwng5OgulAN2DR1GeW5yKaTLGYveg2skKJw
njN1DFpnuFEpZcoFyyQJhmY5+PW4V2z3V1ZSqVk1ygdJc4QaNtxAihJ0S342xD6H8Cjyb1NtH6BZ
hsoGEfKsR/iPactGn/DZAhXkLGEQeiRDmRyS1yIvB6HAuge27iIbKNeWrZhy60Bn7o35jOvwJauj
V+YZ7oKAaVG8NPoR+Hfks1mcAK0fA51lyzsaM4YrOSM24liMHaARFazMWv2nJUOyanIRG55cJ61p
hfOrXHGCuLGJh2d5nc6lvxrfzVB1zXUNIKD2M2QJg5vxjZda11UHfJSoNRH3mLqGAnTOqpdSTh/U
CRejBhoud5+xj4GfKz/mCGqLBjODugmNd33Kfudx+Ckz+zx71CtJuloolDGcAp9zoisWPeHXsTMG
JYfIQg46PbnOaeZJbO+nG5KjReP+grDOSzC5S6CiekBM32pJ9wdKrKPnF+el1e6YgQRTVN0b0XKy
i+xMU1FQ6PwOGH918O6yiBJJVT6J9K4PIOYOyIDHLsxBA+UQj2HwMHFfoiHDcbwYaCwL8FG7U/7I
mf6XggRwhXNQFA8WALsee7zKCystX+JZbAEx84bMDADPkLFhh2KeRJGtaJIAOtgz4JAvsiUwYINC
/eOlznpxOQSy1G7GiCESPb3Ww0nuSrZq6f2jGC4fTpMw857/OS2aEn2AYm8yOGZg5lqoB7vlU9Oe
1guLjZJbj5rmw+luRRfIKRJ1og3QPlTWc9xUMGAup3yhNl3H13JSmMR4TheFFm5OB78b7AYdM52m
pXvV27McNOhm3vX+JOdbbq1JB5KuMhD510dwlwVScM4BNDK9qW9F1db23izGr7T+ayiZYDh1QPFy
L6J06XcEbLoDQza58cQ2ZPMujMfbTE4SJ0weozfco+Zfx9p4kU2yGTXZ+GrzDQ+fmJyRCVGG3Rs4
mkJgJawrfdSeuqI+YjVwo+OX3nU+s+xxarKzh4gAYgVujv0Rq7eGxiFvGnbWr9VToY6HrFBvck9/
98Ov1DFXkylKwKge51n7Vnv1BP8P05iaehrzG9g7TqC1n2EaOxNLkLUrzlmnBXJbhvvCVNenGqOM
eYl+01sYbK9rhFfsqilPoQMkY1bZcyg75kxQsszmzp2jL736I35KBzTsMoE0kmImw+osOoSe/iMh
1UHpp2vZHR+xq2blOYuWi479mTnRSrUwKDXuXS2/FV0jQo87HpiM9RZdfwO43iYrdUwwHpjvHCdL
Y5/ATqtoo0Jviq0Um2UUyuPA8BCAbBdxGdcT1KkXZqKedD/669QMs/Fk1flVW5BkpIv61xkxmS6N
yH4DOZq9Wj75Rsv/hq7xfSq6b/nyZCgJcROhqw86MeQjQEt12l/PansQp6j2yt/Z4lwr7jXQDMA1
ZecUEhJxEujqfMqAzXFnOuTJcIvkySGTg6MRXKWk4lzjUQ4XaEfAqpb3dDRbuXMO0SjrNyCBsmYi
7bCKFNdZ2bzHYmjkLMg7BrwP+BXuht7byn3IO8fco6OBRmgkPoOhInGWvRzUnPMiKyzP2SaUA8oa
wD1Mmp8doZoUyybKv7X7X+fHzdTT6orQTfIe55/ilMnBle1s5vk7yvayY7JIo/r3ukUBhoTpgOcB
IwDfK2shP+WelAVwe9t8kmsbhha4k/9T+nd663w3w7/WtvF1CIMhY3aWS1tEL2RnNiSvglUa9JQY
Zll9m4bvnXuf43oFEiqNlzC78ugQ/Qayb77WMHU2P8j2pK0a9G1/6vaFysZU5XqzwLG+zDo0dTyL
3NyqNwEifCBtRVC5XGrFAGO0+05KSwigHtfjW2VRALTEmwlwQEcUIYZWVIBoDRC7yDQ+dPHJtcqN
rj2Ite2j6pyUABgarnWEF+J2QIH0IYKByTXj5c0BRqwMMQZ5taHZ8rEzlZ8shpIaslW1fmLScyOn
dxmzc84RtSzzqsuie/m3xBqTwhhfftcnapCYHGZRFHMNcYvyJYdbvF/am27hId7IlUR10Q66ChdZ
0pOraTdQ8xxAfpIRHk7YgteqFntPB4rQLH5pbfkZ8f7svL3RhvbQzP5PQZMMm6s8qy4kO2Fyru3m
p4iT8zAwKDWFz7U/QqWKy2UxwEHNCVo+WhQiUBzxh+cEPjGzfaMIxDGEZrQv3cfMc2/bpdxDsxDw
RXaZfBYyiAJssTOoQUdMAijMxR7C1xK6mAo/WS5gsb2O1W/6qX1BIwatfOfSDgclLW/+eZNnzu8J
vNJyh3Kn65ts56Mwqw97RO5EH4BsFnhCPi3zt7xo4iF2GXXift95c1A31rGPcQiiFopKZSP/j3X0
NKFO7kekBCwKouNJS82zPD3Q7KRSzGe5hzrLf2P8WQv8ID//lI+UKd6TWv8YvUVlP/wogV/sKvdu
Zuiq5DRlXXwX1snOt2WcpHj3axiqS++l4XlNcwqabrqM5d710i+5cVmevE1jwPf63aLpd7Jmvj4F
smYxHJKLQT90SuM0xTu6BC/ye9gEDpTH9/IFgFDEG7plTtVY//ruRyZJT75U3ucO/aUuXhJyYo2S
0AeLpCy2/zOga6v6zLTacxcvQRgT6BFKKPEz33hfgRsNltTGgU8UgOIXoIgeBPaIGaMAJvvDXCpb
6igXj8AHBwQ81/q167RT+w4l40+JZ1Sa8TlulGvfVa9tjJGW41nV6fcEcJ7YJNNeArHb09R8lOZR
yaHAKqpnOnbPIuURPtuU5UFs3NaG/wXaw1kRL2lU32O/Wt0OJ964U/Mt51dicnGqRicXDqwrcD4D
0JieqWQwwkU47zkfi/ujeGCUJvULQMQwsGEtS83/TndzH35DX5FmgeiHnoH+TtMP0VXZW6uJFTvK
TIjeBDMuoj0nQZK6ZCQgNULLcYqHVAtgWfrIwvsOxxAY1muIfa7XU2nqd7btv8vrYmEH/UscBHEO
aAL/bpiYIbrVUFhKR0DD+C/1twdZQPChAsPI7wTxBrz7H8O3vwAFolC3cWKcS7xh+SlvTR6V1Nh6
cGvNQ3xOCbL++Y1dTB+a+pI57XfmcKInkKa0l7accRenl7blwPvtN81Spwofuk7cVxPEtKbEIljF
ue2IfbmGOUMF1QxUPTeaVnyDgRpAOHcOe2RJrj/dAK1zkjvKhqc5nD8Zzwky3iHPUMfYXqd+Ycbl
nHRDQCtuwa9s3rJEoOy8k719Hn9tkmehQijtxGfX9r7q26TEW2Cd5FW5k5mBWE/7WCJFWJLv5cJ5
/fcGoa26jmA7XvLx1C5GkJfdI6Mo9O3NQZMoPwbhQ6KNNxNkjlOk/LRkV/XI3YajepH7lAVpgUBv
+34nj6HOxRnMKE7nvTz/0sXPosl7cQHFbtC4RtAdbd2F2d/mXpIT4s9LBiIDoscAb1XEjiHUYEKN
o9H9IjutHqBoflNRduk4Hfxx+BYV70/ZRbsX4Zv7OLAnKwAnhR7e5I8IhfiYFKJ+rBu9BygJu1YN
46nPcfCGHnovIMGrW6qDgXidUY5Bb4eXRo3BWBtP8nYRU3A6Dh75QMmliDHSnebb7PaS/7KGOWJG
huyG9R75y8fAVyzIqFo5x1SZr0y8UpI9RA7sGE/jFCqzjsVBTq88saRrTIVRXSa7xGbK62sOCw/I
wyEC0mkAOB6PacAXEvdEgnBJE+ZNcm/jaWIT72doTAz9tMbD/3ZcQ5Wp3dR71Rf1JJeuCvsIaH+Y
4sRUeBDlcmoH6D4GdUvvcKASqflEbLGNxACZ2wzftDsdl+4ugfqQ+r7yA/XmNwPh0Fa0B5Fhz8IE
FVixtH1SlSkYrYhE7ow9B+PKDeGU6y9lOV1RV3kMrfk0AV0ei9wnpDHAvB9a7TT1I+MwOa0oTAjy
MvDhpCtwkvJqp8/tvUgpQ9ZXDDM9inTKaZbT0Ey/GM43UQ0ihF1ibefUXiXOnrX3tDrJO620Xs+R
7rn4KUAQFeeUdF6uaBgMw3gScGDb9/Y+JOepJPsqsn+i/Us7eR5146oYpotbFed56S/yOiNEEEdE
r2IFlPlF66qjfCT2/TcGszjh1ln+H/WE4PxUU3p+O5B8JUPDSOhnWgJDZaxPWoJNa43TvZwfmm2C
uDbOje7vsqK7q7X5RDkioJXL9asvOYIVRxHUmrM+PDh98UXU+lWVB9udrxwVphw0Avy/Z6McgqLK
9rMVMXMYferJWenUAGxOkqkKRCs26Sjlx3Odlwg6dBvDNtnPIp30ka76SgGL0/big6iIKtICORRy
jnPT2VeAXGLUZMHhZVv3KSEbJfvqK/pPfl2Gt9WYHuVyAFYFGvcta26Yj4jlp8iIvFdVbsAH+5It
T5PpCCiiSFbCzsta6MKx1X7IF1tctwjD1/7Xio/aoPxM3Z2Z/hRl/zRY3lGehD62X53EQhhfish7
E/sAFNX6RVrU34xtuveq+UmriyvRmpPRfq8yUyv3MwVYeTJ/NgLR/VqXP1XQKsRDQXPstYNGEDdz
VSNax6qD4mq5P1FXn9fLzPXHXJN1JiHIt8i34sw+NW10lZoRmoFFAaPGMLxXl1TeMvob1YVpl7Sn
+B3ix/i189kn1/JfWkUCygIBHUOHeKhBDMgf9NDeigbO2faoRfOyOqHhXk+5fi2qUO4MqSMH1j4p
fXM0vfEiYa62FNdl2x5WlTs7BPVm8ek4qwWWtEZd4ZynzbfFMSW6lPgFD+vHt7OHPlm2a9S4Bne4
XHS7xZUSJH5E32AUlDhJFDq5YvuqI+w1TxFmQ+CCnOLSZ1/EMAPxODW3De/sr2TTs3S+Vfm95HfW
VKVkMZeJfhD1c260E71dtW9hj3hSZH5BdTrlHl7hbm/a0TVlquoWmBij/YH/+7thFyV31doLMAnW
VYd1K610y+T+vYMcE2sfczi9TZXMMjeGnPRsESnGhzoyrgbHXa8kSShod+Yp/m6N6ugbYAlyRuUe
Hby+mB5jiEuByiWCTgbvN50VQABgq8cjHhL9JMGfDYGOUVk3soCJqq31BAD9ZCCWhPN4MlxwUkgB
NdW0bwr1w6oPEqDN9t9ALYmaWx874tX+GsknONWt0e+cDgjoylv3ZQ3CKTVXnv4sUb9fJ2f5SU3t
0BrOrnfrb8kM8NVyBSY1Dktt7qbK/ZUEPByOJxWk07Q9y4ZKHtgelGunnPa5RDJ0wfx4xPYJw7qz
uqP7aJcQhoB9TtqyvzhbKXYYrYazzz12+jXTNeDw/asAkqjza6Ew1454u779i3/8yzj1i5DDziQK
IDYNAc01Avq7Xo0cXjj8bw/fXMJSJU6f+pRTqb53sfmVW/7PiG4gtvpxhw9YzT8MvH2IKNdPhEZM
rbl+GYv6N0V8YLq89VV/pzu4hrRYm+30R3afrsNg8LwXL3zF2ZNyFV4RIgBc0Hmy6PpwPpnU/smm
4Y8PUY6G5ih174i/FpntO1gwger+fTfytWME5g7kp8DBGE61oP+Dd6TAupJngNv4vndkkGTXpOP9
1MNpBgw+Qc9ZMqoiXkOynMDvp3tshrxEw2skupFjC5292X4ZOb/G0bf7mnzZlzEkH/nc0i5gP/ll
9juF/i+QtGeF9SKsu6atGDa1/r1E9gjSpFRl2CVdlIzYyNb23qvIpqkMtNZrlJNJD0mo5ehvjYbn
5Zqw7i4PUqRqav0kyQRJOOZ6szdsEAkIEArTuJsWc9fOJsLX/UiacJn949IcJNciXggQnNe2rlxP
hDs9Yt9s5QslqyLZFildKEp5U07zTUXaW+orkg6douLBGDgELjDbzvIomZGZZAS9G/GG+ijNQBos
D/6PXUWHyogPKRZmwVr4vXlNv+mhxdqI1pD3iAqiJM9IQ3pXVrvZSAkxkadhfNfbiFbN5SRynhi2
kCAKJuEuBSdYEiCutpzGzjtbhKiN5gMChX3jno3IOU/UQiAQBLoC+GH9b24ttzidoX6wfIW5BOco
3wGhnAWxYUGQLIl2q3dA77AOfdO/r8pC6i2QiFSp+SXy/G+lN1VA44Qh6NjuteIoN3Q6/FU5NsbD
wwTl40IQdJBsPWy/qt5+axhI0Yjy02a+IKxupAhUe+kZ5JY40clzEECY/UXjkI1K+uv+8WZIjHP7
Rs6TjQn6m/EzpzuoUYH2PWclOU/uWx5FV+mmMj5j4lLJKYkaczt/6zjKfjGijeTrxCeVUFIizqmz
4NN09xLIpZX1Nz06xwUoODOamgz4Et/YZFzEBbV7d6+0E5TkFOTwj9cckw20QdH8LfHpbXksJnLy
+ZS9TMzgiPqTO+skkSFUTZBY3y/EyfIYYmfS/OBNzVFqiWt5A6XSSGMQJyHHTbPQQmpNPsM2brqE
FiY9e1zNT+Sn65t0v39EOrfrkph1ulbTVq0PQ+B1bhIiAGSA1Dn2fKIdKKDVOqja+Bwp5T1Abnt3
tB+XfAIaA1OPgZPfZ2N5mm/EwuhKeEoZncRdEkWEKlkLHlN4N4w9WHLYC35Hn0PQuiQzPfux96tD
DQrJ+jobK/ss8iJywwydMqRvivmZJMM3WvX335Ikh8OjEjP3Rz237yCK2Up5Rz7lFtpJngD8Ki0y
8OXTM/xbspzxzvXA2xAbx1iPV337Zv0bj5SE5Oo+ZItuRNcQgZHS8R5bfRky5U1+x/T3CeZyoEPP
9cLyWrI6WhHzQXzPNn2Si/qFtoVL5EGWxMJCV52xfhB0R4JL0GSNd7lHLyRdzLPQI7k+ZdzaewYo
VqF3qx1Is9+KOZ8ynH6pEIlLMISHyXPuNIif13PAHcmZkLsSZV84ZBfa8dmotTs3NncDFyOWu7NN
blUfvWMRg2yQzNf/eCsTOLSWUvxx8OpjJmc24tbI2i5gpdAy+ZJJNmkEQjX9uxlstgeVSPUj227V
f+VR1eKrqW9fRDZXMze01ZenfUp+XLSH6EdaFl58criiBSWDv0q75Fvnsf9MoGwgmgMYlFTvt6hW
0bYS4MlPvzf2E00RWRLfqqR+Jbe75t+9YgLQQr3Rli8xj/+knkEScewfGPJAS0np7irP0hMBkM6l
Da0ghSygGeLr9Zsx9bSqgdJFFl2iTerbT1Iflbpo05NAwhDQj8XiASJtTi7wX+M73roccAkjmSOH
sovoQoqv8sLa9pG/+34K4xyfAwTrmPQeaXcINjB5RlIfM8xfbxo3S+LtOwuXb2ti/VbPOoPoWt5d
2GhBLDMunmrOD47fUIOmAo4YOLKXzNodM40CjTHvcqN5oLuSMh65GLlmJbCQsAMkxsbR6SMB14Tq
7LWkKFrOQZnlr571Lf5zQUgjKQAJdwB+9O5mfMhU57D2eAhwUG5Koul6md9bL30vnL9aThaqM1Jg
xJ0nYBLOg4LikiqF/MJpD7FvfXlN+zuYcAPrxU5Ce9yAfUPJazaLowQJnpZuSIa8qePwp0mtbeE8
jL9lO33E0/Ti1zyFQZ2VPhY30r5UBMDKlZsC61lQYw5VM1B60ug5QFUlcNdU8LO6Pjaafdabl8XJ
P8UaiZvWdO59lyVQQr1MofUhHr5UZIyMGq8QP/ikXzBevuSQje3QkegWe8BL0YQLOCGY47R2a8Br
A+B0cpXBkyGe4qpKpF0jRd3SnN/G9vNAmCfuYoaihnUE1IL0VqRZqgKyQOJLuPk2CvMfKQzOJoyV
5nEVpOhglvpHPGp3Vc7BVcwjs4VnWhRltcDd/RSpGfXwMx//FhTlC7refZisZifFHPCQv61pOJr5
tdgw6RqQ7gGx4PJnBrWuq7pXEON3VlTeigUHiTrAoget0b245Ye44vJWOZWyv2HuPWmxtSaK4DT4
mABla8LyxcytE9wVso7irUu0tAAruNjvUqxxI+RT7D49mpix5nkmO7D2Dol6sLziasnTpxLOWH0m
RsaHCVElcaI+MBqmbURxLyoIYvxicf0Pzf+Vz8n5VlMSzVW37xNtm3QuswdTIN7fqnKmiUyGCsFj
vYZZ8jWKw2cKHxypgn5J7bWvPyUK0yu+Bn9ejfZ2VnytmsQAXmLtbQL9dKsm0x8xsf9c1/GZ7LEY
bAmBMyL9J468PJSmK0+63a+O/PqiiM0c53/gbN866EZZBQmPbN/aeLHyKGsuEiiLvCTfzKu+S2Fa
eiKkNBam1Xvrv/YOPJ/O2c/d49/qHjkuKRpVoO1utAx+yh+7Zm7cZZwbmVor9jTQSKm1DJvrsalv
Vq9BxF+cYOuxBphf0z+kwiUNSuKEZlX3NXxJ8EQE8E1Ytm46g/UCkzwZzZMO/goQSv5PJUvDMB49
0bA0sH4Sza7rBXL7T3TdFdY+ib2b1XxImDWb6inPD/LwcpYGqiWl0d7Oubabq+Q80oc/dP0fMQJi
DNryQ1e7F7OgK0YiMtt89tVy7SeTo6OL9hWHmza027zW4J/2rxvcZ3FXZSGlEcXOxu+RnlWqo5Iv
rMeQxPGzUqCU8bKPktBfVfzszm9O/KLt/zEv/5ga+SkV/il1N5DqTO18P+Pz1515luvA+XGCDYuS
l/xPtrFt03cScOLXh1pMyorcPUsbFxDYuNHWMP7oVJlEQqVaPM3RXQ+sVqjzMOLFxXX1adg30iaW
SclFTK6IXBNndz5QWhLrjJ5J5lUSdHDSGM3un9O6trmITOCnm0JhBCq/BJtyFMRRU7LkROQrnqD4
tVINlQKxgeIZPJpukDQpK1fuAf1zWpz6KE/utO029SMGp3BX0+EkGNtUef9tAHM1CWK/3UEPc79W
PSQdLZUOjxGxeNURUqix4uJtyB7FeOlEd6K4DGu61Rd602ups6C1pCqzKNr9siS7rhquxj4CAkS7
VkZ/bXSyjCyQiMyz6ucaoDXp42gn966Ohm0NT8mmlg6ArN2aTnknqy8iJpsyhQBsiSxxxuTRiyn9
JlEnh1Y08t9mgA5Mi8oC+4JlF301+e1jBtiZBi31+s7MwKEHkFHRtiJfolel9aoo7Gmj5+GnHul3
a9KIRbWb9kELx61Z2d/lh6RB/ncUlWTuoQidvST5lw4czCG7k5S51COihIQn3KULTMklsYekESWz
KYlPyfZpnfpZmhvYE4DeL+v31nyVjCEttMfZHll5Z20IA9QQJFbl2atcYB3ah1U+cbk8oEk8pXhi
UvR9hPtCLJP4doXq3YZduQZ2smRdwjLknJ3EGFf/TXw2WQZPvRtIc8k/5c+qBdIOTsNIf27wItLM
fEsgYxMVYSlkMskQMa8BLBINOS4R6rra8tEiCX/cb/ED5ebWJqHFeJybfd90m9L+Aqr3raM62nbv
a6eftMpZIO5k8fUaYnKXMZsszjqon+95in0Ri1/n1XHMD3KJXJSV2KMOx+9Lgm/ZuYgYirG9Vy/6
XrS/cWwssSzjW3Gkb1K1BZqVxBTniD5oQi17Q5/cow5RtWoWN9LgIO0Y4jSu3Rq+gCouz3pJxyyY
xzCffkhflbxPFLGRfedT/7nmEXgpQ5rTrLqT8k1rtFe1DXILeGAb8a1Sr36EBgYIDFSUbv0tf5iO
uYkz73Xqlov0By+efvKT5DXuu42G99p76qEK873ckDSAgWVwMnRKT3StcpF/H9W6rO6SicYYs3xs
QFWSm7M9KhgE7rINlr0jYl0jXDkpcmJWJEkSIWIQItU6Gt4jpGmfsNyi12uQT5y11CJGQpY5Bshs
WqqdtC1Kw59bucwpRHvZXNUIwdLyafjNz7ph0tDr/cjPFN40+GN2ZboEopNI0i1UwSsyDyM4zXJ2
xDjJV0gfoe6BPgcp4j/dZqPLpLGi0+H5txt6oL5s2i5jQu2v102n3DODcXkc6uJTnlc0nO1ezb76
JVZBuseMDjKNoofDkrYsGlpaC7RAGjTEa7W08S2d3ldX/5/9XC2GzxvTmUaFEZRHeD1lw6VjQwyI
LPiQRqxxfrW+eTU4VJp2uhWDxYyKxhgV3U4xx7PskPQSy7fH3KBZx5uIKnIMVp40iomTLOU1ClCx
Z35JqVKUqNmMz2l8IaHf1c2b1OUktZ7o2omh1I+kBuEOr5/QwCTXZs7xuS+tnaY7h2yKyb5Dj1AO
3yjOi1QwGKbfjxWtrGTwpD4ozp0BBIjvpg9SxDb86ijf1ynx1mnsu3ByPkv/QwofoU8gSlSiLdNu
jGdghL1jWA8Xc8q+kpqSgkcISHwj9x3qqDBqKlrXkDZR99kYHWj2WAvDNvEyDXjnathLgYshZVou
4IlkbOBJmgykTiQ/S8e9mSMbwFZjbXRIcmLssKEn1OkfDdt400CvPECHBYRt3tzkZZs9GSaz5yUl
hq+5UJ9b2Nwvkd1cdYZO8yJcHnRDDu6rAeojXL9jAURhvNx5hTPtabmIXk23diCP94czgAa79ePt
Mj/0dAwcJ2jRr+Bo8586qB2uzaJTDoVuhH8YmYVat47yj5Ts7Mbxlvqy3HT9PFxi1fxN9HD4KAbV
3fpuXwARntqHtFiU6xni46cFnjFmiMzpiFr/A6OC9AvqW6suLdJRxA+DltWvoBF2+9pNLWH6iO4t
TSlgX+3UV3XU6Y2EXv3HRtTXj1MBf4I5JD+2Wupc9ZPSPuWQlt0wBjkfwmkc/9iZYmzL6a22gDyw
R5IvNC1YmygHp78vXixwkK8ACweNo4b+bQHvMgp7YZZ67Srb2qXQW2yKUfdxkwzlo1m8PXxUN07d
zfc6LY69MiQbretUUPzzLa0tl6af0q3T2uPWyBhcYnzsatFBX3TmmOxCcbBrD5e2edPIZUxK/h6H
rbMplx6MXDBKCu9cQKO0MRfvJ8rjeEuJtwEYHAJESDJA+NmAMP7ua9n7oIx3LV3ASRcdc3X+8Cvl
17SKZROH3e0wzU8TbFObJu+3NPjue4snV4BV4IYKph1Va+eVFlwx1Dg3CXBNdlRZmwb2iG3insLU
6g9xNeNOJuOLRhzkL/jJtQcWVGYAguJJEbbNnyYX2rJa+xKU6F1kllsH1pkKTC84VLp0oywqxJFl
+thqyf9wdR47ciNtlH0iAkETNFsyvS9f0oZQqyV6F/R8+jnMnsEPzKKJzCpBraqk+cy993yUccem
mlMjK93DCGpN5GXs6w1qAKftHw0XNJ6G3v9jV14RhKExBiCaXjqhi6M9vvRGbQZe1fgLcUd+NHru
UZ+ZlU6EyhN+6fSrkRxfRhN3m8FdPg31awHE5OuhIqq2R4giRn1N/z2R23CnpabvGcVqWn7rYpf8
H3VQrnVbdMbGCARh4grfGjTtAL9v2ZB2TRz9I4rLQwgHg70o3LnkygJuDMTY5L7oCvxxjJdSvFDs
/aYyaOmuR9WXgTtMxN6Iz3DFQCzeAZPyp8loYu8R4e6Hjv6pk90GYdjkGfa30QlIJ5foo0cxnEew
WgfqULdRe371kBIjfTOHsx7kzaEp+Asxs6b7mk+16Jd/YhM1PYLYI/SxfzpW+vyZgWlACCQpLkh+
mABqgCdb/XwPc/ouoNgSNbbtljLb2ka8J+YHz9RMsnAfUwo145u9JGdGtb+Jw21h5tzSSLMPgwM/
TLPklicpJ3lD3gFmcWNreUQkNYu3nUL2Dkt/VXkeB51nxBsipo7MmA6ttPQtoQJ3Y9D+GKWHlU5B
pZKvTSlQvyZ2tFGJ9teKu3/chiyKGmv98yDz9NBm+xxQXKA8p92IQJekLmVq/fu4xIpGcAnVuM5F
FaEImGpO+ejnaIJ4MMYTRLopUN2ibaySrGw9nXckh/F7BNQ2x7EexNbvTZ9xdxinBf5LC/hzkt2W
TWLHj9A6m8gRzIJxixfW8l4LBxJGasyM1IyGCOHxWnnzKpaYT4nZf0ZSf5Co/JWFxquQSUCi+3fr
LqjH48yHaBNoSdX6WVWVQWIocG1tY/u2jPINakFzE2fgZ7Rqqf1eFO5mqJaSt1FgVIPkJkBepjPk
LF5I9ZpAYm4S4ch7nRoEaTR5FUQUm44YPkdZxb5cWuvQ2Dg5VZPt64Y5OAntXeEeXLMHjrYky5YA
m7NVqnarrKTaVbhacIJGm4a0lzun9bCUW69uvZ1CZ7SbsvptHuNbapg/82xgLpzBW9AUxjUcNY5R
h0ctdYKyIV2t0TRyZi2yD7NQ+Gmf7IVbBEW5vON6tC9gR74R7CybhMRjD+aCP9n24jtN07DYA1U9
tKPvSANVqNUGlpv/7Gp9OExukfrE3dyH+FdpdFwBVQlmw/B2hBmw2Rc7l0hpIVHgpBgJ4IJb2R4c
fbRWi4SgPibEN4Rd4I6tjItb6+c8H/2cMTXheZvaYdiU5Sl01pG5nR91gtSLON11C7fJetCJbrNH
v+XX6VsxeqWSbM8m3MRcWr453KbI/YmzcQpm0+STtTvfcuZ0L+f1iR2yXUlN2hMgLZ6Bvy9mTei0
RPJxo0ks7tEoeH3Coj4Xy602a3yj4xDpaAv3Ljlhs2Gwd46s/2EO/z3278MCT8gJDf1Q6OIHvscR
ewMpB7r75pB7xOyiPiSF1AMPnAhtw/jaFYU80GkWTiyCboH2MRcE+3hDoOHKRqhVNZhROjvIRsDW
Akx8HHPFjNEqbDQmZ6eXtgYxhcqChBAA6V6yaetsR5I1cDG7tjZqeGhpsgIt1v9j7B7AS7w3dgZs
Akc0TqgyqFPL23ohn7U2QXhciiRYEo0iW47WXuqcK9QaPLqr9ERoKTd6k89FS19tJ4rJP+Sublb8
3N5ckWzc8HQqilPXtn/jPlsCC1jAvgNstek0kEs15KeWYQT0E+vI1DP3+QlKTtZl8MNS3smeGTet
E6Nvi39bheYvSvzTtq0IPNXtoXsGkc2jyVsVlLaeupu8EFc4zL8lwtJsquJAnxb0ZKbYtV3yJsh0
3Sj6eX7IcX3QUJUhswr0HrxhHW5Te3wnnToj3JsLn6kLjVCy/M7Jlkx787EKJVHDbWFhX4e5/0ni
E3FNOuoKwq0DkQC+yCVFOsCWv4XjHUtZd35aCz/MCoTJ4ZiR3L9WOlazTZok31HJa0GHcLYFhBBY
mBqWIfrX0cKXCbpPQNYJjChyD4wMW2nCPY4hdF6oL2a+0yElWMKvH2rJh8NCajAu6lf+LY8mGprA
nKlRXJ7yJE3fqZ8JC3JcLJTda8M2Mz+1CARMdSFtsQuq2it3pvdPNzRsHHSIx6WxaZX2p5o84suX
6sdgOiHKJbSufSbZL8Tb3HOKgDnBqe6/s4SQEaemVyJCwZ+XZitlW1+85uBotbHVypJrZJIPt7CK
Y4VFPu2LWzu4f5tW/Q1pAlhYpdcRwZpflRy8MPlFg8TSuB03aU9tjUWOkarWKmao3TY6SCJrd6h4
qbrjbNpNhvh0a8lEN+6+l4q7d1uDUXP0y6wJls9uerITdQ8xrwRZD+GlF39yus95bsifTDgw4z7V
k976MBK4CnAymnVJWeNmva+3NYSfTt/y+dR+rtqvsA59XCUv7UAtJYn83uit++/8OqbirWDjQP7P
sFN2XW2MyDgD4+lbtZedF23DEad5NYzYFCY+Acc41B2XUGzM8u6Aug9wOqNhGJ0FMw/3PTC6X/UM
MaHwLl7PNV+awBVKmgJ/qGvY4VbzKEYkM1lfFEGk4+hVrn6rgFK2blFco97ztq5x6gaK8L69FxaM
ZZ01WRwtKIcHFfRjey6G+lHriXdttWyHojWIDAI7hz5igAI4oKQxIYQy9kp339tmF+T/4qQmMKeL
aK+ltgsJmN6nRnXvC9Y0U2b2QRQ5B/5dTN517QqiJ98mlZquejPtiGclCWCwkn3qKgasusnVPJDB
WXrZEdslt9k+OaWmA60Z11deM2xNGRo2uiAklDjLwjBORczDLmpuxZL8meOcZ21HyILTcS1zKfwk
4dfcjL0mLrbqx3281sZTLNtNTKDID2ciyqDT4j/w2t67vMm/0lYphO4KVvl6eL5tHTejSKje40Ky
2E0L8+RqBLSWi2DIMwOW0oh8XlJT7C2vsV88RQx0SdzBPp4M++X5NVFaf4geYHVrZxaSyhjux5MF
4rYLLxuL8H3sg6Gy2YS0iWFtx8K5w8KLgm5CoBkKgn9NEW5SlR5LbZze6vVQkWLs0bCc5xlY4wpF
8FYowvNANlN2tpE266b2lWO/DJXxrVucBDLSYiJUeBuvFFvOncpv06plIdabHyW/sb6ew2+cBslO
S1IYFlrYBGOG0RuV5QBMzBjOz1dOo7m1H/ZRvfWGcdnMc+gewUkioffGlaZrXPS5M1BR8irrF20H
SFludMQUMKblDmxaf2SgeWoBvH16sx0ftEF0ewSc5lc0mbuCIMYNmMGZBkdOD2KY052CI2cJ0FML
T+bPPkOFLcJx+pMgMdOcGWhqWd1DxdLRXBNKAc1PXoNyXu/1gxyKe9K76ZbfVXok6Z6Yq9rKdmMf
hRC15A9PsWxXuvCOCylkpOp3Gy1a9NtCEDJPg6Y4MKYLlJFkFGScaUnVmRcnLXhyubPEr5uILQDE
6qstphWqCszj4DZAkAPuKC451MUZ9heRdYN4m7QJooQbvqikfIwEtL3VKbkpmiverb7+pVY4lVjp
d3lc+ne7aqXug3P6C2FaBCSLhVAznTzd8yHMGxrmflPng3syBsLKrDXnfm65e1rVKzEUcA7Bgx3I
fvM+Ore5RI45HhBRin2bFObGijzroNlt9YXvxZ4rcTdqujJv8h6td8+7XL6p6l+3jd1jK6AXTCtE
+HkIlXVVMvqRWGT2pASpkQgPP3l9V5DUfXTjhZ2hznJLN6TcckWIK51e4duR0j8TF6Nos8SPPMrV
Z9i/utk4f6XFzzFicpAaTX2xzAjJleyvDCZApEYjEJ9qpt/Sy/dkifRVTNj9Y9BjMU5YV0PauGvz
9odtguSe+GXfq3Se7q7MT6LVFW53OZ8kkbLYLzqo0rHRvqQkXVBaieTAdmQAJNEuV6td3C0Xp6SX
NZZrM8CaaRPacv5Rr3GCRyGOsl+Ny8zZiZV5Q66bQm9ttOPclCyak9GGJbxoN8VpcyZX3Ng6ie1+
2Wl9qtxtVdnFnzC1L1Vqdv8Ohn1HxyZ+Z1XxpqbYxRPifiobDxPP3J/OWKlf3HT+MBNeftqVC9Nh
Md0f0/gndzpGAkzUtjR5TRJYk0EaS5L+CpmMGaFTf9TKZI1R6z9SauExiLHCXqM57V8gsXI3tFrz
J8mEWRB3Kr7FmRwfU5PR1XSh8TMl39EfybakYCRdQbOm+NINHSEXxdjtZoDzW8OUw6kWi3gRddz5
ymYgn3opoVCLhIObZp8WUoI9msmQVbLGrPYoex06TpQq14ec4V7oWPZPtqJUZ1NXBkxthK8ym95S
qstXt6SayMf5m6yObseKXO0XsAf8lG57mCzqS9oB52Yy/zqB9mv32NrEa5ia2InrNnqbLO8tTTOe
QY3UT7O3VB8EuELMHAdoa+vbdpxCOkucLSZpStvWcKIN2TCiRlNYd2cy9buzoWnt2ciIex1BvHmF
Ja52lejXPML4oxgkt0unrtIx+8mPB/juy1y/I43zs0UOPyqGiJt40ow1+tMIWJQzGHB6M3AJ6T0m
3uDeozYGaZ69zEZif4Zqih5uQw51l3/OcdLcGscKX7K82E5lGH9EHiGL4XhIeu9qW2nyexXe6gRC
9mCpca8phwlG325M/o59VNu4aJJKWtsyxn2/TIu7z0Jsd9yC2pchj+2jA4ycn8yRXyDXZBCZvTg5
jNi+SkVLn7G24PZDUZltsA//yKdp+ZuRl9ZU0d+EQEumSF32iTsG5qX7s5sQwoxhduH3ld30VmW3
JodY3DQaCXxiW3Vlcclbs9xIkpHOTCahaGi6djbLGttgYr5XuvYRpiXN3YrhNBb6FSHEcC2ndDf1
5fjIGnd4jFN00tp5ueQ1RGknkfWuc1puT5H+WiWxfbe4p9/ZSMu7zGIQ6lF3jdkLVBWCBFWaH+by
0BG9v0pYbdRHDtCgqe63eNsX/GfkKgqvIHu5yJ0tn4q7rdeMY3DoBFkv8UtFFFKywFDXeFhsw2Ra
3vNIUtlF9S1yveWq8+y45EuoENKO+WvGsuMJAzRHNm9zkyTHsFoRirnlhzPaUGERtVEDSP7foVZu
SVazCjeEOXBCqwZYdTPhzSzBQ7RrMP5QkEs86wiAAcLxm9Q46ZwFZFlZ5R/ZpImN1sT3dq37JEZS
EjlWVHFO71yWD0lYoh+JqN7JyNs5JcVeR098qzLhU6fb9zlqxcswpycEXdVpHhZ58abtM5H//wvt
NxAQHds83EdWF51xImknHbngf6+eX6uiWW6yTKOYXr+xrAdBrgGiyPqH4ZjlrhIN4sAVA5RoQvYn
o7V1OErc4/oV6/H8zqJZ/uh6YEEcB5BpSf4UMq4l2bKXTC+hZuuo2RUzUbWkN4/BkpsoYqyam9dG
6luoND9krhRbYZJdywczH7zBZAIIzGFjzCPj6DqZ7yFzSdvXJHlmlgGKz9Le+mnC4WTn3d6o0Wxr
esVUo+oujJ/bS2aDnhqJF4buHq80F7ijz4NjWigXjSwPDNm4LwTSUjI3obaT0OFexPq1TgxvNoOI
nMfqsbE8967sPGGvnA9Hs3Ik9KTKbxgd3j0ROOgpL57y7maW6LtppiyLMpG9FDEx6XZcPpRVZS9d
k2xyuvT7kBb7MnVPtlrKSyrjcTs9ubUzZkiMs9Ou6TRagNKjRh6gOmtmmm/LlVb2xOO1LbciVrca
/V5hQIT0ml/5bEY/GvgYgRNF9jmRpvPJ2tMHrJtzSuJWXSrbOcEQohqx2j9FpaFTisl4JxrMC6/T
HEylbG6QROkXki7x+1bEWML4DEujPo4ik/8CDmNY61XdwyKiStNJTWnteDimGbAArcQzT7opLB5n
eelxEWNqjmq6XBIwwEQAonSN6DomIMoWhqvbYVTeaZbuss8F2VkSwobfm+yjpBg9Moxck4wAPSQa
TG77GI6UoQ/zYZmYMCRmd2gZpu/1qFToq/PsQoz/fqnM+BaadX3I2oQZsu4cF0UiQG/Nr67JzsBu
SSdDe/apSeduhxmiYmsgZzYbX00Bs8cDt5kRdhsMRJXu7c782xvTkWTnfA+WkxS7MsrvuXS+R86A
8oDHdTo51H6+OcfmoQnp1yiCzk/qVts9ojAm+TRzl3MWQzRcjGEXWwR7JX0yfxc5j5piGtwj58Qq
ApQftnAOoWvMm3aRwCpF2Bv0sKG2idbEMKOD0OBlUXlvbJDpPMbnXZ6hG0rbV89ttYtCKs6Eo+w+
vDRribWD9Pq/A1UcomZXi7aqZKoPHa2/FHCOL89X1oixIraJ0fL4FxJknCzqpuFbGUGG9Sb5uw6T
/Xtl2miUkuEQF6olIJJNyGASxzeGUt0AngYResov6py3MLZQI0Mnxq4bGjs9BFzJ7Q80tk09sAGJ
qN2eBy75M3gN2PLrlwYGXqcpMV77ZCoe3G4uYRZ7Z9GaxSZM9G6f2NMvz0nGA7kutV+ypds7UZVf
4jDZa5qn9kwOBNHTmftJrunXkBI+KOp83NaeTF9lxN7B61PFTM7BF2ljCWkKdoW9mEkZ7eP5bem7
i5zqP4Y56nc73tjjXG8thjEPBYMIyJC8FLAybhotQ5xGPAkxYTajHnN+J8J/XqadbjEDJDZgVxUd
URZpqh20Kf3TC1EzJ3EfUeTaBDP8VlrtnWVeD8zj4jOg2OwuKo1TKZn/qKj/bGOn/5g8ftKIz++z
ZFvnDza0PKFntxz27m2kR6aeHYZrA1Zdj/6U7hoqTL66b3HB8NgZXXWlL6tRp8X9viQv49yFpu67
MeaMzCZeqKD6oF3n0FZIEuIZzkBj+GMW298MGiucxFa4lyi6+7ocD7HDRNU1kzyoDFQYtRH+dVzz
ZJlsASiUv9YXkdCqXZ8XM51llc24zYl3LGbCKfWp5fFRUGbGEZDvlSCXG9V/r/RVk1CZZehzMyBO
O43ksJUTwf/NeuJxp2Qm4anb893z0Cats0cFPDNSgnf5v2/UVDa+PsDybtwugapQY32QuvEWq2lj
T6b3eL4zq67biLrL9s+38FjrSz2Lf8lvDV9EYq42eXKtiBjMwqT+zu3I4EqYwl2yvq1jtCHa2Dz0
1q6uOCNuY5F+pp4+/lZj/0P2ZvjeVnLaa2ljHhikxG881pHjNHW0nyPGFqwVamte6JGy/hEvo/Fz
cOhvbA/su2kbl6EeqlusV5xiWlZcvKW0dsQ+prNDm1hL51agrA2ipI1u6SRgmGbcui1iwDZVjsSc
uBKspAXFlrJ5rswD9eygY4qxWVkyC5W+YcbTOSrj3RP5rTFzZ9LZ8mSUc/WZ2R2KsHiKiI7SD+Fh
1rR5jzr/T55VCwPy2A2e/T1p39l7hPyogvGtJzPVKs+24rCMOH1gXD4kqwyGTwREjot+jsfZ25IR
FnPbg7E6TVZ+ttb66/nq+bUFvl4YobFLzczexQ3LJTsl3lqHMruo5ZywxDEAKUUPb6AG0mYV3WOe
DZwy7rRn65bmah7hvpveLcwq802iJlqKWD1Yg0GQIt8bynPpEJWuTY+oSYwoSDvyOoFUL5cZLs4F
ukGyLVZvbrzS5J7fsEzL2w268SMUznDycDKdtPXwfPt8lVcjgnoav0At0rxN3GEufNIBBfLRKRb7
RAQJYvo1Mv75KpoZudW9xRqYLyURE27WqWIn57K+MDs2jwVdXjWedfeWLVF7R+QBzXF9NceDOAy9
xUarCcI5tc9APvRr4WVIbyX5r8zzgIKyMR1eq5qc0JRRl09S9fA6pcXNDl373sgUBToLtApzLGsT
Z5sDRLs3HgzfsRGkiE/xlfXpk4jLp17shxh/hIF47MPVGaUuffoaJUjMNJegRVOvk0dcmECVNIHB
MpmnjZc15WaA2Qp6kh3gQHooTwBKFsuYArdvh2uXJcbNtTBiCawTRtG8peuB2pGkMfQM9GMZgdvC
2+gNDvjJnPEu9MY9JVUMmE4tSUDgxmh3wH5do/+p4A2g/FMElCUT6/90iK9YmbQ96Q7GZrAa94PP
ttvrVZ5vSSd1UQcoB/G9tmyf3810AmJLprobe272kW6o75RBDlQHLbk5nT5/hAOhw1qlvomiz0+j
g3QPh2FGGvbDUbp68aiPKX0Y+uTUgnaf7Kxe4J22KufqVkPJlOpjFu60GdVSX9DmZ/dMX4fIpbJ+
VFG1ZaLHQCnnabsyoLPUjM+1pf6qPPvNmFG9MjBfkeVTfa91mEuV6LEm88S/pwU6G6YYKWFBnrev
xxl9dT/4o51iqJojb9vjpfnkAUn8eNSmqLIa5zNXbwCDj+asit9GinOv7jOGR3P2G5M65q9JyTev
MKNjP5dVUPBJBoMZqq3mLVrnN0xiBZu4KSP5dckm+oBwOrUrb/5ZgORrKdI21UzCE5QM7TUiAgSD
99zdQjHMPxGQsPGeL9lgMSXnCXbNuf1vJMSegNxlAJSjCYrSkI88YSuO+u2amDLeDwt/QOS9va+w
5vh2Xc/fOl0egtcEsK3lyGAwRvGZRvpOFbn3KifS+zJwprsUdca7SWtldM20LwygnlNUNIB128hj
tlHZG/JXsfirJjw4evpPVFqkGi9u9mOBWu2QPH+vx7ikWnXVu1bGX4Wjz5T9Q3OIRnfe0eyat/9e
WQOFYWjAvqo541upfak8AftXR+MRroT25dUYOmw3fJ0j1CiokcpTtyCedCxSOu0mfm2a2obo/A0z
Kn59fqV0f6Kc1S+qxrIXFvUDJECFP9+pHoPrscxONHP3/EbcAR5WYZcf7SWNXsJTPEQZkfqCM6Qt
Gob36pzD8r2OnTW9pItUvkTGe3RYVr7gBeDCGpaQSZkHFBq50+/ZOI9J7SHUjZNjJ3qafjsC1eAs
+EBcMjqFsu7k2auXQSU/GWqUvqMx9m4mGpJWTdZRRGXzUWhHuXLzajs5tCUeNIbPYW/futZrzgqF
2DbjQ/qcxg9UVy+JWy5/RrZ92VKRqNAivV3i1rhWmWFcQws+adXbyS61yfAI4bJontwPZs2mT1Xe
ZrHT+dNKwvdqFA70T2P6rGxibVO9eifcAVW8Zh2bPvlbyTj7qRfw1AWSPW0o2HYbTOIKXCyHwhYx
97QfrLuvdtvIFwRAFE6R8SfKM4jIYT7vYkFCm0CFw4KGIgs9ouO3eiMsv2BMbs7f9adpBynp4Tyq
avcy5tm3F8roxUCG2fZ6+9ZVZJk3seYcDWd5n2zdvBE70/kixeIOfsDYoPC3CHO2mYErHk8yNtUu
NHn7/Nrz0JNUtNMWp8V1OwS1sXjeppRDv58clcP8prBFulOenzPiXAdNNaVps1v3OCx1lhf2Idmp
Xw5DKr/7mY1dj8QBxY6XHqbJZghTHUVthR9N4povKVEYqjbew8UYXzMr+qtcA5ekC5Kisrfrf42l
O1fShOI3LpJk51q9tnm+VZORbvpijHbUWfq9RJWVViww+pAU0+fBfZtMBc4ijYFjZNJ6YwXTbRsp
gOwsEg3NvGAzWlj4C+Y/dcbOhIBEX+aMLnKLkqhiku6byeiLAXeYyz18tyAhuY0RyT9mijxywmQ6
alcPaAshZ1DTLLcwz3OqvXVLEFptCa6Qgi2jodgtXArkmrBVzQhhMqBdblH08/txtOotaXtn23qU
mgOhsW/kDLkMrb3sbZBWdfP67qs1/hECfLzMO+8i2Fcd6aEq3y5ylNFeLA8aOboBF5Z1JdTqTABo
S6vy/4oFh1rqiqAtL2m9tfzPUEF3HOe4Ow6Zib6PZu3nPFuvVrfuA02JLFdB1uktl3kwA9F7lbXb
HgnYwyZ7nJBiB0DLzPZdi8VFCEhvTdm8GuvBTYkHwuic73nIrN7WzrqUAOYPGFVhKU40n2McOxiv
QvPQuoc+ndAQesn4QqUFJh2G0+s8Gw+v8bxTzQiHiIGqCJnw9xNROXUXPL/z/No4wvOSZU6DEIcA
jzkkFstwbhgEMDErAg/4v8OYptwkJkrUZsUq69VRjjP2vsXYJGHRfeBz1q/c1emd16+nDfuqIq31
//5Yk7WBbTXxp2VU+bU2Uvf//rEuAuknjeSUa3I6RMJtNugOmKCYznjsUdO89gOkhr7B0L++m8LO
eM3Ilds0teFt2+efWA8V/GEzIoh3wQm1bYSYTrP797/y979jkeLFQ5wbMZn5kdUQ5IrZ/oEiWlxL
WelXENnZRiBZwIIa77k/uZ+FPdCtC36wvKxIiiREERmA3JukbPiddW9C2/0uyyQ8mnW7bKr17eBk
VPv0vjctbow3bSnOjoUzURf1sHcF/tDCCg8ROtx9rbnyEfN5BXHNFraY6ztCl/nv4iYb0bj578k1
PxZZ3rVu7M+kLJkf04KmsK3Lnm5yMD8KlzGImCVvC4OsyUb+3+/quk65PlV/QlEal8irwIyb2+eb
qZmMizaWVu+j5ONRmhvxzhzFuuGyiABMQAgkVXjM4axuKe55jkC0OsKz+t/cJmRqmiUe7ZxRV1vV
cycr+16/L4v3WfNcggcr9btD2uT9+WppT6KEi/r8ShOyJCRQ+2KQSHWtpdvsZu6VvuwG+zrpTn6k
1n9A3cmuXNXZtXkeLNc7x/rf55dVSNxQNfbGdSy3aMPhGtmQvTHDuuewNSQ7ThLLMATizhyy5Z47
en+w8b9tW9s6UyDFwTg0/b7m7v6m5UnDeWG8qnIit87MUCG62jYK7/XgKXQNJUJip7opnLXbkIbd
N/MeW1QnNsLMcJ1hx0fIFgIp4fCl5Dex1VTbrakF6VA3O4HD6DIb06ESGH6nN+BSZpB35DBQMc/3
KVrG89AWFwcmx7lKaJ102lJo8ps8pMGy9LWlKoAdasw9Yj1LXpZ06k+KdVmdtv19pESaM4P7LvgS
Teraxus1uc0L5qtarrz96NDCe26s7/p2baw6m5qxNi7zoBd3VCb6RXSSBOdGI+kDEY77Zq8kAnk1
8659cM6+SRqLIztl/Bj535ScPG3MbwaknmsSqdvcsjyJYqINZu8fAXFhtxJDdijVk8fS54E2s2IW
8G8d2q4jZDy/HBCnDKwSPz23y7ex4F+Uamo3KqL6LCA1wRJWCu1d05+qwZGvLD6PiYXcYXTYXlXF
q+M444dXvPWlvlaDCRpj/aFqN8eFHMaUw/2rIEiV5CyLNKlo/GHq1DajEjPPFj3f9QV58aLwqh0p
yCFJAo58QdtO40zDm+URpsypYIkjE7V1Zz3ZGOk64KLYyY3xwVb9qzCWR7bQ89cTQw/kuX45g9ou
TWEGZLikQWIBXB5ruBYTIPZy5k9FKR2wZbWNT4hgt2nSgvRCi6Tj+r1ZcnUpJn3TeNp48gg48nN6
912deqvIjIy+FjGEhxrHaS1cOKl2a3qnC2pH0IZG47u0tL0qupe2y87uaF0Ivhh3M8FfohtaZKvR
d+lwgswlzWpWo/NaSkqcYW0d0ns5vQ4MlxDe1DqKJXtBGBJ9WPn4wWIewHar/6Sviuwq3xUtH7CK
mGFDrknwSpVjkCVICIGEEWK9kDDyK22K8YeFJNUbEhjbFp+amtH0xSYzKAGjaqO0gmQzlEZWX2VB
bcP6NrH/hxbqOl2rX9vC5H5kq20us19MfNhxdG81aQnBSDW5meOo3niFXRPQpl+xYrtBS+SR74Qj
Rm31Rh6TsakEMiPU8NwJJhwPVm7uFyNCiR6voz13wWdWpQhuyPMuuTMFOdc6Ih43cJOu3GSkwJll
8wWdSjLkRLVL3P2OBfm1g+1BtYIUDc7Erpm9Dnl6+q5LriLMR0c9MzMmLQtTHCXP9fiLeR//LyuZ
7hKQW4o4gjt+sTdQWwRQCg3UZ8avES3u1olc5o2Ntf6S3g12FIBAmAuP5uTrLlvtJWSL1fX6T3A5
Y8AC7miirA202nF2LAe3XdkdEu1XGA8XBMvpSVqnPmY81Owm/ibf8cb6kPYxYBfzj7OEOSKyKmbn
7P8fxs5kOVYtzdKvUhZzLIFNW5YZAxy8leTqdaQJJuno0PcbNvD09XEiK80ya1KDsLi68iu53PHN
36z1rX6kYJeuECGZIe5u6qscoVpL4z5RdqFQups0+bLMtRMNrBqCpZXNLrcy7JgxHusY1B4L8NfW
LIeT6dtPbtm+oBV9ICeIJjAdw9EDeuS3R2v7FQ5db7MgGS4J2uD9HnIkfe+D6ahLzhqHpp0H9ZN5
yOLArZAoMiykc91lrvE2KD60NVacBclg6Aq6RyM2X4h1Gg6a53pUbu+UO8ahvXOzzjoMDtVWnu7R
SSB+0VoZkYUpQyLOjnWl+p2xchOsS3T9ZPuxNuFsTrJkVxXkz0vyU0NUps+KAWHISTEFfxJjNIlc
7ktSK9qDrbKvLu5ObL3OS6sdx37A+xh3d+2A1cHVOeawJSJyHm5QHe+JVzYP89JdcwyTgW7Z6U2Z
y7NofESCmWShhoAYtcRWAyQPuWlZBzQ/hjO0B8vInGCoZH5yBZf9lFuHRvQsrPBiI6uWbbxcOtRd
gUHEM+oStY+tGTu5FLdFJpC7evqL1f+SVQe6rLBZg0zdHYIzNoozi8h8TULdTa6CjTkJneJcc2FM
YlqwSZDjnbuTyyIMCWuPNatGarLv+52+Pd268X2OIJT1Ks4IYmhvE+Hv5zUzdmNX/CqmAe+dhQ4u
66ZTwlU4omYm2qKE/r9Wj/2ifbSWc6sXi3PrDaj/GpZPgbLVM34HeUinLzqQ4ThUaxOkZZ09lOw6
YYIzBOWO01lAGoe42/vGdCGP51RTLCKE4IkL09LRRXCS0pexYmHRZ/3ua7bH/oQHeME2spoOL69Z
dMepbe801Ko7dO5JiPj307CWyFiLR9NtXhLSE8+d59z0Q3/Lnu/WYrN1Mmbj3emJXJ+opWXNcmCp
6puB0z6PE2g77FEniRy3lA70h2S29xOK5dDPVRKS70LS3mfvPyZd7IX0A4QsVY62X3ztObZbNIf+
kZyvgs9iMpzKDO54pWC2UkrH7spsQ4xvk0Lb6bIkbkVZXywHzWupsl3HLUpbC7btkkR5KFvlMlyp
Yw/SbJBtbHb2peMpIMcKVAM2xfF6JggrbQ1STF0OmAPk8NNZG4y9P9f+TCrzwg4LrkNL9+eu/nO6
uE9kMQ/gS4rThJ1Pq9andPRssk/705jkYcvJuzpB1q/37ozfaX3U1tXEn+Tfro7zJzdjNEsmphip
2f2uRyfsHphOoMHIF5bfaWnBYdInyqQuOTaF34RGzYgMCe3F/llWJpet2zEWM+yj0J1H8vx+lOs2
Z8Rc9xikqmiMSSjkwZl2yX2VPvHGF+sINEWO77MlEJYBXUn8OrBF/mL0M9toTkIE/W0UC5ZKuf28
zID+fHcKQfIwDOAzknvcnmcrzUJJaqanbnAsHVBXr2gCqQ196T8n1fRbsYYJPPlbG8Ry1og5Scwi
OzYOqKZ8JRgJen5Zvmf+cDZzZmjm+GqixAzmJX8ZBhTSY2u9FnC1d8kfz0yjBe4Mdc1Nyvxwqqfb
wpRH4fdeOJr4RqqCmUdHZwDP8kvr+71U7XUs1y2T67gOeljM3i+E2nMwU12zSN8NcFIZONXWbUlF
3KS+CWaEebKO4eTY+pxzddFJAsiPfh9n1/6cdNr7REe7Mxp3DLKV3JF2/Ci01GUF1mp3dlr2J9XG
b92ckDA/9WVUmj0to0hYl8waZU6fovEaj5kQ4lL/K+5XrmGey5ZEdq3GFeOLIJ61m1Vvmt20DuWe
UF/yNHPfPUidZPfFTW70atMIL/OunfUr2RJWx23rZRmNPyJm4uAWj7btf2Q2xLehrO5KAjI5psgu
0N0z2/LmVEm9v/g5YIRckwcrU/5hAft1x9VOpJtgUIx2flKMhUnUYtO6xGSIrOhDGy+1XidudH6h
Hny/xMRFBkjdnOfaIHG2MR/6Pvk1eTPhB32bhUix8fjquRNlI2DHxFDHdu6/RmsjGJugKgAEBISA
f609unxPkiSc078ZePuWon+iHRX7JHNJV8OGonXGEqVspSVDyagd/Xt9C1DTCppxj3lqMdjBuGBU
5hW49R2WgbXJFb02jKWL+Ra9bxcAR54Os6X8PW8dThEtUCZoJcxvbWAl9aHXkWpXOW6SWoP9wLcs
JLI3PT8ng2FGQvmvyXEeXRINO0HqZhszcsgcRCtyvWjuFtDeqntEkG+TddY9Lmexrr884SGPt7Nz
DQGv95pH5RVnu7Ygcggmd7Y17u2Z/Kq4YFeNZpX7s2eduFAffUDg5DGQP5qWByKQnLNOAN9krcbe
o/PhRO0umk6bLvUumG0MQvKsl7ETkiyVM84p7jgfRo4yS9tNVYbkG1KAp9vHtuwPGWtBVm6BXq0V
ghTn20a9SmKFcdLr6RW8/t6f418dhWPtw0NrOEc848WJuRTF7O5QHGN7T/VoaZpfS+ndopOOKtsD
M5GY6TmxaLYSbze7+lG5+ZXkz2dpVzOeQvtNtNNx6Yy7VMi3jNaFe6p+XHK5L8tDpZWvhmFJdJGr
EZjYGFtErqoW685oE4uW0GuC3GvpEFBfMZjs96Q4/UxedV5ShrbavEQLFMyq/9P6ycnJpiISfX6d
ffmuV3qJrviLpTg2Bgq+CL0MnnsdRz/QiNzbNNx1eR1NoNR50KZaf8xjLcLExzgrIeOq9OMXXaT+
CZh5smuMORKLRUaoKaktB3+ne0Jtav2tDcrffT3+JBTnOg++d6jn9Dlx8Gk3mPvkWoaW+V32HQvA
BaoIL0cdIdQLuBnN+HPLUp8iFSfqmJ/redEvtahH3tIJyRDFio8bd/C0X4uLXQ254EHGVhYZszvt
ZqyQ0Fjqt9q0XoYkhn3OUCj1cO9YxvPqQk12e6JB+gLeSvWkxQnla1Wfkji5MfSV+dbM7tBq93xm
a2bVK+QuMnw5mdMIL0YnxzcaoDdPmXOYtNbJcY2H2RD3srC9zUV08DVcGU39jPDGw0PVXPSpYdWx
HJKyY0K60Py5tfe4rP4Bpe0xS0ka6nntEk/ee6V2o7npNYOw6yTxG90ETnG56fRBNzotB1aBczoz
OzZBZXszirSJkFn1uwa3plo2n4E3oHBM7oyOyD3R9m1EH7zzZwP9gsP4Sbb7kknSUcabT0hwDhGF
HHhmnj5nCQSRdby6Je7VIZbyZDDIjAZ46SFKJ/9s6hU0prq6uumPYWsiygx9OJr2PJ/I53ZCABjn
jtngU+x7r+ijz+bSqVvgR9YmkFKI5YxLPkHmSdqYUYVYdt6snyoOfWYTOH5+u8ryAjqK77qTJ7MR
N8RYt2uZBlWvS6QoR0aj6JsLhq2GwqBL9PkuG+riwrXOYPpF8lvO85rc6gY4E49qtlp+CUZ8kGq4
UZhwtfhl0wcfuM2e5l9rrXzi9vLLbJdH+pdIACAD63KfcHHJWjz4GF0oOSoaJPZrhmEi3hD6dxnb
t3AE73T7tvSOGZlZ5L5UYPBTbkXDH2NYAKgUb9x6OYdkcZOhABhGbZ9OFuR38AaG7EJ+4nubfOKw
f26z9pmEyGfNNGEZeTlyp5G4IYpr7ummwTZUp/Gd/ZOfwZ9HstXGMyYrr5ZB/VKlqX8wPY9jRJCS
relBQTOLlsPg2DKePV+wFpEANHGHUQz2AdYDpA92PtMJfZTZZptpgNG6nSLfMqZcXjRsKyInISQx
F35xIffmIFqqBnXQ9GnAieQNaHfparm4KOjT9sdjHrjTGu9gop3ivCcZo3Q7jrGBdWuNAc4wHetO
b16TMn+Xuvfdoi5EfLtE5orEHq3MfV0oD0eDTDhI9ftqifwunKU9hnHs5VhiwJ7Z/nqCgr8yDsHs
vSzf7bRpi+T6ayxxQmX2OWFpcIGT0E75hGjEVME4f5gTOrR2NLOo69mmEjgeSpGnoW+CMqVixXAe
LL7p3LBfqnYdU7CgchIRSr3Y5WLiTJPkps46erCqn/GLlY9G37tH2OABetg06kTxhk77mZ9cB5vF
DrXJyoy8knu8zU/d6L+lHQ42e9QnegLshYVuJftC/WQuax9EI/RPFKBSWVHeYO37q9vAKt64BdwB
HFcTOM6QKfSy9RpFmb61a2/v8txKdoV4ofIyAz91H+y0Sne+zaB/QIBLaNFyRGeKaskEruRSIalF
7LHWG+Fcxq9eSeuGnahykwfEjL9Iz2T+5zK3cTmmUtNygiL+wIN2s+CODyY3W3DD67ckfr+4dh6p
1D1uCaTooq1z4vdTaLKB79062xU6Uq91m1ytKGj7nnGJJhx69empzlhvQlbqguNeiRZPm+r2IsMD
n66kVC0sqUvHPmmYcvZ5F+PMyWQfpb030Um1H7oyp6hS1aMViyhtzPnBX807iwIUaGRSsDLE/MVH
SXuP3cHdZ4P5ajJ9i1wk67FG9UpXTYyxcHscUU44cHu3pnUJZapdfH1m08qCechmeUhqmyoRJSty
NLUrG0gnbZNFTmyeLWkAf0HDjvMJ+7Zo1idzmJ4pdjhrSGVnrsMIaHZ2mlXSJ/f9QHIwPu3cIepH
5n+6FYGJv7THNm4/DFO6YVkg2zO97k1v8kvBS7LTx+TUSvfCautaj/i3PIZXJfyyv6fDODvMWd0G
Zbj/WA3l6/zeyD9uWTqIo+tXqCo9LzLBXo5TtQiTeJYxr0uCUIT1pDHvHGgWvmKq6W++3kFN2CTu
gRbAxPC7j9JuD6ggbixykaRR+Gct5d6uqpo2itATbmh7jSpwP9SY97LsbWTzFW4NgtNgtkECc9do
W3ZJ/JY0IoJIBNnXa4E8rOJN18olWDvkDNbjiE89GNHv7Fh433p9ymzJ3nuVUkCzex3J9xDAAznF
88KcyxA8q6xifKluM3RWt4VFa9sbuJa8LdHetB86q88jvTkarfhK/PzaEsV9N5jrJVkxOMl+RfHi
YySSnC6FNrMMTrMHLjPyZ4A1cVosBTAOxRTiIa0qMvxQkN1yNtZoZ8GLTXT71XpnodN7Wr3522Ma
+GnERC472R3kRMgxY2rulZ/QhSn/iLDwdiqmOtQXvXroFL5rPwEnwV39HA9Chf0w1PvOX9eTOabZ
Rc1cWPpoPdco0kPBJXiTZvR5K54YjPQ7fBmsQbXmGSUXFUSlvaYdKYeauYxhCjrhRtha1NP/vIHE
ORSaHUeyiMzJM/eeZ3/njWVf049OYKgcMuogd7JC4XJPzuucD2CK8tjznf1axz+j7Wt3gqAIam5j
eNQ1AoKg0t2YdWa8WFj4Q5rED6PNxb63cwq6PnntS3NXx85AnLuq7goGNyHLl/KmaCGllfiUQk3H
nwWBOtC3ll4lZn+zZt79WpdqJ5rKPTl6TrnIlCBGqxMKwzFf0345I0DKvrTW6HZlgc5Guv2dXXbR
in1fIAkJGqO2AwPxeN2o5yRrXzBiVCc2a+dGX6uTJiqIYEs0i+ml9FqDshnNQN28g2mABu9mtLyq
/tOg7y5T6zFeiocZfFcswlgDq5DzKkn6JGpa4F+wc/f+4Pyxe2YUc1FFSCipjrXXGa/uHdqPy5r4
R6nK+cjbu0ty+yk2k2Zn6RvUxPowexTefBoAlNTTDpFVctRIKDrYbnuIVXdduupjzqRB5BJDeTcb
Md9ln27WZsfEhWMxM1GN5my9x4Ja0SXn27k+wAHReM/HrI53tskwWEmYQ1l6MRSIgQzDpTMUJtJO
TydHm08c7ypiqTolghNwrR4T/5qUGfb3BEb7+KR8/nBPtrcyR0M1P2aNc5soY8/Hnk5JuU95CjNQ
bpqgMiYWSs/jvdBGwkCYE65l41M5nRa9zQ/jCi1L1PVBT+f7qRhDg4pKtYvDxgITeI+xt52ffdBc
m4CDZMPceUUOxkeSqS4it/rgapho42XJQuHMfPxb/WJ8O6w2dm5PLBvqJXpRkm0iPRZ7fca7kli8
1mwy7nEXhK5CCWgYPLKN/2h92p4IbL0fYOKMPl1y3mgIdWGE6pA2zXwOtVV8OMr/RrKusbdzHtu4
/lN09lmVttpZfcvHfMEDbDXLs2eLaS8qPE81VBrU/SxF4nPvZvFLPcyHyV8wXUhyKaz1alODXHLF
+IzbOTq82dyVU3YyF2PYwf4yAsPtuGNJdUPQ8rZ66M/oq+/qrDb3QzO+ZwYszcmz9AhzC3tOq9eD
dhMitjNsEBz1IZlyR4TZvWtdHT7af32V27SH0PT7BX1J4IzAR1piJvZAz26UYSw3VBQVlKVLpyjt
NRnmmvMAmP734E0f3EMzwNRJyjyDk0cYVGF5ylC6aTQE3ZREgyunEx7g2wY6H04U1tncNHd6gtMM
CjeoFK1hvFeD9Ml9ljFUVoHX8Ar6MwIih9kaWuFd2mFSRnAJmF23K4bg5XgtircKAertGBvnNSZy
EAVbEtW5jga6iyqv0T5Me7nMzjcB0QaoZ7zYK8jYqJpYdvs9jZ9q18hXMTvG4ehv+lOn1j71GPyJ
a2jmDhi6v0u9q9kpwp7aWQWVZv5JVfrN+GI82nr1LdwOOUAJ6whN7jbw6Li05H03QASRhDnuXB+R
IuNQbmMYyXvsj2GdCcp3haV8ZnMbugi255q0Ir/hc4a/6ChiURzBzaZhMtnfLF8kmkF3b/nG0fVH
pjhmPO29iOoO8/nCC81NdA2tvHrTtHkKraZZ9guaIshIhcbRZDv+LqsqTkQXG/1oPxqWSo54o6dD
1Z6tITmCXQI94VYHxohvvlni+HBdXAkAo8qlvXOUwfFo23vbST9Y/kDDS2+RdDHpfkO/x99d02vl
k3xr6+SjsbVPbC8CFC2aIluHpQLNCmBYf691cGuk1qsI8tAIWCpruuTQmVWxG2WBnNHow87VHjiP
b3JcxejGPqo1BrufjrBcx4PsRz4ZWtyexUYjyMV9VU3+rlVWfucexjl/dNmb8Ik314PiFXBAoA4G
QwG5qhtN4/JtYLGai27dWjJ/rmrm4EXXvwrGqaeuLp+UU58Q+rE8f2P0bpwRjwE8GHsznLEycSBk
uOetBTWYCUnHsPDfB/O6vGdxnlxrXKW5ISrao4wdFUZ46cgDaThsOIHgBECVGGJss/LZf4ixju6S
zh52kbQaPWq9Fg7qdKoqOBZZU3wsxUaCWr2TFvtpqErCqysGFEZbL6zphsghz2kcTB3/Zkt/OvM8
N38G9lKI7/ZRoiaRgEld46RZHZYjDVN7P/UoBRjIWAO1OPHuNVwDmEFVfq2coog0z3MAcD+vg3YW
OMECASlwhwVhiEiFOViM6o4upw+VkL8XrDt7pAr3vYW4blLl88Jc9uRN6JR6WYig7tk6Vi1JTwT7
dkrND4pp2zB05kmmOf1b5nL0SEC2lXb2dfe5NZD8cC9az8ie3laQX1nllLsYeQ5WDFCPjuTMy+jP
6WsFpxXOS2/w+duqH6Mt3wafMrRArRZSQb2tlv2Ya425r4yagzH3s6PRDQ9TPvsA6JYFHBF1qox/
OLLFCZ09BUHPj87p6QiTVSgB3VCP4QAYrcVYfBhvKFLKK6pZpORmFwIswLbN8HSxuQh7qzv4hoHH
ITv7CxPpoqgfkwVeFYy9N+SsMZ/K+HWM+xvBhU6xQfY7Bjpubwg9LGMMMUubRLXYCL3HsygGDVSM
MndIhPJDvzY//pg9uYJZb1z6DF2m5KZp0rBwtf62Zl/iaPWHsWDe6/J4h2vNvAHCQfGAmqxpJ/LA
84RGBirWfgKlGBjKPotVd3YT/s2wnKQPcSJ/YkhqH6nmCrrQvZWVabjOWcs5OFFbmXYgOFqZODNK
cZQ8M0j68GXTnbIeo2qxeB4N1hmnKKR9Dye+bZU7Zx7vnZYx4eBlt+1EoVRlzLSamdAaz7/PCyVO
RUcP02KDtkYXpomzoS4A85h5964L786al3FvolcwyuU46SSUuOlDpl7zdfzVuJhyY8n13w4IDQYD
684WZzvdNiPywcag9OeSvdjsoJq0foznTA/XYTwxw/Zjuk0pyaM31Hg1IToRWL8IC4rUMjmgbhyY
80Mudqu+QEDusfBatLQDjWfoI46kbglKjZ8BgRCzlkewU2LcuMn0lMdefGIyblIVDz10MPWQamRK
zZO3Q7kXZG38kJTtofcxFs4NQT1i1mEfcL73PTxxF/7CspRFCJ6JsWPa35HsHJVCbJAEyszC+6hc
mzxN0s0Wrs7M6Yk8z1JUTC57zbq7TCUTjRRpa1Pat7AHt7EFwvC0u+W4RMcFKL1zjiiAH7y8jq+z
Q5BuO8rnhhZbN+cbNH72cUgSQqqJPlizKUQdxqG+ot4ZHKpwl82EZYk/beIyqdWs7+7q+xqmiHjf
6cCUpOCzp7GKI9hoPBBOC5GrrVg3ZCCu0+nSDFIEszF/MfFRZONwiLhDejMX5noqEg4fDBPltkJ8
GbX4A1nXITXwOXuOFu9nfPrkgbz4TnpRufXqi9k5Oq1zTk2tD4eN2FTXOu08qzKT7IH94Mfl3nFc
XCPIVOnhoi6W53U0HRQC3C8BTIEG821QfMX8uCtrWhWaIFb1653v2dotFhoCwGvWh95W5ePLJnAo
0w9ZIc4pC+lT3w33RIfda7yaYe7AW+lFHmr+VhryZ8yy3XG0PfezIqQp+9aZLtN+D1hoxuJ70gi7
962O98hqj7VItMDyhw8Wzwp5L61LaaLNYtKlvAE2HjYZzWWsOa8iv06KqAWrtqOhm/S9khFbbgSH
qxyp3d0Asi4FmV0/5zM39rHN/NDhgs4rBvoVYW4+25qaGjmSU/7kNDGddEV17b6u0G5G7CCnLpl/
ViUlbz632ZfCxYXmwpNPGp+IadqSYMXgRFGHWocOtD6uzEDco2PXfwTRc6wfKxhAjkJ8VkWa7X9T
GDxMnQYKKOX8Q4vyw9iLgVVSmw92sTIX8xxx03AP4AYeB0WFFL4iaKMn4sRykFqbFAKB4/aPfUY4
FDu39eLE5W/S5S7YFJB7Q0Z9I3X+G+/QdJKmIw6iXQKvtl8rr3R2EA9OLrhgN9Pu8ro9LSbjyoL0
+gX5naqk88Wy6Y+ViHuyfBpwBNWr4TRVqDfeeF+2ajgYqLYD2+SuDger4mPFLkeyAucyvbpIcBnt
OUR+OCrINfqqBIBb6PGEV9e5LRQNiavb6P7RZWW90R5y0sQXBO6gTd8yzTg7qXxPFxSvTNrLyGsc
jSIrZoDJsWkme12JgQ93gXENRelWW0+miRKxvl9g5aBQyB4LmwBMQnB3gwIfwqq0NnKmmTGdQSvV
s8AiNSynUuR/EOXtXKVdTJPPspd+Lz3BshyuhjV/pYd4GpmFec4PgqvsqDfab5v0kkhIbKgYeIZk
fHOK9INIdxoU/BoBaUdEFlV4INRlretHvxp+I3tmCoYXA0lmXTHuNFmj6ysWfotYAJZ/XNJB7Rqw
CDvnpPGm5Dj919hDwFh/2LX+oc+vU93mu7SmqzYnfSOArcek6y6pQ088bpMzMjkKlEeVmlle6tMp
JUdn0j1cOCxbAUJwPkJdTHLM1fNExUybG6yEkTd/hChuCoB/WGOLnA115BBK6/oTlA/GFc6Wfmzo
eDIo8MjwQhIkCDztBqjeMQuLDBJGlXX0q1Av04pfVmAHXytgrXXbPTl6Q124xoAUtDjCtH6lcJj2
Rn4Hf+fsD2TrdA41hVMtFAMDbxYGCQhtKD+GqjglCh+sJvSoX4zHEl0mr9VS7vuBgVTOMj6rGa7T
ihIhluY4IgAVZTYeyqne5h1E4CC4vFQ1ixIPFwv1rxWMtUv7PHeHbMkcuHEQUdMieYYJxw60t2To
eyR/joPGYroA4gcQSmU2maQdEg7boAgYwdDZTlsiGEHmwdgenchqvbeme65ilZO6ZnJ3bbFAxQ7q
LDwmmwP1ET0tHhcG/FZtvaLn8+CL3KOvR5mcNkQgFP7J3o5Xx9G5Z6Y2aNNGPqDc9FFVVZz9Fos8
uGkqRSUkenTHWc7YmRn/XbyuBw4qOJFdae90IBokFq97ov/QWqCTBjn7TXVrhZ629nBsPrLR/Mnh
e4TaYL7n1LVYwtHErgmgo7gJWmOZbhK1p3nDHbvyQifmtCW6eE6Up+p+zPz3rDmvojyLYUFIu4Ed
mU4ycUU9UXNe82m4yVQFyadhTp8xuiinEbRt59gHSws7LlPPGGgtS3k2kBsjwi8PbskhP+K4DDIc
d4GHMc2mYmcv4KJ7SMfXSjgsxbaXbswTnNSivoKkS67aLH6Ppby06EgPbi7KY+V+zDr7U0vZ4mS3
zZ0LmfLEb9pyvt+XaWyfEHD7hUwPXSYg7cFEJZRW3sJhpSAsiiwahP6Wj56LCnf4Tnv2CZwzaObs
4TWfaR6qyva57fLBiuvrqvnMm9vqISHcMCuXnaLgPBMhjl3LWlzWoyhMlYvfwey+NJQxKB1wHWeQ
H7Lsq2oEyFk/HsJFw0jIm1zDnoQLRRgN4koZqZp0Rr1yfxXcqhFWKpRxy0G3tOIxxx20oIw+GA7U
n6lodgNn9J5R/3smW4+JhntXwBLsbcWdGKKLoAWQrj2fOj03gAijkohH/slAhrC6acsbTt5wDNHV
sR9X6EenMeVjZVbpfjVdhuWpfVdxRzosA/c8i/aiLErccuVVtE13ycvkYVgANJopqYZtRfUz1r/d
pTsMFFbpaLJ9jWfrghT9Gtetu5t7dsCMCjAR2YMfaC7717Yf1X3GIkKnvjRUmz6QGjuR7QmWtB+0
qMMuwbvJIdONd7qRweSf8YFd5qHy9r4OaBK4DKoXJ21OddqegbS7UWOV7c5qDe2UCONn1jX1nJrA
1UhtErAhzoxo2r2mONOWnZGp+1LMpEbVCVkFqDDiXgu0CihYr1B0aNuTThU+s0KvDiiO8tDxnBxr
B3w4hwHE6kLe56Sc2K2ygNrmsio9T2y4o1mbAwJGphAAnX+X5vrJNtDNpnZ9z/jmBwW+tVsaTmu2
9OO+EEj6jFi7jxNMWPGyXvpaFOet/2aiPj0bVAA3uhCwLTSkVcVStJFjUvBqxVdHQsdI4k/iP+ss
YcKcZFPP26IH7PG3nSFX3lL41ukzheQQUCv/gtVlOIjb5k9WVAD7m1/sfYjZqdaFlRMGQe9fAR0W
s3MNSEXmuu+ClIQtl2Dl3eNlv3f05U2SzMJJ/gi8JKhGkne3UJYtNCT3ST/sDP42LXRQJGxfbzll
f8PJtgds/9Od+d5PmH1tT0v0EMAaeZeYJIsiO6mGx7KZzwmZShvavxObGK/6sttbsyheXd383PJi
tsCLdUp5PxULM/N3a+18c/7cIPfbl2mjrkYc/2Xp04R/bcEuSEECM5bXv9maM4mgzZhfvQwUJKkw
riJHJZk/gFNvyU21sfyZS+MNBZaVDLcVgaPG1L1znf19MvP8ZJUJ/irtMPrAlrnEtm9t6c+Fnn9t
gQjCSmlk7D3CltDy/e/VdnkhgMlXw49X6TB0NoPxvwLFHGDDZVHfbs98TPRP1VrHQWXHLQelJgnG
atUHRw4kTuUAxuI3Mfs9FOZy3LID4Ic9afPT9sDtiZTEC2wPAyoX6K58TE1xLRFPalP8vr2QW3bI
kLU/05TfWWhZTbIQtvyDyUSZw1QeCByUaodtgHjQiFP6vwFpUyxvDZ/EEzJonIyXmZ+15TDIxTw0
1vB30JiYf//1SMTC9q3tzVJTHPKBYU0kv4dhvz3LLT1nAlUF7w9S0xhuF9eWrOGVzZeXPaQK1wIh
NT10oKBGFVZO+XGLQNzCLLccjd7wz+7YRqtBBvAW6IijNyix4uDG3nKQthjSuGTll6hgS4PYohy2
62ULh8IRhMBHPG2PM4k32S7HRtpPIuHmvUV6SEJJ0qq5tChMtgfEEIcpcou1fM2IQUk7AZpt+TQR
1mCJf9yC8Ea4bU/bP0BI+vsDGQIyzfy1fbllD27X/5Zlmkax1PZaDleEwJWB8PMtvrRxTorR5EIO
S+wZn1ZmXcrFiJqWyK8th4EXhfo80DL1BAoq1MH2xwQ94Jr9bjvGTjhLncH9TrfIOMuz3z0SIXq/
fWO13ZlQstP0Cg7tE+v8lyPU754EkZjrarXI/WNgaPD/nWd8mcSblcX4uyQPQrS8oGvFJtIo79w6
/q4mSEwLYnpSQAhhfnDQiJvS/Jq2eLdy1UlzsG46cn63P0yPkSmQ6ozn6G+473KMJ5zdnv3lERdB
3/u1xchOjsZE2z85dknL0txvYZnbY7b8lr9nmIQgOc0ay1mezD/+17/989//7Xv+38lPg+EI7m09
/PPf+fq7aRdyAlP5P7785zF6jP7+F//1iP/++H/ePu2f/+cDtt/wX4/nJ/7nbww/5ed/+yKqZSaX
h/GnXx5/iLSRf382z2175P/vN//Xz9+f8ry0P//xj+9mrHEIPf4kWVP/4z+/dfr9H/+gc/n7x//r
b99+/n9+8+6z4r97Uplcf/rys/79//xXP5+D/I9/GPr/oe5MmmNl0iz9V9JyXXzmgIPDojYRxKjQ
PGuDSVcS8wzO8Ov74StLq8o260UvetGbtMzU1dVVBAH+vuec5/zFeh2PtO1ByPOVdP/5j/Fn/Yrz
l+8o6fgYQFzhsErgK1RN9PF//lOqvzAMUl3hmXyTJS3rn/9Ah/n7S85fHr5BH1XVcmxfuPY///Xb
/9s789/v1D9o67qrENU7fh1pin/+o/6vt3D9/ZQwXdsVgn8GOTCoXu769T+fD+CP+PPmf9jgRhoz
ATGzMMw54HBXyTsmgMN/y4fhZjG+UMwBPpC2PeeethF1YpcJCzCFFoQ7uRFUyw1gILBtZUuz0oTB
yHfHa2U9pD0PVYczYQvdboepPmU36H176fTCIx4naPLItiw8TtWfeIH1U+oVIN5bb53G59LWw2FM
K3hUE/NNV6sKvBQEW7G2UoD4Y0nTuj4l2Q7+1gJdBXj4NY7Cvel4nJtzqQ5mWx6Mlt5SNrYOyS8S
bJx1pr1l0NSgXdympXFXg5E6LuYK4m246btJD+CgOAx5ct0wxuy1kSFHzOGwZWnWBCPhFtz9xXOp
O32G/U8tzYwtulaIio2egjiO2g1DcUafetoP+yUqvizXvx2jcDpE7lQGNA0TOrV+QPeiIQ2Ds5vl
0+CiwdpM5W4tRGBN7Nzwpf1oqf9AterPiXw3gGO5vQlsRQluEd4Z52zyOJokC2sImoBGgYb1+Plj
qqvOaDNfQ1ObR0+Pb5NrsDMM55MXVcbG79rbHqbpfsktZkCOXM3QvUwsTePIxtzBi941c3TGpBXM
602wr5OziEGfVlZ4M2UpBWUSrZcgwmlyCGpjRbOjQV0c9ZlYmsT1kjxGjRWSCfSvhbL7wEvYkrC1
CkZ8lIAjph7zDa5j3xufh9aDrVmHzUaMuN4WgklU8HToTS4uWsIFlbPcZpY+Di45mKIgNerDC8SS
KlscXZkpH1iVEUaOw6siJUhT4CJEU4YIHwd5VNp7VMZ8I+0YPEiTEHzEwW4m5g0b3KcWIvAO2RpE
H0p+9NY4Dq5nuztpcu8Qelq9gcb26HXTh1cQyGUDqaBUZ2cjr2jqnbE/hoXo7gxNO1tuXgnLWD1r
CdCCSU6HRrGbJyF5VU8l8lU439giPjaSbqh6tON9Rmx+U7UeciCxQuwgr/WgTKJaDr0UJj4Ex5sb
hn3rEZtKedPUglI3lyUA9RMV9GsAqlJvJLJogmEK/8NIrLBk09m0+jVhPUm+yceDIaObznkDePSI
vGFf9ZX/DC99unci9adYjE0/xMNhBpEYIzJwDmFjb9llS4i1zPY2DQaQie177BofjQHc1MGM2IkX
SxfhhazbozHrPRFiSsMXsGg5Jv2xpAOP+C1TNFLx1n2j8aRDv/TpElXeEjgDqwJP99ShnKaFgEkM
DDIpuoRGCdhR/VCV15aSR7PI9grM385TTrXjeXVg8pnvi5ITcyyxXjoWwcL2AYIoFHFyD8Xkm1vX
Iagq6JQoodnAFFng/Njpwaibd72wpc86fZR9fa9olJqKvtxFzWRfgEDUe9o0SD7J2Nu1yOSIzBfT
kOUdV1rP7wxYsSsrHJrQRGfaEJaJuAQkafhlQegOFijvg20T6muJkwUmrYG1hSE8jKurrmOrtxgk
roj2xhsKsMhmCI+bYoTrrqHFeuchL0D+/bIhg/la9swM7nMKcaBwjNUytdw4Ycr2vK9OQP0KXrOd
g7kkcdixi+mzHnike/iflTWGO4dbVoR76NhTrt7KEpAqaUYP99dmSex6j3T0Spz+K+ZbTnEI5Qby
kqEbPvZ4q12HSIFg6Rub/UdFSjPg1mNv5y5ntNDcYL3QYX7fxnP74GDsS8qMjGoyUdTBkVIM1kuT
nWm4hqvkYZ+H5hTu/Hnq9u4044hCf5zcFCsJCXWYDtwbRt42s7fSoxrsb2Wy8HHzJig82jlCxj+u
sBhcws6qKieYZS4CNVWvckAOydS4tRTlfA3ZtAIHpOKXaX0Qcoln3mHtKvdxNWMqyFnE+AtmnEnd
oZbEh9j/IQvbHibTIWmglk/URI0jvT2DRNE7A7/HptXTaxke4xmCVlOHgLgT71yCHbrlmHWnCLvh
lCDiz9787I7EMJWVJHsF0G9HvG4TG70+ODweQ/rhHP4P3D5kbzqJ5QGWy0a5C7ClhE37tGwrowly
m72c6tMQfsFVXwqAZiUeApoeKeAT2gpCRWg5Zk+8KZOclhfF3g2103YYn52cpIxRtM5BdDi3CzXs
SLWyo1YT82Lj+u9u8wcr7nmONHyp0ngIy/GjNeDr1PaQEKxi4MmAUWBc8y7O4kOnVE7gpd1ZLhjR
w/kAydXcYqPvg6k2W0x+/ZvHRoTbIqU0Ic/fLjcetDlSw4hkzsPlqHHUhHYYH1gNBciwTLOmfCo8
fKFzlFwrg/oaOftyn+q1xt6oiGVjnZo7U23Cyn5BW+AjNLNhIO+S7lxsXUFne6e0QpbECYdRkcGy
56oqsCb2FS7ezuTTXM0gXzJCpGnNjo3YwpvdLgcFjz9Tr9ilCFGnlAu0dQuAArVwprXHmdZfrEMq
ljPFmgYYVa4653NpR/qJyoXFhfiBFAw1xIXz7tFOlYH0DM0aShPNACKJgpDYE0uf8SWuIMLPFsxO
z2p/HBrPj2DlNmHi/KZtf+8oREn+t1+XZbB+oXIIL5lSrbkvu6Dgh9Yan4cUTQJDHfBHv/DmHttq
MYAm2uEN+6crkVNYb9pE76KpJDWQtljvHH9jEvysMYA9zbJfSJkZzV7hu6ZGs9sO07mvCwAknMg8
Uxa7bIxcpm24H7g79txrQAWZzgm2qD6MyfI4R9O75uVqOpIfs2w3PIkv/GTIo8R9gNM1QLRGwoBW
zJko60FZqs+Re0+AHL0foXjnxrnwRuAPJEY7TRFHPyZnsD/DzkirnOce2pKbjvGhyM27xbkWBoAg
4ItMPix4vNq69grvzp9j/Hj+ld153mGk8JafA+Q3NqW907M6DoQyNu76gCx6f5dwZ0qL8arxk0/T
WIhixfiz6YNwCvGVe+BZ2oXnMGtzTgjqk/6wCANZVqzP/5tkAvdhefPFtSbWibhqRTw3J3ss+DQn
W63svWXVHT64uA2KaDK3S0GktZyma9eoLo1xXDSFGmGNsZUQH38zAKuNkjzpvaKnWkCMdPhEtd5M
F34yrjsIgi4OcxK8o7xd+ulAMDeg96PezpbPzqCo2HpaeBlVnzy0uXjS2vgaQjniPGHjNRc5Fr0y
bzZSoyguts8Nz+XFb37TQXlErAxvD6AQhyVGDKnj/J4zHhlye4a0Q2nBHJPyyi6x6cUo0BVHcUba
GEMgqIvvmXjodp68V9hIWO5Klmv1+Miug2g2q8Qwyl8lcGVEKP0oy4MdH8z1U5rHxlno+eCGjKSZ
2f8xHfIuqjgjmb43nrfa8myWeTRrJZTskL/hAe7ic85Kes58sFguhv+ZTwP10iUksLCqD8o9V9W4
KzGMO8QAgtHlu/CBRwB8bIJY4AFaHpUy/HAlVWemRVyA0Wc3r1GcbKLXAxsOEmtPLnuU/H96wUjs
srn1JDtXPTlwraJua9e8o3O6qx3pHDiM0mBdVuzzQ+8TXl29NU1RXvlmae0qU8p9Dfh8UzMvXyAs
oRcVI9IyzuCFbFDgwMrYQSvqHpraeejqfLgqBl4hVyOKTeTbrm3EyF7k3r1x0zvFqWbkx00AwXas
gD05+ADMOYhyIIMTjTcArSCH2AtW/NT+Izgosh99Q+P+obbg4KwxcpFUnyzWmnML96gT+Xwlw/nS
xNTKN+5wSKGzkAKG7Tg1n97goixBVzhMw0yqjAxgtcrA4En6YVjOTUIje+GdlyKK7pqmsbCRVQBQ
xcff6FgWBTyX/vYMpjd1bj5qWKNSxaQcI5PJa6QWAMWD6iezO8GsAooyRNGRJ1qi5Pc6Lg5tddUg
sszleC8VdNFpGZhoWN4ehTlfE7EnVWHb3w3pmhvX5AwUWndmvyiW5okKmNRxAI0jRyLLhHrDJ1nF
uKM8Ig7bwrM2DbvejTfwy+bHGLTBJRK4iCObqrSRf/vIQtfLGzKyKPFtJY7kxamYqVrgDUQvKH9Y
nlsuo0gLimOFeEEtzoOQDQ1iIEE2huaN7RX+biEnT7b3rCMIFuA5jk0efrQOJW+dJljj6C9WKu7e
qFtmnFIz/sVLkNkWJ4Kcv0eHXPYS390w2jR2LXj5nJ2DQxzsZPqLR8v20itbZxdNDJFzjNdverK7
ePwdipUoiI4jxrpENQEMoO7QtuN54CR3nt+idK2RSgBr5mp6HcR4Bu5s5dz2WkqaJt9HcTNq5ma6
yCJF+MCM9h3FWIWrilNoA+qnUW2L+e7OGZCp8Zz2m6J02wtC10vFlUwAY+STZND7lOF1SR1NhTLZ
i0ZGzaUfyMRjZdoMTTuwPuAu3te3WFfi0xSCi7PcB0/EoMbGlS2JrxX+T1BNZC8hfNgMk3lMG7g3
Gds8p2jIw5+gDe8PwaS12ylfKNrmSqjzbyNCcfMcOkn6tj/NLRd6S5zKA4PDk/s5QlHaaJ6oGh0U
XgDdUiPYrS01XZvaSyTWZKcJUj6ypIy4TVKPx8Ozzf50LQVoVXqanR8T4HZK4xNSZmZghLPm6eBQ
yB3YBoguTkBkKPP0aoCdVzWO3HiJeGuL4alNurVuU3GmGtxfw+NWAqa62eVu/GYQCG7LSuxdCrRp
2sBWy1NauNcuuYJgwEAjNfppC6Akn9NjPQqbS/oqt/PuirqFj6x46PwfmOpx240ntxu44yVMGjUF
Zztcld9pR19I7tlUE7GE2gzS8Rj69WkQzwDaceXavwU3dngfeJVE9iup8D2k0EOMePVCcjTibkBA
uh3pixOsmvWyp4xnQ0/1Ppxxio6E1Hm5ac91TcKSXtMFWuXX0kqmXRWSeIsmWwXmgiygwBbV0cM4
HVKfkhiCh+dSG9+zNN9tw3sanAV+Qmsy+LPv2XQzxuck2tdF/4e4w6cPKL3lo5T2Jp/smlCJvKvM
NDl4FPY51l1V43+LDdJl7dU8sEp2DXidif/LJJ1g2opcNP0EyXEudnLVMnX/20M/J3am//YN70vc
H5tIuRRxJsVPJ9w/YwLno8xe8xXCpmf7RjFmlJHV7I12PZvysLYd/CdQ3X6xBf3pivSjGYcAAwaZ
C0rsq8QC5xGfOCdSjj6CK4JYeLAMOyNdGZo7gM01v2vm8jQYhvwW3NMRYtaAPwuldzbi/Eis+oLd
XucTQ2+ZPPseIgRGFNhRRU6G3I9306i/3Ygc7CLxF7jdh90RBsmt5jIhJAUzrUBtB2aMPaGxSw2a
yVz3wj6sYuXIV81nbTQfrfTuor68xmBWE1RTKa4ZZUGf6LZdyYcmdy1nn8k/eenV+8IeLlK4d39X
Fswl94TIt9o9PjOdwzKjO3mun2jmyPYZO3+3n+VlrucA8iOLFgim+IbQEMEtJfHw1O0ITp/bnKkI
I9NujCQMcPYvdHTyOKWcaRyJLFpkkBaveVryggZJUjD7os7vcld98Nj9yVtM61h9uu3oRLd1DwOs
imE/ATGB/ECuj/hGMnKSxTdEOeOFYxclzBW298jO90p3pymqgklsDTc0t6nIXwZsnhtjoMSaekZd
2OaFfdTBIOZt18o/VI62zrmvz0RM63PmGPkOKf1KOU1/JnlnoLIUO0BDH7Fs54NKwMmVNu8/UDBG
YCv8AqF/N8wHudTDY1uQxrEnWbBPoKOMTJ97BLQCnyHlpBSaIy2BVNlaYAXiKPpFbYbdnJ8Vvp24
GzyC+HKTe4wHsl1OMc98mjQT7kCalZIl2odmCu9Cc4ABqlk7UQv8C5OO5q8vyN3LmbUfjUuByEDh
ZeZcbqym8i8Rt6nS8G+LRV/8fHhXM5GnBKl5syjz4OIPa/rlTHDcUmV5naVXLtSSXZyF49YR9tsy
le1mnHIY4+0qt1Ng3hvqYyndh1jgGraGR6rWioC9DpGs14KCyKymp142xV4onCJV7z34YXOQtj/e
rbshYrPEwmhuPxBc0NcUbeTBKGgoNdDBYyyPnJepNqTw6lSTr99S8wcyc2oAR8G2qX1EQzuPnnKj
K7as4KNzOYrH2PPYWnJCD70kJBVcpQybrUOHKkyf3pC4Rl9jGDlVX+d7VuB6+87UX209VRE04boy
uwxqRNbBzrPdbZTDnFJzfGPmbnopGxBCZTrydBmqbWWnXJRedTX48XQbgandyF5Cp4nxvBWAKnYm
3jJmOhAh0N7FNgcasVmsoTz2AruWXheElhx37UjggmRxjiS062qMirVwQhgDBpxpUuxO2D3gU0Lm
Tq6spqdZd03MAd6GJQNLAlfVnWnrjhvnyJyZtoduzDjqRPWLFzZ/ith9XcyREozRwWbDjD5XxREp
geAay3srkXzY1+wxpq8WZGG2GlWahwELpVnShQjyBOdcF7+7LNSwXi0PCfnWDX0S1s675ayScKCT
+3g0P/AscSignWLDySGg+2D1i2pQI7H9ljX3TLjX5WJnT8oh4VNx3Bm1zeNS/U6TX2+tyHsbzPBx
7pQd5MaUbBYBiyD0oAmpHaReOloG8siDwGTTnWGVRZ1r3S5TcYmgDW8cXURXRefchCxF696sjn2q
frPZDETDDc31+pCZzHiF1L0P1/ApY2pyLNo34F0fsis/awgvWsOwFIZ+J5a7t/yCJh3Mb6D1iCMU
kYLn4f6gha72DI2dTsTjPkmeVb1wPhtuGNthQVbxmY1ngVEXu4mx9NQWL3QzYD7fETOccUXHxd4W
bLbHsc7x5o1sbLnzaNODRoz2mtMsGsFdwY6UP3RTrq8IVT9k1d+pVI4qowy516wtP3CLeDvrRzOy
8BDFb2avLgCVpo1fne3yqqk0F+zoXRkzoFsBplXnlEi3nnoUilgEDPRx07I9yiLfDXhvWX+l1hba
1PjFAm2Q+Y7exSDM0+aiJRpjaLTsAmi6OKhRvSS64a+AXRx53NLK5SOd2oTd0ngbNTW0bHN4cQWh
Vz3TkpfxkeZ5AKKgStkoCYO+QobF5VbXL9jIx8NoxS9dStg8UV32gLD93JXt1/QrYgWoN4+OInmu
faIhsOq4NkBeMCt71X7mhmiuFXAtbuC9IzQAN7+/8ofhte3t5GwwDBIkT/e03RqvcwJdfyL8JqNK
Ej+K463dyfG6JspYUdMVhM5YHBXFXLtMU0RMEsjZyGigZpoAgkySz6o0jqPMf5YOQAJXR3erYa8s
SfNRVHDZO3KWdWfuE02AVxTOoTFxBeQ3JtNnkDWdvg+LsdrlUWjQi9XjcOMloXkLL5w9uri/GSlq
dLSjzu2XFubS7DTX3RKeUNx/MsAjDGZcV6OPP7BoTTpQxs7e9dD0Tiq9CRV2O+z57rlsV7ogHXx5
DPTKGXJ5gj4FmvdTiUmCyk5YAX1OVTjuXbRtJ13bImBnmilFpl1DpC5rMnPbtpNgJOmOa94E1PEo
2dbU5qoh4f9gdwMpxqnOIaP4lnRctxeiIfeUs2NOzJUtbhnki9zmetD9I36Ja2hpc0A9y7RlX/4i
q/ZPVtN6PFSVDRieBUvjgbtqMs4plF/f1CH33MnNXmA5P9q6dE5OyorRHbkH0WSrUG3ua6lvVV0+
tXwcseLDvUJ1ICOEoHorRTnva8vkCNZbz1l+bDVui7lYzK1TUwnd8QwuY5u8f42PA8PGDhNIua10
AXUNPankwzRxSksoPO3w2yTrJ9hOCZoMJB58j9LnocDMk6sTHI61TNF+sqDH0iSzvNqqxr3/m9m0
4TnNDe3rmLc50GzNTH2N9Xe6Lv4M+A/kLQKAcA9Ku+z7yxvcgFNjXbB4PdRT8aNdXCF9hf4zhO9m
JVfaHdKnTfZKkM7azHb9RFcOZRwLHbWo2Bdic7BUopVW4+waVV677wwglsAk4v0MOI4Fg/JcPujG
+YP7lMN6uBcgA313Pik3O/ZxCLSylX/sYpfYrrPpd/bC4aCTxSdU0zcu6XmueGHxadrODQX3wy7R
1SeJjj5oK+/GBErlU5Tjklzoly9zjgM8jjdVacKWLcbffMESOrt301Liglj9bj63X7vMTjTimDej
YlxGnekyDEy5JtyaOS0GsPWX7IkT2AaUuhYcL3ejenlR4XnSNRjAQjussFG9p1rMZxL/77puKB7V
6RmqyXZeCeUD/9CDKNITAuJpBqt7Lb3uXfhtTt6LX3Gc/b3hxn7Qow0x2VMlPtJ4GEmykLKKuqP2
SZOPHZl2xask1jIyIAblFeAbaCZ9SEDGJotg66oOVAcHwjVUd3ZTl5SvI8knNI3B9usxjqpPz/QW
UrMNbPl4JzDR3jiz6PbwQRk/WcttMvhN2ByBHiAEXVWZvOa46m7S1DYO5BcTDkQYZbEhg05q5+l2
zu17CTmIjuV4ODX+cDe6+n2h/rpfKwjizsUwPnECsvlgdA4lKEgqa+NR3wOEqkaFC9qT1Ds4I0J9
RPZmAWREEUNM9Gj7d6C1FYyeLQzsUkgTcBexTzpshzOsk5KjAqct9gfHmmzsFggWl7f7QAIbroZJ
M3CEa9XyARviyXoW9DFxmBJ7YZRwSSbPCKjSOhaaBCwt8hZnxBjK3TwASuanc3NstvPaiMZhEPrX
QPlyDlM1HbnCsxr9k4InRbWf9TxMFcpBhrM8hKjnr16kZpqCxLOyC05e9IVs4nsRXZsRqHjlZbuC
uZophlopQTyTijJQOf7AXX+yjH3lFY/QkGhecJnxa7ACO9ymYZA44mtyympnl2ikyPbqyEVxtHOD
R54RXoeGRf8eNxJO2UdJHGy/mgvUEtc7kyKmTTc0Lzm8vDjpnxYIFOQG46/ktSl6VFab1NU8TV0Q
CWbuPPuSFuKQAk6En9J6d7r2tHCfCiluRvLt6jO2CPfbNH6zing8sP+ZD/m35fiv6AUZGtDyMXRe
tFO2C9SkPsQDGdIwpsfPrAIn0869BG1hD1MLrCM1uBomvLlR80FVBWaNnM4sOmy/5+IXo/yPm0/P
Jg91cHsgr8PPmvMFMDTyJY3LgDuke46b7SHX3QPJeC4DM01PaECws+tPZ6Hq3O6KH9fV52pw5o01
ULQVG9AHQsFvg4P1ObQ062v6T7ZJ88pahinXhiMgypfMUU9GpriFZKYLt2c6qXYFWUKlx1AtFTZ1
FZ0EMQIuKC/o86ggn9nznvH4Ck37C1fzOcuINchF7rJeBkYMNN3yUQpRHb0BhzblvpDYeN1Kut2F
AyKQqQXCG5TDcZLiuDiw4KuFGujKYLRk2dl7GStKTcOAWtwnJ5PD1l5UuqOlBHt1RH6CDkwZT+gi
DTnm0ugY2tJDNSOXN44idhih/WOUZmsVnjg2e0de9A8avRAOU7KFCeiITCLCjwSHmgKvgm0RKlP2
OS1qbN3zr+E3azqOHdPAyVdHguzMSAApGX6KyvqAX0N8Yd25+pRQlGzGCKuu+5evoQzvWRRdGxSw
H+a6Y1eH8F8DTM6sgQqigWxrjk1eRAh0friPGJI2XFXFIXTT77EAaFmo5E+k6MudTMDYqSSSCjPs
8vd/cO7KL52GMjw5QrJKWuNeEFGvYKj8WJSFbRaS8wxKctr1yUB4OzqZVmpfEt8KrMT8gVKT70Hf
kkAY+IOSyNDGGE2CGz2qrBjZo6OT4RNfkGuWzDqFWPyN8tIUJZJ5iO01I3Kuw6uocj7FYG9UEz7G
lSQZ006cTKIboJThNTUgo5O9pOAw6Z0a3huXSqLVK6/nl0EVwzb3RoyMMr3veMOZfu761FwegL/c
hEVS7mXeGPvc9h6krnjmWI21yWfuxraKvjzXGZic24j9a0OwshkzYgALyToQHmyGFXgEHV35I9+U
sQKoMijZFpDxjXYS7FhUIezoc9VHEi1XlpHB0uO5NjXdsKvdBXFeMYz59KiAO4ANNLf+EojWJqsY
cpx08vt+WVh2uvY3cBs2pkUEYnpM92jULNin64qqKbR9bnRNvm0TBdkKIiwoY8Yhd341eRRB0soi
8pRbK1n5xiZgvdZ3XjNV8DCR4jG34e1ZnLFOTcfiw9H71CnnIEdP2hYW0QXDbC3WJ9HxMy/T9LYl
tT7dV+yL4YS2NDSvoAX2SDlkgcrk7DI0xZ90BmhtNNeCHPhOm/FakL7caVAj1NtRfLuguQ4z6x2T
mDiYkls+5PlHSwS5g9i4r3Nx39jwsGpSNEVr6FOl2cVwjfKJFqM8Us79mSatsZXWQ0PAYuPIhFo3
QxM9oFNjG+bt0RWNfqWNErc7AQBfRCan4CmjobTeRXNzx3j621RxcvBhz5CIiVlRwQvg/hC/el0P
9aVcrgpaF3GThf3OwqylCIiX3NN4/150M4tgwGS3jYfpi8A0DiuVf+CBs49Uxj/3001BuPeeoGxy
GKQg9u2Vn0M/CwbL+XMBlX5Jw9ne1uRrkzqoG2M4JwByEMFZGG+Ndaw35+ao9PiBpJJRL0a+v6SA
1eKZKqwJxGqNZBqHkEdCQElpLa190ouXYfZ+praXZ9OmBG0MVOqv1no8WQX0lq0s5Mlp0/i6q5Z3
WTisAyhHPOvRoJO+TAji6ie5bpCT8gKYApdFOyNP9dxB1h4ql58edRU3uha1LGTNoNhPU0tdmXHy
wZDGgtf5SCNoz0sPeRG6RCOocGKPfwueKSOt5fw6lkn7Ro/LqM0viyqZ0RxxpZMbmZJ3ECyFAr/J
g8bs7ztf8/4SIx6ARsD0R0b/j8opmqX3kZf6BluOIf3vErETfPYj8i4+J/c1zrwDjGe2dyPECurA
GmU/pX55WSI4tkJzsU+rgJq171AO/M1/DCpd0sVlHxSR9xETiWvNPMtlnmwHjn/pyC7dENE7iczA
GRGVXCP5Agr3SELxzvIoafc93ks7Kc4qp27LYUIcUNUhPNKxhIGKhfB0bxF1PGflu8imfPv/wAF8
+KlWE233v7uA/6cJ+P8bm7DCNotH+v9gE76uyv6n/Ina6t9cwus3/ZdL2BJ/2Z4pfNy4uHClo/5l
Eja9v6RjuY4QSqClStzI//II23857NWV79t8k2Dl/t8eYfMvTyohfWXapi2V6/7feIRNtXqe/6dH
2DI9mzI8U/nMCkJhVf13j3DYg2hI1v65IUsfjY7HG7cvgKbMZa9o5ex93WvTUEc0/hcaQI5eXN/7
ZOlAdSUWaynt1tcNTmOIxOIWkVxuU6JtVBnM20yUz6JuDo5rlxQZ0LnhxcYmG549IFPMhekak09e
PbxYHKzYN1bpcw+SFrUp5hKfSwzKmPyaRT4OJuBpnwcL+itTjWmMV1VRPzc5vXtugwigSEJDm+0L
gl2kCtan9Z1bTvfUZPz4nObI32AFGIV/oZiKdEtSUVFafeY0QuEAYokODlVNQ7yFOI/s61XvZffO
nuQhzVFurA7APq0tZw/dny2E9x6Gw6fknJLp9s3V5WOXH9OkeI/i+amyQHAi1jREQ9Mo8EBH4Lyl
rmtukPgbnVwY+eAeOHl8lSfFK3JM+CIaGgKmcphuTQ6C+/Wgf93TQc+WpHyczTrc1d0T+4APJKnn
xudGzz0l8pG7hhWPJUdeTJfc8NI8yTkxYBQyDfoLyNkuNe/lbEHiB3jDDTbljtPBi4zGQPj2KRz8
hrUZrrWY59DGwd+3HSp7Yafrvc+9D9bUDx9MrJBYd+nE+lIutCMaz2z0uHo7VdgV/Abo+MJJOTCT
B4M/ZbJgTCYHFEmG0yRZhKKfh8A5jzeTaW5bzOGDs2AnhrEgnO469hgYsOPtIYmFsFqnaU/RUID0
uNqwcgzkr25SwEZu7pKsJjM9mhCdsunbHsOrrqfpJM1pF+Qgtceex/O7M32o1bdp64oglz/EkIvd
UoSvU9dfl/GE9j1U5PA4dtvLm++W4Hf7fDvnWCZR3MawOlVRFp1i+eusJDsvq9b8usu0TGqbm+t+
UP4nGuL1jJezjMKXqQMawyr1uzbtW79f0fYCWdcPv7VbUARaR/lWZP1zg4VyShCHgbGiaNrlGwtD
fITTU5URuHb9Gywsr3g6jp4osCUu1+z2Pu3cvgGx/+zK+trnxH9m+kk5zoljKoeroQTU083Wae7t
tX3wZC1wTHN49qFr/sFtjyOvfDfw2sAGXjgVjuMekgKYFrommvzNsxJng//oE6Z+46NRFR1p36iD
DS3oFl7/MTpfHus4PUveIEZEor9lqabt7H6I2LprM17NRNb2kVzl18j1j6/Eek0x7bUditlKacr2
4xx+T6a/TyRLfJxPuBCr6ceT9HLHz0vjXUIqoLYgKa/iariiCcVs8TBQyejz2ZkK69XOYNRk4Xtr
Gb/R+pckDVTIlfTcjVRHNKdKsNJMx5UWQ5lU6bp35H+YPi0u7C5zvzO0WyAY7Py6R6PQN+CLH4Ex
rooSXhpeqpl0Ws+RkLzGWQIc3yavvHh9YW6p84QhRak4yOAvX6S7vCw/cUgsaMTWJx25WHproDks
ILfWCLQmhrYyclVnPtc47meqxCp+O9bCk3rF6S786roYLj50OkzlZ0dMe09DAFTlWcH0UBXImLE6
ToQgPJ99C3REkqK1PR7znPqgKNrLpQUekMIij3YGFmpHd1TBaOBn7CSXAgsyvdB+EBF2G+s7aguC
Lo2ek9HewX++dHMB/C3cWsYEjL88acWc/AKfZF9M/YWP9TG2BWRctDi+04Qy6jn4IrWDxSDeWXN6
GJfkyjVpImSNoZNtb9ya2bNrv0uJbYm+bzV0AT9flowg9dsE3HeOxR1eo0PpHKzhf7F3JsuRI2mS
fpV6AaQAMCyGK33fne7cLxCSQWLfDDuevj901fRkH6ZE+jIyh7lkRkpGeDjdAYOZ/qqfFsTa++jc
gqgO8wkAlkcbpSSab15I6Vty2PrxuMcBNgOA1/jLt1bJ+kaxbpOEq/kzaUv0rdDB85c+lENzbnu2
ka2/UIbazC/nemIVtPOwrckxKAGvia1Li3Gg1exjig2hosWxy7KT1/36MVUYMVOzaxmEK2sMbtzm
dIX229YsdiC7V55wdyn+koLFDAsQoVSuAZTTmFFdwgOkpLM8pHmaT8uXww71dzP/G/H4E1jlmULv
pn7rKp05A6aTIHjWmffjmqQ0JdrAWbkPZb0J6MiU8Sutucek6tfz5xrX/O9mhBWQL8g3r4bWXhqo
jJIpOKh99rFqZYaXYqCUvHPR18qL0xAKSAzzUOkNeLzyOyzI57lJcY3dgKiicWDculFxhQTxZxo2
veOfKrsHFaulpyDBzD9tQ6VOFSuRyQNS2iUzzaJ9LkT6Jvr+mZqnj/m/VVK8pc541XRx8R3xWhba
nW+F0Al9PU12aigHB0x7TfTg1tTZVaXVwathsXnHQjrnoA2fJgIotZdv9XJ8dnOP9lCx9wQKC2N/
1en7DKNGGOZX4AzPowyeEhZR8seMapvNHEs0I37f1D1rLurFFB4DBgO1U5ymYK7NjrMdtF4VGa86
FfXm8KUcLrFG30AJ/GjG9MvzMQTPYG4jeBzWzM1pZ9Me8VS7bndrHePAiWYxiuEmeA1mAHdRYZiB
j2t/g/NbTS3Qj4FUtKHv47pelrl8EIbFfuYx9xRiB0YfyCRMB4AQ69uKgiWw2EdIM6cx21sy3ph1
e+sEhWIFt7QSRG/SjZT6Ji9hjNI3ikh9mwKLRTR48YIcl0W/gjG99g2dUpbikBGZxOgJBWBd8NXr
U/6jv8syuaWxPJMi3znV+GlZ/S1tzlHZfGpJ+Epe7V3VSQm/Qb9m+ltYMttuDpWWM/0F6GIvi1NQ
AtCU2i3DTzbK+HG+ZxyDpt3C+vG57LKgOJAZulZi2M5Nz8kCmN4dAw6fvnGSrvlFceRvP8Bijqdj
OavxKnxNvHSfWe1HahnXAbmSsgAqB0+QzaIHYYPgi+qjR2+GwcVN/fTGrccteOaVVWlL1dXneNLf
iv4QeZ9ms6Fe1ie3DxVo4XgQv9tdUfWrig+lGbUbTpST0mdoGGc0RFu2NvPgGSMiqnCLgx8hPQCx
1b64SRICVRx+E9x8FWla6IzKwD1wGMIRgA0qndXeay1+DPTprWTo1tPt9cAGhoazdNuHWwXXoFXi
yxoAqMbmUxNq/Ezcc37nsTOOyerzcJys9hYxEIsrFOUhmKkjllhYit2AyHD/aS7B9PJ5NryBg987
Tn9hGZ8QZU2bbYdrriI/eWMEvA3q8uJJgS0ApqB/Y/oi+tpYhmZLK0l0i9rkiltrG7sZCySfHvx9
nfLPKRGHhF52jZLqcUquPQlarbnzGDtm0fAcVpJ6Z75ubC21TU7bf05r7blwumcLsmlJU1RZ/Nah
RioN/HSqbVXoHr3YfWYBuacBu20XrjsTWMf07/Ek76E3vpoyvrbmbKsAyWuyZYuz69Czdsy23DE4
pz1wlZxDMMP8bw4r+i6q5m4rtpB2U5JGrGhZGqE41E+mD3cvy0Ak0cK1UHhxUyxpYyIfFX1eDzkZ
tSymA7B97NttUhBHHqt8VYyusxBOKZdxYq3h65Oxr+x1M5gUhQzjoRHwL2r3pJC15zdp0zGI6rTN
A/tR9/ldRUEAo/Kn9STL22Bj7xlCE4aJwVgoNPAQUxXPnhutTkFG9aJpq/KKaIDHXgfDwt5xmTeQ
3EjHqmWvA2UlqFuyEkoS1msGWEBYuBjBL4DpaA+s50y2Rx91D3+8BcMghxyM1RyjqijR2nUuJXxp
i67Mj75vH40CClfRY4+Z7AsNF++tHdzqbJwHp5gbTPU8jOhOHEG9hygQNIZ5WMkpdrDs/rl28lNW
cos0eXbOKSzhOePItQ00poCmVWZqRQZmxPwAoa7pOGWJ6DxMWUk5bJqRMlKH3HDzBQevVefyQG40
zjZhBC+enMSn7wAnFezRdYd9TsNIyMBGTUtTi4/UWRWmvqLm8bu2qcjsrM3kx/m5SbhZw659Vwgl
OGNIdXh8zbEux60sMJVPevXp9SnbCi89oZ0x7kTgy5h3Y5nCpZKHW90t1oMLVY0iFTza3G3plynI
Ak6jbqwRbrkZoZZUL7Evfo0u/NF9PV66AJVMSfnZwGM5zGz3SpIVOrc2pWvNMzNE5SA/ArIwVr1k
lYonyrQh1nWLpvmlLgB5NKymS++B/uQnATiENWuDRyUk5AbMFyv0ynL7ehdjkt6qAXMhh5JoO6Ow
1qbB7Cot4a2SxiXcU1kOgzhGBYI1VA2lebGwDZboYUSmMvYzbj+HZajCKToPnHAcHSphPqWdk9Bj
hbyrimqFPNkfI+OGnpY8F3XM/tkZuq09UQ1YxIZa29mYrEdQuUuXutAHgrAosjnRGlZtiiS8L63k
UhTC+fHr9pDKut7LehZsM0FHRBSXnDq5FrW8Z0TNdgD/MVoZiBe6EVN/GQhCKLSjYVjtG2DgyY4v
gZkybuJVxG1juEl6JKPbr0SR/AnIDy7tAWORMTU7uIHVtk3krjITuj6NRy/Th6UtGYoHnsd5yeCg
hx9k6lATRKc9ZH0m0Ac8Do8mBgScPdyNerPRHQwVnAjFNcbXEYK43za2Ve98tYMqx6mKBSjzLgnF
4iy4ZDSkk9cbEsZ44onTEDpl+ous2hW4qpOemIcFwAuH4rLqyhP7yl8PKuAcEupk1L2q1n1xSvED
JiL8pGuMLIpHAo9OnGZo60vsc0CtDJ72RNzsY59E4yb1op+Zq3vh26CVK/Jw7+6cNpbMbh13r1T9
r1+VUrZQiXN2gBKs/KSn68bPu/toQSxswULmceEfaSdALYm18ZCN+VWIUHCRDNlCzLqKT+/mi52r
tRdS1qdAE65D5un3OL06eOlJZ+HUGGCHlGlm313vbOtgRuB14f2l1B5r20uArhmY6hJybe4JwrKg
jboN7VmRQMwCWpYgiT9QzlQxv7fjG4rWRMiGZq9RqCNQp3g5tvp3MNEAgg912YD82WYFOmgWAvUc
pxBOJpmLqcAZ4hhJf+PEtafzHsiNWWFNzqu3wbNQo4PqWYva8lGaP5M7aY+8NPI+a8a2GbCp91Qp
7BzBdDjJb2H42puls0nd8Dv3Uu/dto0X0QzDT2WClOmmF0dgAZ+iheNQtdp5wLHs3t/nVbLVhXmI
Qo+qEQsbTFF/ODwcikhjl75BeP6gnPGHvQ4J3eyjxrBbWhGmsGRd1NOmMBnaJp7x2NPN1yjUW4rs
kq47jaGCmqvsrZtrjG+JmFt76TAB82rvqdZGXHYYkTOXFJHA3rwAKckUhYatQvECeryxG4pKWwCo
/ggQqtS+fVfbR0558wi+GhNIO91CyU7adAluiDxqQB+sr4BzIzjXFHZMEZtZtpzMT7LxiPuP/jWW
lEUbStzOQJzwOUv6TiMGiMWHHMRrPZ2iaVml3R8vjf7gSnrjwbGCM7gLLHdXqfQOwZwGrI/Rh8Vr
ICYZGbqDNga8qhnQPT5cND8/hlN6JMxAJAH2uoa8sBiIxzAUQxAnEZIN2VdmmxvTZrYF94xVZePQ
+HBCjFpRYLjXbf21qjepFtNiLs4WuT/RG4zU2z+tFZ/0ON+5DJXAOAY3VhP6utOPIB6IbNXgzAI0
EU+Fv30KDY2H6mPk+k/zvwWlGG0T3NL00SoisB9s39j3nJSfdIwB8FXl3OO0lzp4qphc2jW7pQ2h
UzGM64yzJ6ZYrHpfJXGDhZvjIoyW0lDPvZ6TknCfEGLuZC7XvWFtFGxVaV9olKy4WUlOZSr49SWn
5jj+LnprkzoUXljT9GKPDXd2xNVTpB9p0WzNDPxIaCOmxuSWAxV+EdreRTUH4cBPPoKB4KI0zwad
kIsidwn10pqiwmyX6bQ3evoz48g5VSFX9cRnkmfMQ1ROm8wcWNbNkjEoLUPYoACV0m6AyUeFDNuB
2c1DBiI7XFjpfWq9XadHmBTcZ/K7S8IfbGr4MvrIeejj9Euk/mr+SV0vvyaRwgCt3nqmZlTo/THm
Km2+fBhC2r51LU7sCJ2mfBqUtu/4qMiSsBIXztrFkF0XHSAY7dDBeoyN7hFf+GRyzXnm1gHq5vQo
UnWWHZEIvr2CH2kswy8m3FTKjb8uv6Pr+Wxy2wGVHu4K+HXzryVW1AyymnuhQWRdjbjjnEcdPv5U
QH4MGwBVkW1vrSznJCc/aY3sT5N8aOaQa1OyU2zjWz+ntD06j5z2ROXGo29TYZerfULERTFKpK6L
qjHea24G51hzI+Tjx4T5ndHAR8ieBPezxIbS4jiTvFFIhvtO8Df3eX5tbN61j97xUNIApuFrjm1W
y/5USZe8cGbv4oiWjsoIt2GOl95FD/YyB0sfV2rKKil6YMXJa9Nkd99KkbuHy6Sqt0DnKsu17I69
7jEpIIyCykXrl969hYrB1lZLF43uPqmYw8mQAnXzwMIC14GsD5l24P2Vg0PogTNYQSeiHL7ciP1D
A++xLPkzUWnMJRDfAYPycuJjpxCrGiXk1/woDNxaPgTbxuCzcipSwwmRD45SY4hzzB7ssyqbt7FO
fh2N3B9425dBTy/oaZsY3r8JtSz5NXHF9Fp3Iu12qsP0V9C+9CCIOlAvS2U0b5mI7zHU7G2lE4Iy
vB8i0IwAqvzqyvCrhi2nM9kAmYbAGzJlCwZ5hse3IlH7YuBWhkHSKfOd9N264OHQeNo+0Lx91eYf
UWA+irnyG6WuYsyJZS35qmtWVxF2pwM+e+y4kdinsVqUBmmMfP5C7RGrezP3uxy7zjnjpb4r03rk
eXj3Arlr23adynCZT6xpOh4wkLCKa3qYGLPETfXm60x5dZhhdE7wLJ84FFjaniLvR0yo6xSzFDwW
PvugNh+lRQzPKNsYi8a7K1+qVyOnhK3gyNFjNIWbBhC1SaI/aUvhgK0tBmnvUj84qLF8i6f+xVLu
eUg1Wr04pw+keh5iUVwFJ0kHCqiLoFARs5k/jAYhdNBS3iupySGmP4xreqWaiba8/G61YhsVLg8R
bvHcx8ICwajh6h1xfoiqX7RDB2U+ojIi20f4DSiZjL5QeTPBecUVPeGXb4eWJPjCLMaYYZ9wyh58
ooYddkuEMxCWWlU92EzH2SV2R+1pHK1z0Rf3jqhwBRQvjZzNJxGTBQ2hW3hWLzKZXgqCycJ3dvMl
S7ni10h7XuzxuBxsIsm095SVi/nD2ZWBfIqUBcvRol24YWRtb3uYtKzx7AckKybegczDoxUUVyND
uNV5qSgAuxqKzSibk9MTQIMYxkIQjK9sh7knAWT2bf02VOIPZR6M0yquXuzkXe7eIhMfw9yo1TH1
ZSpkY/OExkn2fOAKyCt7a2u8UVvOCzXm41WCjvhgoe+gZHHAMlZc+hct0BPG7MlRxc6TE4P0aiff
ZfM0V4uleMknQIAWYMBtjXPbLvz62nXbiLH7IinLfqFNOeaDRNB3hKrTcW+u4pQgXG+SiWVX9vP/
B8v/nj/lGv9usHz/UV/R538fKvMH/jVUFn/puiMgJwpXl5bn8H/+iZ5iqsx/C10XzJpNw5LW/x4r
O39xyNeNeeAs+YfkD/0v9JT5lykMw8YupZvsnVz5Pxkrew5/yd+myhp/r2u581T5v0+TY3dKFeDe
aiGTZsgXAimCyUrSIRx52a+Zx8HK7r3sMQFM9SbdxNg3bTueah1rkG8X2PYnupj8VjgQeMb+mFad
822G2CIJj9bBcogN3Pdt0MurVbLvdyqaJLCfjuyEjVE/i4RQqzOC+aFkp555bThUiP+i1WdacKoi
8h9VC16IT3fYcySZVoWwXn0OPs+OwaNI2L2mQa1V9uuYaGotm9rdiZaeTT/Ce5uU5Ar7tI2XXeWp
Lf6N9nFysu7Aj0tHhyQxS0DSXg2OFq/dbPIORqbmUnsCEpGPzS8ySWqaHF7oiWUM/B4lof0qU0lx
gMnsVT7ISvRvGaemNa4V/ULfi8FsVUYxfZ8ldtyxNx9kLpsvV7bdXSWG3AQ0x/0OGScEGTukEckY
VVXBZIXp7RLWUsaCCIyJh5jaRnWm0AidYaHZIAHIbAf6PvUr1mIZuLuB3mtw4mMzrWiyCq69bsx9
A4RGorHTfqummI5TaDcvYBW6L8KayTKjEQ6xpA6fUt0Boo9L131skfXXEHbsF6cf02gZepkqOI6B
pmP/4wIhj3yTHtdgSNCukzTq9yas0B8fjy5eLJ0KyLBimcbIZwR6/qm7nXryS0WAOhJAP5rQggla
ZOEpoACR4YTWs8GooxlSaMD92GhxxsSV6RGBSDyc9HunVvTbu21zqsFB7+h9LJ9TzWFepgs9OeYs
5I8uPd2vSIbuZ+vF5EHBBOBH7mDTeiWjUoqCNmMPsCLCuPGeRq1xFIXPzkBFyV1v4rgDsxAzTvc7
p/kUCAcXcMIahYxda+8Hs2sgCASwshDR/PbNU2BfISakLwGWcmKPtCAstQy6vz6XyNbKbO6xPlNL
dIbRTCAhjZiU7X5HKab9dGg8tseMxtwQkyf3+XQrTTs5Nnx8IBDy5jeNfbirFjn0xirpDgvLclOn
BqKaCYPugUkxqrWY5AGx0F1NPa1HXA0UZDkB9bchIlDhhSm97Mw0uwFppvFp1TPakjyXptvaFrnS
P6iiGN7xOjfXKRuQnTQcdiZSJNHyJSbFXdTWHeJ1dqHhexMHlFovZKGXHyCdoItbJO8yo+cg4Ux0
ZgyezpGUMmKKdHEsMgayG4ZD9B4nNQHY2uBZStJwleESfIuYSJ7NvED6LbNYVwtjbCN5cLq+fgMM
xl+duP13zDSJGaFQ3TYekuZPhHIIlaUPvaPLBfZt9UP50sFma5c5cGYmLYzwr8HkQXiPwv4yKtva
B5Kz8VJNKnhCxceI6YHPhJ8VNPpZdo76wgCNmxdCEpdh5iYZeB+9BFoGtew5ngzvQ3EHyAUVkeOI
KT9lyt7aofcpoKwR5jWDEv2qrMkDuqEy7KVfBmwZw7TMjo1pqntNEdI1c/uRuCEwu0x3mUIyF9oX
ejqj6SwasipzIMAxIL0TRNn1LSmjKNPVfSoERmJW7GM8Emo0ggrz6qDqz4IaYojdVa2T5EChmDam
crXnjIY+ymACRkqYcmegBoUv1KXFWr3FbFdSYslkVqdOeO/lgncTuHV3qj2X2liLC+PMSDw5+XaE
DbQuTPapky6Hi+WM6WPrJ+5nxpR2K5RU3PpYZDcizeDGEIxb1pM3vSZaa5jQBbzoVhqGe7fCbC4t
dFVwl/ySRgbDeCyUMb4zcmKLU6HzFmHFwozTCZ3YFp/dmLB79If6G/hNcK9DS9thzqo3FS4hi9Mh
U2CeGulCijKmT40/eBN90W0m1BtQX1HxwlmU3vAwDwZyQ8z5h8rnpFgnw4Nma+GrhqcGXwelEeVi
QkdZG6WWbvhGegH6qXHmPOboiBXgpvDaA8J4l0AtDopF+SkpiFp1NBafy8k16Qpv0ek9p9QAPyHR
FjzXn/uABOBDN1XWr2tVYCSoM8Zx0bg+IlhjUbc1RNkFp6KeUO0ARiXjLMNQmPsk8ezKANY8+9Kd
MCkIcmd1qz/UNesA5wECbKveqg+FU0WLfHABrXsNcQjgCoAJenI6Ozrvxt9EYy7gIVxfKJQiFKQq
apD6ooFe4rbjCn4EVzEJBlyK2L4htbQggVyQNviASxdZyq66fVPVWGdNbEZiGRYY9kdaQFqyNyUu
pbTP7CfLVpDL7DxO3wmnGZzOjOLNtbUGzA8WXpnr011zJhLTSZdY2TK3I7UtbZOfSDexgSdh5R4i
3ab6unOGEA5f4mSrFK4bqjIqOsMZ25JPVdMP0w5ONagQWjAlzK1KbAe+umHlaGAHWs6J2WIkBmLj
Z3b0pxoyrbnksYhyjXTeo4Rq4NVESy1UUHjWC6Me9t5eU2EjUvYTJniLksyYMF8NFJAkByylsTEY
WWRKQUOz6gwMM5gsuEXdKTaFfs/qCfUnIp7L2ukQ4NOgz5pjRHFx1ms7Nmv5nkZp7dhVfn8MGre/
tVrqMaXvq9cEelS1KtnP2At+Y0xVkfCPlZyoB8EItx9YEl4EofSr1s93Ya6kuYDKPhG71PBV0MOx
IPpkXbTJN167vOy+4zZy37yoCH+nfAB9U6fVR5lDzfAj2IOWSze9RmziByPZvNzpXywe/i3LSzCL
hUttnh0Bagrc18Iwiz+1E7WL2rStHy3WnSMWpASCU5v172NqWIciUD0RYK3auEmf3Co/wK8QS3QJ
qaYZoJSVjsDH4rcrwYYKFB7cZ7XwSmTRolXVNoaifcwxpz+3mWBzQ2MOkrNKS30TWlbLcdEqx53w
Wkj+SkUtcbUYwGNK28qv0zBxM2zGAWtEYNoJRD2fjCQNwEuF+fpidnqz59mKG8Yb+44bY5rog0A+
DBPwnCqrzXsl4XZQCtiSXKFOq3VM3AcE0z59yHlkWnU3h96O+MkGMdJXIXPBP4VZR7ugCgMiMX1O
S4SRSefE2q9WMozpOZugKJrUQl7TwaruGQawdV+K4TQ44/jGtM/dQHPwLl6W+6+xUMUju+Tyo0MH
/zEcEnZ2GYLRD6j3TLVm4A4e0TNmd4veBMxWepM2jDikMI9ClYtqqDVetCNfPJZEw1qTUbcWuucn
IW0xUTj3Dpj5zabY4kc1im4DdDEdV8oYHICh0gmT8JT0HhhrqhuXjPk+pQ0wzLDSqM6ib3NDiAoe
kYjlnGctXrzacEA1pnTe2V2yLSszXWUluTprcqDzGfV7lifeYmpSezs6WbjzqNEkRUAxmlCad0rb
LLxaLUxYjtcwN5RJfDIKtWHPI0FuioxSbttnn1/EGS7EbBrWBuIYSIXeeNS535d2406nmMKuVQGn
ZV8JpggOnzyl2w5UfLuq1iDipq/UqKgUZXNMhGVoKQOcRqxhBeJm5pjhQdK+uAt0VKS+5gfD0a33
26IqrWcYadHRaDq4VtJDXG+oeADJ6vuHpne7XdlPxTqvdXEGKWueqmk0kFjqCqQbgjkvackXh2fM
xtDy7lwQqTvZWqnhwh+D8FxXujiZSMOLPiBOWKLevbd5F2/0OPUvJOkz7FhULHBLUtvIXSA+4tBj
TOvE3Zro+PQRsT5u7FjrP6jujh59M8dPOtmyRxdA5O0esiytb43GtRxl/rRy7FJug6IctsJL4jPx
MNgLHrM4LfKcBuhcGa9ZbqvPzNLGUw66siBMWFCgPcWt9tsxqtwzWq6/SRWDC+Zq2dtFxqPIhwFE
z1NT/AlZO5cO0ZdFLG25A3MyXc2oHVbdOBcOVm1jWcuShPt6mtKAqQlxXihEHsV/g+YWVBUMbrPv
m1lAsdzhNiL+r3mu4lXOtYBuMaNNwHhScrtuIwHlyR1sY5W4qtyKIgbaFmbhwWrBaLYUxV2NsLIP
fgPUxFfSZ9daIopOcQ2jzfJj/86S9MOoKt26Qf1RlZiDx07RWcgO58g2APdRbHwx9MqOcEG8E8Nv
ns9I5e9QnJJdA7B52arwp67R1vN+xOFYvgMpbjjZmqei0m+qo+3SSlwusuqiG8VZKH7qnMyAy8nB
jIkfahGQSaGXAO+MOjqh+jRvXNTVIajH4QahQ22L3ujfnIqzGvtCg71RFkzmexYHznts01ZckxTZ
xlRSoHNHQ+KQ1xzH4KHUHDKWWY7/L9e7nlZb2F1ja1anKJmYYNvjvIam3JwPrs/Dkq5WNh09mAh+
4gBd0Np6BSNe5qh+uh1Kp32jncFYaxEA1KnNEmaGQfmaN4Z5sit8RLRHhNiE88J5LXTaxolnyLPo
Ug4urQZYo9faAA9Jw2S7U7JxlkktFL2DlIZHntaxELTDGSdP+1n4ng73KmWH3qCGrZnhYXtx3eFU
+sl4SBJ9fOY+MWkRHeHvlJUh3oauhc0f5z9xE3XvmU8/l6jqZiuVG7+JDCbdAxFU4sBTUJYPhPir
H0d2VrDSGf3bi3EqiWDDz0KNTMxGg5XISrDH+NyegmYKwkXflh02cCN9tu3RO/tsX29IasFm7Mp5
Ht0Sgg7mMymRvccwJ05HcYr2h6hMtqmBQTzH/WAXmBdFv07B41bLCgPSZgDTAnIorhZUAlOJnjIv
Eyq065UZyNZb0iMdwTSyCvzjtAaKUR+u6H4hCAidCZBIAZVEnDw/dPafFG65MrqU+uBcqGvjJOtH
YsNeLt/Eit6mLvBNILcI3hvbavPHXg+aT9fofVJPJl/wEFiS6JpZrm2D2RBZKSu+Ba6nLkARe/Ko
xGa2phLdJYrjYmMHyl0YrsoZ9TTRKxuc8AqawXsvuyaskD5MPCA1DtaDFrjRVht97ejHFu59lVnP
bWnEm7TyUXg5Qx+oSO3WsvTMs53l7a7GonNmMuxcnWmqvihK7FZjSjvBQvVdeHeo+luNXYyWAhpS
gLWomFTyBXfs83vjhTbf7haokd4a6UNYi6IKnIwb4n5kuaAbsjDnrlihg9M3NbkaS1G+FymnOKLm
JsWeU3OXbuTtKhwKfypZ+pzQ+3oTuo32PWZethkoeWsflBtQSVmmFfqOamqUIlM632GiYa2qNMFh
xhsf27JmGgU/46kUVrGKYZs+cEmBTm1KnvS+zorQG614LRgE7WRmAf7hw8SUCCoSTqOjNni0klfH
Dqw3S+gsIv8XVdv/F0sBXPI5/+e0z2IsVVv/4/n8j/MPN8Vn+o+PIkfo/vnPwoH/bBWYX+CfIq0Q
f3meZxjYNVFk0VX+S6QV5l82fmHStJIGAAO49X+JtML+y9Rh+XsmoSHdljYS6r9EWmHxepaQumfr
njljsf8nIi1Job9rtK5p6w5BM8sm92PO1xbv4e/tAJHT2WZn4Bnh0LWE3rCEQ4t53FtIh2mwkCuD
lXCo4jctH/bKA5NKeZzmtzCX4vw1GKe9M83Ui6CD20JOB+vM1vfPfr5XBC4xV755mLNn4p4RQ073
k5PuzqTUgQi5JAMNAz1sul1niHGRlgVxfQt+s7eZ5HAlD7SjamuZttEbB0VCbcYqMswGVayk+LLA
0u2vaF+C2K9sGoGnTVc1zKyw/mjWCveCVrI9krtafA++9qBGaPXeEFDCmb1avXFTtskTDTaDJk4E
dHc99/zfrovrP1sW/l6/AM/i33++7qyR/619AQqoKxzHgyJg1I/mYJU0EGOV8iwwtcQvaBeokXUg
ixJnAP/6CQvuQHUrFeFZs8VDthti74ZaRctC0u0R5bbK6J6JWrGXVQEkqs45WS4WdqS4J1NanzIr
3suYHQhuNFeRDbf68YE29WKRTu6lStOzRuv1EhrgrqeT+SGt5WcDMImYUs/UMT/V4zQPiqgpFIq5
GJXJg3mkJco9cVCnW0RBtTbwWBFMYJhkWFenKL/rwXxxzO6Uxul9iOJhaxrlPgxd9qcV5WSDDcBg
nvnKYzGJFbQ5SEbITROLvn3O6FBup2JTZzDBmvhYV9lxzO3DaE33wQjOuM+XM9wug+KpZDUHgNVD
k9fPY8kZHFkXPujawmnnJc6O/CXmUzq75BJ5EKobO1lISBMraqzj0ab/KQ0/hPUjcH1w4CSdQBCz
0M2L15UXl/aJ3MIdMXWP0pFP/QBlr5tjve7U3XrZrgbDvw4eA2oBLG+qXu2gP0KdXfRSpwVHcmn7
HIcY+OcHdJ0vo9JOWe5GnPth++X30mkoXiapDqmZDasIjyIZDjitgPPxeHeITyN87oAE731Hwfmg
CMvo+22FHB5zyiCKv+41f+MUOB9xhsQR8+Zah9cwWltJjiQIwCQlVMQWvp4tkHh1kEfzaZXTctqu
aN8DsjQ8c5zHQ+l6K73kW4w7+BPtuDbcjIa6kVN360b7gqjfQwLjG5kPNoU33ZSFKZ/k21vVh2sn
BSXWT9U7odhvbY7p103/PcTdDqVrLcOQZQHg6gJGDF9B+NJNybK1GAQz8K81b8n44yWzYrbhiaKJ
CaO0B/cGPxqxM9U/lbF/rB350cnhVpXNB0cRGwclWWWadF/hG3wokCEFMmbepJgksObQQzJhwaHX
rN5kkcHSEkGCK21n5/hVABPMZ8ZKsD33xz3exfzBquMZOr3DmHCKh/AUW85PYFgn1ypvBRFvsEs3
rbl2sX8dhf3rhchNhjs8hjUmKCv4gQy7C7L6q4D1Ug/VQY9xGzqRdudy+2iy6DvPy8cBqFAz6G/Q
FpdaZfwwQ6EmsLqaXaseqpLebaz/LL5sLDeh7d1TV/7qoz9bAGm1rAZ3bTbMlavxCcEKdnh5pHQc
0G6KXR6BfiED69PP2KcJd01D+DbIqUyLh3OkxpOhgG1ajlzgM/YXgUbcyq/vrREvmwCr+PAHwWxR
EBlEIV07QF56F/ZiohQJ7IwqBgqd9R4xtsRqEOHIDBbz60i/3fd1cydu/8k3erFKwg71xuutt5Fc
kkpsRmvjOenl2TUBM/4Hd+e1GzmWZt1XmRdg4dAcmtuwCqeQQgq5G0Iu6e2hf/pZzKqerqy/pxuN
fy4GA1QlkEaZigjy8DN7rz0Ep7zM9tpABm0qNvgAllXuc3G2635kE5XYWwY519G3z4UmMGdGaK1I
qs6TspkTRWayISucAe7xKsvY2uvV+zA6TG+Laj8SbF9J+x3IuM26WvtRCkuDhVDeKitt1obJQ82Y
sC79i6Pd+nW9OT86HUaLHk9px7Js23Z/Pdqbqq1FJCHlS/MraLE8IVgM2A1YenMuivegZf4kPpj0
sZ4fz3mRIx9n0ODDEcB/bz3kaM88j1lV1007vKUI3EC00I6kHWFsJkMM8N6iPzVdT4Cn3l/AIN5h
zVikfniv4+Bg4dngvkP8DTRMw0oVj6AJ6nYzeNFaA0vUDsmydPtTzs8zCZsG4tYuzjjvZOh/mRGc
5DyAjG8HD6A+iUllA5MY28T7irJiOxHNYRfaQWPeSqKy3NUmiuDQuh+8dpG7COchUuAHJUKoxbYV
g8fqy8+xaM56E92ZPolzgHBjZa0UqABZB+uZ/Cixla7IK93Qmdy5jvcjcOUq7NvnwZlubaOHUmiu
4rAmLA84YtM2N8AWFmEoGU6EGE4IocdQ53EkshxEBq9uXM5MRyHgCAmdbUgIilw6P3QVnOQFZir3
lJvNEZUqYB+rOtNQk56XHWUfP4woY9PafbUMcdJytZON9j1q8ZvX229ROcyp7Fc2zGSgYmAj0wN6
tQjv9GG4CT21aSZjDWsI+YVSW7K+Pr1UcXblMGhN1X+aKt6EocYlznItbG6Vi2lsKKN30ir3NnN/
piqqPILfW9psR6mebngPnkIDyk1b3BkI7pMiAmeUlUtPtzWkgFgzwICPUgNSrJMpQ/mjRnrE/J6u
isPDAJVt7hXbN+xarI5ENJu4euPOT0y0ZNazI4p9LyV+dm1R+YCA5UQYLrtqS7q0rOT0dsZySAiS
DS6ZqH50jCrHYrirmmxR9yGJSJjAmwIADqKiINLPCMO3HBlHzMP3AN0fmMGt2ajfTRXILhp4X6vw
T/Acidl+Iny6eNO0aTWA+gbZ7gHFXM3mThDMCvoqXAb5iEze1yeGtmRApc24b/1y10TuR95kvJ3G
qZv0C+skmh/Xg6CWsHChbfssC0RPlERoxwPxhkHptUZGKkP7hEShXSk/v/QaIm4E5+wCOvMSBemr
x6NxZZgy2dVCnsdcf5xMA9uEWpF3seWdf2t6efaNhpCJbjtL/u3CuBkM5zZIEKq69kXaKO9qY9MQ
JN7UMW/Y+B5idKnA6dUN527o7oQ55JuORFgrS+/CXDsHyKytUN8YcLEnxk0CS926c5jLA415glHO
m21xDSdQZPd6QZmXlWDM4/yT9nzryS/6Y7E1svCq2AGplmeJHlF5eN6rS//PsOyENQImOwnmTJ48
mXvb0e635vAsjWccvLn5VpYfWmJfKZkobbBB4+qojOg0K+yGU9TByZsGCjYDSTnW5KkUV5Frb7rd
neOMcbIdqR3XCupJdVfamoK1EW48pl2rrCGPyhuu0ovv+jx91lHo2mPPEKO5zU1WYi1ZURlrxrK6
Fl18gB69yJroFlASIzB1SSoIagCH8oZvLarDvVM0m06ZB+ZBS2SGhWjY/D94sgczTSJpW55V3D3/
89P9/yEiSBt5DFgEPHuew2boLxoWR48zLhvyWobUWJdYqhPNQyQo6Ht8m8dVF74xjV1alXWJB+t5
tIYTeStkQYfO1VF5uwDpzwBMg/KrfYH02jWxtSSibKtkNvPyjKPD4unnN/1HSt4f7cZfgvj+8tN/
mMv3v7DD1qVu0Ir+9z32TqXf/1H8+I/T+y9xfX983e+ttWb9ZgqqcDpkRxoAJCwewb8LoPgtF2ng
/GgmPswyDPfvzbW0foPBwefq0n1TABt81R/NNb8lLNxlLl8kJJ2x/m8117/0fhJCh+DiwRbj6hQL
/K2/Fgi12Wqu2QRsOAPCX1D4ELlAlt4Mqfqdx/I7beQf9Jnze/cnqdXPf4qJmpScVY60hcn44c9t
JgKTJnEIjWV1mB7QwC8w58J+9Ky7YCy2RpQdwB1va0LmaICf4sp6SGEKo9hcT6k86E510wc1CZ8E
3+gjzcL4PFnaTWVOuzpJDsz270qq11Shq9K0f9EkW+JX/Mjv3z3OG8PhJTDtmHVsf/7up5Jc9igV
qHqrrlm7mo7iCcOlNSGcDz2madWyxZoAmTSKP62qgubtkvhKkTFFlx6Hc5k+Y4g7aj0zvyTcwOxt
B4B/UYBqC+SV1sDzFy5udge9Nvgc9Eg3xNVYwDcxFbRLXXTr2NDwFQKyqG1USmLMeSyL8RAE4RuJ
qPpCE5m1csrw0OtkP40ej9r4rsIm6eY2RgcD4XZ4YbQ3A3kPYYLfYcCwCTjJX+hEDi4SZMplj72r
Sev9aHrQfdHLwiImC5oHWZOa32GOGEuJ8OBgr/Rq/VtZzmFE6V2PNFN5W5yNStVUBZir2Kyuas95
h0BdIwEmbSfQ7qkj1NLhAA+KceMLtU+EttXM4NWeRnYufCuNXR1KKiB/CnZI2zcxCEov6NdiBrHo
Nk12qPZgUO9hGa1yklJJttF3mQuinSlv6xhHzYzvwjC+12HdenC5EyPEvpmu54sjJ0NHBxG5COS4
4nMmYTwKt16dHDq2gaMCtSbKmyYK1xmub8LdIXkRpY2VBlyywzsovt0Cr6WzCpuYAJx0q89GrmBY
96G1zVg5gYBgGTrdxmRztPPIw0AQmyE7MqpbnW1UmSbbKWX9r+xDNQXrvrTf4Yrcl0FxARQhNX1H
PvQ2NqK7MuEVIXloWEEFF9+rNgFm2yiMTK4cslAq480fGDYjqethWQaDgWaqIBKin8ZT1b/2pjxl
KYR+IHFMt+BP2wGp5WHXLIsswQBCf4D6XX8eOwYbpGCaICWmDxmGD4FtXxKr7/mDNQYfcL5UM9HV
Hetb35Q8D3MuWI6XYAPibWGxZtu6DVDksIdNG2SEE02q2QL91DftqBCGx6W/RehEnEHckZRlIKKU
VCBaRt2Hf0Du7LjYkEWmLaeqeR1V8FnIryCeftQlvKygx9iMs8SanquRDrYJGAhSybzaZPfpngIe
G4ttGyXDxrYBbLUTeVjzHepFMGIqnAebOmbPSdD80Ujz54bhjdfob1lXiaUXlLdZY+CXXWZedesC
OhAxF8TQMbRqtPvUJX4ehohPVsBkF1i52wEMl+FmC4PlfFskh7L3X4qQd0L05YttVTf0ZY8Fn3ST
AQ9DHQdMgNs8d90HUh6e6B1XrgHwYNxqk3otXB/kAdKzMaal7iH1swrQhxXqiFuZ3BQlFhKRL2Ui
34cyeapD794No6dAR1XUVjcyBAzgqpfZyJaRMbfMUv69xr/JhHbvW/6PlNEd4su126V7iF1P4+Re
pJPcObF8xxfpMqY8sr0U6bBwE4Zt7IIjzzlMpvWuGdEnm7e90t3vuq9Yk8l3x9rAKaTRMo5xltyJ
pvwaCVQpHQM6dH2DEnIn2AmmNM+kOT9X5X0q7Zu0S540QCDw55Ozpb21afngevpuBqoFk7UZ8/Zk
kGRIbb1T3H9ThzzXMbdpSa0t/eRQdMHOU+k5SSowT4q8gnPTo1XUWq47zQg3VRPAwwFOoqKrBV8+
mEKEkDFIQiLy+uaFg/29BXNSTUt9gNTP9+rqsNiT5E4Rj46S785S4cW2651ma3jNUflXjbrNsviQ
TyU+S3KFzOlNp3sf2Vsysl1VTnDtigCNLtVtxYlF1L3mxc/qIzXhNWGlrOmGQWjr7d6pk21gSob0
GnNMWpsJAo3pJzhOiGKuPHsbkQ/mTQTtkVp+X7doOGRU3tZVeUvS3qEEvNLaQ0uL5ryPhjj+zxRn
v9DQ/i8h03T06FQ8/32Jh2ihCSnwPr+/gP29/3l/8sfX/l3mDjzN9EyLkCCdhcnfqjyoapZtgUhz
dFfojkSw/l/0NOM30zEYz7BeYSoP1/q/ijxL/ObawNZcikMbupUj/50ijyXJXMf9KWGZ1Q1DIFtQ
ds0bHkefi7M/zfiZppmdYfkYvz20CjbymqBvaKtcwJyEmqX1HYlqK6+P7xB1HGRZX0fN3c67YSav
wIvELIVAMqo1PX170Z7pj9+kcQuF6yqb6aVz0MCiSN87gX/bMA90YrrmmVhMlwjixX5xp+oIuaoR
oHIzMNh00QeZ+ds08yGzh+mpx8fpwYWHGxp76w4OEzzpdevQe6fecOsLBH0zpIYAo8c+NpK1QDyz
QUnMazHKfqVN2VMz2LMMudHgzQpjSSrF1bcRr45xNCsMrQUryJuSAnWhleiIpsF7dAg3C0f9U1Tl
CW3ej9Jz7iFIDaSGHqOCLKvav/im01DqFQyrJTJTax40kmzF39IyEo6i3CGQGgqT89qX5AK3k5cD
sIVmKh9a+McLlFGvEU58cLw9uq8IXBRpJGWfkbbhMZ/6DIK4Wzg2XS3jTRsecjWkzVLUbAQ06t4G
dVzqNICm1JlhAsia+D7X2S4FtXtnSnYJBeroWf6X4HPLo+4u1mbYakQyrxZpayjxeIZyHL2m2b7Z
TvcuejCuPmK7ZdFu+sTFaIXNybcAebfVoemSc0on3XhPRHniRuKHKHrGRftRRcFRhD3kgfySEUIN
4ix/mJdUcjrpMX7DoQ7OnWqPmtCOGCJQcKU/UHUfejO87XQnwEQIqoDG6FFWWCQm+1P63VPkgOOV
FjJKbTgI1EUwStEoZsFJmz9NYak74JE3iOWetJytfpPeNz1MFTmC6RU9iLMK+oiyVzrkOyyzYFXZ
mpMylmfXsksebCfdWZLnSMPYfejv8EiDPijFsRVA2YAyPZRGCGYUFk/ZmlDrKP/CDBNy7z6IHPLB
MkpaAzN9AqGLOdqyp9KiJYgPmWDfYIjuIS+ieaL/Ru3GhFTt0ZvLJZq1aDV6D/qEmI2Z/oBSaU54
KGtyYvpn2qDnyphr9vbUm/bWV9k2IaSrjfS1qPJjggnV6V5VYM6pTMG7Fpq7qSA1MDaYNuX6NXNg
akFpmGOjHklOx0wo+j0c3m2NmDzldFtUAcHlwUShm+dnFSL7tyvrk+hr3qKOMMPQWtrUiUs0FHeF
J5cA964/f5dJI4oSSgFD0QmYPSYN3zS37cCYvE/R4uXiqx2BaLj+IYSjyKqi35fCXZZG+tE76lW4
3Q/XGj/YpryAU2CNhZGr752asMZ9bsMgsZLsjrWswp42nFGzOuM+huCOpmwx1c2Glhpvmc2LQMtO
/EbC3Sa6lkyJ9Hn0RqRK/rGPp7Uhe+L61EkSZU3a9pyxti+BzcguUounYnK4ho3kOIwWuKXg1DHw
AnS8HFQ/+wufoOaQ3DiUSzwI1TLvQnJlsOYt3ICNbgEUH00RuYLmc5dAtBf847TzvHzqq2m+u8uG
EEQNaJ2VBesaqzdjSnU2hhkE63lY14ArAniqR2frQRLH/ZI5aDi6dcUwiZlxfy0lHRI+NuJXtOFu
6uoLPH3SNMSM2mj2BdFTi64VT0ngYq/l1SFr1bb0GArq13qKU3gtibMPxvLqejGBYekPYwAkPQxs
VpUa1ggBl0kx80oS/Hskvd44k7WP7fiHVVHkJHp1bBnDL5qMbKuJ/AY90bVljZuyUeN3MfV46sz6
wnKSJibrYGFNkxwhOcUzlxyUXJe7qzFHoazyfNuha02mBBuBGTznZfk2WZCqDA/w1NTLbUJPzFvk
a8vytc2AAQ/Va+4730Oue4v6QRtSLDKqe8cfWnJRmWxSi7OwptvcRQHGYXXoAmmgmo+/GwmQ1kPu
hNMViLnJDaZH4ilmkT9N7I0c3RdLpNT3Y1V5nE0EFw02HChoOWyViWcqxMdovcG/7AEhjuT1aVTg
baft3BKaBgQuniQpFPds2bTAEm12SoDPh1t6eU7+XHz7VsLIOX1g+fo1utHOGDGj1z1MGp54BT0z
PavD2eIa6imbbH0jG+uYqOGKU2TeyI3ELURsfRkTeCXZhSibtiC5+L/fW3YIgNHjevcLCk4kxV3L
aJiP7NFFOgq1JH7VGV7zBFiWHphu5bzEGWmCRdYwO8fVbRCYhjmVQtsqq4UJ/Qvt7JmHH/paz8GE
bX6oNoVjPFjOStmAlJhW4wPyb6FJYLWa1U02ERx9fCR6g1wO8a4F1Wcb7glp+Haqc2MSrkWz3k7J
unehwltW9abLhk9FZs9O2z9KIzko+7WR01NdZq86cmCgkpHP7ecuq4zttlY+Ehv1hZQY6WhB+LJj
1IAeSd2ZjPoYk2JR6dlRq3v2xA0P0L4rd2WZXwm1JzAF6/EiUsNTHLYYPiBkFY76soeKtPdCrCT6
J/IgC4PF0lLWtrsIGE0xFs9vO7vHZUD098LxYIxhskKR7L6HaroiYStppJtH2+ogmM2yV8u6LQNF
7AgLY+LvrFM7soiubIymsWqW/ZyDOAEfMbPG3hHO+mWwycTFXETpQYJyghJBia+wHLmz+UukmE6k
gKZVF4CWdMx3nHZnR8H17FiB8PYNb40tDvpcuUyPuRHzaWnh0W8IoWE+P3n3QVFxcUmusLYbnrzM
+M7pK9lZZhfYKSeOuy2TtEFB31TyySz0R8aJ+76lVgqaFU+n0gkfMwurf02upacpekXrGj/TjUIb
LyEv9Dbhig1drCWcvTuQGNSg+uEWbPOViJsz/B4u4ZxLLKK2HCW7knDwCLWp2WSTi55U0NKTHHY6
i366pUOv2r3yrR3y+N3s43H1gg3Ly8+iLGPKoEKGXMD6/VxsijLbpLFzLNL6KzO7yyBKCcUn3Pj5
8Knc9KES4Bqr5MuNnmREYm8bE6EoK7Qc9MN6WZ+biQ2PGUENreXJzJSHJQZCgJ3+iGM+8WAWEGUW
W6WKhZ7vdwSDBujkc6M6OkZ1qdqEGlLXUHtjDZviqtxR5b3UfX4uWo3FVj6LV+qo5mzgWRY8RMg/
eyFPaQkKrAGSuwzYcEoJucK10CDErB2DHzz5cN7A8pmM8sP39Md+LM9zmZhF9q6X9uNQcPYM0uP0
qEhjjip3wSH9ERc8yOkVFknG2ojXh1pwuAoi+NDozb72aKLftIhxDO2vBmBvZ0GVa2YUZDh9uzXr
MEQz6zx03wyTLffWH4oLHAzMfhmWbyQfIdMfeZk6a6dhKFq6qeCBVMbPDg92HX9H06Vbw2tvVAJM
RJuq72HUonVo94D4bZ9caCs4Fr3JITbl+lJQ+8LaYBJkBH66dk3/FbdjRCC2z0EWCufGYh5nmF+6
w/Y4Rm+xTpFVObrONdDhWSWQo6Wac2jjVwigSFGTSCu6OYMnYBm9KbG3kzwwgYclC11f4KFJmddA
YYt9Y1czanKAByJCHeVKSwmCCfrkMRgG0Ie+sermRJ0y4GT3hvIygu9aDK1TA2Aav7QhAWuaDreQ
i7Z57E43ID9PHiX3iviuHotsdmNTiaztJr4Gof/tuMMSmi0ahDLk3tVfs4krDe8L0iS03zUVCmid
mOlJgGUgsx7skpQf+kkSjufxe1ze1EZHgBEzAP/oJJqxNo17ERYkqGiEjPVAhFw0xktdpwwJOMvh
InKvMRElOIaIL+Z3y2ksvmwH2VUrka8j16WMscYNoJyJDIV0WwunvdGTvRExOM1MzmE5wjAxY5bU
BbzPuTxtmcaQ+nEa/LkAykADT2W51JCdrrcoh4n2+TmD7vyrioFvF/IuZkgGQ4ssNbj4GHfgrepf
qgVyMU0tuO4RRjGT8dFu7xNu7BGEjuMid3Jk2G9bJV+lOXEi1dyzCNlXpTV7wtqQ2K7JuBoYnOmy
+n2WXUbk60njEAA0T5cRwb9AyL4Hx3Efhewfo9qAh5rTrdRvTUSWI5cVRYd6mAkL8MIWE6QctmF8
LkYDyyPjQOVhWc8vC11PkZCj27brqUbIhuIRr5jN9+tKKn5X9+A/JIioK3/UliFBAHOsFOdmHDQ3
HkTmziOJZ4wcOlT7aLbObdUC4y0i0d24nJqI2k99mj/5LTZVpz1IdtvcNjXYF0+so7TaJT0nd6eh
DylNDfEcps2k5qO0FjZ5BSJM7bUwkxfNbaGxdOTuGsw2tvgD1yTAfE/MZ29GGU2An0kQars+YgKX
0KGsZ5bCKezjYGnIodwBeiR1SaLqESwaRFNbG1PvYFB33jl15SHHHnxo2GhYWREyr9WbdWTZ64gL
LfdaqK7waQnDrNuf6a+5/VKOubcixfYckoS+tiIzONc0TTk8tgO2PAuvTEgJv81yupSy8YNVknX6
qnTFPbpByou0tZfVyPgTJAZ5D3VyRSsCA0PBStyEbbx1WasvAl3Ftz9/mGKjWrD8DG98INeJ7zUL
2RCe3KVwSfKsfzE7PYCAKxAY5s9VEPfwBXX6IK1fQmzn0ZZ5TJpbArUXaWacLGx4ZN+dOoM7qnRu
4XjvOgCzq7wjr6dJn5TZf/DR1lszGErydlNtqcbq5DaVs/ICcoKEb2+CDtgGAkU6LW/a4joa74M2
qPe0xTlKCx5AcfXlV/cYYsqr0VckzY8Yexv5HbbexPQyAoh8TYL4MRI8oGvTJ2611DfEBn1XlXqM
mb2CpYN6qrdVv2oJmeOkpZ0SGKGhmqdt0y7SlpKuNXKBfftZ2URVyTZCD1W1l2HE2N/Ja5zqL6Zd
XBqRkZYShYuuCu5VlX2ZefRl9c4lc51jw9pgiBUmWK+7B4O6MWD7kURaPMjAuBYcvYzCbhJBT2tC
S8d6u5WoQ7eBq6F0wxA5kzcCd7yvGzdbOU6Gp1CIlcKWs6Z4A/PUlXcQkeG/jmqtZdqwHi3nkleI
JssmxrVF4mzuUibVbS2Zg6SEvBQmCjHJ3h+gNiataCEG42UIOb8Ds8qp8eJ3N+nNPUITQmCWrjB/
aBKKVK5L4pstJ6QOR2JEe1kFabomRCRfNxBUO6e+NcV4Qk2FDR7bP2BfrjzyjjgIZfFqOcgPgTzU
m94NPpJml1b1BLnQ+2yAqEH3uSVP+HPUqle9I5fZytsfgbZr/PKKNI9+xnwPe1DSaJaAXS+9hEmv
0VN9lPNpCNJ9p8YeqF6qbmhO4jw6Fx0nv+ss7AxLvh8Xj15VHs0p/+pocaAGzjjlmXWDTSeYujXL
jxUEP512NZ/WOYMBqoGRgRSNSlcU+AYgvZgmCBY9tukyffQIZ5l3gJEDitE+cTZM0ASAoRhhCoLY
G0XMUQaAnyFPyABJoLTTmwcYEg+xpceLqkW4QQjnQcUg1pwKx6be0nRigMfUNKoVOqsKhbVzlSoW
G6M/1pP7RXiCdZtqmGvncf5YxN4yU5RJjhXC1QkjY5MpmxOT0aRdOBaUDfvdxyuyz4RFkiB+d5v3
f1k241eXaNNBALuCLAHAKvAeo0k8D5ByVW6bKyZOCGrt6j2w6x+T4dxZrrnR/QnVNolEXAoRbtLW
n9lCmJiBobWrhoUrHs17AeyYXprFxbjSZLPml5rQ+SyA8br0ez6DzEU4J0NFfXmpqf56qd+3GURP
4IaPduu86QqDBfFXEL7JoAw6Ye2S+iFRVXlJ4mSHs3VaTQ04wsTj/BlljVMqqleARJBgeOU69+un
zgrXtQnLM3HtrdUX/lJhCFvIIWMTNaIw7YxPf6wUwg31GIXDWyd7fN1YZCjG/XqNUxquQNz+Lif8
/9Zu/LIeOD1sHv8vpKngdfhni4G777r9ZRsw//E/JB+2+5tNriyRJxRjuCPmVJQ/JB+u/hsCcutv
toh5rv+3bYAmfhM6PAsEGWIG3NCL45v4m+oD0vFvjO4dw5MIQmwALc6/sxGwZrHF3/cBswyFPYDk
SIMdaUnDIAXmz/sANzR8rWvNis4eU0Uom2yFS/NZa+x4W+XVs5oYy9RaxHa7Ig+OWgcZGx1HDWNl
USHYtmNr2CTtMZ+nRqn61AKXw6duL0Iz987U3LXOp1FnHwML4iRoyRxrf3RhtIlasDlltA0K4wW/
JRlrHZNuola9hSnZ5cW+gzyLrXPuPXUVxV7s2Afm39kY1GRO++sm0Ta69yKxIS9z8DOL1Z8+x3+k
U/nrW2OjyjH5JDwp2cuijfn1rck9PRg0LRrW3kCpym5fy7Dty+7QmQBxUTIv47C0DjR1JOyNi3om
1kTNd0DO0hKDx7j2ejQMen/qEgwBVo/2NW0/67mD7qt9oEpz0xhuuypK3d/HxCgZRk3znWv/4oXo
xl8+4xm65OJC9fjPk+yRfn0h0pjt8U4p1kGup/TD9h1WWxqDaMQ3gEagy0ieM5M42KtHMTpMnmMg
dkjObv75O+oBM/jLt+JIU7ds7gRihPRZ2fTrtxKZpGsRIdMBIcj22cUWsn8OCHiwk/AxhFw0D/Yp
R4rGWpS+MLbA5E0SNMyEaZ13a0tCRttY20DUNo9Dn7sATM2wXeH6DtAze89O2khmCejIU/PSbfq+
c8CwV8a6sdZKG+QJxOWHN4QgxCpzznHw6ieElg1sJIg64hxPlbdpazADY+JifVG4vKuy5SFECQXg
DY1IVu5kEYoNQql7xIg9RI/3gOHrYGbYBnCgWrX/cmIYGr07Bs2vz4lNt18+ko43W8hDqrNCv3pp
/VmVtQugUMW7QtU6o1ayvQguu3ETWC+BM6/OOgcF4W6qAnPjc5USmGvVu9ZFxZmQybOZMVABKQKr
VlQBYyHp33b+tAIYgytqnKYt/F9a9yZ+HyorPSn50Oiif8zPoY/4KktbZAROdLTdkZCDAOt/Nb3W
sslvTGmvgyyeU+Ej0tjC4aWCjLANbD26Vz656TYgH7cezgxf8c2OuDNysNxLTe+6VS+SRxkBYnN9
c2KAqYoDF+eLZ+D8FHZ+oJJ8rzP4kZhuKTpM+WU31SUwe5cUAT4JjLrqCLXBX3e9ZDtR4ob14HET
EBuuc5Esq3Ko6Z+SHV5yspjSjJlzajIeRL7M/n1Xkb37XuMPoHDraaOtpKNGIOFJGNHBrNCxa+DR
t0lZDZu8TA5Nu21FHDwKwAT4a4gKQbo0qK580iIanyn3oM9Jm6y3uvnSeo0ZXfvAAUe16dhyGdcd
uKMyNpYMSzTM1wdQCdzw0IpI9sYrZp1Dq/A2IUq+hSMqZgsonu+moOt2gnFiqybE2mLrVDRfyEAe
RqCBbubfUvCrZ6ISL9pM7aNnKrdEQrPCo25e49M7jezPdv1nM/ofYc5uyBhr6GI9ZiLV2YiDnXie
njUb02t+DAXi5dH1jxRfB0YewqhxFWU5RfpAcE6m/+DueQtjXnB3RG9NfUgvHSmkdI6/qoyh3zpj
vAGYSGETM74gkrrZzDdMTYzbRrdrbEz+2cSMfxe09MJiDoYdIHIAODMIvc86ljk5Djg9eoELEtx4
7rSdksFFY+pjwSqgbEnDorKPdRjb5rvLfvq2/Coaj4jKlswgE4FqF86odhqIyrPOQ268lKSkh30A
T7UkZ0Uok8FdjnwsV+aLq6ePCjXmAv9xCUXH+8DZchiUuS+ocLmu9X4tbd1fxoJ99tTGj6TCv5gx
JlaRhvc1MDLyKnlBFJ/E7Ebut+d7jyyAiRP9GfmM7b4jPr4Gsv+YpEg/tIpAZ62VRNpxvY34fhWG
cKsbDGZ+TD9GvCpVyai5s81N4jk/4pkoMrYEATBv6BsM/3iCN8FI8LWlnKs5mCwjHG6Dir+VATej
9UK6+ibID40v1TKONGMzDFN9DdR8q44Kaq7xSF93b03miZwu+GvMEW2D1p34gBeoHBMqvBFpD9Hf
BqooI4kZQ6jsXSl88okHP2xqnw3T/UwBSF3bME/2TeI/V6Z7dtJ4U9b6u58M0RLacEgQ4ndqSG8+
fT6w0vA2Ku6CpH3wO0NHDoNUfsB8v2XlvnQ0a1papoN7yAym+5jrm0sxe3HjnhhdYJULz9ePUdkD
/IEksCmBEKysEQVkx8RqaMpjLvpnJ3ZILrGxlsXWV2v04sn2i+IuH9yLDTNsJunVW/gtFOojKAcs
Y3SSFltbI0CDozGMJ+cFMLvZo907dD1AX1BwwJPIFJliZ776icsIy0J/dz1tVxOFo6WQAfzBNmYT
mo9T5CGLXcYwMZW6ez9mnfdJZ8mUSyO8EnOHBU9Ybd3AJQdtWroUByt3hEsUuiD+q7JcGd6Z6bUs
xYebBKuyEN491E8Epd5tMJqHSd57lTyHhtvjoWOSQHjn05QyJ/HV+FYws1yihoVk1YqlIuaF+VYf
7tsu2JIg5bDSMPbY7p5SmaSbctAIdveMYGuU5oNZg/ITPW4tQw3Pk6kP61jk9ta7dVMwNR2xWhoD
dQ6r1FxybWFoah2eDq77qcJ+fl0h0HplvI5EPHVu3h/M0UrvGBCJXaKN7BKKZZXF29BLDMJZKT75
O8eRW4A8J7tECR+K5JKobDpaQXlBQpVczPmHNr0NTVyyoe3nq7wu/vjlnnBQSsIy3f38QtFp9cqB
x7bROAhrB/jFzz875V1wdFn/jEqsKstBAqLSW2/0oisiWVpa0b9QaNc7ogJtZq08sZ3BN2+YCpAR
kSfVhoBOhBQjoBwf/L/nhax4h1VMaXJP7hNKeXSzvVL9Dpvbk2/rZxbqLKzRUG7LeCIvKrqSM2Nv
htBO1qNGRFTTPPsG50EyxK9V6yP/6uK10dcMC5LHwin0FZtstIBZf7GDbBWSSgZst74YbTHeNNZX
6dfPbuXgPjNz6ovggQUTUAC9WZYAm6d+wkZqC8H1ZvCkTABbuEV6GBj7aLgE17Fb3TV5QlgsQIk9
GO6HCZwBY6Y5bS/+7iLprXSFZmX8bomNwM2EF+c/iTqvJUl1LIp+EREIJ3hNSJ+V5e0LURZvhIev
n0XPRMxLR3XdvmUyhXR0zt5rlw6DUDSeE84+OiLVzhxeWE14NEvaYlJJtU/JU2doZ/7plAREIddb
22J4YMKpgLrErVnIQ0T83WZscPhEzceABIZ7wAR0jkylWDZ/0dSi/yzan75Xe9FGoz/PeyshctGD
l7Exm7G/N0b3HqJeQwAwRjs4bbeQOmn5eAkCPFCvyIda1l1ewzjK+ofBzZ+jhpZC3bR/dmsTV/DV
kC7id0la+GvQU6Emwe/1PQySAzDXrBuVZV+JEzNQm/PfxSG+moZ/uKn1iDC0FHhKa2cODM8aSY/e
3AG8IpOgLVTQDVfsZg9jXH958cqymODUIVL46aOlvBpj/SqzLr0haeCYj06C/7T6SfW8vpoJB9UQ
8b9IfGs0GNSRJHm6uCY1bpbgNMnlrYPSdZ9P4jGGOLJ1x+6ebOju3DekWrFAl61GWxSNikvPPpir
UPhLfYtMhZByKKsbZyoKf8iYUkMxC4gULLmGJKTJIOVEXTK3+8bJvwCE7ZLcvhscMn0S2g3c6RYm
7CN6gyVCd+raQxm4vf4ZV5BCgCjzq4sN0NPmNC72tjVE+WB0+q8W0qBoGy0QTl1eq2g8NU1r3rjA
LHyNzuuCPKevenmjTYxqSBh8bJcooMQBzIFDOKzpZtkGSJIqqixg7djmTGMksMLBTOZmDdn0sr5P
S7h9dYGgNsrt0Hc8lQWJRTSlShXN5Wqbj7NzZJZw4XXOHwjhJvAbfY6LSqV3VEFaBnMQmXnurnUr
e+dEIb2R3jhljmGclgnqcAeAU5vjC2BJIPhaQfcRY6cKs4c5cTAtI/jyCnUnVXoIBR3KkbJwu0iz
PBFx+I24D8FpNdxSduL26ZKHRsXN1SD3LW61XVJ32rGC2rgDe/0by7m7TllcBOZE2m44uF8i6c78
6C91OUZbYxG2L/LyIWPyJrCXHdJufK7AWgeOiY1TiTnZlR6YxLw/umVl3C1kctJuAD8nI5PkRu1c
C9sMqgLInlcBlsL36/m2KsWejCCWT9rpBxXB23ctZLA5ETA+ij/PIMxp6OSyN03E08/amgOq10Z7
LynsJ8jmZOWQAsjpxi5cfrgzmE1wg4dMK/cmNF3qiHpP344Kp6b91k6SgHgXKELsyYfQmQ9oiO/H
gSipxMO92/GqxhgQU0oCCnQue+ax4Z4a4HjpmP7C60NjEC1kyZeGeae13UcebetJsEbkvAMWxc6X
Xl1pULgbqW/m1i5Zo4SQWgQcJwF7GM5zeau3JD0N0MHSyfxtB+2jTYuzseTXdoinzVxQrBmVq7bp
GP6F5j2LEu1tYYKK5wHbKXDuvo5lG0XxMeVrMc5nor62JahjwAHbn2GIIJmko3JAU1Fk1a9oH/Pw
abJxKBoGpnp87otjH3VFImsnxSdoKsrFBL2aIAXI1sZirR72vVm/JKXm00g/WvxoiY4i31xqwgDT
7qXbzNGty+NVVkf8c6+0mLa2vb5nBju+lWjMWAl1nMVZmAllGDFjvWYEBKbHTNvma14M74nRr1kK
DunPKkUJD8NntB+91vks2+hWKPloZtmNY+RPtl3ehrZ3lQUHYayOfW482FpLqK14z7OIPDbPuTZu
9jq7Bhgb8xEZDkJRMF4A7NaI8Pm4lBGXU/JspVY+0dPCVw5RRiusJw1m/waSGLGYjnHDpd1MSHtJ
0v62svKnsI3uDQAJIUYL5hPc9CtkkzkZfGF9mKrkM7TVY8LQfaO36hb9I2Jop7sv+DUA48W+uT5g
HewqEvxi2qetnX8TvceBN2x17VfPbEQAaXo/kW7jZ0Aq/Klm9r8wUGcKXCx3llAoHvDQtf0dkJH0
mAJhKpIO1eN8TB0NPUTdlYGilNz04sCsh/3YTCVRorLHar6GPcy7Go7YXsv4HbTS5FS1e4IDJ+lP
wgtCeQF7bOCV1G5G7utRfCoUJgjguQ2UkqTcYq8mH1Qv8YlazEBE9RGuaWV1S6E4OiQymCTPuTqD
dXcgeG15zzIyZJOagfO4zdpRYqHAN5Kn9zaLTif1Rw+/sw5BZYi6lUW/oELCROXkq/s5s4VvwBpy
hZ34dQJbMjUd7jHrRLOlVV6VR7PjQcw1bYUB7Nou+aZrfgFTKQGx1df1nQX+TVR9D94/U1zrtb1T
jvuxbygcLZQ4Ndi3YnCDwcZiaIpTbBplYCF4gq6Ch9iJWkR8LTJGro5NFu2bfvqG2/AWUrnJDiqZ
R+cCNZOl/CY8lqr8BO3BQAykw9a0GKgQIqsM7wdR5VEbIbG5fQP5oS7R6bnzPqYfyutBzOvgkfdc
OW+gugmQksZz26mDp1d/+qDQ983kyRbyRZfib0mnVxBK0CrYc+NB+3bT+D6exKXP9a9WRnMwRYxw
UocegYLIWizuK0kX90QmWYEu9Q9CDT9VzXS0JbhpVQrt7NJhnt/MDwYhOLiWpn00Z1fMUB+Dk/+G
xI4BOjCeJ+IkQ1e/60jaqRbrG+gKQ8uFbE1nQgxlls5upWU56mfkcuF740KoTIVI1XSynZ7NN5Fa
Hq2iCfE4EQAt3NuUaV1plg9qZOZEClvSVe/pKu+0NSYdjDRPUUyESiWIdiyg4tGTK4P8mM72+yxb
c18OjDOQnQ5rBvxUEdlghznC2whVo4PF1GDwVWWhgG+dIWVjQekDBZwr/hJgrODMkyDM7fRRRZl8
DiVSjdixV/yv8yzaV6dfOvz2GnYht2qfLb43p+b8UGRu86xb8gT/TtwtZBdRz9XxKTe9dzDd3g2I
1PiZN89Bct3Zp39/FTNRYz3pW4d/f23lTAC4Xh2TSXr+XLjLs8JMuzNbNJ3xCic2zPETMpdvzGj8
DGNFeGI0txobqM06eKs8nrMeVtwiJPI1Njq38rJX6Gj1OZ0Nj7esK94nHP+aBFgyzwbBEgtRcyjP
5XOfJOcmNugpeMmbtML22qV0uPu8esepG+5x5xW7gWzJd3Lm7ooidh6mSu5TBGHnsZwJjli/q6wn
YG9JpZ2yRFtePfEVLXX5Xrac0lpXM8brCQUcQSO+u2nyCIFOf1i0rLziRATrbYn+ySpghJP+4DfD
0F0YBUOOWcxDAeHuEndomKSht2RHJw9ish/RGVB2zNYbBsWTMAf3EVl6dE6S+TDisNvYDfAOzWkf
Vcu1xB7neCtqe5VO9dHFMCgDHEXzpqyy9b4IGLtZOUgU7O+j3j4Ps/Du2dwpghlXJqSfbv790xBe
82YZ3KtnJAtZJ/H03GXlUZm479I2Ez6Kbdzp5bZZ+nmbLWgnRjmmR6WAUnuO8SLMxTmXAzFZhDgn
jJetCLWNxk1PQlbNG67t+HUgUIyBza33nNHrZH/NV7UoA3iJeoz55DfZKzynsBv9xate+mRGcFTJ
T+SY6NIdg0Ef8mdWCPjEBFfmlJ1k3QIF0hZ3l6BmQH+OhsJAUbKgPphN+JD5sJySIXp0h56ZcKb+
RAjW04MfgZ5h4ecrHg13lX5CQS/JVyoXvOYibXd2JOtbEMT6VN5bKaK93qB+aK1Igp0tzUtKKUGL
cEDO7s5w36u63jG3tba0Yp7o/jY3E0KlRxF5e+rI6py37XUuxy+IOHLbvlWVNALZLQ79Wufg1v2J
MeNtFkXNg1W5Bw3vMlGIw8eQFoYv0yEhyBAjpy3LnZhJE+2gevdOax29WPuNeqL2UGdlBSmLZWlu
K4sheqZ71sbT9EBn4LNh0G8S+9G3m8iEmC6V+wolI9lbaRpkua4/i3lGf1E8WaYdQzJ3EEfK1X8v
RX+MoVcE+FsqbtDyoW2clyiprpo5ar7DU7gtjBp8u5jWxifWkjn5oA5+T9tlfBqK4dYo9I8Ydcqx
T2wq4wZljscGKqjIkALFp64jR28Bb7NWTVFtgf/DSEvnaNypXB+PlZjwCojwNiq5b5UTo4QoqjHH
jrlGdnQNeFAOvpMa3mGNSsg3snK600InzkaNdrSbbDkxeTc4+eie15SaycgJk+U2RmitwLRgeHl0
bP8lExcWlxX7TXrJHMDK56COshuzDNN9xdKFXNh01UlPvXRnef2TJv9661wmjnf4920qnCAnHHc+
wdL2YaIUx0utQfXobJuQzby3YoB83S2IC176EI9hbgLvqkPURl2C80IkOX2dzGYASIrZ0s5bOsDM
i7yGPmekjlRCxon5m3nS1j8AG+0Sswe8JhhpmevP1lpZdarW7/nfv5LMuckdACVD7riHngWhdSre
Y3S+ld1w6UaEvITfTGgDSwSzgsflgFT+PMHbaPSqvlIm9oyI7oHq/xTjZ8EaIJISJ1DftFdSIvet
nnQHXcc/k/5kK+PExZeNc67hdy+BPc5R/0WEm432z34hnedxWNClLwJ2UWISxKSvDhFPBywz9+17
+TjkVbOTzHr9eRwDQ9oQylNt79LcRgxZSxIoE3djm/OR2Q5Q1HZ+jVISC4oI8GEx9bdJ+2MI59mm
LRmBzI/Z2mC/NUheLLAW5W/hrpbUZf7sgAdvU7TcvZug2oZnRYeHywMGUDAN9kpGkTUKTwnRI7Zy
6CsNW+xE2Tpq4wUa3blJ3+elWzZFmL52Ido+1xB/g1HcDLSHsf3mv1bWHZAxrBmvlb2JNO7FIUE6
9gAMrB4UvPi28wIzdJ/gaTUYtNwbPC/DdmqMI5MZ0yc9Pj2Qe4/daBJilysiAlgZJc7nlkdvhgKK
fgksc3pZMJ1rmDpohWLyL1xmAMqcfntwPGdOIw/g117ZSXFfy+yzmtMnsOBnazGMs83rl/Zmemsi
O4E9tO/0cNdOmICYkXmbwXaYH0VI8fKsMHdmN6ztrwHE+mBtBeHPW1cVaBFnQH/XKlnC+4k5I8EG
nj90uKuatTq21mTQJdNMspPhe4LiI+ZjZIV7MFSZOh7d1D1kbl0FSyGKndHN5oPDOcckgLt6b+0a
DCC4l53fcoB8pxV7IiWbXTtsmOurnaOa55jdZYfAEvjCySByr7CGczi72Zp2fxopscDvqie41fd6
i+u2jRl/ZjS7O2lxpkJaVdUCTwgY3kZiejDzdUxvxBoD28dMV+926jx4WeRsJjO/txjV2x9WiLNF
i4jKpP8xz/hzAaO9sva9ongTSg8D2nU4lzDeX033atd+WWktWxCqtTy1+r3djH95pHu+A5w+WtA0
R2geT4q2UkYQH3YbE89Y1qBgj9FOtXVxiHvtI2zYzLuS3pBdl9gxJpU/NWUXpJprPL6nZR0GBhQ7
lFGRD8t1V5bVAVH4pUkGlL7shIEDLQuW7Yp7SNJnoHCJ35bMWsKOP1ZdLEPY8W/x2ouDpe2kZ+He
KBt9j+GEvezf57ohqk4orKZjY9zWi0dB+u9Tzfr5fx8lKA13/LJ3hNqVp3+f1wConf7/Vw41Jqr0
YMiVK8pTXUisuf8+/PcPlcDjo4/WCAC6BM7/77/898MyH84OgSk4JnPe4zgl+BZGa3H69xHb9afV
prd2Fel7ciZuYk0rD3iwkfqjbbzpgAFIEm044125g4XJ80jxUBcKFvGIJ8SbszNwvo4AzTHal432
5YwWNT/RDmgx8/vBKQYfxCrI/WqX1+Fd4brzriFZAQH18lsX/R4yNV50HeJW1LnAtYAm71EH+KMu
50c3uXNtATHfRP+WOBg2dcpGjjFQzoJHZTDt/hY+c3LslXgD2zFejFD/hb/MKd45kLw88WuEYBOL
hswSqbXHmpqSBXhnYgS7jA4PqaV1m0kNhNcLfqNFacciJaUxN3X60rPau9n03A7DBplXvlEF1XhG
/4T5a7LpQ/PXKUmtNMABBthHvSDR6uTZyPSjFhKyLK0DV70wWGgweW4+njnR74w+VpxLSNQWXW5x
EZy9mIhVT4UXbtEupYdh+yxbeid2j88moaahamOqR+1I7iIarrjtuiC04x9PRwVXz5eKsuk8d9M3
+qG1BCy/PNB+qyLmIcEtxX4xWEFTv2ZrYlRt8lUHQgEit/AIQS2evLZE7JIsbpCF3KSayYNvJojp
HLGtQKzG8L0Nx5hG0bpsa2P639rl/13DEndI1/73mX+r9v8rfAGQsXN0WhbrkjbalvX/75/8+0Mz
h5CMIcwavbN4iCDEfF+4+gHDZr2F/wkMiSGhMatwawhkcnGLWJQ8qKCdefbmkGuSoY3qJjLNY9yT
LjDk5VXvws8Wl+dJElJPTqtBY8XSl10dpgch2bwcsr7PDo2dq0sABKL8hOF1vBAdpc0/orBxqOAO
DNpB/bXqpyghkBZEFKKXwCAUcaufSVI12VQzU+NeS+QhA03zxV6V9RU6RxjT4lu1pb4tpfqeYtKK
DUQCyDXCwzizFsdkvukZNPlEIDx0BFfSAoAUYBQ1gPlmfCmIbiE0kpd7Hq0qyIROz7Ru6RRoVe3n
arnTpJB+qy9F0Cbdgz3c9ekXzb58Z2i9xWjrAKPVYpAx9DdW0x9zNmM8kjUmow8MpspPcRMHep9f
gImPvmjHOpDXWTbxNorz6TRZB1lQ9fBEPY7upJ1CBmK7oR+yACD4izRJJ05HlDlWM6zKGMa1JDo9
ayWWnzoOmXqP6GDJK6qO6K/8TiOnOBKiOHB7+if4YPDVIGLM+p2Kx0s9i/CliI7F3lh9PZU3yY02
UmAzB8QoaQ26QGZBP1LnFYm5JNMT5Irmlb/wvjCVzekLe7N7aiumvXLiTATkIfUp3UG1N3amKmx/
KIdbhrL4UCtkEssyaT4uhi8028RUL4nB0KanDjOYjgFh2QqOyyKWznE6Gvij0QxPvKwEEpn2cNQW
mhLpkE542Wxa2rXpMybGNhmSTJhYxcgtwDhgPao207xGaGo/HdFduAPJXNL0abc4H9z78JbU2JRt
j9lF+EJrQxEkTS+otavUr1gIO0wbz6CD1ibBGsXaZenOjJvyUFsZ3G3cLaJ4M7LoyYKkug+r8QLR
yzlh46IuCxFrRlVZ7VKdHZwEo8NQLvGW7C5ihYmPn5OZdLde/Mr43ewFSnDdbY5pSXAJd4NEpGxN
YfZSu7I8z9w9Q0G+QhKGkD0sr4J/WcRQ3ZhdL9byziwjvysr3Bu1W5z02CSXuO7OdRePx5w+BobY
X9vFITiIB6s2nqZ4ZnpFp6ZzhOePYmEwyPvr2vQded6e5OobygvsNVQHRZg/GC7iIdRvQCxnDohW
7dn5JHdJpqt5Epn7ogduH5Y44sIK6FpCzbbRsGHk61rVHXre9fLIochFKZ2i7ZB7knnK7agZF4u+
ylGAo6HVglNB87wX9N8bc+SZbORy3zbLua7AUEGdDGDdFAErexdJgB2A4hlmgTnDKN1iGZgyLrpi
6xarIjnftUnIiplp+MMyDwbD/KUwOGvcqzYE7l41Zri49PGcWDgbmORfFg41Q6VVMIS52LVe9ubC
dTzYM4q9yJjIpJ2Iu9X4XpPeTQ8LGaRDO6HisKwbjEsouxaHB7I1Wp96+a/S39JUi+6pgbeTgXUQ
IxRcO4/nIY+xmWh4R7exRslKqgdrL0VCtYrbFdAUaZnkOmUDSZyJRoIxQCdcasN8tskm991keves
XLIEtIRnDkPN1CEcbhbE0nY9En9VN2CeGGMhKEVTjglWIU3qDPUFmClR+qeeL9s5q5+9yKH97wKe
gffuxwXwviJGZr7E8+NsR8e6oTlpJ05zYCMk2yCuOBvQPhG+ilXawZqTs5e4dhsk0guDmSQJn+Gz
S+6JG/tznIDOXsRhSiPwj16JbhInSuXUKNXD7s0dV8eCXpdBt5A/TwP/QBrQTya2zM9uXBl+p0Th
bskpfCxd77clXGKrG0izwuZstyYr1G7abWerc2bTaI6R4M0NgX7khurMp5jR1VyG4D8A89W5yOY0
N2N3PCtGE7yJ3Ofh6hyIantA+EpLRjh0VmhXLM27hSLH6L2viPBTnNP6njGRQPIGpCJe7xJhUp9B
J2PEGh4nBxUU76BikGK8RTJdtauYob2QyLpOJ/CBgZGybMy0uqH5ieNIxuH9UY2STvrofDbZZJwN
nhPNJrADK4lOnM+OltqlMHOiYr1436pF0BUqsE/Xaqan720d3FxkRPCCNiAPsdycjI5hnuC6jGMW
Q6ZJh0ijZgzrUvod8+4WIR5DD0jHnWv9gR4Sp8newjLmbBVXtxhp6zBO3lvrv2cdnuZQD9A84L0a
BwA3yd1gaIF0kueOp23jYtIH6pVaW8tBZZZCytgIRrO+UFZKcFBP7G6mEytuCUgK9MtYgDszX+6X
DnVXY5YwUpsSOxDCrGIazsKGKRbN1hqrfY6b5M+sQ0a/JU8ceqjYNxS4Yjcb0mBExsrgL91yoDyZ
ytP2cQW6wuJew4iIAfUUP8xNt8mWcNouZHnOSaUfkiEpd8otEOHZAl6peJ0anvlYT93L5IgL8ZT0
z6LirdcTcUGQdtsLeOJ8IdPP8/AZjycSlSKA1RFdaL3nW61PkE0gouwdJtVji01egv5lXM9UOir4
qCkO2G1ep7pCOuhqNzSzzstYAqXCWKFHq0WJG2+gz3hn2yZah4ronTsQugzgt1i0xvtuKKAnoQ1Z
9OXYe/9kPxc1ZwQe2hwgWo4Lv3ieahVIkX/ZFl0hTeGhLKLX3oDVYklMnr1lsTc5+Q/FTPowZGSy
G+lUwiUP3Y3hai+tGKRfwhzdEtSXELjxmknt3GR4FkIOujohTjsbN5VbHEWcPo3QiZuSTeJ5sNx8
a6NYY+24al/q6gbH8MbhCG1Li2OVBy6b6n4jKZViz3ouBKlRlhbis8TL29vdVaicTgoJY3RUy0e4
Km+V89QO4VeR9f2hMbUgUihJ6Ql1tKtOcRsYivZLLLYMRxYrf5kafTibRnicpULoAAVsUvgWecy3
cb4wsq3Ai1g2bhqzG49lm6B3I8CQydK86ytGc/RcfnRiCPNRTbfVaBg7rxhdGpTw65yq+8lsDPyL
W5/NHNRx43SE31GQKZrhM5MjP1XGXTGMup+4aIn6srvJtit9B/VE5nIdqfe419MdIlMetcGFU8tm
iNIrvySTIO/eoYwJNfnIDXbH+OC+LtzoqiYmkTpjKb34xd4cnlAOrichyogWUjrWRA+qgCDvUqZK
+rHXnRoV8t4lXETLJ8eo0q306pg/tFuNtjP98MjmtYfGFS/3xMsyFdfuh16iciS/YCDxzckmSP/1
XjQTIscEExm9YNS2BcpoEQdyWtWv5ikbIeyJsRdBvsAt9JAniwrjHXv4ZumEBTrSOC5a9ThNyXOu
M/zvyvsh7R+jXr7wFa0gVLQeJjowyim5lkRFcZwmrq59ujw1hfaYuOuQYVeFeblvOiJezLUZM9LJ
Rvy47ZrW8NsaUK0CNDGr/F4bXTjh1pslwxMewj8vyj66GCesg6jCmT6w89/aNQcVTeCnro9+ssyh
hYJoRo/GN0XG67bqdRog+UVpxaU2UfHP7KRuxwQSScwOc/aV4rDaoXmg4S+PXj7dGKk6TPN5yXFN
6A43G8rTQz1g80ytP71Z36TcHlZKPMsdDcsuVjXFIhGjVnhk3FUjfEJVbiLd8dRf440cHaP6EvH0
5ShvT+IPgDA9fp+Q5/GkOwRGoTdo6JPiMVeA4lV9AGPzVDqzwHKmn5kxDnsiw1zKRQY67bbuqHMi
z2w3Zbru3zBmwvExbpvtgkLRCj+7CSEkFzUDTEf8RBCbdvaqyAUxgQoNXPKNZrSfNKJ9Zk5/zrxy
2Fz6PE9M9TA5Lt9uOAb4yJ+4yU2ckhBtMDIZ3DZ3Zdx9oHXlF0zwFKZ1U+zY88l9iX+YaV3HzGh3
+kAntD5EZvjZk2UF4TiOfKeFy5HNFapswDFO88p9H4hdzam9UIb6lnPKZxfdumJikR4a2Ryw3u34
ViQReOgehrA7KVvUvu3UtOHUIauTD1aLfixrJXmsEXWEM9qmzCC9PvvQkvkudnPQPDF9NYMe3iQC
OQ8EWVqI3ZjvL0v44hSoQsNwo69W3lGhjM3yJ71mttEo6hePNFP6I2iW6am2dGDNmE9M4LgzCMl1
VTDiUP+mI+lHzAjYJ3aAMLCRLCSKMNxm9O2y8DdcLkT6vVc6kzOz5qrl6ngCNtDEbsa18KCm5Dj+
KwQNvY4EZIQQ5gWN+0GHIREsZn5C8HbssGgzDHPx2uNj97rD3MbH9T8mg7trtOdkwgDYh8Uj/Mo/
c9buMwWWnCY2Se26WoLMWofIPdbodt43EwejZUDF5HD0huqoPCae5EUEpaZojg2/upcgXYrV3awq
7tnWXRrFXxD4JG87CNMyxztJNJEPieCmK5luShVBknzDOrqzw+mxyMPvUoGiTGI60OMcPZeoo7wp
eyvrijo9zvYFUGMM+RmZVcPvUi9vRTfFW9VG7p4qD6UjrctIMXeGb7R1DfijVrc3huLDndqTjE1r
00LkLnBBIXBSVDogKY1avrgmXnX28N9kCq/prH2tW9ZS4CHM632RopbW4oWIjBN2PeaCazdp7jXy
tiZ01Pp9x0gLIqpxCPM1gqz0ViPPdZSOSy87e3ZGoLZJ9eO28HOskUZS0UNTn4fvusy3Rj9hL9Wu
xvDALYA3txEWbXXrO3Lru0a4zbaNimsvVo4+lVcRA3MYY/3bXAth16BGadgY529QzuZW2f0jodlH
EkYBzaccyBIyrFN7jO492hM5V+uxehXLkh2M3n0aCLppMo8L7VpaasNdGU5X6AFU+VxamSg0fAEL
glGUPozJiFuy3aN/6ULrtpntMijyCa1AhFCuDD9io/qgj4Nesl6lF/W4MxwMEBAgX0LBRtETcGsL
oNjWT6lBBKlaTvt6yK1b2i+BTJtvT5/fsjhjjThk1LFOrJ7JObebYIyBdRgpjJHYRQYuzNuRcWNc
Aa3v+mTYSRBJKX79AKtvseUXz7ijlNpemqu11YKIYXK5I2qstcT9nBQ8lLR9N33Cegp/lgGcKrmM
6JP5dkyCN4SBccO+cjcgVNHam8reoynAcuwuj0TqFVvmsEGPRixxd2B6L3E+s2c6JdPW0AqybsoZ
I7pIztiT6dCOVGDlIZHmY9p7xMUhQNZi2C3GqZ2qI6IEOtz83C7++ljXbhhpEr8rqmeSNXHVy3wf
RcjmSE9cn336ggWJg0Z3hJcHUgPXqSMf5aRuvFnesqsQHwk0zZlIahENbL68Owp8tPbAdBoWwJ1p
xshgG67/OUJmm+uzOWQPBSPpamlPsU1kdzg1R7Msj6K2LnIpzmgPr8lMA7oVYE4TsWw9sugozNv9
unkKo3j99yI2emP61RqyTq5GGo7wT6l6SzDoMpuwIIUHN1LXTC0vpTTvw3R8HAnBq6Gzuhp4raQg
3qNaScJO9lF61Qcv/qEzABJWsBjCykYlHIXfpOqcXKsJFjc/OTikAIKJm4idzsEGTVDZobVsfynn
D3T06zztrpDdBWGfP1aIkKptErlX3GXfmoSCa16RdIa+LOpDDt64XthkkhnOwxTpNMzr8/qOGFaB
qKzjWF2HLgmhFTXqMVK0u11U5YHTji/eXP7w2B2lFm8xecHdmX/TkBULQtkvc/umXJx3UxEXPw9E
pqewm4mAuy50FcxJeydreRWV6LeV692mM86aLDMvvVk81Pn0Ytq81crGNCwZyC1tSARV6N11bolj
rBQncrIOXu+99NXfnDI35TpIX4QzhYsLz8mEpI1ZOGmIF2M9rMiHxqtEt9Az6kdGwl9lnm4TyW8C
M+zWVuBsc/GMay8OKGkfbEGiq4MOHzlGdhjpEfjjihFZFvlp9pSFhvEhsl5sEHe9SReqL2OtjwSp
iqecC1fBV1EKwh1/LQ2YkqehBF7j7YmpvVoVCZb+jJGFND9RZd7tvGZJd4sLfVFmiCiwbViJqra6
lCV1rbxLBPIQKY8uETb+YCBD7V6rZf7VJ7VfNdc8o3R7eSwyC51hFdr3PQ6aotWiPWzAR4eKLhnn
Mza0Yw4MT3nmU0mWgm6cbF1hg9KpbpnVLPUfGpJnSE+EE2MVp/czMcIlZmOwtHtVdj8oawEsaE5g
1dWnbSDkmDnRRPwBpcHaAqlti49ZKIUE6qaD5VNiHzrOOszIqXYJ1dzVGnVX287n1Ba4JKowcOAc
g4D1XpqSl3VK6C4QH5i4eesnb1MkOJrz+JjhL/WEcRd30Q+kv+OMDNczvRCdb3o7j/R1qmkzYrBZ
syO4Zjs6dUr8ZaWkM034DxcdqmLllmcc++kOdEnQudFJ89QHE2I4TCSLDvpblzKAtObshW4HwtmM
bcEY8Ih1nttuR+dqGMO1TGmshSMFvcHIWT9ROLQQLHlTZ3IYpFTPjRqa48DOwRTi2I/lhyUQc0MX
QKkgDcC/U+QXOhPcPhMYOHrnGdrJzot0VumMWlHo/aWhRMgdOgO0gl6hXmG90tLdWKa3CXHvsPL3
RaU6unh/koheX5ApNoFbGmrrrnDWZkTET1XmLoOKHKpSfFc6MSVgiMo12aVm/x5HFwtX7DVfhtuS
IzfH2lt70deQOU+dKV6WrDhNJT9x14u90/CRi7yKIvU/JJ3ZduJIFkW/KNbSGJJemcFgsDEY86KV
tjM1z1Jo+Preqn7srlpZaYwUN849Zx/zNSaT5UXGSzu6lMYNbNYiBB6Sg8VG4tssKvTeVIfdPDja
MiU5BZReq5w13TNhhGm3ngvg0TjqEbnThSIEsS2nRAfwFzdFKij5fNA0n1rbknOzuwe3nV0oo3AZ
dVxEporIHHZwbtgDzIiW5USiPzM2OWvba68Q1+iKTNaT4i6sHINooLzjztgD56vW4dQ/ixGKQQL3
u2weAfdhDqV1oIx3M87fHBKhWOgsVuHjzcyzr66wrtSHt0sg08wDBUvD7p7xZaHl5lqm0bmV6QG6
zRFiI26jeq1Z5pFSsoetAN/VA/vZ6jeVxmOeYOoINIk7KNhBtvqcsxz+/BlbOJdwEFpfem7fwag9
S9NbJap8Ke1JrIMh23dxeyyhZEZjxi/bpdq2Lu1dYgd/XPvEYomXChEfR8+/izJ6uGB5NhVKEJVU
Fqtoeyss54zaxzUccHrU69dg5pwKrp92XcDI/8ZdTXrvlGHWzMLxTHARd7+ilRLu3xZTDA9sCOIF
YIlZplez6M+68nGFoHA6do8qGsTY0J29OfQvfZ09s2zdGuJUsx90Ypau6bPugDsZ+rudqH5bZyyN
J0A90oSo07W/WjHdZScvrmwvGdgiV7UXB6aqIx13jUkLQ68x7vyEXL7HmIcNI6hutJARZ9EFnSnz
/KZRl41OuGVRTGwauSF14bG1Oll6TDisICpYnOXBtLU78itFz7hdyEh2RD7IYi3pEaKn1UrGr8IR
cuMDdCQJisDjWZ9oGeCUOCcxxmjr0sngL6EP5AglVXpNmFsiH0tvmqDB8J8SMYqMPcxY61xdmFk5
LvWHD1ZxJR0bbQnwaVPlm9zGnEboDHTdyZyKmz1hgJN1dBMtN4uqHrGoom1mfD1sMW2EAc59aIge
zW1TFFRcWAv8Nsg7OK0IKYTedTCIf2Pl45KSdq+AhUaYVY6oCdXi76uS4Ba5/rtshPGiIUwuhIJb
mzevIeJjWbUYqASRMWYxqA4epb+zkH7vbOdpEVlZVNAaFkmeHVVom3gmKpQO/l0EvXThp8wJkRz3
9aR/DFH+lob+IYwIzgZVl0IxIOFZVBuSF8V+PnFiivtCmd9N6lV2lsY4GrniNSi8cmHdvZYEtt+b
HxmWSJK59bPiBhuPbbX3WrVNe4NypPYsTfuVrloHHZrEYKxMwKlJ6iPrJ0fLSNirF6t4ouWga59J
2WHPlDyUYUsh4gi6eem0wx+XHWuQePRut9VR6tk/jt6t3+unmjX6ySyHCyrsa6J4FxEzfAJwsSiM
EntvGCHtoKtpkjZo0pQG8BJAzw92x+TmpvHe61tdg8lkVg0W9EpdJndiPOCuiCqAXWthdCvfJTSl
Hcay2uWm+OKJ5rWMM76sjWOElBrnCojgSBy9GA5SRJumtq+0j98yyt7pdp4jKy7+h4ZEZxzzrZRR
tMmkd8Nhc9Ly+r1PMLday/kSrVzxqVoWlfZ8HmFvR6E0kk0sA1bNlvnSJ/mGGMCZOZWz69PrzGEX
iWxP3fWaB2GVWgnUXPPOu52LWJcA11IvThftGxGi1zZHU0QscsFfd9K5VwbER20cj8OEn4Zv7yi6
tdexa8F/BvrZ7M+tQzNBHlV7oxpWbkpQPrcOFpA7XjJE9Oqy/x1z9UsVOu4heLNuI8WhAIVN8Io9
pjKcRc6rbhnGNNyRvy+wLNclkntOn8EiDUe+U6PxxVP6F2RhS7IwPUBgImI4RX892K2bwKzF3JbG
4i7/qRt+ixNx27IT6kUAbGKRYBJ67aubrPo74N126XmkMIaONUtDxIABvb5RllJzQWCzEvlVjf3r
T1oFFxNIwErG4uSCMaZ+IFzZGqHXlOaz8k8jq6Nw6zOurnNSeJLfGw4yQEssHTS2OyiOd98pXyQN
1MbACU1TBLaIaFtjAwlGfR3qyc2xplMNI2uRKdiDmY73JCN2yCk9TnTpaTic2AmdC95dONW5D8f9
DdTSixDjxcAYTNj3uy3znaCtgHJw8zOJ6yO62qJyptuEpseFjkWOgwVPVm6/MEL31ZfqoaZuZ2v2
61jGv55tBEsHQzSUTn+nepHuqinbl+2b4xY7PAZbzSkxmVpsHAb/s8gpsIPXy/4dPGha8CttP+l0
axctexm8DtMZCz4UpQTLpYvoL8Lon6rbZ2PRzuGT9qKHEjCVJpitTQwJPoi8PJXXjmaRxgtPQcQ9
SJv6TeY4r9Qon/VUbaRPHtgFU22m5aEkDDDqgkBQI/C7knSZU8SC2bIeuaDg6EHjMU9T7mQLrcBm
1nP3VdRF0N654wp0lC1PVqWId4G05Cvngba2mo3kYugG6d7sCHQPBKsJ+ti+c+kS7ytmlFvEpPRH
7O9g/3aFwFIzaB0kUG2hrIaiWWrYtKT4MiZlLNnHItXIotk5BaQsIhGzmqF/0/sHhtmZdUKuqxvq
7d6tVMu30BjTjUKcTkl87HAnbcqpO6S/PGgUw/ENqfHOLg0/pkk01fZGDChUVkifNr/jbEz5MQJ6
QiiVCMvghSwHY22SPjCbeAv64hS3h1jf6Zq+0VM4uCyyqCHtgB5O6t/gYUQ2cLrhnPsKQ+Ecc3sf
q0Ht+gicLsFpy9QwAVfrOuQci212uaQr0LAdtAN7SsuNbw8vIuIbFpk2Pi81vVDUR5Sz98lbnDUi
E3Wfoa0AfVumhR5R5Y3nSx+NhzXDll3ut4Mxn25tuJli3UMrN3nfSF6uzPYA/3dZWdzKPgcLTUFZ
2dFhg6tFa8adkHS/gChGqnRqHy8V4pFwCZxLzOtWEBEMy3mD/YStoV9wEn5g8gpXyRzV7Qo+G9uA
1E/lD9+YXJhfwtQusYQ+n4L0iAJ2eCk1A/DsG3am6be0sDalleOsiIrbxYuX807k4k+DcjN+pQZx
GziZSuO2SIILVQVgodHrBBS5IRoqJOLZYDkFtKvcXi1yjIkbn+3NZlgOXUTuyoh+wyChBB5lowrk
sCxNd2NqKFTGgJ1ec5Pn4GJ7IIu4CoqMHoI436dl/RFiSlHeh5dBhuutvOFzpBrVipY6ZnY432yc
5pmaIR9vTfVk33VMdTQ91+ZcrieWAxX5zqXSByoCWEBkrfk9BDI80CtAv0cEOtgHzzCWeL76lxFn
G5oZVzatBnw/MX3NmrWCmgNgqV53RgLNNQq4J/C/CN7Dbcjj8DLW5aXqNO2qeX0HIKPWlmWXxk/L
BF2vsb4/kXJel6ZZnGeb6ULQ+vLVToTKzTjNT7UTue8UP30wJPC2zazwXE/4aSzLKHFMKuOWaOfE
NFY0ypCwiBJ1zIxiW9PMtaJ1iBdo+J33RkesQW9Xk+1oh/5u2173Vfei3CdZQM9zh4ZqFtnTzDvK
DMfqg6iH9RL02FEpqkyfgmupE+AMr/Oh2Y9pX7+GHSdQVg/uF/ciIIWdRXEi67gtlgtSStJ+aCLs
n70XkygsqGaenKh6kQbdALabf6QW9bq4SdTKbXVxmOyivPmUUbdTtYmhot9b4gnELvgrjmkIq4FP
McNK5GLReTqOG2/ZoRDhnz/JRHtaBqwbGtLjfaZl45K2hkMlS/8rS42XoZX9B25jAewfjccZ+vIe
2NXajtpqgadreh1lw4p3qMyVaQ6vFZUfa/wRmCvFV61Jmmwr/20s0fg8SMiLcdjDRoSn4JEGpyAZ
Gx4CvWDd1WFtMwz9Dbj2KuvPMmUfD4CUWGuHe8SKHl0jgchOAbRj7G621y+mQZ7y2dXdOuF7Mw7V
AYEPQRFYalQ0SxWxGqkxukF11x5ezY3QwxVRx08VZEDv2uHJLLWvsRTEPB4x8UrCtFz0qM6xQvM2
eqbilNXf4oR+b4aqg59Pr0jzYrRrxALvCyjPpiIjymzDPtDa1WSH+DnZB4R84xeDO/HQ4CbVwjeY
1zOmUEdW6IuLZ8TgYUryPQLbpyf/qFheGc5oMZ3/D1LxKaEKe86aqT0oMId7HD4aPBWYYPJ6bQ4/
Q6TDRrZVtCym6TI1jKAjGxecAqTk/R1S5aOxVXVw6VfSuww3naafXQuMrcJ6Ouqg0vO0uuQVRrNU
QDTgGQC07zzaCNKT9hnTRTCVHGkhyj9llgd6rpgiWHEiRqY6kblEvnlSZhvPfI9JyPNMelxVt3TH
ryPBb8Wo8dfZJl+8KPlnIwk12IKWVdX/RuTjCzuCMk/5Fih3hFtZ2muH/mXeEsmaMIrkGAbaMhg9
AoNHt5tsQVk3AcbwLqFAKvKqlRzRJ+uRAQUVa6Fm4jUOb0kAnmVKNXTrxCU4aJeIlHBmMW3EVFd+
y3xQB6yZw8JHt2E3yj3HKk9gpl/Z+7EtN/920ifemt91wa0xjfRxIylPMfPm4TdMG9mgrY1Sw6Dn
QisvBgu/9BuGMZqMO9vYVlw2sVUSjsPqkub4c0CoYQgmPu60G82A5dD7PCF2tWmD6BfNFVavwjBl
F/U+iYl8yBRn5NDEd8SShw8hlqwFi26e4Lb/MG3EOnO40imIypXvMte6D7gYV8GQr6V+d0Txd5qU
oBO62/CzUeFGWsOwT0Y9kDdNXjAagphtC2vheButaL9rMke7Unfe8Imbe/2YN/qHSnip4wa6Y79L
g+oth/dwSVS158DCL4HCXwX/Ot/4cSM+SUM1hGz7C71u64A5eg0JgQszlK4EIc3APRRCk0DymIMX
WvDO36rC1jnY04fZYgJzegp8zcrfZ02zA7abchZhsWsichjcQIuEuBLH+Y6n/2+O0G0iz7INes29
6iNl98uuqgS+aVoY5+P2HfMiv4G29nFnNlfRePBzcAG0/1GREiIHMTDMtg5f/bCyV1NHDQRTY9bE
t0S5JHVgpO3rcm8MdvGKtmYlfrbkZfMmCiY4N2y+UqHvrLr5za34amP3nk27iA5l/A1556imnW/+
9g6VMHmneZjp7DcaCZwFihlHe/qliGgvm4L3HyiSsISZNjstpYCmYybKIQT/r0+R49pamzHAeH5w
cAN4Zs8fcS1StffTEf4IhpRictf5NT17WTR+u9BYXlsdTrv4zeV8WJg8027qNLPPkitYKliHxQH9
ev5zuind/tOYFA5igliAjqZIrFxHQ4hrMN+HKvCB+/XBvL/14Knhmq0qe4mlJl/mRnm3pHXPOoPw
fvAXuesuteGKkkoCbtKPuiKZg8eYV3tFa4xJEB2dM0VMXzS1xjLy3whqtoh8oi2stUqIdqzJ8t8W
fcW241XXVsO6iXIK9NoreAfmRhMJJTaGsyQaZ5sn/KRQ5L15W1u4LCGwkNgC6y1WIujRX1Hm1ls3
9j98zzsMFNSNrvnWG/qHPfUHKhMGHlW+gHHzqdc2aV8IxexkuT42OXjaNUWQKDCsjna1wX1JUKJS
lD8K9ravRjjZ4bIZSGG67XxWUQ9J0uwvNj/eCNZ0jUecvYmhvZgQY/ADCUJs4HCKjIBdnT3CIWDJ
Yk8/lgL/nHC1DqTzx3l2Me/QrrBP+Ox/3PA1k+wn+f30C74P1UMFVbQqR15OWrXLhEdE0kNmUAOj
tKJPMGDx6kzNa98np7xp12yxCB5VeO+mjkQuKyykZ3+l9aehmhO1LmyqgQJK+Li4J5Oef7vusW7U
U/5s1In8/j9hDV+B2ADbOPCPDvTnbA0bVjxoQGMZ98NbFOGdHoOnJ7k7xmsgffw3YEiBx0iull46
O30MH5xhJ4adXRznPRFcHKQ1Nx7D/NMHgI20mHSXW+Icoa4yWsaQtEoTk2DsY7tEdqagYaz38NiO
7BaPJLjXoD1W5BJDsByYBKoofWCG0Ff8hR0Ozr2Lq0rw99J8871AplxiVNoh1v5FnHdtc+SZS6Jd
Yl7piZrl7pgsa9aerESwPSLF30wY6MfCW+XFZ9JR4CDyfmOFzpvZsviDoYH8UKe7gT3etrfba/5f
UCkhg9DYq8xm9hmTyFmlA8tH2/Nu0FI+m7KuD+RfOTmxhgewibkEIgsxIK77uLgl4fAeT9kH25Wl
2WeUSFNqbdWPfGS4ag0OU9ev8Y+bfyGqkYUrYEPoUNImEQINED2GBNLo9T5ywT+obOtq7ISbsF/B
5ybFASEA7o22x6a9ZxjByXJJJq4oblycK57HBIoSG8PXTg5qOfwZHe1OfRBpBYh+r/XYvNjKmc4E
xu7+lP/RnPo7MXjB+3pJYX0BB6ff1LV39mHdt5yJxLmGVz7dnWy7a6SHL3iPid5xZzYt496kpDVo
Y683NpkyKliw5up8KrEjELTLcxHm1Ddlub/qJ+LtQ+1wnW34YJoG2b7ZD376dDAr+32zCxIWTbLZ
R+OQYnoJbxPdgYw0S7vOYAo9PJo3IW0OzVoHuDT4urnq9OgQK2CqU7OvkV8sl9zqVHLBxenRYsrY
ZuDNIrvnvtAcKt0NVjLAg1mx2uzce2uX39zFLmVI6G6OvKy1qF+VqLFxkaonKCUEZYD7pE02TprH
W1sfd3kfrWuFcztzScsSIc0XjDP3mkI15dXky/GZ0LSQcNImS93Kf/UCjLyHvjgSzhiZoZa4qmha
wVTdTC8Bvs6yte5Y/W40pwTLvDF+dGyyRhr9NowArdteTDc+Y8jeFjJjSMbgyWr5SH7oWhBB7Nxw
b5vBmzSxWGkGR31UjCdIfK9TiqMpiY2tT2WT1BlBvRFsINHRteO+iCk+asp4uBn/lrIuWPucRZH2
e2UQKsZnuiK2RqFE/11Z7bVAoOj/I3+nPPkmwLhg8D+gljGv8O1oMDqNzHINfSJCTMzqk80iy2gO
kS9/IPickxSfOtjn5cx8KC3FWV+up6nCZ1K8eQ7xqN5g1prHFGUiz/oBs4hjx2e4v0eQYkRFdJcH
3r5pXn3J2omKIu8W5KIgs12+JHX9zXi8SMr2UccZUyWxtAE/fag2uTFxNpmeu2RrdlE9VXyJJP8W
ZhH5fl/spp4sswGc1eIj9XUqZzFr2pM8BrF466McQwe9MGHgvJpByjsho4HBoXAOy4dpsFdwpHhM
6ZszpvcqwmNUFQNao8xJJjEK9tbF1g6G9o9GzD07VB4w0nsOE7HWO8zk6Xslmk3T4IWSCZ23PdYa
E3lSC7lPUuOVEkejh/msYJQv8RRABQhaen0mSEAjk5jfuCfobsUyw/FR6GDZVPHr6enT0/W/+qLD
csPhEZ9TXNA90bGFi4S9NIXT48svdjpW7Fwk3wFqIp4GsLQkIHDq9AJIPDB0jgidG+0KFuFWKuuf
E3ig25v6UXnh50DjapF218biq1sXUOyHf3JCt6zTVcs2i1SpoGaE0b0gZABp/Tcpw1cHm9bkVe9h
jd+giPMdbcq0Qzjti6Iop0R0Zk2DniJwBvBHhsrJMHDUz8wM7DXtvrjFqVCTCZ445RIVsL3mgNnx
N1Js30WAO0qY4tUlg2044ssy2pMBvacghOrr4xPD4UfGnEYWwNoUJNqXvXc2Ry3a9KF4i+L0SZ6U
Sjq+57Bm4BEYdyN0ev5M868ZE56cqorZwf0hYzRR6caU0YQREfU6wBYq0mPc2tGm8FiyF4/QjN7z
1n0t3Qq5bwi2g6AEuyBFDUb2paDdAPV0+hS4rLfdyFitpV+S+SaYSTrVzRV5smZhw81sMN4mQ3e2
vds9XHkLRfupGWDNFK6KVRsGO4NfxtZOeSENf4zQvtHz+N/PXBvijy/Ds1Mc3IB3ocARuOz08jbE
40mllAf5sbk2Qu1SR1yxWGWSBSyIR/TcdKy1YbA9pPzt26phwvuQgdjTXcnHHGWoPeTUHqlrGFGO
mTzwaVE1uCUzRnOfzV+AtdmmLtUPYZX5sY0yTtPMAvGVmM2Pchc6YJ+SJ33p8RYKKro2YvsRi3pr
VRwV6RSP64blX/9j+5yCCTo9SgVlLzBZVp5tvlk4EuyxYhlUnPVg3uEDIWF33Wlr4o2I0s5Yr2yr
OPeKx67HOy/Bki6kK611kBoM4RkGHu1aS7te90BaaYHQ1cqT/zrmAobMXeewYCDCtHTdig87QhEc
lTzURvmSDugACiEsntqT8JOfUB8q0mbNB+lZ2ILciNcbSrOOcc2RFEb5Phj6cZHYq8DpHh7qCHId
6j5u+qhnS+qPuG1ddh3cg1ntdM2qtvAlFWb6zx69JxZg4t6slbmJMNiGVb9WinpyRGanffM6fGAq
K7x156vNOORfRSA+CK/wzkK/6HVxwYNxqIzZ90IcfOlP8j6PVE1NIhG7uVjL0SL4k7B5EcZ7oY/9
nJ7iRWMuKMmG1Rbw8Rhm9htb9iEN1Q9ZpOt/9InGSGBeztuR3uXX6BS8lCKsySR+MIqdREgCV2bt
la4A6hLQG1kE41rq0aTtBmu9D8aigZ27MapT6pUfVsrrr8pJ/zdjs5l/DqnV+3kX3rbG3suRaLgp
/1CzfhsV10k7aF7wd5+ssDjYtv3X55tRERVbSNm/ABDCXSXaI0v1eTdXzPYY9l9ZevZ7+5NgE9XM
zrTUzfIc1xMW5Ootkv6ecr4fN572lqB/LIseXhVh8hcsmAMIquyXEr4Zox80xJ4AgLiteSAiHtJN
NVeDH9waC5glTJ8hMObbQ5nFemyskzeL7X7wTIh+HnsyIE4jT3VJ7ZTG9BtFhs8xz75Iw9yq9O/O
Gf9Yrmes2rGaUTJqXdf/Jwij0zri03csY6Hp966ck5Nw71elxb6YudBQ+3jq+uNIqcKkk2boNNa9
RW29cQm4jY7Klgabe8xL0a1r0bJHKLKsX6L1GPA9oBcyWiSp8c/ztpyyaBwNJGbXpi+0fB0y4vOh
AQWB1fkFIM3FrPOtV0AJFcK4+Fl5caz2EZQ4MjUu5Lp2SjAbpdgvxBCd+esg3A8vWik/aSrcz3IA
PEkK4BpMrxLbcaTVjzHPiMe54SZom4aZjeu6xOREATj8q5EWcMwkvFCWCIsKPDo/ijIpUkph30j7
BxrnS59Bb3PhXWrTWhcyXU9V/nBwTg91S7t7eSzCNAZsov0MFrenHGj3vAp/aj7JJMi8QDQ8BeVS
vEJ/rQLuzmKOC+i6ePfj/CdeBZSMDGACk3nXEvG1pyhzWffuE4gX82AyXomsHIm1jEOECZMTaRFV
+Vea0xji5sO9DyH7aBZf0IIpRybRb88WZpU65iq1s+8Wnucq0PBbDMaSPmGke9D9sbsIUeNpiMQB
oiB0T67+FuBZBDbAXaIZ9r6lwah3onjFC+nu+g1cmpQ1Z+staSPTVkWBhmvXuMzYh4x6FK/DoL0Y
ZXuVwv1DwcfC65l+zQnu2ezet+OiZQci8MqO5dfoiy8HS+NY84CODS32GRIyJSB8YE2nf2V5c3Ot
/E327RW07OyTYXVAvv7Ru+ti4N1lFvKS4b9ZTZH+4xkIw9JMHnaEhhGwbCNZyq6rIgnr3COBqysE
VmqZDD4Rt2QrJT/hTvHOrBxK2EPqIQdj3d2AT33Dtp33ZfHZpdTIb3Rr41Y24OPgK9Tmd7Vt50Ax
7hIFn31rtaarBdWQPpbA7C7eAEEkAgy6yFtzXGWkFjLEG6tkcs+vsm36ddOnBnPuK52c1Y5XKR4M
IWBqwPD0Zy8FBaHb5o0Wsa8UB2UpzJLoYDdu8iZbtS2lQHT3VRX1AHX5i3ABsHOCUTOhYFV4QRd1
Spqi8fwXo0HWY+NNYHHeTzGiaMSJuUejaZoGVjBn68rkhs7zHUnuvBZVfkFz9+LwOSZ4xbSSQ0FI
DZJj+EKqLVmBzNhVDfzNONuNLetRdvMQDE8+awA8TPFWRPgRCMQl+74i+yCJFg1xXzP5CjqAZ3si
t6fWq38Dy3szCnOhQv2n8/NfVhYVZM5Dkvl/6Rp7ATCIxaS9WGZ4ZKr5S3s1RVd+mREpz8lqtepS
jt6b1V9T/skq7gJKZKxjSRxVs/BOtyywqM/5ZZbbSBtjliQEjT87H7fOQFzVd8V+LP4YQ5N8K/or
A0zQXsAC0nI7fiwscqEM+EITWkawq5e+Li9VizQ2AKodLFYA5cFtnE8NQeAVGulWev372AcVmmND
tGamYkbWps2aAhMp55+jZj5YfA118P0Bp6wUJmowMQ5f4fyIKZ5MVXvi1hwvfGkusVcGzDfQbnxA
xkR8WPl1KoYK0RxtSm8Wnro7uNnLPIEj1ZePOGQoUz3mAMiW/tiSbPaOzeyb6g3rx/NDziLerG09
/olzTtqk/qQpw1uXsfcndMObQrmou/DbSFk1uHIzptx7anHOtJxBzyw/Y+SqmtgEfYNcKrleN/SN
LRTmMEv984T1R6d8wk6yZDlBsSP0rHP3Klv46hKJklZzG6mT+7U0x/uYzPMxQ9BEiYMGEMNGGvUb
/rzRMqEvWvnfBk8i8wlrmHa8iABTnl1pVK077sLiMpRnOHnZufGxec0lTJASCEHXDeQ/z4EZEiL4
Gg3HepTUm2IO5Mfdd1hVl1aRVyAHLzJvxah2A33zheXjnrF73GeWBmOTadqdyi2ePt5FU/cbCpx1
onkKrljLKCi20jT/8Cwd7WB8U6AQ503y1fIZ5LktXWkt+OntYuuXatjyjXyrKWzqnOo6EusFAek1
C9LfS9stf0gO7HpVjXszDLRlBw5XGosSlukKhKHVl3NUg1+nB9lxDlhKHI9RG65SI+T4cm25ajrv
A4/N2mnYoGhMSn7BaekW8bZrTaDUTW1g7s/YwwSX4tbNv4luNvc46tmO3Y/jqb+C+HoMLV1ABaqL
rVlj+40baCbMvi4PCk9TWIHNBDlAZDJMoYahO0seJz1jvVTtSfRvvJZQBFUF9KgW9kuWYBM0RHoV
MAwZXLNXATk1NoT3UVFHVwLJ7ipWGx6wbVd3sahbLyD/uGaa6jWN22DjZrzhXXgLBn8PFZobfMAr
zqOiBKfX5CxRA/KeQR7c0L72VYOR0I5vtmWeGrpouaIPh0YTV9csArL8KgeMeS4M/xZGiOCMfNGu
SMyf0dFPOaimIfSPgypOZVtT3plA2uIhi0+DKGM8qxbX8PREmmKb2NqZusvyY6yrK4tCpYP+Mqg8
9Sgb92ILlR/FN+clBCU42bT6WhZgIROXhPaFF0O2zPv+XIbUiBvkjDL4qWCmkXwSNrcaop4NSCNt
BlLLxMeMXpPUCTkkeAbx0bIQxBRCoQt+QZRZL4LphhwW2ObVT9Q1sWC3poFdrJuEpWTjvcCUI4mb
CWpuqBcfW8ZGdqRka+EXD/QNgERV4jphBVtGUerCAjA2VlL/6Ozd+d4hChgQ0AFG+Edc1FvPGO6R
xm+wTFnOGkRTbNIFIu1KTPpEe6lXE/MXNp7M5X/fMaKif1I5Qnl7BW/+xxXNmRtqtLas5ltV0cc4
CW1TVmb8UqDwk/bWrlkwfJHQwhXvjdl6gNxycJI3w6Gd2gtGg9oAphxZ04HnBhZtjOFwtxCPX+2I
9yzXdDS7kRMmSEJmBQxDuR82cyKbc7DLcR7izCzLyN3yPTXZ7e3J/LcsEei37CC99Mx2JQs8LfFu
Xk9JvOpUtm4sj7fsWid+rlSerxpjvisN2VOnRrDSvNc6jN419DByt0Ln1Cw2zNoE5CLmE4gdSwRa
6RRQ+TxMFb4ytiMopRpNmIT7MvVn/Hf91RIMHsDEGpxGldIPJorLAnTAJa7YGuqWt8+68ZGbvJSr
LN+6qAIBfxmlyp+yBFUKWARne8ufhTbjbOZDPURSG3mJBrn/ZQ9Ib/k8rgt7cncFBc0Dq6BR+V80
XdJ6b33nNh9IENvaommTV1044VbRJ++F2dYskoNlM03IpLhNbadYJWo/Bp7VvDQJUeU+VhS+LkqF
ewZYbriGOsUNNhtzjlPlRYoGgRt9fqEyQoFUD31aw/3t4PO50m2nmDnDkrmGtlqGhLr/nvka1qRR
L9lX1y6W/1Q2vXcMhl2bb1P5QXTmmIx5u7XY5up+Mq3DhtncnFfMLTTeQxL7N0k35Sbp/A9Z5Mx9
lvZOoD5ddl5OxwuGeYvCQQ2ineHCNmnceHzVMPH6xHMWU2ylLACr6EBj2GdvRhrOVPWb6gCjYHLM
41z3nuBtJYKw9Vlo7Uv/UHaDSwdIeyIf8ypjHmg1WqesCVAhJHUV2igfgJ2X1cgVZ2ruIo+yo6X9
OLm9Ln0LXnGnX7sgoZKQ9SNuJ3M1dGrXcoksgS6t3EL/UohEKDJPelNCftK2OwwpaKip+IgKpDIr
+QX26WS+tnZZc2il96ajo/havQzy0AQYZf0MWMC72fajiAgQu/sa0CPmOWBCgAPDpV2odq42BnBW
oGfDeoAEaiZbNWCVR+ZfQ1s+i2oAgoBTxiTNOkjwwHbGHsJYtiYciInsz3qUwRGIwrFN3H8xH1Dg
sJaQiC+c7P1yvl2CmDkyH14sKwX+o9ubJO1dUoI37DUhcvvkUWfESkcDwLawC++zMUAlz1cWJ5vW
leb8bYeCl30n5vqlv3UNnaHQnZMDTDtM+l1vLUXAqraUAt8Jdno7CTjlWEjUUXXMJ+ZwfQQTxNFX
5/6j8IxvzZ3fViXDQ9jcpzJ8DrV4iQegTxYdsmEYsne2ko0tMoKSrNBDapbTOFqp4Y0XFNQAl0gi
oARkP274Pv3oLhYZGjgZz4uA6SmNZmfR7NQjwG6Yzg9aCXcxI6HGgQVC21xKj0FC9VV2sAM2Qe3L
UPJQDoN3wiiO58OLn52Sn3qUHwYNs/sQ/7MTY9VUPD+txiHzP5bOa7ltpN2iT4SqRgZuxZxJUVS6
QVmWp5Fz7Kc/C/zPXKhE22NTJIj+wt5rN3W50Squk1b4J8CinH7GSdikZHRefulsHyTPDOK5pSQB
Le3CdHdBgyu6KIOtFmufk21yE9Sws+tsm/L63dUtd+9GAr4jDCiWtizTSQKdEcJwT6AcpRXeyjL/
RGZkMXOyaBEa8zXEFBX73V3Zw7Fry3vC0jIvHXR76Zbq+F6iegym7FZ3Htb+khGouzDd4Qy2/cLR
CyHPrz+DWfTlTygyuJVSYFP5yuQ9FvLbTsHDCLa/WFrJTNUnFoaDWof6z2gPJxWV+V8xkoTmHnqn
vVmuxhlLXNYM64iPHma0VVqOZApl6tsYDRRyukciN+E15hKdBxl/xniesnQ52mC7+LifK47Cg2Ei
1UrIb3+xaon4JfHcaxt3CusHB2ndZP7acHJgSr9Z6VKZZkNzRZzCUHcKsh0x3mGYRld/sKarPaJO
T2OvXTkdW2oDwzlx1DR3oRdfK7bcUAix0vu64x6HON3pbqeu0KLVdU7W3ANA+0TU/00Ss9+G++e/
xBKQVBiwHHy+3C3GYGIKHmk4Exni+o5BwnqZ6nTVpumbjGJ2qf60V37sr3i9X7AEE2jYDzsprNNg
61yaoNz7AgJNDxJJwS1kFaojrM/+RXFsv9u1fVPudPC0+LOMC//qJUaGjW6sjzR7zSlPOizv9V+R
DvK75SNrEjbPhsxD/3JIe0nxLm/5NI13LNrOGiBmDvYL/3HS0BtSP0wghcr4bxueQFYbrw4hUZjD
PWLfE8TlWRJ4qwQKuDE4+m4go2oT2Xb5lmCBYVzk9b8IC1fskAN4Wvtq8MxlmeyYDgzLIKMPY8yt
oVoS5Sls2Mkbysi+5xzlcr7sCSUgVN7zh4U9P9EYB8GC9R760s7bi8LNN6i6T51hwPsYs+5Ka51C
PUBsp0fjFfkWnQeSJMuKRrIRwpmpD7wm0wwcm9GYbecP6DImpRwTBYK1yHZ2huNCA5ess4DpcFqm
1Y+fsF6qMKJmXeKcj11XIAbSh1+h2fYKxTAuMN8Cqifrm5Vm4hdZy9VowunDp5vkdQnxXyUtGXBF
Fx0sQfhIDUakJT3qqtUFR3h10Eka/vWd7o8JgvYxpnOunuu/ZaKL1kiR+ktcyrUSIbzbDu1p0jr+
zWYMiRPYqvyYyJ6iOPt5TLIZYUKvSWnEW8oNtVVYS0+FXZ31EgddwZ8fek/9BPVOOhCJkAmqZd0H
9ZrLM0UoNnjY54VYKWn/cUeGe5ren2jV55EQ7BVt64pOv/kNsiebG1resKxvwMEEjkISVlJD1xip
X6o41m9mT0pnzud183wIVJCZuq+T02HOnhwHgiiCTCiyeVbtEBXMcEIpWNNB5SK26PR8FBY2y18f
9HUcfDCGLlaGE09LhouNld08XbF3IySvMhPGHDTejMC8YcLe7vnTzZYVfbRpQ4fyiXTJ6vLC/WDB
7kxdMwQjlxxa9IDt3Ija+Oy3sGPwqr17XV/wt2jBpeUdyfHQJY2tlpk/gJUlngkzvGaiYwUvhNSl
ro3+Bix0uOFTaM78gGtslcyLRn1ioxnjzK0bQjyAiZ/8Ue6NC1ovxm1YLxQ6zRtYmQbFvLZ7PtI5
oCEORkd7cgE8N/ZZAUPuCBpc0lQHK/xj0S33LfvsEhhRIvE+2sO4UDOnzq36W2unLbJHWBuA1STi
xqWR92Ir/YI3MPBpr0rjaEdTfAN11muKEULOEN1nyxdl2esI7YKwgE4tkCq/EU3WnIUvSVvDCYVc
gpi3Kr3WY8hERWddUmTMacvmYA7cuqym6X+ndD2/H2Y5iXMyMCBDIfPoSIWigYqTI8xUQkm1/tjx
Jg8Yaw3LCL76Ajf7VJ2Msq9PU4jjCgDQwuXuWVrzgFlp04lEUKAwI+U+M7OUaOK1pTtkeBOtt7cx
/zm/yku4s6gCP4oxXrFPrgKIKBGzv6UFsvvF852/hrpHCcixceOjwjmQyszYPsJuKoA8ZSZPE5w7
PBsXabFf+AA3mXVUOeJJPbJf9RJoUuC4G12iKIumyDtidkVXZ3A2uqxbfMjD6IHqEUCzt41l9JrU
3XcQ5N9Bl51ryEkvGRf/MnNZNmsqAXiHPQsFmIoBcI+zKcGwyebGFU0wnX7SXHRMkBVBswhvWsZN
txt68PpuBU6Xo/s89jGDVBfdRyaiYCGxpeUdetepCzZJYAN1wmeIkx9TvE8XroE/R59Wby0G3l54
0FBjvQxOd0XqCO6VW6yw7nh/WOTaWCq0SaLl0VLkNh2+jUH7I+vox0YX98KdFjAp/weW6WEVy+lP
YqYnZlToAQtpbo0swmXVjsuO59wQ3LGAjbGoPPAFQ53KdVMcLchYy8ngb66IZw9jbmxlTmPMWBg4
C2FQtcO+3u+4ySfDTmQsU2JGhAWURGJT1KKpMn5f2s3p+aUi6s8Nw1lCXq+Ap+LTpjeecrRRdtMC
pq3VFa88SzeP1Qzk1xNWir1uDDOa2tQXXQgPxVP2kfAMlNUUpQw7yQEphx/kqNHCksO07Kc/Fcm6
J5JQ8eS57W4szHdpQIYCGM3yF30Ohiar7aMZQ/5T2KmOg/I/F1h4gyTH8TR5Mghk0KpsV8xOJu4i
5OUgi3oZSbpn/7xqRMa+sIGAPymAXJRGNwm8cT222CWi1rEh97GTcIgpRAZIgajB2ljlSMxxkSQe
Yh//HmVIkEup+1uL2R5dQs/T20xh9w3qnIQaVdD1D6X5CJJH6NMWmqattl3EUGnOsapc/hc6sB07
VBr+ltoOJP8ii4W7iyl5o9HbsdThLdI9WonBOEX4yuYja+GQ9Ho0nXtPi76twwR8f/dbkBG7YGn1
EcT+d8nrapdM10rQdS7jhZdJWMQo07GSzLomAIqfqKWgih0c7POXcuA9qgcN9jlLnUXXDVCD58ug
dNfofmerMBlDrL8uFWc8nx78Cx5UvpZcUJEr+uLQ2WDGwmQfa0tR1BS52Iw3IkUgQ8SGTiPJsi4t
LBQO8lcTztLpCwjGnmAlhKx6AZIcDH5K0ZI2xIS5Hlycoc7/4G4EJ6k8iHkTesjCoAhhsuaCYkyv
QPVZFli8v2GZEZgyK4ZAMHQMDDHGa8MyEWazKUXw6bqcPElISGPePwJaCOkrtDnAdBZtaf+DEJKv
XIgUTt7ntxndCDpx7RfsYAt1lSEfP/kwm6jYu02xsdr6JxJMV7IOsu6IV2ny6fV06M9O9MdvyqsH
shHtVWOsQzMczpoRbzIcHtnUD+Qf4cS0a3HUEa1wLGSXQueGM02D8dKaAUIVSAqVozC9YxPxil6u
O5Pdy6BxLygoepd+I8aFMzs65IhLIx51B8aSCYmJ+xDSNQrrTd2jDwtsSno4+gu/5Bj2+gGNmqF+
tVTt6d2KZcGPzVwOqfGYoa8bWRLpyR4va8kNJUTjgaMAXPfKxqiTJepoDCNhZRmT2o6FcPHGEOQK
Y4LMPAfuSuMyZLVjrmQ9YJmIGGLOWdgZtcNFWzp4fYj7XCQTWd9GW35iYpzrSpQLJj+hGh6qb611
Fol3QTwMJHAkoC6JdoCvw21quivHISpQ+W9NEYMw0rurDg7NC11/lygfnfMg/mbCBlOVsY5vMzTG
PQ4/MANYz5EpbfB70dWRfDwgOBa+dhWxwTlohxdf/0P8X7oGtftuUj7FBiKE3MMtCdupcW21YlxO
fcQuF09yRYxUgHF98C4EX0ZLnJqbNLRfuGWuZ7g/N9W/etfNE6aCqj1uzmYd3fzaqk7a/KXpjBMB
vIhg0+IMLUYtNXZPCwz33d5g1hP5uk0mHkEEnfyAp2Ts2ZIZC1lIVF460YWcdt4qc6496IfFaNpQ
2VLyEHyX/ChL1N+TVqHWDU4k1KzS2rzBD8O3EDEkfIsHlRA23F441ZnbKO2zLq2vtgc5xHS32iUp
uJTBW8KCRnqQZzu4AmzT8tiaM2i30Gd1s/9pCxxuhY+UL0YX0sdyZk4YO5ssJdusl8Rfz0nRDWYp
hDuEF0EXccQvxml45irsZwXlw9ZYmgd+/OAla+gzYM99F03ynWn2UoQGGSIlxReRw3jowUiYmOM6
ulrZDkvmrP8RevMzGO29iUnqpb9nv8ABRG7LzgLS0AWcnU4KfMHSYf+k2hUEEK8V4olQYkLQprFY
QjHlLuUcY73X2bFKtoBmQtti/Bpi+MXOMekDKjKdSXvosiqzCbcoy43JZYdtfKzYpYbJ1tTYticj
Gmm7dfCOONVmUBkTSqq3RBX/WD8Dh9axZtSEsS/8QFMvk1Z/FfB7ymhQH4rki8jWSdFT8zbFG1g8
LqGSWSu/xfdGFYU7FLY+wYoszgM6OHZnfn91tBHToIELYoj6BYR7bOky3heB9kFiszai56Mc1AfC
XTEDY7Po/tkyXA6ghY6kNGIyAb1EI4zMuuV5sxVs8NixdiPqr/7Xtn9Kc+f8tqKKX/wGs4dvE0Ut
ugroK3VYGIUPCvGfth/uTiYMamNu91TRLyqKt73d7Ai+rv9ovLso5w4Ch9q8MLwB3cXgntLwQyre
ta35JtB6YQKNKSpLCEQTuDK7qqjg8HByuUyfWSFfO9ae6iZqphLhuDTTGH3QTYc5kgfGO5vuGIQm
bojoQf3yHej5oWBx9owdsHfzqie0gi2n8NUQ476zuIcqNw62tUqB+2ZcN8WbmQU7jFurGKM7vmz3
LUpd4yXSkN3HpPElHEoJN4wXZUA8IaNrNVc7gK7evQK/q06GrKP15ASgis+Y4/GOswIhWQFb8UFF
ChpFtJOdeC+LflgpB0fIrE5oNCZmXpT9minvbK/wW9sqQ++t/hMiFuupbe/aSF2Jug2JCcPyokMb
cJRZ/jdhILwswTiVbbIfMj5zZNAtzdr9V9nZ1nOzd1HIUxcmtxZ9DW7MdV0RfWw2VzR4kHIob46K
WDlih1KklfuhoRZVQ/iw3Bj/n/aX4QeK4vSua5QmQyvEi4ERBPTaNstivLkyag5OB6xJ1xuUhfhX
HXmTo/op2MW6E6dQ6ub/tcKzXlgNmW6ovfq02tATtAPq+PdGhwPPUnvli+JitU63yIClqm3KSYWK
Ezqiw1Zn8vpNooBXu/0mr0YSObtx047E7xB4vShxk43g/+naX4oex2y/wAn7KdEvkev9U3kO6LkR
M5L54rvl+2TyeicFW/4wiN//TnTGl4Yy28NHAZMoNUivYEquow7gLRJsxMXXhGG0tbPoqLNuMqtN
wlIviOUrAZIMCqrpWAfzp3gExJ7GlL1Ya2bo/GhFQK1NuUpiIPCcGBzmaEi1YvxwYizrQ47FQuKK
QtTPSoxbtMD8AsYOKNCKWVK8i/hXkbT5Ry/VP3uTM6CFXuewiCfUs3wR8wyaaRYrMEXipOb9UxQc
EEWOYdij/bf50XIWE6WAwsc2awRiH1EHwIeJllp6ITMeoJjb/AcVfuNfalf/cSB4L4w61BcWanpO
Qw//zyawsFhlMYTQzNWLI4SeX3sKLxWeM61zP2SdDUzLJU63IkBQ1dKBj+1SG+s9iJsZgsh4oI/7
25AZ5kq+lhoysWyguTe8mpR5E4/oCJmUHZ7z0jfhwTP6e55hykWPBQ+yKjJG5u3RmULIjJm5VbH6
D3kXC+we+Hqn+xdtopGBwR6Fp4mZVFOUP10O+iYn3sPvhz9RhZFa2pQyXlSGLC8MJgs59wKZR2dj
Yjnr+6DQRLJPuwpbwqyuRmsrfb5hn80TzeqF3ei0fuhUlCBjplYWBTbpRxlL/Up4S7vx34LARhEd
vrYus7lx5q71FSVEwGUA11KeIXV+1lr8ahognRLjGzxcxibcyfn8Uv3VwbsIEesbdXuLA/SagewZ
HJV8ouW8sVFHBMbmzsr+0u6jM+doCDO1cYoCFllsvUNOYHkdF2A42sJlSBKftfICAw2qra3cZZnT
n8eUEV41iIWdXlyva5fE238zA7rNFSE3eoCiwCJCF8DfWOnNVmstxIWGYDI19oh1xu0QjyzsxKoQ
MD3JM1oFVf7btA1p1UDvEEtYXDsdkX5O8EOr9QgqU3uJlHbN2PRNsylCZ0w7lhlwIU5YKTAa0crA
sCQlhb8kyqMlIX4IjFLxzrxEntqK+81kWO4Gc2u2srmVn5C/7nJW/7c0m+SeyCcW/2FNBSq6aS+R
Je0HFJ6jJg0G3Un4GuWDuEKCfD4IneyoWHrfGXQlZvcNn7HbAOjk+uB2I5kaHmRdvxPZ45yCZl8Y
U7mCP4RDxizCewiaj41p6a9QGXzkWDzORuVqBBaz35R57d1sg1Um3c+yN63h1OuufUjNkqtfH+Jj
xpPG5WRRsYELILUKI1ygfZPNGex1ZKGvlQ8Ax0NLn+EAWXNxGY/S+2Rxgd2TnvsjhQML9hiK+fNh
35QItgzNY51f7uqE4XUPGGhhTIxIpwQ2fluhuKQaWfSmMZyZeW1wbMavjjl22MX0eC26jQwL5rF8
M0QahiTR1Tc/wj+uMR7svMA6BEA8MjJhVw60siNxBxPMaSZRTRJ1h06iSc31ujpo+YRLbpJU93V6
piTQkQYUKJ415gR92CHnZb6tDeW0VHVQnmoF12cAfLhwDBsqqgYTv6m7ZuEmS8vWaJhKC4lyw+4g
S7KeDUxoMufv/gYEJWARz+27kwR7HwMLY+m6LxkYxgHy4Cn8LnzRHqc4uThBr520pMCl2jQ3iUqc
tfNYfrUwFVBijXBLUTQ5FMSLsBo2QFLHrWjReHuRWyOULH+KpggvpA3Gp8prgUcrXTziMFhqGrso
OSnW4LoV70D7kSDtN9Vpspo7LTpifZIA//SCfOckjwpWNNNM66EM7lTT7BpTiJ3fWNzfalNu+mYI
EKgF7tJjAbXsRcA1xDl+aYAdvYgWR3gMSmhNpwMtPm53IZ0c80igdRAN8U4Y7q9HMPy/2v30UFVu
9M5jpZS0jU40rtL7rRfmBqvXZqURM3WIS+GRVuPTOAM84GKsvauGR3eVO9hmc48ANM8AfNVx4fwB
874eKWX/JdK4EsPDcECgYFB0QScyoVDtoYt5h4nscY+eGB3V/UoyNL/QUzQHVA30BmU0feOIu2qM
394q8hEWrUqw+JEiu1AQnT6VPiG7zNtmZ/WK/LJyjmJHz3QENacfKIyeD2qj0ldN47nI8fGlvHRl
d2ql116fnxaHNuv5yMhQhcswqBc5TeVOK6GfD62uvWeiFai4i29i7P6r8+HQN5r9JuzJfhsxhWsq
f2NSp+0lJpKX0bfwXFkhSQRDsxO1cZeDFf91B+seDiw4pHT70/zLnj6edN8WAKu1add3SLctQBBU
tpG7HuKJNn7qhvc0atS+I9Tl7JTGts7s4Pb8YmhfUYeadMg6623O7UbY6JQ3VNkkYuIknVCQfQ1t
7y2o+RE3GHZ2SJXB8mYu1EzSxebnz47qKlClMltHfZ9UDObN/gtMmfyXpA0XvrKytZDwAbFDkD9R
JgDM1AhmkgVaC8kTUlk0fToZ4ul+qq0LG0Frx2APl3r4a7bsn+bfJy7C33QyJCkndlZuX3BLj20b
UXj0mTRedX/+kq4V/xk1kuqaVJdVzQrvLRjdZo1cD85Grss3VSXWqXSPYWXeE1d3PlsE0mur6s1N
HZLby85lL8bEuWulPZ4DI+Lvmn+d3SrhC02/xMFISl9UJA/PHg1CGWaMYOMCgangV9UV7vvn79YG
aJyG5QaMgRoJV+B4n6Kjn07b3DvWdH8Po1DL568TIvLBUAgwGwf4prZyA/JZetPbUP8JM3QcXZz1
NwdJ00ttj2o5MUSEgRuX32lM/Go56D+xkzuLUYXOyVAVJQRwFKRGbYBl3sl2AWmFiGZ551mdlave
GqDWVxbMAS80N2k1hne9Ed8plKhVraM9NiO7+sK5islu7LEZ5tVlqnjxB+FX9/+gPMaLnnX1VyYR
CdWQYY56AZQkauT2+euYrSj1VcowbZi+h0a/623d3QNBfqqWMT2OkbLWLiQlRNLGEaqfzhGY4+2a
nnEXVMgJpuZAy61HhJZIlEP/iQ+z2qZ7eEPNxe+b/mC77p6P7mQzZ62RW+QqWUeTWR/dhHSZHBdM
wGfzpUf9t/G5H587UCAL7MP6tuJ3iANKQZ84lnvwM2j2XdiNa3C5zkZjhD+ZM/KBl+ahsx6J+rr/
sPrYPBJ2tfBapIEpi4/3Smrmhm1Js/JrXT9xsCScpWWzsWQ8nuSoXYbAr98Q7b1JzSNmjC6i0ude
mAjkl0yrs5NqdSzf8IvX1Ihw8Dj4scjzkNRuYmya5NrZhfUoQ0opctXqPwW2Jc+trC+a5KNjhugL
zf7DnbEIfurBRwvb8UMJd217tf0nJ1du0aXhgxO53Na2oZ9tCxXb8+pygmCJEz/6Clm2oDJITvrQ
uwezrRizlXr40zjlCfW+9rCyErZ6T5Rlw1B0KADeJRZDgqBV4seI7eVUquY/Zu3oSUl6kHVv7nHJ
tBs5ThiPajV8ZHq3jkHxG6MXXKqKEOlY818ZHhunYn7kuaT3BWFmo7sokRyljrMLafafp26AeHDS
hDoowIlL3LPVA4+ASwMryy8zyf9mUk1/O6XP5B36TNp1ZD/9K9P04k/SoLIvGy/5cBRvnyG75j6M
pFm1t1Hmw1HNX57fidbvj6XTRzPhMV01eRO+t1jUy4KZ9SCgl4DhRksOwvyzwRFg2S4vMfg9cme0
+thaoUHbby3CNvh+XvvcYtm3doF/1tkQX9oSPGLr1cGbJauDl6FcqgErH6eupjEMhHcRHTFEZmVd
9X7aR3Y+AeLsDTxYI8UqLvm1xkKXDWJkY2oIjO82ba6pH9EXgHUGH91/sNZnnVnrN1w20UaPKghH
9Bdxz7ueMxcCz4hayaoILdB7x0CXV3uMS0KN3j5MIO74JoEMBQw3t8Qu7Lpvz2POasucXTeZMpB7
vVXPtIT5luehHtD3Nqjq24gEEUWObW8KC7vKGGYYDnvCwSoz2tEZTWtX4XQGG0x3oMbpsx2Ft1aJ
1FZiKrZNZhgPy8LfDpxYHBIMeVbaZ/VLZrvlPhTeePUtiBXAU7QNyXHUNdxcpqG+mPxF0KqrctXm
kcEIkjQo1lvvsCSqDazV1ygEjEvpP33CSIVQprvWniHO9KmGU+VD/RxTSweiR4jdUS+Ddt1FxRCT
BS8JxyngWoz2VLMKyEiiTw3zQCpTN5dL5+d+xObjcux7Grs4brmxpVOtrySJN9ugmadwaGpfSWz6
aTKTlU+TedinHzB7oTDyzcAs4PmNBuDiKzSbB3rZ1953xnOb9f2b1TMQMUQkSHrrbpnqWVu4xU+I
mfkl8v3ps/cJgcmSu+E1hBE/n4EfeLsoYnNj6ubngAAJx0y6LM0+v7IGjQ5S6P+mztohvrTunte9
yrFO1toQlbso1tLD8zutxwwZsZZGRiBPkw3tDPJzuA3zVpyizP9PUzLcdhX7x5SLsCX5Wr6E3YUP
h9h3Tik2umd8NCZ2UFsV3SWFDA1mpOZkiSQYP418Tj5HEGq6ON4qxSniM9PQcI0hsHvB1jSTwjAe
sTir9l1DOAyc6XLzvEP2+Y+ejgEI2+YvG3suwylxmkPtGB85/qHCdH57jA9j3oLMAhqAfLU4Pb9k
mgdvwQdJpyM0upWltlF+n5+DYXDJLjDiq4f5UW+R2xMltO7I4qoRJgXB9n9XI+CHYeuJEll77Ywr
u2Xf3JFQXZHffdf9fJ4VjdHahmyNfVG5V2d6LeK3lIXnHYFhf+8VyzFLJs02GrtHqNzuVfjpjRjv
6c0qVLBLc87hpPTj80iD8tK3Yh14ef4Gz8O5eE2Cdd2U76KssRTaPShnLmQYHGR4CBnt2i5oltbM
iuNscvDTmPX+eSEBDOyZKbS8zw78Cq/VN3kwyaVWUBJrhSYg2vYueS+DOWyR9e2J1LTvdaIj8x4T
PNPmQ9n4Xmg10Xm2Rrp+PnQBUBcO6EXS7J/v3eBbDGSk1LZ5opHiA4AvT5rzYLWwjIcaKUVXW5yj
oXV8fofKv1qOcog+VB3HF1uzAdyMCch/Ivg6o/W3LsIIJhgvrQ55zXGZoc3dWN3V/woNGzZEPZgY
KILONds5iKeQqtgQ92M7bHSjBBnETu9caAyNRryheC4b+54Wi1Lo07YIVLUMRmKm8ia5MUeWC96g
dR6Vf3DlksiKGdKRZfhquCQktFMu/9qdc9Z7fB4qci8J4tQrEIavDtfvJ9JZtRJsnk1kqtxVe08e
AKvyHAN7w/bfvacWu8SgHv7YqtavpaU/KHnwn/uo/59XtpWazppq21nNa8oPZyqhXJmwObw4ZeJm
O9E+NPDMF8nYbcNE198E7v41Eb8sS5mtAiOCGuAq318PJEJBWzO6PeJMvEa2dXjWQWRUF2fmz1jA
NRZMGnhTu4qQRqSl/ztmRHbNN57nF/J6DwOmuU3pj1BnpxScadNVrwHTnEWBN+MKEe1Oc8JufvTl
tbHy4hC2SbfC3gMsPT4HZP+cIzP2F1aP3QonTnBQ3lV4XnIY0woFoknvaSBap0f1k3vndl8y534N
ex1sVuUvjJ5ti4TvDSBsXcuw3FfzBqHIbDRlUhQbr/F4ZTj3D12g3npcketwGMyd1hVMmoVu76Vz
anG6v+b8cM9zpsymD7JAjI02q4C1sRTfMgxXeu7UvyFGTJYBdfnqh7/BCLerLbrykTszcLKWxNan
5PzpsxA8JJD73kVUazTe5p5PbnJoRydeRByiQ+kWuLzaCqk9n9RVp7P9HgGFHSamrwcDz+7h+RCI
NNq3qXlToTKPhbgP+NlOcYeXoioFOJXn4+o3rwbEjjBpFl2EteAlqxyxi0T+QXZFsZU5KoHnqKUT
iNDsDs21SQH1cMgcX4yaZW2n2Aj3Yp5ijNHwNbiGt9MmJY5hi564CYBXVAZj7XDaulYmGHKU8bpx
kSCbWb+LZlFwzR3pmDiQb0c3EyhxdWcZkjo8GgvGHsDWe93HaWz/Ygbp2bN5nx4iEwbVaFqa9yaS
cOkjRFsZd55Xz6+ONprLD3T8u7xowJLxUV4qXD4NlaUVEcExH6iFlenrtmiLeViWrPU+n5bjOHSb
wuTm7QbRex7mlDyNOFZN4hwLg0JtkK74GhGAAc94a6M+uauMn2LU0A5JBq+sC+1DPVfbkY49wsml
t+4Ni1VxM94Co6UeQIj+Jrnu1xHd0pdnf8etUf9hkDWsOhbQa00LL5o2TketgJuXW8H4v++wTkzH
Ad91XsHHev6JyZziLd3S///ZiB/QKwf7EKI4hIhHS/P8glKguYjUQ+scgBCF7rVvmWh+mHBaVpDQ
7YVfwEszSRv4qsNtM7XFKpC2OAwDT0oPUm89Gygfc2pe1SYrf2zcjSxN8a5lmA0GQQ7686FHFlUe
B+dOFc1Z96X5qJrx+/kIDxtqUF2MR7Lay7Sfvou2M9Ydy50tWI70y/NYxjtk/HCOHDAqkpWRZiAx
+be+qtBepiUmEubEd8MOPNjDEUSYukkRSCQIVZO+39hJnxxlZfmUdQyD8rx7d5GAvHAXYJY1P1S6
c45p7a7PRx7GyIhTGSOQ+S0kuZZNKMB1BebKr6T5OhjVsQap8imGPNxh8nXBQQWPElPuw7JPkRZ4
P14JjamzY4UUpQqubURhGnn+x5CEF3aE1YU0ALkzbXaZsevtnud3ToVzDg2JUSFLNv8rEivXdBm5
QDfNAzfbk2uT7XOR7tzcLJbVWNv3PAChEiThwy2LdlnPr6AKxW7E4OMLszwJU2tezSgsWF/mYpnb
jKSbUQ230hu3beNYyN9wwD3flQ5BzHaq3J3BLQNK6VTftLL9E4ogOteg5B0U0z9Y3GCAGso9YyBm
YSjJ9EXXOi2e12tqWBdSe1wMHra16yrz1chHnkrd5J/+6GAT4T/CVCr57pJOrM2/bmMfQVuq3E0L
gz6dxkunXHl9fiHn3lwPnpUt2sS88/KJ4/PF4nWhElKp3FPvh/cArv4MR/8Crk7+NC4EPeo/mV9b
3x0LsqpgApiNhQO5p9e2UWvEK3ZrlOSWPA9eoGOVHN29rHUGiF3c3XR/+HKZkLJ+Db2DTiTYAdj+
l4sQAgMME13VehcFhGo5xGjypqnQ3/SIVO8mptTSYg7KponJKEj/PYtQQxBCJov6IunZsUKhyA0h
owSJDqEIP8o57YfihG6U7elMYLjpmb2e8p3dpuGXpoSzc93CBFtryq94oK1KNfVt6RbNROMW75H/
Ncal+dHZHT1FngBbjIZ/E/E/7zDpjEKfCSO+uCCj1B4GaT+KTJ2TwP4Sg/L0GORq/Ra7RkE9VmTZ
1nGgPxPCwkQUL5+t5bAltSje8zn9CeAhXYcqIZLT9p1NLdmONCBwD5Jb6UdVhLssVdprIhv9TJAE
dzajVXazptmXJynC/Jp9IMHbm14D5cPTmYUcGCHLbUkIwKujUvoRXmarrf45ThntYZIYD2rHO0Vy
fTHs1nyIyj/YKl4GIKd3KWaZ8/ML9kp3DXEKMrDbAZRz+rMMu/6esTtdB01asiQIGOl0zV+t35WV
/X/sncl240iWbX8lVowfstAZAKtVmQP2pEiKjfoJluSSo+97fP3bUERlunvE86is8RtkpEuURBAw
GMzuPWef8j3V8PMHlU/xGq/9Non6pzJCCesn2ixxdf9+CDDd2Glv3OKWG2nSRPdFC8AYU6Z/CI3B
46KxYcn64dyrwQA2lziufx1SBsYb10i+/9f3RZHKddmBaNJbjVCuoG7xQ//3b5ld8RjYtH0FsdKf
H93OeJoUvfnbLRqnFbqvbHiP28BaKTzjNr1Z1c+9OH7uUKuCGV4G9tIcBwIkpw2QzHoUkNHexr9y
RONbMAy+ZLL0AAHnCLJDyBV14IE1HArtVNbALKyuKt4qICRh5ZCNpIkBxC1lGkJVtGMylel86lBk
9Oz6wq7R/DMkEB3rh/ZzK5vSM6JVaZ0TK7K+NHXwYlV4n1WED2sqecCaXONUOVV8E4OrXqREQT+p
DoVPoQQQptBUtjTse0V7lpDjZeARbDgNDp0YduxY/T4S4pSrkb6HjuueK7+LNkPvwGMSzggB9eVz
mJlxkt20YlJu6skp1qr09Pl9K0UShqyOnB1RAPC2q/auY5OzFSp7JXRY/Qb+sFwHMFocEVtfFB9N
SalX1tkD6b3Fx1ysquH985lfezjmPMFaPBi2JEKAOsRV0kU5rOfEexnZ5R9jw2EVwIJ6PVCWo7LE
f9TpP+iWTyYA/Kl7vXUL/7lrIh36XxBd0K32uJMEfFXD8Daf4xg+crmvSvUtiNlQMvkoe1RX4zaM
M+CzRPuy/MEEg7osQdJwmxqURMKR7UrUSgqjddrNFiZwr+OohGDXpigTOUGwZdzItxr6WpjTCiKK
4SVqSL7SCm1Y+9i3j0NnDEecXCzgUL93Dr5lIfq32MwuQueBo3JTkl+KC703ad/l0OA/W0OStZ2m
u9aDIToP9dczaHzrMsbDTrUc54xtHfpjjS4UquTic0sDu2SYx0ISpCuDHfRJb09cdrEM6lqePv+V
oqDZq8J66hJ4uWZSdzCXJ7to69n7IY3Ku7g2d1qitM9+DELN64ljU1yT9nEayTv4a+R6qXa//Pyy
68H9JtlUZqUfNasKNSCPksdRpGjqQbZadAolJ7Qt4/TVzXjIxB7G1THRg7Xf+rCRBj16UQtlTwn+
+Osv//GP//qPL/1/eh/ZKYsHL0urf/wXX3/JEHYHnl//8OU/NsvL8vM3/vkT3//8P9Yf2fE1+ah+
+kOH6+ruxx+YDuOff5S3/f2wFq/163dfLNM6qIdz81EOlw/gffXnAfABpp/8n774C41Y/srdkH/8
/dcvWZOCKbh8eCR2/fr7S9v3v/+q6/LzDP12gqa///uL0yf8+693DbG9v7ym77/MX4MvWfULqlm+
qv7wJz5eq/rvvyq29jcV97mpCg3tAN4b/nr38dtL+t9MR8elbziWbqimxUspWQg+B6H9TVqatKRh
C0tTDaH/+kuVNb+/RBHJNqQubEfTxa//fSq+u5b/ura/pE1yygK6An//VRO//gI8b7rk00cVQoCz
M6UAMW5iZzRs3ib/8kqv3pt++v/0ahnGbcVCAOAfvqwmXXtAsXEUFtfGQulBcN2LPbK0NfvtKGco
mG4M4WkzXXdv8emco9zefnM2fz/Ebw/J+pMjEsjqTHwThtRU5/sjQpg81LqNKFcGYm3Ri1s4CpCK
wUbYbXSHn7+ZOX2+Hz8/GRMO6wiJRtmejuabz19IpS3rDuez7Wn1Mmyw9UyBgSoPx7CqFmmVG7O6
R1PlO+PFzMia98xz0JoETnX9g9lN5nth3he+fzcochtULk13wmsjpV+2VeTjiEi+jpVGfR+hweDu
Gn8Ji+WxEuGmgHAzg1/MztCwSBx0m6WTll8U4hk7YZCUPTj9OhbhTm+BjrULA1yR5wM5DY3s9PPz
8OcnXRqaibhJOKb5/WnQW57jwIy8VZawcydvHn6rGn4t61sX3M7P38v+s1Ou6bZQDVOYuvbDkCvw
ghRtz5CjcFVXZYJiGflK4nvMnsx8s67/8vM35Jb4w0W2VNUWBhozW+o/DqkyihtDqLyjGuQHWSkb
bNunqh2iVVy5d5NvJsNlFOZONfMVsSH7brgJ/Pg2RyM1g5x88PWKEmBxCkVw00TdpSgPvpdBk+g3
VGgparIjmk/3xs8PXJtO+w+j87sDZ374dnR2lYS+hg14JZpJdd49YH95h6TFhO8iR2W2u3GJis46
YxMW1LL8dvJfJj12y0Kw1M1m/5sDmiYlR1Mt6eg/3JxukWQqDyFv1XoZeQF03vEmBIWyo8v/nqZi
E9us48uhf9D7fgVrYK80km6rcikb5e7nB2P92WU1VInpicEkhPPDwWQDNXUKGsDiivze1knpHv29
TLUDQcHq0jZpCwUm9hO3gobiBzTTa5IhJc2osAaf1h0a27249d6k0AJIZN4m8Zuqmk81SzgE9DBz
UA/V8N+w9iXXbJKV2BbuHuSLMvwaFsOD4ZEDzL4NHErKbQzkFG9z+d5X1jHI/De0RneqUj9peoYm
O4leHCNeeo1zbOzoa+yW6y6tL1mjvyip9aCTVKSox7jW0rlLc3YlZEJSlTNDAuAujRAUfTGkj7ml
ws4J/a+N3T5YJRg6Xzw5jbWEWUfKhhv7i5+f5uks/jgGaZkYBksHCfH7xxnSbQLiOgz8Y0Py0iiV
uajD8UHXBal4OsOt981zTZvpL2YJTf2z96W6b6qarUrV0r4f+3bTGBXIa2UZVnS9EJ81UFRVzTgT
ZAmdx9q1JolNSbqAzf0Xw9z4k+nQZh7UVco+JkP9h/dugzEvUuSlsAtFfFNF9aIJHfTqRbsAVA1e
PWoOAg3qVhPNxq7ubMvJ9i6E44Y6pWvin9SzHDhnmO3zCgB6XkbDzDDzI0HwixDCq9Hfxj3CwNFA
S8UzBPs2nqEK/LxDdAj462LmaxQ+m/EG8X8EQLJET98OD0LDkMvC5q8+smb88W5yVBWRhAYN1pL2
5932zZMQc1enD6nwMCVOEMYqQTh+aMyWpjxr9xx3v1WXT7bGs9DIKwrXqvvWKmsM5sTxjWJraumL
YmG5C8ryqrF+MOy33C3lqunzFnpxcipNsS7UGCwYcagK+8aRr6h2o8afMsgN762I7GPS1f3WcKjC
1FSGwDWu9ZQUI5OONKoULK4oWW1QTEOpUIiiyFelyOunQLzmoI6AfqwgOitqgVM7eC9J8yLIDW8A
oDaM7wsXQDRudORazsJQLGdm5fZCQw0gUE0Cd43XIrW/xiYM4S7qsfNQtsNe6N/gNUNWEXqQo1V7
oKliXNraOKKIAHLcuiZ9BPOuGoclVNJ+y7KtnoOgjyhgjrtQVV6NHhFPoa/YA7m09+GL+AO/imJ3
oyujs0obqtRYRqYoJSdpT3YVv+Cp2Kmee8KAjcFcUB3Xd2Qyu7BhjLoGRYH8KYWPgKuiz2Mi3Hse
CrCuAicF4NZzv5SWfVfm7SIeDDwAPg84Bfhf2PJIK+xgLhSTqjeJy2aLIQd31yJhDm9CJFfEZK4N
y/pCntbNIDyecpFK0c1dRLmDl0ZNLkkdvTFv0DYzb9ANLlmqIX6xjPPP5x/L+MNEIDWdJbKt0gBi
Hppe/2Zgpq4xCkUr5bLz+qWXOyvUd5c4Inwx4ljH+BW/k/gCvYScSn+CS7/CSOi3BHc9sjJL9Pgr
QxTor4P/HtXDQrPQHYQOBCdCbF5ZMpDS6k+IOvRDXc9cjr98HkUt/6j8N/JMt40K9sw5jW0K3B30
teK966J8atTqaSysjxiaRS4LMHSETLJ01ImkztsDOhyDcwqLNjbGvZm2z4EP+sSu4TdrYQqI2+Iv
FxjqFEJr6mM/wBK0+xcBxgWo0UT7NddZl13pzRAm5V6w5778/NxO64fv53Y2EPAAmOQwCLHd+P7U
muAeY5JkMO1RfF1URK/MrGkXC6nnjen3KXa/uiE+32kt+O++M1O6YUvVRpqrauYPKxtH2twQABuX
iL7hUKW0ggmrLbjHKrtfCFPdNra51jqewj9/Y/2PzxU6dDzHhDSE0Bx7Wp5+M5z4blcregWropui
geiFLdrG/RqF+dEuoTCTsz6n98R6Tm0OpijONLNmTZJQEfXB2JujM6BQQslmLvMaPUhenLqIAaGP
Dz8/0j9eHA7UmjZmFFAdR/9hTZ4TtZ3JFnhN2etvzFo3dibWcZBeSwS8pTDPkPZHMij+4gT98Tnw
/dtOr39zftQxTtsyHOTSx0oFOGyI6ajFJ+xs7V+9k/rHrQDvxU5Wk+p0NX5cW2ha3VeodiTFyX7Z
lfWzIi4CtYyZDqsSfz2pkXOEEqwxRo1ZNnyWMBKABaxGWEt0BZnPXGLB4VjyM5Se0IZrz0j+VyDo
Hn0/BLtfXscY+zeYECJ4BI9aq+wQlcX7Vmf6hV4QrLGpP3gNYUy+IZ5HpYLikPf53JM2BfZQhfdd
jrd6EaCkR4aKcZDAzlK7FtLpWR4KXO+euYm4VetxVuj+Vy83UUA3h5Humt0YW1gD8Rbg1Mlr0VIN
xVmPG2eREZk6p0S6tpuvNDPEDfwr8G/mOhRVw4pHPlNfplNiUbp24hVPUtaH0ckdEFeFoOmX0uYB
KAhhy3z8jK2ZvNfhW1B61pz9MzA2rZdzoc0NsVR9c517EjE7DPEiJf2QJFV8Vx3+tqFw5kTPIH0W
pQKIubJoVhbbWJ0YgXEKS2pQ8RZ4q4AwF0qUfUoIeFmmL4nJonbAT+V66SNyjIe05yoUHgXZ2KOS
Y+bXyFUrgALhW+tH76a1VGpLW4IXwxt1iE2Zr32dfdNoTnUuHnWSrW1GJ2BZxEBaE8gXs6I0kyX0
lEvru6fBnSyVeS4RYUy71Mrkr4/5TQn2mnjsk9UR/uok4cpQNmitMLwI763yhm4WmQBGCuWmJSaN
8Ofga4QDaEIcN3SnqZbig0PTW0tlh78QWiH8Zr/mo5Uxk1PVExgcoyXqHXUnK+MUR+meRuahA/SS
yIbQqOpaNDTK01G/pQ0ms4viPgQVvlFPuKewMxdOLu/8hDOHZYNLUKkojyaPp4bYBuHXzO5oXIZT
bpZECmwmb1WXDWvpN1w/5wVzPr3AnguBdfsUoC6WAfiHusfZJfRrBJLWyzFF82cn2sAbHualHUWY
uHDjwj9F6p8Q2Vbd8wMv9J/QysBQJ4E7qqV1rKRizJResIwzm2SGYoNkmtJbploDJGFMbmufaVl2
9hGrDZK69lCHPMJKmjwzenm3FWjAVLN35pSFkXNTzBq7ubdg9TYlS4ug9i3abcweTpG0PBmjbR75
h7zXzhWQUNa5yUuomKja5c6NWF+1VvFEpQZlLTgNOsXcv7tWgS2m1c6dh1pl1qeGmFdp9O5Zwdcc
l9UaacPO66pZ5Zhn6WseC2ae5mbIOtVqP1Kt/0LVc4IkbQKNBkwvqDiUfv1R6Hg+Ec6A0JjI8oXY
6gNGwNa30FY4SxAYKmlx+gK3lE+OBMqkxOPxTlTiq1Uf/K5AJc1anR4hNyft6Fk2KBcaTc1cmJwI
dPFkBTfPIoJ63uqUwMcJFhC6BzfsDi4+r8q4qzRyAwYP1EKKHtyHMk62/LBMYvXGjuiS9M4i9MR7
TRDThu3ZsY2xj/Qxi2qF/sisayyWCvhp44h1XK5StxvWlo3P32gfcjN/qjzQVcGIkb9zJw3irKpi
fLuqtVJhfc1LNsP6WB8aebKM8Zo0mNg1cbKt1ptbCt4A85YWNDVu+hIzzYC1OaI3X/m0Rv0BiA1S
sLi8U4V40mKuje3X5GykW0WwWKrsOw/DQm1nhFPANFDBTmT7ulIxR0zLrSlcHl34CN8LF3U2BhgR
xY1iThUZRDrsDXEbljRbHDyhhk/mJeSveRx2i7yhgYcNe+1Eo7EOPI8I2Ns67L6ytYHSH+gPte6+
una6pwscz4NXyiMctFp7S8qxJ4PiP+dxU0TOc6bVsOG0ewt934o4C3VBavZVFBk8LW4dOnxHOzc4
Y4VEklcgwOlSCDO5fMgT79DaqHxrgsWmZZ1TU/FLCEJlGc9kziT7Zo7xUhvx63su5uAKB85ctss2
Nc8DZpF5Y8WE9trgmfzyVtBussupFSUWtjP1CkCNrYiju/bS3VjgDBZdHx+HjEMY4ps+s18xXXC5
Ajx9SlHM6iymDUXTnpBIZdLwUj6BoiDg8Bqk4WIAfK1Y9yLLxQuEArYpuS1NjbtQgVbhsK/BIgPD
ulmo0RX3SrSS5hcQw+PG9l2SSpDPVbmcFznJs2gdQLajBp62RAELbG72F7+3V4DnCK7LITP2ykwo
iFA7KKboyp56Lb3CzQLTEjfPRKZcm878KnPlA9ck9xP9f4ARax0beCM0QGp98JaW3ZvXAAkgK7jt
x3dJFI2hU2OyBBp5oYB/7aZP1kxCSYv9tXtHsiDOdsnUA015E9Z0SmknTUVsGYbIm/TXJuKkOXX8
JnJQZZWaQuLTDMiSDiXPAR3m5CH/+WJO/2NJQVLONixHOrSFNPnDstMkj4SGBIa5ZGARUn3Nehae
qcGHiCcrbcf8pvfsfnm+YQuMyZwpT3ZoYtEKuSFbcP6maj+FHjOfanQk3WBfJQYVYZ95xOF1Csf0
TOvrrAcjCKgGzYAyqMuffwjjT9bOOm9jGoatqlOZ4Pu1YYjpjRgohGAFUgC/zfZlwo2XQMDCD3eq
wvIpL4tTXNvDPNGqG7086R6RBh7rNCtluRBGRG2m3asL1R7EU3ya6gRRR36OT3ocVW0brc28USbp
R3YF5n2tTH8XoJVsDWWX5CzNfv6JpubLDzsgyY5SsylnWgb/+6HSU/gSlzb1xeU4yGFppeq1ABiV
iRIsJdt2zK9Q5PwnwEwzLGs6GbJesFB1/2EQ2IVLjcGPAcKYl95diKMDpnPw1QhK9S+KcOafnHnD
ECyUHVMYtqX+sBlwjV6jz2fbSyB6NQE02b7Kp33ktJdlV+K5IqUYZhlLdIWez7RpezzH3EY5xkLc
URUnz9OhheKq1sZurW1cpdeplmlr3CdqQnWJC4RKX/nAjHYGk0LXvz+oMruCkTlQ8w1nOpGFkSWy
GXIBFLmfzrz7isW0PbDR7RK5U0JjBpSMxUIS/8VO9U92CoZh6ZZBX8imaaV/P/IqdoOF6gp7KVhX
jlgQq4kfofPg67bA6fc/HxZ/OiocQ6cPZVN5dKar8c0eyJ7ckjJjVAQebpmR2WKkomf5c1VPXpnJ
CDoFeTifigD//htzgxkqTQrWOOLHWQKtXRDI0WZf4Q0ziXJoYSbhQ9hCzu0dIqaMxZign9I7L/mL
guufnWFBp9HReHdh/zhBjSJUwAzX9rJFwTjjQgPUtLZjQ82xr+aZraV/MZto0731ffWB+VBQgQCe
SZfzc6f+zVnOfKDEsVHZy7hgCk8l/2pbbxPE+DDMzn8eTbiKGsuEz7pKE8s7EgNOnyf8/3e3/1/d
bYKSTR5C3wzLP3S4iXrK2uzbfvY/f+m3njbNaVuahuSJqpm2aan8ud9a2rr6N5X68LSbt3gX5qp/
drRN42+65ajkQE+NP+1zgP3e0TZ/+3u8No16VTfMf6unbZvf1zBsnbIOzWyMoJR31Km29f39W7c5
Uj0TtZ6ROB/05OUeo/eRnWx+3+hneNTF+5h0ZKrIA1LcEhEYqEWP0vuaxQS5S7a1qZCV9rWKc1tp
7QUr5UPp5AqIIsio+OerdVWOb4lpxQ+2uQ9Vsptg4mwL+9jpbKbTjP5AZL0kCWIkjQqaXhXZyrPI
I11ZJqIWz/RBw0ymC/VRJC5BXZ30tvY4sPVRm1Xd6kw2BT+ukyGlxOhe0wplPnKC8Pj5H+jWCZav
aI0la1hhmihBhI/JPSvrGjjhILGosnmqsU/NNKmf1RFYpSzY5ei+ZvG2frM2nW6JiHeM6Xcqmku0
pu/fao70lqjIb+tpYRJmz3ob3ZMcgkqnh+0xSpVfgnAG72Q5BNTSySdkyVm666QO0Ro64oZ2l7zV
tXY71iWsUNUmPTNgNywxEGiiz7deB5a3Rrh4iGG1QESu24neUrs2LiwPNVrRxhtjND/6nIhFhBJr
p1Xpx019rtGIniq0uEtO3wzcld6Vc7vWKO97wUOHKnked244ZzO9TXSpLgP8FzzYFVjDzY3SxKus
zR+qxjpE7FaISG03QVBqODolUSrOHrYTSiB2cn3M8BFpvRloD6C3Ef2SJQSw5Yns5sBxJLCZvExU
kM1cVVVCZ0rUqiHd+6WDunI0YMIEoBLXbhJac7coMajQ5FEREcxHghlzKrtGdaVUE8DhI6+aatgL
LA52EvAYjelRasfnIXMpjZpoSAEgMTuz1iaGPE4ubtPt3KolEMw2780uhRZhFhqu0GzhliB8NF90
UG3sZ8PLsWbkQkWnSGifOszBcp7r4FJQXNM9sD1ZTDYPvlzdX6pGvIiTfhWBYUFquRCtsq/MeDsE
aBtyyltR8ZJ6/TUKkh0YvW2VZSeSW7AK3JZFeStFfsNGYaHQGK7wo2YukHg73uGRPDqls0ZfstMU
Y5kJ89bPtQX8YBW7WnIeRbprg2RTEBgKpnthAtKNx2pNltqqjfc+cCMXVG9a3bntWzkUC+RPax6C
y8Z68tXiJmOzZGQOqmFjadjjRvXCPeG/i7ImKUTLDl3pU0JKD05d3KpjCNFDW6NLfRSAVwT1kDjU
3x3yWN0g3PcUIoKQGxnzHuqHmZ7QU+9InkKwGo36DShwOigu+8dui7tqG8MEUd3+XjVAbWfy6CGe
69N2pQoIHVW/GUtnmxmwevpgjZ12DzpkZemkI6m8XwGCADo4gJesF8RKjwucC+sBRraTDBsZFTdI
AJYBeSQQ3KdvJV6OLF09teiLtQIsSZXTQBoWJUpvq3wYXLFyLLHiTTc5rNzAgOmidXsn6M/T9wns
vtWU4DwQBZC7mML050YfVkasLHU4oCXFxen/kwpmUZ7tQsqjusVf94NXwhRmee2uA2jXGd8z7YVO
DHDbSsxG1Ch1dVFMfPygXPsUC+klkAuCvnml3AJrKRA3u0Julc5de4gUDfKepytNlC4cvGyzmk5H
6I6LJrY3ktCRKBIna0dKxAZw2iFSuRjwaWr3tQIDGNrtcnoz+EtTUpjZZ7gTwm0YvYg84MpqNxQS
6PHTFnTa69hUa98kgGkoNuZoLKe0u7TeKoX8EDD/Rj9Yyz45GFAARjBGBRL93t4aRPqABRsJj0jR
Ckv7GoJGJUqX/C/MYFkHzg45rN4+BJ21KJVxgxh80carJgEMrnFENYTMBPA9wS32xFdNrL3S0yhT
yBQMy4VNJ5ncOgLEK0TM3N69/DxNep6x3z2kVovCL2Dqk1svHufAk+eRae2RWsa8RH3ybAX18zSU
p3Nu9GLRTVlnl36QM9GBpktXYQrdpJpHuPRcuTacch2Gxm1EHG5q2hBhCIPMkoPfupvRvDVNd0fy
79nbDZKopoxRVEEFa5PTQEtV2PotBrb1WGK7gUBvDxSsmP+mnA5lDY/k6DnuWi3irUlx2sOukuB/
aGuXYgfZJhbTH87aAphN7GyQM6yMwlvWPewTXQGArcxpqLS7kQrkBPktmCy4l6uA/PRcX1rOuHYD
ZZl7I/llxmKaiKevm4ACDU9rpTSWDIRt5sVk3sCDG7GWZ/GBB+pq0PeSaCsbEasdRp8vaxHFpbzj
1lcPADDXcR2cSre7ej0nhk1SC4c+tfbgMgkWEAvYRXgjJiQmviwV7t2wU1S5jor+C46uOcjAo+j0
W+qOD0aYHGSEldv2ywso2x6Vh98pqwq/6zSoaPouG5lhZ2vu42yqeFp7Fr5bh/MlrGDZUstGs06v
uli3BvN0hJtkBC7lijdNsWhzWPIA3hNAKfMmJzvOH4tSnXcDDQEvObkk5VRVf6eSu2uBUXDUm9ZZ
FRy1E70pJBhDT35W7P40Hp1Gf+wycxc54TJyL+w1nhXNP2d+dKqT/Nkz03XXse6Ig0s1BqR8VOaK
uW5nwh2iexaNh9Ep1mrfgkFzLoSaLbqsWKQeQ0YjYdgL5nK4lHgPJZExw8WWXE5VWcLPXZoal85/
V2omWUo5PbiXJF/2IAzNdF5k8DSYbslHIJKoMoeFU7EGQjjnjsqsE6se+mzWcklidcPOFPNAsG4p
OXpKvutC/bYcu22H9yAKOY8hE7WjzBOwu16W3xgOaEsffgULj/q20uOFwk2dh4Y7E221SFAlRJqx
jEr8x6Ai5BY82kbW2sEumIhid0dA0HpqTVWasQo2hCDMB1J0p5nZowaWmjWtCDKLaRLG+j0nhT78
MNNrZ0aE5Lyx+00LbrFrz0beL8qwgDlHDqgDzcwzIVMTEFECWw1RYZDe1xe4N/m+j7muReKduBPQ
+GAYa6fvEQtZe636aKbM18ShK+0up5Hj7F35nhM3NF0FW1CSIONaVOlusOTHdDCxkyMqgX/zPDS3
qnnFA7Ap+uFQKcE6dJtLOlDQj2T0VL7hcTpFRngeilGfFbK6EzF/Myd+KquvdVLf675yRjq+t9sv
wpp0IMYcr946wC2rdtV8isDzPqbxnaTRidrW7dj4j644KUm+7kxl2YbD2W5gTMvqEjrizS/XVhsd
3XzYGa28AQMFIDXZadLbt9YaxNbWdv11HvWrQnPnwxQ9EKi7Ki52SWaDEytuLcNiJT4F1HwkYbKA
8EoI+FIQ7mup3r3bEyCKEhsD6zHzUjwF4R6c0mhRStFxVgbeUtNR0LMogZi6RER/hcB+I8kgqbUB
8oI5L4NVeBs6OPTJzmgvBWmkdfeuwCcNWQQ26k3OWgRd0NILxd7PiKStWNfs8VHER56yURrvKt0g
5LdeDxzyUOIiHg9ZLPYlZpY0jU9hWu+5G+dD1e8Ks19AQNEhbIBzStN5l/RbiGFkKdVrGaXLshk3
DjfQCNVM5huSJemokMo6C8FYYhndqUW/bUENOEX8pFj2Bs/WwqKVhOj1ApOeTNhZYThrA+5ypFcA
cdo7zTJQo/r4BOQljW/rrkXFb39YZf9A/ODbEOR3FkqWWElmfai99+lTUWcnAJVgK/PkoAhYcBiw
dCWgN2p5D8B51gEBT25YfalksjEEK4wuPBcjvaAspiA+rNTM37tpemOmgLJHeQfne5+ywleYSw3F
W8OaWA96vSSy5UD7Z9W0/UGRrFIFS2l7VhOIW/cpOGDlgrCTqgn6R3dyd+GaBbx40qf8zbz6YpYp
FL6loRcX3bSeheffO9m9RjHaAopjKYvGtqEGl819ZTmbFAkYU2jMy6VAZ0aM7nF6ECYV1LVFT9A1
/tybpnHvy5rf6K3norKecaA+Rmb0BHv8Lu+qq+t4R0FOb6yf7Tp9MrLk1IqXgOi3oPAu/qi+e92d
b+m7Kf4vku6DwOuuJ+mbKcFKaxphLREkxKa5Ti9gAr1n90FkH8vPnVf1Fzce7lN5G8KtxMJxUsPk
CT/rtUjyQ50P544NQ5UcwtY5crYgeCYnjRwSc/QvqdNfB7u/TfWvQ6bcE2s4lufi0TCiF7xVb03O
zQaksi+TQ6tyy0Te3fTkmo5z+hRSHdEQid10WDQsd5b30bKzUOr2rgi7Myvey9T66oEdTr+Wqs39
9Gvoc+5rQPICytwQci07dV3G5nMso5PHIHJb69kX46PR1RdWzE95XF7BvN+Qy0K7yKM31OFTaYgn
q+/tvr4PcHM15siKNWCYK2erq69tFJ8yQ3tDTX6VSKj8/ibVMDamaztr7vpgfNSd4ohs6jTGznMV
7bFJbgadZo7rXnWWESVIDOCWNTvAqM1eBlacfg18RTzFVrNUEkgCvXO1RQvPOX6TZnWS8RI2zrko
xTNb52taKfeJt9SN5jQNCjN270PHeZ4uo5I0dzSoz6VesIs5DWZwErrNwfXn6RCErdy3enzIy9cI
rqpG+E2L/567+V4HXEEL+Rz0KT7SnK19c5VxxFOV5mfcXpwkOdmldzGwGvu5fuvFk1o5PNXVl1y3
Drhvtqborr5lPUPiwaPpNmDsvAfXip+6lgV+EOxbo39UzO6+r7QbruzFBpvrFgffrY5BAzzWdq6U
7Y56oz0S73XwAL/pgvaLvpgOvEmUK2bTgxZ4D9OHiv1iV2ovOKz2nXNJhvBE0+AhrJNdFzRXj4AW
TbvJE3n9/PulPFKQtnX9vuJCThcZr/O8dLqTxsjuR5gK9hfqzIfprdxRHEHEn8bAe6TZdG+mDb7e
R8iVDzTUj7bKg0X1LmWFP6L2LkknDmXjoTb6bdgUjnulTXw0e+XslN1F4RP01So8xkcvrebT8ah2
sU0B5bOtAmVXYeQbT4pQ7lH1zqy639WVf8kT/6SiO4yrbo+k3BqY6a1+XFZOuevJB9C19GCl97I6
sXVwnPowyNvpg2kl0+RpWpoaw636JcrLex4SXbzychz8PsUM9zZCqKwvfO4yt1tQ6blOF6D3vXv0
SbldXzQL7l+CLAhaLx5GQNP2sdEUYl/lVW+qle9zXIZ1tJm34AE/RtyRSmjt/Zildgql11NPhoVU
JcS8qz6S1nLfqYwGZtDSPPZKBNjOPXvpeN+xMoBWCTnFRjoTb+uRxRWDbxpRauEdS1E/hJA5pzuq
Md2TPGhp9uwaBGZoO4I6Osu9SpUbJo5Pets9Tkc/DOGKSDFKOtrt9Lo/Olcv0R57MzuK9BTnXKfc
W6qwTJy6e0yd8RF1/8z24mPky3tDU6Fd1leHlJhatZeJ0V9No7xrIsaYMjw6Bp2SXizJkP2/7J3H
ct3I0q2fCH/Am+n23I5ObEqcIGRa8N7j6f8PBYqg2Opz7o24wzspoSqzCqS4N1CVuXItUsKR9DLI
A9nvYmOhkaYXCbxkziPCF8+D3D5ABwo7rkzyuX6of5axc49s12fKJhXqpnUSzuAHJlicE1TUsMn7
6e2g9d8Uxb2kLEFuv1KimxTBjFXFedWDShh1J1gf5DupqJ+mn8m3rC96xFGUyAxkVk+m6j5Ov+P0
yW4Cok2oKE3fVQMcAHzIx7Sy+D27p2rglUlyNMukx9Q2r6kKY221LuLiVPHRDvmIa310h37QXVEn
F73UNjVBKSWYPgPK8/S/61vdHXjyz3nWPCGc+6J3HUGjSPQJ2sBToMaoCVL0WZYXBQ0PP/o8Etjh
pZfxCncvSGCp0o8qLLYGe/Mg5YBteVc7yu6CLOZ9OeTfS7Y/KA2crNqxKHXObwmcHvLeOmgEFf1y
65ZQsrJB7Wsg5K0OoVW7TZETFt+AyN/rQCzkqN1lA5V16oTu3MfsB6cPDSXpe7hktlGhwSfvfNJt
9tXqAMnxc0kUom6uVi29AF24cT0oHPgXsDgq8NEmSiQUCSaFYB7f1nCIwROlsMG65O3QALWBNfdZ
tq3V7CYwugP8bZvp0UmN6lYK73K47JzwZLc/AQBeIFsDwDGsaskAw1CeAv0W/NNEGpkepZr3FoUT
2yRwjtAD7WG/YF9I4qSvryaQEcmDeguaPsvxrtQFbYdU32kTD0+M3jiCGy0cIk7Itpd6+LEFGKre
pkTPpuX4+m1qj0xQF1yVBmVvvvB5IKE3Kt91MloW+WctJQJhIh+Hup+b73XCTmb+xdc/9TLHen89
/T8Xxb3u+WjQQ5AFvEcDlkQYD1Z1bTv9b9UyfxaEC2onPSRWeXYhteAtBQP+2EGnR54ti9y17VF7
WNXnAoEr23I+TTN5TkHVdeD+OVLgtk8UFFyHCUClHjidcZwCxr+p5GAPZ8Em9zzYhqH3hnEnHQo2
ntfp/6Qznb3cZQeTigrTcLeVlaKDIoH46CjacI+9kyNuf5ZjHqbSEbTSTzct7rws/jsOon4bKQlU
PlDEyFX7LLW9cs6SAHY/s7/41jmM2mNYA9KOwOwC5iygb0OfN4Q9P27QYJApFc2IxAd9v23U/BI4
tYzcQEsgPzrBAofSHwToq9KxYHcsKPjMIEgJ9eyT4Tp/K6NfbDVqzzdE/KgaNe6NPCwOISImTe49
VihzOtDDuZWhbdjx7A10ErZuBkepnHYb8CTeutCMT27V3VZR87MJkDygMsqGuyJKOkpXdI65iM9v
uiaW12Pe/cjUhgtZ/QYkkrL64GVwzEevChHk3Eq+c4kzQkQK3NWOCf5LU4BiWNcaQrR1HkvNCkLs
QzRylqagHiQJ7IO+rv2Iq/CnxxHB6290uK1Oxp0fSukaMRTgCvy6+jBBkhP52Rqbz0UbPQeyUW2N
+ottFsmlc1w2F8Yjlf1w+lD3uitD6lQsKToktk1cVUORqyRomDr1LRi1qYTCWsc58FUt4RmtF1sS
nNKucCxIkGrzlCnw6kN9shng3d34Cv8btSbbJziXNxr03kWP0G/n4hRl6LWP6WNQdZDpqsWwcjUi
Gn7/XU9zxL18KV6pRYReagkywus8ZA+AiMKYQKJaKtZaSQQ+kQZgn96orBO7vSmaCqSX2f/sOu9Q
wsC1SQgowJUwQqXIX2+Mkm1p1l87vXmK7A7FdRRPTI6hK2BEHXogiCFML94e7W3QTVSZfHLyzlpL
qtMSpXU2pp/ZExDRXWfDo2o68L0UKJxRzl1bTQolN3x7RsDWTCNGCGPeDz6VVIlMtfS8v1TTQ8U5
Hn+WyvAk9RQdFV9SJSo2vl5pK82Wjk3b1JskqREeIfxXdfLFaKMLsnboabmFOaMo/n8S9d+SqNp/
zJ+uv6Zff3x9nz+d/F/LgQ31f0yVPzgpIUtTdfVdObCikyF/rf+1tf9RdPigpiwrBBpg5d/qf8mW
mpapUcxoAoAzqXb8vykABlL+WxpeB0imUPSpmCRryaTxQ/2eLE0oCc9T3faeJYTfV4Gxa6sgeCIO
pdG86/yyCAJFOpGm+E/y5FYOr259pPLg9qmJa2LwtBOtpRpAU1KqdbyBngGVHthFH+vaTIVV9IzC
8R8zhSzU4oEC1uwhjMKt0yAHSkwq3kVX3CFLyJI1O4RZrVPfDvYpd3NkxO0o/3XpF1T8axqcGgiW
lSvb7q11C53kDZrF+oECGtSuQrWJ1zCIhWsDOt5DLfqtdA2JeCFu2pWUPMN6YhWct7y0yZ+7nGA6
AKCSXJOXPwMSscg+GjFvaqxxZTwMUqBs0xDuorT12fRmcOTaEwyc7a31mBdecuMQF5qtHaojD1Jz
ETbh72QSR7HM744wyNmPdsD9VENx1kltxbdDmO+0UgKMCJXLUSoLJAznvkLV0D8uhalUOtLc06SB
TCyvsqk/X3bTKo5YRVyKVSMeE+uoGpxN20nJAb7uCXyc6XfF1AyR3JE50NYQbAI9m5qpQCIvdMAc
cUbVWxA7N4Zn+zdZHGQXJwPVCqgovFciJdsYQ9o/ZWhjU9uYNS9d2XzKe9/522aXEtVltbJy3YNY
u70NTIgRrVIp76vKq85y2d+KXplV1X1qqaUY8t68NCevzhoTPwy9TdTVWiODMtRwk6YtR4sigTrL
hmhVV5xNNXbtZwVKWBMa4x+RKT2EdZ88L67F5JrGnQOc3G0/e1pwSa3Y+lGqzkOICuFVU8e7vE2q
i9nZ5QX+aKhp4vqr6C3jFfTb7SYnmm2Owewq82LvV0S8qovwQ7TlZ5865b7vHAytMUibHkGiXZsB
qTRT3YHbugsuGpyJm25U2281BNZVUNYvmcnX0ECx4ZgmSfDgAA1c+UbafjP98rOEaMunGG69g501
1k6va+c5yxUOJTgsa7eRyQ+Wg5v/j2sX0LgBcw3SHZxa2a4OeXtTiRDfNuByz4MBxb6HOuQ3s1sj
BBx/Sxx2iSNYh5OdmM5tFPH+p5AwuMKsM1DU4qnHZMzVYzQ14kqMiaYdkF0hFvpPnz6Ompux7G5t
yHK2gust9oWYhXHfATh9FEMozd2XbRJcpVA2HmUlVrd1oKvs8+kWZupf0em49yN6Wd6NR06kV7sK
IIQuU3tdDLF6pPLLyTZNECjnXiuVsxW0SNFM5iTR1OPcFWZ2L425e7OIsdk8r9GlLgRNgeR9U+DL
GvnZXgxHbsmXKfWFapnxXMKivEHJu/uSKxloEyq/JRfMh5H1zWMYGyRiZX88wPzRPDRUDK6Ey++r
wZJYXypPHs8ee+iN1xjtl4q6i6hou8ug+fke8ofDyELfJA4f6wbNOUB/KJgDr83XVMoE30JEFlvo
Gv8CKMNxJTGoPBjVs1k7yqWiDPE8aPK1SGricm05wgftBgcXNa/70JbTeyAp3i1UdmtLKV+HQi2t
7mDjFHboX3ieNeB0EwPaW79QjFPupOZJXIlGovJ+3Xt+uBmQZHtnEF2wgt9VP+j2QFGsS4Tg2iaE
cmYDzMC6aFOT+zHEOaJ/GVEjvwhPYVqcxEQ3GoDxRIH9Okc4GgSl4SB6HtBOSPU2/xYaFADlqBDe
+oje33RDkO7B2uqPgUQNCPBmE1YkmOYmX3i23vsGpgK6H1B/6mdHijX7i2h4APeXsB8oEqZO0ztO
VjEmrMFk9YW1TU2Ss10yz6UgG/mIBLQLOqiTxe3z2WIE5VGXO3VvIF1/LHyrOLoEZaCBmy5j+NwV
Cu8wiQayCkptZlc9f/VfzO/cZ0+PuPu2anKdd29fP7RyXD/IyQQmRbn1KLpR1oR3gSmvRU80JZDT
vV1QntSUA9Izmi+tNT8wb9WK92oM18CXGNJSdK6i+myj5PCpjetLryTRF8AoSe9mW560wVGDe+op
tEjlkQ990VP0vFy/y06jEmiPal08inEl5J0cZ013rr02fKgL+bsx+cv5dKaxJVRH7G64y3qO7Wre
my9dF6BiBbgSWio7vE14wq4IXjwg+XRjw6F+hrEuv5EH9RRqnnt2pyErk93z0hVXYizS96aTVLOX
mC38RbN4FbDkRnARHcS4k5XayYTl3pEAiIUVMqUudGgFqmzP1CkNe0Pv3T1YvOEvwPiAoqEP8LS9
qSGS+D18dgvHPTXUccLXZKDM3pI2kCQQH55jNy8qZBWOEX9FngvO8wAdDXZxyV+T0pJaZclX0/Yf
pbq4WFH3Pa1SfhBkOR/6LovPTt9+aUvfeKinBjZUKlZzdNPKXNoYeQFRsCr50kkadXduPN9hUPR9
qQq3SUGQ0nkzf3QMhLtZDOU+1ovvIcLkq1YdI/iG5YnwLVJUvts2NURSgchbkQ7pXeuACfWDaiu8
m8z65Q1YAXpTxbNQcvZzzpa3xjUY/OzKD+GsI7YsADjoKpR6Xit7IFXWyN0/LONkFj6lOwTsEMtb
MddK8pj40u9rpbkLIY6Ykrfs0YTnPMhjHzxJ1zs3blXvTMrLv8sS0HyjH8a7toSkNUmBQ2k2fHo8
FXd1VySzhwtc4RS52Rl2xfohb3NjZYdwNSoTjyJEV9I9GlJaasjxmrdCc0iodl8L458mDNOEUKGW
RpIvfe8cONuSXqus+gwFQcWpGyZa0RUG0RRu1JwXP3GF6kN9VmJEsU1YKdmN/1pFGJYu3FyITom+
YmQnhVAk8gO/1lv8xLQaoUpSDwjVGPIdVVfdicMTf3nL5XOsocSLSoHc39kWogeIKcjUYY3t1owg
0HaS0n423Oizn/ntnSIlwSfPBlVF+cVzokfy0YRakuI3vGx49jY5HNg3whpApej6kf5Qjp56Lznj
HUdn+S+4cRKiioZxAjT12uRt/QOgJQTpSLnO47I9cbQLvzSVUNsQ3vzAxqnTix8+SSmwC+5jojbF
Htq2sLkRHuOYu9XO8bNXF7EMuPcW+pbx5A0DMTPYPhFo0k/U/hGnHwmY7HS1NM9jrHYbJAWhivMm
kh7fbr6FAS9zYe1RGirA/7wgGfo6d15utooZTWbfSjlINL3puyM1Ut4NHIJr0RNNR1nhUVyFidnN
V38a8yercBk5uyAvyTNoo6g1ZKWTJeNbn6CHWWCar6PMOhZNaVI9aFEKH8YyACn/L1P1dJBQ9JZx
dep+GCsBzq60oFV2i6HVm/fTxAJizES7emVYobr9P3DOIilcox1gUGbDfT/cfKjz6hShZI+WHVHX
Jg5fZNcv0Ewf40vSyPJDpzhPheFHL0NhIpRitNaRAkH9LgevBdw5vtFi/ZtSsX9iW/raRWQBKtKy
KKtb9deYXnQdHBfwDN0awH3EtD+NRaNX3dbT1CgO2FNzdN+ZVldtIyge5+/JUBYDpzR+G9kPjnbh
os9ZJ1J/V+XdJ0uOvZP4OolGTC3b4nWqGHMh1Tj37ELEpKyojX3kt0DtOJRuQ9us97nVas+jjuhf
BtbhartN/leD7to0bEuJdg4mOiuzDLTnZZLoqnD6/z6JeapTKMcI2k5Y0ivAFjY8p8FNW+g/+tz0
dx4h71+WfgDqOfmIpjGgbjUpg93YvxvmZaaxebLU5MXJb2nmyZQeb+sEfnXwvSjQ6/BIZF1lfEoV
Jds5NVhaP6Rqhsqg4UaHtgWhT7o5HJwXy6NgcPJVKlV5KGMXflp6s8NgbN0k6O7nxToZygCd/w7R
/X9xq4aIqA0WKbVSaW4Kf3i9Im5Aet6Bk38ZenPTpAIBbaWemFZ+TRVXwtmI2G8msLYvRqPxXWTG
J+cgD+eFF+sy9XviJxMUIUG0LJUl6KORWLh6Y+acrTLgSW1oV1hMyPKKy3G0+3WXec1W+M1Tosh2
zpLjkQZlrvATjRdG+tUM2AxFCaJoHwxtOby7h/B1AyZ8uI8weHX94ql1eJ044FYVMkfn+cOq/nTl
KPgLXBwSWq3jzR/aEtkNQrooIgsvXiZ/muSBcABv2IGpYicbVB64mUHXL/CpkEUz2k+C0dPSVo1W
hnOn7KpvTaLFF2Fi804OgBjMXnRVgmIHsdZsbZt5LdETC7JWHOrhJDnUfkoijus2Sn++6uzdMS+M
o8KPLWs8gG0rQjADUupKlT5ROcWDwkdXK6+b6IlwPxgn8lz7RPOjp1YvzZ1hUHQf+0pIurWUDm1X
6WvRle2mPaHVCWhsskpQyF6btHkWUwtdbe+JKu5ED30k76nfCT9xI7MJdn1eZpcS9v7R6rw7valW
Qy0rMG5myn1oSUAfs+gqT0Ni3G1S/6iS3iWl9suNh4G8pxY2W4uxyIB7NR3dYzZlREbLt7b5tEMS
/NKDqp5yoAQXMdTUWX5WvPAvYRONmIRIqAXQnX0Un3GaUj8FkW1fEA5zLkHTBHDxhnY2rttU4Uxv
AmR8ld+gy08ChnJiUBdW4J/BuppEXNxQmYk3Z1rJu7kQ6j0RoqpOkdelQGqKzFqKCesWfHyKATPf
h8hsGdWGSbFz+RfaIcNWN2AimuT9ShStDhk0xLusUIeXnLO/pVnNZ1cyEbFQinJHPcr4YuKPvtOr
/zL+u38xrQOb2/BS8/7+4C/Wf7uvWJ+6oFf/aX0rR0RQs+UeoHOZnv0wR3gVhunPoJPGTRc7/U2U
jOnn3sj3YW/HnxLqxW9LB+keMe4q0bALkwgA5zRLHfOvFknCuzY34b0BYAF8LPusoWV60Ac+uKIL
AMNa9V1OFpxz5rNTHsRk3x/Yfnl9yfOCW+YDyVA2+Gj8QgNzZOMlXURT5Jl5isAmL0OSjMTsSvS7
IXrxu7A6iN47g8ofYjsqdb5uIu11KTXpkZZMORN4ssxm1Rhzkrda8mzIRGpKqNOuBOPSZw67nIDG
/ik2K2TFlfxBDKttWB0HwhVrKYLaLYnzESkPb9yLNQj/disv8SN0FbFO6MBI/xGVrXLSBzg/VkVt
p1fR6Cskn5KrMsqRvNfBVdGx1CRDgyIptA0ZTs2NrxYq5trmTxNy9FM4aeo/06qtKb6LQCiYnVwD
PIsbCXwgx7HM1ZGmUALrDrkqi426613UsibRyFDY2Ph51QA/eqJc5+6AFMWqK2UO3INP/Y1TW/Af
4y3Wz1uz3i5jyz3E8sLPc3v/Ai/lzTIkJkz3CcZOuc4/3nyfrnv9WYSzZVH8AP/rlSTrPRIf5dnT
x/KcTleNHbf1SvRjE60KWPZKyMVwXHyWKWJsdn5bpvGj4CDL+Tzh3XqLX2ok8dFuAY342YhUaFV2
GwpY2bDADI4YkR5NRdNefhJNqg+vVy34YOSqlv7kM7uLmcJdn9aABmsHfal++DAuPEaOIP+lBlnR
f6cC5HlkgBe2DbbDSK4YtvPheRQYfq06PSIDFcXhDmxVWfgNSReLbT0ZAJEZCBAs2+a6y5vtLTXg
5IpzJHtMGeuvbIG4ytW/HT5Bt8uw2XYcq8SKFOH0qX4uJ3GBcKwoVsuidOPlkg5FRWHfIQOFGHgX
l+vAzBLqgO32RIbrz861Y2904Rw7KNguzilwuKaUbwggkr6YlAZEExRqdOSd+To26dndlzoq4BAT
+yuUzcr7D2OiKwxirvATS/1pbJkr7tFlAAiMNPM3TaqaJ8UH+jvFKTMRuAynuKbo27Kdrk0SJBQ+
Yx6HWB83vVPNU955x/pERSTcnTQt0Z9INcpMpoV+v4NYe5744Q7zEmJQnYKoYh7LrMWU1pVfVLf5
pkHcguxEWp3r1idqb7naVTSyOerXbDSlHbD/AYILDLGa+dp82fTFPMMEWGdt9Caj/N8kfc+XOrD3
04JJXqhHapJZ3+lgB1jWmRcru+ZK8ceolNUBwRwOZZP4lGhQQDsbRV5eRU94qBNBq+gWuuk/tgRW
PngkTfX4rmj2D+9vyvI/vr8N/o8pkTV16tb/yZYKXjMIwRxb4GXdv43EqNsb2eytU5F3mr9Jx6wD
/IhArhRZ1qnsMuskzI0Dcm33zlO21m49dCcdQqByJQzDtM7cFxPFEnOfEApJDSJYq/k+whSYadve
LPeII/3nYDf5xMGo+pvlJygH+dc9Fm/ZJ7tRKhRpEwwpV+yRgpsB0cghdqNzqckRf67y9erDmCsN
9Qr2ynErDMIvbYNiN7ZsAgh8ySf3rVHbCqlR0W9Vj/3j5LOYxZUuqZOIsJRDj5Nzdl1JMLQW7ESm
az8Dp2q4LnKW06DTaeO8vPBHDDs+6tQnWhqSqHGfw9bKMfBLmaA+rmSlTJmwrH2q1eCmR5DlC+Rf
xi5GqWEvuiGavh01IU+lL2mntAzOBHXuenlMTokJ07rWZFQNFMmpHvzkJHVkjVdmE9OK0WzodGtt
VSOctGLgnU30q2mukU+8JgBngPOjlrcTa4l7kPFmqaW/3EpcCR9hFd13K1bkpwx3pPxkusG/+i3T
PtxDGMTY/CuIFcSgl0ckfFG4F73ZKi7nX+3dwOxgUZiRwLa3C+Fxa8za+hrCd7Jp3aQ8qyPhP12F
mqhvbesr2Yqvaq6mj0OSFsfKpI6O42FyLmDA3kt99M1sEhutTKDf0P7SSBkQPo2yajG2GJo4/YaO
NKVXQvRj0l+wEd6B4czyV2TPkrvFMK3rZNSHqIONSqheW/dDFFj3/Do3EJtJF9ELw7y+K1wPkh+j
DtdEF9uTHTifhX84TXImfq4uhaBPTBAGuFDZVJGC3y7rai3cpQ1KnDe89utbWCHXWg7w266r+KLU
DcxGyviiTEPLOCEcahXf3ApZoxI0zdPt4iesnWWriFhMS4VoP/OMAcgwTVv8hDFrhmjbdgOP2U35
MwqCgRwu9SsDsra3UIbaD8ChoGUoCTihjYiV4whEZTBY2aZuPwx1A21WQ3WocBaNIWveKrWb8iS6
7tjDb9fW38WEzPHsB1WT2bUGenUjPBxyMgiZwEs63VA01eiobCcDZS9RxfEQDEDsyVuvFw8d/aoN
x0IY31gOWYxz4qv1Mdbc+lgFfHFhFf/VF1dL8198hFl4z+ss/Q9LLF1x9a9+cOrCj0X9+5/c8rJ+
/alHKfgmlZa+yyQJqcCpkZTcOPe6B2+T6PdS/dz4w0RD+puLV9ZQ1foq3hUkhjeQeRCJ/eWyLPVh
TI6GYq0PDZLgb87ilkt3masXnzuV87K4yzI831r0+f7aW7/UXn/YxTGSUJy35Szbp1IVbwcpyvdq
ayL7rA+v3UJvFKIFAPigcYpvqWyKb3VNss4N9DSiJ8aLIjaO//lVPfON/nbUJnGmWDI7RBlsFSID
v4OgwNboRDpz6miy0IZRJrotE0P9YvHTwAueZpQiJO1eTqrh2FhaeNF9WZ6+NP0nm2T6isOm9t3X
kKsNdf2nHuvUNn9PABufdECfVWwe3SBJTj51/qdo8MgTi0sxKNw+dKUWAeTZR5iX2cIRphaxcu5A
SllRpbZGS4B9xdS0iNkiqy0gUJLhIz1iK+OuaPpvoMDYXgvL4p4Ln2Vw0Md7GB3kvXAZkxGiBgVt
VykrH32Dqo05+jzFoUUIexpXSzUBssGQaEQY+81/GRJXb+NiHbHE2/iyDjV6xMgncH843VN4CF8x
axon951Qpt/2a9WUjOnFj1jL1Ejpr6sPY2FQoywVxRLtkPi46xp5xFHNNvNgBB80pnx8XenP/dlX
rC1WEf421BY3Ojud98u//UjCZb7lNOaAKN66vZOuFC8LTp0v+XPTpAOCcKIf5pM23GISV6mTfq3b
LqJg/teUOlD904dlhPXDWDPNCAOK7v/LN8cx/3EqtGClgpuJMJWiymAaf//qJCXFZGg4ek9mYjaD
+2kYVYBtZgyLaZXJ2aUui+zStu1T4w4UKCrA8vdiLKq7bp+Vzne0botXZzcKfWDGWv8k5WV+EAv4
lm+T+YGEskWvkSAowMM14sX5rkSG5JpElXvNp6ucSoqDT7IG1accRzEozJYe8pd2hovofVxG+M1T
HKOPYR3HXdH7COKKqazO1S5uJWsXRUaldiVp3xH8Gs7vhoSLTVpyH5DqgSks0y9ibJkrxqByR8st
5xG5GOZFRT9Jf2S2P5znoawZQQH2pvm6KnvQHMHJJD+5nL73KAUNN5Sd+bedpOebuojHz73r3hVQ
Av+tdMUONN7wNZXJV6luzfm1ClyK96luNePgdRLaEuNnFJPuak35HsVaBC0DqUbgC64iZ2dvSkGK
kU6kF8Wl7Y/pJvEk0s+Tr/DpJH+iNpjSl61ts8dL/XLTUqScw0g5VCc3jKCqE5fq1BdXEgqQ89Uy
BnBoa3oy9JGTcayt6iSu5rVE/x+XH1zF2lZTXCsNBpJ3U5bbFxRmUljdFntoXXOAjGZOyIoMRJDa
vKHdNr+yBaWitvYLdYUqKGpSto62pXAXdn43altrKD0QfLqvAarfEICKkKMlYHxVPcPcEJvREGbK
erBJtiTfQL9yO3e9IPavlRlvhmSwTqI3T5ZqappB088B/K7RbQgEnHJTpnmf7YOhSA9+4BUQJySt
d5NypINCuJ4CAmVkUTs89T0Yereh6ZqwciSQhCz9TolKPjaVvPHa/iXs4/IhkFDqk0llrYVkY1dX
L6Bry4c2j9VzpPBHli1veEnd5p0/p5N3/vJY/N17kl/WxLeqg6kVbE0MCzCPHlzg3HltUjdDwEr0
O6mDWS1Tx7n7wXHpwrSTb6qSFJ2YthiiXEEgWPR7lAnXRMMSxKOnwXe3EXa5L4NVAwvFbvlRloWW
MeKcwP90SgrlZJfaZXnnSdAXAlpAJi73QvgcgmoeE9Ygjq+uE+inxhwbdJHiuN6VEbkw4Qc7BNB7
qtXhoZJvZ5faifiDD+qwFSu7LsvXVM5dJGvce0poHYxUUrZxkxvrvMmHF6iGP3t9Jj+4iUalsBYZ
a0/X5nFJRo4INrj2vPhb+EOJPc7+Dd9TqrCPRa5X11QyXQqqDlCbkLmNOj5hQSxD4UTGlroqiFED
D50Fs9CfAZ/yXpLho/81SXiZnvk6KaVg6JBLan0gyb6CISTkGK8bt7kW2F9GWZ+44hwXVfERglm5
HHjdecaJEzdyqqGUPEBqjdCP69pfXCrTDYmikSwzjUcv8146nh4ArRiKE0IgpN4hMp66Wuekt5Ta
o9RHibZZ5zYi21l5SVQKU9saYUVr0EvkJqWg3YhBIyzADHSFclBd/9toQ9mQDJPIpDj8hdPhbzko
zqdFDn/CbzkUCt+id9/7Cut0qIQs+fUAOk/X9PRG+Irz6LL422GVZyD3l978WtT37PkI+nZIhTYz
nQ+ki5+4Y1kgPl3nCYzcFjwyooEcL+YKjorudUQ3M57BYxQCBqncXEbVgO/QMiPNbexL/99WECua
LoEU/ufZanHUTb67Wvc0UB+E4jQBUBHdXIYUk2fP1EWGqTv5Rvja7aYJS1fMl/Rf1nm53+cqCoX2
WlxH5OEyOJ0or24vKFpzCJLChyCQwweFBM/e9x0FtiG6wgAUOVrrJpkKMSYaNG53SU9WeB76tdAy
6V8X6nPwVXWo/U2GUT7CiWJdCWoTKHNC+yVAiEJWGvOHU9U/06bznjRAXrvACpXZ1fejd65S6M6u
iH69d42HxrrCYwkxQTF8WFW4uqBBd+IHCGD4oZYy69bLQWFMfOqWKlmBKpqDRpSi8rYWJ4N3p4d3
h40/X4r1spyP+LLUfCwRxxSxXrJcVhWcDlrOgw69OP3qZiMQzd54FA378r8akPmXCFr8x8Q2w92o
kVoWxiQ1tavhK+/8x7D8y8mD6hLe2Df6VEoRlehzanJ9p8Lxx9HwmWxw/myCCb26NmF+4WRXcXKo
LR0FgKneouw0b2M0rX3Toxj9bFNrHctEaHwjs5/G+LOYM3b96xKNpDSwt7jlvvbUvUUZ5M/aqQ+E
GvuvgL89OPlj/QGGxGGnJrVGQrlEetfvm52cQrQuVZWLTp5lfC2Z7vya7vrh8HE6XDMKui4Tbz/x
i8jr3KOioBoA0s7ODiU14HxT0/RuHnzzaUI7uYNjKL0TflUJ9R5EJzlMZJNmdcqn99pbCrgZeoms
jdcu1yF8mPRpJ9vUmz2TeraJnoYk0dlT/dvYVNcfQZC9ZyfnySBAjwLLuLigDgfhPXuBghD+DKcU
bsJDGGVZWweWpoMdJxA+8fHx8gF8gKYPIHJdgVTli93Du9ewzzQNz/07Lr/LaPv8iDPeQ3nflo+t
pqsoyYI2b3Qpu8TOkG7Bi7ybk9ffYrTOf4TTnKbNyNEWjczDqQsoyy89ivIc3U938fTp68yWqsRC
ebYjQ38UQ8RAwUTVzrWbPrFB6saAVrJXf+i7Z/8ADDwlraO61WQQwlIRfeqmz5Vsq96xKXIXkQk+
dY7aQiszWDCzTVaDj93KiXTpIqxN9wOBXfXpbQkxirCDd2Sn4a7FHKW04PrpK1KJKTy7lD/edI2h
cWBqtUtKKmgDhdG4bnqHc4AYFGZKIfVLlRqPFLBYBzEuhoRRNImCBjn6wLsP44tvoEJZVqswqC13
nO8j+tPq1INYh1Yf5IOXD8UnuUIUh6CNv5quvBI+wg9XKKm8jpF0f72SNapNmq55AdxQnZSpIbdR
nay05kAg+vOlGO1aiVFxKeWI+mSyciN6olmW+PMU4SRLUnWKgzjfFUVSHDy1q275ZavbwkSILnOi
ckUqvLptOVrciqvFIPzEjMXQJtRbi+6yFABpZy8Mi/OHeyzOy1Li5st9NQVVHzXUq9OgbNXp2xs3
VvjUve+07VYoTSM/LizwIPGV15vwiTnj1MmmDnMWyzQnCZF+onhgZMddd9rRkaLsGo9GdnXNRLkZ
6uGuydvsuoyLq751fqB42d5AUhTBWO80ykk0GrqC3kZ3dVgm8woFvEh/tXz0md1/Nw9NiXSmouj+
96w3wxu/qNHEemuGPhqPRlcdc6dC71Lt6qmAHBfhN/fVQH2dIrwX84dlhN+fl+j1iVtumS5cRTdq
i2BL3WCzdwwvWZckofaxFUn3VWK497YaXbNcDi+i5yMQdVc16Uo4pJMXIPgfHgVL8ddQDa48OFCR
nD5xaCtVt+F0lYUqetJBrx2EQYwJ62LIpBh4sxi0XP3Vu+86omDLYO7q2kF0RSPW0aLgTlZUHnol
tfTAM0ck1gfrAj819S+eTum+OQLTyqyLGAf7QDWM6OcyKmRyHhV74fzOXDnQq03zxFhe/zQgx3xB
J29nhLnzOQEbvW3lRptQg+qd/L+cfdl2pDjT7ROxFkKMtznP6bRd4w2ruqoLxCxmePp/K3CbrOzq
7u+cGy0Uk0g7B6SI2LtEiziVrruAhUoLx72zsET1HxYUgye5DYoTPGWWJk54ijE8RF4GsDmrcw+t
Yb1djY3fg57jfU5qMnyQ+Vk3ZOCsgDcNxvtVkCsNzadL0qOzyAR9A3jA7pYNBTrn7ubvy97JyIZC
3C15d5t3y813Q1d0x75s5SZJik+T6GHF2e4uIgBTtBqVrwASAlggjgMlUJ5E0aOZ3W4P0nM2JPMH
u0CRciPPOAtwFq2TDcvOGdjZ8lx2LoD7BW20BNKudyR5o5QdDgSGheh8dCFZ1iGMQS6/IOPpMgAV
B6gmGSDgfo1FUxrSPMeDOzIU61lGEWhhnmlLqWtA7xsbmYHZqLEPNDQjgE77FAQaLORgdzTSFuia
6nK2AaiWxXYk5EpzN89dt0C4Iuzwf1RBp/itwN5wKP0yuTmlXR6qzCxv4HYsb346nCwWOycSZVZV
4t0+npq6cU40I7myqv4uIseRRWhCVY7KanZ8Dz+J0Im0b3OUKaAtU7/EvtEu8XjUrosxADKDg/5K
MIuV7FJEACa1kstoJroBLiFo3bhHAfQQR8uehORCYdwyfQ5Cy9yT6xRlZGm3Z0DpI98pDBnr2Hij
AS7ON3fLoR/MPqPGdBKRC4VvmrZYN1amLyUbm1Obc2vHcfR4qDX1rFWDQwn5UactDroapjlvzb8u
SUVz8qIpDaiVSFGv0Q1o+8L/DjAS+P+DaazMFjGwnlfOAAAZ+t8OZQDhpLo3u7+mGDR0ZD356PgM
TO+XWU+yuyVp3ntsWHHgky/vquHDMDs5vDiRKKB2I9Nubkbq4rGFCumzSMbr1ACYskc9Kmzg6Qlo
taepZQVdGCAWS/C4pqO9GSW1jvaUAu7q1sSav7HjrkZdLWQ0mC0KY5mMftIsV2aARQQkNo4byWk2
NcyvmSPN62xZZwD9sVIDcC7wI7nUAvAhuFmxoykpdHweVnQvFJ8UYwh0jn+6l1K0IDkaynG6D8AC
BcF0z7gHMDz1Jz91+U6PauCkFm5gHxr0I5tLMzAtwL9hGG3A+C3o0rOtwlzWSWsd7hxINc0ztKCi
PDP9RLKBgk6ax1CTjqTzcLcUrT/dCt0VGd0tSjdRlmUMTMr4U+WH4IHshfxSD+js8PFlcw30HL/4
tfeB5IlsR7CvenxXjXrxJct+9mC9+RTI0j54QZatRuXdKm/LLt+8maF9IPOuYiOe6Z4ZKD6Xta0J
VKZYdXcs6VL3DXVCgnkR43AkBWSeBMIYhLPGS0xjmw765c6lFgBpX842j95ToMQL/8QPdLIhNS0z
KeY5GIVKfBeoFedl31e8u1M5hNXabxj4qQqOvIPqoxiAYo6eSYnNPJJ0W5JlqidjNqHpPMwmhZTw
necPNjICC05uRzjKVgFp8PQG7R/TSCvMqjmOFSVsHQVhtS1L1M2jqgdJpDADul7qVaGGSt8RaI0c
/KaTnjMWXW1PdDsXXmAnwwE+mqewYzTwAGiEJbRFEF+ryK5NNOUPu9HAE+/knKDG2UNj3z5LahCR
mKmDTJ2JTqqjTK1mZWtog5iE6NiDQQvkzXBTkPHkMo261aThZrIEUpQ46nH3g6eGu457nHTSMEWY
bP7uNUWY5BShtVdx67LD/fL3ztNNTDdEdxxje7ECJ9mIFqAa33Abb7SADaw52VmMSBaIXr0BqvhL
C2TYAylpACuoue7LMlq5FlCEFmWaZ6qrYRsOA9oylYfT1QJ/0wTdn2s9rpDXqaN0HcRoGx47szzR
4OJU/aQ6OU+ydFGJS5eTRllrQIVEg7Po6jsfUrO6RQ3v5K4swwqWvw+kopPPFFwHTCPdBSBH+NqL
ghaoenn9VpmIqkDz4qiBygzDztnYyECgMA8FjSSiwTB4umk6gLLNtqQgu6qwN9j5m0d0sPzpuaOP
3l08f4OC3DnTlW0Dqr9w+3wzKwx6djdk0R2MKNzjrBLP6SCAd87TJfkMFT64JJRK07uAltVEp71U
fRSdSxbtCJ1l1G12y4IQKQWdf2gB0noDf+WOMF189NHdTMwIuiWIMFO62e/d8t3PTS2gYCVrED0J
JGNQYH2gwXKbt6s+9cw7WRHqcbYgIdmA75ytKySplobDm36hAz3hnPnosMT+AXsyzEhUjvXb1SzD
d94nl7nRDnyZIOFQFg9mTSaNFYqCe/QbQXu3BIiCPpc5+uPYoqzNZzMKgwVgW7xXwUCaAb7t8WCW
QNLogZmE3ymufeV6MR3tzrZJmY7IZACcj2wz1vFl6hxT0VbA24tATlg0+tr3s+KLC7KOMBrT745l
eIt/tQBCtLcAisA/x5gtRG3jIbzquPyjQ4cFtiSagb+cQAYHp1IfaApwa9CEma3xoUkK/qitdRyZ
zcalms7GpJ2nFLnsCv7B1tFRM/vGP0YvNTbzx4De7ejCq/DTn04fj4cPkCXCdiFknm0fPkGVAFEg
T+NLBKCzCyoubdWvEKTRHzxO6x3oStDKoKapU9e70PbQZGENgMtQ2hZ5sYtN7QzKRKr2hQcZuVnU
J9GlbQ/+Ma3eEKjCgNPJDffBKBsy9FUdmgFdhnoBNJoJhyGJVr1beS84jwRLax/bO8qAoXro1TMc
FzRnUfAKktYNicsoDI9A6RqWNP0np14LLFCfNgJfBW324uAAnY5spBFl4MQbVOoEPd55ixouZmmg
ILbBlRqZQjung+mfZWw7IzDq+nrH9O4LyWiYTRJl3A/tJm6t+Dg5zHYWmDmXlkzH1SybffV08Pd6
75wmt5Fryb5KvStH89dJFIC/bsDjeaLpJEuQyKxNoOnhp/ReQdrZ+He+qCW55VoGeud/ciWveTEK
h0Jxd9vz5um3IVUkMvuda2wBhzzCN8961s63CFbaamXrebUFbKG54nZkb3VVmWZavblqGteaCtVI
S1OmQK/mKZWxzcb/T75JJuxDqiV/ZtyJqz8z2zAOaV+6AL4G1LpVjdbuTgb8fAPljfgpGJGDyPmh
bdGfWqPaBm6hKILlgN6GJSCY6vHLgHOCUURnP3AMwDtyPEalqFTfZHqrg8UYxWugR070M83dGGhB
QIQ+kMjpHKBsKzuapl6CMwZrMm88IJVMl6QcE6fb8xzYwirYgydNSzHUG4WXtBDgzVmGHGQQ1Ct/
10ZP7fHzMLfgA1Iy3EvWoCdKZOXidyZTmLDvDWD14tTB6MezHoBg0EGp8SquyvAaOf0zinLDQwYw
SxydKNkIstklkN2LdQnegyvJaMhby966iaYIfd+tNdDKgCgDJ4iJbwe72Gyfg6YMgVGJUDRQFLdy
rGVugM2gylq2anGQgmJnJ30tBucFuTBxoRl6xltASKGUmaa5nZt7fOiCZcWb9NXseX1L23bF3MZB
1WSFBPivrsXQlluybZvg3hX9jg25kvJ95aHUwovbZdkrzsGa1YO7jh+7aWWu3Evwf84re410NrGW
fm3deDjSYIrm7YqmueH0xwcZTVlvfLdGs9j8o2vgF6qs6z3yHL70hfyvWjXnV14w8GIZTDdsHeeh
NojuQLL3a6ma1+tpI0we3pKxQVlI1dQK2zKLDpZufihA+HidZDiqAKWVzJ3FgBLDaF0jMbhyIpuB
6Fh0ezcOLRmBETsZAH9eiSfg4NhXAYaJzAdNnteiwEsDo/KkJItc4+KJ+9hwua1/JBEN3Jf+LsGp
ggJDF0+gopHuYtBRXJQOQu5mw7JAJ7kP6gf082MNGwxuQCE1lj14CwCsn2cfg0DgKnfzj0EPtEyg
JpUfkSMHV7DTVx+BH/TD44DAUE1O1IDUt2mxsgIQh9CUFCRDxY+2nnL06JkrVoCQAF0HJenBo/Tm
Q+ZWVVS3WfYQJyjB8EB2SZ5a6AtNJRJuaX+WOcBYGseXKGxyu/PdkHf9NCWT0LAkEEPhQSbkO3aA
VFrUNYBWKIJHvc5zCHJEv+gvjq0OiKRSBUcXaLDUPJaC2EimpXPh4ILdmB6Suh3Ps2sm/PSqVWOG
ATgpZiV/kJwGkodFPhwT9IwlACY1AaeZiRNj3p8h8huABi6inanO+Vqj1C95HuoXNxccFXDj5kFO
U9/ES3S1EshfyoGG+v0qMNgaZOH+Ue/cCDtjsLA41Jk/Nfkjwb0JXWDtzq35qcPQyVqFgAWYpHRJ
+klVqsK1WjjOhoTgSxkAYeDHSw2/5s+VxPE6cBV6PJp17Ll12+TSDs2xreIRmZGaAdHRkwJwj2pu
AwuoNoP2iXy7Prd2cgCurJQxe04So/yPMu3Hhip8fg3dRu+A55iubaAT8dfPbyV1PC1mqfVkDUNf
Gcs2cM2pRdDzQaJkMMD7U4tgXhroBbaRYaMGQpK1ZrDBQ2B86FFFBeeob/esL6s91dxQkU0Nrth9
XPffqXpnrsVBo22wGIH9sTLi0UYz79CV4FtViBJMC8CxFIGlmHAqSIZ25Hcwi1+RKe5gLiYoCgK8
UDbYxacHZIw2TAB4mnJ7QtPwYCzjJ3pSDDAjHWUENTu8Gqh9mXRqVpmmtXUdJIy12PbwHaV1O70q
+cUG7/y6BOvgawbERMCYiPpbbsnTCKYtbIeANx6I9qfj9594xr3Pvo5TylrGzTN2XvFm7AvthOfk
aPfvhcMmIFDvm9vV/9J2XXAIAwkVWKiPze3o4QVpSO23twxIASEquHv/ikIAtvbdqDmbVgLSmAC9
3SU6GK/Y0ozgyEqTj54FOF/Pq4of+IlatiZOf1HmlR3yXqAAA5VkYNDpgYbMgH/FBv0PMI+Cn8+N
2nXnefytNIrKmzIrB5YuWADxrgjyw1Q6RaVRU/0UeHLadYDeNql13rdcmGswrOdfggZQxgnQpA+e
oVWAokKZUqj1/QqsNO2qF1nULcqwDc4uCINPMtxMotQxgzN3Pv77XxGUtH/7M4KBk+scr8NBZYz5
UH3tBX0wlkAEuFVRkq8qCWgYsAyB2SWVh9wK6qvXNf2xSsbvg12DpMfkP8/I/pk/8zT6XgO14VPh
o9vbN6v42knd29mp7u+wAYquuguOIrvxg08dXPHn9hboh+A7X3e/a5bRfGGA7lrVdejtZekYn1sA
htt58yVBQ+veayVYMpRVnPQf6s5InkGyZ148g3WLtLf7Cygwc5yT6yNY8USxyrwie01zv74URXOr
Oi995VGfvkpXX9fYPt1oZqMEF+S7vNkDrSF99fCVDM6SDHWiaqqNeXPpcmRlVDBycKxxzXIQRzd1
gu9t1YiqW3kJpnBwA40AJiERU8c7LCwycFi5+opks0JrfKkcXFDLDfi6sy0rvuHJIL7Fib7q8et/
qQC+ARzvOH6KsA87kRIZ5fgGOCCx0JEw26PeBCYoIPMXho0CxkipycZ22hDZdS/e8GoEW1MANo+1
8F0QJCobWs5wR7D1ebxZTnHcEeUZfghSbbKhBQfAGBwi3f483U041gWy1uW+7Zv+ifWa5jhLoK3s
APIHhLYyx5NIY5TBjlmonVczEs3D72ST77ubr3DdwF/lH7nQ9U1uA5ohSgzvg8jbpVkUw2ejd/ke
FOvAsAfTzGcxlNjmWk15JjPkJ5YkD1HJtO9tgbdE2h8a/BidUPWgiv6A85QHsZuvQDCUg4Wg+0Za
q+9qe+MA9GWPqpFPuTB+gDeb3zIF1c9MZHaAZjt8VXKQo5q/k6dA1f+d3Hew82dtyZeEgUTpIJ2D
w7DDmfCU6Ylt9GKjeRH/E0oMDXHp7UYAmyymeZtq/RPwyBa+yeLrJHPCMF92YSlWVWz8APSg9jnr
+ClztfxPTRsvuTd0n1McZa9iq3bPiaqFEsyqN5mQ+mvQG/GiB5DPx8owvgKlxPmAUqIcKBOt971z
BahLwipYyCoE8K7wvgUezjTHdIhf0evbrUs/N841ir/3aev3O89zxTVKNL5yOzvfp075Oc16+1gq
7M0ITQfTFcncAFArstP5YlbYqVGUi1i5TJdkSfO7OAOI7G3kofEt+25YShEdzKRe3iF+lpWPvd0M
+VlnPXhNcjtYJzilDFeVbn7SNb3eoF/BOvTYkh+ERFMVTYH/joTTPI/QYoIaAWU0Wb77hKQh4aym
aW3VqHquvlQs83ZM1RyCW+Z7XAIOkiCef4jETz8J2ymuIAP8TjIDTdx7lEOCAEFVgIFAC/D2NddA
Awl/F/4Oc9I3/8E2s09WBH5BP4+/F+3ZtHHA1h6AZw147KCoDzQgAcyAfiODt3ls9PUhKwCGvyB9
8WA5ez6oZwWFoOkcdsz94b82Vwb91PzSQ+fYJvrkHDyjmRZagR5+ikLb1ytU7NUfWYuihq6N3SOA
wD6hlS3Yhgla3H0D6Hx/DKy3QQEaPrmVYS2RdSvXwtTDF4A4gwoCtF4063mOPv06yZf4T/Q7krnK
AsXwkwUzA/HiePgcOnjIxXehnh/fgCmGZZ9E7sWXzs8KCJ+favxfduDsMlc0xbl9tdLMRu6BV4eK
0bgDpUvMrgzkxR+li3cmpLZRu5fBYFOEWGd85zg4ECIlRXDHVIJ/ETBQFeqop9PD1kdCRUapAx48
dbhI85S1zpKwXBsDuC1dE4BpFX0Di0rhPUYiOaZc6z5xIYFdHjagHo0i54b2qDeLlKF1kBvixiv9
AH6l/skcRr43CvnTKKKoWhcpOAwDAFxpvsLItIbQWFqearJXYHC9Goqs5Psiqh89jLTbvP3VxtqT
Wy1j2rX1tOIETut9WWr+lQaS18BfBNqqpq9INhRSm7R+aCFrkQenWe6iGuqQZfVnXVk1bQsOuyhN
0Y4ok21rgRM5Mxz5zONYPuv4wkMKTbf2qDySz1KAMtHP2WUAxdwTemdAvdlHzdbPGKplU5k9obQU
kKN2eCKLWV7HPVgnuGy2ZJY0PQfmrWWvaxQ7rqLKADZUXiSnrA4zIJV79ucSsDGt50Y/hhYgg8NY
i9fRaMdtbSokLBF5t15yHJYrk9iLloFvV98ompFW3tk2huQEUJBsnaloBaLFwFn7wStwOgDBXbwm
lgZ421T+YLz62mrg0+vHkX0UeIukAlxZecWD15GZy7xJ2cfAOxlVv8aPO5pFxIB3oBo6NWSdggMV
aPahWZ+5F2103yxiAwSjTdAku0mLxgu+CAKcN4MpBsd176GEFr6iNMg9EOqKgbyp3gPweMZgKUSL
E4i45MDctQNtAYhRtI9aOOpgIlZzzcpPQ+pjU6Cm72G8ynRA+qVkflK6i8a2+HYOW2Y+MhC2tjUA
BHwLfDSBoHpH/ybibONogfbnGEa3rJXD56qL5EqC7/Jae3zc137sKXCQR6c07/0/7TC51eaARpvS
ZvY2GrKfVcHLPQETBy0AyjQPzHUAKKahB5vJrq/wpSIapDWWDt5zi1iEId6QycbLEvOKf5B5rUDD
ePTN8QLQJ/MK9jY+yXtAWm9qA+wbs4K0QAUDVG0CQuU5CCnq2toNrSoSeQ+Ogi3rhDw4qDwQdw7U
SWArgrrGWMy2ZMJykwFwtXfWDwqf1c8usNzw0fvrNvHN1V8s99tDbD3E11ck0BmJHxCg45I6LJt+
BVgq1Sn2lz+9/FG6f5a8TPYPcj3aIQ0e3d1zoYnkwKr044Mlfpy7deC43t0fikK3NkBPWlPa29lj
epFuuxJJJ8/zawTguHHMI7QAqr/dLOdloKOuPkjuglMMoC6AGCavxsf/wghiL7dI2XEOkuIw7IwW
otX8lwJKbrSRCRh90SxrnF3f+6Y3cbBLyxBUUSQLO4bL8jMqkLszSbqwMs6ThVWiYxWNp59JhtIJ
42zgJB+8nYUOGjirFavJnxxJ/48LzSH8D7QYCaZ7UDdHV7RgyZ3Pc8C+aDqQt4b42vOK+CwFzvkX
GfsYemojq0QcpbzYx7RAGS3s+hwjKwuWaxHE57QNwXtvWH65ZpbnLe5UpKfBwed8UcaWvraQinzz
nNWtEyiO3X4/rczMGiBmpOYs5fgVq6ZZAipbpAX/tD0z2dKXPv0QjL27ZsgWXhv1O5C1eX40n2Q5
ykMhiy8gF6qfIi9/G3RrfMrcokaa/S953/IYnX4OcIrITCkST+PXFBC7StIFaC4Z1OAX4N/wBOqy
ZgWtlFvll3kRclArNcGIld4XDzxs1zq1EkUjRYhd8CbMUccQAjPG9vLxORGgPkZJXb/mfpDj76q/
yYKw34OcrruQRWYP40FzgE1FUxr6AIzVet5I7M/g5Rp+dyuc22yA8qRgC3CXYDXLkAD+xBqRn0ik
lWjvTHNsAdRt0A0VAqiTLroLwOUMGQ2Rmy2GTNWlKVFrWcYOZbao+3r36iTK4L0sTA8ki30nuPZG
t6UZDfNrnF+30w57AQKvu9eYas39a/QtXfHeMbkjLy2V/Q1f2vPCBTOCrRaH4d1r7CP97jUaoWmc
ZLsHYYF0Gmxhv1vOi22ggob2pqjQs972uvNeddrixv0oVmn+yrgdHnFSjj3xZE2GYFySO4NXVny2
2PhaIX87lG3xFIZN+1Ljc4azbJRB09SzR/2aaGKXopvyxXfC9gW/hj2oh63iQFMvdKx9UtvmAjUU
oDLTU2fNirh40gKE04eoQecnWDQnYxXOLeIdKWkFCte0bzdUdchQEShCYKNs3AkTEOSqo58JN0G8
C7sBLcFrFrRvRhP2cNxYEoRT1DvD2gHwDpfONcNtps6onKzz9rVe7yp1iEUiGmImwrspmbnowXmQ
JyrG7CUBb7nHc+WdGfgScERGbrRE3KAoBp0fHcBjBYjBXDc60KltHunjzgSP3JKmbeayZ7w/6TCX
JIDx4wsfh8IHAH4C+c1z/mYvsmcypUGYBUABVPzf2fsSJ96wNxWK3BQ/BL8Q3Y9rh9HJjaLnJjL9
gyUTZi1ts0DPT9PWDsod765RruMfaOiUcWw1w0KKZlzdG/39OgtDbXK7183BpoVC3cGiEY3AV/sD
P4PoInNADM90aRwt1XlhVKExDfr7FclIS3YPU+6BdS/iDK0jyuN3dqT49zUAHPY8yLje0rKVNZhy
QW7/w22QXVHhHC8pjP38Mn634u9ktASON8Sxjg7/w4uYTcoiwadheskRH3eJl+//cQVyoyEI8o2h
13I/KiQ2poZKIbgFaqOL4plD7fNhRyJSPpiRoiKstdkXR35yi77w10n7Hm6OQle0xGwyh/cjr15k
pVGtJy2F/3dnimXqKF7U0+t8Jw93Oy9BVyYag1bDWLkbwcItzqpwfKhAeNEPL48GK37cIe4aLTqR
AV63mWW8DrZxkGm/c8plqi01C9yBiV3050wNpqV157wudy0zwWuiZujz7c9GN4KYlZvVrjPGD4Df
iMCFmkdPQG4r0k7egLEpb7GX6U8CFctqQuJi6JKbPJbvJiStu6WXc++J7Hgxyo3V4rfJ5I29bkJz
XNABPg2x+ooLDJlVq9+ppWH/lQJwIh5tgGwOYGlbuBu3SvtPY1jtmZOzP+poADI7tnDXcYi0YxXm
1qqusuKPOlmQQafjYD7z3Bp0Wry8okgN9XOapf+BE7VtziToXPF7CZA8q973qZ++oE/vJ3mKOP0j
MXzrxUX/7J7WzsDoTGvbHKzYD2tnvbBW6O6c1wYs4NvagHEvr5WLp21WV+LqgD4b7X9AIi8k/6ZJ
hmK4sm6vCZJ+B5NlAFqosvzV7nBaGcRofGadMdkCQoADCVa82WoOaOJb3X+m8hm/BSLiKGJnR9ME
8AWrPKgAijDWAFdW2nk6VKG4M559UdrYXpAs8EEPAYLNysuCr70OFBSXG8BqtROc04OYl+QcSKeL
KtPLi+u67a3V0u9S2ePrHEx0gBw/Yt+ffgAeDA4lIJde7a7bKLTAIavlX9IWdZgQm2AJ28am3YOF
Dh2hgBOSy2g0rYsHEIkVjqGBTi8a61JlXcYXqGMszzkqcaYpaRJljaIEcJ9puoa6EWVIGhQjAJTd
YwcKSHaT1jeBIegzzrbgqyhcAP877g5nS9+mWGWGA9vBLl9lbYx7O8C2ry9YcCyWLsORS1OL+pnV
wtq1VeEhMYIpDQB98UGCGRs7T5fmKo0cY1V7obGv2nBY0j8mByT0vlFTKnOap/R/omkdpPfGvQ/M
99mXtLMxhSJtqRb6H3wrcLN3bWjejFyWu85yoy2OlKrPbe+vUhDFfEPTfLyywl4/jSHI5l0AEqMU
EwrNKj45ve299FZi7gsgBq2NJHe+igHFnNDnHRdrP+mCo+Nl6XPU83UuggtgooavugVuOn2o+HnA
UcvNySoQGSiUjjyLM/AGijeFkbRvijoIssnDDXAKxdFMA8YcXvAQsN06By+RD2oAdUWDUZdIIdZ5
tZwViS7/ZjcZx/1PIUHQSzMyo6vZlaaTrXcUXh+eyMqvchDAzkq6AjCNtgUyyKsJ3lvUr4Kr0EQx
lYNGwg5ArD7bZTXK0xZ63HhXkQ/p2upQFlIKy7vSEOODfh01fuvGwjnM8sqX7Njq7YlE5E5XSQau
YRyKGguB04S67PDF5kipLzRkSPaGnXnx0mrOEtBqOAWNsmc0G4OPzQAuxDRVMhuJ2JUdjd56lnV4
CnQ62ZysuM2erSIVV3RcbGaDQBPo+Y9aJIcSae0bqwyWqMDoj7h70MyPkfGltkMwWQVgp6vAs/tk
VzXydz1jX0TBUpTP1NExYqz4mPnaiuT6aEbbAbnDbaH8S2zAURPQfUxFph2SlgO7TskdO0R9SAem
GYCKm9dS6ijgiZCv5iVA8JMREKR5OuRX1mQeeCucYI1jGP7VAu2YMZTp9/8/C6Zi8F9i1P2tlkM9
EanFVonMy5RlIT41Mxi/uI5lbXRFtqa7yc9/z1gz23nIWOvY03MHxVcoprABufeQJihSkwNmyYpf
mopvUlS9LY0+6z/aWmBuwiQPNxbT+495heSzD4TjHWlbE4nFUtGLk9b35eccIFNXUuajsfKHoHvJ
x85/tdNgMYm7Ctv2qHgilxE/p6dM68HXV7jds4t9D+phvfAlliZOmnt2wI9p+EKDNGW79AsL5MVK
5pnCQK/0OFmQk4PyvKWGb5rdEHj9qmUFyPp+3SE1Kg3Vp9mwmRW04cFBeV6tZnVJDwy0Z+rGIF2P
AbY1uhfLYx008tiqgaaFV6CupB2sJ5OzYjub0NVsR24k6xpb7LTBOMy2D2YlxSS1O3Bw1LtvgWe7
t2XVbZiO3LhO4+wA54h64nkhuudYt8WmMMR4RafbeA0ZfgtNUB1vbF000TpEnhOA3RG+emEy2409
oDbMcjgZie+ANF3316DYKxVRNUtPA5INY9NZGwkkmhMNZug+Y+OjYJwDaylUnzD2zu5B8yx9y+Ps
OOSNZoLdBd2/OHFKfeDYw6aj5mGSZgyJoMWjwRCAUHZHUnLocbpetan9UvJKnCM9+pahOP3VlGby
6oEUo9eD4plEeYOPGDfdFAmfMnkNpAvuF2A08s4Nn5gaCiescXRc1suu78MnGoIuE0+acG/5KFBO
krDMBYdeGx4cs/zyYIaCTw3I48313z+O/BG+z9VBMOy5tufphocyhEf631EUhiXQEPZhlKG3GgeH
78PAB7r8X+yELGdvPIUkAxv9ZDHRD852VD1PWnRXHCdaQpKRiVAshq0j+V7Bl41t3qEvqAlR/Unq
O3Oy9NBrCoL5IF/OIeY4JJN4Jl2DCjyfUmvkRoop1hzh8QWoO6FYZILesbcIv1uJTOZFyK0mVJgA
7QRDbtzaevDRQ8zPXqQbN0cNHC1RewZKyUXRVK9C2op6IQbylQX8IlT+5w53rjTLmdecwDf4AiJa
wBc1oYVsnJWkq9khwXKo0uL+jjxI8Q9ByECWoHdHsXu3BdJeu+0r/OBbqpnNUE1vNMggcY9oSNg6
v8rJDEVgKGwALtlsL3wZXzPwuCzGyCx3s4IcwBWUgXm8cFZzOFLM6/MCNFuRmRcbUpAdkuMO3UQ7
xq25qKhxL0V/UaIWJ7t5oXlxFCcKDW0Z4PmkNWcburLNsd0CwKEBIDheMyAZo8OIFsItqgkrbFWC
xjh0ee6ki6msXs2Be2McaNoza/COaE83Dr07ZnuwISxqVBSDy4NGMprNGU5tl+EActthkP4RW1pr
W+rsiWYpWgnReq4UIsODxoIuaQAVAd+BSnh/p4jQonicTaIs9I8ki8m5E76xH0CI16mAs13iBzi2
pPmjS9R05iFCnTO5TGEmQ7VU0uFL5s3xfemyM5yjc7dGFmQDtlpG0K9ENaB9O46ALNYOOHTqeRag
FegvLDKkM3IPvbxDtx+icR9qdRu9gF2tWQR1GGzaOAGRHZlT8R1QrdCrDt4Y3tu8uPSgpHZdLTiO
HER7TgLqLKQOtGoBMInspHFAkK3ocpIyrb1UjV3s7HLMkIxssWW7u8TGAKUioJS+D1KqSGREgehq
lgFP/8JBg7S7E81hTR4EaEF8vzdyTm355I52sPdCsEQC4wkIoZnQcfppHe9EguBDsVk+I8+YbpKg
YIusD4xhRR40dIadLFAsk2x9Zciwn1wHNbgznbLhoMqL+SkKHGO6Ap3vs49j9N0sin1gVq6KLKtP
0v3iunyta7ELxAPLuXUD2sxTlqQLmo5j5+JkBDD7w+hlK5LR4HV2v/Rxwr2dZW5WfZVxWB5xPgt6
9AF7G90dqieysBOwqBY41p7tm9rC4dmILNIss7raQHtmYa7me2rNIl6WcRjsyC6wu/jkB+ZJgl/y
mI5as4tsd0ezXImsvufFgndxg1wgHl1JQwMnDV0OdmQWyGzCnozcnAOSCTASa3KcFfP0MQTNabhb
Fu+KeqeAVO7Wcoos/K8CGvOBLsJlhoVqWMflnuuhVO2xfgbJIK0pDGm8NKHbrNHe99S2g/8DTWc7
IQNUILcjGu1BwCIAd7wPDDyQLPrmghxULhbx/zH2HUuS40q2/zLrRzNqkIvZMLROVXJDK9FFLUEF
fP0cOLOSUdl9+74NDHDFyKoIkHS4n9OUa1TThr/cFCVeXmv+rEvzEZzk43erHb4btllfwaz3VzV2
5VUHISVaFFH1zc0h2lUhGGo89coEABkkzMNaBn7TNAddL6onUvTTLgYpzeO8QALkaOIQKVicXA9d
I0mdV9vMbN3A6Wtrn/VmCN6U5lvuePXJHAEIt8J5aoRnjsdZZ7r8nGriycAeAGbvBATOcDEGHcDA
VdGvaleydIWzE201hJ257ZwmfETztfbYFNU3l+XNaWzbcquPdbtOlO/f4wOO4Wm+NrJhr3Fd87kx
JXsglyU8XZ2uoT51qarqMt810OtRhqmDZ5fQUSgNrgUeWt0eQGrD4g9Vb/M1T7pwFxtV8sGMRLlt
LcCk0BLVr/1+9FA6Lhoj+YBiEtBph66J5kMYRz36cnSpfdZ0tZry4VEXxpZ0NHjXDp0sLzQPm+fO
ropjP9WnRIzTDoS89rFTg9NU4F+WOZobnBb/mX2BvZ80VStDawWgBuizcWj1PemQX0PFDuqGPDS3
IMA8zeTwDbi0/maON1v+vtrid3dJNNkkJXpq1eVJzHrU/P37M6phWu9eGdGvYxuG6xgWKsVRXqYg
qH98w2FMxP/3f4z/hwJnwxllMz4z9wNLcpauQ1PdJ4CSHdSZl5xpQGqnxR1Dre+mLkrBzjg7qk7C
f7BpoSp2AY/wD35WVD+LCp2nndanc9R/tJvj22mDd0jEXpERBUc1pYsGUvoopoYzOaQsQH6WudNH
pMHD/Wgg7UMAmlqvt+fOEbelJcf/LZoBM2nJvfFGfTZkRqIBTgsG559xyNTzmzm001ZgEJjbXdDj
fO0y/IYBTOcd0YD2nVau5OIxTcr40AgNfBFtCuLGycn4zk86ZKPIo5qqQ8vBacYz3UZZqeGgSE0r
nl07KrRdhXM3oBaOp4kDLhS4YXm0LjpQmBQiDq+pxgV4b1Lcor1Iv8VWq98aC1VrZRxFs2xRVOZU
rGorH7YkSxIx4Wst1JMb7hG5KO6HRVZ1+bdowBPGIlpsFxnoGrMzR3sUD3oTGypISfvtYhi3wNH8
L99dy/jbd9c3HcfFl9Z2bPtvu3qGE1A8KTT1c00N3Hi4PMWC22e8O9hnmoFg/X5JCpBqfOt7cGLP
K2WbpDIBwcObb6WBqxhZrDvRu3ApmLmHgBtusdFHF1VdKoweDeh0jSobD995eImb8nPHNeel10z/
yUnGQHeE84JHaOcF6P9bN+HVI4l8G/m3xGimMy1z0IOsWoAX72mJzs5uCy6tccO11n3Ry8k+RA1S
iRRpcKxk24X6pBUbZiY4vG4AIpCogWY0IKVgH4FD7RxBQgT8AJouGpqRjAwXPwqDjTEvgyXE4vcu
DPi3mw2gGJI5/hLLpAjkZ3QMDKDFxC++OsvPS7TjTniWmlcCHQJu3JtbWnZjVlytBoXByjSi6gC7
S9G/G0+nXNUDdNjSgXuvNyvS+nWDwlYXiXkFxGUM1jdeVNF+EhpKi7xoyMU6+2SW4LkkAxrqqDQv
eBhH4Y8xVmhL0z6TXHQtnHQa7bGs1kmJe9biRzPyoxm6u//b3vy3dB72ZCQ2TNt18DW356rgu70Z
TD4ghnct/iwcyQI3RcFdV9fhpRxzeSoHC+ArOuok3+Q0o0GfTLwhe065W2SLnV/H/U7XcLK9aCnw
smSxvpFF3p7eyemKEpktdeSObUddewlMs9DsJQ5szVm5+C8ftka7UZC54l8+3YRmjru/ePGlS6hP
59agwFmuv3yIIZH1WnP6109HrsunANmZPMnJWJNoajQ82+CJL4/9bwf0B7BvDOeiG8CgNnh5Zdnz
UA3f5SC8b3peIG2GJgz0mqINxbPLHqkEPqxd1k4bxqJu2oI4w14D3A0FXnZVJT98CXZ2DSVbI90X
fVMk59myUbfIvo43TRSxg6vbRv6JZFrCxyCsPb5ho98kP0QCrkgGYPwA/Ryt9ojOsXaji9rFS43T
7HnUfp80cFLyShbXXg20FOB1R2938riISN5NfnFF3Sc7cu7sSYTGdVdH+wOC+Llfno1wWNHqXUjO
8f4U8Q3plrCLVTR+itFuC4pYsOyUbTtuI26Li9/04hLixwS+Y00GxtDk26ZC9+uONFPU/aVPjtyF
2gh+Gp4UyE5nprh5HVC/ySTvEgng/rqc0LUjNtoIYg5Up9e/rW2c2QLZ8YJy7xaMeGbJNv/tVvOO
icMz8EMEDAWzdbw/4Hbzrj1SigqwrECifAYLTX9GNfteR+by4OO9AK9X1Xh2geTQB7RmaYlpZYOz
OraBRLwY0Qz/M+N5tkH7x/jqbrl77Kb8QMEW+eI7X4CidiHe/d9flcIu5jR7+5z1CGSxyAHUaex5
v1gV+i+5boht4TTyqGu+d7VQXrxGK1H4leegTOSm+zOFqa1PgHRpPLHFK8Srqa5VeAixsvCrUbTo
cC7cn8hBJU6hq8oFtl5A2rMhTB/8zQzirqjEaFY6qT1bLr2g+YASg1fLgcDbF6tQ86+vZUxDHecb
rUzrlVBNDDQ4Znyp0DBwpZXryAGQUm41W8Sq/aHRtPM7i0oLq1Uq6qJa/YOWroAStKwCFvffopNv
ZQPSCnf+DJwDH2xwMGerCIy7R9+K8CavxdET07voKSsitklbSwaxD9BlbCSnXIJmJkxKpPzU0lN0
QpVqNZzXd1Mc6yXJugURmo1M6pHMJ0DHG480nYdk4is/AyAULfvg37/5lsn+9pTl+KiCNH1m4i3a
AGHyn28IY+5VHMRH9bNtVN4xdCobkKQCnVRxVyIzm5k3GnqjkufSd7cxbme32cyotXBXFbILrHSo
ss3E0nE9OMhnkksY9q/OAH4pg5Hxfr8EJK26EDJjf7sQuta23ps7OdHFwAPbBbRs3e9p3w5nyitT
/hnbbXXKcGMiEQ13iXajtEvSLrlqoHGgIZ7Wb9o7D0umIAm1zHTlKHQ+axorvK+pKfLn7rFSA808
V4H1kabQwZyix96dVhI2H5AO3WNHgH/kOEvJXRDs3xIzk9WHKAWUCrpdqgsNYvIVu6vdbUM91tJZ
gwf+CGTe/p5MejKeGF5EaF3r0V+jXYU7Vxt2Y+LkOA0D9E+nhhnwR6EGKWWXJiBeVHKzClEV1AHY
eywB4sdCX+6o7cfKcaY0TpxfaFl46QqlX/7LBF6oRwuFQ4CMQK8QDl6OxQj4f7KiGNrI9TlGyrP7
GFJmq6yz/JeaAXtnZkGxphboy4oUkwaivazzuN3ETonacaUgGVFhuk0nwIqueDQXCk30Y9qrMOQg
/ADmyUY0uGFMvYu3FvKu32K/C0ZLcknVpd5FBcEZLkU2d0Nrb1iOBpfa1doD/cW1CL8kQ27dIkcz
P2KrpH8W4KQ516hFhyEZoRneQHu57axRpA/EhC4GqoDmfY3kUH5xwhxIJnXdveggE0ZR05g9xKmm
bXWW8jPypM4hNrzsMAI5GG2O8bAFAx4afIeqWeey7D7YdW/iXChrv2YGe+mq1P0r6sA3nKOyPZj8
EBjhffLLR6oMiYdzAujGE3V8FGmEgtQWKaO5vwOkinaAH1h6oPYPhzXeY19saEEOyTDwPYobUlQi
/W4SAYPPD1TiWNklnVi1Gyoh1kTxHttegkMYLtZEAF+b3f2yNFu2Nf2k2A3hyF/CGlxdqMP6EZbe
Zxzx2y9O1YQ7Y/Ky/Z8GY/0F+PfWqfXAVh7orK2ArOgnFyv9fieKRVxdJwH2BbtH8tZJvw9RhESF
0Mv0IsR30qdgUsK/jcVnpCvsCz4H+da8i6hjr5g2C1r/Vs57xd35GxQhGhZmr2WfISfULtsgOpLH
wcw0iXbMuEJ9uYVEPUDpy7MDXMmzCzTLBkXEx4wUmbIhbanr0aa2UhcPG2jEQI1OMYEFF/ki8pPd
4OkXmnqdh74/3d4yG92BsebqH0r80wZF5ZW/Nr7Li1/DVKdodCvlh3SwkEuw0PWbO7V39JpU2xqF
jaQi/sFBUGMBn6flzZboqswWKU9nOEfSRrZgIbhqsSGtW6NxVsaEqs71UI8bowBNKE6udMBdMiDX
L4NUKPO0RJ2cDBIQ/K0ba5Kvhv/oc6e/m1IQt29/cYuNIOTJf+HwUIK6FxSEJz3nfbK1tDg/aeEA
TC8lpIFkPO5atqJpQ1NwtN5A0tZiZ/WBONn0v4jvXGh+Ym5LAEIAMVHPknNXrrSKdwUepZRsNoo5
pnyqIyTguwDHOUpD+tnf8xLtUOAtQrgFP99r/KpGdU4JVEwFZJGi3hENbzT+fc6lh7qBSCFn+K11
1Awz2Xs6QxqXMDO8PG/qgNR5Wu54mgxHz0AbQuBVXoEKCyNbIxNuXTx12oKOKYZbn1rrff1U6Qka
cn0+tbuysoZTHvXrfOw9gbNAvBXM07hmFsoB8PYzr1MywDs5DnBrrQxC1ygDFH3EK0vE461H1utG
M90Bu5d0UN5MSx+3Jhf5hvJX5CGtR3YAagMVYemIh0G0xnE2IWscSmyBED+ByvJ3PJJr4gH0q+K6
iLsCt7Cm/pG45nB3dRON2We0r+0ad4oCo8uagErU0zyur3ZSPVDVOpXG93HxbKSte5lr3kfD3YAF
TmxoWTFQeLRx80Cm5PRmT6LcYu4mRKf+hpRkr+K7RJ9u5dUzOHteY2dvsckWhccVnrRtt/luaqm5
EoYYVrGvTSguw8k3DWM0HCWqoC7zChx/V7fFYagyoKNtrSrdHdgfGjQw/Xb6T4GaqvAv5IX0/xwI
j7Pu2kKhxwa4FXtjmhwcx/F2hulWorArnUtTAgCc8L2VqG58+6IJ+yc2O3w6heqd6trOU5ZkRBH+
jGeJZtNbeGckkJi8zvB8m6MIlF4WaABuDxizwmYWEbwMyRXS3IoDY2mrDZJ5gVGFxSUzqu0CN0N2
FLNRdoVQvFEUDyWM2861tGoDKtXXSy5+ZKJCUYD5DWX5aO/sVCgZRh/Gyr76aT2cWNZvmr4E8H8l
QGicm14dOEPlA7AXx40nKw3BfULTWUpOtFaeE6CjDrPizuk1iuEddLTHnJzYBCUCcNgDI8y93WgP
Y4wXj99r3RzRzUIYJpmBZ0V0eLLdLIyd/jwVNti86+xDbjr9Uai24qLT0Z8sBuM0enJuPq7fWpZz
Dw/y+D1rc7fyokiNdh9xYzgvIs8BoK/Vs2+tcrcFihOQIja7la95zZYuY5Y6XonAAh30Ou4gHbpY
zjTrXT7iw5V86w16FpDCMUe8XpN6ntoVNjY7RRqUhLwfwZLk6oC3QZglFs3eyYTd8W2oQieAf0bt
YjoCAtIGhuTGwlnIySv94oExAx8MCOY/kjHb5H9auIBV2UvRxGcdAOyBZRbsZx09h2nIf1iZVYLS
JrWwE9U45IwKG8DTHntqU2cEAZflvpniZLREKe+281E8D9SbrmFr7mxTwbvvU8P4OuyM6AL+pOTq
15W3siJR/PjDABR3KCxxjdtr91E6MBO7RSY/o8S+PUdt/LNCJcm2trTJ+lTH2U9Q3LKt56CWc20x
i69FhTwqGYehDQjgNz8ypFVR++15AtHFq3ZYpipikTOxHdONTJkAmGQhH2hWRD/BBlDfaEEDynYB
qMhaDkwpWM2m/pDtxzjFrUC5y36SD8L1+YPztIQicyPpR/QBSr5fLL2EZbsSmS28eOSAHNNBQoRC
BgAjqgs0/dCi/hqJpADQCMNhSKYJh95oQGBgODzRgNTK60z6Xl4Hi+adepDGg3pS372T0/K97xJ1
iUey0Ec22swqY6WV7IL9BUdpeCYLAxtIe6t4bABVD1jyMDAmyUCfUrrBvMZJSHxFMxveppX5xCzr
gcfY9lUIWtGwhJnDAij6NUxvaS4gG4A6qSuemwEQqa3CSiUuq+6PlYeSKlehqhIHFlK2syWtlB8b
+PPEh2Efq0wfPh+AHNUMBFzikrbgCgoHNOuRgmSkpQHAMeKS4TQPMEdNv1oCvLMrIwDc2RMb14vv
EmDwapDUl5/cjOMQJizNPXeq4skZ9eIJfe4rlAXkDyQCoox1Snvwc8ROUKfuBlyV3q1FEeWzakzZ
FRJZLdfqY5QkJvEznnc3rt15NxItFuRAsrcYi0U5dq8x3iwoxj9dhSz+9Sp1j/I0sxpr1Lrp1RXw
dF9sdGTuaTWgvB/Qy0qBKrFZ0RoMrE696W0r2esrF8x+67vXkvl1hHe5DpJIx1jPLyagEwwqL0mL
5Crb1NtFcbeLTRQfTfvKTtcoVQ43WuFEX1Dfv808RUYsEtx+S1tTP7L4Sxg31moqw+k0CLf8VKXg
XlLyMUprkM1G6exuSIlzoXb0b2CkcB+Z13+gsMWYZ1sHzF078nq7CjPt/IKyTVC8qasPVm+t5B9X
ITldBS/PG9P3D2hK+CKLPnsKhyQDiYcPcEW8wq5pOStkjLIpfQJnrDIBxMSDPcb+ufN+gMzSeSDp
1GcmGK+LLzFaJ5HXe4szr6co74O4qfWDC5ykjeajQyTj8UOhMeOl7Prk6HpFv8HuWn5LjQkbSRh9
EZM+oIA2lLs+tOzPqJwNyEDvxmYD4PfymFd9/+L4xaOThsU3MD/IVdHX9UWLjAnf8Z6jVBEKoQ1N
ID3dfkh8AJPbQ7axKmQZGsnLb39+DAMJtQ3J1cdQOe5zMY7j1vaiY5qP8sbw3/bs+GO3LlFCuJuX
ow5spMzhAS1B1hviufQ5ZqnzRJI2tVFrUjTdgZYcfZF7pHjGFS3rLLEf8cY4r0gkHLCZ6joIGQ0n
cMYxu1pqoJnW/xR+FJ5pgefbVzEODLOrNoErQIz2YZGTGQ180MHs4I7gVlW27/w14KOuEj7460Wx
2GkFntkFznhXS2Q06AMYSTNAZcZc89dyocVEw+/xKDiwG+jTxa7Q5z9Hy5v4muwWywSIvBcezpQ4
pSj5AfQjTQCekT5eLWvb/gFS3Q41wFWt4WlNy5mxHbS+xeOWgux3hgkMvEZrr0lIg51yz9j6eOfO
qnQDJCD0uuOx9aMWhRtC5QqZjRdJJWd/yCMPcrLnFtL1k0BmRzkB4V18Za6YcFjBp4NXdnMwki9O
bxcp8e52yh3R7BLVsW9b9YE7rnEeVOc/iaaQNxu8MXbrRIEEkGyMm+Y6RdjnUwn8dpIltTDQomH6
cyQyZsWIp2SRZEHmeQY45FVUdY04m4zz7KaC8qRsNugnwzXUp6DBb/UGCHQ9ytYhciIp8fVB51+M
E3qQOA5/oewRRxDO4D/2rvsMzE+gysRMbq2a1TtNwqqo+gtojgx0OUjQaSbdxc/Abkn7Ny+Kad9P
ZbUyhIFzA5RCXpKOZVfayd9rY1G/1w4oGVnhPEUVRf+O3HD/bJdVfgaWYLcxJGpvB0VSKRR7Jc2S
8ksXRvGtT6ZXcTPgSHAxJasoF0D0kkCh6/1OB4OzSPKLBWySMcBe/2jjsWrvdjy/+F0hk91kIBnh
2cgJKrs7Y5bIL11futsczwsnYhGsIgay8QF5BaCfGWuH+AWJEfBuOmjpT9AsGlsklIYziF2Hs95U
xlZ3+whPusjDk2ISXdjNay8sunKdufbHtGjEjlymBIQS0aFmvcPWhf0D9dnAsJWOdbVEDxRBJvhp
zHPsFmYFpGnf2+NZbHzo1DDhG7aLdTda0ZIUOMoq8XAZLBKa+cj4BkYWm7tFgbDj3jdwd3Cxue5Q
mwNIkSlfGyUDn3GZpAF+TTwN4mzdJV6cBYB5MCTPIUGPM9pnUFfbIn/pVWMeBVnBdq3bmX+1WX2e
fL/6mdf2YzNo3neA0322SzCiVi37Cxib5VfXQMNENwAgFOfyyG9Hgq9CLQu3o9+lLx5qbSkpSiuJ
TieOrswPbzrKny6rN52y/P/za4F96/KSn3DcBB4EGaMvhCMlhWJ7cMahGOVrjBetVVO40UWWVkjy
bPBf5SgGj/+j3ANB2BLHsbX3cSi+Efmgt5/SnWYnN2pZdESf4qea3KgXkqnVn7rIj24EFk+WarX4
ZcAFpD5IUwCDVenyCWiAwJHsVxJV5CuhGdmnNhvLAPBm7Xds16csT8CP1sebvgRpQSABpDZUhfGj
8IF7ZMvmM+569UrTnPEZR/RIjeX8wRqTJ8vovM9ZO/krrcjrB8tuS3B6CXHocg+AmThaW6ddKj9W
YfmXi/vOLwAkhfHwy+mKX3hT7z8Ooc/WZpsX1+gRX3c8fE2O9aCjEHNVVKb7ibvim9qsf3GBm4/C
Icyz/lE6vQUeGKdZMVAgPcmhHbap7RdncLWGeP6w7uM4dso++eX4FscYJoVniGyMwVBsI5NO7mOg
eAayY+xLNI55MKlZqmTRVHtfFu0y+3e7d9r/GI/s0BgLILHBbTee7YFQoPJz9COBJiMKjfvlom0V
PUfbOq9aWi5arRHAesq8cJVIMFUfkLdvj02LSnd6+0V7MThzMnztcey/y+0O2C9qQML/A3qEtROt
RJawR7e/RFOmYUNWC9fsL6yTp3mlasALkMQAqhClQnc+gMjdRK2GU27lRYpKZwBsVJdzlRsphiH/
0KPA/C5cws50OfJp3Qhohg5qndSH68D5dTBQQhlYk2Hf9C8Rvmc3zwB5GQk8Nx8O7eh8b4Grzmaj
vsT3D4f5Yl3EXMs2iVf9Aox0dpi6Nsw2rzGYTBMWvPnPpovrCChL15XdAX9RdqLBVolzl9LpEcjB
T7Re1DJykWgPQcJjyMrak2KxKzvuHbkVkHg2fWexRKLZEp2CvJMNo90iPdIBPDZu1pSAwZc6CdI2
ml6A5els/SFtjpHtlTecrbBVLqfuW6w1a8rAFJ2DEm8mx5cqSwDwlJYrqmXE8ViVoTP+d21kU0Y4
ObRbd1ZTaSNpu97JAKMKu57KH5d1nBjHEkccwGAzPpcN6odoFln16yxRs7GajM80W7RCyd7ZLVHK
pD6Og/eTgUlhVRSmicdxDfdeys6ElNCxo1hb9aNmzgmdOcuDwxM0xkY4cGVG5d8EINWDqkDbkaOW
JLNr2wWl+weSNOhum8UAvEcBqMzjFSlGnMo3jsEv5OMDzjmIgbQ+xyEvwM0yFYcWyVC+oBJgetEA
uAuG6jFnORBfQe6eNJq7GdCBcC7STjvphRGjjcMWL3WJk47BN4y/tMd6Gu992ilnG+AS8mM5yoCK
Pup2kAEDhuiBlhI34bP0sGcLVeABbrF7LZoXUHrL8hth6lvF8IL7uXGaUfj7Dt8ZtaSSYBpKXd6J
yInDytBt/bRUDyurphvuRX/GYjxD3VNsKORhsPK04DmRedQ8NMjm0AoP3POK+KK8sp1XjuKZ+tPy
bUW6N0uc+Hjr1KyiK2/rB132yQvrnPYUh8Cw9ONCflXyrkqSF79MPsZenO8mdHJcK42/DqLHoTSy
sSDaGCNNDxaN67gAYgQ192qRLc4aT4B26KTFrCUFkCx8vFHVyMvmPPODxRp7wuv10Hk5boX/x5Wq
LOVAdNafC5S9XUvT4KtkSp3NvOym8EozOxmdfRjxH+/ktKxxP46R9zpHTlQDocGf9grr9CG1OzzD
J1oX0BL7mXigWZ7c/AHQUCSJHYiFNYC5QyAztJgKLZ/2aJJD9lOZ3CnwhBpl+eaVpL3u8g+poiee
aYaR+btWTukfYyWTRD3sQNZ6IBO/oyd+k4H20AOiqPHVMVFfmYDJkLkOf6Kh832gFY4DegLfZJZd
ffTyskLSHEftfzqRyDSsVyeO78GJly5KFtYVDqNXZY0qAfznoH55nrJUA85qUaIKcBGijRX0Lz7w
lvB0ioLpt0GT2aOZl3xPxgZLXpXvloYxaIeo9rckJ/f5au/CLRdPqMKaLO8+B10Axz+PPt4Ct3nt
TOh1jXTPQwO546w1y/W3NpKZLxWI0o91zkHyrJam4WRPme/hDy3B+9Lw9nOv+f3FSEegmTvSWQsm
711FCGAvcgUZsHzIev5zsNFVIBgfXjwmzHU25cWOlr0+oB7Q5gIpbWgt4OVeu9h8pBUNevkt1MLk
GSVO0OO5FkCNv4OVjf0aLOXR8PJPwYChjjQwgYxLFOSgRwBVCvhm6H2MyrJGVQHTOrdxgul4obHz
7QYZ4TcFzSrN17aiwaZ/5yzRGYLdEaQNCYv80xyR9L2BYpuRdcU2ZEAyB8nRJ1sIDjZdJwERklYW
KOLzgC2GxlBgH3oVpraa2on9lJhggOQjanBQKAxZp/ARcaO2T07YAP0Cq2g0FEpzh4ZCFptNUKNT
Hvj5MK7jok12tm4ipZtG/Wa+zHwFtKpIUK/39radqvYoi8wcji16Aw595ByWa83XxqNQsUl6IwzS
EkRmRuvcAK4tzmjwqvrA8HVFVBy/DqTRlZoVP3sccZ+GtsQNmkSkJNtliVKOOIhavOY2EuXIwRKq
Z/Ipqlh1BEZFsUvHWgvsiCHXqIY0GvOHsPfONRg5TotIw1nkbkTja0AWi0PIvSfUvfvHRVRlg75P
FSj6EBfFXVzmRV/rNE9AeOFaHoBUAJs7muKXqa4cFUrWij4Gf7dXHoZytL0gxyPvsQecMIWnePQB
vChqA29CPSUtSVEAWwBEO+JRZhlCkczrGPI4OKfeLQGKiGsnP3VOXecmKynyYUdHvfXYYqdFK/Kc
CwuBZHwD29YK2w22W9KqJdnScTF6VWaH2YKWwrdnCzKjGEvItxjOKF4yM9Q/jhZypwO3449syACD
Btj7B15O2hbp7uhclXw4JvpQ7h1AtV7R/FRuRu6xZ5zFI5ega/YXJ40+aLo/fs2KrApcj0+gEknt
h1EdvcR14uyMSOBQk85j+gpH8E7Zb9omtjp0h9QXxkRxnrWGV8oVRUCTME5vtAretQbmQSPEW5cl
JmuLg1d+uxtMPM2LPg+3kS/5LRPTZ9drRvA9xwMqhJBawWfpz7SkGcla179UaJgD6FrkdSjvgd08
JcNJOQ9VEu/1pnxa3O5MCl6PJwDnBxzntEgUob5M53r1oGcd+P16Fn/XW+clRVf4S5/5xSFtu347
dM3wxYhiEJFX66ZJ/MehicuXsY/PzAOKoo2u/5eksF2kwIxqT8pCAEJcdAA+SqcKGBAijh+sAgFp
pRze3Mne6iTYxZqs3sdIvSMJjyLcJmUnD3gPTzgh8B7S1PpoSiP7HHepsWv7VNvQMjFRS5eVTQk2
oAnor4MV2MqsQhXHyWLIWtPjOkBEADNmxriCBRSXM7Pd04Cd9mFomwF1T5l3iTQQ95GsQmPyA/pt
kYnkyPrTkhRCw/4EUPKvhbKYtCY+tHn6VVOFnlTMGdUJeNVBtoCyUVMK94jtv7VXVAlKVlE+gpZN
Qy6slDW3AYoCV1LPTgK1IP5mDkMRFwOa0dBQ0H++Siks5C0i4GxcJipu0hz8utWQRlNyGt+W+cCA
Tm6WA7YmKFItSU9NWjVVMFsn7u9phqzzrp3qT8xLvX0FdtJ1pjDfzcjt132D7HmiljjJ+dZJ3t/q
yo8+lR81l1efoiEGCpqR/kUeWqSzuwBlrfUgYUEA0gqdzQEiu2s3IRA7V1LhuqToOvJW2mTmO+mz
R2A4NieuBtLS8E42e5AGXyC8diyWs1DFalHQvchnF5bZR2AmeLvYQtPRysNmWAW+mOKTYyHrKevJ
2MzCpsK5GbrhhvzV4N5jnpPfbOFNAE3VQQawQ1/s6VW2BCf1vXSOjkrN+ERR5jVTH2T5NLyzkJNQ
Nnf+pKY1aWZHEpJ3SBed/4Te1bm7KpAIi1NkP4mEg9g7PGG64LqerjN7B8lCBxi2wHM+zTIuAH+S
AGt+TaQf5Puf3MaS2yeyINtJYx7ysC4DEJs+PdDge5p7QsfIdRGRrboquQPnRT9ldTzvibT1UQqa
dr4OQJAWGC8O7+SkpCQ1zcjBqR25dVgSzynrRUG+y3LxTdFciERhtpNlCcTId9dYwmfYyQ4ob0ZN
1O9dfPag675zy9zewykokpNLgOUPeiezAaZ36t39u08XchefZ/GiS7SsAbsBTgjnm0lYT1uOcqpz
p44gZJRMN8/dz+cLqBcCgo4f9msUAWebWuKZG8jG1oi7+cHvK2jpzGIxIb/aTrWVwx17RTevGHBU
QeFl046WNNCdLmRWH2R+hpS8uvtVzGGnoWxYYLjjzfUjCRQRt7gtg6elKNGI9XC3yGgmXD6hYExY
m0UxDnl5M2RabqYkCwG2gCVpSVH3eMnz3VGgvev3NUiRo2oF5dTlh3dyqdvOWZZivcTQRtzf0bD2
aMuovpK3TE5WPeY3O6rbC2jz1nnYh7fCc8IbzcK+ExscFGoroY+y2BSa/oy/WB4Xu5o38tQ2/jm2
PoHXRU7s2HBkAd24Awt7CLR9sO79HozeAVStkWs4pcfT2Y40AMHx9hGKJMLCeTWOwV2FQ+l6eF0D
y//Vjzw82f+oR/CKGAY678EiZW3qGD1qAKCqzwO2cedgu0N1prVbdNoK5YvGCvW91XlR9IYG52VN
ap+b3RGMW6s6AkPaGjVR5dpxazSyDj5yiCEXONVBMdapl0Dv2dOUBj+x9EPKcRyoDDsthCFNFxOa
ocDsdwhryBpQMqloNCzm9qhBk4LiGcVW9oG0s/WdO0kl7huAuFMxyH22mtRnIKGQ+oOIXdxpyHC5
hIZyUn9P6/mvivBIY6BeblcwPKhoejPi5VVRAdGggXvvmJufSIm+6RatQPhRAjxOmXAz+j2ddbke
VtvIMn+R2hmEBIS3spSevRlL/AdZadacHTWoF5N56PHI6CX1eHwnb1CTfWc2OyjZhDLaIHK9nt5u
zu9iul5+6fsw23us+D/Kvmw5bpxp9okYQQIgQd72vqi12patG8aMx8MN3Hc+/Z8oymK7xzPfOTcI
oKoAtCSKjaUyU5whH8ihAGBhbxdOHj9DcRo77aA/kYOKJY6aKfLVSiQkot+NW6gcYKaxKtfkoPHm
oW8Cl84UszQrPM8KhyZgMPzlU12NQj3IT91SJAxsJkvdiQDJ1p3qx68RA9lAlDXDKWojaG2Vr7WR
q9cY0g53nqoUcBAw43jqPUri3/ZuAhXsunaxXrarOvwWJEUPzRQwp/qQgXqROe5ktV20IHMFvSUk
q3UzTfM7WxbjSxL05b3CodQqgLrtNzVCdy5JIKUuw9b8mrDZDBqq6NTZ/rChKBB/VZD/FcV68Lty
bXl2fTeO/efJz4Cs6eIGFO4oyE6FCpvrJtlMHytyvR9fwv411imBv6wa6FPrqaigGWiu39m6bIgP
7RQ//euQNx8pH0xri0NDKLB9fFZTxNkmVVj+Ti8FqJlOICWIz1RUnY93bdvHZ6oBXM4Pjgp35PTb
n2HUhN5ckyMNHsabbmT7XZclLjZE/d55AHPQwS6ieZKb8ZZmPCKx1ejGg9mY3qnrK+9EtVE3qVbh
rQiNAN2eqzd+6iNL77q3iWOkVWyVfHPjoGDGsVIHcv3nhBRz05yn+vfwK78cQKprAia/RX4/yJNw
Dbwihc1ZixNKNlgzg16nPJOVZDqv/L9tZ3qkpuQg3qHus3hnsOh80nge5KJPvXNQhsQJtgSiua1B
Ye7UNvihC38KLo3bY6f24ZkDycNyD4QLDHxZ1IdsVJjkUJmf7EGBEa/iBhyJAb5VV0BeRu7eMvJj
CejxufE6DjCr8P/hlqV6bkIfeUzJCGxmVXe7SG/NlzUNsgmi9QhF1XnPvjgysw/WgNmas0M1NdKy
I+H6eNOWfJcHeQ1QOzQZ4jD4CoC3/4TzLuSrqBRf6KVhralJDokkFjBpOu7OTgxvjsM3wJtfTtWZ
wsheD3d+U0ZP1IiTUdyx0n8YKgPIrCmLjb0qJki76FkoxDR5s2G+F8/DRl2RI6N7hCSfMB98sOiC
zIvbL/gjQPcTWn3bUgsEgKwENL3cezFyQ7yQ6SM+1wF2bVzH4xAbhAsjhLv1YB/xMvKre2pRPOP4
Y6t+niKXA6MpxqQAo6v0+ofYHmuctLY+ECWNuxFDwpFl1U/WmQowfrIzDmKhg2ikznpxXAXWFY+D
DbmurEsnE7jwM+88oJeiEXIgVQHNJwugq0tTdfzSQW5rJZRXABhkg17sw0FN3PI6d37xQg2KX6Ko
5odDuMNzAkEp7n+fKghR0vXhQpwyU6os15DEuAJF2VPhGeKw3ELOcUu/XFM8yFEeWtYAgFAauKNz
kHyEZJgh6c5X1YEP5SZMPGOF5Vl3NqNR2XfUyyymYY2D/wQnruB0xnJK09nZheefcQAAhQ+qWuGj
TCC0Rk6hDNiXOKoBu4QEi4++6FDU+LU1WZLucMI65PtSi1UnZnGfZlUN3v8U9Ow4UwI+c2y2PeeQ
FWNOczDy9roWNVE724KP2k3c+Gvf3mqxpci6P8rJBElEyn2swE2cPHotWN7M3vulXTn64EhlSNqj
+KjjayDuiI2kkDhirXCLSC2jHHDLFYfpdm5KG6eDEyR8wNiLrJEoQLZnrtojsZRkUBk6tU7QrGbS
Ek1uAqmgk+LYLfhatCQysO6k4SiiN9t5OOI8yacBXIUSv52yjo0jkoq+VkB1y1WYxR7UfSpvnarS
3I6aU9rUBTmG0twBt+KA8d5+N330p4DFvoxBjmbCyuOdVtQbyu60wGlVFkzghcrTL2FvV3sCv95g
Y6lJjqUb2XSv0Qzq/Y39Co5LcVKalw5JVgcaxJPlF1Zp9h4N7J1jqbqMwgIsjdJ6wKH/FWAOotk6
tyc4EgSOiitQHbXdW7TcjJxbfFTTA2VZGRxnRN0cIzU+TwFq6gHNa7z8Nwhf/oOky2UmgwwiKOxM
ZnvsBoJfqtLqkSUYPs9ER8gXHLeBZ/1dVIN40xUcfYq3mEN6OArtT4k5jBtQDWVH7B34cziIFPTY
0ENsquohGMLhy9Q45c7oq31ZFsV60ZSZ+ZJxIfguNONEFWSIQwVFuV8ZmG90a5Y4H8ytWwtv7XXn
SYgsNp67KyHyfS/GHAnrVJUCbEvC6t49SJsALk/HSA05jypQjEZiQIZB2G1iEFt+SvCavXMG+3uo
W2TKy9fKA60SNVgKOAcLSnmiJhA07Q7pdWqbW6D2zTtwACmrzh7LQta7ZgR2DpkBOL8ITHBSFCBW
Ykw0uC5zq8t//+WcWw1pC4TeIO/xwATserhcuaFXKyOZx7jkhlhezty73sDFDO+LYpdCW+y1SA2A
ggDk4UkNRSOXgZ7OzB2oIkkX6cC1fJ7JyjLwwZyRyfrcWg7eVdBWds+dXT+FCQsevRCp51Rj1QRE
BkGpwIf56OqCHDbyngR4ob0OZ7KQEMQ8vdQq67q/04wJfhNl9GqD5QT3cboJ2SbjVDrtk68HkW2N
oyNwya6QqD48gi+k2cuuM1auDTreFfiX5UPcHcnp6yv1QN+Om7kNhixkuh7mMOpW9/iDgDMCUpph
VDsP0pi7LX2Z7mZnZXOQXYHRqyb3/gephWfeKqRb+GMI1zRNz5Webd/+Q7k4vjJykHa8ZE3cHSK9
w5dthaIWEI+cq7q9eOxY7/OS/EjOxU5N4YHFbbV0U76DNnS3UM71xTdPkVugN4i5iQS1j8mve1G8
rT/C70fhrqeiHQUUyDvfR0Y1/wSAJYijC3nUdGL+Q437z6ck6v5IVFJ+a/s+3bIK2dTUDHGT7EMV
sudBdjJ7A+RYOgo8mQkQsKHxEFRCLb3jkoHsTPeuJHJ1fA/be9zoW6spDLw9SbXNim5NkB2N0cXS
WudhLw5oV+KkMLPuFnvOBVLFG6/ekI0Ko5ogHNLikt5KkQFOtnkeD8n5S5zCVf4xnbCQWETqyJuZ
9dG1PfNusZd6niIFm+SiUtcxSI/recBzg3nocw64Dl+NYLub52nKF3ANl/eBhZNIza/yR8Tki0aB
fHKTpD6mOKvYmZabvtXxd/I3NhBolj8+tTaeK00+E+iirlK2Zq5p78mWBEw96AgS2iVTqSPwyL5H
GGYA0aCmPQxTMq0S2wX/ExF28vYHphgfZ7pOnNNdAm+8F0QA6qrR2APPA7i45vEkyk2RBlAJyox8
N3N4aiLPxmB/x6PBTxRB9p/DzhaO938cDffLMMgjfB964Qldhl7G+XVosmNvHlsginSjbkJ2NZWG
QEovpFub8K6JjqRGPptmN6mQU4F1YnjXl0dqFDbIXbAXZFvpRuquBzIqjCCLgaV0gutFbdI1+6N2
Y/NxfHD2avCf/IxaAsgm2s58d1N7rIrmlIKqEZRT3qGeevOtAoVJ5I/VW9F20xoXFfxRlVF6qA1I
BbmAyT8EkCHaAP6gvuK25ZM1FgDaZmDwg2Cu2vcAQoB1wXQ+T3Xu7IBVMrepG8rPo8HaHaBz/uyt
bcgbNcZY7Awfwbjos7dVIcwd9fUNXNuPdj9sbLDNMBWkF14wdWliIYBB1VUyTo1w1zU2jxseluls
I29ZQbh8RTGt6++hOZ2cTD3MMtZc0916CZZentovi5OGa6aevw+CVHyIDVbr9vsIJtRtg8ORBzOu
fUg3Z9ZrPmUGrmk7/kBFMrL2ARfpcwDFtkiIP05S/MFr5jkrCpuUUFuwxWSbK2PT4krUCOvkQDEY
3bsoDtBEkrqbPAuGk5JZ9pl3xonQMOkYQGBd23PQeXxOcYzCsaU7A76Ub7y6njYjT71zHvrOI6Tj
8YXVD9GfwTB9NacCOQCtaR4Buot3U9emb16H7HsdQD0n/NRzT2PEdxbySCPk3g5fwdfozj1D7Ad3
EcP7QfekAOpZtHG7E1B1cWskKa/S2gDgqCiO7ZiGj1TwAlnIEjIHVa3qbMsB5YDiEbQulxCqYW+i
Dxite7xYMVJdh9l+BF04SIYnyDHNMbn5ZzUpduy0PAKZVKn6c+P4FzLNn0LFtr0Ge4hEQubPOD+Q
CZYNogrYwckhilRNjmGsncY1z5WlLKhW4BgK8u4D0FiFNpCV/E4RbxPWt8fFNEfftufeZKUhVKae
Wy12R6YJBOFb5LJggSTBFMJ1UTqFux4hvr1ebEh5r89U/M5maloRpNCcq0D6e+CGxmIej3osg04S
R6iL7b/HI+8STPPeNJN4+prgW+muKGK8/SZHWaAocs07rGTjU5p6W2qRnfejOTvJZuowqrVWnJxA
wbX17WEVhTtXQQq2wF7mPCRJONfI5mgH1ZjnR/nqxv27Ljc2CURdvipst1xHo2WtyU0j0liTNGPs
+sHQjUvO5kyFp2nDoQBmaRA+jNQmmvCluUTjfD1BAkycbCgOyDF+KrCIfsPu5zsPw/6l5j7+EwAX
hQRemX4FlzkyMAWOtDwB6m6lkJQWjc6zgzTwfTwlClTaPn8ULhK347zvvg/Go2W1zl8U2iBZ4CpU
ykLMoYkKb0NZAgagGJTOKeNqhbOBCG91KwRHCVKQqFZAq3JrDLmxvnGAt1QcnVJ+olho5aSQXdB9
mfcKiLN/mU1j1N+D3nQ6DRBMu5qBQpcZ0ha3aouNajSDGr1Pi335XJiFQVToQj5pq0ysbn6GtA6D
tZ+BT3tXFhDyBaHUReNtT0RuRMxIo6ZHopqv5OxcTEsYNDBmJ4Uudor9dVhyFgq0KFT7cM7cS0vX
jyEX09JV95pGPzh1JjJocY+Y3uFLD0h9Ayk3udYJ64V8ALYt+VTLqASqDWwJZAev0UMxNMMFd3Te
GtmF5TmIdYIHVW/bJLgDYtOffmq7vjS3AiJTACL+lApalHnINkv4uE6bHIUdb4OkY+Zn6lcBVb+C
9G0cHQUP/0R2y5BE6ybC6QQtZwYkot0FlrFWyJ4+zesfWgotXllHZrtyPW+OmZdQdSPMuyUmcRtj
z7vCXYkurHdDXPDXDBQDILyNyks0Mf464egV19+vkVvjb4G0xRVFuVER7H/Xiby4gvldJ193Ynqm
SWDd3rp9j9RssG9SUSOz8uT4+XYgKVqy+ZbWcySPDeBNrE8SEhB7BnuJE3/QQEH3r3aw0Iri9kQ1
KurEwL/h0qZarAMr0cATxNM+92K5p36z7apK4TdDpmxoTrfjzu25nEdZuta1yxSYuX/zSWjoJHRx
zh9m3iZNav++4uzRKBikimrf5iuyQaEIEJyCp3MI2WYHiCrOQz6cFtNQn4wUwrbIL2j89SRZd84L
5uPMFix3QIPHoN0Ngv5ckpH8gw5ShV/7a3JZYWZv2Bh29zzt91mYh8GKWQU2WYYP6FgxrfGfAqo3
ARQ585mMkB3/6IY5INo2lNgTDlbgInD8ox/56Wmy7evid7YaUFwgMaz3OGou3chxY/Ow+kEOBo6I
bhzU7WaOJWSeI2d3vmEbO+gSVqeYxdWJ4wgSEie6PVfrUJanHAsItaKAJZSai00aTWKuyW2GZvxe
nQehqNtBrqJY5+373LCRqyCDR/A25keckwWrltZO2kaOhMf4JighulDR2k47XKMATjmyVg6t2Rrt
SLkNprUG1G00AMDoOKnpp+kUhCAbDpSBjA1cKz/g3OoBO3vrm12xEQmBRvrUNEO3r1I1nMwxURew
k05bC8x6n2Lp4N2RZfZ3CIriSw2APmH2L6wL/q6RvHsAJA/ppK3EDRRAUN8n1cXHuUke8Gv/EWdj
eW2LoZ5V2dlwjL1+wsWVxjN4bv3qVrkApgzjkSnCzu6hUfXnya6M9/5k87r2pY7G9ESxVEDkuYbA
N3+qUtnM9rzMTv99DifYPwh8cfpmMWl7AprnnsPMX1lMYyftbWgwVs+yEzrTyEjuB6yC72tpQGsW
TFebTjftoWjYxi4ztZNDIJHBIiaQI2sX+Us7Lg5GZ/1JI4gyb9nGSy1xmhzkcwE4ZM5j95nA/Xjq
gaNh2/f2D6HxyyYTj7KuwhPTLSNKBE5FUWvydNgrdyyRVucHfEUeiimY88hwkHeaHWTzu2bYOxP+
f3PZIjf0Y+g2/wIArxenF6uaNr1jJd9Gr3C2eVVNpwoUH095AsqCyeTB9yCKTzKKGFCwKXiahW8d
keVaPgeBzOeIfAwe8W7Jv1QOz8BtoGJsxliD60JxHCX2i8TTshTE52IUyXgxWIRM3sE5k5PsYKYD
fSLEKbuLtxWiAjsh2Smiiz1c2MmdMxn1xYr44G1w1gsmyrFud7h3Ao9PXuB1KmPP2HdeAGZzbVxe
m1Tzore6U86FGtVHAI2UpVO7u4kvJ+iZ0GjzlOR2zG/LIFCC/Wxa/ie3LMS9kj6/l+FD2Q/uxdGW
xQzyYiQp5uB+ubLpeIob67kTjUAF4BzifgQT4ybWncgmePK1GTN1JCeZ0BECLO6FGkXQuKckys/U
ohmDCow1FN5y32Ar8lT8djb6TDQbrg3eZ6NQcvz8iGHo94BTpUmClJ4AZ6AfsmpJ5v6Ztl2OBThY
47ygLZ5Sa26QBWxcoBMZwMFFTSqKBqBmy5pwUvMv40RARzxUETbhmnpBIqM6Ut29bTntPU5Wuvuy
Mpsja+RLC5EWa0VeKqyqyLaJQBo9xeEL+KfbMj2870I73C9jhU2NE0rXVVtoDbnnZIZDNl5cbawA
zHLEajUTWhF6ktpWASh4bStwzmnqrJnkKtfUV3OVrFQ4KruOvBrIMjuQaYh6vwTTBDR21wJCgAwu
BSY8/kbrQGypwIRTXa3rbpaCtOAjW4X39UcomZcVYQ5i5HyTeiuufoRTbGHBOeSNeScVaGJU8Z6j
QNkK0CO074AUAa8gG+yVV1TtzuVpArQGHGA22HZlARK5sS6BNJ3MMyV0lmaWnXJHfqXWnPjJPfYN
9zE4unkVZQWYJ3IIP6k11Zk2RHn4aqnRvViO33/yazA62bUaD1mZHArsOB9EiRxJM04fGVgRwR0D
MV0IRSdiZ6e99VzHrvWMuwkOraEnsowQONiDEmRaU7PUAUpY31inojsyMSur71gavspw4tA9Ea1Y
d2xq9+QF+MDa8glyPqlrhHsO2p85ndLTaZFLbuScaNmYeHUamX24TZ2khMllhKUfOaiYRxCmerKi
wD5kXvQHd3H/m4B581n26bixCtAFUjPStsoe132aFI9DOozPbQfZL3CQ8BU5yZaW0Exv4nw4gvnK
ABPBEK5UqyBYoIs+at9rdj3kCpvln+0lJv6IXrq0FiSm5nFu3EvMMoJru8VpGmK2HSVo+t3cR478
aDbrAOfP4TosgY27atdVne5b1TdAUGv/0s77sXoSdVE/LWOAEqF6qnmZ7EwkM28NBUb31pk+g0kU
hwWdO4GVSmRv0ZQ+Qy+0eUmVVd2JVBNEaTs+1t8GNO6fgsyL7ysPMBuyNw7OPBWOjR7Agm48yLJF
AiJQk28j/g5I3/f6i6kc6F+x4A8R9tndf69BLBz83wjWMFw4QUzBc13T4VLcUqlbjgY9O6p9Hqoa
57lSGqdCFwMTPkRZqN0Cs4Os3V3qjcaJTAKYvWx12577zL65PtoJGGY/ulFNdS76zn6aqrXEsIx/
02UejSal3rdt8lCff85Oo0Mg+g+waTc7A+Tou8CvgpXhthaoJUFG+F5NsyK4kJWK1suNnSfEl6hi
OEoUoJM6W6CcCy5UbZwcPcM09vZTGt9TF1W0QfU09y5wHzI63W7OBOjKo5vy4dykKa5Vf7YocQA7
+Te7jdKHTqbWFija/MCDavw6tNWpqHLzBfwu+UMX4p+A7BRWfYSNRn1iSKx+wXLoOoyzZA1pIpxR
0Fs0EUic9sriTuiXbayzwkJdGD2Yk7XdKK36wJCaCYQ1nvw8CdMThxrrqqG7XWqD7DZYzf8oS5vC
6T/DgqLY3Iea5CAb7v6DFf0vLWPTWNQkR5lChnzsfzA2dlAMVeFLVLX5E9TJVh13AJYP+8bc2KDO
2pE+c6K9VtojNyiCN9Ze6htIHPsmJQQEWRm8cJ5Eh3FoeugloOkzFuCarD7njYMvdW0axrA9yJ4V
a3KSTXbRfWpz40ImJGPbB3x7gU6fhuzFekCytJVa2bqQ2fCKnAC2DVoguoLCGl6l6nCGpuL2Xjh1
9YyHZ5tPwZHjAvwrkDhqx+IhO3lVVD2B82jCXxWPxP9bhAqc8DDWhnmX4fYvgTzn1xikYVtWdMjF
j936Dhn+1Ra4uO41ys0noVk/XZXPoZFVh9tsUNeheGfPoYVm/dShLdguR96+IhHP2jlO1YfrKBsF
dJ9+bYdDDsxaWJwMLM7WoNdlT2wMnH3A5AREtZsAP5mmG3A6J99wQnYpHCl+dOC4LFlbvrFRiHVh
59FjbHDv0NZ2e7AiTTATuN26Bjr1D+W6u6pq0oODpOlNUCEZOWR2CBmFzCqOjkoPZLN10j/VuK5R
0ySIABmpcLrgTw5O6x2FkAkikqCVsUERCW1nIAJAFHUkgTUiUhh886eNHv+lTW4KJBuI5JJjE7ju
JZItdr3bzjbB0tT7+hFo1IOblPwF/MpHpv+ng1iWh9woJtyZecNX3G4hHb2PrsKEDvOhV3UVBsp1
5MmM0TbAF+dhNMGCEHEpP0uR2weHYW8+mbn7OQK3JH4lw7ABxNz93BjK2mNt6G/K0XI/mw3kF9oi
r7fU10wSc2fXnbOlvllQIR8YChg78qY5liF1mUKBW/e1HSxtPWSM7ckLKImzGXvQdlKzgmjcxjGR
GKG8rtjyAsqNTdzg/F9E+jZNXwUwy/xZLSDfBLSZvhHIDWtTK984UDgFzn1uu1M71hCPGOndOIMH
fTAp5SrStdVFxHm2w8FfOAvckoPXyG6/apMRCeL1itRYiJODZ/2uY7b1QC3Ii7f7Elzq62QYwIem
vc2Hd9BeC7rvVxouedTtygFiI0t/riNwIIL30sfoirvBS5301/1/nZ8UYSIR2bsCIBY3N/dIoGlf
wy7DbTKA7zhEn5rXUl3AVFJ/SctpfEgH4w+yNgKcEyx2xIaagJHFYBSKnePcJ5qeh671H6esdj4J
0KPSyIkn12ET1HlyTCFzVGqJiayo3ou8jnEcLCEisjiwD4QgBbWNrgELDYUPLH+PTGWY3C3h1KSQ
xRaUNjR6FJZEYyW+EVQhZSDRjlM/21PTddvnvNXsXHZvP+oogj14IMe8igqdeo4aQ9d+hH7DPBZF
uTEOBiLPG79+RH2MNWgIBc1IUdT8ZxR1ztzwYRj7vaPzSpcHjfSUf2frUqSF8SqBxMjHU0kP6fy8
krGmR3fxu55sN36L7xYado6MFFdIvk2cVY9M2RekMj4jwZJf8tCcXgBjxfYvTJ0NOZtJ2o9dNm3C
FqAsAJhaEySG+B4mbx8i5QTbrWDdh/pWkiclkhsU1Of1UDa4jzcTklr3FFwmtn2XOv23eSg9bV0k
4mI72b9POzt1RIvTxKupZeZCNGo0jPmHoBn09F0OrmO7SNoTdf3dZ+iK6RvFSz3ux4/v9kV0nwfs
2OpE4aGW7ZlqtW7+t60PgbTHAhM4O93t/6vv7+YoavwfFEmabW8mdyifmbqU7oAMIKMBUErGWDbJ
JnrEOVn4jEOAl1S4ztfJzEycF0/Ffshd8EaUWYKtrcehmY1XqInN6TMVSIxL1kxE8aGJYtxS1mV4
4mCgvhRiCp+rECpZwoh2lW6RCadA2BMmvgARLgZRUWcAd1JEGy84ZLEDGjm7K/fQdpTfi675kYdO
83VM6xzntu74Ynj4HJnKygfe2NAARvb3ubeANxompDo3uMC9dx18cbSqSZ9rG3vmNq3kl3gwQRtv
BfGf0+DdVSB7D1b/a77cz6eXKI2SbROVUPO1W1CE6vswv57w2qMqKN2/gyhO7TxHFmcqyE41noU/
4xY31eRH9DxWzaNhWwAczyDZubbyUD06LLQPkNa2Dkg6KR7bjLN1W+b1GyTIjvi2837k5XRXVmL4
Bi09Yx1CwvsBP2FyNKce4r5mGOyrPtvhRsl7oMLSWc2dbbAtJBIl1k2/OKYkegNDlYQG/E971fv+
3a9j+PoQMvSaYtNn4XBRgLJeRl1zFVSNilb8hSsc0W/IRiGhZ017U8m/VO/H0AD66FZDHvxk1zoj
GF11BPnarkTYMrqHZB8amOZa7NEwAvG1jK4/CYVk0kIe/MfnoR4Zzb2M8NEt8SsQu2DbOyLJDhPp
j+GNfWGfPgaYx0tMN1tXWFKsAxdSMqYjXosGDHdmbPuPsuuLhwCJu9QiO55a/5HZ/c6zoE4BQiJp
rLBjiZBswtiR4qhw8F5bcxNc/U2dIQbSnuUOGwa5XmKifpyOw2TEIHbBbORgA3Adnu/t5haNz2S2
suKheaDJ6WOUKny14yk4z2FuPR6ECSWDpIfu1aqTvrrPxLMFbA6ekeC6MIbs2LoQpbyxuwkwEUXM
sb7SHTK7NQHhlZC1zDsPgPWPUWhQpBs4uyqInNXiAJNUv29SX1wmC+l7Uybie2WK/hLmibGOm4T/
aYq/PFH5b5Vj5VtZ+ekZiHb26CYxW429xf5ELtldXHf2FzXwdO+DvOfQ5ln+yeTdt1CPkBsVqEUH
hW3VEPdHgD/B4Nx06isonPfFWP6NTckzB4XHY1QCJxB3EJufajbtAt0k2zBY415NOAjpBls8UrBh
ld2ljJM9tbiNjDKr5+BFVJ1/Qm7+ezF63M50hr9/Io/4cFOTVWOwj0bxeNMNmWj/MsoUAfoJyAxm
uarOg2WmABPqr13JM1AnqqZD8BQjv2tHcSbPf7iTGraBP3Yn5M93J6kLcGpga0BV8LyjSv6YqhRF
bfJTbek+xyzuJfrKM495NdMyM/W8nWgZjmoOn35AoNHxQQ4ZCWe7oNNmQFvfKLGyczbOnkxD3a5Q
bYnwgssSM0PdyBhaBVBv/+5fJqIajcE/5lm81gQ6QQGm73XZIBu4GPH0MVGFR5Vb8Z7HZvoFApxg
MorT7/8ZMRqTmiPGovos8BV0KBMPqNax7t4s6T0zt+te4qDxzx6IWje4s+ze+FR/qYXpPgclttrS
ruw12YtEvY11XD5Dzsy9qx1jWNM4k1P/lduSPyU+OJkzqFLOdiu3QemaZupptKZvyL1PV6Caq05U
yI/a72wyEy2eHx2TJMX3/3ESaDn/OAgUjssEsGOgKcUnu5ETjZEW7/lj6z1hNdDcQVs9vkAMI75Q
DQwr77UUyUsK0okHsv9rGMu/q7EC35IeQpm8htZ4ymIQl2KgXFX1qSlx36Bbi/1mNAsowH1eW3/P
YVCN61cUsnSznNjcZBmI4W4cS5Nqln5603Ayt1efBeor2RrZGsXGHVix58B+bmYu7Dywt/Ggv9BZ
MzwrCMyVln2mwgqM/pgaxdaCDMFsUnaVAe6sQ5LUToGU/3DlUdCcI2vDITWPk90iGM+qyXo8KbpK
RZi34T6zjE9TV7ybyF76Yh/aVnSqsC4BQwW3y0tjQE9cIBuOWlQMBuACmwKrOoDVqh/4lm/3CoJQ
F/LWrQnGNGpzKGFA7RNKN/OAQ55U+zgGQtwfi+9jkxYPnUrz1wOXQfGa4OvuIfbZ976f8lfRZMER
2uAjVFngLDkDmqmDiDw1K/4/wEVC/uNZlCYOox1hSweICPMGXJSXzhSMSJ99cmOppi9d4xonhwGI
QyqQlYFlBbZh+X6xBakHKA/EI989s1zkBDHKpHXZpc6ZhYN18EbjsLNf2cKfHgYzVQ+/c0CQvjrE
VVVg04ST38DDaTEV1Ozp9NfWnhs3C7CDB3Pe18UO7bcAmLgiPPa4xblvdVHgKgUQgsHcUxN8zNXu
v/+Z7VtwFjMlt5kFxKr0hG16N//LdtE7US8m8eQE3lOCZ+JSgWzz7FQtLrk0Ulnp1zUVrYXfGxhI
1LpKeLSF2Kr1pZctxB4C44eP1YhrBQKq0eClCkURvhi17+5YZzqA+0fDRaZg3nIFcJ9XeWxz/hml
ogkOkr4V5act6WqU5yZl2ByijB9u4ybBAuRXc3sd8nxA+hpyAPwgzs5uWODdURjQAmYq/pK10Y+o
Ef4Po/gcxqL+qwFpO0j1khFyKcW0c2NsLv77F4sNwe2TaXFpefrR9CCE6To34CkVRtlQIQnmySm/
dHGc3GN5UJ6iEGz9UYEj36Qa/ZWsCvdPIOxBhI1fogr8L3VZtK/ugDM/aSbIWEbWwSoZfPdORCbO
uf0MdPOJrd7IRsVVzFwtzW+tPb34AF7gfg3a4MAYYzthWF8A0wgPuePUe1wkua9tlyI1XMuDA1G9
xrLEv8tA1vzgQr5klaX8bwgF5fskGXO2jm05ntxgGk88L0esfgrWHRzdJiMV2Li6UNBtcEvBs/cu
oIgrU2TzIbBN/QpvSz2QrIGFX3t9oLZ4/PjKbdv6nFXNfckd48ECDhHp3w2PsH/Iui0ybP10W6UW
rsh85yJxDgumLYUsJa/PD0iKrFdzSD+WEEsMACShcSjGKv1D1hgTpm84uCmAX72Yftdti3iM1pbL
rQsV5JhjctDlrUTp17vFvcRQrSoDfHI3P9/YqekNTXqqeudIY5KJClWFyGw0ncDcFuVgADSHyW9i
yIZFzbQC9AYU1Dqk6nrr2PTJX640BZRvGhtgiSo48wmy7bjEzz+FgZ+v4iFuf4AURkZp+xfIYvnK
NsLqnIOh31DryUT6Iq4TzWEFekhgtvPehfK7zztoEyF3xS+L5qLJF7fA/uZrr5iaS5BwM917+E0c
wM752e+bhp2MseN3oXWaW1OS/xVF4bfSixIgeViPa894fKgLUJv63RA9RSbUwDxumIBy1gnOsezi
E3QWu7WCsswX4bQQDKu86WLYnbMbDb/Ztxnj/0fZl2w3jivb/ssdP67FvhncCdU3tuW+mXA57UqC
JEASbEF8/dsMZaVcPnWq3ptwAYEAJMsSCUTE3vvYONa0VUjrHiAC7O/cQEW7mlfikPv5fMjgf6T2
0McQeKn2lwvy+2CXZkKZqN34cwRf/7zaXvrUAoAFCXhq0qRvwxebC4pwbKbm1Uo3yXl8Gfq+0BfX
L80vs87N79MuC3555+fmZejL+7281S+v8qWZ099LU7+84BeHL01a6/IqRaOzXx/Vxfjlpb/M/PJn
/e0buqwMsttw98+3Vzybvt9enRCJbs90IkBLIfD97cEVgWgRiZl8uGVZKvFjlD5QuVAJ/QGA6FLO
pNvKKR86EUTPWhbTMteeAVEZewOt8hQwJ1zcUL5VwIfvAm7/MpHda1GF2tpjufw2wPs63eM8c/fN
HoKw/AaU9EsVgV6Y1ugyc+Uwe4vcrIkcF2orEwBhX6Cd2K9HpOc31C0C9RxZbQSRmLy/KwPzmkWN
fBkYElqaC72irmQNBFrxj7m2+3R4rIYE6plwa8HKvp/6AswykydfpAKGqahr/0CjXr6onSh47nrW
g4KLbYY807pcZqG6zbM83yh7ArE14F/mIRfDNWgB65OAeOP50kMMIvatftxKv+JRLKwx2oF67Ae5
nG0scN/Cps4Atp1dCsj7bFH82cV8XuuyIPcgPCCrYmuF5kM2+KggYMZd5rvNVVfUHIlZHrwaGYIK
dQA8IMIw022Re++OzcLXFIWuywDVtftRy/YpBApUah28gnDAg4p6t0ZmdFxc9ncXDfCU48njW3rY
0B7vMkDONDogSLmhgW8L4OktYpFniJBgn7PLbH3dzZXr+IytI4TtrSN1z62h9lE4aVari40G2tmP
WnRRXKmtDbbrdlWAmO1uzLW8M8ao2iXzljTsJxAzqX4cFo0p7M2574lhEZZQECFv1GMN20qcwJ4C
PQiUjIG2LHCQ7uxYebDSxtueu0PnVscmhMp9TE7Up1aUcDxzQwkFg0DOFGnzGmdPZvV6K2um48ix
jFXC+PiivGBDuedCW3Ys2cBupcyHvc7NBhT3AJQCzYT/YG4E16ALtXCYKGwIPBbZj1DxDeOo0kRI
vtm0yPNuI1Xyp6rRR3LQQyoA1IG21mVmZqb5PeqB87hKwUI5OOyn1bYv5cCTl4QPDXhpPOeuCUDd
gnzacOV0YbMzw5TvcOR1r1yhnVUH/OL9EID1xRulfM1U+ySHbPgJOfZR29OmYnm4Q/3M0ut1+dKk
yMXqupk2qDRvXwpE1b3Q7N8HPGaXZmWJg8kaCxl6hAIa0b+rSjuxiVqmhTDTYSETkQE/jIKCLq+Z
vQxdlV9HDajKUOq3zwYelQds+bpmRHB2HstamdrLzlWnIESVnccA04PcgxEhwAaR8Lo3bjRE6d4H
iLcsRsfur1sbBJWtQCEYNmf2ewBx4DKxjQeO4vrdoCFo7xmR+RbkR8Nr7fc8RHYy6RYlKliA4Mbv
6kx5Ggx5umps3sYMMMr+RCN8gEDbm580+aFgLfyHsvS3jrawPQIr22Lskv0IsYSNpYDCQ0whaPcT
lB3bT5OBdcgAk9eit4oOyMWe+/c07ocIasW9L06tFmksELT3VYacRu55D2apP2secqgvcP8BNSlq
UafQfD8PIgmxQgI0WoGQ23+wnFDsyrYZF9Hs7GVGdaWV9UFTA7cp7nxAsWgmmZC6/OdXCiPc7Wkt
87+9Eq2WgRXqv73S2YEjm/37bwIp/qeHkmnu+OYaUuvtwZ0vBqpozq0E1EWgmZr7dDn3L04aZeRf
3Ktp0U9t9sVCs754gWBpcWZbyBvvwUe5z6qapdCGrEYBbJE+QYI13f/VzjPHeFSyZX9nb8HbtHdq
Vq6sJv3AV9SImS/B2hsmWDUxXqouUHdRm6ljPtvBqjO9JW32Chz79Hd2Ng3qrkUxwtm/z4tbC/F8
VH6YzE0XAuj/ODNR+9RDsAvAaDvla8uFxva5b419f+zHEg83aqbEEt0pDtxBVa/J5pQF/zXMtY9F
vCYDm1/2dd55gNzp0jhJs5IgggcCB7zTZDv7EI30+RWFZu9QOyw25/dCno0nQeFmoZB5U7bJ3TmL
jSdTC23afUM5b7LRhc8Z8kv3i41nm3Q02p0AcTV4ct7aKm+gFxG1LyGo5LVna1RsS/cad74qJrvb
CWcV2jLfCrPpXqImAM886kq7rh1OSBK9I5jTvVQ2UoKJ5SZrmiQH/cLV5EM/zK7vrMm/qfs2Q2lq
V66rnOsDXaCDPG1H/CSoxySyDEUvUFioIFyHircaBrICFY5+ODq/JpKxlBGw+oNRLM+TyBg6LThB
aT08xeuNh7MaqPXLkL9Z2qpvvHa0cLIFrzxgVU66gjJbteBmKSC2g+HLBTRj0aKb2hpU5K2brtJq
sJZ5Vw+An7Veuhpxhl5U4NJaJnPIvECB0UaG5TFECtVdRdDH2jtgrXZXNAycBCrvje/WgdfpAznQ
hFAFBkpydLdKusjbmEE73JqB+xNMquqN87RZmJPRXRE+ry+bajkiabv0WdjcTCp4k15vPKG4JNuH
LeiGqdsBubRCJgxluhCZeeodQK6SygUKanb2NL8ZolLcTjqLHiEf5s1OtGCZem/UowU9s/QX1LWR
ejovSF2jBvEFdP1iWpRM86IVirlvIb0dPZbuNb3yX9/lGGHXRot+e5fUhXRT/uVdmg5qnFGRc17Q
xSFd1unzX99lxnSyKDIxgGGeJ4e87D7Ggus1wK/JocGW9UB2av2LTcnvUy/zcc8Fx7jnGSsjqibg
7VB02VsSRTi9Qs34lLoHLhViT79HDT7OgikiN5YLtxzq1zHw3Z1sk2Api0ZCJaz+iUwtnsbZNJ3y
GkEiEKK91j2Hti+UniECi+4Wt8ZfU4ckByh/norjwE+v5+oE6P64A01WvcUHYO0vF41yuH0tB89f
kRE/SXCLUpN1ZtWATP5Pf8tC9jrp1LNjDpkDcBlU3A1wjkCdC0nQMq4sA+jomRa7aPEzOOLuDx5L
UE2m65SjUlpOUblRZdDcAOxSbkGUhO8Eg8hajARSe1NLIbcjBx6QzbAnpTlGKuV1WxRyFr+MNJu8
c+ApcDPO47MjLaHGQAN2xSA4NfLpUBf2LS9r+Tz2Iwq0EDDNfMtf5abLd+DH/mLPNQoBkFnkO3+2
6xbFZ9Cvf+Oznfx7P5N7ZGnDmJiaOpTuZbbh7IjL6ULeNOF2hwTRDMH87UJcTk4BUlCHd9g5gHaW
gSVzCdI/a4NiR38Z5la4xF6oO3XM6U5A6LRXM6VIEmUQ86SBsANJLeJL5pY7LehUMos3y6CFAFCm
6mMnKoEn1Nwc6g5YXj9fnW3uVGJY4mNdfvFkyXRE+ERvabjSPgpn58nfvYeQ9wvXr8plWiI6GtP4
lyZNoulWhYDcZP9wjc5DKcQ0LVw99Vvq6mCqEQHxzJi6ZeV792n45gded/fNH7tp794cgl/+CJNk
C9ShyjbbaEhd7ng06Zu0cA2wubGbyon0DZnoErqo/wpRmhxfbOSibchgZyAwWNLAZRrujhAAN9Jo
fbGJeVFVWo/9EOb7y0qdqswbG5A/qBum15eFmswPj1k9rC4maqWBw6FS6HxeliY7JLOLtbaabkFd
naEIBWIIuB1PypvOq9AIvaAzzFm1zu23ZKO16B3WU7YLQDB1vCwfmsK4Zjh9/f5YyJP7AHZn7vTl
k6KlDfCRbxCv0gAxAk5kNmm0zwVH3hy1r+++tnbDmEHwBmj7Rd+m+jOrjSx2DERprQDybgFy0ycW
olZ2bA0QgwzueGztTq6ZXaD2LRwlNFyhd2r2zp1spzGNgY5DcXoGnKyPSG9e+y8Az0wI5Fne7ZBX
9tofA6iU1QOY9VXdbQxkTE+qKbJliaOWVbtqIwbwf7v2mFsxNVslNtAgrw5fbMXsM4HAz6xL90Bu
zYySJ3vfQTXdBJctTpV6EYVga7O9bopF3RqvFvfeEtVZHzpv91Uw6TRGICI2sd+B4F36s0O4EXjf
ge0TcCh+JEP5FuHg9taBiQQFmsy+bgCLMWf8WWBAwb5qsz7uCD1GxmJGrZmWeW0UWu4DFDhde/Ol
r0zvXyCZgfU9/OQCBOG6Fn5Gtu2Y38EQvsdS7QZFdxtK45FIKYl0sp1JKKnFszQHRdvkrWiUkM4X
v7+zXeZGbtEcEoHKyuqTtCFV2CRXv3vD3DMK8UkikzQ29wQUXKFh1OFla9CY2igIWU7h4KybmcI0
Ks3+iAKKD00EpIBJbavecm5ckPwuOkuYKx86COExnWSwauc3/yUTeclBno2ZlZog1auNVZ74Paib
jQLKw4F3q93qEyyx1i2EqooYu536OCHGsoI2KHscbDx+uhaPWPbWF4b5Ry36Os4l0L6m22TrNreT
QypEuPjnYKH/nTDNdgNQ7kMQybO8yPLDb0lCQGez3GiH+rYFwiXCLq40zft2sN6g5yw+8tB81f1o
PXj4OzZjOeRbS7Dx4Z8ccHbIryfTkccSCvALZCp6/DDxYCXhNHpcOm6Hivci7NYXm0QAf1fL/iR8
FG6WogIuMcudxxLEebEA4RqwH7Z97l5GQXngxwiHz+G47mQYR+Ua+V2WmfldGNrJTjCvBsIKXRpI
XO0voVjurC42Y6x+OJ2UBzIlXQMgd7EIGEM6Oio97zCqzAf5CVqJqWHsf/cvw03b3bGSodgVvNaH
f/4fuc5/5Ms8JMp8H+yAbhBBf/DbP4l1bp5bWg6nwkSU1p6hxXWPFExSSRAC9WYRIjGQbVnnDIdO
9hDVuAwnXDMn7rLWOiJ0sYQWEtgZ23pcqtwc7tno87vJekXMarjvk3IAWsZCfrMphi11LUt5B7uN
AICfR30Q1t6DCw3cWCy6ollFVYfrvDWfsmrIYzJVpRB3tvdCHXqdqYVE72VVhkfrklsAyjKOL0rV
dbKLWxysjkiUNkdq5fNIJIq73CuSDfXOfjSF+uQXjPVbxYYGd1ljWtcc7DE1IjevtuMiSc/bZ4vV
/b4V5rTsptB6TY3pw7MafutIJm8mjeCEO/bWa65GZ9GAnvgA6Bh/LJxyS+vQsiZKBjfJ8BiU+9Eu
DL3ONQhjp9wtj4ZRbSDzO+xaUDJYV2SjS4kDHp4EMzZtdj7PoxGaXFaO0cbz7LKIemh5zcvWeRls
dQDNsYkr6C0hVjhVXR8jvGacjKb3DlWK/yINhOJHqlFtaWctWzul5+wiN3fu/2ZiaznewZs6RP9r
Z3yLxg/g12NP6uyaSinlzByL/FK0HQPU/13KK2kA5GqgTuL4tX4b+OsiNOhHffJ9kcbxikMVFm8O
DmoKqIrnXqOgFptpBLTmzfFsH2b7ONvDv9gv/kgFf/G3R9d8rrVjbI2AGys+q1b/zfq+cBnethiX
Z/nU1C03uCdAxZnhrrgm7O9ZQ3UeYe447QjXW3QD2Mh6B6H09OiysH5uFZvWijv2rmQ1uxOp08aZ
8sTHb48oQGU5eSQI5NyVFhh0yQNUF0dEFf9hjcrJl6nixxya0Tu6RaK8EqJa84FDqPIJBYXBbrSM
ga3mLp/dFMlN/nb5YqOb6u9pZx3KECfxVYJ9FCifPQ9i52ehF6iW1cscdZCrlIRguCHFjXTvCARM
ui8kT5/Mbmx2453yrsAMkQKQnUcTssvddD1VUWfcy9JPt4BlRThd6drYh3+9uGFwhcR0u7nYIZcO
59xOAZcE9GnvSw4WpnbPCDFILGFUMpLMUEOfGMnISH1qhdXVOA3+FXQIEscqrklTPsdeD2QLUeou
A7splmSkC9LsGAEZvDc0xXWag6iB7MlM2UATuDNshz6D8vt8ML+cya3J8ZqYMdD+xOc2HdWFZwjg
88dg9c9n+KkGt1QzAG/HLD4XBU9Nv9SO6S/yIZMe2JrQl8YAtSk7MWJUv4FXD6y1wKsNKtahEa7s
ooJOBPVpaJim5opauBf2hzBSi4xGaQDEkb9GqYuS5bvGT1D9UYC4Lpt/+POldIYZdJCM5gIlq8mS
jI5fZddDHeGSxyO2ibj/ezzOcmy9FshlgwoJ0TMic7e0WwIoU3Ub6pqtVAcbP9mYgQD9LnGukoR3
DfgsgPe7XBCcl8sy8YpFavwe7ngHTKCc1VHIk/rnloYSWIxnyoMxpM0mAtfNfrKt0aoQYw/AP546
R3PqbOw3sgZk33MTwbxqWUlLL2wIFaLq+TLeVI59lCiLi+tkMFdfxlF38Of8imd3AZvK7Zdhmvil
jyxkPIJI8sA9KqyeXwIoQPv8ZugVIUTS79PIRdb199LndzmANW4TjP7rtxnUrekPQUIzXdllky6m
FrThjuPbMVg+rRu6OGafXOWNC9r32j6byF4EdrqTAmedywBk2+yZSata6QrIptDUro/KYxiDMkLh
0jSgsmBeGQXN8l84eYP/KEPzQ6jjQibS9n3XtL6XRCruF3Zb1/0JmFsU10Nf6sbxqnY7euGIg6QP
XYBSR8vCbfMnETkZnpal+UcKNR3UWf6chv4ZR430xbZSvhx73AFThxULXiA15E4dv8pnIizlgMWz
jZ5MFXbXvQrwo5zN3ujmqGKeqjV1aVL2xy/CrnYnZ635KZCHLuPBqZl16X/3aIwNIBecx6oQAtbY
VKEIEZmKG7pA3+MV24JhlzmVv086oQ4IN4MKFOhR5Gx6EPT6IPsprC7/rKo/UI5b/7CUG4HKuZ6u
Mx1NKFx3plUfJMYzvs/HIQrzTyNtPphp+A+9Mz1MPivVLerKx51nTeDaysJ+kYTCQrmhNo9RGZnH
b11QxOjtP29A7e+HBNcPQpwNQscP7NC1iYPn4/0O9fDt//6P9X8SS+Erjn3FgwL+CpyV1pGNIwiF
nVGt+0gDk6Ay+Wp2ziotTevR7yd+hLTCuDAGuAW+EcSc5xB5iEyAOTHdq/UuUMKWP8y0wV5WoVQ/
UM5ycAf7UbhHEL61r6hx2CONUj9GKhv3vPQhBKGt8F++n5b9/byKExAq0cDcDwC/FTnmNwYhiCH6
aZX06UNQNysH4tp96GTARpfdfWo6WwRJg+ceHAp7u3czAARV8JyCAW7ZgWN6T6NZmO2yZpL3qkVN
sglMDnk1utPbKQHhxkMPEo5T62gB4eqyX5qZyX44gY6h0u6+BlUq16jmbXcqRcGSkckncqhMhEgc
yJ2cQJYrlh0HsWytChxgRHXnhH5513KWboPKrBYXGwIL+cI3B2hczi40MA35InItfrI5azYsaC1o
IaH+Cay1H+RQ8XIC2LWy4gj03ccolJm9RsGDWoMykcW4IY1dDJaDZ3DyiQQ5C/8VhDkrbHuRAjPB
dRvYUEHwmil88k2gc2d7Obh6FUZdv1PC43vJFNByal/MP8xJVzm+DgimUDewmnIdTTV0y2eWO5m2
4ALyATGHKob/hPIiDw/o5wkFcAcbf2yiih+o2UzrFXNcFiczSVfmJx9jVJQ4hrWnzAL9igdyiLiu
C/Oh1Ua4HKqpuWlQnL8xWBDte53pQ4owwSYQmThZhXFIbegkpY3Mj+O07E1vOPZ+O0J7Gy2UOf9q
kQ0AG4TOXRtMmpHoAAwD+eg//+gg+/gtjuKC+Ct05npyEzfOgMa//OpaxbupqgR7QJmHOJTcs68g
pretSdeCulMOah+WQMYiKXPnSrTdVijR3hYo6rtJ02qRptlwqkSoVlXlDqe0wP+MWmT7Mtr6UKZp
hnDR2SK651W3cucaZbDnTkcNGdfYnrst4OObNmvyNY327VQvZAAGIRqdzP4ghCvuUHGOAoLJ9TaJ
sPZtZlvXjeuze16Mxbau+mHhOz27Z005HX0Z/khkGfPBFI9J3/i33EqPSKAYT4UJpccCKqkxdbnX
9hsbFCkr6jZIF6E6L9M76rJs/EOWhgsaTkydVwQRdrg/lz6PEJ5Wt9AZTbpdlczUPXW/oieCUH6x
CD0dHnz6ho3tYvRL8ThOWXDTNf47efmqxel6nuRZXawhutLt2mB0iysUr9yXLsjB0gSMbVANknuc
o6DxYdnVi4WfvzM1ICcwbRQ5IZoJHYGgfqk0irLMZGzXZjig0t3D2eSAimrvYA0ZAgytrmpg0MGj
l1iRYMvLeFVaH3Ze53FjRUNz6FJvA3kCoCXm/3qUBc1tUITvlghAE//blCjvHfgMbK+JjKA07HOX
JpHbb9OkXFSpIqZSADIXgsyuHqZdDfEi1NniFchZpyWQaNMsiTq/YOW63roH3wAUXyqQKIfDZ2R4
Mp7aIn00Ue0ErQbeXPUp6/fIoKkNaKvL2yaZVYHdLHwten4ditr6CfQQCrBY+VGIBMLlwkjAtYww
motzDmqLFD+UuE2vNQon7rxAojwG3993Lr1dkbvBM/PLPf7L7hXruHfV1wFac1eZZRDjHB2tyOan
rcRRa7SwYQ5XvnasF1/lEnHx3JnJ78Y79bNOkEsHtbr3CQKZhXZG/72Rng26BVfdOExke7w5qDEi
x/5AviXLZSwDG1QZo9sczflSN2HfxYPRI5yBm1GTm/mGemcXjaqGsUwLdZuEUKMC+5a9VsLpl/RL
od+H3YmF2cjwBCimvO3o+wYief3rqAaE2CrRfLi6nNUMJ2rWwOKMCzq1yek6Hz1n1aOq4JlJcInP
X0a3QGLQjowKXMy12hltHS5tfF3LTZjKZn1+Hc/LzB1UtUGrnwJz2IFhaZlKru8EcnuuIR/oSc3d
1zoUlw5A9fKBNk5woxHogbVHX4j5B5NFwVtk3IH4ADSVLQMHuNLyp+vigK2BpI2C8skTff/uNTZI
m4qcv/LkqbePF1loPwGmXokmWVsSPmOf66fKyvpl5Vn2zagnhCehebyHVlV2hVxAuMqGpLvvqzaJ
IXKQvbcIjc/frnrgxW09hxcZF2Ae+rM3mcW+EpEJonKNp8MctbRBOLMKk5Qts7nrzEfyy4AOOVvi
eYKM4TCf2C/e5EhTOLAuWS7VakQWcA+1F/Dsza1UDs1Sz5RkFIYQMw/ZhVTsHJXozYNfQOyK7CG3
ywX+QDc2RtzSh35Md2MamK8/o3DUr8ocs50txbgyWG29FlzeaqfK7tswM69A9gYk+ezMG6h4e1Ol
rhAY4/e4MUBqBP7Q2VOrkNdFHBSpt+Q9UiDMZvVCa+CQWvVkeKX/yVpwqVsyTe/HtLA3wzBVOx9n
rbIyu4ORuxws5WlwleaocKMW2cbZls02apEtC6FjY6TV7f+D7z+vaYzy6yvSekZuPAnB1LKeye38
bBpvMug2nXszdZ3LpL0tSshGkY0uYNpgS2tGkF9siBufnFldbayYXlplVoO9DtkX5aqHBMfEbecY
6dYuHP0guui1HSHH868OHAWrgGfGfmnnn4jY7phETgp0JqgxsoLiaAOWeWWmslxOed69G1CjGwyR
fwYNcpkau6zbshqBSR9bvVGiyh4iAURc6zD3pktML7aazsPBA9nKTJTVY8lSB7dLt4BGN7omREWX
EOMcNkhW1I+CJzlu3jxd06grfL3xIFa0pFE/AX/9gCDuoswA2q6EnyCbikdhjT01fnNqQkJeVT/A
WBkPifA/IdsG0pKk8O8r1OpuFCizduQbFWA2DVCr+823LpV/L2ffYfaNIhn8C5TH/34GRfjc8SD2
4Vlh6Eee+Q1w0ndWZkast+/PzzZkszc1FIXWptezB4lygxiMucUfU/4h87H5AAEyPvDSrW5Vkagt
ikXGrSmVvM1lly+CPug+wubtPGXG2YdeYdx7ogOmR3nt3sGj49qFVu8y65r8LRzaLfkaU3kz4Uf7
Q2VQDQibsLm3lOVtgcbZFpYFMmmw+pmggHwH/fnDYFnlQ1KzaBfhmLgiuw1pMW6V72M/MTwJy2HX
R8ERBIvsMCbKXYHVKD8ZbvOrhayVuxpTIzuVheuuprmVJq+V7aAco7PzFRGG4Lvbxw3gNkgdeu6D
LVpIikACNRsRXSU3zcz+X7a30V/PlJ4VuYELEngTR0sHmuffd7c20sgg067UyXLYDil7fw9Ynb+n
lvW7dbF1eAsgHiq3f+d7cbvM//+yobgaaQNQ7aYD9C7P8mKkIkZ9EgHrc/4wlV2y/mYnD7Kdp1H/
LCFGzcs4LXOWFZsXGwozARkt9MXIhZOm2VlvrE9/eFHedSC4K810WSI5vq//eimwY9iPbYgimnmg
a7WHM9NvHxoBGNPfqe7xYv42iwbIRi1UNUNR7NL/r/MuLiHQgmepTQqkFmHRrnKwci3Oopu+9GIW
ADpXNuJfaPdsm3BiM5cp9H8+//d/PJyLIE7oBw5iE7blm99xZK7Sdli5TXAqLQfhXLUsB0985mWS
Yk+fShD+cW8L8bViqxKvurN91GkDyYV7FG5uQorPSQ/gOXOvqEA07XKcGprePAmMXWcJY6gjQOUo
UHwoMuL5rwFugLObBhjEU1EflIwnpAp0i4StKMwdaC5aMHCI1kS6pQpOntLByW3LcMsawLEuNtl0
xlU26RWq33sjJj+Iv6xdmztX1KNLAEWD2J6kBbhBEpxoPgdme6VZHy7JxZlfwumN4PwSZCO/IRhu
05n/UXNrXRhWeJ+mzDhFDUOJtHKeh8IKtiN0s5fUzQ2moRqnkj11/3PSlOVdXPLw48I8B6WkKSi8
E887fqyC4QWc1ihvBisJwrMI/0jszZbSRQ0tQArBSyEXI7R6XyfQFAB5p7IVBY+cRH6g5ig6VYkQ
J2TFMhSSI6hEs2c+BWC+HHfZRHK6qjwDhaplnT862HDGwkfJ9QgRDsDa3Z9hE936XZG/assA6Roo
nE9QtXI3gxRi34fpr+mIe/6aroPmLi/EFSuRoQHxxC3oZtNblQX8MS8siC/CnHXDdIX8UxOfD75O
5m2kBvyORpsgdUHyajd7Gu2S7taZ1xj+XANVQHGSjZED4hgfsFWnN5eDNaA+cobjYi8GiIOQQXU9
yhpfGlemSw/VFZuz5qBhlWAdAhXvrJEHeRHxoFBwGavJ6Y6t04sHJzJm2AQv1+TCESo/CNyqoJ8F
Z8Dku3sbh5u5Q/4yrRAdthtzl5CoYeuG47rPVXGO4wUDqOSiFrXTkgdH2yjLBf0rAi/lCwi2GMdR
j/oBf8mO/sFA86UbnstiQ1HBebprDu41AwU+4UfOeON8zjShhGJ5QZywJCuhOfFMH0MzOzgSEtvU
pcsZkByW7q+pYwNooK/bYWd4hQIuDhfbZeVearHr/f6Xiezj3C1Yhs/b74CedRHbB9xJb+iDsEox
IAkIVAl9JE1jsFsX7DnUIw83UbdmqLpr6tF0kUXTeboY+mHX4DgRR+Gw0mG0F3013EcQ1LuBPn0O
OIgzvdQGKg1QDc63Xl1PL1BBOZR12N9XgKXcMJlARcIt9IuAVsp/dUslK8D3hOnNvBqOG3xKEnyT
mJOKdRWm1cHrpQwXeVIDcgkZ4hrSdGh+77duxuqYJpyb2Fo8Fv0EceJ5kbONZhb1ABkean6ZRH2/
BL2HD2aeyfOvtA9mc4Bww3XQIQfnzRdq2TX4uv2uCvfKKjYXOzhKIczUTWm3EG2Sr8gPOWvkYmge
UCLqypkTElhdBRns5EJ9F6DrZY+cDmozcCRcZgWrQCuv1CZJxOeFjlpmCBGBxg+8ffPWnwbG3ixj
2drFnmx0adXGEXy4PXeSJD/8t3X69LPTSfMc2Bq/c8O0DkVYN09twpYoPpCvc4nZtoiUWHtzF3Hm
G7czsnvAMcvrEUry8TgF9etleohd4j30BDZpX/4himBCpT+Uy+p0RGn8JIqj4dpIrV761CKfeQbU
avSa/MheWL4fg3pwWo42sguFkST31Orqxji3mt+tmhVspxMfnE1pUQKg38oNth/OM744G5LA8iPb
XgD1Yl6pWofXvYaKNIWjPekenb4tUMcdivNMcKM6z6x4UApcIvO7//Z3XLo0ak9+tlUAtHJd23uU
qtv7KANt1KJqSmw8eIHMoYbmO2JzGD8bvcTFEPlac8nwuf9rwu9lQicHgZfqPonqhHhVGmTtoROu
2vWF/oQIVL51e5af3ACSbQYQKqoH2QFdWhA8nFvU7e0WEpHTcPXN/s3XnXFFDMDGNZBWX+eHTetu
PTl0p7GdqkXhjQ74rIvkwWmTDd1Guz4Rm7DpkzXdbaMSguiT3z+ALz2/EpCqOd+FL9OzYEweAHba
sOS9DC11RzVvAfYFRs0f2zmb9WeHKuXQKVBm9vinG6qwXlQdrlA6YoLUO3ziwSRuLVSl3CEMMEGq
CXho6tKlNqZmEXY8mXO93R3ZMEn5CG+grBp5udFNFkOdIfKfs6fKHNk9UEnFESh22AMboXIOCfIU
u3gQn6Ja5thAZ7HFPVAhzpuk9TK1U4gqz11zyuZ6s/AG2o5wIRv5uS3/S1/YzwkOwAfyoEXPy83L
f7OdXw1kMTVYaqIi1pVvbJEnmQ50aQoNdpFL3ya2kUvf+L+kXVmXnDiT/UWcwyrgNcmdzNrtsvuF
Y3e3EYh9Ecuvn6ugXJTzc8/0zLzoKBYFlF0FSBFxrzG9eU4o5dwnbP6bjKt+ieBHZYBj6W/IzYJx
qui7J9kl3dOEzo6NnzrlmcRed8sHOykDkmgAh0N9uFllsfYPwVGDr28GvMhRqiEScWBIlu2mETvu
ukiEc2dYwz7RxuGsdU03nZGB3wHSpXpMWeE9q6YVpFesT++SKZm5SABExk/8UVpt/7t1ZV/ryDpp
ftDrZvLFBZ0Wt+Rrlxr5NeMuMtdK3aK2fof+AdAqKtGZ/ScQLPWP2DnJJya6K3nho9U76k6nIQkD
L8CmJKgU4A0yMUtoW6/kq61Fb6HRzpg9m9o0hhPLu7tBDSBljDY66mr2WVzrBr7M1Ztceu1dCeaH
2ojLk+JSMg9+h/RW46ZX8licozjrw8n398WM6vLtsraeXRy2GwkYuLhuon4ZbN2moZlB1s8GLqBi
0/WLwX279HKF9wuSSz40qGesLe2Az75DHMcMB3R58ljz4dkBXQqanj3/6BuRs52M1n4dLKkHFYgo
ziA5sl4rYObRIhC4JY+FNIGg+IVhX3A0Ovfoehl6T3XgVoQSG+9lwF+Mj0zzPKMrVSljmrLavKBC
pnxbs7rfxljkIuJ+YCfjGJAnxaSZleUok16Xr5b3u1ouuLrQbAlL08XeSLcLdTRs+tmdH9naYQUA
ShQqEEEF3ejIcKN7X1/7BVuwhcgN5d9PsZcChtG1rAdvBD+21/vxgUQT1S0PZcxKJEdRm0o6Gox0
Kq6+nxyR5QPMGulizzyZZu5dRhe/hIoA/i0URalBiBCi2+bR8Utr33NAKciYp4+yrhN0l+O0A1l8
VJEaRvLYqsHPmR2iUmDxIL1Cmr+zM/xjq0U0kD5J/qzn2Llf1TLRLvbgj5dVVemgJ0MhIXpEVHgy
TH0B3IqUV4f1unpVO1vwFpU730vqOLDU/TozambWWHS/+KtrN6tODKkTpgl7XH8sWbpo1evQPpl2
r1E1ZF/NHq15JreQoFQi66tA58P82ahKO+xQ3xV4Sl91nbdBVmi8gnG6eKkQgvRi7sShBrrGnpbz
agCkJXg70UjkYiPG7A3p0afLAju2h1Mlo41mjcO9huPEe/RiNwH36nwfDR5074YOYGcbQ9bagQye
stKsGqxPTgHevNWX9AlDXgRcF5cbPYh9gJLh363qeE76a28r8ibcxnJddS94pMShX3d35mj2V9Py
N65jZIDFbD8OpHMVwS0ZPGvbF4Md/s61/M1Kb0JFRe/V+zXs6oZObaO9veqAfMih4fPXm0vciBOt
pag5UmJb8F4xVKPi3se59c4czTejnTcnVPSmm57r4wMNXa6NDzPwC9qsnO5Wvd6ghR+NtjP+MOAL
mt3xQSDte7s+t5HpAThGAVxeg1046szQKjOJeD8YWb+Jp6nCmYjZsIv9PoxxXkvUzBunEdgMJzLQ
6sV7kWWNBrBu+E7Y0drsW084pyCB8KPbxml2JjqGdqRrx8p+yrLFgTRFPwMf3tT0HfnbeCY/1Wgl
V/DUld4xbNQFONW7ETxGXiSOyQi+bFtvMjzP0MRSGy2+flFCAd4hDLnyq+cGCfxBq/aka9kMTqRS
LY7VYhBkQMZpagIoURO7/E2L6ks7ykW4DuavIhn8SIqwbtmXvo/b/apaVxmRj3YU5bbqaPaP4WjF
6kxreQe6FbdH3WirF/jikeABiexWHnoXgKTYNaA+QWqAmgCeZxEUTts8toUN8P53HYlkIF3X7NOs
PDaJe53Bfnk21FBGFnDbaUqDNQpgiSZWHZ2X6WpaXAs3Ztj0Td5bgA9e09w3BxWe1uApbh57vd3n
jo1mNbxT8VvrWBcUeuHgjaZVkrBqW4N7G9/h1dFwE9QoeXaMVBhNlXs8AeCEIVF6ToHn7sgM1hR7
kL054PiBevFo6LgHjqjeOzYmQ8se6ahvjzr6fnUhPalcEFscjIQ9+RrHJmiaDWTTawOQhxBpViqR
Zr8T/8Uya8yNHFgsw2sflc+ysIxjh83anecN2rYx9OoTqvzwHAGxx5+m1eCtUeIXUaY5ICKm8bvm
oa4VfMnGy+C45c7ogZnq93kFDpnWO05aoS+R0IxZfQK5UwuA/xIMihIvF4Dw25eqG98GQFWYu6R1
pw3pyOqi2K3aklwoxw4oN5tmypy9Dj5W9Namro16ndqrtsAcBOB4e79IZKAQY1slcPw1+KLUQHp6
RDUQgNZRW2Hq266K9QvPYxlq7Y+iQIfAhlQ06F2ZAjOW7w0ND+wkqvQL6Rc/oeTIB1b9hiOD7o/x
fCadAzqn5EyeAscoEawncObaTX9OOo69LxrbhzM248AQcYquO7bghDyjOiWywB4wKQdl+w8tKfq5
d42QHNYwq/8AdjwjIE9A8opg8pDR7u2iBXaL3yyDHMy7bkYX542exAzHUAUY666rP+kdJ+0unt0H
N3oSQcyHFFViPS0SANw2pbQB3x7gE7+4cm3uRkCBoZLrpJWTDNGZd4/ax+EQpZUMPTXQzGrQBw/G
dK3/KJMdAPf3bY+GQkdPqiggd3KkgDHynVGwBiILaC58gGP/XOhngB7akM8ypZXk6Rluty/crFve
ABFo7Ru08d/Rq2DueXOc2QDgFatEORNAyZ4dWwtba8qDIQLvYxT38jmucnHQprpGkRiXzxmv5qcJ
v5+gYXxeNBk+ERO7BQaMcgBPZnpBNfxfJKFsBm5VjXQ7PpIWCTW8S0AScfY/hmiE/CIj8KagjIkD
P8Abrk6R4zBNDSTSMMRAH/GUy4g2wgEE6nCsS+CvkGUU+B6eBrAJYmP5M8S6cI29WtcLrBHGUT0K
ltgqDPlM6tJrBKEbX8YOxOOEGuSNSXQc8ZW1IgLdAAQRfBD58hGodcp3VdEqEmlGbiS++5KeQgr8
2Z3fjlBZD9zlMmlfcOqDOsbZ4yjEifxwtKPq2XWrl4KAQ971pTFVz8rfNR0gw4wc/aEMCXk2l0FX
2YemxRYGoTqwu2NmD6LHr7RmVptVptmiJPu6hsR5smoA8enAdngPRgYGwpW3OJWykHlRrjIpyV1Y
o3H0NHO5p1V/ezt0t0sYZ8Rfhe5bNtoAU6M2MAeSPAFLrtTIpEMdXRDptX4iaR0+oFeSsk2tOlzA
K1d5dV8BLVXAth9YoOlfNDzYP/uTv8v1wvnqysja11puHEhMQDWTl7b12mp5fHY6IBGQfjKzzzO+
Q59aPY3B/YldBemLogSgCnhSrp5rmE+8jF9MJ2VfXQ8FEq16VwyGcecBxeiummPjLun0vyqnkMcY
z0EX9daFcbZAPceUx6Lrmd2hc7iYsPtnugn+mZ8R0sCI+PzmZhemvpuZhjMztRZHh8hh0bRDn0CT
GuAHHnAet6HrotpuAk9P/+eMtMxdr3deNSJP5l6k5iRhAqzecBJmBQyid5mURVri65OmNJB58SQZ
O4o6SJNJlX/82xhrICvGyZqlo3i+AP9sP2vTRuBUbIfCtzJAdUgE7NsBXR6MmV+HAp9sUatbVyF8
awK0ANfDBJwJ5FHPpX2lGbnQTE75WygSaSiqx8T8TJ2YnWzvKj5lV+rcrFqT36P3aEc2Gmq8vY7F
NMbBqmunngUd5/yw6n4NBLDj4WoU7ICKNyCMCaSuUMAcDtIXIZPI3QQ07bVoKjc0JbvXNyKcfZTO
OVPub6fc0XGQN3wc/lc6JCTe1tKy7jxNEd797xH/RbAKzB45ys5wExRN97D/bgp57dyu35c8QcuY
iNhjF/X9JlHtvHUrgHflDK95WfR7FukmMLoMnH+ZoBsErTQ/J20sX0QUFfsYrH67pHEglnGC3uN6
3JBVB/zQow/62xEYMC80AED2hKxD+kD+utGg1MzEXpqMDj4Tlmjgp+5OcR4Bea7oAPrkAhghnDXQ
idFsFVFA0IPWK0l2pDNdsw11NRSgnxR1cm0nBwy/amBgGUIO/anyOuTmSNWk2Qa7VnZZdFI0J7S6
WGffqvB15xVoxHKNJCRE3w8QviM4aIF5cyZ9qZDZVyMvPICLtr4RJBr+wHuXf2/FBDrEuC3uvWys
rwWa6AI8L5PvQLraFSCb/dIXBd7TTAAL1sPxKxfTHTm4CTZEtDJCJW/i6/W1UigBpQSZVjtk3/At
Cjb3iZd3k5q5Vjmd3lLBqP5xtE3X90AaIVwn9b9xwac/AJgA39tf/GzyD7MtnknSEqg6QpH64DhM
XhXE1iy3H0xRN9bHtEyfSpWIpiGNUag5tg47UHJ6NdBMGs3fnteI4yLF489VelbdWa37rdNEvxhT
pXJqYYCFDKn7lk0TXpqpfy4ct32RjuUqtFW2m2rZvqDkPkJaiE8bsmbAD37EowZs7NncBajBvPMq
M72PirJ7AbPxGFij6x3JV3cyeahRc7xFUhJnLjU/xSjLrTdzy82QaAdvZd642QkH/3uyrn6z0+FF
TMpl8CugRDDBL1GpC7xXO1m+mKJWHSOgeFUtbdd1yAFgs4g9DltDBuJkMq76W18JVDsp7ENu49fh
d27/4lp2h4wk0IZAQTg748ae62S3omj/FoF7ReS+MdcqgqkikEGr6J8RkFKoLxxB05bozatAOgPI
osz1L20rAZBcOMj4t/kO4M42eAfnLLosU0DlRBeShQFmHi3xz76HL+ctLX5z9+a/Qa4oDotIERez
Wkwzw+NWUMd1uaWAbmRUFx3YPb45lBt07oiww7arBA4aHtZm76QhKQ1lmciJlGTOnPlvoxSu6vjB
4/+3IT5EW6bkm8R4GKCfOduDie8ztbrU3PTRIl3nF94V2lPVtp+F6kiW+fhb/W/8KU75Hiez5uZU
A6ETPF/jVmUcPqHVyEEuadjOfmytkqGkfJoXGyBF3qRf16Fy4ibKuk7ZsoPWxPMadb2isq6+6vqr
9G6je3NRKCLNoog3vKq3ltD6TdrWboTWvDoPezUYTpGm+24Cjvqoz3lIM6/PHLQOvDuBE3ICkMJ8
ZWRwW0BnbFZ3HZBGaJMdy63XDe21tGS/F6gpQFV33l5JR7OxZe2VZu0UN6HWYCOoFjA10MytwRq7
LNPrObRAk3BadGsUmjVgv8XJFhoobwzrNeg23NxH2l7dxmqgFXTN99tofEDGyapH69Ks22ejdWr9
SFOLpn7v22d0zlZvWjIxqSWoNnMa++xmI0rVaOrMegO8T0AnBGPpjQEt9RrNAWuEirIE1D1DbNBR
6wB2hRcP0hP5MW8mCdbcygMSulKi6xfQfRoQcADE9UAqPI7f/Eikgay8ASyDZ/Jw1VNM3+sR02iL
ZT1ZlW+OLFsYzbgKqbA//Hl95RtJ8IQD6frNb13PKj87Go4hN3TV1fDuu+rXmAIP7J2pWIu0jSnM
ZjdQp7zhdPgFKNxqJ5dG+kidDHyQJ5U2GbNoi7KRHX6cKbSTfgpptojjDPaf1aIZQOUyalBaj73n
nEWdsXOiBhJ/pyOXwZ4+6ZoOOIV335ulJNJ6chEx6w/AUPP79CSqONtogBrD3otdvaLhKLnhH4cP
usGPT9zyFg87ncGVASonPJvx1+lYznOZl/oDkI931L1Ng2eWYtMkhRkuukGC0wOfKOhgBlKORnx4
6MusPS1X/evNFYlFEyxJKA03VXeJeEaxb/R9tVcVWMHewGWmSLO3Ay/K+wLUWgc2Nv3FM9PmlIgm
OnlSs0Ij7ezDZAB0WQLheFf65fBoShO1AUXuvvDEA7inN8gvpS0SoMSk/fdJirtuGswfHbjyTHcc
UXc4fGaa4k/T4/xsDPr4Z62N33XPHb6Cq9vaFMC1AKSg6wcc9/DEq6nbrbeFqj8FB+TWy20ZNjJW
rZ293VYbFR6KD030MAGr6ZSLhj3ZhuqlH8wL2EDYU5dY7KlWPChGhY7GLMdj20lj8zFPX8hGXinO
R3YCoHU7ciCDXY9boMamD+QRo1PqqNllG9BFSMed4ZPZoimG/PEt651nF7UMFIM8ekUizkYweJHY
9SD9S3C6ul7FKbx4G5UJaGHU7U5GYz765jOS4RPaDSZgYwA0mL+aU4R9eKo/coVyoXPgDssIiXa8
8wHxoYH3+93D7mUWoPPM3w9eJlGjbs8Njs/Rz0KzEkRgKOuotYBE5OfbxbD69WjL+x+gjQzUk//S
QYn6YBdF/6gStmwYGQqXYP/YQan7gCvGBuGhcVLwvqLB3PSyYSN5ln0DqcfDDBLdH6wGoPKcehx1
gvPW9PPk78jVv8g6078i2+htar+3XtxGztt+tpuHHEhFKJBHU5rgE3JNIDU9mV4g6pQfqQASdaqb
tMqSVzdJ8zDjLN6SvmnAV2EIZt9NDZdgFcyeqdJHLyN3Z7QmiDxwmJQzUFPacz599dHA2eG48HsP
5PmthoJq/L1P5f2YOknQKENuziHKxebPBRABsVfSz0YGsB8UkjCkUrvi3tWs+1Qr2Is31t2LzINM
CaSRNr/gODe6L1vXefGT9qkf5s1Q8+KF6XF2l5XVM0m9UpmTuUVut3nEsyB/GUSCigzGzVNjdcXL
nGXdQUef+5YWuKKZ9unUJGE2O+VdZlsDaoqdfMfw8W9tfU2UdzFQ2oJMKa18/lZ6xY9W2DzvNzkA
vDZyktpG7xr9aFJtknOq0Qr7VKm6Izuy2DGtK2+jq0olGsjfKWb92OkctUx1WBl5+ZTPOFSZkAJ0
cjdA12GKUmOBYzkFQEwDibFQAMSonsBetDExLeT0oy97dB4qx1kZyHqz7h/FJRQto3johf7h63/3
hkKTA2ue6ZTu2fA19mFYdciZM+A9/ncutPZf+P0LFw/ILQdsYC//wne9bDvjtb1Z5F/v9CZMPVxA
fGmdXQOoWIBK7kKa0SCYCVYnNdCMdNVk+/uszT+tqpulq+FmKfnhdY/D1jWyEwPuxTX+kknKFRgu
WjsUfhxXA83+P7qm8reW4ean2u3+I5yTZwxw3emwM1x9CJqe+39Iia+ecoz+7hm/K/2m/Oqh93wr
x368t0cjP+HxWh0zPWEPxdTf5UN7EY7cN64J+K2kQuVzrSl4Jn70Z40By47j971XGtgWLysa9lUN
ZHgrYyHwyIq/AGT6lMVcfq+d6duEB94ffsGzDeoMxRO+WsZ9hBT9dR1csCtdPREn1/HrjXYVadZr
mRYMeIxtPd7xcUMreenE4+ZtPcDQoLeBeBuIrjUYEhMDZzsAV6LNDih3Z+ozksUTw4bhFTiO9UXH
p2hAavLybO8HvnDZ0otmuLEXRBY6KYRqXEOzcrSV+B8/OG1XfdJGgAgIO/d3yFqWnwzXNQ490CaW
tW3J3vrYaC3gs9MQdCyg41NrDR+nSpHt4rxDrQUQRoIHI/ujmAv/T9tw7kF3l7wKh2f7GU2UZ5x2
eXi62hWwWWzvT2PaT3Eh/uzlCFb2Tjp3VauDhwzgrVucdQV4cY54rQJN1tfx3sHBqf+A/GB+xz2+
W1WRD71SNYXI78iLjJHeC/XyHU+rTutRDuhn+IgAZ6j/QH55jbcyM1kRkB+FU1j5oV+yl3Wpl7Lq
gacHR3h/dh5OPE0ct2DbMs5X6ds2Pvjmod3h+wg0GUpJQ68Vw7jtagcAvGWEL4U6xzPKkwM++N2s
3996Al/1hTPfOC6OaI/YNujJCcnPBl7u1ax0+ygdh6mj9W4otw7fcnRqf7FTiV9es+tBltAotmmw
WGVJL0ISWb71Wcm/6BZ3w6mselRbVuD/aBhQRhIpzu2ABmG8z0v0Z0YCkEloW7Vx23E3Wd8K4F4H
zPH7+9UXtFJvvgD9M15bbpwWkAVwpqTbNgNFra9a3U1Uw59HFCCLqz5Vl9EbviWgeAORIAa36N4G
GWsfRbKSH7n8TiQDuTBNOKcEPbhjD9ABgMBF4iIZNspe8TlXyOkZDn2ROVfTRhGOk0dWjEBeR5nw
6PpAetponp8+8shNt/7gxVcamABW3Naw9GpvexL1Z+3UxYeqFtGJy9ZDRVWZOyibFIAQNDsZNm5T
R4CDwNRbSZk/yFXpmTvdxb3SosWJ7B9kNGf3SK3OSJIZZiPRFiHcS8/RH2bl6PT4oPTtzr2QWZNm
B74+brKD50bmyTD9Z6o2xhake6pddD41UW/senrXoxL/2qP79kousT9MF7XAog+H1Zmsk4Yv1KIx
zmsd+CBqHPQKgGylRhl9IOykKnHyW2g4q7QcN7VEPWnjsQD5/DKsVN/EOpDOpAaM35nR3/fmHbm9
tUnLGc3JKsLqjGxHOODz+nCjvw2aq6t/WJbo+T4bBvFQdMDQl6X9o8JEG2zrhw3YAfzPLxM+QvPu
o0yDy4zXHLhabr33pO1tlopK2fxIhQ3UpJWUkQw3JZU3lZfva2Nw2WJ3+7No80MUJPdRfocth3Fn
z1p9xsHAGNJQWWIMs9R6EydQ2GOzy3c3ehJpAfneiGukBpwg9YbM4CkMRqnpJ7IiB/F2CRJ/p1td
WDUFscnKc6v+1tIekGOpi5J5Egv1RzjJBAhzJC/TsTZ+mHUn96TTR/Potclw5BJ9pZLFFSogWjwG
SaYZQC7q8B91JjBtQvfT7zzXhY3l97uROR0eG+hfWFsUBEgmdp2iq7wxkLjqAMSza9PYwsnFL+s1
keIFnqgoNdqPlijrWqSMmuPo5R0IzbwhMwKUsoHXVRjtZaoic29F0d+kWgfAjLWXVaSZoxa0lcZ3
aBdATbsKshpW8WbtjGoNAHbGaJZTAeiyqzPpSFwNMXZSG8DT9buiqLVt2s/uuUFf6ckYhNybvJb4
CGlCR7rZn02O3QjQFb3HvgDJWuT5/R4bQflqgkW9VV3+5IHC+uH49gdkFODVeS8YplLhpWr4HwuG
JRUQ39QdUxUxlSG3gjc7wJ16YSRjH9ztlR+S6IIUCWiE75YI53+nAWhNqwutoAEFzcWh9EEliONa
FpgGODS61Md392QYO/TkOK/4Ua6WbSZ/tf74vQNNxgtHc8rBtorhNGEH/ZjZGep0lYet/d2jCPE7
jh6igHU4qEmGNjqbsZTbsuD5p6lytaPpG3ZAYgpYxrBNHRNw3nr2yRTgu5yq+C8yNtOQPbQeMlhq
pR93yXNvMUA3dvknUpVAc84soAhowFAXLHpxcF55TVQro12N+AoZsvzQqSZIL/e1EzcEEOqVdcgB
JcRmGeA1COYmVZkI2r14L5Gm3i41ioPs32QqPQQCTIvks/fHG0qm76H4i7rHkEwcjxOygTgK+NlR
prVoddDcyN2TjgY22vcoHYkuJCU8r+9LT/vQhnYTiNxEKaIPgQZ8/TkLMQhQaAoUlxfzJjFF8QCS
AB+bXhbdDzJtwkXEKVKEOsv6zacxJY5zlY/j54Dxrwjvs5HydcqG6cuAvn/UmWYvZaM7d7MYUQWl
9G2ptzttamfQIECcfrqBkNO54/34B06zZVj1Oj6zRF3eJXaEfX2eWudsdE6kt7lIQBwj/Ne2TbOw
Z4UAyGIJAkPVP5s6rrnPpewW4CjQPKaBAHz4AhzVpOJUAaTtyR9F/VwY+YH6aCVaBAE+1fpL0y3F
4InZ7UfFpmv5Ig1S3+ZnA81n+Mot8+0KocKMdjgUTf85imwcSBF8ygL5SlOjAp7NhPp6noH6JUKu
64EGcHoCgh9A0raYHriDgdS2U4PkoMNpwgdXdFMe0MCT4GTrp5+JHPS9bS+LSO04wL5t/OHOreb+
0oKYTEum7gz8u/5CKvyX4Lffw59A6vl4gJOME4n5oHfFZ5Ju/FYdGSiU0GQSFJ2D01UVz45HUP6Q
eZmua/xeLLfwHz7rZejyWpp9ptjLfdEtrmG4+1Kkfs0j1DpXhb43kuIh0Wtxzfuxe+rSiV8nENJL
PUP7kxqieKh3ZdK0OxIZc9qnnFcPjh2/LTJR73blzFwWNSkQopkv/c2gTuJpcNRxPM0qnPOGBnjV
rEEzD6SPNSsFPRm5jOBhXdZxoJf8Mn1ftEaMvJZvpiHC158K+2EJ+ayOA8WlSwjBUGWUW4cPumVK
7mjQxc2sK3sk0pHxj5C0F90J23l0Y1nCCgxsPhcRbD4WmKNgtVSuj8TVSs7/x7WAJHLR61YeTZTq
7EbKhaQKygitDYBHVcoFIpighLO2Rf8HWtd2KwLxaiBvrhaT7h8NleqkaGeAoiVI1TXoQBtQiLmj
NtL8aqLZBcBdrN01mtDPTl/IJwtHh2hiTZLvsaelG1Q743iixfvZafj7wjEz3G9JGXfLwhLN4g9W
673o2iEt2/5ql2jBGFI3HrYky4kfpi4HJa8eI52NVtweFeVqarb8rwRks+gxVLrM10D1qkKkY45e
yEQWu8VxUb4HN2ag5MrWbQK61nrV1a9ANSs69/HjlLOOS6kzngMb/L97MLqFNFh+hGr/VMhqJ1Jk
DBsmdCSWQDESOmSiqcmBvbPvABCedIDmXkRaj4ajWQvWeGzQsevTy6raMZTjbsiyKFcniRra8EMQ
P0mwCGdShxKHQUdy/HBdcielDlLD/TDOf4wc2UFT1YTRrE+QAFx1JkpQZtcUJ1Kt+lWUav0q/s6F
dP/Cj+5CXbF0+v+4Yl7FJRLG6moOyBOC3uHpDn2k+pXlXxt0Uyygz5bC0SfRAFoKmEZ8cAAq62qg
Rb79ZdWwQtdMsAe1ARja0MvJOyA5pPaJ4PtoILQ+9x3Sb9XduJCIFpetWbnWsr5HWfkCBLj6isrp
wTQu/SM6vsEQasxPDRIGV13HizGzNPMrmOR4ALTI6erVs/bU9skT6efcqXdiaJrTlMcawPgPpPbq
QR7dDnBPOWoFvgKELUywY3gRsSsv+E3EuTxFbfphgxO1+N7DGdHjnFqobMLVcLiKzhzmDujEbpJX
ND0t/t4YdQcQwaNNR4XVgVOH7Ff6WcxRhn75NtvOJf6cNacC/KNo8v1UJdrWm9ziObIbVIjbizAa
Rflsd3zYNlpt78mB4xPxHi1qx9aey2dSCRPcEkWveUcSjVQMF9diX0mioVB0Hx7adUIKOc+Wdyod
II6StRyH+qEq8QWZ+V8LD5DSM4Gw8BZg9GBjqfaL7CZoRMvNBgirZoGsRFfhqwVHT4+EsdIBf1mM
Lr8nsJVYgRADZHWFaVHBmT7NZ7KTXggQ7qhC4j3pFoQXdRETVT/BqqML4fG4zXBY6lToaBDRHIWA
C4pCEjtjBhZ5QyOZFjvzxU5r9BmYET/X3Cwk0bS66aA78YvsJmQT1QD+OQeHNShjAZxGu2MALH7T
xXYKDO3Fbqmi7V7rXmmhzn0b7VhkB//JtPG13t+2+WCfPbxZlmFGd/85x16kAHYZpmQhH78EbOai
/GD/ME3AT2MFaygPZF3oA2CvXLe9LeMoS23ye7sZM9R0utl1VgPNVlHHNQF4h9ol8qsks0BhrpZw
IJ15epSfF4MWHWUN0pA13BqEZij0A99AL+71NMuXyyTesxn7xeXG8+aa5L+GpVkKhN2xaLB18lg3
b1p/clE1MthH5H0/keTYpXsdHN1G5jEff0QM3zpuJvs3ZzJ7wN+kFYtzI6YrvgIB09A9oZSk2lDy
NtOda19n3ueCO/Ze531/Io8qBskM7WXfPexisvduaX70oP0wPgeuaWq7tzF0DflTZzzQmX3mmmzr
Nnp7IhE8aFvDnttPdZw6V6Ygu0kP/ieGHnwPgMdqv6FnYLT41U0qvW/j4P+f3GwVjZZTtF8vOoxx
t1wU2IBvF13vjYKri5JboyGpYHngRRBtNm4io5we08ngAHKt8Efq1O6r6/inLhE5TstxCDhmPmii
3z1YBuymOo+9LRUqN2YBJAqGw721Ank0cUoOOm3gQCoqGhoiIJ3rhTU/0KppBM3KoKdfVocc/1T/
Q6DRzNAb3gH6zzG9+ZTrusLmAw8aU0MvAi7d9pk0csyLQNOAEEksaKs/EZ+Ri1Eu/rIzQh5n81HM
fafoTaxti5/gmyy/0e8KQyVJkIDQ9+4fHLRcmwJuN28ODBvuEjgwfj2gcAApgSfLAXBOB3jWP0tv
PrO20V69eNZ2wimNs16UzcOcgwiVPEA9EEy9iJ7AXPyQWWl6qSygH9Ed04+ipeVB4gP5gVSowAWh
OSp89jwCpVKM/P/OFeikjdzcDnkPeHXgW/6USUmD5QwREJB7Y7PqaKZ1aglNf7cOtCAOviZBLAlA
AXB3ogLF/OGPbXMkyq2Fd0vRcvm5lp5yNnwhFep9VaLeBSuXazg/sFNojkTUtXB2xVUhyNnMQAWD
T5x4T09t0Ffgmb8+2T/IZQOa6zS5oxfE8ohvc/c/XxCDCbosZ/DPlWEFQB7nd2tZF5sERxOqawHE
QftZF6b8gJEVoytB6ZoSTIZIudV4+wc93pT6XRuB1yJlQ7I3Gl4BQtvtxbXwx308yPa86NIOnfct
GBkHAayFRYd67GyvYSuMkjHr4b+Hz0YOVIE6/oIO51ueoeuW67umrvu3uO427wBgNXbxvZQoTCxc
TW5EiZqw3GT5rlPn/rkVa9qeAc0ULw7fDFxtAgQV6P4GFIKZ2mWZkt2xbZRBckcGi9I38dk+al5R
UlvygcoEqCRgrRX4x9KBfnCSLXK5IlhX3ARYShFuYvkN6HFtj19j9O7jTT3nX29mtiWLr7zF0XcB
6oBba1sXz2NSZHtT41qoKf5R9GA0cl8rshNSVlqF8gMRb8i66kmkwTbG+7bOzQdzAkOlmP8Yap8f
7I5ZB0fzva+uvcPpj7OZeIttmF2hl1mVjlH9GC+eAOpiPJHGYvgUBCgwjueUQ+6B9VDw3NpQbdqg
iEfsvv/bmeIEsJlZBdjbUXcDDQngHSnrvEnugfmZ3CN9aBw4SmbxIIZu8c6aLLnqbR+QbvR9HEZl
AnBAqKK5owE91XYwA8Z/h/KYytzguP/NgsZLHJm6fTiTgbx1v51Oomye/4u062qS22a2v4hVJJhf
OTlsUlpbLyxbn82cAwj++nvQWC1G4/UNdR+EAjqA3JkRCTS6z1EyfHXikTwQQ4s3KATzt/fTBIBF
KIsCmTBpByZRox2OgFNOHuewfWt6bOziacDBKyRZgi0pTqDRlfvSSAb2tm2bntICufJYGH/Nx46f
cbASbHEWLr47i382B7P5Clwzfs448ACJCUnK5xAr5AHH/wciuQscFBsjgmqecRYKpkyzASoiB6AV
adukj18axiPTjY1PDAUbZs3ZKR59sfUTM9t4LaoQ9nkGwBAPCyA6HUutNuORXfc2ADNGFOfKookx
4LhQm8VgQE+M4ViuU7Uxyso9pZLjfJkyDlyIYdzTUFjJemQ+vtaGD+4XZgp+RS0wMrLkEHCK9cti
mMrWyOBfiikacK77iQw4y3+bWzN+oMnoUlU7gvfL9B+IPY4aESZrvp1w4Ou52wL1t5sBCAZPyFQY
nwKGEydgrJxJZDIucN9ACbyAgE/J3JQB9lk2Dfj4LjhqOJOonvCEW8asOsahuSG6vKpAipUpSuup
TSyBSsC13gFB1gMZLKgbPN8xI4uXqJ1CWt1rPNvr1ZNA+H4NEPO1Boq8hczHZhPYy43WlVryNRfw
TQI7f3nFx71eCSlc+waccbx1HRYZVl0WB1TZAnhsDv2dGzOc4owS0IoahHubh6YRDTKPET0jbdI6
2SHzXMBm5Ol68OsMsFRGbn6LK/fsy7oWE8V8m5R1/NGMF9TYZf2yoUoYMVhHbxH16zRWFbLg53Wv
9iaZ3LDQq4gapzSQxzaA9mVnj/LxSVsX2xaPPmisjy4O0k5IM3zQhTnCYzizpjIcE2RNJyQiKq0u
z2l5UYBgzQmTh06e0K4pfjzTBCCGAWXhT7Z8eFCv7TIcpSfz3nfL2lFaUkyoQI4DZHppW5LHVg8g
GA91xzTUTdrUDgDbcAkZdT6lDXD84nUeWbMxGMDLBqKKkA1vzD1wi7zTjKKW60yMElLeWj2vAfCB
buVX886tjDXSNiGRS+gx8t5AmMuMcVMjALZdQMn32XYzhJqZCawLjKhx3PHPYQjWKzKFsQSM3XVf
Z/1/0qn66mcz3rLekJnY4FFLtbCQGTbO48yhAMbbVMfXwMAvILfr5auFMi5EFczlK86V3nqrlI1I
Wj2PBQv2ujBO18mVybICDkOW1Gn1bE/ApF4MfJdScVNb58ZAQ3sz154odsdPwWG71crAlJODYmzN
0nmX16C/KdehY6hnk0Kp7tbiO7AwvSOJCsfGgxzV1OU1jZ2tNqNejCoBK8cF5e+FmqHqP7e86Y+5
FE308CKF/hW+m6jfmv7tkR1HvUs/zUBxrn12BmUHO1eyN02GV4G1Ct1Bd0k/poWNc8fxA/2aEXeR
nOWmq+a6mVZP01T1U5J5xv7+SjfuZA1s7/OMiY7xr/RBxCEEGijzOvniK1L/vYMWUY8a4hsiV6UV
/N42FYABcdMKJIYGoIiR4J4/DkuNw5/i+wCAoK+M8+kZn9kXkuJANQTfZ5UAXstrXrvVKXdZ0JVH
0po+yMA5CtQRzUVqeRh+YmCji1IsF7C/xbaYNshqMwzk8ufFz8EwILfQpNV2zF2x80BRClh062KX
5j0eQRXFZuOnmrBKul+HoKOTkdv4ieWoiNxI49H3ygjsqW7x0ObIkvbirAlOgCl2cLLklbs3BkHQ
XKSrRGjbcAGqZcLtIFAPgvEgDu/USYcdyxs81kj9hgECREXMBBUJqdHQH1pmujyIuFUPO0X3rSdX
Y5Qc386jhDQR1rkocXNx8i3cIkHGhTDOve8bSMBAj2R9nr0arTMi3xBynMe9WSzMiWsAe/zTzRGd
USPxEJY3XT23nmMe+xT/y4lOG+8lVE7JBSeS6Ha5JfiprkcTGc5yPaobJWSF98lMiv5gp9MQ2alo
dxqS7w5/Tys0Jt9HJnxAalWB2GI2AZhwMNwvhjXX16UQFTh4MazyNHxuM//QggVq3pTzX8igbz+b
rkCmtJN8y3rg95PlIJwM59wGmM+lI4h3uh3Aile8M3rvi50Xw9F18mRb5qt4Krz0lC0C2AhI2eMP
mVkgaTLL2r2ogXvKZYPsrVzgoALdvsDrjNRkTY03zDnKxq2vCWhuL76JMCrA9ayvsW//4Q8MmBEu
PxiLm39n+dBukWjfPoYNAgFdML52YMyWRbAeqjfQ082NzBbhhhdusnETx703vrF7nwDYsbdTfXQN
4cX476cv95GNnhqceD/eykX6BvW6+DzAhS33GTjhbzc5n/hDFYzVS3ZW3DptAgiANf0eT6zdLUB4
uczN6D45FsibbbtHRaRRtJtxAsBqKbFVUarCjmKowKQq4VZlQz1q1iAXQ6TH5MYsF2mMPz0+cruT
tXnyXABv6impeH3pQEC4YV7nvALnKNnFfm0eDZBMvPai+mbzwkJYw2i+gGENtz+kTxPoAw6FBLAM
Sh/ImLJHzQBkpe1is1lhZCooTIK71EiX2k+pJ+PAFh85fO9T3SBqmqWXISaCOpmUi+cgu0xIGX1p
uehffkpo4A7t8DLiHFbakIRLQ/HmRQMSh5WvbX6ZJ8yDr+Hs9AmTuw682YspfCLKWD6v7UX44tGS
Ii0HAS/bxnXrbCfsslE9kIQPDUtG0OasHpDuHfsUYrWMFHIAKtKhKQ1DVDhgB4kqyFGYtdLSgStp
vRLk0qTNUefVhoCtkazS+dKWJ89Kg43aMCDD5dQNAiB1uV+u3wwAeG8BCOE+scVyVOOw9AWVxqAt
eJeHYB98cNp0Q1Zavox1eChEAcQy6a4V+ZS6G5EN9m4Iau/IGuO3MbZZuvfjPr8EVeNWXxeP9RtA
KeJeaNyWZb0RflwXxRHkAB2KXc3pvASOX0ZWBlBDXsbNbkk8pI25cRIBfgugxYuRnuLeRcKxC0ix
uFjSVz6CbNdO7HkbyCHDo2bX1AwlR36evuYt4IuCJq0eaGgseFQj3euzDe7ozxxUuD0oLDLrS2qh
5h8wcDPbNjnSOvsK5cfz7KebUMb/+8UK1+MozwNkSBwrkD4PdtTFjXm2siK9MiVVTlF/6jqJX0WB
42Q7If0nxMKCHU1N6hRoNcjoavNd7HEs7LpaJJcUrDLe5r4bkEFY+slFdTskdp18nP1/bMkc4zUU
md/Yn4xkqYH7kCJ1qU4Q/FzN2dhgKd4U29Fn9galmvalNT+JIQUi1mp7Tx6YvL5zLKkRu+xWBD3M
bg8+lvHKwFRyRu3weoixH302K1AKVsnKX41i/mEiwesvzONVHVJc/e2YgboqA52gJTMG5IgjeVKP
BCtQ/gaIElOWwmQ4tTniHgEULIdULQOmESdCLVp2IpmD7KmXAGSbQ2s9rYg/lVgR4nQ8xXu8GWzj
TI0ak+pmPDnIQI+UzmEe28wFfm1kNSKCdtH2WkbuWtGAZPkUFCngCvZ1DNTL0rT2g+QKZEE+7ewU
7Mqr4c7fPpDzeI6f/KToDgUlpaYyvVSssXsBOpx7oeGNhsZrvR8rQNCQWRbXn4WToFLp3Z7kH3r+
dJ8QGLm5gGvxTwNIjD0fLNCpGQH527smdkP/gUErFZpuC1wKCF13PYA1JzyxJXfATFZ4ydky6j1V
QbftPB1EZz96VvBWGA2gu+pCTbO2XhORHalJSEPqkSxdQKGK7wI+VBdNPWqC2U03/tLV6bZfaiAH
R2Ev8m2+5NmFmo4Pb707Wbx46QXUcTg675oW7Z056UtmIvvcjQGuLue5MVSeYZ//1qAiVpIPiCAE
h0OFFT3K4+6ow61iKfdpsHCl0I9+3uZ/Z/kCPkfkFz2hTjN8qqrVepBzVMZ0HvMeKyCJtoBoe/8w
DHG/IKKLMYDwts6AF9qNjGxIa/Og2awZGHXHBmT00cg7OJJ+NoLy6NvlKxkKBo5hHAT8odNrF0rb
Xad6ATjIc2JNDc7VZD6vNqH83ACxd5XJS0MtUy74/7Ifxyo7AZv4Lj+JBCrxqG/j4LyE9xlPlEvE
Yv9PgOv8QMlrcKGm9Ma33r0sM1xAN6BiXNvVvxr/uy9Nb85nPMFRQCdHd7auCMtdEjeTemrQ/3D1
ZFBPCfp/X8kHikXPFjLo99yYw7N+HJABmd4+W1T/7pHiJ+Cj6kuckwIBFrFvKsJWXc9hqEWsnRPJ
wqLKUeFAhdv0qQYz0nFqj/0AN6g4BBXYJzW5V26a3cZC0OPgreAEI0VaekcbfHiPJEpXL3yo4/6M
qMNcbGgSkKVuWhtcbLYkxUQBNNjTiyA+cJmXCMR5eepqeQ+kBfYZqGPG+WtgTM5zZRufEpkQaTng
IhBFgLrEoMt3TW4nyfRkuCAGoUDknPIfXYeQFwUeQ1CyuEDfGW9kZEaBSCkfBwTPtIh673KyIhE1
cm5tr51qhgBZ1p9tb3b3dJ59d6hNx9aN8Ndr6B/uTtpJp4+5O29M99jbAUD+12N5bUeKEDXOEV0w
sbLs5Az+N/yzvuRF4+ywlMj2nhwmKN0GRCxvN6QdUmd4tATwgv3J+jKDtvCLADWLtCTJ4nnPIHMN
H8m5mkS2EaDlPKXBaD4PFjikuhRvoMnkOypgzZEefA3yBJSC2LMOm3EA3mJsfqZy1mHKcYrWdeBr
lJWwCI7le7fqz7nXmjuVU6r4+zzgwkdV6goAGqK4HffnPuiM1NThSkEJqGHntqfStOV5fgyStrQz
dmPJUZYTjPGWhKnpA7+UulPuxAB9gGUHYjjVW3FkaOy05mYiEgIdfjnxPlC8DJqcQfNG3MkaL+y3
bQBIelLUcmNEPWpM2hjpMTE7IAnj1oW0/lR62wCADls/7+vg5MQTUt0SBrx9SYtZy+T+NmOV+4BT
2naPxUARdcSVSXrP9RBamfGIVSoTAGdAGpCuvBGhtSevxhBFpMae5Ct2Ehw3iAJJvdjnJBeflnqA
aMNST49ZiLBNpHQkJoMFpH8X8zvS7rxzQgtH7edJZ+VGDqB0+wtJGNk+iTs8zOmBM9NTJstfrMp1
ziElft4oHDNuN33rV/s8tOdLOiaAA16m/jM1YZF9Ld25eqDRIILgMPSxvaEhk2YzolGWvfovJAIB
crobOlQhGmOGgygwPD+BgGFPytXyEMtEbmE0paw9kYwuaiJMzGaxTxBxRMQ3dZariEPP2buzh3pT
B1G5sQgchKqhqdPaqLfJmIPmwQSsl5TdKLppQrGwlYpr3cYTiDvSfkuyvkxwWpYHkY+09d/AUfsc
NmH2aVz6+aVy5s+ofWl+w/vEO4wG8J6Kaq2xUrDxXyueu0djGc2vTcqxdIF304UC1L0A26AhdnjY
KKRrelHDtI+yLGi/FaVwH+IFtVs0W+IInPUnSX2kobwFZMqDK9cX6z5xPFQZyqZuOYqPZpTag/PN
UwoDwQOcm5QohB48nOVJk9xzbBYpaztvt00TL9iK5hDqedbBilxzSR/8qmRqalJWST3vQUPlR9Po
5/4WRevW42RUn8XKLTwf5IimcoehPq1N9koXIgVNxcC7Kdj01DjTrouz/MFu8V1bsolRcnpeSuOF
RBzU4uCwDJDiOOJdstV21HOm5s+5t8QpA9Lq04QY8hNgvOdHhhwKMtByYwzXA08H5MtIWz1RDuLO
TRCn1l4bk/b95tJ4eVxQCXy0Y9ZfAL/41iCGLzOM3sfU0zbWguBfAGIBLdK2JMPh1O18d3akvZPR
BEkX4KtDCSC4k39O8JGd47rzqenBriiLP4zBdXfFLFMyKfSrxypQDABEF4zjBUh6JX41+YAn6x8y
shux2toa+Ty8kDHNpX3F+/W07L+fL0dO5AYnmCjzAje0x25otIhQy3Pt9pIs8Z6IswiwTRGLkSJ3
jL0yk4xjmoFrBuev9tKu1PtVSVNaQXJc+rA969PEpuYgDqtNhMl/PWHEiqmbgEcGPrbWYketVSeO
NEZB+K0za2eUHZFG+iH/iB1xrNdPW5J5if83GG2HDmCFefjAM78DQdkcA8dHAgzkEkyAellrBkCQ
EleAft/KSUlNFeRACrhz02qaipxJFqOAKYrjEalF79fQxp68uB7aBEJA43+9PMqUDI6jMG1146Wn
uruNjy4+BkuIymmGRPNfb0Mb++tigZvw1zu/G+o7tcLieS2a6aDnI1v9aZCCZA19iv+qLuTX4OBr
II8VCBjYug2RMwN+cZT7RztbAF9KY4ONDqA7pZSam7FFVsrW6CdzUwl72DAHh34oUI/fHNTYk3PH
uQGoVOVGAn/x2nRPXX1xLOu6RVKOShc1u3IRTod9qVj8XVzhx+vX62OXr/MX2wrEBkCDPn6TGIoC
hWmMdWA3lMOiZMMVHC0ZwKqM+YuThflnBOJJR42crJ9HkFkBugkYu1xI2IapsV+oWb341UTS8UWL
csm67Sb5kyEM+4V7Xfecs7+13sc6COvW8lmL+tHoT+sYjsA+Mt9mZsCe3WPbhYI1OQ8ZAwts3lY8
CHF4iTsghRMEXgTogflIMpAfdKB2pEhjCEZSgRKZDjG/DFxzAV7VajzVmXOxYwcBMCCsdZEekzBj
s30J08WApty2TTtcbkRkQo0lZ6CeMiajVSTO4S1eZIWhHSXNN7dfQyzwGqw7kE8BDpbFXZBc2XAr
8sDNtsP2Pbg6hde05wC4GHtAaiSoqmJW9bm0lLe5Av/SANHFFnB1AJUXIPm5pnirXoORBbtqkpgG
hvEm09qaV/kckWGSrMBy8G2kxCBtao7IKEduQ7t1wrm5InOdZlDaHmXxke0s3m6iNewc4G8xkxnE
4nL1SqtbACB0MkfWsyMUKlY7a0S5nFozkz4es/SElcZjWzbxszXi1LFvKzVypjV+FgMewZ3JUJAn
LaixLWTWWCHW2VpWhAx1op1jbcgt8IPw2TeW4sx4/heJyNaZ8bN3mbFRI3kF6iVjsfPmiv38FYN3
KYj0e65agMc7jVjI0muP3nP+YiUby8CzQL833XdZJkC4MBehi2NV1wVx5eCBkCur+4jGdmahu7jG
NazlAoOGpJlltYTRMzsKkUO490pRP89gbkUZ1ejvcYSLbEWnnQHjv69zZv3u2rzbeJk1fPK4NexX
0QzX0J3sc9u25sHsB/OEDFyx8RbzQHk5Kjmnq9zNWtkmqmGRqwPGyeHJatYbiwwR8M0iLcjh3SIZ
vGIzrkCy1qkcHuMJ8rpk5gelg4RmnCHrp+B7snnL/JCJIjeWuR0DGNYRj3oe7GIWUGtT5TWAI9jG
AjXVJeDrW+MuBeBL9Vj4bLogUZvM7HfbGy8bp+1GRhylC7J1d9PogNUgy6zr6IJc06yWM4moAZEB
8gVkYzg+MrLIrgWh4Km15vONTHWB5VkdeIuE3xds2v6gHXDVgOysSsTJx+/YfSDZr4qkTLLx0yLR
wqQxUD3AcTnhOxtMFKe5PN2BRAAErX4/nshTbcYtZG/OIRhDbuo9kZyDXWQ2IgPUBx+IqhadQvB9
1lW4oN54NVAk6pvzNUSN44Vb6S+ypOFX0sZjPOMhgYZ6KygqUV3k8C0NQfeIL1cbdulX0fTNtV38
dtqGWB1FeQYeXkMi7pTYTILiiIOIzErMh7h25WKpNfdAVfNARW1lj8y3fbzrgvJH2x/wf6P/E2XQ
IzgwhXto2JhhIsBtt1huCtAhdUDettpDjlwqZAIClZu0SQMg60igJPgInqlPGQ3xCb6pyQZ12RYQ
uhJnS4oQBBjHt0QGbFmQbixhsHykWJyoy4MFIS4EppYoZcDCVmNSFUjarLBxH0EAN0z7ZK5zkFuj
ifGTB/S0MzQRjaepiz2cjVTmaTK9iNRxXOLoq5cvdNXVnuIpdgEPQgmGdefzaxnv3hINZc6hN7g1
EiqkQhR48PrVcJuM+FNB7grSY4nLAfiFnX1IkaHiBWV8sQCgsmdJlUdpGiLLmoS9zFO4H8crEhVI
UyQIBpEPDbVCO9/J1FzcdsQ2dVnfrp9RciVZZPrmc5iyvesX1TnLRHh1rbHrUUSArqUgdiXVQMvY
7kYDkhY2R5PlrTvTHBm4FO2sU/6JjeXWNKB6UE5BTYVAdOT7U7OjYL6K3qvAPQX7VfcfOsOK4wM+
nfM/jORqzSoXgdM22V17+yzziY86iyOUn5UeYivqAGAdIVtSYJGPT5oSj922Q5csaawyRKR3k3kO
WOdWtrlTaOPKBzKC+5bgRlwPAIP80ymwuTCYhaS32wQ40hdm9mMpgDZ8qydNDVpfxJJw7EhPaN/H
kZEtrN/UA1k9te8S9Oh53rnDK3bQ/KCf0vo5fycLC2vD/RmHYSVOkAfGgc3QWe2W90lfRySk5v86
NiWqnHb/n+awJNYcGdEtFLw9Iv6HrUlsTBfNgnLHqULa/4VsqgaxaYvcUqQsRLCi3aj3f5Lh/f02
n+JmkewwVVkh7ju6Jwp/6mCpiAFX2QbuuNMKIFv9DKh+GDyl2Oq9xlk60E71k9gH9VyewqINLr5s
Os/wb5qPZFmG3EBU4QE36N+M//v55iDbz70/AAj658UWEJMsFev+5HXxqZNESI1sqOcz4HxSrw0Z
yMUd5m+0DCXlYD+6MzRLZH/OcXIiOTU0n0WcSjQGzUl3AovhWU9FvRJY9Pt+KicUmAOqfWDbTB7J
1m6P9doNMlCA9w/vi3xXkoaMVJcYHYsKwfRbezlJ9u6kJ7qZWPkgRR7VlylyubxsLfFaBA77ADiT
X1jBMkkQ1pbh+sYdRmMiBZub13qpAB8h2cWU3033Qz/Sk7O71sLdaHIxYERNZzAsoYBdbLMQWfwE
Ok5w4wo6vA8lMjkJqOGEOI6UxRk0E9QnMbkBss3Y8cX7QSICHSe5stZ2amaUD6bZXkv/MadX5o9B
gyNnfU80p3ZZ5Ev32ZAnwNii4eyXukln129dGlOD/AIQkpAmBnrthcbJYhq7esl+3NnVDQPijBZW
wBo9vKGSWLbz7AMh5Gkas+BxAPupHHROCGA96gVVvOcztg6ksELP9KO8xOGfX4J4iYRVDC4ga1zd
Af9PPKcF6nsDXJ+knbd0c3nrJ+le/Ulhjyz8iG5X35D+k6h38xerP5HMi2phSB/FpGRUIW3xbent
VwggG3NxmcGxACr4bEDVslPgnYgqbKUxl2EZryQlS8dIy4vIgLq6ISEIa5BIDna5tUfBM+iR+aVy
YgHWZCzhwrTH/x5apHlJPB2aEsTvSqiXeLT066rFA/xdHu7uHWncBX+MQ7NejabsNitKHLcZ6rwu
izzbLQJ3RkT9fUw9auypB/dOCCBkqdQNua3S906mh7W31DsQhKJc8t0OXNw44fJHpPZ65jzvytz0
KqT5dkg69cvgFYAR9fxMC0AUEo3IQ2glSQ/25VSWn3eOA0I4cGtjzQZcTxIGWVxcipwBQGZyEWfP
CsDr4uBCGeZkSEKEDYHEIuw3wwm02rtYgKAwAEDsEQzKzzflK1xWh2mQuF9NtJw8TBxz8Ag1wMMh
L7ZrN1a/r/V8bhrb+w9yM7+x2uLfZqtwd7PjsQtAzM2HdBbmVoQAuEYtaa32Wg3OkBsUTAnEyPrq
pPdfizOZVwuhFbOs+2uaMLZ1UDX3rUzLvxkSSP5uO2DTA9kNn+P3weDzazXV/baYxvlpXGoLC39g
i/ZrlYLoqNkmywzWvQ/IwQBIzR86nF9v5tSSxHzYDKO65yeBGLl0zONKfa94J/pqK4Nv6CI04YdX
khfR96Eu/D4BDWkWug8aKlIydQvSsJYX0Wo1g+Qx03Pp+6Bb1b5kQjJtorV3fxddKJMfmVbcX+39
M9Ez6/mU8fsfTEOtpUkB72+dVg8bxfe/Sl9MfQ0d/W3vF7r5bvRc+lZvPi09kf5jgQwNGqNegp2+
I3IkyC1BJRoyaKWo0AgaCkyD8DZUV+lUfwYe9RvSBvndgYMAqQUneh4y5ACb8rDOoDRF9jeKDiWI
QTezbt7T2KXKoF9t/qEmyyQMHiw5j3IhGeo/UcJIc/5qg2y6+OKD0AgUJqEqD1H1IBw1R6X4tDBs
vHWFyCrFQ9yyQ+VNVXRfZ1L2FQDwCh+RI/K3wRNtmgIYFnYXLgANaEsscYChre7n5g+jLjVk1FVI
Y6F7S/IcFVHUJfVUFZ9M8NfsYwsFfK6EVmZyRU+9O5mRuyOSEqUNgGWnw+iOSDrDSNvREIlib1PR
8P8jc0DJue0RecI2c3nLSQY0rXFOxZ8kUSnHhlRqix4gKsONR1Iic6YYQCmQJH2FRPz3/GacsafX
mznsHAwVvMXnakvypz7ru0O4pC/BHEtaFckepbqkvpHyGYW8eE/Gxi4EVHGUzTsHad9PaQuojiSp
Kifym/b3FvXmJ5KRlpo4Zs3WQ7Hp9k6Rr+NyrBCTirQx9Qxb1ii9XcECvHEeeF2bvixVtu4ID9VI
QOcWlU34w0Q0a0+yZfCnyyTRVql3JwPQMzyUX9CCCnkRDo4kQoH4e8+RaSSQCr6jse/a8WEd5ind
rSWoju719+N5mOr9OrDka7wO8c63pu7o8Lb7HQjCoBARAIlozPZSozBsU8929zsYQjjqmGzzsReg
rgRM6iccLAaPftAtXOwN3iBDGlFA/1CXTnXJ3XBrIlB+olEN7CBk2kiFqFCgzl3mN5FSSSGXQtKQ
DIcdMdZFnrkcp2Q6qCFpjLqrLwYrfnqT483sBqBifdTHYc7VacFr3vkAfLqbvTQQ4qGrqZlJn9E1
lSnd3drg8bgOSbVTF5Fz3kyvXPU9k5G6M/Unyovqv1B+HjmW1yc1RWpnOF8fsEAx5hH5wwpElMB+
S4knGhZhhpTutNmThhpSgNgOO53KT4GrJ8FItXqovCxqwYe1Vzak6fP4t663/b2OAVOPIr5IMsdj
Kh7w7HqPGOtQ8E3suMkEflJaReba+06hL/DRtDH4yqLWTJatGYJXUpM/Atv/r862jR3J7zkktR2p
73z1kHpEVkk9OekqHwB3cs1kqW1JhkNtYLNqtfYjWWjmn3veJNegcJ3PYDjokFrQtwdO5ZeVa13s
qgYUcl+UvcxV2eG/aXieY+vFQrb4g5l2O1TIG81umICwFCYpdiyEp+CtnVKnkoSHmkqS4mg7Y0Y2
VYRc5RmUYv3GEulq9X8UwJ8MAdJ1Vs+CPFg/3wxBJPUZHBU4zDIyEKwDLnh2AFgYadBghSkMQmJI
7/GF1Rj8QqegDuujhjimnlM132dUuKEuD/WoEyoMfm7ZAJMWb7Mg59u7vZzrmM8lW42zlgMNxL7E
KdYB0r3Lun7PZmTTJBWOCC2KNtsy8Mwqvpz7/DPJTSJUQOm6lwPuFNnVVQJOCx7LmilWGNsSbDwb
qpRKm355oJ4qqUp7Cfgq1VRsdVNnpYqvfvWmAizyJm3ql9Xmbdtq9HO7N2zwi3br8giAgvHZkw0z
mnY7t2LaWQ6KHqKEgXoPQFfIlMjHZ2rIOM6ABThY83DSisKfHaSll448JIQvGSZZAIgHE8gzHgIi
FBWRzeI4QEPPgdJHMmMRA3bA9p9hZnXnAAjSx7RDrjSSkgQS1Ebwk7bVGiH+AYhLb2yeM9CzSGDL
wDXqGCAsuRnNgMUCpQAsyngG5OW0sEOWA4eVZEtiJTvbRBK5jcSth8wf/YcAPAQ7X2IrCOCiruD9
cIFK1OPrG/K8vbZpiaE5es2GAyfkwciLSAAFPItQiP/WkzIOrrBnfNc5NomAOR6JczPhVYmNKca6
CRev9wHiDCGpVxS5RCwJqq2WfWgdZHicAlK2P4uSGVtkgfIDA2bvVxpi9cYP1uwBb1FqUba63AxJ
a4u1/9r+0JMXsoKZbqLy42qzDnWgbizFR4m1sLxHsrm7s4rKm8nxw7+TjyBWBfXForZcellPOwYe
4I0KgOfnj/YPJKtjsEOB/fz5Y/bln/5q5+ADB2jl4WmqRv9xtm3/0SGMPFArbEY5JBlpwyDvH5Bv
EZFcO9AwBNKYjLobe1Ik7jDbgKuprKPrZv+5M6Y5eYJDiYIDIVZeWjQI/YTA+j7MIuvwHALxm1Mh
RRLhqvQRZ7ulGcWya4aozm6bb2lWpo+uHTocCcjIjmzX4kSyEHUPbw5YFzsbpxPuloR+uI7WVk9d
YXm2weqm3tBnTBsk9anwpAW6xRy+3n34ajtF2gBa+rj1vkobW0PaAA7bUBZk1krQ4LRlV7AE+Rdw
5ICqzQRkcooUvEQ21Jut0dzXLMN/Vqm1xpY/ajsTiDmbcmxD5ARAQR5aG6bN2caS80xyPfFUDOve
yqsZ5VE2iotBhkiU2ESOrY5I5PmtwgSg8bvdjeymq7x/zkXT5GuDagxyHrq3izQFxwmVEMvANmPt
F8e+NYDPmwfV8ygb6gGe6/c4ycszjVDZXT87yLg+si4Dyf27GSn40v1uCLzopmypnknUhhkgpqXt
arVfYuElJ/UU1yW0S4/cy6Hx7Z1+E9ADnRp6vpOJNaaOZNDg6mVBilq9UHiC6qu1flO/CeUVyFxf
gIZ0FbzVn9Y2eCoMAwssFgCEP+ZhE6lxCjqMh6K12Ro1Bjih2sa75GYPS5SlAsJEqgPWpYCps8ct
DUmhXOyJFxe3Hve3k9F1MhvH1SLt18PNbMKfUbcQ/p2132klc7OsammlQ8sfx7ZRy3Kz/iFbGid+
jB/W/OPGxM0RhOqQB4r6pHI0EcldWi8qAsR+G3ri5/LdkMqGL+DAyMfmAFI94Ma9y6lHMtNOnkwc
l5tIDg2uYT6yTSaBZRPZTDNwZgqnrwB9jaGN09obRe9je04yamZQLT31Pm+OWkGzkK9W1AbyhZXf
3fxkDUjG33hcgEAWsPDJduS9g0w0NOCmd4DLateXwfyHcgI832WQDdli94jsZBqTxsRZQAS0m2JP
am2oh37jw0WPqUeN4ffTbnWSQU2oFdpYOSeh+A+4cNwd9+P1TA0+e47QqhwD8HuuAIkDwmnuM3Tt
jK3yy/lp8KaCqWN2QzT3KOa8USunSU0t/WlW7UTT6eHN5Umj3O8vf2c/0Y2RKzV+vAfaeXuOJYel
r5gvkYhzDiVf5s3YZeVyAH3fRcmCO3NyJx/qkZp6WuEUIEnDaTTmxaIGGBPUVVLthDx3VCo67ItO
asubMNnUDbKBBSXG/Xsam9JTYhxf3f5cdxy/a+TFkYtOmPswgY7T5I3rTwAXLS8AnngVLV6YyFGZ
r6ZkfyamZ2qI7pl6pIgBK3PuO7G5k39kS9PNKQu2oMAxon+d8873/XZAClFfUUU6GhMQ+ooguyKy
zZc9dZ2lzK9DZV/BmjQevazmmax1zTbmsIrtimRIsKZKH2HxAcd50tzHWUK+5VZSArArzAFMZa/G
i57ODfF7Bo9IlFVWZ50cblsR0lxjYLtwxNeQxGdv/RaFA2p89whKrS8ls/3rzXOLnkrkhjI1e6Mf
XNQDwZ7/oHrp1xtXbUaug1nZSFOArbosPQzVtd+uqG9EWeDkEYEKvDgMPEw3XSqMh9qvbxvOc+fs
rf1Ry90pjdeIxr3LX7BLaE8fufajYW37bPWQ3vPLnGQMRBNbT1y+W4gMeQyR7ZsvBkp0TtpVXXaU
k2bddDvptUf9AwKRDJg2pcfYGRV37LxYKBT8L8q+bDtuXNnyV846z83V4Ez26tsPOc9KSbYl1wuX
ynaR4DyTwNf3RlAW03ld1adfYMQAkFZmkgAiYm/UDqI7mbKwA0aObTbuWmCrsXOrbG14dmMCPg1O
ZKbezRhv7Jh/nE2TPypoF2HVRH4FBmrdRJ1FCALyEBumY2X3a8DHFMheRFO1Xn4h8cNIrrOeemQE
otf6Tk9zkBEvksl4N1wDm9li9LoaWabuIjF9fo1aL3zKwUh/cmzxwHgRPU0qWbRboTXgHVAe1Gh8
lNhAAFERQcF3P+7oVxHpJtik4dYkSXn19WExD0p0EeyHOMGG3qyTZAmctnJtNCIDMMzPSYwOb2uU
+dh7GkcGPXIXrlHE177vGZ4lST70oO1WSY9IoTz1ijxAw1nWLmf5I0miSUtzQ1aTWAUqq2mWQxQ3
OLf+OcTW+t47m964MVGouJ8cpzGtx/OVqO1q0wQhWCoy273qqOG/Fi3KaUCh1axJNxmqIdtpNtbB
s66wjBigCvF+Vo1+6wJfw0Yh5ygvpCeVAYhWUM+Z9T5Ul3GBeKUPwNlT3ww2jCkeCu24DTOQpyzm
UgdDWRAsG7fkeGO2BftlDNNkiHKfD22rJr6rqiDrPBtdZpqSLHqGLeZN+YWagXzmWX96F7hLumtb
ZyNY3X6t21ADb2cs24WnhQ0ylT4Az3BEA1JvPJMJumw2APnaPOcGTiF+RUgjEUXVzyg8CvYkFXLA
WTkg7JCHCAT/NSkTLZe7ZsphN9LOBgxsiHWvVVz81vEOloLKQwb9ALJpWU263AZRyAL5bJOfVcX+
gUZR8xs9qT7mJX9SzfOSbhLpioBLBIrSEadjxRG8i+yBGh/Z5A/dhvp60L5rTXBgHT1/vMyOZDT6
qNsCbxvHGB8zSDXKGTqJt4lurO4MDSrV8ByKxXaenUZoOPQrATx6RIS7OtettxJmET1LrUS+W9EN
BxIbBtjfrB++RxaLnkkFNEqkwWnGrUeaye9kBOFP+NwYSJihOWhUVBf28cOD3OoiuraoFi0BAtID
A25vp3gWUVMFxntv1vG+joDZgRQd0jUfLnfORRXkm5IXQKD9mG+eVLaWIurmQLR2kdtJY+epZr95
LELlN7cnx/HlPdc/5WG3B9A83hX0wlBNrBowQgBajJTgwca7JiiR5Ahe+Ukig400Nrz1PwbO8xTq
HUUG0t1M1szzIo5Ymcs7Vxp04zRdKHMfeA1KOVDzmgeGMopDVP7szTodECOrWu/Ay6NcZkPtdH42
KclyZ/7/0s2z0rCkD4P/aGodTAKDFiGJuAQIB0c+dMSDL1bmtPuiZ2yd2c2lLavyBN6UE2HjuN4w
Xj8kgDlOEsHoRCGe02mGPDmDD0Wxn+pggRt0dHqD732QzJHqpny2bMy3BBSRVXLk2BkjyQzPuZAB
fKrUij1J8xuZXsa61dtIRa+QsvbzzT6/6D+MpLob/rfTskDu8TvV2n0Q+s3WkgJVQarRe9QHSdWQ
GIfjjzFK9TVJDEcMk55EcqMBJP4HutBKKyCqqOnfL2RCpoHzPPPVDRvLEwlkIBA8jcjdAWWIn6YB
cH0sPVoJpWuZCX4kxCncIzXC6Yqt32SfZxXyGY1oNc1A3dmU5ChIkmEnVrPuxn2ohd5u6DpIW19V
poezaQaI94QjMWeCLSEMkhm75Aan5A7qZPaZh1Cv94NdbrrFjjxIdTeUdAR7Ut1BpcxDfuvzMTVZ
7+6g7hxU7JrWG8G3uGaPhSV1qcmBPeUKfiKhKL2yR/Ws45ymbmfW9WrMUR02j6De/TQcNJUF9jmz
272HPoKn4HdT0eUqWz4XinSv8cvkLLoeQVcZfi1RrMO3piUTwB+iMSIRrYyehasCBzpnP9VHIPt6
hRhAM4CBmTt+rQ2k4pH3PI6Ms+6V51h7kfJmHpID2QkweGElsSxcqzoMNdeclxR0ukXiyxOP8OwQ
dtt9liaCkwgUBz+A+oedSPoj5V6zsCM//VRKr9g0AHBGhj1rt+HIJbATtRQlPACHWoOnJwXSdWYA
9qgF1zgwcN+cwgIUGNLlwegQ1u56kpV3YMfI07WKeJUlTXBBnnxwoR7XYhRbIYFtQ7qmKG2wb5ZY
h+UFIAVnx8nSAegqq7tLrSaYVDSDhnjMZpJpWjFgxUgzTMp5Hi7WYNYDf7O6D7oQFwBLX5W1v3VY
w0+gSmtAYY5iNR2II6eRv9xvQ2kHmaC0EFGn0QIC7oAt7bwF7QyRY88YiYVbhyijUCsLWgt0RbNN
sIh5IBUOs+Q2Ya69nJcXEdBt0rwB/a1aSpDHPAeNUnPEyoOk2suBBqyuopuKX1AignaXABd3XD8Y
QDEhPaXOUWIcNbPvr26zB3bMCcCQUMDR+T2wtcDqvEHqRodqZ25LVPaO3oZpZgWwKnscdilwQ7Z5
ae8cIfUDNc0o/XGSmVkiu7BtPB0ArJwDSeHDa/Yn843n1CU7mWZP6vnmUHrHWWlWeK8AIyl0t6Hh
7GiIKS1n4VRA9Z1jP57IRXua5TmwBUAjpH+SZYoaNaJM1qmO9I4pTNRn4Lnu62AFEEGcaLhZcJmb
EqGEcyxeSSPyHPW/YkQevNFW2paUjQMao0UXg7IS6HHBIgizSxfkB0eBOlKDQK5zI97p2hSv2H92
oREiboHsOM96Nw2J1sc1+yCt91rpTgP+dvo0RGFRPRZgGVInfuCTsQ61uiESDazM8sVsoR6ZyZFE
argaPItkRVILBs+Od+NYj5Ps3mZ/zB53U9WC4YRwvhu7ebNNHMFRhu5cVeXoxiIVyOaYqq+moqtm
rJyt4VbfKV930k32pkaScy07MCZRLVcL2ARQBCGeXBIwSq91NY76iggwQwWOGAYUfq5IacX4pm8Q
nwKLuKJOjbXU1TeuKiqdvGgUcOrcxY3/NF9XiU1iYDk9lMB9ACJ1hjIxRJ/SouovkYpNkagbDNTZ
WCOuSUfW2c9k7RNvDAmW0J9DqScygJp0ejhNORtpjvmCXe2EyEQssi2YQJ1Tn6S5v6lj1wMjq9jK
JO6qFSpxnNPUdcpELirBzbU+OmZ5GRTAGgP5dRCJEfkZeFYt9Ba01DSGpqx5ixJ00T/dfHRdLHVv
PX/IN9+pG5Pt86+OlMheqvBeW9KHPk1y96W4GTN9wQobENR6KPxVrdBSrDQH7Ioj6h+257ibSSSL
4yTjiXqBglkhMQ0zvMyKFEQkHzpyqTNsv6YZQw4omYr/QR468HQ71JHjSvOIqkWdVRuwUcvwOmP5
nikEnQhPnTbW2sP0PaHvAeCwURoZw9IgCe1w8zURagjJCW5nHYFoOwBvIwoZWRsukQvDt0IEzRIx
YMgawgl7YB6BfZxkg9e6iuA/DbrfhMteH7pLHtir0DTjR7Nu4schjOLHOsZ/qdSvA6+7EGiQbAsw
dHYmG7kyb3gNRhYcJo+uZwLvbCZ2NAc1SGpHwNdvxs10rRp7iHWNZInpYho+iUsQ+QujNMAQhVoH
nJy6NdLlQnARKp3bNjAokXqkKyscfAhTHO/cyMjUqDa1xu2QsD//dg4yJIMMFpyxix1nHf4OGjL3
zJEXKy0ZwSV4J4s0+e7xTp5Gp+qujSzPhsIylUoa6xpLO7BDNoE+2Zw6YqcEf1FQV+rdNknxc+58
fGG3ridr/yFtdKSyhSAL0IRU5bzWCQnj3g7rXGC/Bwr1mxqk+bCTDOJ0EwzgCQYlRL0wq9Lc+ZQl
AmjodGsCzmapkQzY7vYhM19cPgKz2nFw9tlH1qes8Or1TIc7ViNqkMb+gVS2wZ1TioNNkohXNzdG
a2N2LfYSileXGse2XTwRHGQQGDoWHSItNx3y6q6tSpniA2uxxoZIOiRGhdesd5+zaMALX+lJ1Vng
fAwd/RO5TiplLJCvsDS1Hq/Fxk+8hfTs4CFZkkM/jtFV03h6jnm9bk2jOLhdeWYlvremn942QRzW
mx6gsIs7g678dB8AvRxYXuvZSgYSQX/zYppGsKOJvdFtb2ZvrXNtM3a+V6ubAfXL2XRA4Zii+Fwk
3AUnc+s+AiVp06P290ISy6R8CMBrC1SaNl7yIEQUttO+k79T2+5jp/fhFhs9FRfBcDK0LUhhy2To
NjmO/mP8tMGcJFIWH2gI+BKwb3Bcex3EPd6fllnZB2pGLwL2q5Q28GfRI11den8hy2tcG7Mb6pSA
3a785mHUuxt7J5LLPM089m+n8ljqYQ+fJQDH9StALVKJzdwMQ78EaUK350mB+mky+Llt+Tsqy3Fw
slksSGtRt2iQjG10+ZdwQL5y3nAUM6ni7alam7rU1DhijAPEt6iKm1TYIhZnbPCrVYcqlEWF4iNf
bM0Qhct4e/Hqq9uNQIJiwCFuJCu/+ln5A4gw+lXiSXkdsuAvUuvMdlZhNzh7uzDTr/3a91i2RzYL
cidAKrMq6lzRtFjmC4Dpz3Yvkye/EvqT2RbHNqjMlySpOShWATNru0X12QcponRS/SRSj51QUcmm
HuncxBiOzP8224ygrta+r+ugaGryq1G+IC0afDsqVzGQaAzTbtajxOOMdNRgf/PDlIO9LQHGtY9E
D5YLK8SuEw0KSEAPM8tjPkwu4CWCIflw/I3LrKJerPPoXEf9+8w004Ayc1kCxAQAC61qOoWlYBPq
AslT1xnqv+pa0UtSJW+n6DnIcx5DuhyxSsX5fJ3GhgCeRkpJsTaNGriv0sJqpfFR3mDgFwOMd+GU
l8QHXgEQmMlFV34O4i9r7BSNtaZyFgGWkenPedWyfp0VB1qwAxZmxKGqzLZZO96u9SMQDW7lwMbF
tNC/Wd5Tl9z7Ml8wf3zUgFABbkpg/2quD35iY9gSCDCpOKrGN2UsmxWJZGjS5FuHg6+1aES07s2i
2XRJrr8A4+5giDr7lg49wmvSNR+zKA72/28PgMwUS4vpcmslln6kRjaRMfX+WddJ/oygf3UzVA+0
b5bmMcDh8veqqV8LrLCN/2L0/fhF9IG1Bpe0eQw9/cdUIusHNj8MlapCNgBUiL2Uc5oblH3hMxQC
RzkjqgpOsgHVOVR3HkDOvtWZA0e+Ttjk2y5iI/BGtPEqAIeybULbWbRKJAPoNvIr0ClICLWqCJCB
gahqHvnxDmjjnxAVfDY+0MR7u3CQ6qGhxv1DR71osBD4MzQbMO4/ocep1+XtsgCV0xncWQCGdisf
OJIpv/YkyiBamDUS17mMitMICOJTbrcFIgLRKlEq0iMNKU9XN11ss9wFAynlym99mMg1LhMNoE2O
XoOtoUciYASgw05Bek899ei/EZWhSoNo5TaWNzkXtQSoIXnbVREjS+DXKWolks5jBiBrOzVl71g+
iOhU90Zb0VTzAJYBVeMdpMgJgN1JZ3vTuePfwifP54R3R4vzmaBWYAGdaEG1/J3zUBtLr0ur1yZG
ZMJv9Bc/tZxhVXAebbIwGIAsVIrjHQ1FnUhUr+agLEbNkO0vJpk8ZYVK8A1iPxLcukwcDCf97mci
eEYCfrtjwtK3jRdln/ug+BKHcfYNdfXf+Rj8vQNKDIA2nNrbPOi3vd2hBsfS4+jU9AaKbFQvDL0E
qUUfMilZDT7XxDW79Z1h5G0EeFg05DfSjCT3CfYXyBze9k3T7frIO3gDw9lcBabkKaQ/yRTYn6L3
FM3XKtaaS+oiWAC8BepO2QFTV0WAWqZyCqZhfYv8jkFnAZYoHwOmbqe3+q7LAix/wq5/Bh4icDlA
Sg9SeWBPNrIHyXlircnojJX54Jv2loxhBP88scBdi+/8gXS5r7v7ovFMHJ3A6mDJZZTR+mZPHcTY
iUsHGScnPHB1EN940eeo3xC3AAldsSHegZ8WpjDcfwpkcSSwFnIOzkU3b1GwhOw+tKWrm4AJRxQm
9AGmQmVOVOCU4ug43vd9k6wLaQYLHTVAIIIDiW+5kO5zLxEHs1E2s7AVPjeJQiGEdyJCnE1ZqWk/
erOB/PwuBaj4Pw+h+bkV7eu86JHhGYrX2EtwIFsXF47Q66XxkLgAmJLcOioDQEIRMq9AdzmZB2wq
jykMCZgdtqUfJgsXSLNHM/1BZa5z1euEHDSjDf10uwEXIiMNI/whEnE40KvZTHdZYul0vk/W6KQ4
a2L/u/CQpmyVexN0mgeHiI+d3fhAMSeQA36TbQzAVIWTMUNa5HG7tpmZ7WfVjHLhp4Yq6SpED96b
X4aRrvZttmS+aQEYrhrGSCEq1I9SwUSaXfk2dMjwdXHOHS2dsLkVY9m96UI6YJ3C92H54VzlgKgE
4Ug9jy+NhD8GKaq8uLHvfYAri7Yr/jDMH1HnRn8KCbZpg1fusUPCy7VjyB0uzCb6cwjCrxEwF54t
nNXv/ceq7jtkZoF3LGvj+GrgwDjFk+aZVJrU/7KLBmQrStWiLGszIFiAhEKIGsCUZ3/y4J11499o
LNjYAbLCPPAoHYdKNGt3DF+G3q1PTaKzJ+k2+YlnyWth+yJbdmZpLwMkpWz1MNKfIuAvPCEmQbbB
4oCNUpX2NJIaQKK/mI4/Lguv2rmq+glE0vqRerPIRIiqQUu313eGWZydB54WhwgMTpQJjnMQgUjp
p9hwQYzxU6rzciyQeqJ+FmG5JCxNSumY8zri0Fo4JsC154yS2S2szUXfpEyRDQiQPADBW0r/oVeN
ASAFQB9rB0fBJpB+xPnvMTC0I6lmfRWyABxs3bAinS8ctpUgCh0fE+YbB9SLuWuup+zgAY/tOhqB
tWilk30LnGhbs6I5ex0e2RPNAniO21XggAWWyBKIS+F31ApknV1ErstlmyB7bEYFCgkGiOTWwieN
w3UFu2Ro7qprDPDrftCVzqhAs25CDpplL3bex80AQdQDRq7KI+zZ3q7t+Br67UbGrH/G0Xj/LAHH
pJCZg/2odI6HjHM7ceRisiodH9utBSLZB1JlBhLdsR4a1ySmbW3jMVyXuzbCAXUTsCdqer9uN+CM
G1ZtVLBsmevVpUSF47kvKv2ps0wgTFs1vxlR+Ua21IFotaMJsJGKHtWcwpb6svHY19AbjJUbmdqR
B0NytcfMWQwok/hTCyKE66zmi5bFWDDIku8ASa9/jov2Sg6gAZSLiFXWNbf87tikMlznzIv+bFBo
q2agqcXI/dXYdBJ/pz+1lPPr9GwJ/be/lbj/VqUtv4ouwjMK43Sz/dMDWsOmKcGmCQjXAidRalFE
MjWOCEbvBFCVi8xsc0u6qmsphbNeN4GVv6TDJ+L4Ds1IHiLH5ABX8cWr67rpssvd5jSCUf7F8m68
uO3Bq+Pi1YhQHTZ7teVnUiPrVhxKK4onL5kn716ZD/Yil2WbUZc9KJA5ytWrMXoODNO4lJ04MDdM
o1WlkO2x9aRN6LRt7VkmtqxL3+Yt6v1Gl1xkWNy40N4VZNpY32nhKVKEF4jP4AwjfSChVOwXegmi
VoRYgU+nHGYDKxtUmeGsY5u4qe4ugrhaxCh7FAVSZ/R+PecG36X/StTxosR9/HqXQkwDElRp4lIx
itdIdrPMByDlGAJdGojGi7u5btw1GS1xyOYcaNw8NwIx+QrFcFiOpuWwsMOOXwEm5iF83VVL4Vjx
G+iOXhqZlc9BBpatXHd0pDNAn4hiG/ee/cVDqsXOACbPJgUz9pvslp7s2R9A3rM3LXPLHWiIzBec
kqzIDkZAvtZwSHzo8zr5NHjtE81nhRnAY/ssO+e15Vy1QcN6R13IYA1qnEObX1E8e8izHiBPEoFr
uyzFa9Y2zhqIo3znW4l8dSt2NGRQPletNT6gLhrx7ch8dxP1wHck/urGUvvRqrMV1gAbHEran7ox
Ki84MOgmDnseIH4aDnm4p6+oBTfQiupIwu2LlcVN7dnJ6y9RLu230gW5sm+l5sPQDNlZ+HiUksGO
0l1bt/GLV0l/mwHTfCsANPsSjtaaHOKSJ6iBLOUJwCrN1SoQQBYisd+Q5fvGUWD9bJhxc2gchNNJ
76AUEck5b2GmOevSLt19a1Xasz22XwIE2qMcb/MRTHRPrSXHZekhLZ1/ENyLJDmyARwIpGrzqLuU
eCDFsQEejbxGMLzH57tMQH+cIHCPCTIQGN9MgFOy/2QCmj5o2+bCrXTTKAxq3mJdnXniiKz04twp
FelJpCauUA7aumOxnHXUm/2ETOvTyMDdW6+8IBgO8yITVOtusaL1JjUfLi5xqzrEtjqvTj98cI43
Hgor+itMHBzbfizEaUnOidOH1uS0BifzLFJv8plX8GEa8GXvjtFqdqRxlhOAdmuK/xgaIA3cHPXC
oddU60hV1FiqoiZWPVsZXA2MU2QgHVlnw6AKbEg3G5DE8T4i5K5K9YwT7Moaq0DiHxUIGWbiLmPQ
HR4SrfaudZOgulWdKRkjTngGTX9Nishf/84jcuptiULYV1NzUMHMtXoVBJaxBQfMfmgSCZLhPtBW
iRe56wg4mhnWxOUqc73oWleJ/tQXOd+LpkLeCHkjFbJCLk9XHMLOYk+hFo8XNVcocsSxyrzZeOqw
dj7Onc50Y8Pc6CNOroMPqxu1QDSaHYWdX5wO+W6k8qwhXuYjDkQdCyF6rshKqWfhy9MiYjSrQdyA
jI4my8Sqw2p7OaKCSCJa8nMYRqCCDjEmRWkKSmWU05KxH+v3EbWykJkMTiZf37cPWLfrK3we1oUQ
kpBzY64iW0tW2B7/hE0iSCREX2oODGFymzCVEuXs2Um6IuXNCDgLO0gnZ33g8eW9IDqr9m1jdFvs
wLFwi+XVyyz/r3Z4c73QVknG/RrV1uN3oD292Z6uvdYofF5m7RB+CrHMA724Ix/slGMT0ZU26r2T
5sBA5bCTRokyiKz21n1S9Bu7yhA8TXTQhygOEQBZeftSC9azivTUjJY7tosbue0lXqLZeVYR8jKN
jRjKwpDxNqKkHFn2Ycr4BXeefu60BGxR9vA6anGzd63aWXVjPbwyoD0DBjqWZwbeoc/eiFCrcstc
GyxEsQeaCC0bXwvPRwmiZtU4v0Ol2z5wimBZAHXhHBdIkmUcD7uu0YFKhdxfL82TfcBqlHWQCzVa
HOLwv0rMZeM0Vr+lccDXVA93h62iwbgUlv+livC89zq8NQ1Vy5xKPFtJ1FWl8yyStVDOgXJmyvlu
LFmjJFkBswWR3NIF/MPURsh6+dkfnOKjn4G9w2EGcmH8Tj9SY6qj31mcdbfjSPsxeLrGf7OTU1xj
yyOi5BjloXnWxx7nhyyMtr4OABSsiqCkxlMQuCmSI1t9UsxaSrlISpCapAjeg8r3NyPbwcXZJyrN
8bL8OSWldGTYfAtk14O23QbkGV1mdkE1MV+HFsp+Bjsoli7Q8xBVAHNHWkb9Q6yaoUM03w+BYUwG
alDx0z/kCVDEo9LrdncjuIhfY7z293cDQoTGvRwb43kO6mlDvQm4GE4kNTECmwvuJgsHRwKX2Tc3
dGQIIQOn5Qo1XzU4IwNEL9azk0i6IM0UTq9SkvnGGwu41gUd/QdbVsj8HASSiB0SeRYZOsN/7vqo
PpEK1dfxyuch8Glqx12bFoJJAOUpzoiL4GFK3bnRO7bVU604zCrqueoZPOlidjsLGXxlTfIdxxnO
kx/0+O1rNSLCamOH/Uu/zzKsZUCnCTIe3+9XOso5r7T3Yzi8XzuRC3YAkLg+W3qYP2TS30d9B7bZ
u6lYWfX7vjD8RTvi55ElhrPNmmCHHKDoGSSL0bPVOjjGAV/PtrIcpPs3GX9INW/yEOFXVMI5KbCn
ggBAfiU4w0B+EwC3iTlInS9YcCI5T/H5dX7Yr0k0wJCqbcgssAhe4Wi3WpLo5REGumrgPNotxm+W
pdW7OSWRkhl9w8CnlxTFFi9TJKdkLYu3g4uqHFFE2pSu2IRgzSqG9JW3Kd4VfWpaF+z5rIvtZ38h
oazZkTTrs37ke/wavjK9sS6GagLwwp7Dys2+FG73JUHQC2lAi5G4MQvP/FxjZfAatJpcGgYXjwDO
8PGfC+Sxi+0BXAG5tqkx8hFlxtjvisJ8zcfmyxhFlZqnr0fnq9SMZzpSQD7CS2UNwYakuZmZHUlX
+rkzUUTeuVStfz/eQXZqB0hV2so5CDwNi2m7V8faIq+RWkKWeQuIQzp3GYAIRtFwNA+GhXRIG+di
M7MailP1E6iJt5kByAqtzrztRAshUB8fgqV1BYj1/pMjEv0cZ+KVFTxol3iDpE7+idgkkN0BxJei
PNM4X5q/n6b3FJdU7ad7N2mGHdcjuUXsqf5sdDX4QxPEDbT4h55YzvPk4PR4jTg44mNmvNX9+hvx
vLuUHkKk8MT2Tg1ZPvxI1SA5bCWz2sbboCqqCJQbsXU1VZPr4ocFAJ794JrmlfRBV3irkkttNetE
gVemb+KTxeGBFixYFrCrhzpmDBpcCxqr1W8m8mzgbI5YQYAZ2pDuupXcPwyG7R2oV/9GnF3IDxCU
7yPmYUXcLOrIZPvZ1x3qF8Rtqw224wzJtr9eYvajK84i9e7ugsbe+Y0ggFuYfV0sHQWw2DaIYmW5
52wsJYI3bZgaspJudsFnBrybWiECzo5cAC+TZqAhTSubPT5YkJGMntwJrRR7VtvIL/Hbft34DER2
FlYxpplGf7qxsevcENS1lo98O0+3v4E6GbxNo2t+rnCnKz/1tQvNBOhQsU/7GFQVft6vDSS/Xfwo
zXb05HcCP0byt/xMT35qCkuUG7sI6tXEoOiqVGbQlCMlzY6GZDlG5sLUeHElb7PJk3kCPQbcmgac
YVsDwJXTgv4O/+koF8N5RfAa1NwAnoSl+4fRpe4l0UL9CdTtXWVGz9SU2Aau7dgy1jHSmZ6xBm0e
yvytyFMHq1Gse1ZtAFT5SRY2QNlHwDUdwBsKO7ATFyJxggePc+1RuLgLr5Wo+6+Cx7gzgkevAPdu
biIqQyIZfJnJVdrY/ppGWbUbP6BGkiElD3HX6BT4bnrEdvhkFnbz0Izde1N4drr2s2QTdoV+citP
rHo/9t7G4bEZquybD6B33HHeXXwrAA2DgXvPIuQG6m5abUbXw2Pe8bFBDdzaWc7pa4AXQyyZctKo
yZGY4UtR7ys5mO8GcNtmUyacMQh9g4/jC6sMrCMM94h6D5Xolbbu0cFN9fvcASo1yRa4R1ai05tl
0SATue9R1ukGf5RmgjMPqfIIiaaPejVoVvfAMTuHafwdxMr156oP6o0mhYfj8hJYekOVrhw3HP7I
036jxYHzXbnallNNrrwvJHLEYvuAyFZ/GWJgEjgAfn0pR5Zs/UTkm1Qa5ov0cYIiZRGfyYpPM8t9
58s8KGF2cZWyjFCIrAD3gDvnl4vOaPsjzoFOGRA1kbH/oWsVXN8k3/pP/REIBscoAyee6dX2acBv
bMljmX2rks+u8Iw3Q2LJXvB8PA2xPl5SYGItK8DUb1gSAa5YxYR8BWlu9wVuguRARYuoB3pREICP
+ricDR5FlGaZevdTlFUoNrqsvuGvEqEoHTA6c0M6X4Hghk3qrfAOfreSIWb8MerbaKd7sUDYv7MR
1AEiyakTJSinKmQdkA7rpncD9SR5U7cQeKtkdgLG8Z4DKKzKEb9UzPGIkdSPKhN10lmKX37WYWkc
71vdQThr9iFz4WXaxc5DZDUF4zMwm8SmHAIENpMkPmuVV4GxSeNfYif+UauaE8341Fta871EDdoC
uVjiGYQ8YmOMeX5MEsSVkdv/2dCG5iwQ+JtvLY3ySTXfGalKx9v7WLZd/v2v//l//ve38X+FP4pr
kYqwyP+Vd9kVH2/b/Ne/deb9+1/lpN9//69/I5URvDyW73r41wQFuKXs396eeB4q9/8RpXWd521h
XjJkvm4JaodgdXQz3TAdNY6zipB3ZnFC3+HgacGzfOMmLZ8AecjjDuyn930AvOqWgey+IDnZDnAO
OCKLS7xOkxPOmPExUxckDgnywuBDIjWgukiWXcIeubCsZYF45Rs4ypf48zvfBfiDFlmplZ80xKA2
rLHTg5GJ9sG0EjwTDMC/EfWPZuN0H3u9cDcx6pGMnWW4Syl6OcsTAx9WMsEidHi0I3I8Eaylv5re
f3GYxJtSYwycESUSEkmulSyczB5WSJbWTgkebii6fMw9z3jkEajQa+E+kGRmfHzo227phggYLHtA
uh1RNv5p9jeHxN6BZxEl3+SSNVG2yZygWNEE1IBjKF4Z49hsmo/rMBCaL4zIDffT1Dy3ngBylp5o
aqZb/DL4HAhVfvRM8YW+Ki4pVrJnkuKS6WD7QejCDYZi+c/fNJf9ty8asks95As4vuXqhun8+kWr
UzsUSejLC3ON8Eg8Sk49ltFEvjSxKxWo7uMcxyuTGcwzRyDp5t0kR71eRKtffZgsg2aDmkw83QjC
kOH1um9FGy4CYWRXQjQkQ9KO3wAdZu4RLgBdk+D6WuBLtdHCRRYL989cvciM1irPEajrz75u4l6Q
eIn0RnszYXzbUccvTrUvRpRkbUMTyHRh41mrFujhGxO4Rqj2qmJtSdEmoIIiJZ1CS7WVglFUZA9O
ijDLJAFPWG7rMK1OIA6tLq2BZEHazKndW2Hm1RIko+20ffvwYELPimUaNbBa/N0a2n/880eFn/79
ZwWCHzwMTCR8+EAedZX95qHQ99pYZJY3XpCWGSxH6Z1c39CejarxTtKzymXZh/pXbELNBUp3y0tn
JuWTY2ifSR9EWryWhSn3OCU0XiPtYA2d/hUlfcNOcCNYk5eD7adTpe467Jp2Z6Vl85Aj72StAq1L
EmNfNg+RarrEvDWUqMw7dxIR5FqPl7F64wZgvlvnYRnuRFyaLwMHLqGPZJu8ccrPrANWo/IS9aiB
KwaDgk6+6mHTojQ4QfoUw3NnpZm1v6Qlb+F7OIGN/GzV6N4p0Nnwteu0YNm4g/nAvTrag3EOf37s
Zq+6Xv1fzr6sOVKc6foXEQEIgbil9s3l3e6+Ibqn52HfEduv/44Sj/HUbG98N4SUSqnK5SqQMs85
Ce5YNU3fizA6lOrmX+T8bI35JtZCjPeieXTtMPEK0RpH6hruaF2HrENgFHj0VS2yYAcyi4+STqV2
0GIHEfPIfB9LP/6pGtDjTX5GaPTKohpk+RzK9WnxwdDOyNPqRKfF5ULnRkQinDUq9xQrGmC41Wz/
49vDrJtvj2m4umu5poH6bhBj+Msv3WZc4KOpwUBLrAmYCMikTKsg6ZoQJE29Qrow4MNv1ajHd3XT
NU9mmqH6aQCNQZyHnrQyZJtOlx2+CpV7wA912kDxSDzGOQB8Q+6Ayu404jEpte6c2PUbuLhdvprc
KoY0s2vuyTnXwYEE7WDfJdWQr+puzNZlHvjbydedxzJlfIu4saP/mKJcf7Cmrt2CjSf3U+SP76D3
eg1upt/DsGxBFBjkPqj78R2JbS/t3A/74p9CynSx/9mf1sll8qsXUPMicI2Owgc7y3eRriZgzdKn
4TwDfZB3po+iAkN5DlDX/czHHOqWk41LrPWHokh3ZKLBxc1EKVwVfoafGQFJJqRITkXPdYRWcGHI
7N3JQn8uUTXq0KdxueM5S4E1C6bWc1O9OQtqDm0a7+RY/5i7EJx8KKYq2I4pdIZQrrgzjvnk6sex
ydCyXBip/6X5xXVufnGYp6kFlqXmqTQSNhJqcxVCOGVlnKJIfuvGkG3buAWpxBw1XGkEkRnj9KU/
u6s51KoZMKO9X9abuUvT50Wglg6OUOn9+1ff5jfffNDrLC5M23QAC7R0Uz0Dv9w3sc/qDJ4i+VIP
eTghfANAACRcS5QcMKyX+LNVjOGHbWn9o19hWfjfRH73kPvPNdPSb1MGgIAbdeY2mfrxu6heCihX
fTOUOcKzF/W0WXXpkhzyMkXgQ/RVaGe7tNpXq9NxTgRCwe/C6GiMVrOOFazBrMVPEXEzuaR6NV75
BDTFKvChv+1oQX0JMlTLcA3J7n0I4tx1ADjitouXdosSqhhQyrmXyBp/GaAZEAb9mDFa4FfTDIR4
M1Riw8AECsI8w0fRne9pHGMpy/mP25Hl3N6ODGbbAEyhqgszscmlHfCXf8poJk4ShDy+0wAAXlW2
sC7cHPGEd1EKvmXGr0HxI8lEg2Snbh7r2YmF+ubGTl26hH3Xrh1ZaPO6f+fXGslh0EFwK9QrL1Pp
FcYBNcucxHi7sdN7cHLRHeMy2HEZiyNTFz1Dqh5ERNs5DtqAJg3NTbJSn1qQvBHHxXbrQ8stw9QC
93kfQGxgn/bhE57u5vbj9f5xqS9vYlnrZunbVyZHenfz6uS+vO8MeteZeu3F/sVveZVlmcU2aNGL
3bXN1se/7ugmCepTUpMuMUq5HRFt0o+LjVo3NoB9Bgi8qCXo8qVPS8x9p4ogGNciKv53a/ydjV4G
2GQEDW6GQ2hmepVW51vDBdzKKPzfAQEGOsKdXtu0hjyOVfYXe5icI9DhKDHqaNETspKQbQWA6TdV
ySltLf93ozR+QMZ5erVF/8ckdWaqyqHbtqVzQUghhTSykeYrJ28m0PGQP9ByLbxLen4xaHs5qtFC
Jh+jWVdGNArgSvhEEyYZfp1PHhHm68AHbHuRRNsBd/OzY7J0VXRQ8q8jHCoGM0E1QEOaz1IyICDL
6huOq9EuYZCQ6Een/Gbm9t4eDOOZpo8CUCuu3JbpLv5mmo6keoia7wgzzbhfQ9PdddgG+Fs/Ib8z
BJhGBG6KlZPLdWcV6bvedHdOY9q/gPt4MLSkf7OgE7bpc6uFxH0uzhlj4SZrzPTdHdrFtYpRQacN
xYuoSuvObRzog7WQIVa91PEZdN8m5C7s0dBX4OhUG/KjEbqAzQqJDMy4sU85Pk99rKeN2YMapI1B
Oyfdl0T+km/vbY4DcoYzksrZz+l88usYgMHSjz/m0oybXL2aiw0v6gFp4Y4qlyaZBh43NTtk+1vP
4MGmaaP4SLaidMHEpYHSmbQDtrE2SkVNbgkcoBI4qHhlHKnFVZday4BUcggdySFQk7wtUjEgJyg7
QNBgmSmrtPRGtwHfw526rZO1v3F1CKyM/uMydRGKvFFfR8qh9qSqxbuMD0UKoFUGuF6uCF10aRRT
qyb6F/UHIGg909ftTaLQdIsjCM3aIUAecP6L6Y+PBM5aNm4cc+nWTH0g84dmxB8j9EkBHmes4laB
VDtZnPI2/bhU2OeV3tKn4dFU2HkyUh+1pswNzqWRN4/8/6wxr2Y39TbWdJZcRFamyGJBF1tzXfce
qZv+aOC4vBkNYMsAHNsRn4M8KvxW7k0BdTDy0KHn65V1nq0BVOJnKEAfereTB+rRxVX2pQtuszxW
QQ3YPYjLpRUUoKvpw2Zksqo8kl6yIzme5j41w4rn5ZaadMkAu9Grgm2hZS2LA9loNWpFfqkYLGp1
Dq1xZH3s9pw3iBHGDaB7DzSyvA7NQdasBt641+JV3RvFgVDfIxRNDpXThrgLAkdOtn7bcF+f21xH
sInchaq3AErmV/cAx5WV7WNHBxV71zY92XW/JoPhlRA+2BFjOpqghkhdQxEvWGNlm1aNTqpLo2ac
FjsiVI+Zn6FUgvkvcxdnmiu4eSyCVHg1VAdOifqeWUgQopg9QEUgICqrXk45MvWgRa+oj/06HKhJ
l9jMuk0fcGAWlCfZ+jwKki31adHFe57i993637fLhm7c7JdVmQ4kf00bZWQNl9lq6/Zla+booWYj
SmpegCaN24P4psfvzKlWC9j9BiO/YN//0QVQFe2gFglN/GpbH6XM/e6KUHdx6fS0hRyDcM+J2z9k
cmgfySTNsthw2UgcO+FBA38zKffHB3KgS6MmOWrSstDnpN7qKg/xAxytVBSqtCCGWaTiJ4WjMhS2
QRWHKQw93IerAxkNEzf9eOhwutxlQgs2f6kqhKeNi/vlsacaQ8TOyYmYQ00TZR63jhWXeKDlgA8k
4pdVOtgRFONbEUDVxYRE0QNDzYFtEsjg3EAiFeV6W2sXT4xfO4QSgak37JdgGGsgAnrxU9rQukdO
KwDhR3huv3Nxqj+BtYx60Qs0Io0Td201CFiFBQ8Gb8FLzP3WBARFTYw64z/29u5f4lSWsC1b6LZu
OKDimTfB69gv2go/3e4SuNAgCxgEB7xqqkDBL9IVYwG6WpUV58oROVQIQYBD4YESdR3TzFqTkS4a
fpk6ot2Tv0Yd6WblFwbbOBxBCyeHrKhH+fRYQtJd5tO0oi6qUAPCqC7kvQzgQ2iv5LIMkB/NWJYK
VSVBveT5d78pgMEAMe6pjzRUexcR6h7aNvic4IiufJ2DDpu9Q6Cl3HOgCFaNygbJzwpO1CIbaG/J
ztaKJ6rstNj/zveLS+qb267vJi8ex2iFE7h+Lm1LvDbsd1vBkFOUSj7mDgAE7egM7+RVh71+Bi/Q
feX575byqkYgeAMOfAB54SimVJaxFnlhLTIvXjSJ1jIg/Xf+j1uLdXsUN4BcsQ1mOJYjmIH93Z9v
LSb0a2XoWvJiTY1YTUrony5hbKDCqQ3JrsVGrWwcVlCEiu/CwUfVG/Iz8JT74ocTWHbv1CPi4018
J0UUHHppNV5RptkTfuuE+iE0j0BgbxWZsb0jG6hC+tnp4u8zEGhC0ErDSf5Mvq0BRbAU//41+dZ5
VT3l59mzDwN3JeuazetIbPHOTdx+Ewnw3Ksxyt6FAxF7WkeX5rSrzFaD6JZTrwsc7g8NqjeAZ2Eg
jOZoySvCvruiMsfvvQy/2kuwNcnulvlXu/KP9WT67qfjN403Ty237qCEgXtk0Pv3wijeIkSv3+3G
KXZKDHWbGm31zgLr8oHRjJkFFGvwq4CGzIVggKo3BYF/IYzg5xifWvPls0cIwc/e5zwomn5Zhdb8
nAfxF/9CvTyI51fIEuDMgwCYerXUP01O4f5vb4/e7OdbIM/PtzeJZjXkEvzU1OF66FVm6aB+tdCu
WtdnKAzPy6cApypkEtryKdftD9syurTIT+sa9h+/Bfc286JyfII7joFbJcIf/OanIHtwhYKsTy+l
AwKr0XbY5lNCfM6SQ0lxZ1rthLosf6TLmVsBtMOHszbVSIiCDLeChp/9rGlBcsEv6/cg5vzZGoX/
0NrD2jFS+9lVF6hMoETQmD2Sg+tUv8W6XV3m3gANjE62xYFcgcQAxDo0gi11DTMZN6bVf4NsUupB
XJU9yFyyh7ppst0QakD5Kxtd2rBy10ntyM1i06SfrMbQcXac8w8/MA5+mdLlR8kc5L2AsN+lflDe
0aysybOHAtsg9SpkQWKgugBDflpWYF0aHJd3lHAeAjEV5MdJBzO9aBp+D+Zvr1I3MZJz+fRjlIAT
N3765sZRtK+7qNhVpW6+p76+IgczyMz1wEGCGhBqeWQCXxsaoCUdsdK0EHkxL/dT5/Afd0V2e1c0
DdPWddNilmWBqqTfBCirLgoG1ITTziFHcYeF08YBOuBIPe+JrrbYF27bjY0j37sWIgCjDqRaL8yC
6Yu69MItDAvUSkG2YJxHlwGSsDYzVGihucsAAybQ8GiEI5gNVnpz3xKRotABxExiQDcb1bQAtt+6
VjB6NKwh55HsqCmR7ffNIDjivXVH3cV+ICu08r2EJN2qiHi+LWR3V+DW/Svg9U1DDQ1x2fyapvZm
aIBlUkN/8kGKNvUYH6p9vbHdqrySerSgnUO1JsvcIXu9MbBNv/7JAgBt7DW6wlEVbrvKlRJHpqT3
6JJPtnGOIbzWkrge0kQQSkoc82dVaM7+i5+a5oBzsemMUK4mAXKEUdfGpo/AyWTjYZHVispSth6p
tZHM1nJRZPOpL7edgi8hdB4+8R7lPbG9A+pe9VBAZ+8jzoNfsrTBjkeh+DRFZdUelKLaoyZdcmWk
lhATNHhiaW9uB7rx6d+/4Da7OVCYhoMbHEfOCflZxm8Tl3YzQVzUATYpDwpEiKCv8dIX1nsZm3az
ekRRvPQ5gkTbs8wNUPt5zE8tk9lzEpcAX8cVh/wSurqGAjmAhGfAX9rgeUlXCfS2CCrEqe4CnZZU
O8op06WI7OQcVvGJ9vG03ye7XhYH8KqS4UFPY3/HI6m1pVL22oTar6HFbQl3vx8Bj4E2ARkCPOrP
Lo3iwP6j/cSsJH94zPAU8oAo+kOEM9+cFoZMmQGwODLclEgWLDfOvZu+DRTz65g0UASx+xiN28E4
S4xWLhiA//5fcF2Vy/8KKrFNhhygcLAx54Yt7Jt9ecv1rmd2MV7GFOgeE4W4cTCNRHGiy5ikJSpS
4ZK2QA151BwNuRly1FMiFy2T5clGjaePeV/6s7eaTZ5Lt/H9dmv5WuhlSn8zQl53UzhVcY0Ho7hS
q3VQqq8I/XR9MzBB+24bltiy0kCifqLUgoAhgLLY+yKe8cdSqVovHP3oGLPhaVmdPFzUuT3nbNp+
WUPNtLFbvZPZbnGnZWhO3eerDNLpqJCdGKc4H4a7qswihHkLfDXsDJgtZUvNJjU9bBMqALgBScsM
xH2LbGS/Bh55dWxZKLqUP+l9Z7+XHAgZlCcZ7ocetIsGpQA3RuCfkO9t2Lqui+9x34PPbSPpt/ub
LkKa4x7VVnErBvBkpY2oPhVmpbEbXFPHDd3WoaapWN9220O0HiUWd5KZEPRBcgegs+vsAeUQYyfL
SfeywYcvTficNQk57VrIkd1Ns/wAY785xGBDwQacvUYjXxOYCPrTOLYS3oj6y/AMVUqZtLcatkHS
gybmBAFTyKFCYsYt1oJ4cfMs4VSnEtmIb03WuSsTGN+LYwK+hZBvve6iafgpzTVhlaVy0JUDKvb6
ByMOxIkQnygz6WzB1EAeelDIrgULOgNEJ9Q9BZAdKRoFpKXLF8fwc3gp4gadTKwTWyno8SiatspV
gDEIwjctnFASgHrWBJO6SIrEzi4gY+7NIL26A3Me0zqPUKIGpIYxRy58GNNqM1T9tBn7WDySizm9
MWTMvYhbe8YZf/KFpa2bAgSKCko+TyGyC+e+bL5DQAuVRPMOuYY8kuu4sm0cZUDYi1KI70GSYToO
dndPptBFXSGvzJz2aLnGA7KNEwLnDlTjYuk+LrOoNUoRQzsseb6xywY1RUD/e/myJMQGQPZoxSu9
aEkFtGrccA4yzd/JNi+i3hcKFXUHPbG+8TCAmlTTAKJjGdWPTrEHFzcgidODsPyfbuUGuxSFCzyu
QuiN4rOhmgJ4c5oPwJFmr27s5EG2JBrzVedCw9EhahwZQ0W36wyUyFRzyfnL6DzZbj/mkTNNA1TK
WUFgLwdXOIKEQpP/ZAFHMYlM6i9t2A1rxFG1az/IYTd0MeoYF9g0Qlqs2sVIOdwPwdCsrdYPXivR
o/RXXho/U9vcQwQoCj1ZxV6S9trvbs7ekz5y38d8qFd2klV3IEJCthEq04Vv1gc5sjdSjKbLQt0Y
3WyrIy53JnvX+FD2rSE6ttLytt4szI152JL1wfH52+y3rKdWyWX3sQpPtmW1oySSjqQvGKSOP3cd
Lty7CdheGrQoL1XZXz3sOvfvgkQelkSU9ulBtj+vUStaTGmWvzgqieCwkJyA/0XcC2hnPWFg3mVO
OtsIBu10A6rFo8CLZ3WjgEim0q3smbkBYyY9aiIzzm6bQrxyHvaVcKUazgZoZ6VQCNed7GI0qhx2
kpnRicU4cFH1kaxG/c+4sc9EZy18VDLstSgGAgRUWLrQQGxCxDwMkBGb+h5Rpw9W7B/Ggn4DZg6N
fCWkOqunLhu3XvffWDOCv7oo9/4h0otjnZuLt2jg9e7LvFmLdcREQ02cvQHtzTwUnoPcSxeFj20C
VcYqzJ+lujiV8RbG5nBhQHw8txaiaJregzXD2vy5NtLsqBstJCGUb5vK8LFqI0A8MUgT/jxdi0Cl
iALA880+3fgQHdpLMYzvUEvapnLQn32pN3d4CrSQ5YLdUG5CufWq29R8G7mJ/gxG9SpjaX+G9iYE
BHRtfMemO1Wqcu4+TJN5xVitWNr+x4pkpxcmNy0D2iqFBizOo91zHIWKYl6+GRoPLgm2557lBOWb
Gfj1zpGdvaGuU7Fu5cdIylJXJO4FqjnmA61RZMGazCOPodig1jA/14gK7DdrzV5XaaGB74OtPm36
ZQHFDjz0Z9Nix8mXrQwfVGmyzQeBIQN8jfP0be5OKABf2T30l3HUv5bskPm8u8trR0f54WC4E8lk
HgNdIiCj2XZ6HVt8l0HuHHZmg9TeOi36GGTtLthgX4GqLKGEJl/nBFe6mOA478tGS70qCwt/LbIR
n6S570T/4eE2GYjWeWL/gPpbcJi7NBel1Yw1kvF4yCrvLsrCedFYk/2hw02e3BY7daf2f4kVW0hK
o45lDe7GDoWXsB0JUIj8AC7rcwfq3Z2vJcXdPODGXbnqTIEsETDEX0qXc2SFfVlC8ZDAxTflzOfS
5TREEz+9qWc21akWvji6GwZF2C/0dfp5fljx8GquA/1qXUgo9+V15qbT79peo+octF0j/hI0hbau
Wxtgd0DXx9CLGksiYz2wvTAieRlzlYLQkB2gEwSLZbeyQf3eJpQyyI1m9llOGhAenHY48aCcgMLQ
JwpmfyOEX4j+BDGk+rAo31OrBUZA8TWOkMt9AItsfC7AP3yMZYLiXeh1ko/PPY8vfpr0VzLZrRms
9KEOkNTFoA906AZbNXtDo1NcIzHQ5r9KnhSQu0m6b003Yq/N9eBUFNJ97XixavnYfYsLzd21SNVs
yS0WwRn35OA5sWV6QSYqmd00t4lWQ9uVAFT59lOSQ9Myxxe41B3nmKSxfAwq46UbdUg0gZv1qONE
eHF055zipvOYq4tWVfqm6Hi0WWym2TyaAedn8kgF2CM56h8D+3nqTZ2/DI7ePgvjG3U6SAo+hSAM
UI/jf/IETClU00P7JQoN/xFAivXsKZruEXck/LJ9+xnAqyqBtkcEDkKpRUCDiSKHyLkJpjfBthId
mZEAt7Br62jTdcxQJMMvmHjBqeJlkXgoggRPIxIb6x2odvt7koNARYIWm16jYjtkIicPKpT3SHLl
r3FhxIjnAaOKQsTaI2/bxKNEb+Lb9wyIptcAam6zRzmmwVPVVv9nD/UqPkdVPDPRy80I6poH5Wcd
RbsblBnqWsgAhUO/5ckQgK2Ih/gaEdtx04VDfG+FGaiJoYjv5WFoWu1KVroUucs2uolN98dCyn+M
URE1qiDOrnqzX+zznQYtYk/i11Nsxtj+lso0PNKys58dF8fesN9mjzJKmZf1GkpJgI378Rb7uoPc
qFoA0iIfb3Hua8dCRtp1WQ6JQrapBx1ReJqg2e2uUG/KTIdgHXROtdOK7rtj4FFVonT5i+rpVfWl
l4Rac9dkpvli8WEea/yOvRRW83fzPseg2lR4UawdJHfwnWv7n7Hb4QygeihYH+yFD+43dQdevGYC
sdl63OQ+sLGjUo3qmgL66n5d7jpFRx75iN+Rqz27lDyow+ln0mT1uVWDcZB+LDiP9tYmci0sVOr9
Koco5M4ucR9J7HFWGV30RkUTY+NcRmdSJCV7xaDloBd6uCERUrJNXTqcNLu/J7fF/jk99TWQELOy
34qhT1CJftK+9ZP50VpsN61yCoPvExTk5hmibq5O1pzaqbRQC3g0X8HVQW0KbXgEpxVAyeHNqVPz
VT3678tQf5LKBwJD7JRC88Oz7Ti/pKHRbIDtrh8LczhDQtt6Qzk65zCGAU6kSttYm0S6NnzgIqiL
3tmOB/mY1R1ouNDntvSo9FfEiRrwl/svQdcilxcKfzWzp2qWJ/vRgagmUKFgh+jtxVZvrNddYB/s
8NG2Su0lljuyxmHNoWSiXanXQOP7HDJw+6mb6p2+L3FDXlO3DTJjgw+/mKfmvERIMSr1o8Nrsdds
HDKhpWMyDwQGbCgaiDwMEPJ2we6eBgj0oDgidWs2uHeh6f4eJe6wxz0P3CsUNTl2LmS1+rrprwx8
62sM+uau1FGyWirbMjDiX4ii41AzXWzUSqu+WRsQAV3fDAi9r1ejaNMtDSyjzOqUQjOCCfSSNECv
hlD5TzeR1YHske1MF+FO04aP33wgI/DddvIztRpUeGs9agYSI6GLSKZn+VmyMiZ3hNI1jDRMl5iG
qdllHFjYvNPWTC+A34JIdiMqvqde0I8JNJ3UvZv6bHDcUzAFXqQGaDSFetp/ICdMx72NsDEXp12h
c+5yF7ypmwibI9zQ6ssxuuh1MXgzbKFHXUts8PLtAlJoC0juV3p/RxiFEXRLVanr++KQ/cMk5O7t
bYtsFAoIBNnaT0HeXXS2EStBqDn8bbFQa3H1oWwvPHJzw9+cplzFHBpUoxleg9YJnksBKdppgCIA
qluHzwgO65DNH5GtU6OT5fpPyLKqITJA/BWhDa2xjuSuiybFPS3Gn6vcUWnDvata+0I9moVawJfO
nVKkTZnh9UEcoJABvvK8z/1jDSX6lwY1TNc4IEf7VnVRihSMawvCeuRsoK79nuUjX1F30JHWi+wB
XETlXDZmdZ3y+H72bZCwRZFKDzeQoF/JFE8xJC0e6WUmI3vhmt/fkWtn4DeLx35yonXs0PYaKLYg
Tz6hBL3STMEjNViPf+7SKIAb5jyq1c5XZ1DSv3b/bm5VQL0g6VCm3NextUf5n6egr/jJjZz6AQGx
5kGZeBbyU4JTxQPZS92cTW7brPMyAZfJdKD2BtkO99oHKJou1O48ke51UpcwKlCGYxD/I4fFjrNa
B5lyP9vSwLzI5/zFOWygrjFMulwTJosL5LWTPv5O8p1kArPsqDV1cSVkVtKMQCqmvN0u/shPfqde
VcfGA2tBKlRxOJt468TsIY663wGgmUIuFgxhFX0jp7w13G2Hs89KFmF25bJUX5xi/N5A6xAfnxyv
UFTMrm0aGV6ukugtgqLzAM2IIG7/ZQZqt4/AhmQ2YnChviPdXYQ3sNlyn4EpN1/a/EvnjxFyq7Q9
uf0xZ2iiRyT1XNTXAfZy5D17M+KxOFYJAkBUiAcHgmJvsoYnl3jS3+nxTzsDsIG3mq37V+rloBtt
6EJdGlAetAWgTQKgwAaiPHp4pC61QLAHhIc2DZ/L0StARvBjOXKO8EW/Ch/3DY5fsh12+FWGhjjI
1k5XeHKIZyeupkvGhh/UY10GDUlLn6Da6/iHSBuj507rdGywVMZcda0kK68hNhd5KQHMSabokjKU
AWCgQDxrgVmuxyzrd12lRc9TjboRMci1Hk1lSZafx3FYQ4quOAUhcvRV2aMCihaX1B19E1EWLc+z
3b/nPwxKM/0p/+HYjuEiDQVJGRMAt5s0Kyvj0kD0Ag/pQCuPzMTRRZTaL9fXtlrfQYAFmqmDBNBH
8ZhBKLegNjAxMLZwIP4Nt4cfluYG3y0L3y/QSfhro8eINOQafxo7bVrnADY8lFUXbEvRyLt48CfI
99sxHt6VPATVFBwN1+pOqAwR77tBt3D6zOV21LTiHoizYMPqsF0BA4hUHrabK6ceujcBvCAS0Wb5
k6fBBbqoY+AV8lFvywg6g32wqdwM1RVsgKWZ2nIZviL/Oc0LckzFOvHH4mFsu3wbVeV00QrN2IeD
0YAh1ENfZRqMnRXEGiSBkIgwE+y605YFB5tz8wSOt+sZfm2+WoMT7R3WathboTvoQFImcuCocYsu
St6DLoug2Ym6rsterbIyr9SLhfSgNmo923WXPNVhvCVzwOrybgL3dH6BvjCOqDFqVT85tyB/4rUm
NA3B8kKeSSaQaVAoFOnG3CvsqToR6qP57PYhwq4IMj75fvYgh2x4S4ceuHE5ATfuROJsojTRBhCo
5B3JgTvDkPYvBLgekGfs33ycCjYdpF/P0LBwznaUGmum8FZ93e/MrMrvx0TP7hnw58AzjyiJbSMO
ABZwdq+50FllqJOyoy45f/rFrJI7XfMjFP6Kh42Wgx9gclTuoa4FKQ2QCgA8XUYJhyr0Gvo9WpSc
6bkTWtqKBWX4RD2JberSs6dgXaKKzkkkugU4VDJL8yYWnnY4AAtIb/f5eWiYvR6GLP+hG/9nj7gU
HYixpft3a8T6ZP1HapIZt2AY2wUFECwtZhtAPQtHpS6/QE51HyRprcLCNeuhKrkIK5D4QpQYySYW
sZy1GBoTggyzygINzxIMNMkwmJ5D8wLaC9SnmTjhSyg0fYo1gEQerVoAMtc+C/STUBccKKcTdQG6
AEqUmmSk4QQUvrWd29D8Uo42c+FDzWXizTrLZNfSKmiapAGo6gjnTCCJewRukxEDqDNKuj11oS2Y
3w/JyI7KryI/Ox3ze/LrEUHez0bygdbO8wyKi4DHXIleHRH88X+EDBtYU69MI2gvUI9FqjvpZ/sY
IdtA9sng/YPyJ4SZ0Rpf7cofkLXvITbie7vMjYtWD8aFWkoG6BLKjTuM2RczKtROCKZGbncIs/qO
XAPNR8FD5twDz/Ew2NHgAJzTimuGbOnagQLCmrp0KWWT7QNtPKG+e/6MVNa0RnAqRWS8R9dEvi92
fdcLK5Y9Mxz2IBfBV7bypQkA1bwgBGpflulJJdId+Y9pqB2gWfox3QgR/BDgKRxk3aFghkTVDIi9
rbNUNicdENwRyXHsoqKatxBxsd7IrRtcbfS0xPBHj+EUio0wlPdpMl2+OGGbOi9GNlpr8aNVRWW+
kd3QneagBdZZ7wqjhLK11pyWC4vL9kuXU1cfKgQNzfXiRi3ynT3UIjdTyeX2NcgnbAKx4XkSel1u
6qW3TGyp32gxrLQwDY1RiE0NSing9Cofk0QwYKj1zquELh8bdUH5omKlO1Oypy4NFBLVM9rwkSap
ag77knHfm8ygm22oUGKBaDglB/LXOJTueTOPiQpQzNhhdwy7UdSfaZoficmOPrfqwBM6zoq5K38F
OiBPEuUzXgOTD6BTR901qtxiP2ETvMPb3gc2jiSgRissZqF910EGn9TToCj9/7mmL56zOpu2Ofaw
OPbAtWdCW9mV7X+HasyGHhwC5UhaJEzrvmQvULgY7/RavHdWZ77YCZSrsY94X8YGl79XujBfNLOE
xMIfnn8zT3ni8QxCSBPuAsdCMseJxksMiVSwhyCzR7ZlgKtR6gpIPKPAoQ+xLNA/cFZTk2WgiU1V
1/VGMzKxBQjFOVZ51YPnBN6aDmWX16Y1frRN6f8uo9ILE8v6zYXCIJDZRfTkM/uad/1LKKAW6o2a
xI5BXUKDNcdoQCLbu23SOBguzTGh8XlSFbTzzGX6Fx9qRpAA+fedHr99mji6ZdkmMOiubTigmd4Q
GLrR5hBXEs25RXk4ZorwmBsy8maNEeoX0/BHv8qwrS7V+Ig80QMJi7A0Gvbgonm1yYKZjie00bnr
ageVKFOQ9SzUvYZsv1uttKh3sXfUwDtbtRbfLicjCN2EXpJoGh7RIK1kfhxB5y3p56MUoAPFPbRC
cVCyLyyukT1RlcRulBBR7GDcjhkrZwS/WDQSF0S/jzJ+qFTXHJrY0k///ln+JaThIDoP4AEzbEdH
lRPj5slsQiXHgBBfdv7QdTMS6D/NzzAR4KeXu5m/hdqCK7xxguqM6MaPpxQ9upBfOdq9A3mNK4ku
+SL0zwkeaB5JPwRmkmzHskFUTAk2NS6DbgyOgHej202vf52UQZxn1YdDse8VBss3wfbstaA4lEpB
iGy80erZxhvICNFAwP7kJ9XcxdaWZg0psBC108BEFO3WcRCPdIPsEXIKwV1eDcIL8Pl8y/IEtG0m
BDKtbfXYV9Mr2WWW8jWik/mRN1nx5spy1Uvf/mY06g9DTHNHXV2fcIrl0Zv7/yg7r+W2kW0NPxGq
kMMtM0VREkkFyzcohzFyznj683VTY9rec2afc4Nir+4GJZIAutf6Q6hWdxE07JWcLt5OzbT03Cdh
eH07Ob5OcYmSb5f5AN7+/YvlQfJHsspRbWQtPVezDBDj/6ExlPSVbTowOe+9eljMnrn80NyJ9ehx
pCkVeuTl4P0vIX54y6swjxwhziGvITmTKyd+FCNka6gAYvI9H1hOF3dokScbHcTXJ+Tcdzb7oG+G
ireC7QbVKR5rRhSN0PTKP9mheprDqjkNZYTlgh7u5A8HqqPKVTvzjnGJ1Ds2EhhomsleNlFR+2WS
FsS7wlCUBfTUdhP7AgL5+6HRAP8vZBDz6GxntcPxn8bdYpWaH9FDMO3PFKGGRSS8bmLbNHZVPn+S
rRvjVXNwwwlFJ2uuT3hCFA8ydBsmZ850XuO+cRoBiSzc7kHabbhzJ6QnlPqB6ppxr5bGuKqgoH+d
k+uABnzhMrSr+iF0QKr/2wDbr8r97HmrCCyymu3+/Vf1HxhDx9CQE7Iksd80DeuP20VO/qadXC08
YLxDPW0xRP1d1iXaa2s6CzdWu2cnKeaLH+ursDTU12HCjFWv8q9+XKmvbT16gBVydFDEHC+DduU6
SY3ZLGOnKvNXvEO8u57RgkqoWvOI5Q5zxcZT9X318efbqb6zMkbMTm+o0KgY55WHjvL6Fks93X5E
nU1GbkDRVNV/HSo75NBmWMpKbz8g0miZ8L64fEqsUXITd8e+VBuIbuAS7Mp8b3vuYfHA/0JhTkah
dZsPQU8uesCL4w31FG03a+g6y97091OUjnY9RaeN8hSaOHFkqh+nkHPUxlGvpwgEOuL2VyRu/WNW
/WB/w0PBT3nSXRtQkARK3SBUoaenPJxMjMwF5urWoYfJf0nEuOI38GsexuG57AIGNjzN1lXUOX7f
7NlVaNpzOTd35JsAXosUaic2/Oj7sLkX+dbm9yZ41I9eK1eNXwY3tfnVUxEDikszX7eqmm4C37Mu
nuIj8W8mb3AmrQsyedYFKYOjY7VIQYoQNpsf42VngmLGMW6jN9n6OT5nmfFwPWFVD1gETeh1F3an
4U/gRzuJHNdTBbDWaHxuEU94rMVBxo06b2RctgYrLR+8PloarZtvnEFPLtXMdiaJdcgJIDbQAfF/
ZBNEfRXbFb8X5jNZ4lx0JXHXid2Tmugc9Y4CbbfNcEIQt0NUFOwpfjey6ZxjKPijST+HRZz9NXIT
XlhGE7+mENZWqYe8F9ZuwT60HeUJq4tPbak40Hr9eKNGqrMt+tH5lEIBUfIxeQ5iW/kvX7nxJwLc
1aB8mY5p6bbu/acESzIOpjbnVKjc3iUNNCnHTkMYKA1bdT3lroJvJ7Hbwe+ExpsZfb+F5CuFlP9K
R6toNRTT64Cv0V+95+O7S+F/4ZXNqo1t//tUa5/9oA3f9ZEVCvhl8zJHmIw1XZM81oprbftuTA9h
W8aHKTQykv9AJov/ci8krfjHDx1+m6E6/AAN+G4snv74oSeW0ZMSLeqDCU3nHnUkZ9eBat23QRE8
jK4lVuda+6x4ZHIRxYi/qpjWVVXZkRcr4xU1M+VbnoHT1xvwhLqhqCu1a6rH3C7r3TS5LoY8TnWE
xGKCbujmy8gdcxFlOqnKmXyVPFPYsXnAnfuvuchCpDEs93UKrHJl8BE/qfrgbPU+7u9IxumQTaJs
YzeddfYTjMF8ALGfXUd7tDIL6TZdeepdP/zhpdnXMFStN2zG/KU8RYQuf/3Ildhj7zBO2wJ64fJm
Oabo1b/EGuFKJgfLcWWUAbi1sDuDV+suqzoEUTEO9RmMojXX+sk3k/pscyvfJyo+qbIvHCf3IR3J
gvFVlq8hlQ4g0lP/hc/gserBfS0078XXIoffyUQZvXH776gNf/Erfidsp6OlS53oAa38eBlm0efb
4rFoegAIevJZLiXl2vH3UJ6APSuQ898GYb0sKpXf4u+vYiOBTzQWFXpbGq9+6V2zbwMLo9dDc5bb
SNFC8PuXluyTm8q8mNemGCk3lT/nNWKLKfrkPNlX0vq/zft5lp/z5FlQD/L2XmeM6zqapoOjKeOh
zNV0MXelfo0FsM+wV/37IMfdmvKVjPUpgt7kdXcDBjsVlAPOV6RjCje+19fXcVP13VWdaa86Y352
YHpsozBsyCLQ7GcvPyeoDC5Dd253MtaKGJfAwtOz8kmGyA+Vh8hsvslWF8QwAVRN3aJwRzokwE5D
ZK7kQZfJKvmyocS47cgTs8ESea50Vo+q7JbtTguBq09NhJeCSHDdziFfBQl0FBRRoq0Jz2NPap10
Iljgo42u2AGNc+vOqsMrAafok2Dat12pbsoJwnDiGbg0OW25n4wCZZ/ATY9dXl5CE/+H1HCDy22E
jGViBIDiixwvD9x3/vEcsVM8kPV66awo+moYzcqJR/MT9t/WZnBNa1fWWvJS+vlJDghxSFuMGkn7
PHbQElTaaIXBbvi10toVynDmpyzSbfY0yDWw+ICCFHT+hpRbwSqSpmYG0SUDe+HWGRB0EeKu+DFC
dsrY7yPkOSbTKlaAz+uHWrUvYEahs2sRKcS4rZ9i8DRLczTcr7hzkaJA+NdtIPghjVVivjZ+jC2n
0Lof22wXpfW4nBzW5Gba7pQiUP4qTROkqF+9t14brsbcmh4buCl7qoDVTvdKnPLEpEFMatGTwwey
PdsAnvlikuS5ULK9mtvWp95O/W1ijeGmJsmIeOL8eZoVB21zuzy5ivkmw6jRKWAasX7AWOrRS4dl
alTOSY8V+9QWlnNXFtb3GuXBGLZ4DV4fLVHfjd19iOjbe4JTio7cTmbOe00DnZxiTvGu1vr3Ii2N
J6XsG/IFPRkvMQz5dWtlIP24R8wvYnI+J/3bv6/mNfPPTIqLCoTFtek5lo4WxJ8qXb7l41Ooa/Gh
9XoDLrU2CCeKMF1jboYCAWWrtRuO7jc78ZNFbTb6q9rCsA20ZHwyvBAhO8NsDv7ccyCJsRVG3E+t
mWIbMFNm07PmxewoEKIcny8hmTQvTj/3B+rP6iIRzcoBiltbQ7zw8qB9adVufGDd/SanunmbPxVu
cJQzFdNSTn7rIVrIxE4N3Us+fG+p5qyaMHRW5WgUME04dHNQHvpoIPF1a+tZBK/p1las9l61k6GG
QR722rIXNPMuGrOn1tazLUwAZSFjt4Oe1HdGG5fUkhgrD7+MxXT9oUqVd9yzvEVcR1B8slYPN2ES
+wuqlurEsnJSVlcLOYTBjUPF/Va6wklZyJvFgGzKw0xl5aDA5ryF5IQ/xsphFu6qK2tMVWXh15r7
NGnGsSm04t5l7aBgFodDEnQEF7EC0baBGKy5b0wfcxy/U3aVkuBf0/F3LoKi1I7k5DfyZNc5bA6X
gWNMD54aeE+yA5XnaKFGuQEo62y28AlUiU4YyOC29nC+utXJWA6bZmVliGT9EuyGAQ6erZA5EHgG
gXMAun+dewvJeOULW+/Y0f+LSq7ckfy6Y3FZx7GARRVYp4T8H4ooA4y4wGin+OBkGaTDimQyKeSM
fWpYoYWaR+dOMDMLRdg952g1hd68urIMsVNnxr9fl+afOyjEDDX0X1WPiraKB+wfC8s4sqySBBlS
IY6a3k9AHPipcpCvbs2sQOanmUpSbKKXO0238dyyprw+4acAa/OhxiJbtm4H1+5OWRRiVy1GyUOM
SuSyjinfRplBpnlQ7HKXwzlaRD3OKUnlUcBNhfBT3Y76zkvQRizRRtxIrpX0QZWvbgQr01T/HiI0
/GXvLwcRG0Lj/O+fm/hw/liSew6SJDYZTc21WI7++ck1jT/CM2qru9xm/WtxL7XWvq0Ox0bARNmd
BAvZbDOQoUaNDLFhkzZvBTQ0x1p5kfjusKqhtC5QKwqPRdxSqDeyg5vX4VGGKMCB4JZtO1POajK6
p7D0ve2k9/m6tjrlVVcnKNRYye9lU3HUZJGYE8KrojfF56T03Pq5asr5jJ72zg5dhWyoCrel4M4o
m270TcXKb2eGdbqMGwgSNlLRjwWwjMlpoEvUVv/MRbaMwk45yQFBXzaYu1T9QXaivIkabtqOG9k7
a4kGQyuDyJ0rCwiKxRu8PH9TU9zfSNKE49v5sou5mcte9g53UZnW5yDJzYuZO2vJpeB2hlmkSIjg
BmwcQgiSSwjiivmNwuf3eChxuvAwRZskA7Z+i9PaPkt+kQFrf937iPxWnbGy2zQUOOLXwDZ0sFB5
+BQWA4upyQjeixwuyQQIbg8wMXxX4NvqfRa/NX2kHcpa15ZyOpmDcFlkdcSCrEtfwKBu8DsUG0Ml
2PWDz+U6AEgxB5wQZiXzd100pCiIo0V91QPSmuTdncrs7or1R2MvWsS2Gy9qxSu3kFMmQAXmScWy
9axOgf6ktONnGcayrN+YUQovTEh79pl9MqIgYtHKqLAbPw9ispOZ/UaeqwunrU/SmT2WYF81qblU
hNl4KPzI9XZlmvyYZAOV7HRlDn29lU2lmfIjMNeXRLXxKBo75cswGO29L6zOO01dWzaq2vMUszsW
POqqjIoHO9bOKItx9fuusuop154SQcFWvULuf+a9N+TQhZqy304DjieROz0olpKj1x6NJrKZw6s/
W+OTPCjYQj4Vib3DV8m9vw7LIgOAfBtO63TE/6gwIisKWPxXrw773U3uYxSFva79PtTRX4UXJyeM
VXAVgfuyMMfGeTdVpNwCE5HU1kjbixs1TzgJOu+Rr6GGUvvdPhujHjnmF3maKC68rWLY40Y2A4NP
39PclxYw2SFxTPwwJphrITfKBckDTyMTXHmbwcu/XZtBW4Z4TqLVUCzaoNX2WhfCyEvDiUc08odG
13u7yPfnJZ6q2rPbhOpRL7x32TJHr72E5YsSM1JGuOzuccTQH+Vky0ytRZpX8911eGbVWOr1S5Mi
61rFMv5cCqqEBgmlRrX+KEOqHYz3uVo8kw5TEaROtGAtJ3h2hd2kY74Gk9UvyBrwLkEePZb6TM0q
RSJZdjhFYDxO0H0f1cb4tUMXMxQFM6o/Ztw6anGqRKgqN3G51r067PYYQW3DxHE3QRkXD0Wh/ser
+GfvaKc9H3ZhJ8cJ2PWSJTw5fr95hXmAw1aloz+S1MGBnD0lMNKafMGJxk6pDL87yl+Quf2/QuoC
fZ98zDEKNG+pzAUs4moTP9SGOZarYhlm3uYkbfKtnxr/bvBJD7cu5RyEbJ294tY2HDAMVhthmtK6
IRrF9vh2G2GWgX1SI//PEbU192vw8T/qEV+iUB8w8bBMp910DUkRR5suIPa0xwTSy7Gza5xhOkt9
b4KGO09XDseJXdHF8Ocnpc/RW/fzaW3jJbMLB5reCmed8V1XjHjvIgKD+j2T2Xyd0EkPLoMyPg0g
MTZpY3TwjTz7Emh85ZVjGd/t9Cg/prQBqMZawXrJvBCPsGFkDxeq7YFi1Goap13Nr4f9HVnQXhwa
LM4wbrWeZMjrqmIFDLfZykwnILTpMDnIT1uD9s3xnHhtgh5cXPnHhbEbbWFuNsJNVjXSHQ65yd2V
quwjbY3EwM7ykN8CqI8Uy08rkGu7C0aB1hXOIbhZwmgyhnTTtnPD3zPE8ytcS+APAial+GcNk9Vn
KceXGxe9mz4aUX3xh1o4o6l69bVsBqPCschJ59eoK8rXPIO/Y3VGeIRZZ7zVBZpNgfna59b4YPdo
68mwg7g5qjNJthmMYeSvDvEWMbjF2eU0PWS5pq+gucUr2TRFTL6Sh9acnobE8/ZqGgkvHNEbupl/
VwfR3TVWQ2nbW3CEd5pvaax+2UtHof7cUit47pQho0LgdRu1jSFd2ShyiQENVuArB3b0fQFb5qmH
0zuOMU9jpeouQzZ0a3hqbJQ7f9xpuhMJObXhHvKJilddW5yqRsHOAF+kV/Q6M57zGLXPgqAXNznm
csC/XDOLfwSp8qqgkvtupnG6zNKC1dc0+oCmWDRESTmwHlSUHTCV/llt4L0OSmKtZC8CbTmO81Gy
kL2JUnnnoCexJab24hA6xlMfUOFAlGXAX5Ysbsdt65ik1iHt6+Q8CXtgU4HYWjWoCcjmtcPF5VxO
kDF50GcEaqgBPcjWmOJC6GpDtKBuiXwlAAaS+UH1nGomwh8QTP1y1ndOXuBEKwimptb+VVhvWmj5
Fze3vXWGJMc9iSj/jo0DPtm1Zp3AW9ZLsyiaz3He3eP/Yv7Q4Ml0dRZ+GwDpLxQzMO+0yP5mKa11
cb4WLHEv8rUXDOkSyH+2d0RXH43DPmoLhOxEsxzUbql2yoiYOx5eg6P3y7JkH3pbBMsFr1l3OLO5
SEcGOfzmoIQmjvfyx6uI2ADkFIBBDKxWvrqN+703MmtzYYZ9s3Wqxty1qfJ48/aRr6SPj7T1QT7M
2NeOtQsybNOiugbDOdZwxhIj+63d+42zbgze28NudfaOLlTTozew64auHRztZC6aVYTo+762nSNe
It80P67fRmt+Nlq1uBR83oeEhdvqqsXPr0QduN3PrUYdNtPCFZaw8X4AhrAE1BJ4/AyK8LPZQZh9
GSv9y+z4bXtBmRZXJ6/L0I6nem8EU7ubS9dYoCEOer4zwGrhRGMg90b3NVV7i0nzIDlHjpGncCNM
0AJhRF7FNlB8gSr3KqrQhgWRwHCtcGfjQreq/cw8ZO0qE15HpbijdeIG9kdTdtxi5QiMNdf6fYOX
OwK8g/LiAQaXtgNWg7poHxnB3QCm7Bb3JzRJb3E3zHfyI7uN9yykUBpuzULhUCoXBj7CGW417GVI
6hj+jI8UYPcypCPZtFFFTgmpnpjkQxtgwKMnJ83Sv/TxVL1j2peu6zSo94nMOjWbIcW+gjVxducq
6rwaxSg2yfFihPVT1whdW7VWku7Wkqcujb+QCUM5sWZzoUpg69gaCy0L+4PEy8te2eRLQW9VDL71
pmLwJOYaAoMvm4Nft0uf72MpF6Zx06D+mIRUw8Q6dabecpALU9ksVJDn9v6qKIRSY7oo8sw7pAHJ
uLpAACWqEIJAStI6zOIgm/JQ5lW5aCdvXqfADerFrUcOlFPSgEdunBUmK0OjVGv2XBjOvlkgf46K
pywc0KArO2PJKLEJMDyPZhTH0GAD42zbFMMFRqGPmvhOgIBWchTqKdWqjKsn3Hay8XRdKiWqK+y5
5vxYkiZfw13UnwFwtQtV6b1vXZgubZ5mPwzwWWppju9th23m2FjxibL7uIW20mEUXXzBK9kiUY7I
OAAyLOKme1udoq9VNA0rqhVCJDgq8fz5e0BT3kfxEH+dzea3AXpyHmebu4rn5YhcFPlzmPSP8lep
Ggh3/0Nc65En4XdTHBqdL0qMl796TWm6VejypCl8d250KGVudD8ow4HsM3rPouAjK0EiZKQF9Hzp
AfWzOQt4VmI13sNV+qnLuvw4+hlbGGqpX9HZXagCzQcxuQUV2BWXTlGGLUzybu+VQb6bgsyGPW/V
NpZ7rWZad6Wb//pk19Nhkzeqfrg97OWzP2EDhB5s8SrjRmD8/diHSqsveZSna3mm3EkrbsDmtJD3
H3fuWd7hWLq+VY7+iMkbkf1znGzKwX/GWGKiKwPfuQD8tJ8r5QsL0ebxqkmRidhkuP8YG4Teyk3U
Iq4Kdesblz7nl9O7Xvy1ZaEK1s3+bk0jEjnj7F0Cu022ZiKIlLZuPiLKPS8tt9xbvWU8ZeB4VvlU
tU9woHmK2gkSK4hL3gHhUdiSTsmjksJMKOCGPCMC5CD1O7Wf20I/1ZFYQmvWx5okb4JDZ/bx127i
PwvDwXkZ5/R19E38MMa020qIfNgi+97g7LOVK0PZlL1ybXhrSgB9E3sfg/9fc29nlm90mxv+/mfI
9+UjdB+uC8+GpCHgvwa1HgGbAFqBm6Wpj/kR6tgfSIor5GIks7MEhT2uJCrDA/tymMx21zSK9Txr
pMyqrjzN1mQ9NzZqMbnrjfed6IxnJH/6dlZ3sol4LjfpsRzXcrDXB+be9Essd8Rcbci8Y9pyBxet
Ns7dc+qPCzlTvpWwaB7g5354D9vOsye284HFTl6+clP7S9mb6Z3Tl+z6LbVW1kmleEtfZgFsI5mO
mOttml617sAtWcvMauD+iZVX5hg2pN28OCp2E70O/FW9izoIKTl7nyb26vrp8bA/NdNgwwEKuBka
jmPfhT7vkOhzfMmLNlgOrhOti9ItexKZjEy9o2kjq1AG4xZ9+eQJt4FmhXVo/kqVrhBKF9U35FU3
AyAUiCRdtHIAoX4vvBGbo1BP3uJKCVYWfrVPo9OHW1G0OAyaER3kOd0eX+9G8Zz73E/gWNtknUa3
0/daRSaHSvt8gYxQIdHBBaNhkxnqxXDKvNlfWq12cJDqeDArnNx0vSyxfSH3JV3c5EEzMVgVbDAl
LKsXL7H3dR/kJ8lCH1R8gWBYnSTTfNDMax+KtdUmauF0IA0XrFPbyg5zYOon2zbyhSzS1Z77Hf6S
fzaaoLxznIFqstuWXxQNAXXKf2oDQQdVnZNRtNr1kkJRgnWoaMofvmxOk0pTPH5vTXlJYTrkrtSw
rTZFjGm2AFpKZ8Qqsk++gU7dzSeRZxMMnCm8v7oziqEipMEsgvTrfUwUITmRlGH5WGvRS6dA8LPt
egiXelPEW/Zkv7Uj7hILpad6psTbvJnIv+XTx4ufkV9fKIXqxSyZkQEw5yMpWKwfdJBgiho8yD9X
/jUyRB74IZBrSF9jhGje/kfsc0h4uYFH3Q8VsrlCkJNMprPCwNJetwFK0POgYTunp/OKlIw1XCeb
AnraxPV6Dvrh+o7ypCJUw0m/jvoZkhNvH1AYVWsZCsXXVCkqaNdqXLLdMt54RGB5SHZwJ5uIVL2Q
xbOffJweIfCmGxlG3z06rFIoM4+trYm/NjnPAOPOE/fWHWAgV1hwJmd5SFFSXHawcza3GJD7pyjM
HWC/zMrDuHjURtIgXAaAn0NdWY4UErZZNYYXD3vcRwQLRZoMioXM+XRFeoJhzQ9+LptdJvirksTa
OeNH7EZzNeKa5NQovZkaljqGgtvGTIKWEkf93sZPMg1Vj5l1DWdjWr/D95ZhOZpknitTACp05kjT
vjeC59yVWBirdXNQAiX7An3GI1U2jUisNXx37MKPpeeFd14RZTszsufHylH7lYkc42sjIFS9YtkP
upr8gI9lPkyI8pEQ852tbPaZj1J4oCjqXh/cizlR3ZMd8jD7ZrpKE/XZLbz55NXJEsnohI0mAq2w
USvv7rqD1AZv21uWe90y4vQUrK6ZEPYzGwmc1RLH29lY8i5kUx7sdP6I3SDrYV5/xCRkl5w3otJJ
F+5q1bTAJ1L0rzwrPsuDr8YrxAHVx2tLQTSrCc2TbGF9l5zbgRTtOGCUdYsZOfoxFZdBSlV0E8Ut
1rziAH3941UP6T6IrGNkgtxBJINOHdLc1vVwnriNTb2I7r6kEJCLU1lmPC7TIRUrWSFnlufpeB9D
ESqFGtrUGAPm9E35JTarYC81zJqiZFwW5uraiUDmyWCSTPamtypt5zlRvDNLFi3arNYXty/qy4hv
u1GiqZOyXboYEVswn2TdWnZWjo+yiaqsZaecBAA5WlqNEe3lCEQbDcRHxerl5ykz13/VR/DstngD
RbwpX899UeVwgvVIXTiIBayqsK2dZUWK/OA0QdfeG0qYHtwc/1eqqUTlQQblJKMoId85fp4kO5Ak
6j5FoDmDBZlGmzrK2nVkYqQ6m9QeE8v/q8ysN8tUQZJao71Syjh4aAMVJbLeIcPlKv3ZzUKAhi35
DHsol52gfJiT86a3efFWVdAD5aTc3NkkRycDVlaDFdFTPFKLkAe147orVBQ7icg+k13lOktRwHFJ
GvwyVBuxKi5q7eF2ijANvHXoDFDUxFg/sABJaxkmHYCZL0WPIKZAgI7p+EvrZ5+Eg066+Z1lEKv6
jsunSXr9GS7zjK7vFB9H/MXuZqVAKs1UhpNVRN1Sy+r8c6bp94UaaD9UUAoQM62vKmywBbxjgHJR
mm7mKi7Qf++7Q9ANxibuAFKOtRsuPVMfvjRWufMde37BAuLN6d1uWdSsvcg9WxeziOM7jPKQ3hNN
eWiTk+sp+lk2buODUjEvuhgfaWQnZO9seJdGV7MjaOr13CT+oymU9awCwISWhpiviqYUz6uo3wwY
Yj/KkJ8CMmviLKSWITxH/6G3Er1XQylx9mbuqeQXzZeUtO2mTgCFZvX0yctm/TvmFncl2ez3AmDL
wgVCszAoe+5qp0d7MK9fksw3ngKlSp7rAH9QEW6wPz8ofj8s7Toy3tzQ9lfk+iweB3CdqTVVLFWA
IL9Ji6hMqwfutLm7k05SVvqpKAfnrVZy7Y6LCRSnMJiqBszls9ZtHrlbmicw0G+2VX7Cg/3NM5P5
U2FDSEDg/9z5wCqgZX+v8Mn55I1Ohk8sLOu+CJtFmhntZu4fMj20z/LuSrEXjRWz1neymTlBiEL4
bC4GI7QuRWFbF8bnw4aadnVMdNawd02fZqukaeKFnoLBlf+kWsJWUACCbeVHUJIQXVRdrj5Y1qC+
RvODDFPF9NEfYhIUno3DA3SYNt58z476qdJ7OJ8I0+VPpllNC4dt0C6FeQNpxoX4LsYITsQSBwPr
qlgcKbENGUsdtjdIOh+Ge+jCD0B7oI/l/lqYqe2aXwQ4CxS1oq9zrEBmCpTiXHqU6jKTMpbMMAcL
xc+Dr6nC1Yvlp35HKrM+y4mBTr3RyfNo39RufT6T0acaJepSAGmMHfR8ULayCmVWg7doWVftbGu2
Tla4sSTPxixJpvn98ZqPK2kW5jQc5W52tjtzVc7zBOszKzDk4iBfsVlOlpERGetbrAIi/Uuv5RQk
fsSMW4ccLOc6old2yAMFho9xt97bmVU73Bs9SZSoGD65escV5Me4TgUmMKq4jqNL41fDfVKaS7PW
uoWSmfUVkJ7NprlAbJHqhMCnO7WLXp/olfcu2bz1ysH/h7nIb4Ivu1VRQ27uXQpizZU7rhDlkuUA
THojy6tyXOe6yn7AM1m2sClJsHVqTnEubEvKPEOteXbH5dUK2VVRFUnw1alny3jIC8o+aadgwdJk
zt9sF0l8GTtKfG5B5V8ZLX/cj4VTQ9sperI0Y5y8SiRTk80t5u1gFmXT6wp+vWXrHjT0Za+Ip0bP
MP5N22mnazVWl235Xuo5ZgwYiixsVyvPsqiMq6uxAKsDVVCk8rCgtTfewFJX9nLZ7KOGUoqU+nQM
vVvl+DQspdanjPlC5FMeXPEqss141zjGaZoqn9SNh55yaT92fuaxYYPsc4tXvV71Gxn01bHYJL6W
zK+jXjx2eeUjxYwiuBFwfyx97V5nK3BxazyB8UlCdcE0KSkEigWnxY+Oki0CqzPbOgIsJRkhNwZJ
2VR34vq8t5wq35luHy3+SBDLHLKMFa77iepWvL3llm9jx9YCUkjycgW2u38cQucj4e2zHH+s+Tau
15vDEsna2HHnkBPAT9cS5i91qb5MSdmd2lotT83QvspwSUJ7BRdiF3cTcnlqa2SXxg36J69IN7bU
GY5DtKuLybFFrZXnHXfFbW1H7Urr2CUiEutYzv5ThkDQS13ErHG4H0eZN+KSnBloedNsM26FIwzz
o0bZA2Vb9PySooqOpVosS22E7quWWfDo6Y7yUPrTiwucZ38LIYQYPPqO06+4UIeVHCZ7ZYcxzCy8
teHFBLID0kQMlkMGVI3k28ixIDcCMqUc2DRYi85OLeiGNK/TGtEuRM8vwZ9/pDxpzk+vQ2DHTkr3
UNqKc5jT1jmc5MtbUDb/KfbHENOydS5K1L1uHe7PU99if5yPFfq4Y1d/H/WOv0BZ2PyQOr5mnFLV
zFBE8NYyp3SNXdNNcnwYGea16xqU7B45h3r9OhRCydc5t4zV7X1IdU8bBLzVRdOPGquYIdhCOLDP
3CJh5ZR19w20Gpkl1pU2EiRqNWNS5KNd2ha5cYwaLQM7ybqwrsrgDWrYTtFmC9hfmT5nerySkKc5
S/2jyS1oIZv1ZHi7OCMXLZtj1SbrqvfYzAh8VN5nE4me2L5P6tC5CzAQXQeIox3kwVURFA+cLMHP
lo7BDpARkcHry+ugNCXtL18641QdEDP4mH7tdjtto49FsOLha0KJ+nvj5LRdsoIoNG/kNkl2dHpz
buBe38tQmAQm0F97eZvUDiyA5IlmMzxFQFHu5VMxiElioJqWLRVT1LBu7U7Wq2S7TAsKYrhLPLB5
WckEcVh301bGb/liORb1yWwpT/3H+WVNzK1jcuCU67dkZjV2D1W9CaF7k+BILG0/K96Psa6mp2us
cZDSC5UUdXwwCPIwWfNDKDwu47pECiGVR8sak2WSee16EDoK1yA3NyQVxEHP2mVICvogW9eJ14E6
LoG95n6RrSACFGJkfbBsc9IjxwYvy0UduNY6s50oXEe9PdrWylRRJP4dWCDBBDlP8LtBrZGPokb3
y5BcV4pdYWk/gDlPW3yA/G3NTfsVFZK7oHPCrypCLctQr4YH1R+DB2Pqx6WXVNFX6uI76P/5W5EV
MTkb78nW/JA1EEJROKd7T4YSUWEZvGcZmvpdW3jJs4w4SfYAQGB6lF2AwbtFP2TqQXZaKrvqLME2
TPY2ll1vMDqY17JXa/CnqNBBXMreihvUPd6y4eJ6YmMPZKL0ndM8jsp6tLPmHpYLriGB+VT25XhA
tAV9I3C096MrjENlu684XS0KlzwOt4mSAFvBhlLdyrarsqu1CqP8H8bOazluZNnaT4QIeHPblm1o
RUmUbhAyM/De4+n/D9kagnvOPif+GwQqKwskpW5UZebKtQzogMndGTD9bGpS+6fJ7awvOdzkG4UP
OUAWhnHf3eWBOr4o/Md85j+LEyzmOoqnR2cs3kgWWl8Sr/HOXQwaTSbDMEuPZdVaexlGXVfugkhN
Tm4IlVwSx4SLanJIEGzfCyalhRvkAT5t8C3gVYKlpc8Ppy912y2q11V3MaMGgTb65T90wS9DosQt
QMr6strtUGjqltkqC5P9DPKac/Y/a7PeKk+GOl56kOFUb6Ju+nPbu8lEoXBs74CRnWTU0qlcnG4+
nFIvtzS2MXfjIbCD5tl3k/jYlj0BfBOQzFzHoCOMB98ztspSOZfyuVwyI43PKBsf17K62LvU8rdl
H/i7mYTDYwum2RyIvbYRMoHnwETrIOl0/1kuru4b+6IpzV30bgtTUvB9U6t34iITbRWe436mSr+4
xXFh33VZ+xecVfugM9UXuSgBkTXKmBkgCnfOtpPiH0fKdg8y61eWd3K0pN+sK9oUcBn8B3AZV4n2
Mkw04Q5Ft48DPb5EsfZZzmRry/WHbmsx8l66Olnc3P3Lz+osdw/eo9qohUf6RnfHalcrqb5dWZUB
4DHT6c7bDWhdoC54qkzPfXQWRYs6ConzZ3PYWstQbDLruuHftAgWp9VO4o7+n9jbigObLeUNdXyA
yUwjTs3Lh1xp0vNQqy0heJu82Am0y2PZzT/VKdzlxej/5WXTZ0/Lrcehn4ytBG5yMNSBlu1is4cl
QAVauk6cQsqzT1PlXTUAJySoPOvObAfzAZkjbze5ef85peC8GeFt+6XBkwZwF84T+BOPVNmbn52i
I5rbZeOr0kXovNY0Fpqx1aAOFs5wKHLsimEuFKStVfKvCR/WLZUAnwWU/9C2bUHwjFQIQJkPJ90v
1fzsqka3dTWOXh1czPnZ1Gv22oEKujq+ySBkh7oOTeRsqoxUDuyVegvIHLnHvOxbgovc77ZZGwNI
WoxjRYflTl1v66FwLnIRI30Wd34VKXdiuj1Nbm8Lb7cBCTE9mu9tiCbrzYeHWRl6gN0Y1jt9ycJC
4NZvA3ayvaRixSZ3UYZOnz6O21Zyt7eUbZ3+0mMdrmirG/bO2Ezf3C6AITfMf7E/BNsyddMn0H/J
5b94jE4abPVkTJ+WpsuLr8/2Vq/a/GGEcOGprlOFTc0IQE8xlIs6wjGkJcaLHsXmzST2ufc3uuaR
b363k3QfN3RIdHfiURXJg54s+kQLMf2Y3FvqkNwI6sUiFzed7UWyXDvYfBa9HQSyxpHSTbmZ83z0
dm02fr8FPTEk4XTFlJywTO6kAKIE/2Vs95O/vx1IOkK4XdL6nye2g9vWgg50me1uu0zmwWw8dr9D
FfXbHsKDjaZyvgRqdOKra5w5H9XGTuJ03mkndbFpyhxomzUroOPMm8s4r8H+LC7LCnlKZGSVccsj
vD95Dfv/80m3H2EodJHq/OiizBCSZtfXQebAtBemD8aA1Bj0Rc1t16fH6axWvfUlRF/lqPadfvT6
NPraO8mpm1zYofTq2fBt/SFKsrdbcrIf9IfYiD+McvbBiareneEFPT2+FVzksRk2exV1vU0tmtdJ
aVTXKX+84R5Gx9r60cyxsjK7cJvyvriNkcti3L3P3zARlqX/8RfEBA1PxZOvP7iGOaMeIFeJjyVc
NsPcO0Ll/SqmrkPQnPJIzj8J1KsRoFM4K2jAlV9ktclQIBdiQzcCLqx3jIbV2sZGbPILrGudpoNr
TaS5Zh/libaay2OSRsNBYkSQ8d+z2QUAzx/2EpTeczalYJRvyIxCJ8yugR5IP0JF2vOORsClpw/Q
mDZr+gOo4udhGYlpUn4Hrq+8yICXPNikuShv7Q9pmJi7sM6So7LwstRaf3XnmPQ9vJkfNghIFq37
GJFR2QfWjSPw4JGzB95i/5pom5cYStWBfeelMFP7eXTNp9DpozdGHTIvE6mU1ove7MJiA84b97ow
4X7NTkURRW+V0mjXqNWpky1r+qiljSEK1DuZpaTPzsmT/fL1VkdrncFM7p3mDQ1H5YjUqfZqGf03
oGzZL74m3weAIq8zLa53fh/OKG50P/LlBKb5abEZW6JvOZB1VGESRzNfAIE5r91Eon85tVk+XdtJ
5H6TNfCzGefBmZvbqU2vwvBotJ57O7WRWYP+s9TLE6/fgONfR68V7L98qEEYdAPngjEghdkuWIUs
ypMH+Lu/9MvITyF/1JMUbiolX85G1TEyi/BZJlOoYTdFUddXGSakw7cDuoZ38iDDUYZFPoxOtLxA
7zIFFSKvQ53j9iYYHbSv3l+uNK+pB8WlmrS+RY0qrK8R//sgssyn1e4ULjXWxroXk7ylm95wduzx
xX04Vz+yODeO4A6Ke45BSULMi9bGqJtfxcNfJnwRXR4JFHecqpxt2Kc/fIKD421CHOXSJ4S9Qex8
hSoW9tDbE2RxEBY/QidtSAlnwJmDjGZ/Hc3wU+UDVgfvugRtvpk/D7RJog+5xImjmT7XIHc4zlNS
dz2K0l7lXmA5R+i5WUQZb7cABsq9Mo6s6IICnjsunWg2rj6TjvapE7F3uX16qV11fkQnxjt6WZbd
FU1av3rO9AO6u+xXaMxv9dQiJwrqfgEOfHAQmpqqHN/8NM1fBi9L9rljIqixXORuoqcTtnAtCu/p
KIynrL/SXBWgPvCb+gGZ6Hx803Kl2rs+eFFT4/NTOGWyU7RU/+HRGVCWWvwbKWQQnl6pPZMcSE52
oULFnislmQTlb93r/Cck6anxOMGXACbTT0CO06vVQvquxjosxEStSeM/NFBm8v4arPFMIfBBbNBO
Ie34fnG64Rp1Ffp/7yZxaz2l2XkFpN4yYUDTQzPF0Ta7CpGpPPmVRj96lCZ+a9XyLRv9+JOiUaMI
kNU4aZQ/nlCdgDXMBWdd2f09KlvlJzruT97y0sgReDnpMAjsZEjavYbZ0Uffe5mt+h9x3E9fcjgO
7n1u6UHDTJMBiieI5RzFCyq4r7bRa09hYnOAcOavflz2FG2UDqYc7qg49Lc7iB++DqprHMRuCTv+
6uKhOlRulGLqL1k4JJcuyjY0KJV3lRBWw95mbegQ/49xTlphF/VAj7vBpM2/97SNYDpDI5wvlrWg
4Rd46DoUeKg4y2yVBQbnnOiz9LfHCCPEHNcIaWkqT4apP/kFuXeZlEv4j4eMTNjYTrah/vEI07a7
S8YY+FEw/3STarg4ttW8KGFvPqiRdewWZXkxAQWoD1Vpt7vVtiwqO3vXN1/1RW6gN7tvpHDSJxr7
7desydGGRnYgVXIIRBHE2SqtaXw16Zzb6+FIh2SoOce4GJsD38wCJpk2PGgqfHc3Cb+Adg20Rhbr
kpkAgYyTKLDKXUyfgY0UyLGOUXMbISz9Av3PfERCc9jLsFheyVVmtScZ2hV4B1jcpoebszttQrLh
r3Q9RC9Tp5w1vw++1kQgV15f1sbz5zut6n/5RqKg6UH/Yzd56k4pPP8oDY+9EsGqJcOlHVKG46wZ
m1lXUYK7lFX6sh645A5Cc1RPBms+yAHOFK3CdSYidUBtnGJOWof5oSty7VJlu3kOhh+274973irt
uYhhIPHS6G85rJkGFMhqFLjPZQpMCzGweJ/3HNRrFEdcsg5qrH7prEx7UDoYIAX/YlOSPw5uTt1O
QDNlAuHcNPhXGbLI7kv3EPkNrQJLRKaEivEQw34kozVI8xd50cLiyHSzLYW1WBvpGqGC6EOnfLID
i71cwB1DsjMRb7g1B9iekm91OwhPXfWjhC/uWCKPdK+otT+jCsQt+fJ229d9uu8SQ7kXm14YqMaU
1P3u4Bj4+me4eK8+ipPs7awbLkhmBgfXCXra1ToEkbySTKfcqqSwgGFz6ZeZ/2YbOioOqTm9/Mu3
lKeI0c+uZVW7QPMR6EVogrLIpJJdz+LkausoF8b6uVxS/a5VobjWO9Y11pP8qcyHTZUP04OMUjEp
hb63rTLYia31piWL1LMVduRtiyaoLqMkatexGJNg5m+S25tTVBtb3i4tMHjWBBotPxuQhX+eIcYq
OVTIxj+WnaNsygKhaom35T9Q15PqSknmLGG52EmkDZCxO95GNntEP3O0Iq/r5i3mddgFXb4L4Kra
rhO3/T6EeOkfcLNn5tG+q9Tx34DyaAGir5cb6PyGMhf8eVKXfCCWhWB9zZy6WR/G+5QA2yk2zmBN
UPUl0f7jgVVOrX0CDrJO3Wgvw/XiwEGiOL1/UWEccDZZkltntYxf5jCp7xEkItZVxyXCHZ88rf2t
TY57WnVkWgXdj9SBa1fcwOhPT0ljOsii/Fk5D3Z/MoF5eUetcJNvgY0YO8jEYp8EHGMcP/yaZ652
BEJgH/3BMb8ofnoW5GLGAWwL6AEhHntMHqYRYS0hJFGT5MTBd94rYZwc3bhvL50xq9t2csa3sOGg
S1PecBkUvX9DrMFSilc0OY6lHg1P3kj/69JamyhkVvMB3LD0486e9jQUefGy6HKxVacz70NIX78o
XvsTQrL2COtBfRRxgatpd8N3ezHqVVMfRVjgmxizEemdyqe/Vhus9p6OaIVOubL6BjVSw+EXgE84
tvVnu1UPN9ADZPDHQY2M27DKi4vT1fEn+m9uNYSMqAfOLfMsFYPYrvxn52EtL4yN2Z85YsTgptmF
t3QeoOdauPVe/BvDHBGBFimriAoQYhb2eSbhuxZI5W6NB6WQKsNqSfGEcJoKRmz9kTofuR3gIhVU
M5UPmVjwYf4CFBMTaX7t0QrC3bpIIGbyoB5lhZ0uQNfEJSaqwqFJvvhBELzQ8nHbu8N5OsTgBR9l
264rozs6QeBtb3v6stnH/4uHnASqsUivHBquN7hxXv9wS2966iY9fZmS7FnMNhWkY4tI3WEo4LxY
utd3QuAxLUTbtLoYHdI4fQyoRCzzQmyiNGhdiC1j885dTb1PgvFLsDRrun4U7fMq008q0M23rr+f
O7o1ayXs7kq4iA8yLKz+WiV59KpPiJl5mUUX87K6Aw1Mz4taP3Scol6Wp5bht7xus+T3wCv6UCp1
edcGDudLuv2OotfYOb0KuSn0VDI0x6J81ls0ekqH3m1gRi8uIh4PoubYWu1lkGYS+EINJF3QMLE9
dzwVMUGipbP1pvqU7qtlCD/HdNG7uN7IrFap8UtJcCaTcqljaHWI3B9lxAcBPC3EWfpsoFHdptMl
dXzjwa1KUm5hRfdVEf8tJkufQSPYMmFl31A/DU8Tuj7oOyivQRAV1Wf6uKutfyy7cvoO+Lo6Dp3Z
HY3E6L77x4Bd9Du1rOo4q9DdiZWEVtD/NUNsbZeO1xyKNnKe6eaFDNavg6c4Lco7KyqAFar88yM1
P1xhduIIPybBoWlU+gWXid5uhqvcATig50DGt9vKrs+po8cnWx8CmOaX1esaWC2MbFEoGMLYeVY7
47cgapzEzzeuG0BK5tb5hfdssBcMjuUeDHcofgCe1vaxZRTnBgDpubfg2YY3HDrfBUAOBeymjar6
59jqI41Kqf84maOJqrmfH+maMT6Jb9k9+B0akr5qoWaQZO5Vy2wkOrNhi3THeLXgrbgay8We4XY+
NK7fboD2Ac1prbB5SD3U37SQ401v9WMPhwWNaaqHZp0yp/qVM7sN5YICEsBpLhzwEeqSCaOcmou1
XPzaOEfkJ4+RT/Zr6/p1fCmUWXORO+PW8sMWLsw6qe+aHoZWdFQv5Kght5Fby0s7Nq+5bk+UQj9k
7w3N6S6Tpm9uafxk0UkMtZKMvty+T68aidTkCSNlnNKzmAUzFGSeGd4Bh3jLDKtCyOSfC1FuM25k
PHmUbdOeio3Vf3RB3Lm+rajaKdu6MWfLD8vWZ9GDlR0y6gidk8LfFgMIhgQOILhRIUhqJsVJQDad
ZJZTL8vvxFGM/gIfvkF0Fm9VdfOTsWSqZVYuw9DldzX0MRuZ0EPrVAP0Pk+q2j8My8UNjJiMeunt
Uwg8HtYJufPD4pw0RKsyGYYKkoaLW6sq9sVS4GBYRmIXfxl2GnvUHEBCJUOZcKuQr2VIm18N4u2R
Hv8v6EvAtNfU4aNcxJ5bNEeX6AeBlfvPCVUt7qykROZ4mRBnuTPiMnuw8occzTbzNil2Z8rv6PdE
nDA17v6Vx5UQIu3Ut5SKxJ2M5LLGHF0wvSGD5x7HkgzCq+lF2faWSUEf9tltnGQXzFb0oCRlcE1c
v9yTEpvf+Jqf3caPfmsdIRNg0eKVIirChnETIwow6c+dN+obcYEElCyMNv+Qp5GIrbft7BfHInC0
HexLymdtjlEeb7r4dxVaW1qjqdC0wKjQuzV+mBkg+Mo2lE9wTiA7UNQTCRHVOCmjx9ZYGtljqhbz
Al88BSHnvTjX3Iu0hLSTQAWjj8POrYGhLLGaONPG93E419q4qVKrP0ONpW0Diz4xZOO20q0C8JD4
xurCV9sPomMADObM6yE66wHVxWnMKAd13cWyEag1lovcuVqfXdKZID9Phoeq6//YZbLujPRQq9Qu
ZLjOyvpAgzegoRZ9WGfXp7z/wJpws+Nc/sm2kZhpnLY7oYERfKtrWCyS4WvGNn7xu8beitniXcEZ
wqvv6Qi2XoGbHK2FAsYbUaQBCA6qa1ntptGr0qrhS1PBdWE66Kc6i5tVQJbgTuGj5EMkubFmRv4/
bOKS67NyckobRmNSKbc8ydA9h3OsUUmjjcRq+EAX45mKDmduO+bMyBkgPfwrmawX7jZJO+1+tecp
JHtLdVJO8IGlHCjeVec5ibtq5ya1c1eE7n2fpIDM6UelL6pe+qLyDj5FKy3Hw81Tt2w47EYoMGDL
nJ4qu30mmdNepLVLLnmeJ3sd7d7d2vNFDTm7moh2yKJbo1fBUnNZKrZ1qYa4wy5OeAcQn/1ZJrOr
3/JTW7W8K6GcuUhPXemHUNPGSXkvw/p9KI1HiZf8mZXhh9mlZ1jUdNa14qxmdnEvXUqrc6KV3X5W
J/66RRvY5Uis9OHeWwSArd2HQXhEtwlhcDemREfigfA9MbXLepmbUP845LcAIfDukxWkjJB//zXL
hDr30S5vKoeGQJUaxXOoj/7ZpIN5Bw/I9D0Ohnu1g2i6iev6KKHqvyJXCX7DBckks3Kxmyzdt60H
69r7RC+h8joWR1nc1gYUMaBtIaqEdKBedNaQrfPvCCKeZSR2EV2T4erRG+3zNIJ52KwT4qfMun/X
W+PzB8E2cakmBFvD1DmRDXoVtLq94NbZ7vhiNElLIo4hGVvkZ53qVUZygZqR0siMULasaos2vF+e
sXrIM+AF+fMM8Viesf6U9RnrT1meQXOKc5lK8y8114JXL3U/24Ag7lGFC1+jigb7qZ+rg0xGYGUv
yISgi7TMik0BqVlQ23gRk0eUu53TaD71i0cN+x0ZM2C5MluFRfNULaKH78vpDTk2Fu2BS5d2Wu19
Kw//hiaCuhMS5l/UWDMpUrfqQ6FMJWGXNwEyKudHvoxUYr1M+xrP8zePlOHZhAqk+tkENBmmVLsN
56tbmKS3XH/6XhlU8ecpQWUdztN2jmETmweoerA7io89bcqLCi0IH2k4AzTDzw+CCUtj+j4NTUM5
VzBm5MH+Yyzzrj14W8GWmXnwEppOvAPNMlobv8rG81QGz6Zf8MXpo55XXOk/8TeonwcnJVKubWOb
NnX00/Ys3vu9/VVBSvWYDl1xl8VW+IVI9l4cWsD9WyJh5MeQ3EG4Jzg5LR0qLv9N912IQBnkWM4+
db36ixvPX4epdX53hn2KzaL55ijdtPMXV83O5svU+R9chSv0P13ZMqNzR+6j4EN5dYu23Kt+qb0N
NEEkWhv/dh0joOu4y18hnxuOrj9HJ7qMzGcQOjAhLS5l4m7S0Bl/5LOVcvwZwgcOgiG5orfGzPMt
dRzAelZffFea0LtA1j2+ZKpb3oeV8mix87+ISUGOYVc6dnT4Z0G+B4KnPsosyEWoZQrg50Wv5kRw
o6VsqL4adzJtGnZO/PHjtlTxtBBkFTI1Mhm0cKo01KgPsOxHd92sZ6AKtPixqXveCUnaq9e2gUF7
sSH+0Ju3adVDB7LycmSMm0jhXchHODR689hDKvrHJ8pUldNexUdqXSg/Rumh5lAQ2gkhpru6qkq7
MBmmkz0l0JYPGnH5kl1KWrPcVbk97BV/QR3mKudVF3i5XwX5o18iIBh7RfsE41PI18XrUHxiONHN
9ARJjn6E1RXwtQzfJxK0rhV6aVDyXNwWe6BG8NJmdJ7ErktDosoH6Jo71lmedPPrG9CNTe4Cru87
Lz1Uk+ufNXX2zx2sUHTBL2N40++HtG44nbzbIqP64yje4vdhuqJyqOxlar0UvqFaW69J8uULlNKT
E3GyLxNHRflat9yzHeh9cg3pJPP5kB952SM9TwqDRAQb/XbSYwC6iuHcy12k2T4sTPOn1Z6aA33n
IW+M+xaV4k2WZuPRTnJj3sWLUdOm2xIZfZgYFDfcWJ4/HGVGnjh0REJ2QR2b5FkMMco2K8YO/fdw
vL9Z0twYbmMgHrnT3U/LXCreMieXHggjc7JutbpzVxIvevvWTSE8VSyKrEjFv7RKFUAMdDAKOpIA
zkEf7AdKRJfyMlbU/lNZj/YiL6O+qDAMXYrR+dGEEH9sCTQmcKNNe4yHnWRyJH+DXqh7NFBl2kjS
pxQ9NRhBHqe2ay/i0i65H6tr3WOWh+oHOld5yuLblukfX5rYL/wt3v3YJg0KYHZyll9GtwbtgUrO
KW589UVMg0XHGbuOSXchv+4AR8qLiSRVYpdIcS6mwAFQ4gJp3ayrKMP+aszfeTtTwNFT/7luwjev
ndRvJDf8nTXYsJhNXfGWxZ+LPtC+9Y3GO7WhOQnRSe0bSQ7IFtPqNR/L+apFRruV1b5RUCehV+4h
T7vH0YWNYdjc0HLkavlgBo57JoRWNtrS20Ib5Z+h6CyuQ5ldnUWU0YnQQEzrmWbMcjaOWdqqlKY7
EN/0jv1QzGbPTuj/pcQT5OZz/lYGAaQhQ0r1Lemt0whLyraYAUrMxCrnfrTq+yihzzjoLefVTotm
k+he/BvKgI1jFubfcaw9OYNSfcs1T9tWyFzRUOWoR8eDG9+xGvrxnaA7s/MppyA123/fJeD1zn0d
KKf/24/jUnEYoJlCrVurn2FBprvv5yigztZPl0FYluM9532DE3/QWAbkVTAVg/k634pet2vTutcO
yeMPeCbrvftJS/xruaxYA9obHmqZSNlxDl7qLf9bfhl+pm/xEOqB9XcaIqhKhfuHBTfxtre66qUt
IvughlZzoVk2v+aVkh00clufZt+1NqpJhmlZ7oB93lNxyg+qTdPHb1TVX2z0KIrZs0527k809DFM
IbjcpBQCHjjd1dBqL/jipUq2XrSh+xS0DuD7xV6mpn/IPNPdOgEoDwso3+1Qvg7luC/DKgmje6Ed
WIcfZilC38vpX2b7Qv37Ty9s4yjUu53M8/e5a3pnJ6WN5U5u02U8TCMcFHLrZ7H7xyuAN+eclARL
sTE/D4iR5DRtYxus0D8D2rAPxTB8coYZ8oblYo4Jh3y5VU33j3GdFtugGN/0stUR8vhnWWtHdOmb
AWKLNaeSMzwg6JZ6c3sZk9Z+rJSUFvDRyn5FDkGCWpkPnqP/BIarPbqmAgWkS9OZTXOiDZgV4zAQ
ugWJ7R7qsdQfxSYXaw4eXJuY3KpKvjf1qOgPtv0sXu27K0zENA6b8/d1tUy2lkN5sbJfiq4mQfoP
7Ctp0VDJk/Z6g5vJcPHIkHVuC8hv6NMCAbpcJNq8BZ5+mlNI6+OD2FaXvKQytlnHUEPT70Unz14c
K0iwKRFPHpRgPrhINy3Ms67SaejmRbYfEr+GVj6J96taNdgR77Gf53Ne5soFXiEacmIU++5MLTBp
s+T1+1eGgtMgGO7QL8tqMyzwbbl8GH+4lSmn0IvzuNA+jcB2vGHYFaYf/1x0JHoFaIrlgqdE+qCi
KzVpTggi58dR07VXs+9/i4fj0BEEWfxbDiJln5eFTuYz7x4cTVO2ms5RX7EUgGlOmm/pcSuvNLfX
X+1kUXiiQ8sYtHOc8S8hw//pFdFG8AZV6h+vaKGSFS/qctUVzLE8S8z+YGln1EZCCPV59OpVdU8p
bWynJBriFwWAFVIHWvjTzQHg2FTXOaNG8xkGkXbfJ631o/6sBkn00zAS6IF1wz2b866OiPZpv6Ut
zok7+vWWzju5REpLY3aqePvVRo6NDr3FW2xQ9IJLFMe4T/29XyTOcSz8z/8rt3neq0C9ffoPV15z
uYPINbi/MaRHFZwx4hMvqKJuCOqLAW065E6pMQATIj8dHpwlPw3MnPy0KVlqMYSSxo5KcOwITTo7
BGjhuJeMdbIkr28LHF2jpTbWdWDUVa5fIRE8Kn2n3mm1PgGpXdLlEESRI+9AncGVVMPRWFv2Hd1l
nG/G6Y2NKD7NsEvuAxWCQq9K0Apr8/QBPtjxYWw8chRGfwwH6O+FM0QoQVbbylXSWv4fP3ER59VP
bOIstokggezfAhZbfdbnr8+KB2QMy6zVKSbCXySNYdJDNidavGtzWrRlKBO35rFKV9X76OfqalZ+
thmtIDt0E+EubV+xfXER4tj4itXubSDCF7HJnVxU9LKag9wakcbXb3UP9LyoNzKleWHaLZRqf3FM
qQ7hUjmXSyKVcrmFhI7l08LpBuLzlU2jQvMVxw8+dePjsy6XO1kid+/rbksIAv78GCcbfxUjWwdR
IJ9f+ShDiuWcF/yBfMTFdJt1bqjb5YNPB4Vzzmh8un3ub/N8sRqy8OjVOEbbXPqeBMDH29E2nsvI
y486nEEX8THCrNCvcquFdnYOxmjmsDE5tce/Spg1m7rXw+sQtbDrvN+5nIMVWulO/7LHsmL1W9fG
Hp/balhSie9PWf2UgJwjdCz/QVaRz1CBLOQVatp00SFWHO+gN8pL8U5o8YHrAr4o3AkEx20vO2TI
N2L37w6dDoGoC7nvW2+ONOgkArzsNPQyBgCvezG6yFHs/7C307pebhuFNoM26PM7KVTCVmgdQwNt
EhkOxZTek4j8ac1Z/xqUfvxKTChTclEq7as3zOa9jORZka+8qq5m7Ls+Vr7aVbGNQZp/p2s6PoyT
hX4neEyEKPQjzabWJlqCzjCewfTGRKO8tNQHsfVLSKqAhNihiDzsI4lG5yUazYhGEwh7USlfgt2y
0zrAs3jLuun90R47OJIE1kkfNfNRLvwB9qbsez4oi83RKvNxbgPr0fPNvelVcBC8+6bQbFxac7ys
JrkzUlJgTt8h+bz4ApEpEc6y+h1deEAkQXzpW3jgph2cPOO9XNo4sK55qfVExHq0ETp4qtT9nQEw
mYwAsnR9pmW72B6nkwxj0/s6dlnwFDlx80UpzuGiTle7WQfyzqmi77YbkWvM4GaeEoq5vdGDafc6
Tmpm67Dfcpnq+O8hSo2zjMReTt42yV2iuGURbIDOAxmHfWNZLXpiOt0roVZAa7YslwXUjMdDpEO7
KCvctqdomYQWoX/ah9WpzuEH26D3jFj6crmNDfrJLYUOciCVebqTmdttMocFJ+zKPFhV+DtBWJIg
ZbFFOB3MMtfZteCWAASwZF+F7TXQrWrXxJCnrbZV7UD4YcWlWlxmO+Mz5o4vIdmzc+zShSqU3uAS
P4NTST8FxRxeM0QMoXKEn/vdnjrQbP0XOyxb4TVsk4dyDGBVc2jW7Vx9L2SwK0FsI5VVGZuer6Gm
xr6ngIAPjqunrPY5hO9oHnDJBanE0tKT6YGb1NutmfO9YSUYW+HooduAikVq/hSb8PT0QvJT+2B7
zUm/2nWl7+JyMs/ICPwqAq/8EVrl7Sb+5+Z9arlBC6z6IRbdyr9bzvfSH+7bBaGY1nX7tIwEzZj/
x+h9LqM9c+vz73S6ARWMfPxbgR0fHdKF2auIYaOdYvNNsAyRa6Oxmd8J22KsQ7kItKarlw5yPwWs
/06u+I9ZfMRbHEj3i/c4DORP/+cDxLMZwSc4Rf53ncycXE1aEF2zTO/UvkSFQ5umi9yZRsDszQe1
iVTZirnJE/OuGBTaVXDXWUymJEVtFbm9Pw/8sFCc1sv6dLHRYAcZafY2+W19jmAD3UkxrY10QIYV
FNodGo2fdLW8F3s4ZgoYoSTkI0LNzTSca+NDhE/03z/U9kgdf7EnQV/vjLlqzxAlK2+/xWiE/MYU
uY8ww8c0LnKw5SyNlIVFHLKAWr4W+mcx5xMtIQntz7e/V37R2x8mt7d/lvUPuf3TaBD3bx2DP0ic
epiZ9lrV5JtsiIZ2Mw9mfTXixtUOhld9VqZaPbph1FzTkujEhjmfc/4BFhTrE+rIcJ0bnrMBPWOd
UOk2P001Deq5Y5dbmW0jGhy6ck9C3/bqLYRUEIBfJwjGr5rlm1vfb6xtbaiwBr9PrMM0D+Zmg7LK
fOcE2jlAz9jelvkUXP6vWxfSfNDMQ1xswPnP57nbi8le7HInj5C7Sof4FI5OqIFmOLn/9L800QEE
nXKVSqNUICOjt09wiX83zYEQSyZ6w4V2MiiN/c1YJPGTWbYI2oLGrXYw9G7yeJdn6DTNUGGYmxDi
5sd4Hn/ypwenZkzTx2q5WHyVHjW1hk/BWiTnl6HTWmC1C3RM9glgPgoVDjXgKTZQBTb9X/9aTFnB
BpMD32MCgH8js/KYavS28huIiZTNCT4L9Wp4engxCnuRsdCe+rHQ/I3rm7tO8cOHVoZpPqfbMinT
Y5H56pMJCeITFFIWWEYiv35ZJ4vT3PUfoNP5Y5K1Zdn+SJ2hPIubXFzyH3v6SLTdaqOeevstQMks
PVPel7Gp4er1jPwYL1WbGt6EtPwuVgRX3q2GrRffExVeX7F2ZbT4znqvPCNlXm+aAoKXZhz072Vf
37dOAJahgLgfNdnsrz4ChQAK1f+Sd3q5i2NXeYzs3kPrrqvPYa06V0evwV2gPPBJnmQ2nCjTPv1/
lJ3ZcttKtqZfpaKuG9GYhxN9+oIzJZGiBku2bxC2ZGOepwSevj8kVJva7uqK6BsYuTITkkUQyFzr
H6omAjELkjqcSyYJNjU7U3HTZ7Y36WwNY723xbTOu8n6MSisFLwsFvfNLLobxf3PVrBRrG0dRVTT
BsVnROVDWnSIH0UoXM0FQVxXkHabR8jmXyNkS04aEkPdNHl0aTBFWR4NpeK/mO2UPfD1Gx6iJFwe
DXqLN0IdqdZObpRFab+YWZU/RMBD/xiFcpWF+xHuC1mcshqbn+VhFjxqSd6g1UJLhoz5sU7x5LHr
/fpTPOtRwGoGzAaG2VRwHAN72Ax2J07oC4uTl6Hhmkc2CU8UJ7e4DIkQgz3noQuMYtmfXDcgnzYk
cWbhmiQ3I8tplsxmLZS1Vx7O8asR7vuldsnbqRDotlJG1Ex6Msi8a2edUbPuEkQSwmmPg6rY5oZm
HYZZqzsWPzQhjNfInYwbu9cKAFD4yYU27xA3aUsKiJrzEJkAfGY/uTaxQAkMyrNhg68wyBM9JPqs
5OOSAtSywH9Q+S8vuqcpCkX+9I7owsfI2Es/RqIsBHzVJOsoMSc4VLit+t5MG510w2nhPSwUB+1l
sJv8hJcazAjJhFj4D9pL6Ec5Lig45CG6d5KYAtX8HhdOde+yl/BXpVvxnmC9tV8gCkoXWOCt5rzd
olUbx8oeuU9QGJ6d3kn2Enh83KlIXjxGZqodM3uYdjDKsleSNXd2abHnlE5dqBqQFyyK1wxC8R2E
DvWRG6G46wvnNZCEeMxYrDXyCM1e9tqWOj2+y1N5IGFbgaBKnHXfJJQuErV6JU0DE7JW7mITwMUq
GaZ8jWvPtPWUpDj3XuesB7WfhTWo9eYkci6wHcOzZpjRWq79knb66NCpdpwH1s5rszYjTGFnPdmi
Qn0/97UnKjXlChlq570dSPoXaftTgUG37qOMCmQQmsdCm4p9xFpvAytz2mj5MNyaqig38vFiJtWD
HhjOk4y37G9I+lBw/isOxvKEslj95ppp/loWvZIfW4cilaO2+QmwNMJps5wfmbj8JGpwYLJs0I8r
C+GYM0AR/1ZheStxXH/CvebOwIV1PhNhrkivaPDKGxQlMhSutsPMrVIbSrJG7pUYoebxQZSpfWiM
Bl4w0nNoyFDrear9EnmvQWhnx7XtU2lQGlVayL8YMe6truhesbPo9zUaSPO907w4BpDWYsov4A6G
VT+mxQZuuwlU3dZeteqtmVS06rzGOmSBGKni0TTQVCJh7D4Us4hU7ffVShMRYPB5dhMhTGRBhfkg
7UaQUKCodIcly6pa+Ud7If3y+P5ofxqvG2p30LPBWIu2HBGEjMFiAEnf9Drac05XBLvEqe3diOHm
ixFrlCF4Ex9lLzmGBOX23DrJXic2D0aflI/Z4NgIbR/kIEhXzkWrqnvZMuxoBFMdUvWbr5/1NTnW
FO3dHF5EZzkdtg1e9qS+AVDtn/r5YObIW+roVO1ls6/dCWR28V225BS3iV4dUw1wUWM8EKZ+HyOz
uIkKzzjg/kUVdK7DVUYBfSIJq7Ws18mYrMMNng1kAY34a1xRQm03p0AXW0Y5VvbmCcDbeawM5akP
5rYa2fzzN1+DnP9S5WLEmBU8Ax7D8dK0IzyhqBwIEPm5f7bK5kWWIKhQ+mdXKV9kucINPU/2yWqF
NY90GCnRR/9m3nwVOdIvIK5a1Md2kZrt5fJRLhp9BcV6xw7jO7nMDP0w2Hu5EBvZy6o0vUzG66Bj
KTwLKctDiaz1ydeG/TXhZ6PHJ0NLvg8vCA8r837v1x4KNkmRHlK9ePVnZloamsOhb0UMChLemhUC
IW9CrSbzSROC7NZsov45N6P+YmEpUUXfWPz4v9zhVwJ04z1TcFsKJ6t8wg7P2EXg2G/ZAKH0Fliz
c0XavPh2+ebF47RxA7tZIwteAF/FvTXWNXvvSNEZ8ON/a8v+dO7vUp2vcAVd5F/016nui5Uk5FVh
1zziocLTpxxPMlQrBfKKsf4kCXzyEMyVV9KQ6MLOPL/l8P85qQwpNgrJxlXDe6+Y+HWy2NnGTece
Xal3oHduu/lg6PaAuHdO7LG7K9oK4MqofLHgUMv8r+3a5hFVnXHTjKxZMGOIppc6BB2YkhjaSPkT
KU+3CO/144YaLW7LtmHtYdI/2WbhnKJZoEuewZtyTm3Fwz8s23H7R4ccMlBnwb/J2chWnuFSlwpE
QtLRtLch8mxbSaCQ/sKeuUNwpAHhA99CK7VDQ7nwRsMwbVxdIWIi949eUEY3EvQ1yV55KqFkpAEA
94u/9S5XmHvkPHmpwYnVrYntK6t9h5eUqoDld6o+0++M/k3wckdEnswnKwsW84Y8nROlrVYgBcgm
owG0qa2aAHp41o/6ZrmZZFt4hr4pAHCr+2v/cjMNSX9eBC8y4cE90RDyCPpWuY0nTd11iRk8qniP
wsU1mm+D4T7GUjWav19SWOpv3+m/qUgTf03DHH53HQUPKfZ5ezE4w0FY+tskuqdWIqkau8FchOby
PbRi3brt9OEpKpX11OqLjsCCBxX8vVZ8ljxb5T7LVeLojHPtsuFaYmmCZQurnRqBcQPwZdA8D0Ko
r92G56fxSrFOxzMj74CUeMYrJrjqLjIaYyd7axebLTO0gI1YHRhts0RTofMilONM7AZmu2lTG8Nb
u8U5Vn76MtbXcbwybGDysmmozscQ2ZQHeZU9UOLhoE1qou7r0P4+eaL4QL3yP9HIfyXrKsnEpkoR
skKjug32kgQuD9eea0yeDZIiLk+1DoMExI6hMUXajT44xziEi+W4xi9dUe+Syg7e8wQIDAxOkGbJ
zz5V9O92laMx0OfJtzqACj+1oMa0BqgRjLH4JfCR8hMktp+HUvfWdpdC1dRZbqQpO6op5LGYleKs
eVZ2pgBG+bUOzB9p7+7TbEbzQcSPulr90Xusy/WssR8BLoldxS98W4w84+2akrC0PGuVLjkqujhI
PTIZkodsdg+6mqItY2czITluMI3s2KfJQWqayVCljC/h4PZQZ7r+aYQq2yXYTnuztSOEp2Trhz4o
gbkJozy+T8P+xqeMgPAWqGlKyQq508zun9Dzq4++NheV5yuVZEHYJxqzyweQV+0voOsV8hpUjl6t
YjB4O9PNv11hr/Ls07iE+6pFfGN6IWNizDs8D5XKOlfCB7mlS3rk8uCrcTvMO0IZ0xGu1N0pfJAh
blQkBjNefbJzRFD9DoLtC5Kq+XPk5BNpJ3jzfcT7ytVxsx1Zs0g+VI4zyxqMRHU0PDV7jsC/7sVk
ZBtFHZSdXtnFulACr4D3FWl3SOzu/CkIbpaYn9ZPeT8Y986qNMwC4Z/MwkLDphw4r+FsQ/udV8UA
utGYLoNl/ZJhqmUeT2lHPxp5ET73VbX/w4bYijSYNsEEh3euW8sDcjj9WYQJtrjWR0jGszLQd11t
pGs+/B6I2mxR45AzupMyYIu7lqvWOMyQZltLlbDAiniK23m+6hB3oH4Os74s6lM3OcGFp2B4qeeD
WUTe2rQAF8gOGZO9Edh6dUZ3zOPlJexA5QFhgOP/4xpJof4Uhacd5UTZaejDFyT5jIPWw8QpXBz8
ZF1mOWQWshizhIY8JHbjACxxjteQPLvWfmRzsPTftf8IZTg/LDs8LUymfR4Id7UgzDUxRpfc3NgY
jTVbNGIQgJxH906z/7DsNNjAgLvOraehCeynKPzaNv7wKCNpPgjQFc1wkH1BOeY3SumSCA9AWC57
KLDP0+4K+cijkdv/2pZQj0/gkLbJXyg6BfvrEF1gt4z1TXqUhnjoQFpA0Z8Qs0WvJigCLPlC9U72
5b4jNmM5NXvZG7mo1kfhiNwuwPFnxVKr8xhpy9R61OpV1sxYaBGYa3Qkcoo3syeLTU7jmLnJrxBd
jGZLKgdAfqyclr8hxpnbdELbtC40m/ozQJ0UzOOlDMr6HMNav8J5ZFzlfwIHjbEeqiCfxpIJ+TTW
n81xr2PHUvwG4g38GIkpozjDxRZ7ZVQKloekdDU/e2sCUV1qM+4ewVHey3BUxx+jJO5Bn8rPowz9
XoZDqhQ+onebsGoMZH2Ed6P7eJCyvDXAT5TNmox3+T1ozLsswbiv7YeNoSvxW1i4E1+OKHzOks7d
4kVYrOsRdUnUbNtHG9XGY9h5zWw10TzKg+DlyqqjV/dwRvBajV2IkShfX+IZzd7ZtrnU2+yYjXhs
TtNBFt1k/UzW4DqAqwL9rmt4Mv0Af+T+VQ66xovISbca5lWba0eP1fa/ippV40OIKwt344OqWKOA
hAHigMfCcqZF4xmH2MfUQi73GpedOvuQW5/bPDRnBwYZk4fYhTPaOfpv9rbdfe6AVCxtWF3kmV6F
2k+3pGeSNR4c5Wsl0AW1lQizDbspXmHIuSsnNbM72RtM5s7TxvihS9HktDZp4SdbmaKZhvDdCiv/
KPkfklMywb7cWY5nrZc70g0U+wRvY5kgh6QC52UF2WLMjjGTym3fOcmzSCnc0xBo6DfFk3sa5zMS
D+7n3th8Id8UrDGpN7+iRLKRfjc+a9VNUAv3TmiVfu/6ZO4l3VwoGAPWWvJlcHHD8JvW2gVAtNd2
3zpHcHTmOlAaf+8HvCB5LbR3A1bK8t0q35lRNH1BiS4/yZYx+y9rAl6hfL8aszszv4HskwcXwyvg
WdLVZEhIv9dWuO/zznho54PtejkG2ap9DCbeoOsmM+8a4L6npekpR8qA/kWOtQpeHr417OT0Amjn
w1SGwa2liZ8fw6PZz5q05VrrWrYH5KTGrVYjG+2P89VTxVfX8jeQs+2qfx0NHQOKuUSZkSBbO20Z
bK/VSVmTvDavQ1wnIfEpe4DaUAmQ9U5Xa7TNOFX6nGTrjeo1TIcH1ghkpOvxBhPt8vektT/aUqCB
VJk+svyJiQhYOWMV8OOM7Cqj/AqhJM+N8hGKb7UuOweUlFfcadNQ4zRImtdmUWXtp9H5s6I9DkW0
SQIegvI7dT3AXXlmm1jdyJD8pjoBf03Df5cRCjyIGAY1pn765BUrGawdZTN4PmJYhoB1lU++d+jT
+mTMOojIuVb9ajldug1MKXvuB1RB5uEwyKnSxShmB6UT3htTWK8UpdT3BgKO9wM6feZqGlG0ig0F
97g5uAyczwyqvzeKnj98GixPGwuhxylpT9exjqtYh8Z1vkhIk4QwxVngrgdqzutcQp4Q+IpvZbc8
LLAmiXC6zvkEi7oOX4LymnJ41iDfzX/sBw7C77bcx0dkfVHwFe/qvMuP0bhEpIlcw1lgHyI7lnHJ
v8a51RQdDFW8D3/JA7fcLCeNwvlJiYx3E0jjXnbGUltYno6Rnt61rbq6jv1jvhNieWWVOW5hf114
jMOjZkPhbpxeucfBRD6jrvy0LqzEqrT88nDtaFhd7EtwCysZ6xxvuq+Sk7zXC9gk2HmNjz4VWuvG
qBWaWvdY495c7O0w1+7++Y//+b//15v4r+BXcSlSXvj5P/IuuxSI1zf//U/b+uc/yiV8fP/vf1q6
57KdcSxdR03LNU1dpf/txyMKOYzW/gegaFFEQZ7egO3OtlaUQKFz+ZLPuVGZQZeZcwOGLulq/Ung
9NLoqXjWeXsfcQ1zt9isTz/kgXKluyVFoR3jvB6fPatGXmemtGpaisJ/OZ41H3x4PQikcc1Y/YH6
6aMQnX7Qk8mGzzZAa7hBP8+8QdDutnTI62FfPrsK4BO+wpre39m5quhY/eXBHeqQO0ralJFwx10y
dIHwsQuoYIBredSDlZibUYrckopThFNY8ZpURIxjBYdkRB8dWFm6B+6QLLFojE62wv0vRxTVZJ8F
zsfXSSBIs4O8UJriPP+fPw1X//unYaiqhzQ72RrLtQyNz+Pvn0aaGKRdwF3cpAk4n9EK6kvq1jUF
Q63Z4LZbbmVMHvCP0E5lEy8hdORgbXXAr3WziTdUXNF3SavhHj5Nvxww5MjBiha8dwFWI+6ShgMo
5U7bj9HQRNu2qd7R7d18yHyUbuOelVYE61Alu4woFvTGa5tCAxWsKWju6/lMdugV+QEZc3MHIELX
4q0ng8vs0mp1FAP2qWX4UJHZMC5bzBzFjKn42HAqLe/6VDM+NpzIBcagjuobOVROGs2GTWfYGTfy
FQinojleL7nEuGRae/ZFtuQlu0LEO9lEzy++R7Fo2bPK68pLgpU2lh8jL+npio/GG5tenS/Q4T9/
1IZq/PFZa57j8JUjTWxYIMfVP755iuIamI3l4SEqVe1GpC55+wZ3CD1FAxgHA3fThiN4Hr8gXSfb
Y5facGOe9DG2zp1ZYpjX4J+7RtKq3i5tL1KaOw9hNyfq/jWmbvgURIxerpGXzjkE/X2otWwgk554
z6OXfMcmb3ozpuwZEyXvy4hI2c5Quv44VYH9wLOeZ5jbqW9B28INCJtvfkilcCIjeYuVjo/wQ4Nx
5zRMb8jNtcMYvdm+7a2zusvPui9wGud+h2Jj1VAKIfmZ/LQkaOyVZw3KZUryFFF6pD1ML31CGjW4
MSDD3cuDWpNuCPOkQZx0cuHQQt+SMdkr9KjbdZ0RrOu+b2fbQ+aFBdkIfO1OSywXM/Oy1/VjMIh+
kwxJxNs/RePa11vyUNz68NNRw5EHnZxCY7Otla3JGcTJtsTtVfDaQjoPf2We3stFhEuZuWERsb1e
xCrQwACCEC8XTquqOpIDy3ATjDWSgzgd8HjXKCPFWnnOUnyJhkQvsT2pynM5x1rY6LzmXPtX2Ebx
YRkte8w2fvWdDliInDvPkNNkE0buvTIA5JOh5SLyVCuco9a3BkQVgwvLmLyKpxsvhR3trT6Ob/sJ
wIL466DbBZIGKMqDJaaM/keHbIZBC4umAlYsm3LGdZxpK8YxQ7f2j/i12aF05ni4mf276YM9whrL
AEDKCU6nT5swRLL2SvNSa2fjKmF2GyBHS6FcEsRm2tjc4c8d19BCKrNOmcsWUv2uFJn40UWVtWqa
UtxrZmqe6srt17JjyqYz4vT5F8eaqmPcpgl6cmX2A+FM2Y9BfLfSSuOgIjpyJgnZnh3hcAD8vjVB
5a+tuekCiDARoaekrQKc2FkByPKNnKNW+b2BV/bRdF1dW8nhVsSOHJTTfDkZWPr8qraPpt1elkHy
GngR5DvYnO5Kju7hbx/YGJP9J6MbP5X9wdEx3is7/a4hx4ySv2s+JAYCQlq0NGKy9iejS4+yq5sH
2T1fPgp9Ge5nNGXMZP9FaRE2smzKDnNWdMZLIyW1zTgZ08l+4GI/5Mv15EVLLWCZNkN25p8uxw4x
SLWgfaiNyQKJbEynMkB4ygYCMpK1DBUdNYcOqh1+sxMWtnFl3Pe+atzLsyozp5Wtu+M+QpbOBgpC
t6cWu2Z0zLsl5ihxe5eygJedS2xoKFBAugU2JH+A7GosoUMixv1BNj/9lJTkiEjqGzH/YBnPpgHe
aD/7snkAduZ4WYzkA/vwfYkB7zz951eE7np/vCJ01XU9/Nocy+PUtOblwqfFGc973SGJZewx/pgR
X6mtpTvRmF351T/GohpukOHyL6aCGGk7VNmbqar7Cmujr7XJq6Qqps8jSPWIr2WGiVleax7PAwro
VS/QYHcbuMAzK28K224te6XotOydOpjCVq4anwZ7Doq+fLUu7qS0uyYaIt5ELhTwZCznZ6yLfkwl
9Id4PggDQFSMV/dBxsKofomGWr8Vrv0zgc55g6Sx/rAcVGWPA3t8li05XJ7J62hJSwcjENyxL6xy
y1tt1no3vLCrV1OMVnSlaPM7EdX3ZlQJLqdzO0hh0PzbHlQavUn/PGAeL688zZeXk2RTnsmYbHas
Pbe+H2BZ89dPQCmD9+ynH/b/upalDw+UENT99XrLbzdP+PzLX/8fRZg3h9bQbq+/1jLlOkT+XmkW
H/UMiF/s2f6JbZKxEpqTfXPxolvDthluQSQ6L6MHkpyFPeoyo9hpMzVFqix90l5aVJd4wqEQPG/x
rgdk/Yz1aLkVe36ILLLjegnhoU6x+6PH6hv8N7vAWXfw+y92b7yhauEfR73E9Q0STI1Rlq6uHWV2
gZvMlHxU1q6Q/euL1v1KTqQ8jLEqdihWIdzV/0o6xVnC7pDkG7uy/X2mDUa/mrIEJ99QKN5dNFTF
rp/JH7IZzzF5toy0y9K/azXqhZ1dm7fyzdI4FeLyobZf3jOSb2x1OjDySNd/+aMqPnrmF40cE1lG
s647C8k+1l17o3XwWzXi9NV2nX03FuYP23PcNbaHwQkr3eBSxWSFS1xIf/iwTAfUb55aS2CJgFXe
Vsb5lgbdUP+wMMHahlVuHVPDTJ4TJcMvcQq2U015iG3wTExPsMpTg64Bo4FU2hJ0+Wbd9mjeyBjO
6ua5NXy2TmOkeisehQ3sTIKyu4o9MCYesPyVufwjoi7Zl7Xi37pGE98kVUFuoldrKn15vQNimjzw
wC834D6aL0WXGdhD6Ml3O6tewCxh9iHSDTZ/4laE+KN2iqKd7VynXi4KlnKeqp+XWMaWdBUN/THm
6X/bdtVHRz2fmTkm8pAbufvkOBmU86gkvQURriNVFwbnOL6TDrUBSuKqb4VnPYbrBmZW2ckmMEYo
SnUR7See12fpXBvypj76cdArT0tiXvPMFkhPc5FgSZEo9SaJ8+bWYMrzHJfIJRmPm+Lynx/1muvN
W7tPG3HSYJqtOoD6NIvNgGX/sfVThyJlk97rO9FRKPaB+x21tgmoCIEosila/0DIatP0cfrLtuJf
idl2X2IzhJVdZQjyFal2ckHLbxR3HL5OaX7mjfg+TSxH0BNsNyPlnFd8OaIt6qrZQTZNh31USHGD
vCe9Rmhucpz/nkpt0B5NEPUyHDZmdWcOtomMHZ9qKbLp2IzfA62zv2iu6C9dZCDWrZavGK/6R2NA
JiKeM76hUuK2lKrJQfaWffSqK08dgnFP0gVRU+5bMYSPMtJWJarFgjsbAbm8oIyydKqiyg5hAMbb
09MEMOm/DqIUrxVf7L2boGoQlG68dBpot/Hd+astu+U0XEcQrjUCZ1tZhbUyNW86515jrhs3LL4M
Y5ats8lyX8gp6GgnpxMmJOBCSix3vivt8KYCJPxZZOpTh5nqOw+O21D1o9+g13a6KmL0EBzAcKzL
4lUMIE+o2UurpvUKv47h1UWCDkpqBye/UB4RtDrKMJYKIeBl5UW1mru+74dib9kTKgd+ph3nWD71
JEJ1BKBWVlIk7Hb2Sqn5b+iXk39Np/gBYpl3iFFwPqguqSK3MlR0LTqkwTXkwLP/a6grsnhlayY4
93k87IQ/xjshdHl5aR0y0UEP249L/20oakbWc9C5b9FUq3dh1o1bFYDbFyU3fhdeZf+yhhccL/L3
oiNjF6dq+gRlql+VU/RFhAbZL0f3jiwFk+fCQpUxmgzgZmaaPvd40ZxBjN+rJiZc2IWGh0YJyksJ
nG6tg7zbN6KDFKEMd3Pq6la2HC0crVVZ9nd21hp7apvf0lRRXwCn/rBw5v5lY/Xl1qH5ltcFG+26
i57MuHJ3nZo5N2GBG5hlA03K50nYXv1w5klAC1elGD4mDUFvb9IWPWEJUkiQxUQGPj8tLVh1Ry+c
8FqdgQ9/H6EnGFtFSnUZDUVjcdqfFvDdX80Fmxe2JUwVcL4qwt7gz0td6c9FpJUPJsUobd8pfQYf
qHL4bqj2vY907G3vZHcylBp9TQkibcYtGBFvHXWKTZaDgxycO9yhaZYikjmkjbMalDq40TsY1BC+
H+QGd3CLG9UKKJ7MIUWBIB7y8Llufs0AHbfGpSR8naSNnrmtg87YyJjapptEGEi4N91JNX3rXp8P
8qzSW5vvXmOsyVNpB6HBkJBPgqgN2EQLBwfosg6fXD2sHowIdcz5WSEPqZ1qG88jwyonBG5VPviI
11xHyGtkRWFt+ww2m6c9u2jX3VTCxvJGNts2u+9Fc99wi3ZrL9x2lZU8yz7TTr50aMucZcupkc7H
CezY+lp16eLS36pBpW3yoUUZF50hXhRk2o9Lu82/WVPiXkZTicH1mNNt3Fvflr7rXNmbYhTweJ0v
YwC0xnv0fVYqJJ5xZE08FPzKMTzjxzaJqn2LidvNNBmzCw+16Ryr0tepsl7kDYqS+lr9a1JmqNWj
n4K+RxPsvtKz7GyXCurcvvkoD5kbF5tJyVmeW1191ro0eQldtmRYEDw1ogpfwF53Y/KShYr6NGjt
mg1i8pIHY/swYX4nJ6jgBO5t3hMQ+BAYRkQLr/sSScEJkSPZLMk139Zl8i5bYh4xWEWGCkkV3MYW
dTO8lHetC8pUoBr/QNYxXmOo6LxZ8VE+u0SO6rpRW/1jPunKXg61OztchhZF6b5506FrYdCbvvPU
zFKFsPZDqPFut5csrRzoESB8rVtE52XvtZmhnfR58DwXfalTyl79tu7ZsGfUTb4Zhp+seQTj+RaV
9RN75ouMK5oYtrWbQ8cGq/sN41b0UuOtWhRIcqI2ta7GsP4hCuWAMbf+u8IWEDcI60eTVMoqF5Xz
KLx63Fki1m+dGSjWCfz/oiA9RL6VHuR2y3T9fkO1JjvIzRgEo2Ej6vGjN6UWvckpCcAq15PNmOPb
CLvW+CLyLDkoov/c9OZmrbr6l8JqP3qvTTm3xFfmqSh5OQ6hy6ono2JihzAEMab4FvXVPqiG8R18
+q/RT51n3wvtXVQUFA7qGmxLR4UzQyzhZzz8kiP1FFnJqaBekKNMtPcaVv+1WVY3JO2wFO+idl3O
TRkLwOMuZ/85VlIWnwK2rKwybPzXQeCq6MUG+2k+dS27Wg+5wFq+ESEF1DQ6yTN5yIDtbJ2x1Tfq
MMtA6ChaqHnxdagwScQrtN+2pVZ8dcCarOKKEnCW1dGLYaAxPA8L0EW7SZveXfdj8o2dS6s8DVWp
7Sy05dm+WOJ7G1FtUMAEnfVSLVD8oUMKfavgINGqUz46oABUKyn2LTuuM2SHZ5HTmczsISQB/wiB
9MjizD3Llg/X6OAHfbyWTXlQmvaFpePLyGN+VYfZbymJzAPSPEtuoTwMbgiovIuO13gTJZfCAUGh
KqayVVRHf0apqlilqk3acTNqhf/LsvxsFfWm+6wqvdga0c7MCvvi9Z6JFFKofMWP51HrBue3J94r
rNXebdtNVzV/qy+KcHA4c8kBF4Yljjo2dtANuxsry7NTFIQua9Js+go37m5B2w8l6LIiecWhqlpr
kX1jhCUiEkWZv019cWhHUDm8wU6lOYByMZPhMpap/73XNHXlY6f7pcABeTOyHrlkAoaD3uqvDXo+
F3mo+wpPiLSq19eYPJswVJgy4MzXuLA6bZsDV91Uf82XvWZ0i8PMcI/JdeytYE94M498xWpfX2tK
iSKR56U/M3UwbtECnR79CFq4YpJxM+zpUYZUgfK3pQf9TjZlRxXpqw4vv4s2D6vjxj5YJkmTxgh7
5IJ5DmUdkMMyVi8q+7NbzwduGQNZ+xk+h1be/4xEZG0Uw3VuQ1GVl8FETXaAwvVTHeyT8G31pk6b
amfGPh41Ult0OYXfFh/qEamsP0xZpD3LVbF06ZYyposMqZEGySFQ8tsOGchtDhTvpISVsx5TtBim
pJxLRX+1QZ8CG3LA/FdAPFaZR42iK+z4FW1l7ElT7zH3RvWpwd6Bd1/8ilpmcHJ6LIxk00k06rVN
2mzzMU9e8RWnCA+dF3csBuuG8R3DzP5edjoWNXKhsLqJw4cchtdKxQj1S96oAh6wUlwSFmf7Uej4
t+ZaeoMYh3pI+xLni9i2tpo6to/ZFKq4M2bitVdBqqpjU74pZn6IhUNCOk0pEZXDLLWY3eujVv6w
s1SsRBiZX6JGKTZD0TuXyfJgDgyDejdNqPAOgRse+eS6U1ywiIcKbz/Eoe2sheEdq65qkEcPm7sg
UymWzGfXg+M71Q7NxmrVeD3uchi8tVR34nzTs99S9z3r3aVddmoBhHEeJINVWuSbeg6yY2jvmjp9
DtSSv42vOo9q6NmPPeJmUTawkaHc/zg5Rn+bWMlv2ZKHtqktWFoAH+X4OI/as2+ky3hFKZzHAWNV
aHYi2kPaRovCLcVNE1fjRq3U4iZXzf6r1RySmRPWWHpx9ESbb3vJHCuiH0hQ5g9OnBXrVljjzseP
acXeofimCdZ7nQ0zUMC6/BrhXDWHJ4Tw8YtFp2xpqu3voPf7Sz8pBk+l+p0cV/nN7jKqm03cH4O2
Kb711hZQtvo1N2rkq2EhbWS49ttsZfaORt1eHR+KZPiadCru4cId7lwEsrdT2GuHjK34V9/HC4ci
/Be+Xhh2JuSA7Wqyvg6Om210BwleBBbsryOiDW5Q4KCkFrcuRDYEygg3PsylzoSxEiXQi0SupFsf
k40Xwcv+pURf7MGeKlzICZFaj+909lYr2XQnPz7kYREsE6ImQvmdV/9B9spxNtWhPTmrFoz29DUK
Q3EbC537az4kVb7Kg664UPZyHuwO08gQffXrgLIGleSUsAevMZ8c5m50+2yTJlSx1hrcI4Q8QSHK
q8iBsNt/Fyg/3siWjIdmvcl1/Npa00w3RmgP+cYPigHem43UPVxmbTum6bAybV3kWE/5/Z2Wk3XY
oaJ80KxJ4E5FbNL8UVlO5Rw/higle+TV5NkA6DTO2MFEruguQQY9eVTC4bthZSShqzw8B4PmX3LN
xDl47nAibjJHUyB1NGH/QFbpt4Ek13c3K7u17ivJqXZL5aGO9J/LhWYJXTV7wqUzDd3p3OcQG5wY
r4NsEtSGQNzpK3kal+3LDBA+fooFSmbd6G6AWgxz0av5P5SdWXObSrf3PxFVzMMtmiVbtuzYsXND
ZWdnQwPNPH/686OdJ85+3lOn6r2h1ANIlhHda63/MLlbPKCTreOZ9ladFluDvw8auI1KAtXA2M1o
ZfKg9FN/d+mOFz84bdXeVL9O9lTNUl2L0xqU1yE6IX5Tsh1vjdBsF/gQfl49N7qTXywTwWbfM1KA
TU75amgO6o9qskcyGRZ/t/GSPquQmjWRqpTDoxqVlRejkVhnu8TqymeZpPmTbT99TAUv/5eYx69o
E1Yf7yytpr/aAhuK9Y3VFZqy+vVhPi5oCPnxYVRTHcq0+eMDNXncHiFkYOS9vqW60r8/VO/1d3EX
3y9JkD0iRZ8/prrN5oF0FthvaEy/+/vWoBAto2r/OeBTTL+KkuLfOk3157mewpf3VzwJj8TaNLFq
gINMEEMTdI68J+v9VMJWAjjRsO0kHySOahSmWfSA9Sx09e5SFmNzpo6LZRVepDsHbTH7JOtm2iVp
QgYYLOs2KhOxV1po6jBRPdvW2GH80ZcHBv4B+IXuy8QFUoiJRmNPzb6zmvbV7czn2ovF37YwwPmK
guwKbh6S7c458FPxCFiaffU6Y+QPqkr9h9GSkXbMrn8ITJIclHPFXrim9lqm1mOTjgjTO/5Xh6zk
y4D1z96VTbM3hfVYI5UMCbbCPxs/nrdCOI+o0EY/G6vZa0U3fR9d+HMmW4qbkdfRYc7lfFInpRGm
27m5LG85Jym34qGr9rC35j9OkpaIDuN6UoGm1sModKjj60m/38mbUQ3YdrOdvyMBZexMLUOLz+S3
XkOfwc0ikz/GGHnP/3PGzAwkyf73a8APz38g4ftxDfjn28WN8/uofp9yTT6qgwnL+7GGKLwtoSnv
pJH5PmtGnzwwLV169vtqnkxksPEQmMpSKrf95G/tsstftVyKsNAM42ean2VhW/84hv+1c8roq7Po
6L3YIJUNQHpHQ6uHkzrb+312sJ6t67n5++zAh043k/bg8Yfvcu96oeLNFpUAu71Y+aMRO8tVDag0
djXp3LO4migondanzi7xKMF2igJnPrUCRc3M3CdOmx11o8veff9FhSzNxAamLFaayOxl7+6f3f+a
reIYNTsdDTcc2/q9jzvHPvE8Le669WCXq1Bp4LEnbcuV5h0QMMU8PtjfZfmTkbbWgeqHc6jXCHUx
yh+ezhN8sAfzBVHJP1omrQw+IBgyIt11pmolTT/9KLTngFAE3IhRvQSoDi3EEF/jODMxc5vLj2Y/
5tmOYsF0VKPoSFEvH0Eeodn8bPbFYTAD96uwjPmMGBs17zwlbzm5xmZcP68i8CvuvjroneiOnWEh
42es4u+V5VKhW9ufTH+zKlo0eti9OnGfkj7MHRJcQQrRvURp37GfVZc7z2XYlLK6ADZwnnU5YDjw
7xNgP25H5VTvJA2SeW22rUtk3+1EX+7iKBlgciNXqu7rTj6PVu58Bzy7bDvscdESaocrNwArRiLf
cfha4dsQ8khbQBu0gmmvUpYmOgs3XJjCdK5YMT9Hfd0UOxfy18Gg/EMk1U+HvrOqt7ofvwBra26T
1LWb70WPk11Vb2COKYJpmrNTs0zCo3CAdXdt7QyeIFoSl3G2tmrQLRztpHs+aKf1ilmuUQCg0HNR
o94t4GLn2linkyU8V9RIPw41m6ci/GwbpftrpIE5HsLzlDuCf+/8eV7RJj4ZoelqFgiOoqzsnlAI
b54GIqBbIJ8idH+eVE8Om+hYeGW6UU01sCQxwgCFMI+qTx2Kcg8ZH2OaDP659Pt5M8q6jDcLKqcn
DFGqEFS5uKnD6CPWMhb1Q+rHVUyWqB0fTJPNl2qiRl3ugf6VG91una0lHLRKTGFPYVoF3b061GXR
3y9rERKs1t+qK6qW7v6PeV6UiktZA7Re56opObmcUwo5Oi0N/0ykuKASnUX+WR3836/+e0RNT9w5
36AyinDWOlH1qVcfs2fRW4cYdV8rLsUFSpy4qFf/W/P/qy9IB6QpPCfdfl4PhjhUU4gFmpzHe3Ug
JTHelyvEvAJTyXPW330OBr+nqb5Zx2Y0B8yi5qszYdcgP61e6mOd3kmEAdVcderoxL/x9dTUrd1k
NQZAYVu/i60l2gJVwThbQPtyW6H3oScGRPw00+C1mkB+MP6YYNeUpn8JWhVRd09gI5+ErmU3u32K
URHPkPLT5SnSXT00bVTNU9b9ChPAg5hba+f3XvKGWDW16iZAGZtE6ldMbFt+mG9NbKR3pbkmK5NK
vA0l2EAdgMZJNaN+uss1NCZ6IKG3MTOeHdnJ19YG+TcBES2oy7gNQCvVdLDAdcOo195Q4zROqs8b
/fEBrhiTreqkUea4qJbqh3AmrxY+oMr2Uog6uSwTYtmq2Te+v6103zmyUbUoQepfAiDJjyUeB6Wn
b40596/9UCKlifFRhMBE+9TgWEJ6CGrNViD+aq4KuX+QoqRr6Zdb1gxf+0FzYJGO8dOiR1ABOmDx
fvxUiDx+wt4zQQJc/q3Gx3VS3Wf5fvBhVasZaiBJr4Fxq1LvhYxl9eibY/xaTs+Ks2JitXtt9TIn
u0tBc9a78jhji7NTzWBNRICDcD4ILuslPFeHWwDxZ4f3Yrm1e9t407LpY/eE3gOwynn4PrVWvXHE
Ut6iKdYos3fTSZiWeMh+n4SX9cdJJdgMdZJFWqdg57UuAGrFkKgbmkEib6pl5WBwOkhq1ENZUxwf
eq1u5yAL1xNUX9GIP06YwRZ3uB9m970tX7o4/SFX+cEmi4aNCzLyPrZ750Yq6++qNudvSF9jI6qh
vjG0tn7rE+unmm92RrOJLcpbC06bt9rH/FwNJDomntXUTveGqKrVRC2BHxPZ90nhB3tD2Yuth2KK
ESnuqTOuzmKf/arZOuU4IJJRdFu8yDDc/vccAUIXbagRVrcrfZR8uZ7EofL0iyo2+cZf89K96pMt
3/rRXfNG7JRrA0Vzfxj1kxSavMZeQpBnpNGL7KFO+ovf/ux0Nsi2/c+/z/YaO/k4O3HtP88eurgJ
iTrmrUrCYDNUXgXuFVdYdeZGwyxyO/QDxHKVjqm7xN0B5PnRoUO4mevIe0A+B5q2hO7NhomSupWw
Tptt9SWYnOuMuR6oLtKxS3OXJ4Hx3qwnLt1CIdDzfp2Y9PPwGKSErZMflJcSH+lNo9jsyZzwSZDa
GUlBnz72fopNsfb1a9/H/pBv+KOpBvEbDk6xnY47t9gBR/YeXbcBVpHi/fnZ6v0tsHL/MZtke0PT
rb3RM1v913YU1QNQ3PSB2EKGVtzMb6TmUDRxRwK9tdlHmA6SeX9W06KSqmFp2wgR4yayiRHEVBA1
R/LdJtY83qkyiPXvphrFH2m8m7Ii3plWzwog7ddZr7IX6r3sLEGLH7MiTb5UhfVDWYjLaXm1avPX
BFNzIe8Ja6c5cXurqWU9zt2z26DI/tkzJM8fch5qnJYaao0+OljjrIW+8JjukhgSQ1Ic8/WbcPTh
V18lquKomtHvearPFDrZq/qKELf/JPr8PFYUv1ULkxzt2EyCJbBDbn3jjP77Ekl5p0ZNr62QyTJJ
57rDDGeGnfOgz8ZJNdVGWjUTj9HPphot3P0H5sWyzEcnMcHx8zYXrwHZvGL5VZd6lQSNdpFxdyRT
263yLDWP6jQ5ViwyR+FG05fAKL/1SYKkYu6/F12wfFET9DERKMjAAiHM+5iQG9F77Y+/JqgrJKOZ
hasL4d3/O2vS6uRI1PnrMh7vY6HO+uP3ZT4nqA/SyuabacnqmcjK3Tet5jTkapfogjcDkZnpgNdw
2X5dVGc2mfuqcOrTf/WrQdX3cZpqR755WAoUUg+9NIybIQGXQ7TWQmtqvfcqgNolTZxlgwEjMLaW
byMp+f8bIGTqgf9fVB3bCwLDg6FjOZBEdNf0/40GBbdVuK5ROSfWuuWYYM6wbAJDFueW6GP+eJnz
b6BmsvaSOB1OFawaw+zjvY25w86Y6uBLm0RrbWQBIaC7Nsk9+pKuKO/aqSpCKlLBF4k7IhlD59x7
WGJsZAi2y/+iZopFXDwDY1Nzndh2foHSBrRNNYi4nkNlyrePqkntRNuRlNJ2arKYsHbxY//dQ9N3
A63B/eK4M6FLR5ZdNS2Hshecp309NJQY1xkGH7YrkxwbbFqiyF7xiCqvqoU9erIRpp2e+36Gk0iq
/GzHwXSaSGxtE+R0j/0ISilIy3rLV4SWRocmkWxYt8slDT5GzThwYf311UlNXiprY/iYrpXolZ36
buleBkTXt66oJAVnmoGONTafK4fEK7sX8BnxPhl7hKnXUTPvo30px5q4h6ZmadFhirNpmxq6gJGH
ZiZZv/TeWw/sldP7xdWD8xz0W9VCJu1Xv5r22UdwCMwvI5zwvfJnX+rlvTq4oqw+Xn32GYb5OAnP
O352kXDCw2w9qD6kIuH08AwigfGvATWqzZFA2UI0Z9IYzumjL0J8NIiBty5O9izgeN8XeRwB+oZJ
vLdSoPGq84+Rz/YIUT7w3Bg2G+d9Hj6uYMlV/NnuH43J/DW6lD5yRjGuI+Yi9acZHaXaLp9UI+Nh
d5gTe96opr5OyN36h4H5x0V1qbpb6WQ3Z7VBUV0FShVbSJIU3de+rkuSx3KothU3GNnOBxe6xF2c
jOMT6ShA8RI+iWqqQ2aboIsaT5xQDx2fXJeATkocldcT1AFZLWSXWMvRf6IP8s/4JET105kWHMTX
LhNb6GuNa6JqqetMCD/sPC8td6oPcRlSxJUT7GW53HsIHN1LUfVPSeM0d4hHvKhW5evAvLDHhh+L
MJfqUwfEok4DMgBX1eog516CrPlLzVdd2JmA22+8VysbKRrpfvttsP/Wxt56m7R4wfMPwK2EXc3d
bsJzrn39JfcmazsZZrLtffnNaUrtjJdscfDKbNoUsq8QoEv6jbEYj2Jkp6BZC9myrtHfB0PcG74M
ngWeV7j7LN/BgLeHBgYcbzIuO5RMhuM0tQnCDQX2j1N3JoeA882UHvUidu9jJ0oPE5tqPJYG79oE
1kvZoMXgd4QYAR8iMNr81OJdtQtGGINjIw+1a7d3WnGPa4lcw61gwPTA4BON7tHI031mVdkxrZ0U
GHmOGkc8h9W8QEMpEvemR7heW7o2nYtEUJH0jdfam7rvSDTzfKls/VpptQOoJmYf5FfxwfYaY9dN
uf0AKndTzWb8pA6IJOinBZADF/9PH0jLbNdUTgME8z99Y4CzfKLl0Qkn9+Tj3Li1SDHk+aOapgNl
u6O6/fB5kl5rI8+eqEcH+T8nZZAvN4bhpQfVN6M6dhclwWWwwWiEVjvXZ0qimN+odrkiL1RbHVwN
qGw847qNolwefhxNzOLOBhIQ50wbDH2n2uZgV2f1Cso5U5d1vFVnqd5fp+rVFEaS+o9aidQiFacR
2vLrQfV9Nj/7/mteqtYyNfzx8nP88xL8WL1fC97HSykHhOkg1OCeep7a7tdBxFhwZOsh9ZwkD1Vb
DatO9eqz73MgEw3iRZ/D/32Jz7N/zUTv/FDD7NtEtQjH2PFvGvKhzyIfTqhE/A18cHnQB/xh7CE2
ty0gH+DpMnpeclmFGlmcn479s4onQA8jNrM8xZMbz0H7WAVtBRMssW/DKHHDFF32d+EfU8tIf9Zy
GtC6iuSz1lXtoTRy+2RpuQlBE60+H6Dv93T2touOfZoTAFGPETTYOmhDXqylyl9wFzo5uEu8J/kg
9n7cgPobsVDjBOrFcRq/GD2/zL5N/+qoA76Yg9x5trQod+bde7Zku6m3tZexXeqj0Jywm7zx4uLD
ckGEP7809s6U3XwK8mItuZLxIFFZbC23CY6OWZzEklqnPkboAQxZfalc620FPagHe7rmHX0CwW30
wuo5H6TboZymGeI9bSjY8YU+paI6JiiPXUmbYoJi5zgyLfOhqMb04MtlO2tdu6vlWhivOsSNAJcd
rDjWKYCBmOa+yU6zhiCPBy0WUQM/xws9fdIaoz/aMzucKCXRDwbb/Qux/WNaUoxPpmS86zOgmKwr
G6lhCWbM3s8lTm92oNnUENKNPWYvOYIV3wmxdmnstyFp6fxaVvF4jZCV3KCdp30vfe0Sib54ddEW
Phbo+B0WjxB+AMgWNNTVfdH/qMAkhJPfDDeomv4pn9Npn0aG9gri4Ar+v76DlF1sZVTYGxxLmgsA
+PxNn3c8BY3NIrlh0I0Ltk4Cwbc2y0NbT8Ul9ylme3X5QKyIFXMX55vWtOytQSnpYTDsYDuhQRq4
1XZsXevQCzu4uqb+Bu4PDYoOScUas5JTSrlsk8Tm3547ZWcExqCg2c8+jzEvK4vzkIKn1ip9xdTF
1am0LB8tUFGTYqr0o6vJsz3WxqZ1qzAQebcNzKLelkgmXz1X5GeXDR20j1Dr6jDQXXBjkx997WtE
PzsZeM/pSbCvRCaMPH8TsDlxJOleAfRT963DnM4vVl8Xz8XJGcVt6FwMtpG1wVsAfE5C3mnvZg1b
+UXzd41kFzabDxgUa+fIaqnuyAlo30r8k4gnpUFK+lNv7vp0upluCpP6puGKFc5yFjzus/4OAksc
pafoZ5/Oxr7FTfSsDnXQ5NsZ+7y59NMQcZzuXFdovNcyQL6ryI6OZu8bOzfdnZvV/aYa3HedCZ6J
FdCYPLMT6va1OZVndTADUX28Uk2tcstzsB5UM8bhlsf479n/NZyToaPmP4YWMeW5WX0CCe3m4qPd
FuVfifOXVzvcB4m3wZ/OPJcyN8+LnTiE6Oxvc2iGXRWFAJa/4SaF1TtPEUDBWAhDJgqWjXoJ6vnF
NZNqn1STdR5T1zp7MzRNSCMT+LdTlIkgLJOBDMmIAVgqtYNwKLGHgc8VyqbapGnPqt+AIa59hKhx
4Jg9ZHMCZKE3POMBGvF4t1LK1JO8uaPO/a2Hujlnp6ZxC2Mz5fLVkx6WZusngJXmBnp1mruXuiqm
cxCP01lbD4G+zesE3cVyKM7RelBrjXqFCk4CiYcUZujGmrEdR9TP9HTszySBMIFbXw3O8KNqyi84
cLhhrWd8A/W6xJKVcw4zKwLGcQ23+RjtF5FdkS7Xzs1q/qgOkUBWRMtt0v4Z6n7tfHIEf5j6/xl2
/eqA5t11pFnO47wUZzZAvZYP59Ys7JPtAPBwDUmM5lHNG6y+2Nl6jxoKsqLnMpDfrLJ1doWezhQz
yg4Xlbp4jY2gOfMrhWfHF2tP2sVNMfLsZ+hCgXdQf1iCMtmmqCT4D2EuZ1F3y9npUIwifY52mF+d
yVfUZ/by/sFLBRuSQj9nq4+cbKr+42v6dSG+JvUqL+rh41WG3vOps4j7ImQ8gOObchOXPhhSvVn2
revcrFKimRcHiOhrSXtWB1+v23OfQc3CsgNsJSSNsCrLEGJ6e5Yi+obb062pwQNWcd1tUtPYgkK7
+E0f6pF/MZzpHAv5lNag0CxwIKchbs51QVre8Jz3xtWi+3Qalk2XFrcylROuJsZfqMYjdt6OF0m5
FjX4GFlMt/BheyAu6wJJyPTuqc7aeOu67IiaKm/3AlnpDTxdKq+1jZgWuEnAi6+zGck9Ei/pFnGA
Zhc7eFJoYoyJ/GAJaxU/ODvfF5H/PdNIgDtu9zyX1bSdqtjnlCDaNKaZhO7S5fuEyB4C1/iceFRX
p3kAhb4mwNbiaua4GKZ7iEuBq8MH1Vt5+6kXzqs+ROeYOwPrhD1yOaCtCKu2/KjgAvqNcwSLrO/b
oGNz4PjNLgkSFgl5A/SJR6Y+wo6OJ+cIAekhiLdaU8WwW/hNGFExHdAbsnjryUQ1jr8nTRbynZMR
xjzxMQ42+St79jJkmWT0mGcx8qx5oB1ikT9OqdMdfbe7cyPNvWRJdUpZs84iEodeph1f5eAhc4CF
ao6VWIgdl9w1S7nsoIngdabF10zIapM1jb7j2erusKUG5uXlr/hC6js3hVyUajWuRhOKBiLJd2Ng
YliP5OIu8+NXacOeGyn8xF43XVnsHvgNNZciwXraG+7WZTWEdP+uo4S3FZR0NoVvgR1h1731dY9q
pWF8G3yo8l3XJGeA2xuncWdskVs0agaR7by+67dBXF+bRJyKxAIhENgPGMRCFioDG5ZNbm78Fih5
n7cHfp/oE7flzSwrGApNu+OftRxdXzqH3B1202i2sGDsJqSIxE0t3YuTCP6vWpo+LRa3nGmdFpKH
e4KJ67r7v2sF2mn5PJUnwxoIDQadWiW78WyZge73LPRUNjZjhbShg1rWJdfFP+ncS7D6q3LSgEI1
eVlMBW2c1XTkg4Dq4nmasfgF40OczV7oaAtKEaDf7/L+sV2w9tIr/v5uzv52qrrYGb5m3WsOrr9k
YP4J7BTtrLx5IZi6LK2JdrcDaXn09Yc0RSyhCpaDqQX3dp6Um8zogrNjAHmvDHRkstTfZ6iaX7vg
foqNGB3pRDx7xRQR/uTO0dcGb0sOyYHy0z2mto+mH/GZ6QbB2RConSdrIjuIonso1RhxkCK71nWj
PSwOfllAe82yns9a3i8HyNXfytIwQ59t8eM4vpR5jpfDiNs0Gz5jxz5q3DSNc+fmiXNE0B6VV6P5
Mc1sVxDjiC6sRtc0d+rjPD0gm+eEDlTtQ+N46cXNdcrjyb0XDO22oDLcDJX/kEy4TlhNlx66EUSS
RQ4+TKPMu68Xnaf+0rswrG0Dmy92VOMg/W0cSHPT9VYVGgDg9lMVhGikeU8wjgxQ8uV2CKS3LtwO
JH6v3tQD/ktxjZElqS0kbsHsQbxCbrR31g+VXpOheKTggs5gHLVIkqD4mgXcJ9KlNKllIqbU57m7
fjmjlcafD7F4qf1koy3w8xGKLELTJy1n2MN2qYLXOTNZohGAO8RLtcce85sJ3WsbLZRrhQEqtKxE
/lBOYA3BQ29ifep4vwKYf+FUmzEBjoD0Z7YZSd1s5tGbzqM0Hs24b/aS5flBBgWsCgfGEItA8hjH
5QumlnfI3V170stXlGNnzMUo9FXjPvKH4GY7wyGfWX9qWVs7V9eREq2FfJi12QqDqV//HraiRe3O
+0YvnwH+tzvfqvttqfXfs0J2e9evcHySIC6sGG+/LEEizrInUIFETvwjCPajRR/BKpVo3lVihCYO
1zDzX5bS1r4EqfYITvpioip/T+pj2Jt6SgDktuPVSLq9n1XGJVlbfSfGqyut8aprsXN2cWGB78wM
kYB25gmxyWF8LlKDoBSYV5Es5lXCXtu2yA1tVJOH9nma0xbTkXYCt77Ub7ENvrqr6vatqsYx7K2+
f5tg8oeBaw1v5HQHgJPx9BazZofwGGFDEpGEAiGYN6OYe+AOFDeDJesBtA7WW9u7kLW5od9sTOmQ
DGm8N+BSbYiAoP/G9oPoB2bzduoMBNBtcjMVaP834h3uqKYzvqbtAujVspOvq41AaEVyeK2SBM1/
9AReGqEB7MT8tOnrFxdm8abTO+dL0hcWUhtx9UVInsqzS93MC6LiOLUtCkBooTxBgSMCtO0YBMY9
zGCBYh0IbccAVrY0nvkQuGO9j03YoLARMeQRzXwfpMI+pHk335VeMx5t7KEvZNnrU+e1xrkHlo+y
J9bCPuAB+FV+dNTmHH88N82P81hb5w4w5U5Kd1OnjneCR+ht8VngI8E+RqekzXed0AljRX/LZ/1Q
xq18BKHdHDsk4Vb+h4P2UvGlyTB1TJfqawndeQtISN+UNr5jhX1xhX2Hs5hBFGT8GFrrFdTuP4Wr
kXhh86+b9Slj/wAIWG6nGjbFRCDeJ/zAl2T8dRgy7VzwWUJr9oMtldM7J0imQ+PNrygWjlsnctfn
3mTvxYjQS5XL+kJ0EqYF9ArDM6ZjgcDYZkIHMPQtc9rM2P5uvDWUSB1rPNmjfLKDd9/TzZdCm38m
A5G5zf2aaMdei9OHJi8IJgLvLYKeGFaO07/4McwvWPGAh5p6n8akdLXGBHauWQTjbXcdxOjv46Aw
Q8+dsU0lfzuYd1Dr0SBaxRhSP3szwI9v60CenIDcujXwQBUySfYS6VAkOcXTTLk9NPLktfJaiAeh
NS7gbfpzJTTjmGjixsK1He102hgzKkGm3vyD9LLhNiXYkO4fErIjq3kHyk0XInRi2znLxRh2S9EX
eLA3l8T0skMZGW/0PsIab5HO6p4dTbvLvXzvVOAnNTaBH1WbcY0a8/KFBAAhJZKQJAR9UqDFvhly
cTDtd7OU1p7n45d6KIqNKdPxvueGp+xoxVuEyg9e32QXaQFUHasRlqQ7vkx57R7iKOqwrhm+6W1J
SsGWu8VNePZN0XAvSA24UYviHqzXHVX6d+l08IGs/iWOZgHCI8wXeH59g0qDJliZtKralZ3h7XKP
hb/u0WBI8IWBsLOD0JF8af19nWMeWepDgL0Nwk6BfV2qnrouCi9pEiyPJTtpNx1+aCYSZIafoUwZ
IaXjes/S/GvySJpRC2fHOfXvNy/J/b8DOGkpJgYgWSFOFPE5ao0MotOEp/e4BDc0Hd1zZ84/m7mw
Dtm4fiHCbx5mD7W/TStIeqLr+xAHwtyPxdKeW7wKAc0hdzuuuQJZtyOpIlIUstl0mTs1D7qpc4OL
gLijmgk5igpXcADV/YmN8HCY1bAaaSA94dvapsxXHR8X+GNMXcWU+tkWcj643j9ZHTWnodeomzT+
RoeGcrZwtsedB2qaUenuEYOcTQU7fVMh7WokqXuw5l1GEesJzZtrjoboRnQ9MK4CbdqJ8uML1FU8
cgY4S0W2Gzuo4VpW8LAELUT+5qAVrvcjTqn9Y1HKQlAuW3cpyeFHOG0IZJ51klBh1lrE+dV4qZJu
2w/9I+W1KsTUEg6qAcDUtfpbv0gLeEhlQyTrdkl8SmJ0cqwc19g5s2tkKFZ/SJnJ3QwmCBm15KnM
Wa/QNNPwBp4Dt0OCyLHQ42uibRQlX3qJ+qzpnbthMF76/IsOKgflhbi59uX406bmexiWOj3WekL5
zGB9W4A24W+2g6ppbcoJmIOmzdcoQOKnatoXETVU5qJ/orEovujR8J34rkeAvN3PcbQqWvNbrKrs
6mLlcsIkN94ErrtD0uedOBzta9kvu96LCHZb/xtuoflx0fC2sdKB0pEVLaGsvTjEeof7qnnNbDcm
fmp/NiP2U166fHGqbJ8Vb3WZ2N+jurt3mxo7C3Rv5fw1lrIM0RzH2nIun3DM6vee8J6sKf9aFrjA
i/Y9m4yXqO9+Fjn71D7+rov5H180BTuKoKdyEMfU5YR+8Q2Ujxxxauv+oLv98r0W6LJFGPya+YAD
ah2WHakUrTDqvVFb3S51Cnj44u8OlzUKV2V3Pw6oU0o9TwEL1mh5BuPOEG271cwzdQSZ4dQsneif
dsVmOR5EAmSf9cehJ/PGnSs8zJBzMKio/sJBZvcxANkIFs8jto6+6d1obStn9sNeLt9yvhjs5olH
+seytoL9JKvkMZpsB8TctQzcrSBwfvPa6eS4YxTaEOcO6B+/aL4UDyuN9JBGGktUFxxJRwcHFt7v
GqI2pW7FpyKKyqe4yX6g9ziFvoHXvWlpl788HhBsH7zyHFPqC5Hmx045GPKNP/GAP7Lrzk5ZZl9H
n51XSUptU2JZSUqhAByrW/wkMImorarYCnTQePwTUAnwN/uFlMtWN20k3Ep7uqpXVke61YORpo8l
vJKoGaDwNOKGf/kpbivv6LqutinTSrtaJX+qh9+Mgy0Nt3BuXWsxO/eUpYqQDZL2GswA5pw8W9b9
kvZqLTp09djNj6bTJo9aWqYQTRMXmeIgNx6ARbfkVQLS2nG6NDt37ngnrMq7Z5AEaHnn/V0XR9R4
sqVD2qIEifTLBktmQNuH5F4feArbS57f+akLhQcq66b0lugezv62cxM0b+sx/alDFGO3npD7M5Ae
xelM2BAKa9wPkpmCFPkLDc+J1AkVWKeJZXOZM9hMitFcBn596XG2ChWyR09JVH9OVqOqyYZy46TY
v+UkctfC8ID1UNzIrdCTcS+nKHhwjfLXYYzQOwC18tltWgamjwvIsW5ZlKP7r6mNhvF9OkNbQTEd
Xe7epFRIppAHJHx0+A7zW4scP6U1/2Fu4CU2M7IQa7ea5fpsIfBH+5jlE2Y9LK3jP5nOcK+6EZK6
egGVvwyOHFaQzU1pzfQj+q55ll3YfRJ3eo2OlxYoWTWolGtU1zqDdBEOQqq5XsPKzBOU/YSl2vEe
1cGUP2tMyR5QHGcN0fmfgBgQ588J0kNjcSHs2rHlAqRi5/50SCYjRshhPYXCKj5jiEyoU4pqqbZu
mlFIctM3dlXzc9XNzVkn7fIh7WpE9w2q5t+8ZG739f9wdl5bbiPZmn4irAVvbultkmmURjdYUpUE
7z2efr4IZosqdZ8zPXNRKMSOCCZJEUDE3r9BZ3ivWcGER2x/5rc3fwsndSAtpJrnXGvai9MOzkJ2
QCJ5d8vm3I0AOiYPV4m0SahPAnDeKl781vdeuJ1jlSLRCGLSz8P81Yjqd2n+F0eg+Gaz/yh0llow
iLtT6r9x44OPg6rA0rY7GJmx3ieUA9pNmprOg+wNiq4+W2lzTnS/SyAT+clW81ScrYQ+g4nk/wMo
npdetVcK8MynSiCnCiSsZUvyCkRrqhP9STIQfo38xFjZK9NNplXcGhfUpVHjEq4WNxuL2Wpxh8uQ
6Jp0Ld99BkX/H9YX8WhHe+EnKB3IQevax5tDOX5mzZYU+rPsgH9YkGOELXW8GZYXcwQd/GbQXQ2u
c7rpZGtOvgyb2jh+ygb/q4leNR47trNp6p3juN7Vx6FgY+iztvREUx6gqSWHqch+3ENBhEwvvPEl
ShymglILY3H2XTt1mQHW/NfMsVHDhZt31p5Kun9VyfxfZ5dMHf7S5UaOkx0o+7nshUnDfIsNSCBl
mI2PSRbp52Hu21VGBnWlh3V80TQtvsizMTKQwnenavFHx2TP+Smx0o2MD3PSm7chDXvwKgdOJF+k
rfvOXPj9jOimGkSk13j5+0Gx1XZVwh9ZdN34QyrQ5+NsrUu3b5BfFHL1kz4uKhg4Z9lbhf7SdpT+
pZgb9dHt4odIjErI9x+CvgYYA2KXXZw3rQv4+ZtqQN5empu1OanTyFJY8wmvM4wicKw3regsm3w/
J71Tu0fZmng82sOrlvbaYwVsRAabti7OcYOWgPRXY0M07I0mDFbdGKuv4ZT3JPmosJmu/ZfuYU+S
NX3FPyj4FYSmspcknDLwM6iB6yVmWUNovBcFeF05VnVnskld5G7kWMvIPqf2whRFTmVr+Tm1763b
1HgsshentWxKyI6zuY0lawIRvqYIKYrGldNpL1gTJBfPHS+FaHllpL3M2RrF+ejWyHL1C7eo9EF2
cWiWCOjVezlZ74BUTUOrrmVvlIfJAU6jsgg7mHgBKcKLYzQPQzWk71mmhcB/W5cLImhPwBnr9TSP
/VvJL81F0uPvfw61Xf1zaK+61R9Dh6l7QIO1SnZRWAKf64LqCo7OBi5U/K0KzxZrnoI1e+BpP3QQ
wbqfiMkFH2WP/FXOmmYlB8nJPibSVziu9tUy098mwzOd9nJYzT7UwivlPlu+pg4DfCFnWzUZu75K
lKU/AlJrUDXdaZHvXd1Q6ZaDT325mvWtTab7x6gbD95cRB816g6CW9NcVMz2FnjHU0cRriVqP5Ac
mQd9KZtTpkRPFjagssV9xHruk2HEAGuGxx0olHBjJ51fk/QC5axBKtGodmagprBWdRSeZRCaCawu
LDMWBm4Zt4FTbWLdNrQ8wyE5LoIuj0714GUvypCq6zZulbVs5o0GXzkABaPHY/aCGI377EJ/EA05
wCzJ0lHvO0150xwsFSceWDfzexuw8G5qUz/IB7QNxblp2zeeJBVAvFa/quzuc21WHgDsG1/iPn7l
aaXA3KUl+jCtVR4ifC33FYbhqyCxFvzn/6jm+UMfNZ+lveGT3e9NnmCpepiaOdziTWc+WRNmHanS
NX8Z3GS0vLmWjbRsjcer6awC7rrJItdX4UBpkkIz6drsdqKgCog5D6WQfxujYl22KVsPRydnUHd9
Q+q9ESw3zCHVnVqV2Wry8vJ4+1OmLXQR8bMxSBJJj6LZDL7DmgvOMpSjirsmXQLGT1zIui0lpu0Z
FjYTBIHpCbUezEhDIRrefo00QYvPmvzkJW1wRU0W56QibL6PnYuQSpi+FlbnbimwW1u79crXPMvP
5DSb740DDCA3FffSpHV1atkgryrT6455DxVAEmWw0Op3jZY+9V1Ghtwpfw5Wviv0uvqpki/754kY
IyMjJ4MDXVwJkMFzcKhdZQiI75E8nNAdmVZViQReq1JTSICILeTPYOpjexUPYbeXzX8Og372OWxs
3vXIextaawjX6phgUKXMqIKNA7kShR2wUE2QKH555rSBszI1FckZJB1WVA/qPcLxHuamuf74xxlv
7zNm5EN5dL0wvQZKsJnZdz01ma5/Ea3GUIsnqCU69HIdb9UOgE3IOkfBrNl0Xlj0WMiTg7ApBPsi
rKdTFoK7Mfi9nlvXV3bSTEfT8bmOEIDc8KgDo9JBtj2TEtpI051IRVE3UVQjOedqiFUOAo/TooVf
tm0m7jsoP8B8yss2AmQBpg+4RqvulGFkqxO6lNhRZc5OCEfFC8rSdjlNaEi6E/A3zuSBfc24sUvU
RsxfsXvv2MBpVNmSbWWsxBX59gLG2NtnIzphYa2jTDKgChEF0VM2l9OxtXdm1ZItrgeK1eCd+wWX
J67Yuu7jSJBbB+A1sDwIyUPfIKMJvCR+qM15OtzHyjN1nsfVJJ72sgmUydt1ToHVQOH6j7nRbLSB
DWAnWhEV7wcsFykE0pIHCCvl3rBJhN1jYKtyZA05yFmywyVls1DzrEKThLlIP6QXp8/X7lCQ4+qN
C29XfZqR2dq36PmSvSrUbNl0HXuuelBQOK20p9RE5gdBnl0re0MY4utMV/AzZBubLcXrJXrYXxLg
26niIIXVOScwtRdlnB14C7nzmGoKvOAkAoQgmrJjxKKWiX68ttKujZdK6Hu49sG2D7AJp4hp+siV
mONJjvbEa9mPKRvc20tGeWQsYU0kGyiiStE6D4PZc9VYyf/cYu0DeIFcinx2RMoUnYoC975tojjh
qikQzWhYE66cEaWGlYNIDXVFrMUy3a9uhzFrlzxl++M9PlAB6FdlKWwpPaPgq2FwW0wUNO7zfLN2
tmWmf72H5NntZeK1bW7Cug6urf7jvj+TEczMb9uzrgmCa5b9TKVq6JxjZ2HZASbPoDeUdq1raP1Y
4aCspDMG6ol7co7+DlO/mby9jsNp0labxpwQ8hbNJPKx4Im06qHU9OBtcjdYYRhvBqyZE4Le9XZq
EfWQ0l08sF9uN4KbrXRgjS368O6XrNDt083XzrKmfZ+OaB0Lq3MQB1z7ZKtWmhlEzzOp61UcDNk2
EtzeqDajK04e60iSeW2h1QIr6bPXqOL46vMLlWPTFNWb3jO63xiOwK36jRZA0pAMx0bQHOWZPMh7
e519ZMHkrBVy3YdRM/Rzm7oKPCuENLMs/Cp5Sy1YHdZp/V/J0JMZiHz7KSZvtkUi7tg2sb8KuLs/
mwhF7scAqFoiKNCjIK61xjIHJvgsI+Tx86XN7nePAu4hKgLjlYTeEEzj99gYEUfl852bHDGfmmI9
ZTlBF2Fd6ATTbwP6dlbOZkC1SK2n9qlBd2KZWyZ50yDok3320EFHvsyuyeYRFMJfCQlluB/hV1QV
yzU5p/4ImSJcKSNGvT5iQaxOtPo5ZFG/82ab0u6k2V+mznoq5zE5uS178FgfmovudL1QFlO3pnB/
l4f/1CFjmYXKIhVye+PmHvqahtouQnUS22SaMibP5EGZZvWUBqYK0Dznbk8x6zUWeHTH/pc9baJq
S6WMoqv0tB37rj1EDmguOULGHMwelpaAlSuO/xGYxvTV79OHugmHFyXIoiOstXEF4XD+ih7xLe4K
gEjSKJ9xl/GtGG+LeCbiMeqp+8xpkbLwgngBCMx5KBHXfTXTN0gzxls4RBYKAQiyOqkCP1Tv8ZpG
nW9riaY6eo9qGeTzKzkPe4U9N3Q0af6oV8EzVoleinZQTea87WAo7kHTeABjlLENqOq69glS3ExW
r0Sw1tK/FXiIP9VN5vwWbzP1Fo9U5g89uHQ7tzE08bwl3lDqh6tg3S5W1/rQgnUMhq+ZUSEOoxfD
1ezUfjfZtbLD0B7TMcfirxuoxCR23FxAeNmHzLUeUDkecMgbkS01ED6QMQpvLKCNpkTpQk2wYDBL
5W+DX1b74hit9aQPLNK6rr2xSwFmqMdJVeKl3J6mmV9v6rkz+a7Yh1L6Q3kuT7OTbDqZu9Gs2jtj
Ff+scS2emtKLV9KXHEkHVk6UZPOEkhICihSaiiH4ohbOo5tU0XdVH4VbwWhdtLSIPpliMLymXaC3
xppNEKY8Dh5iSzU1ywWaMMpeU934SR5q72SpBvCpukieOs8vj7bWf5ddMmQ5rSh1QDmR1tmhjnAO
Tqchd5gxu8qYdOOGVPNd0yoX7gmSK16CEG80TmQzUFkZzi6liFLF2fYWmwu4AmEUHQoV3nOQaNbj
/WzOSncVjqX1GLCEXWErMB/iKXuINCtDNMVDcFt34hXk7Pwa68nnwYMSUCqB/SDjQpJ2qXu1j2AX
K9IoTrTHqUe0IEyNauObnvHmCWC8uOPcR6TB+DnCKGrzLSmK2widIsuiaNRjn+WgrSVj3P7tyE56
2GhelgBl7tQTpj+No5K18nFun40p2Add/1HPlvGAsqb5EOclHTg9/0A6pttVUYvNg9v/QB+mPzfY
M7a2oRTrVFH6pcsuCrUCHRlLYdLYahiSaBnah3ENY8wxjCv+3OZVF4fJxzwxLnkstxFOOOgVAZzp
9BpGBuPkIWorf5O7JmIwYoaM+cpowlzPD6npA4NEjoLtpU+qd+sKTUKyT7xbxVEW2aT6JxmTEoVS
trBsxnZNanpaypiOz4qZ2Wb1Penbb26Eq54S8X2kWBwEaIch8JX5K9lUqFiTjDK5t1shArWzUhwa
HbPzGmG4JQQHnCwb7HIukY8fujT4pGBBUaDq3d2tux6ReEeKL4OfDZda99ZyjaDEffN4j92ztoUY
1/QCVirTtrhcfLbvaws5ry9r3HxUzb3Ke5fmKQ/WNDtnU9zJCm8w4VKWXE/ybjZZ4UX2yrFhWJq7
1m/RnQWmAD6FAmzp1afQhAssD5loJiDwlghhDqt7x2hnzW2I1o/zuu9QBxj0oUMaa1p3vlc/holC
CeF2ywyriNpxw1rawNTpADw9f5kLw97AoXRWhtiPU1aozlPdfHRiI9+IQ1bNC6tpShT8GB9qeA2A
StrGeqfA3gH3HyJMcJ3n9PNMxmIRG0UsHqxiMwJB/KtqwAQ33hgerMoLn7ERrU4A0D+yagyfHat9
GCwVh+th4J6JI/F0Vik09IMS8FPzQYDCKt5UYmuvOa6N1EqIT8A/m1IUFoq/s55G6ppeC9+iV5IF
1Yn+sRNKw+ymEFtCZGclmzFc8WckA6h0pAisCar8p7O6CerCa9O5w9GXi8oC87aiUIX1r3gQy0cy
fjR0U/f/wdLTWZBn+xZps3uplDD5AsDpJo5g2SUmgxP2aJ7w1+4o/K0tRaPaKbQS8L+4TWq17v9p
0hTk2rGvxQesEHyRa8sAKNFeNqXwK/4mn03ZG07/aCYY4dwGJ7oCMiqIX7ParFali2YiWvzTu100
izSq51dVsRz4SeBOlDHKNqY2B/tMYXfplUb9VIwkaDQP5VUTR+TvBVtMHjH4b5ZwQhUT2TyrePIm
Vgae6PAgryp44si3OKP3/IAPw7t8h0U/qw/ODIkcisIX9MD/7JsYGdYjfoiRQzHTaqi+lJASzTKH
qi8X80MYAHKfe3UvNbjkmB7H7f8Yc0UhRw4Je7vd9gM4x3A1RxpqzFl1IcfhXixRhZJnSUQSO4/B
5v3RgcP6uUOc5HiPFyDNjuYU7zI0M2QuVWZQLaM5oLhLWUGkbeMEZBkq38NOJmpj3e124HiMpZww
KZ12ySbjMOdJeUDRe1hqaYI8uh2Ee0tprefc17U9+xb05Sg4PxeFbT2jdFqqWYU0EBGe299jgHsB
ugTfIxvjLgxkwgGBUDXKvTMF7vScxkO1cnLqKK38/bc637FYy9plFZ2pbCLbRUsuZWW8TdRbXIZG
ebn+MyaHyVm/XkOOHUBW3V4IGZ01OJwr6FqQu1H+18A2fDFabU3hcwiO/DbndWZinCFG9K5xueXE
aq1dw0obz/IQFfV4DsRBNsl9b2ML+PkIBnRhAiJHBPFQNhmIlGGqH3txP/RByYXDdDWF4J4ME3Ez
Z7q2ovtfEaNyt4gzkCaG5sQKCUOj5S3/opalsXOgZS5kekZmYeRhtHyoOnF38CfvTRum8FiaJPTy
yLvZUcgqoO6kK5/i+IN8fMhDBE0qtZrPkHz0/Jp4266KZqM3h1avAaZlyngd62q66k0BPRBMxUbG
7EGbrtAOoN8kLds5Me5WtnVA1hhIwD3o9fdxwjsiClmwV6qGz0hUHNhXRWuZgxJxrcs/44mTRmsY
1vPXf46X8YxV/hWMXLxIQvXUpqH5PAa9dlYmcPMy620rJgp9npOeEIDTv6gsLG9J85oaNmI340Zm
weeKvJeCxV2bA6dsKxTPVn1zAKwVPtxaVivygjaa4opYC7lV+nS7VTdq+wXVY/URyUx8Vu9nZMIR
Nq/WI66UZCSnYTmPmvoepfmHFuvxT7v/ULtUQDyAyeVpbHwbdBAc6WjZL01XKKsCW5UHRQGrN85e
LJAGBvXUoAKb3gMkcWG6/uTDJOzXCjs5N/MMVK3XrNfQi/0NNhaQ4mUTF5WV17nNXvaag4PWcubq
56osrFeBfS+z2nvq3VB/6TFOlJNAqmaXLLC+yjnwn+aDWvbd0oK38eCFaDU6mf/AVrZa9QNuuY3u
A5iXQbVFwT1O6otsyQNafqTRxAzXGI9V3CuHe9wcM52CNDiJGqy8BWx8Ewmn+SqyvIs8C3CfiSY2
ffe41RrODm/QeCFjwEO9iyYO8kUqt6aWEURX0tNTxTJQYE+UNN3dpYYz9ZhMrnocXa3aouf/Xtcu
Ql3TYNanWEmhVPRKV5+6wLt1JwNFyZWMmTGE3U0AmmM1TX2JfMhq0FXz0Ck+ici4V5Pj7TQVp0Pv
JUd5Jg/WAKR5eWsH48wVLAbdorgTaE5tHvzZ5u3O3rEStX35DAEGh5lS9Pjvkdsjp/zZR1P8OGFX
GS4ZLFvyqfJ/ma5QrN9FSYtBQ1OHFy9FkDaeqdzKZq1oIUlFOiDRlIfYBJdjzlawoyyymDOE7PN5
wAH4NrdIGkBD+ry9T5MdqYoupR1mS+xUR4Do6niVByMk+zygENWK+8Q9bnXBnuKHcwoUgfgIAhQi
71PlYDnViZNXOWsStyJ59muqQwUHCbUEnUg51W21aV9wxbGs8wxS4opD1SCO97emohUXH+ce2bJa
zXzinSMo5akBRdbSfCrEAdeErmSVLke5QOdwQAj1peyTo0DwPUMRcE+ypaJBf1T1DgijmC1nJdb0
M4MhSerB3A9SZq924Oa1yBhJ+SRSkukz+lGyT0Ywq4AG9P8zPu0HH4ZtNO4cADtrexisjS782Gzf
nSC1lL83771ysOxVxWBXDL733udqwstNcXXwSJVhbay51b/8MffevP/dMAApXenONhbZ6ipV2QO2
2qKR6WhncvJN20K1LAZzyoDm+6fGa9yzK+QUzNiyDliLJQtDJqtLr4qXyO9MuwH13UfT+W4Yeb7T
XCpSUjFSm76icaS8d0nwezgKv3WYDb7fR0s1yiD89sdoGR77bzAv/NtoM3SNNRqG/KKFznPsFm9w
dJ6q0hPqRFH1JYAfIMN2l+hnZF+rRduV5RvYcGc7+V6D9VBXvClZaC9vr5F9dWocnk1ErWKkNPi1
tyZMC6s14wfsOnCMGDTrizmzakXsvvhhpc9S5TPX9C99ENbvVZSQ7y6H5KqQgd3VJIT3zq/Z2q/Z
djnmP9zxOU8L86eYHSNG9h4HpBnn0kmuGbS13dA7n7MDDZqj35bPmjXgl+OHYBgdf/xwNEyYTF39
0cDa41aLXv6IadSs1d7f3Mm+KuiGvrcjRkeDCtBnsChiNCS6HjQzV7aooHuH1gST5cTGvA1No72o
bLNWTZukL8n05gEzW8RaG/+NisAC0KvyzYmUYCWyng95r5tHTAy7dVKGxbvptke38YEbYlaFRtX4
gqRNua3wwoa9jJ1IDJoAKGQS721g1tTsyvAYJ9iRCKRTqkXOFUywfh0PEf5zaCB5LWG9fAmduTje
Ysjy9su54WKRvbeZJromxYB4SCLnVSPsIjtAz1I5u0pkfg087ac8wU/tdgIm5aemqsZXcfJfjxHT
ZzHrH6/z79N/jVGnbN0bYfBk+U6Pulr4rsUDe2Y0Kl8adllIeMdPsmUnsIRix84Pph7nL2SQWTZA
F1u5/tifAZwnKyPBokl4MhZu3z37DiRNcUeIKds9/+qj2Hzrk1g82acxT7Z+zUN+A3zKGBVHK6uS
be6TQgJNYX6x5+ZBbsrm0g+XJc4Sl4TyyrlApmwZoEX4XUV9hNxM84pk2WIW7MO0GMFbFCRfY3EG
evbzTMZkrxyH7MH/0nt/FZI6kJfCqd1PkMbR5NA+es8hYapH9c6MBu2jMR6rWG3fw1Ax9/7EX5aj
qql7w6s9Ii+h9w9BCg1RxincNKhY1vpJxzH7pYWfNXhehFJUrT15A6bbdtE1V0uvFWQHcxVrA7X8
CEoNVRD8nZqiV9bI9M5rryvrnawxU+/YDzWJ1h5XgUvVV9mtFB0CrbsNkxVrMYxltvE829jn1Aie
3IbNHuLQiZstVSU0BAyz2BZoPf/PZ//7ODfV1KPp+0unMYotuYz//pUaFfv2EJEiZAObS4OvyLJB
bW1TtA3WWikMxUUz4WchIRZBmPVb+fn1sL0qvVI9pUPaXRFX/O5qbnsyKuqchtpoJ7i632WBRxZx
AtXeh5oBZVDUfErBbDVAmGxkuQfxxm4RArbaQlUAqmmq+UaW2SRaVZ6Bvi4eoPnY+GF0v/dKt3o5
TmvM9dSjLiystDzNImusWMl4lm1HIQegwhPbpE5BQhT/qh12zsFZHgp/Ds6kSpZq4KFI8ys+kODe
aUZNZSNqTrNYjFZyXVrEu17R7KMMyYPW9n2L9bkarJwCO0fHAWqKSVv9bGp8Z6Qx0Nur9PKqdWEL
vaR2viuQX3rFt//up2c915/k9wp7mNyYF0+3rzmytAvbue6p6IEUQRb4q9L1eZHbnaCBgZf2Nvca
fBPrwodI+ykL77Jor8L61xe+WifLyi7AzJb/KuLfx2AqjEd14Z1kqR4jv2blq4m9tfz+i945xutc
1/oajCN+qiW3oiFqDArruvIODO2Is2X2TXORDi1h7iDzmC2twmou7hA500v7YlUDqiihz0LYtNVg
2yA5upSSgVI8UMbSKh+X/RRuoPl3J3WaC+uc9BUkUlneQRUByhs7gp0xZzVLes+4ysPg191lNv/K
Rjj6tzi6qK+5Prrw6AvzNkoVq06jAFJ2jzVt7O4Kit1F9VNq3qn6wM/dSKxwF4ZNCZMSgTxDHGS3
7IgEnFyFY7UskcrcSl+vptO1nW4Af58E0lTGSq/n8RhplGkkVBX88TVzPOskh0RYtl0GB+kQMQFH
IaDnEkiEOl17uW3vp7kGsmEO8fxaRfu6Tbxmg2/stJ+bfI3LUI9k48xGpdVOGaSIU40482lK4ZJq
nfeCY9awhc04NgsZk0NsCa/Iaj/ajZ3zPMkkja44+sE1JmQ/hJK1ZyXGwbKHSy/SMpWOFU6sJcjE
LEfHC5fymxDfmI/Q7E00UIbkdyXiXoX42D30a/yf8Qj0ok06eIknBt+63zfzQ+ILqh1v4ldLvIdx
VOIFPkADalBAcbSrzNjEEfXZEbt2zcbi818tqgDNOipEdp4ly8W20SNQugxfKNHMsrQ9Aiw53j65
6k8QLkJ/LzW7MUe73mALmd6fZQ6m0+AEhKTCdjcjUc/HszRrnX73CRgQ/a0GxknmZ/inQkq/r0Nh
DVSc7bCFaClPx3hOVq7Rg+QTPU7ZF2d5dj/IGMBj1SONJgapcJ43nxd5E3ofMnh7TRRVULd28TCQ
wT9eTjY98SfUzlyGJEyP92FTV9X7CPpDtNWEJ2ysqYfB1kd9Lwwq1nmhU+m+5mhfkY/99f+BB4Fo
T5///9Xvov+GOA7vR9+RqnZvSPU+AyUZZbm3ugHRSQo4uz7QGrIcrPHkQGT3vbPXmusbnD0QHQEQ
nImyxzmWKzhvNoWUsobxFeq6S1ww7RWQGn34Zuvp10h3hk2nt/2xHZP+CFuz8pGKy0roQSWuMcOs
oYOLfrA8ux8Un8Kq7Uy7e+g/DZMxAEA9uLApviGRJJJIL3xu7QBkl7J5P+T51PJsiNb3kIQuodzg
P6RNARWmjpGCAr/UBaa9R9IClIPPv0JsetbSrCDU2ZNvOSu9pX7Xej9vhr7hXIdrN1PUVdaNmBQh
Xacao33p1bR9mo1CPaj5nCxkp4x5iQl5xXXDrWxWk/qOh5VLfXr2uuGGUdUDf2350GwsQ80xHUK3
QKbhuhAwWYZK+Dk3cAYM3PIUDkNFYkwBo2zgZucHk7+wbMfaygdygCL0rpqTt/uD+v48/mfnPV4N
9can8HXoIWfeGCIGom1nHa+MT/4IKbWz7JX25KS5f+/tRPM+V/aiYfQ8B2X7TcciA/oknHO5/GL1
TdosmJ5GBfHKIIr/jieMaut+GI/ByNbh1A9x8mDhJrhkpbj3Cuw/1caHWBqNH52A37q6Y+B7CAEi
aPx2p8btfMV8ayZ9GqpfxSR/6I+aRgZa5lcH35nPY6jAMhZZkF+p2dBNv48+SkkyJA9BLJbS2Yyp
jVEOD4k3rKISf1UqlJ+0lIGyimXhNyLXBqOuYALRuMWD4TS3YfJTBkMcIBU8/9swpRy1h0oALn10
KZ3xUT5y4jERhmb+37IlDwkp13VXCkVkYVYpYzUuqwtH1bPDp+OluS5N7GN8KOq3VLL8EHGYv2Vx
ph9CmR3KEFhazy4J7PvnjCNDORUmqn/iKzHryVv5iuOu5DMcBtwFiATmg1zytwd27kEvcsm/buQI
+dQuzCjcgcIxbo95GRs0FoU1Ao/3FYHeuiXaiJpO9bnWknnbI1fyAD6DepYwEPdjYFnJ1HvbtHJ/
yAdD10+7mjL7UbZu64A2Hn+LyWUA7M96OZhsKh5riIUQIBaGWbt4Cg32frJ5ovGs7d/cAvNoAQj4
TyPwsOvfIK78NqJphI6o1aLUJZY1Uay4p0JT90aUsKSRHzOf412TosF9/5hlBk7J64B03mNwY8Kt
5fjYwYilT8Kzbj+7Mbxhpf0+DHn9RZ/IsMM0pxzSNfWF2i0YP6wfyKJNC/hZ499T4/ILs1vYTRi4
kn5z7R1f6fjY8g92GyIcM9Xc+0u+9KDroujgwk0w7GBRJNF7piPoiJdde6i5IA92FTQbBwdRpPmy
/qUP+/GY4cm1qOK5f6nR3n6aAyxQi8hvl37anhqtnS6NlXiQ89VpZZv82oLYTB9rOG6HTgOcksdq
BdOy3ck6ETL0nyNaMaL570YkXVahY9D99hreXLZrFae4JZiLZOtqcbrMbTgugGX9+qLEH93kwIhL
Jmixfhibu1tvB5t6ZVbJJtML0nitabwpKIUu48COTrqXmm8mxadsKrovE9D0C9m0v+SoIii9rWV0
TOIj8NGmIw6JLOmKAB8BeWr3Cj97bJ7guAhvAbQzNn0kuOlCbFwtFG/VBSXCL6J5xy9LFfJUszwE
rhJzee+oOyDOFkmzle942cobYAinqbF3rMED0A2KBLJzHrBuxAwHkrIQBMEMB8tFJAdz84uhdf0e
jQxU7p2gfBtykDfFlE67MO/KNzUGF6dFhvoge0ML+uY8vMJbdC+9ab93boRPDeYHC7XCJ9RWQu+b
5esH08rwUs2Gj8lL05+NNr9jMme9z23UsfI026eQDcwGIG14dnPN3ru5qu6ifhigkBjpSoVlEONz
uZFuWdIkS09z7qoihvYBa8Q8aD7bg6jpyYEyZmM3cZsnY749oCeh691GQiXaFEyK3lospB3XP83R
7J+mSg9W0GmVJUIRds9uN1NOsjvTURNHenQ5qe5XlOCcy/1QW3WysgcsXGTM7dhZgV8ITxjDa8f7
OFTM52Met4jNMT9N7XBR+O7c6Es/RpUkUPv43NnluiIrc0H0yLrIs2Goky27WFeIzH3GvFLvD3Vs
/T1F1lJHQvoL2QxcRObIRK/KG9+7CYlUs7fUvSmE2T1UBBH+ev4E74hKsawfy8KyEetbLoXgKluW
FqkrvGK8jSwq1yOI8UyJf8qSNBaO36iOOWdNHOSZ2qrvfua1u5D8X7tlhx7u1Mb7Hjnt54hWraYN
Ul3sPb1m2CVsIVkwDpAs7GKimj1o2whM5vnWRFuevG1R1Cs5Ji+d5mrXLc46GdbZue/wBEagbgzt
7COfMgvBg3k81slgv5YjKppJk31Aop1284CYj6ljqEH5aVxA12l2s8HUqQkgbSJDWt/aZCr5Gfm6
8Wz62sdkWvrrmM9fnEbHcr2Pj1yAwUeS+PoqARxytsbUOc5+rlO9QWVL9QzTw4PUrhSwZGNXrcYQ
S+aiNQ5dXhuAsKD1nrhNJOugMyh7yzGmXtsnmDPDllvhDE1ARQ5JNyOI3sUL68bP7MU9X0HKOUHf
D7D0yVdfJgvlMCdeo7DV7+2U62g7O2oEUiLBtsYsnPMtCB0CU3HGbBIoQosSa5+zNPEYuERNo34D
dhA9JB2ZcxkuVYhjWu/0G9mUk0KtqZdWP7pLuXnKnUpxvcXIv8mGbFu3n1PtOeUW/5zWfDGFiRyK
AOh+tSvjecId8rd4I57T/xw/sxNepb13i0+oFcX5Vk98yP1yl5uKPXD+64D6t9j6yiPMDQgvmG1s
4Kcht2v3XzooKwcfzbGV/FNa6+8HZx6+oFBZ/RYX40NqIgI73Zzzmk274ZuPluOGz6U57eWdvTU9
qHOdA2iUGv4b+tE9e052GXaZJo+fICu04kERaVYKNwsHmTYCUK2YDmo6aUNBawAse8P8yW55sNPc
Aiif6dV3v3T8fYX2wcrJsmHrCYGDOcSnfKotcKGJA3+qdNPHBH/J1uig/olQqlUUyVj7yPEqWs16
XR5SEgWnP58xso0wm0YC6P+wdl7NjfNYGv5FrGIOt8qygnP6bljtDsw589fvQ9BtuT09OztVe8Mi
gANKliUSOOcNJWqbrhRuZLWSll1Qqmf0Q5FcVELS0oYGwERquh10Wmyd+9K4j426v3NtflU0Rojz
V5Gsfk8t3TsFTVYthxKHQdG8HCKK/yfRxN8WTQ+wjVuUnTqIAjafhMHWfFNQSdpTk3m2+iDmh1KE
W3OCzaWSn97IjsVGZsIAZ5L61piNjC4+kA8BEr0cyrgGsVFa3y5d4gyDnP6E9kZ/MrUYFUNdnyNQ
Arn3dRM/tzzZ10o1vPaw4lZAi+1T1bRsMxXU9INUTp5cXX7BRM78QcWKwoZ/VKXqWdGk6q7oy5rS
ovcr88L4ILoyLN2u6z7djFOA6DINV96EkZSsUr/RkKzrqrXX5xGuEoa3FHjYfJRxnQsHc49HVXUM
EDmwF1r6Q0IsXCkV65ath7UvAqvZjH2FL2OcHwRyHThZszCn4gASbtxhPf8cpRUkUU97LGUV0Txa
GhX7uYW803fNR6qndwcEtwTgp2I3u+jl8OD7qno3BMB87VSdcMWg1VDD3JcIaAEsphn0TbBSYju4
Ej+AaZIxGKhV6DZ6w50PcG90zOzAhuo4OwST9eKd+v4RWZ7kuhEZvk7ZIBU56drx6YlPSLXcYak5
Ur+9fKxG3gNRtscb0YXYj3flRcgdDlVYkLoFtZPiPAJy2ijW3WDlr1I1vjqSVt/6paJeWzwJFqIf
7UT0wV2/vqpDM32p2pPV5cWrZT+0Kh7XfhwNL7HGW5cgiZyg+7qPyGPN/UZU6HtqDGg0hNaqz+Ty
nPbgY5/EbcVDnEKgH6Qgs9imIX8BCkL0CGREqCjOZhxCf/llIM1RWGpLudyJAdVxvZ1ruPqVir5a
7xWPon5jxEt/oCH2xYygd1k8Ikk5nhUFuMuU+Tb1W8Wz8anip5dtOw2XkkoplJuqKOJJTTf5WWL1
kHj6L1nqHk2+eS89eivITqrxjYNW067WdG2PR0B47mJsXzDpkK77FE0qA2WME4XV6ph3xSPbQ0RZ
Jd13V2NVGusWW7w7cVDIKphRaJ6StEEk03b9nR0YanQCyaFs9cS+ha4hX4tvZBibt3z9ZHKtfAen
MdEC8ubcjcq49rpkUxrc+QdLwnK4Z22pRKl5laIOtVF1P32EtPSjcxPzxxTa6VWyzPzILN4w+In2
Lamwc6aET0aRe3ML19fsLPr7adAo/SeXeuFe9EfAiJWFGf0oNf25dAaLVAwHjWcoLMrptAO0OHgy
nzMPUDFox20zAnCSi5WKZ+oqQ6tmM8ORZhqeFZVPuKkXq8BhCST+kVY9fG5eRkVBT8OOb9n23lFN
I/7cP75BqHRrK8C7qAb9OZCq+bl1vPJw6a9SuzxM13CGMtsUI6Z2bWNop346JGUuoWwaUrCI4ZB8
6ptjKivZeYP0KgbEIRIzxCmyEOkyDa183ZTt+wWDLebkoIJ8zRjfrMbQd+6kcOS3FQqT088x8C3M
oRwZ1kpl+4+yP2xFP+l7ilZ4eG1EE6WuqzCNygc8COKTmF5a3tMsIODk3knuVN96HXzn3gGilOO9
fIjcPDuwRfeQLrJlgL5tAxSBlXoAepXxmvRBvhCnn9rzhE9jji2rC03Lsx2Smva1JdU34nsZ+Y19
DeTtRsGE8diHXYJ4H2J2SZLnp6pP2QmV5dIuDOMBZ83qNrdGFMKhaAyFJ1+ZpNSWmi3nzy6KwOsa
i4etmNT8UhvABeNBYJhD1TFuiggypNtS4m0G4+ZjzHMzc25xBXYkin/ucqijdSlFV8inayQelCtQ
4AY6t713FybJORY8tMIa95oLVNlpxurGLlB20Ec87V4kNE8rFAXP7mj0N6GZtNzC/VdJj4Yb0TX3
R822Ykt48imozf38qeGKuz35IARATnONxu/SK6V1dxh7SS/GGMXrMA2zo4Mg6gmF+nylU2z+ZugI
5PoJUIIa3pyj8U7Zjdg7HofKVjMkXCMSG2U1XQ1+2La0Y3Xl7udlUG1pzprFnHtVp/59PaD+t1Zb
1Jc0vc53n7aqAbnZXj+MNRujq7xXYYIaqXHUQsSoFTk8i1sUNbrwKGfDs7hFia5MViBBkWud72SK
GRanrqmOZajuSLBpr/UYNCSuKu9sZ055YDYGOxAenzA/fBUbgY/QAvQsKurBe2jlut6m1yL/Ca35
S6jTFtZx1KKfYkWEQbU3L4ssXTrDwrd2l5WSWC4NpgI9ZYhg138wVnLpofDc6FpwWARrpbS0cm0N
TgZKF15LnipnSartXemqQOYsr0CqGUOmtV9Z4ObyTmqvkD76Z+j4r/p+094Prhre28AHE7MFZOC3
99OzdRmPgb0VTSeScRYcvG+iJeZUWfU0hEN4EpOcxK0Rm0vCFeVMGfuYUV6Tl/ZO9QjHhawF7p1T
yVUcxIA4I23nH80kgdE1OMPCNUL1R7v2pnWWHhaI/rWafZvrcFhtBxDVKGNJF8csi/QujddRCUod
V6EHGELe9z9OMPPwRQ87jfnEzgvr2YiTbd7gzc7dxriN7Bp4IF7r686t/bcSHm9T46BgUPc3WFJc
qQbiqo3e/xTjYqKJPtYyr9T4GqHevcXa8M7yuuZemaRTxe9/5FmYYwuzkMwqe27GCfLVIFYgRrMY
eVOzTrgB9EHwmMn6uk7BI0HCg3nmb8sWj1ytq51X1Z+7ZWRYt3IUv3cTPUouRm2u0iGD9lhNdw72
Cs0DDaGAIBqBjpImLIk2VMWI4KP/bnhuiTQlXkW3M8/caDKAdCaEHGxS/7FjBBcidjhnS+VWBgAQ
kC5amw92Vf9CIHn4ZiguGZj+ucJMaTdSPTxlHWj17UBfw+MoInn+MIBNgjHpZyeBUhNNdJuzk0Cp
jSXiYmKUvam6acIoWekG9k2dKjcHC0/Z+ySUbgpeU3oIymZuKpHV/yPCMudNHsHAjDkas1PylX/V
KxVe5SEIWqwW1Sbc+aWMeKNb9ztTV/rbDj6Q2FGIQ+xExkotjHxTTvxahKMHsrzvEaVusvGYIlJz
yFFqZB/iW8UDes/praajTVJpQXVivRU+mDZSw5NYCA4r+qZq4npbjWBJfNPY2Kx6IKq0zTFMSuTr
WrNCa2hKKGeqcgbD5t9HOnsA10WeazbiHSpp5ZWYwojRYBr1JEaFh2+s2d79WHnrsTCjm8Gs0n3k
kvN+olIf7fwYsRhNxq1ghqRmiP1Rs6BtCdqSaCOf+rs9tvqqGVFphgtuA4CEi+vlElqnCcpOoikg
kAZ2R/gM3IuexMkRtJziwyneULCFuMSLELv+a7yWpNEi8LEDLScL19bS1JWUViMJC2doNzOGOou6
gLToVONVAuk4xulwxC1Q7G9T2Yl3OZWtZTBtd7XaSuFlWEexAxZ7XisdcSUp4hsRb2AWyIJFN3cm
0rYHCsqvCCxNGGK5eAgLvGydDAQtEo0VHoxDVK5TWRmXZsVabn4LamKO0DBYpYgMIzpOMOYQAOCO
t/LYwt9iClTe2oiQnNvYmqBtvG/JDeamGBRhIkJKjFUJU3pbaiXc/Wlh2ZcYUjiJrq2DwCE387G+
FGf8itKD6+hw2Vl3zkvOedpQ7dVoNKnwVQHyY3ya9eBBGx6rfqOjiE45m75Ph6xDBSx1qjnkMjD0
KFwt+P5rRz3W39yEWreoiWSGV88wiCZQEO+fBkTN30ohjMLhpNNyg26OFtUSMexMxVMx4CiYbP3M
7LjA6RjLm2sUQPRtZ0B9EP+wGnvdc5gFN/BdLNQtrXyDkqAx/+skkJ3LxB/yfRf13s3gYyLSDcMP
X5aQWZ/W8AGK/tpKTRPEmp+DEKzUG5jEAaYFm3yfL8gqlCkif8kDzCxSMVxRU5yHL8kBEV0ko7y0
kRmbtweDL5WHlsemeNlPOwZcWVgRBIjfiLdi6wusU0Js5REFttNC2ugmwnLoqk5bbKv/Du6JzS7m
nooBR9krzCcUZ7x1H1fhvkOEcB1OujsCkhXHtncCc7vqihwFBtGUpHIlImLA/radTNqxgX4Wh65o
f6WkL3aXLhls1Nkb/HAPtfJF9KeJAofALCdDX+9kF4l/EmeIe41rPUE46tInBnTVCJZ5ng+bOPWS
gxq0L5fvdJUgW4cQ3Esw/RACdMohqQpONoQZfr1Sax9Qtoyop2cUgVy0d3t28z9NxMWz3v0ZGFDy
5M6OHjstNdZqplVHWQEqWunOiM06mgCKNiBoYZvhjBlzkI06jWH5JABlAkbm4p6WpKh5QJTtF3GT
m5v0HgF8H6xv1lwnXfCm68G0VPfjPUoZ7Uo0a5A6q9TL7Z1oWq70w7KH4Fq00vvRMfAiFGmRsUUY
qjYR5kk0FfOzSTdpzDINfbkbTeuicllM2kmJ0gZXQlmJMmK6bHx1I0/QMcFWEIwGcTYfCgMXbSl4
EP2XMEl1y7WWFiUEr6w642m/ngsZX5qxV+463UmWbVJ599xQwiUlg+EfpPNOQ+VXkF47f2EBm/o5
av2vmJ/GM8bpGURXKaDAU1tbxE3rKy1ydPzTcEpTcynZmF35M25SJ96bCanTyCi/terQd99GgPEo
RMGOnNAVLCPfD5dmFgwkikU7dQdcRdhh/C1O9KnNGgUF7yTuU+Z0s4JyrnIDzO2FuDFdbmBiVDQ9
x1PXmEG8h1wGKgP1EEW/9oohW7tQZVco0aYz51mchcG1FFj59aWb29DnUGkk/ndoY8TFp9A6Dm7A
gJ4xRR1uo1aSN51tpEdp7IYrX65dnttYIjR1pq4o8baPbds1i5EV2VvNLX4mF7mGstDMNEfhtv9u
4y/3XHaFvmxKG7cAkoJ4OhTm0gdf8CYhzBF3JCFLwIcbN2jdvZqp+h2bYvbUUwR8pu+o5Hf3kZM3
e8cdEYBWG+2l0amNTAFDCOMUj478jA6eerJM7mXAyaWjzU3zJE1Ao8uhqV+bakiOlx5x9ikUVtcK
37F+eekjS7WyqAneBGWVbxoHsIphpuN9i7fjjYNGJ3Dm8b6TreE+r4yWnafSX4mmmUv+XmVtAyrQ
r4ul1j4palfeiUF92ov0Mdlu0WTVxg1uNN7mULdGp1OCfyQGS4s1WZ14BwC9mFeS8Doj4YWwcxDW
6APjXw03laT31BqVgMMUEo5dsxuj6Ifonw9iFoY52XIcI51VlZxeZWCmFmbGFtBWnea64Re5gmHT
PiNmDQrJM37F0dKQ5PQXKuSIx7jjk+PoKomgUj8D08PXPZTb9Zz+GklHpu4qmpysnK6wEWYHbRs6
zvBCQR7ReJw5D2ETDC92uE6mqMHCcn2Omrp1MiV/RklBIX2+1kfU2CLlLa71+xXLwF+5CTxHaVjZ
CdK5Yx/qd00Whlv0kqEcTM0RsNBdC1MdR9jxFLQtLWvAWE0x8wWeNbDFJTzM8cBV1b03Dfte156V
tr4S8+cZWYWJDxy7TYySJTOGVdfigTPzqPsM1EveYpoT9T05/JB8zyT9nmHpLpbAQPfRp0GJWwzH
07Dv+u/DZHxgUU6z7QGjm1AtblusXBWE7mpolR0lyS+1APC+B9Osjf2XR/ulFoDNyCFPVWMv1gsi
rAil7qpHUedvZYtI0W7G1pR3JW5g3UKEAHvBRUFs2D+GxYAaZhk2H1NFRIwiVDlPHkgI/56B7ypK
7OzM0aqNDqOHTvd8Ktr51CnOmldcJ6Urca5Lfjz3mlJK/CVKDH+JEU1PaiG3xdFrkjjl/Kd1bfpT
C1EFpz74nn742588ZSnkuE3nSeIPueQrxIQuSdGBtgaUIHNvcmeSbVAJXrZvAtU/AIh6P2DPwSiy
D56/ufSWdqHgWzuFzgFiaFKMSSwMP7Xc2FYTEGrZjOmTrGcmKO3auh2igIOL2jiLxbkR8L0NbeNq
Dnd7L90jU42m/RQfTge50khd1YG6EjPEgOdJ6dKaXqYtpHbn5tJknANuYXI8UKuDldZYxNitizS0
rdVgfKbexIw8nFokZ/11xBDxkCyoAXUrN6ry6zrSCjAhYfK9pPSfhrn6Twfkaj2GiQ0dgdKpA7R4
n2nqopCd8BZLUw2QEfZSm/f1vdR9Q74genajNt+3k4WJkLiR8Zm3vD5ZFJQ5NmlnuWBqysTaqUN8
NeYttVDFNtZDEOE+12NrlpfY22WmyRfWEgu/uuGb2NnIPvBA1xaTiciUSGDhGmESCS2b3EHoqqzO
irXIHYgRGpeR32G/58ABJAUSpRrlq3bihtb9QmB3BZ26GOCLdgFC5K4+wTP6jxgxLJjYppr+yzwk
SLAO16p7l5Teg+lZL+pQJt+dIUPvvagekpb6BRgqZ5tVmbcwMhB71L2CKzB62MHVg/08pAbPHXIE
KfoYC9s0utv/HNEYyWNVhjUWl011PWv49PCX2hZUiK34gJiF9M/Uh6iudPwSJ099KUbtW1+u2NyD
3t+kSu4dfanPjiyqrXUbldKDpsEjwf7c/Wng5K1oP7XeRqVTKeSHeJoz+KN3RIsnO7qdbgGVdt0H
2BLvc5rjlznidZwOz8nQDp4UbvAnMKrKGv0ODD6nIkDTOxQB0M3VyHXSHrv0p99H7M2mlovAyLAQ
89jMp8chwzzmI1b0zyG6251RAd07drtTlMb8EanGa4YQEJqbir+pCrk4NFrn4w0ASoNarf46hRbp
OC7cOPlFZc6pcF622nqLsuuw5mmN3YSCkg53xfI+LI1vqWL7bznu8ouuV/JbrHa7g4c640qk4wLl
htKA8U9Yaa9B2OrglpRhJ7sIywTTQxHXs5w0Bk4KSDSFD6lD/lAKq70nWzqUVMpvPLGQgq8Uq1iZ
fsFS1Bz0p7oBCw3yG2XCzENXMR4SxBXBHUarSCVrPgYS+r8M1I0RHSfHtuVo58bBV/T7SnODuw66
3zVpfNxbUPF/7XwMewp3aPaiaeavrkqezCtSNNFjpCa5o/ivfkdS0za06hSEtvaAT85W9KNRx30w
cthETxebXsQGBbVANN3clVnrHsTBtGMXUWj9vVkMIQyfRsVc6yOkBLURrOy+X3S88/WQu819xa3j
qu5xkhNNdVRbFnJ4xXiRdAaz0t4rWZ5gQYeZjhjELoiknGEuxaCYFLWqh6WYlO1dvWEHoxc9X6UR
gzyrte6koov20Cv8rV9E1ZNZsgUp0uqxtdXuqprc6yb9wnw62KYbXHHDiHlU2OatGEhlCYy4g56F
4qpVuPQnkUJEX/zt3E5s5UeUNdaVK+QMp3mINy/1OpSvxVVQPFPPXZhtOqnJNi002SvcpH7UQZR8
x3HgyXez9FFvC2Vbm9w5wnB070st+1tA0SfNLm3JTCpWtIl1bGGh+f0MXBf8pAMWUm9dmPyx9hZ0
YN8bL1AfuwobVi/hCxHy3Nrmdaoi/dGHR+TV4YpoXXU7QjYHrKaqz+ik/ECsoDvnU8VH3I/9tllr
odPMeqLG0KGe0DW3Yf+Ipn6A1Y+agayO7efWNPfij4KJwk44Rg65TXEWYXWWHuUJhWDDTspkX7sR
rbQwnL0dmIjjT4OAOeo7BBr6ZZ/78vbSh1ng11mGplYLMUGEGb2JHxDrl387q00p6UAIriY4KQXk
y4y5Pb1GOTQH7hbuEXCkf99lzrgxHBgzchezYMTzih+TxVeP/QCIkFDe+ORSWMBOkJCeUTJ53m2l
rDsSks9Gy77Dlzuckhrn6NuIWrWTktQYyxTFtDjC0ZIbhEaYFvv9pzDRL8KaBMkHqrfDSwFAVoR5
SvR+tf7jatZ0NdGcwnLw5osRePHJ1dnDx6ICyQPj2aRgtOktRLTA47EVkPzJhtf2rhXsCx5dNV6K
fiNqq8OAoNAy8lnl1/WgrNQhz/ZitOePKVCrvDOHXr813R5YDBdTQ+qukL68tWjmI/VwyS7dg2h6
7S88awvwK7wh1zNWiKCZizJEjXn0kvAFNTWkHfTyaUBY7Ywod41UYBG8lD3itWmbDVvkJIIX1Y5e
FUlvb6zUpl6UR3vRXSvFsE96nFzEpMLr4RLmbn8Qo39eWw4zluzTa1aJ8fnayOy/Nlbd3kR11v3t
2ur0Dtpx4il+XLtJX+SOHJumHUdL81Fo4SDL9fuZlnMfsTRJiJj556RP8WwUgYhguKtYixD2m6IR
WGVEzO7tuNoHTXML8zY460rdKCsxBU7QQup8/djphbFDyPUpQPUTmU8ppnyIXFIrlwbeQnWe7qQs
Z/fv1spKxBiOYZ/UY4MRe3LQFPsVzyzkHqbp4hB9nOmjGa/IvKSJ3m/SSXrJt1m7tJZ/a+mdcqvH
0j27Z3SR/AqZhByXJAHppLb2JUpMFlEy6vbooFr6MuaedWUX5Y+0M8Jv00n++0QnVSB6xMnoNz/E
ifL7ZAr+r2L+00uIC4IuPfGZskSU0MKSunzYsQDoX7K038VpHTw0yVSBUoJ8IfpFmKshNGCyeHrh
4bLz3Th8AKf2L2HOdDURJrfNp7Cildg0+chKX6728aLDgFp9/+fVbEeu1+JFDcpcq1zCvtgPMCKL
BvgNopAlmoZeS0dR5oq5vcyjQm7hMiqEHAbJ/H+dK96GeCFxZeri0vHyupc3eXldMdp9vI0hqNst
vEJrGRk2mAnHORlhp1/Lkqlfi7OwwgvFjfQeo5ZpoG0Ca1E4qrxIx7rfikBVdFZlsYrNsjpdJv9f
Lzq9mpfF+vXlwnUaYWQrXvPjwnPff3NRMT8GWDe/208XVUASy5b/+d36GooDnibNH8Ec+/XP//hc
xEVtU+634o1f/ub/7cKfXj91zWStNSshgN/60XOThzK2hcjvSTYeumQ7/a1oQoYD8JGUOFd2kxxf
Xru3eUB9ZFLiExGZ6n+ajt3nv0y3i/Tz9MrMluJiH9NxIBkXeVjJJ68hiWlOIOdI+5aMQ/CdKinb
WBSp0Yy0oRNi4LjN3Ta69yg7/yU0Mqv30N6EjyNCB6X4GXXdUreC+FHLdH0dj1A/8GK1DwD/gJ/i
VvcwTrm3shw6diSLmpv9zww9KHqSZFuzPFooU1ljnA5a3rpLtdMxF5vqIEbZolGEGqCO0+u9CBP9
lmdgsyOplExb7FoaVFkP4uxy0PBAoOZov4dcBr4Ei6Zra/kyscACUgXuTpFbwnjwnDcUhiuEUX43
Q+DcGfhVC7+/VhrXGRUFNERiEENBOkx2kN0Vi0fj3kVJDKgcDtz6JOaGgGR8R1IeMvIvNBLDByjA
9UMpPYltt2jk0pPYkGeo1P45Eg2fwr7OEWgAvn//OkcsNHVdqx7k6llc2kw9e+NIFrr3w9N/M/Gv
7wl/MHXp9zh5ynKTLcXTCcMCaYmsv34lnmGIebIga5+BoSVHxx74dk5sBT/XP0cpyglObfvM9uU9
Sh7Lt7geU1BwcoCAZa/sHdk17sPOfaGg5L81MpCtUetslE4hsw8j4n1C/DbMfvaynf3TTxPhYyr7
CvGDe9u3X8Q4SJbPE0OvQA9numKb/hITO1Cwm0B7qkajvaoiFzNztJXAzSgQqwwemb37JL7BUuD8
qHMveqJEUKxVu4tO7Jaw6PzLnKJ/EtYUH3PaaU7tp9GpL7LkYNXauFGzXaVL6oZFR4GbkG0c2qTV
J/kE5NxLfmM+VbXXWEbKBQqKt3DKRZ5n7vR9esnRE3jBZl5ftnKT3GpjGG3HCB9kLZnEV8Hy+veY
fDrrUZ98Ifs+uq6sXqEI3oXfc30vkFxSEIfLIOyHG5b9zr5BV3aTYO/0aObOi4hQDPU600Bq5s03
KR20m2hiuo05hmxYAVC8pSX6Mz/DmGDksZrLNct0CZ/JjR4r7lIMi4Mpa1TvE+m2FCFh+NybGHsD
ighPWpWZ+6L15B2ljuFsOHq8tq2weqgGbHF8UHvfEB46ZeW0P4vYx+u6/CvPhierjcLXYVDKZQyy
/87T+G/WiY1ZSdOWG/HbFofUzHuEZvmpW9mbEaT1MUeBbS+zgFh4JCXq+2FA9d+5llpSeW/Ik2ao
1MPRXAhd2zBstoFijwdLMH1Rw8s3VhNK+GCO+pmysoJSa+AdwhJw5NDUj6UHRDKy1H4Xomh2r9nK
TwQyshsvioZlprZLqK2U9/48y/QBBSAvavCMnc7+HGW5SB+byPfRP+MyueL2ZOOXOs36GuszKxTz
/7zm11f8d3FefkwsTy7eAFjHEF10+Y6nOSJ7VdejbkzTNJLmus/wuY+xA126xdiuA9bU666KaOOV
tq3YBF6L4K7w0OySSSyWRaTcIdSVbDWEVtc5NRaEEb+R3HPWWaS1ez/x80d1NE4wbKpvhh0hMI9s
1cmEj3iD31OzEANxws126M3mNsUX9ZibWJ+LK0lWvgcFXqFHnhu7utDbTRVb2j+6vqoLQHxoxhTb
3uSZA4nvkQwsEgpx8UNA4lNfsbZZYoxrwRgxK8+f9nfxUeDnp0kViKnMp6qHbNTIamw+8/ISfnRI
Xy/6PLCsn0Yjq6JuYyvg7NR+LZd2BeQH3DqOBPtxdM17w6CIDRsZxZnKLe7xJsMYp/iZmpH5XfGk
U1FU3OELnZ9Yq4FSGIC4hrHDUsKT8ZQKD72WgwJxTWeJH2R5NkYPzD4JrHVjasVrrvvbNAmt76Mq
QZmw8vHOGlEtZh+lbEOlLB7w8v5pjKF7Y/kJMschrA5VNd4qryTv7JT2g+up8borqvysyl68V23J
23dm37AzNYO1karBo5Fr2MjykXyXRhe7zo6K9nSlKk7Hd/H3AAMOVNWqaKlqrUmiqvfPmT+gg6n3
5jeDra/NLfOJKnmzM8YeO0Svsl58ylH6zklOAnrb9bn24JgnoRYsGsDYxMiIoNo08iksOQmAbv8+
8sccFTImDDHuiFGPNkpuNGtKLeorafWVYGd0ZeEvCyw8b/5zxBhk6QFkfenXCEct8IfFLCTFMNrD
KrPjM0EQY2Nz6ZcBLsQm6uA1KaleA2VM+jkiLrqDXPj5c4GZ/YYUW8OKrVfuJE2K3yMy87ZOc/sR
+/FmG9VkTZVSd+9tL/0+v0gzvtb+2D0oFHN3FSDFLcLo1tKY2IOA/G4SzfLvPCuubmute6B2m7/I
ClJiJCd4mk5NBb7eoksj55zYvvFQkuAV/ZlaWPtOUmoYJEb+gmoBJSTWaEcx6rxk6Pm9NApgkELG
Jd63neylMYRcXd3vxRzoZBu1k4oHton5tWSjKYytdfKYKb0OaTJDNvuWp+g6w8MS/1PORrXjzE/N
T31hVGHHniMVdynU4Xudr5Js4FbxURoThS/RNPvMPzbNgwI16VioI0m8NHlo+hzCytQFmLmm7jKd
XkIuTXFmSzhZN/DaVl8GYjnr0FbHZBujW3ghaZH3B0Ss+0MVef3BsGEbzp1BmSwLRbX3YuASImbM
cWLEElMu45dwkKM2kg5et/p0bXHqxJGzQHFxWAWFYhy4qRgHcXY5XPoiP3wkcUsd0SjTcvG3kEtf
Vbm/Y2rDm+cNff+jhr/5UmLJVeBr+E8WJ/J1rt+GUg++Jtf0fYoU5gzTGpsEA/oowR8MiNellCvO
RN8UYYK6Oop6rugXh3fvgN+jl4GvZWPn5p21abhavCcnpM1K97hcYslT2/Lq0tfAH4L0Ln1TPwTx
xWClbJxeimZlfdEDXyjihlzV+7GdBITJ3G4qGxVraFJtvKWkVSzmdjD42Vmxyuzcf4yIPtjonoJL
oZqdxZxQx35y7vRh+a7DBo113GWu3arxX2yrC9dyjdRF3zQdbmwR5GEwTM+Ga9wI1Dp832sElN5D
66jDmcMnoW3BEf1LaKlI5pK9LrzZydAkVLvq2vANY2mFuMVfhJ5nfWdSXuQKGLgEfxkQF4izcFxW
7RAhvg9aUeB8OqBhy7EDdws3EGSi6LzAFQ216pemVwCk/AvAUfRdrnC5qoALddbQH9gjrvQ8brZp
D/BUsc30Dp5PehdBu8W/TTJ5liXZnR216V05vlWm59yIRtE5xlWRYGlhGSry+irFdaDzvr3u8kaK
llTy781E647icgHgzjN0uI1oiQtcXjUG7r4uWkjnFwV/Ie1/aTrZhPFz9HB5kfYXoxUqlEniNle+
UzqwbQVjvWyN73hvxPva08yFk8bKRmj7Nti7zJq/hlfpW2SV8sVF9FeczXHNyZC7aA69dOtgWxeU
p8TDrgekuowGBSPtydhMNJ2yrvbiIal34/vopRlMwVUqG3tLnZZ+bokFit//BPf0Fmt19BIklrIc
xkS/dZR6wq2SDnBLu75SXbyAfawG0aQydXzRmvwRl8NuMQ599jaUGGwqMIkXeUnZIA7w8xFQ9hZY
gFW1D/GYN2u1SZASqbwW0DrFB2j61KimUQUe3E0jlfx0GZwnkBRv3GqYpyuF11GghMmZ+H5yo0pw
aYq0QMnZ7KHxZThblqm7A5czLkUTeJxyUg3lVbQarL7va5tMBpFepCgPmdaiZyyr13N0BHw2ddvh
KpgG1cYv1mXV6+uAioCQUDBwSVjmVl1eiSaWELea7Hi3GAUlj6E18hxDd6Fow/HUZFRO+m7MnlMc
pbfO6LfrlufHUevKX6kPhEoctMyu933CtrFFZeDSH39EiD4xinAptpqy667LseC+9DFDDHxpXqYB
oiM5D6N/9SVOhFxeyDJB3iySXnl1oQJsL+/l8uKXi4pLzc0KdElaIdM9veX//SWM6a9tYLIhadrg
ZwcapJJK8yEZUnPZaIOyayvJILEilxsV+5u1DHv1wQskdZ9yL1iKJlx9+ySp5oto4c5o3kWtvBAz
62m67IGi9+ziVgRIrgtiSTeHYzAa6AfmfBqFNJQnIOtrDPswWhwS/6aZDhGAq9Wo+8pKNMWACFHH
dqPbYPUuE3wF6jWlVsht00XmQ48MWlmnNSYoYboTfeJK2e8XVC1/3c4uBn1UHxGZCpZzudSxMWOj
qtSv53bu8BRiXe3sLvXTSlaOIMIRNJuqqWQWkltkBOb4VEJvrgjVe1GcFQFehX4eaXpkSg1VOkMx
WrI3Lo8C2Ipu8iTpTfbj6n8oO6/luJFlXT8RIuDNbXu2oRVJSTcIjaSB9x5Pvz9ka6k5WnN27HOD
QFVloWnQQFXmb9rKvYp3y6je9mgnyuk1Rk5/Bwo0tpbJ14EFTBsk+Gs4c2Bu+tGMyx2oA5Qb2uBo
GAGmuU0ZTKfOnKNyJ6dAd6dTqGiQ6BEfI6GGIOkOque+cF3oXZPCMwHFFcvGYr5AyKSKVwW02gih
EiDsfYs+5q1vRLjxNno7+7/E9f8yd7neEIDAEIvkINFRW2XbFpSF9uWPs6JJ9C+jamarudL/a3Rc
+uZl9H+Pk1ESFr/i/viM2+f+GRehwVYgxL/kKkUHZLTaDbYGEXV28pV4rycbWN1oVy7NJm9g/3QO
5vZhl9XrJdjJ9fBJVEVuwXI5KMq/gmVUb7+y4OoeS8280/H1fovrYbyHufG9dKfmLcL77qTaE5pE
y2CEC96dqrkpZE9GUztxKMlrzlZGc8/Cti+zEQNYgrtxXjABYXlkSVm/5bECwlMdAx7by2jcPpto
8j5Ka2hyKN7W+BJ6TvsKXkd6i7y1n3xUc7rJ9eDRImWjGHW0U/KoO1OgzU4Ym+GQRKHyWY0K9jRG
a3xFZ+fkGIP5t9H12xxt2r8g0WPtRN7pxbS6aNsEz4tYHhbmQX7ONTRIlpauIKICvgD+sbTjSW+p
6E7x9tpcFFTkbBgV59hExv6aXQqUYdq004Bg3KDB3EM7Gk+97t6MZmQ6Z3Qdo7UbGi+ek9gg1LQq
3JE+YBkqay1fmf/OVM07stZpV+wzk5M4kFhqUezqYa630gxapccqdPh7xmkDSpN10jK/fBHvknl6
sCFof7M9lg5RVdqvcWaMm8YzrIewbE34npp1VIouOFshWP1WNwtoWZW7bgtnfK9S/+eAfO6PJijW
rrdYM2jOsPfL1v40DCypXXeCdzMVd5JH8VL9EQHb8Qnl0vJlzvVD2CFPMLvuAM0B2KzkYmRSjjNx
UgO7rddhleLcXjYwvFvduXRT4F5uzcKtVn5it+e5UswZXCNxVRwE28QyhnUd5sM2KVR3hWFZffYD
9YcRBTj3jTOm9z774bMtp5Otlxgnp9U2dfg56tG5APDh05azog76efkD867xggY6NZ22mvLCCRto
5R43LuIJztp37a92W43HsJn9p4LKyf3QmKCtKuVJusLecw4z1ImVGSj+kww4aedt9KBhv730yaGs
7GqV+MDgRuo68WKYuMmquH4IkN5eZyp3eT2RyAzKnw0etavO7u1XLcFqu6ra5N5AK/Iubiw2cCH5
2U3oztVnt3ReLdfN/+5rwO93SgxlE5XBGf0KdSSfipZYaWGXp1lx+NT4MZZUZBOQngJYDFrsFuqk
gcLXNFYOWdKHeJH+J5SrGoqbforMeVolhT/sogI/pn6sMxWKXbRGieTFxqINAxO13uqVNl1aaixI
nXXWHtCswVs3sda+T6oX0usTPCrzbwXhYT9S2h/pQklJ8rLaN5XWbfAnq9jH40rr1G4NCRbLe0nf
ZJr9rDr8treIAJmVDxGW6T63/LNe80Fn6YYvyP4DT4iqAHwPdonoPuLbQFr4PdccAwmiStm0YYon
1JhZn7o+4nu1aDwik2pcuD3O2aL/KF2NoWgbJNTXoeYFWyiR47NR1NNzqCikHRzrIl2gK7uTa7Q/
uBGLDE0r1J1s12v2EishqLBrLa91aQTxVB0MHY1/acpBAbeKQiPG8jLJ6+v4wcGW4RaR13BWzSoO
rz+H3rnv8QKQAFbagwa203tLU6r7Bnbiurei6K/AV+5UtCHeoEHY+6K39D2vvuA9dYG0LgEyc/AB
B7fquPL4xv+vqqnoFlnr2farjcTJ4YP4KmlV46yXe7+1lR24TZyJ8+iD02iJlw1CgUV3FJnqBoGu
AwRIdS2MogY/necYvkUWUADqgfGh5ISMCtIuAPRxJt/rS7PEnXTr8zzhkYasym1UtANkFBUb0rW/
g6WZZE2xJxmKJa9bXFx11n8sJzloWzkJgix4yROb3NsqYsNhW5uim903w7SprWP2cJndqD6D0om3
fdTEXxrwEIMCu36McU93NGqfre4be1Ao9qGs8+TZ7jG7kxB2pXi0z86nXGdtYxi6u4moPbwbnmNs
psCaDtKcWsg8HUTMizQ9s93y3FVfCl2vXjyz4b+kKW8z3o+XGN/3lTR9s28Ocsna4M/7S8c2Mtzh
bENYAAuodk92mrWnbHBxbuxQlVd0sLC68tVCZmQbD0pEJrPKX0zD+6tEkOFzil8D2tbd5xhXe0pN
avs4LIfOqpFgdMvTrd/M65y1c6xDrSBWDv0YuQ9Jsbv1yNmYxsglVnA8bwMpJZGjPpef806fNvyx
27UeaM6cr9Jaw/6kDoDz49GOlUdoRvsCKe9h2oFLtVaiBIxQynQKnOJVWpMWN0//7KoXGxllmK9R
0vrnRD0mzb7+PUlZnAinclTvs/iXozWyes/5pPt3IjJ705x1vdnfVBkSQTLQFCXOfqkNnC51wj+D
y8zW77P5WxyScDfU01UQQF5mAOTqbMOSNEGqZpe4w994qtkn3fWsU72cNTWI1dWHUxmKhsE++VQH
D4XZXKQrUICMWgOrmTBRsfeNuuwOdQCEY2Kagc2rRn0jq2+/SMfcdgGalNjSDWPGwgPvtjHcmHVZ
rExsVk8Jm3dUIf5xhrX1rz4ANv81epsR+CmSjeoEOvdf4obysa/NiNIjAf97qHzgLe6PH0c+MDCs
zwgbjMfCb5SLHCoP+SJNaSfsV4GV3AauzXBkxZgUACx/z/gjjtcpHpf65daN0bizrnE64wlR1bEC
vKCsKNRO1UnO4mAu8Txc2tfT2zhmCO3aiC3jOkcG3JQE8UpO5TDpkXuICu3QzrP3UPZmfQ+TYRXC
0cy2Ka6Huyka8GZe7PAkRM7CEbFPJFiNw22gSbrr3H650q1fLlI6db7+YyDra7BRy0VkQK5e9SlZ
CxStnVn9UjlYJcZZUx6SOiy3YqQ4J0qxbuJIPYkwnWdlm1BJ7U+GCYP+XyZJlO8Af+Hb+/+cFFi1
+VTa7k/qKNgUuB7qJVRzRizIv8awKzae7VQXXR2Nc42uDd+8UPtijN5Onbv4R1jz4OgjfAA0xMEP
ieogKA6f47k0EpCkmtOgE5LNd92AZcuwPCLrJjMfcnTcV6M+LzJG/aUL7PRN1UsfGLin7622n94s
zz5JQBtk4TrNou6hCif7rOpFxiI7qf5CrmiV86FfKbMr2wmKy502jMELj8ufMtNaqIRWNavPbV/g
3Dq2FvrVSf/VRLZHIkh21WhdMgjTG52gIvwUj9bVASPXovGg6Vi/VAuIbtZx29JdOFj2oIafusQ8
SL+ETQY+VtYC1VNdDdRdh/uMbzuBXO2PMJE01par/TNMT7PPLE4xhWb38pBMCMup1dhvcBKDfiFJ
5VunJJUlF30bMAC0I+ZHzvqWpPZiTKSzCjK8qaJ6y1dl2hdWbeyrNLTfo87Yku6fvyk+6k0dhK2z
qijlkxVmxSpsJvUbVSAECQoUcjvdRMMYRNxGZkwd7u58Jz9TnKxQtzlGjuWjYGLrr5AqvGtTZLxu
zasylMGuy7M8/6qFPTZxc+yHlwZ3r1UXu9mjnU7545ygZw2m+zVJ6+l46zdwSTxILP9W9OPGf8Rd
+zrd+BUzZNUEhcyItv5ogbtXoeIUvHvOt2aM6Z40vcjhTbsckjFrnri512ZaZw8QqZ0nFuzWXTlB
kbLSDpZWSuZ4Z3l5tQnatIvXcwFkEOeHcn9tK5X+TRnww0Q8wnliweU8ZVjwjlUYPsoFYZtX98gm
7WVM40m0LYLK3xdau1eLcv57ORlT63rS/+fkv4ekR+2N7TwO0Qf39Swcizv2dd/khpjFDeF3n9w9
GIri3s1nfIiT4KF1uIW84v/QDzQFyIfn1NfihdQeIt1fXsXao9QkrttvKW2kECvufH1+tHtK3Kt6
0WmYlXHYBX2hrfshm1aqg6FRaoXpaxiXKLMBYxdD5Bq5mKshsq2r2zH0j/ZR9isVVpWb3nbUi99p
7QVDEramURd+r++Qv2tXv14eBSyEQwyAp1h5UZadgP4slcmoRYdk6QySPjvJAUvnX2fS/DD8Yfot
3NbCeWc2QOLCSbmgUM1LDDtI5TJ7pF2CvFR2MuLaWBpsnEUENsjgLEjMNVzGC9/QLlTOpXHtMdxV
gCDKo49CFZI6zr0QEEKAqCfb6r7fOAk16s0b/lbdTiLmYCyPbpfd6yUaSejlo1uxlDFQQftPcyG/
ZdH8qylou1tTEHIfgn/PzRfDKTU3c9ROo5RMJ9ShtILRWBbzlG60yC+wCOA7uMMLT18lFaWfFkya
fWdOeXmmEJwAiZ8Db4eExV/Xpr6MoO+U2nfovqE54Od7x62cXRRE1qsz+1SAwGBkevfa167zGnuh
vQNNZNzB/U6fIv57q3jBc+TwGz1QBN+CtkEHp9WyiwZ9EUWmcdwE6Bp/bcdmTY/9vZxaXOt9LX+q
hky/c43R2c2lNd4NLZSQqsu/2iQOfthtcRhs3/5SK4hTOJCd0BpVy1PTkQpDONN7/R0K0Oka2pnm
v4cafnm9amj9Cm2W0G5Qf121tMcPV01JVbEHAelQzOPZQcznwArgGVFVL99ES58MyGFUy/GMaut4
zmxjqzUjTJmlSw8S6JV/nk7J4noZZeNGJv/bta4TXXatB+xw1qjbYTvfryY3SBejQeM1xd+ELWOX
nPvFtfg2KgbHMlp2RnJmE/ErePTLeNM7qN0tXzQF5CPAsdTMTv7ybZTO3BzGlVOyCbz1JfLllGE5
yMgf8z7EgJfvV/jZh92dW+rGvlxgUwkEmr2b1SweO1N9vh5MwHp2O5+lhReEcmqM5OsVlDX1QAA7
XZv2MopyfvGMyKRcTHrSPEPItMqUNeIdagYCMX2t/3m1iqtdIV23q8kFym6CmB6vY8F/FWysd637
5CZDva+Lqn1Ma7Qrosgd3yYDbq4XVsb3uGq3rRQB7dDe2FYV/NB8jFjrUrfe1LBIEWdX1cc8d7K9
laj9qTS88kSZoN63jg3zYywwMGSr8SCHKp0cnGf7fHvrC0onfCg8xd3bMeLJfwxwN+k8X9lG/76I
TJCm5qUvoW37d9KS/nYKDwWQmmOW2E8htJRm3VXBQY8A94wVYiBzm5rsgrzqABs5+uTpSnw3O3a5
ltHOd6onfW7ZsNfxp0iZok/+pHzOIrsAGEp8PPHDY3RW72Sws9zxpJf83ElnNhihhQA0u/7lOgh6
GY6Pr8I3ZWpn6sFet6k4S9PpURBGoe9JWnUYfUkW4faIitXOT9P5aSLvsEEcF21xUsYrG5GEr6yV
P6HBM/90NG8NTAlOURZGKy0d/L/Trn4oy0z/NldmtSoQxHnDMU0Hf+5Pz6w9x62n1sY9Fhw2cuao
7NXuPB8H1tmHwfOdS7B8cmzAceqTkP2hQpHT6EvnHsl0c18ZZoehHSlfswc0abaWeckKM95h+94/
9WGcbtym017bJEFv3+2qr04xvwbN3P30yxwZ3oCftR1/JJ4SBStFNe8nrbS/oY/KwkZPwvcY3MO6
jDX9WT65yEC8KlqmbzpyY8amZGWOhAcvSLXpTnXrhY9WT/FYGRKfgrkRfDGjwiYzA0c9L9se+P58
sHBK/pIphYoOTIHWyhKWIw2mqlb13Nd59wA9mEXm0g9Gy9lkeqzeOcus0eKu1uz3diG1GVoIXint
jLXw1qYCwatJG/RTEdr5ZxuX4YXm5nh9cdL60lgLCU6ieoiI0JHy4rOFge/vKGpmxlrYbLcouZab
XRl0YAsL8PNEoUep7sNuTLkngYPklWqti9jif7Mst+XQL6smeyJbdxuQ4GCZcRuYZCkmneW/XCaG
HXyCz/8ouwnbSpzV4OCNAZQweSuQE5F+v7Odu8b2B1TDsQxB1LHFsDfoP5ke+1XPyJ5hFPefhiyE
7Kqq2kkGHR3waOBa2k6gACi19XdoXSJRsUytzax9MO38IoNBoSgHFHK0Ncs755r3yk2/2/u1M28l
DTamPNRTX5vupFkr+s+qT6x7aRlpsVKaMGMhpzpPM4RdSbANVReey9BEcq2wqe5XjsXyK2/D6lWL
X32qb8FqCKeHFsW6rxre0eu2qbVnDeLArjHL4awhBXhEmVfd8wu2j0Y7x5ua5cG70Qc/nCzLPzuk
t3DIIZOEhvuaZM7c9CtXV9tNH8OIsoMpWimF16GCF2U7ykvF2UEA6ETC1tnVeFE8z7jvUEErFUR5
y6Onm+bfjh4jaei2f3FRa+V1pbJ1ZluFG126u6wkrS07FooS2EyMRXaomtg8y+5EBiTOQXHnGlfI
5mWa80OoW3D6ll2M7HvqEePvPHTv2h5DElEZc0SErOalsPvXzq6O3dU1SOJvkUPNDeIpeXvMIQQ+
dGgW/tP2Qi8Qb0A8lezuYoVhICl3jOPhS4R96sHt2dp1lYFcYB1HL/M8nfvIK++lq9aMXxGhuQhj
RJV6bszp16gResGh123z5ISRhXtTor1lXdEfassgtV8a6ls+Veo2wq1mL6NdSD7dMcz+KKNZVP6N
OkR7L4MlnjdBbAQvRoKsbqT8vF6haDL2GMXLtaXxEkdLgk9Tqcc5NRbtyIH0R8XL0rWksW9NSWM7
Gp8mo5LG/tCUJPe/zM1ivn+S5P4QHKosrZdLJcuofFCOjfc+5EdxstA+5QrlCanOZbgIbMHvJgcp
6Wlx9i1pHO9BVavo1alZdSwa+65XsvUL42AHqMh872PnBCB2oOgyls/quHg3jca7H5W4bAVuvrGo
/bw7rpMgzG/6d20dHbE1hWqoGneObTXPsMLb5zQP450/JxrcVfrkYJvBFzVSvZO0VMtGYJlJac6X
MC+6R8X1p6+fWj0dv4bKgNChYdT7KUtPs13gn45jCOpWrfXJxgtoVVmj95O3EWpnUzrkK6sMnE8R
HLttks/pGXXr5LyoGbrT/DClTrfNSiAqg1jiSbsMkQi6bkrL2E/3SRqWa9vOn3Ai7+5F5HAoMEKe
Wp7F0rRir73LPSVdi8hejq3nk2/r2zLmDY/SYvmUeAv12MR00/3tcHnzupwXoIUm4IxgNrStazko
Wt065ZQ8FqliOc1ZGV6DbtdwVHwETAy0Ee8stmNcGu86D8a1X6jzSZpRWmyQFLI+DSUK5GpffrGi
xHx3VaM8eIF3mCb3harkMV54ImJtJGfRPO3DuKsvt/5MBXjiGXX9wRWpNFV/59cKnLVlvhxgVJjn
Pi6OboYVWxgvKZxFv5KKjrlxQtvYiaic2SHV2Uze98x14WqhPYcVCLREKQ3dYmWqOlOwW2JlULpC
FOUC1zYePKOaHq/YjmRqvbMkEczMs/fz3DSr6784tLVfbRnuDCB8qDL9ENV4aGbplupMddX8Th0I
vKvajl9qXv/HRndohlkanTVs1WRGFVneQ13UEO4asz70n2svV2D4DP4TBRbtxJvn81C4/hOoMf+p
R15zB/fVWkufxAIOQo2zsPO99MkBvb3XwGtDBAu40BSqxpP/NQwQ371KrqMpk6zDruKfUmsDCwLO
iskd9vFyhjrNrzPpu42C5YkRo0yck9+y8Wrmut2S8Xcea2wMHh1cIqhr9zoLevqoqTNQqdElqIo7
6UIEpFV4ceHR3enq/TViiTVKmHauNTd3t77SrEfMwnkaY+yHsypk6Li+ZIZVYfKg1sglLG2KZ/qx
ZyP7oU9iKompgviTq6N4KX11VTTj6hoZFK65uV3XMnDdrpBCUju2xqaSKg/eyI6xHarsu48hX9Kp
1pcyz3Ce+pcIZcBOZIjsa0SjcgeELDqfui7+4kW68lbZeLZ5cY4MN6ym46QHwOH1rnipDGiuXoFh
hIe8SDY5P6tKZ5823K200nSvlgSiFG/ULD2V2oWHI/eVdHpqrK0sy5ohhCE/L/eUDFxnX2+520wZ
l8jb7EZ3e4SH/PpND7JNhazSe6q50V3jYzjcefEiDyWypWxjSuh6IaI2LYDVzRSb+Rl8NRljNCJX
TV4hZyqdH8YlHrspUipVsDdtfbiTkGt0YwGJT6wQNKXTnuRgjvBZVrMdm+VKOjIVUWXbWEyspdOW
gGvY9TwopvZkDkl3+jgmkyO2IWWhB3cf46OiQ+UMlEh7Gmo2vovK0UYg2wmwHBTSkfZywHMLqFv6
BcTd9Oo+A9Jy+qNfIjQTzaBlpgzeprcj1hiK5f0IvE47GQkmUnL2b03pU0qHUq6clonnbeKQG0Tm
KemAw9DkP/Lm7U8jb5NTCyTveiZ9zTJwG/23Pk13sNooxt0fsSo6Jzo5rLGyyRCr7SGZQVWztswf
OnMwDjqrxrPl9u4ZdcLC35UtiKUMl6+11Vohypf2MN3huGmRCcin6GfmqjHie/pnoVPyrltjZZd9
t+YFC8aX6RlANyxGcx6OdT27F7ho7gZbi5zvkZlvSs+Kn+cW+yF/rtTd3LAiX5dF8Kw0xsyPkGJ+
iMHJQ1XCNV1i5aAFg30Ar2ytpIkDs7sJe8D9KFzyDB7rB5AYxmtlDS9szusHfVn0LGPSkjEYlh9a
v8ckcplnVs6l78cUAKYxXG6chRu/AVGYn8GsjvBqiJDDTa9OmktEW8PDJ6no7xLdDe5Sp7nn8aO/
1qqKcU5Q39dL0imay/zx91iZOPEZewBoFyRpLR1H4k51Cqp7Leqr0pk7uXLR66Tcj+QtYcnQvA1Y
ktdVcWGzmhwNewavXXLaRAE76jvRbxr0TRlZ7bduHqdtaDv10cO641kZ1J8y7mWLwHOQ208BzM0T
noTRthwg++BiYa4dVAhPo+uiKR43D3LAOrJ5kH62J6erMpcM/O6TiNuESoGThcQJBikItuYYn36u
NHR5vMpuuUFpOo59l0QqMLYg0x5LdDeGEGPDVg30vROPHsrQRKH2vWybOm4xPYYYrX4lk4YwSd7q
J7m0jTz3oRu7eWMtBdKiN06AQMxTZXo4SyxdHvpdR1f3EbKhSw7dUh+tA7XH80ihlP87lgyyujbZ
Zq9AsRbbOFCAYEbRYknWWl/mzPiUpdb0d129saGjfFfN1oF1qvXXEGbUdNupfRuHYEmFue6jYfKa
GIo+OxdNWB9LB+gPRVjtXq5d9lG0nuwwH59GJ2wfkNn0DwEGM9uBJ+JXMuZrqqraO/eIfygVh62e
bo1fFfrjok4uSLN97lqMrprlIGdycHpl1aWuchQDLOkazU5FcZTK2FSr6U5++xAhco9V3EV+efnb
lX413EXR8F268BNSUZ2wUm1dJpGylU45mNY0ruwoezWAAj7UTbBxnTS9RIuWsnRhlQAQbfIPKFSa
zqa3hkeIn2wI2Ho6QIOjYa9ooP5I2da4K+6icbAwKVbJ0mTt8MWjVoW/5Gd0QaJjY/poTmdK/6Ux
wh/aOCiPqlqjWlF3rO6XcJQy040zBdEJRXbzzbanNdrZwxfyN+Z+Rr9pJ9OLsDnqtdp9MivFOEOi
qtYyHRlbnmnYf12KToledB/j2eWy8kMpuTujnW7r3GJYgy1ay2tc0fDmWhSc5ACzdMY+8llMlcY4
Vw5JlOCi8Dvg3ybNznWSRPmxgqOHm/+aJBdynJlyc8+KXvfidwVHx1MT99Uzi7ifaZE137rOwdG8
09QHHDvci8dNv27YGX2Lk/45VZvqExzx5FhWUb+VCdb8XfEBLgMBC/ZRr2UHwPPNe96lO5lnhdG4
UdGZOIUtXPMZDceDuFKiYW1TIogtSl//sKusVg66LI9T3FTna8kYP058HZeXr7ocYsc/eQBhj9IK
VNc5NyhihXnMWsfLne00BPhALc1aVtdZan/rPFW7kz4eYd6Dq+vpxUzbrXRNyzKJ7Syb7NnA0UtB
AEp+SDlI+sDupmcnUZSj/LTX3yAIikOCaKCBUEAamq9CmSkCP3j43arnInyIKvtVyDbSwlvg2hqy
OZTIGfQHfnFVjsar3ihUfgt9Qk+kMD9LuqqrKxDsFJjOksvyY0/beCaynzJqUcM9tFiYXzNdJbYO
93YJHHkhyciB3GObOclL1s3ByS7CftWCCiL1prCL6gsU+krSSjIgTYAQ1UvidBfTmHiJz2r9Yo91
SC0UVogMSliyLxHKRsSOK9hB0W5mD38sCXeKeLr3mvF8u558ZBFTvlPQmx2iMHs0ErLcQ27OiGUn
3ictsfK7OMadTpqLHPcZHWsy88uoOVbuY6OXB2nJwTP3joVnnjSold4jSz0/SMuynRbDrJrV1TLZ
0qdo47cdIMmlKR88jXvL/Ny7OTLds5qo+77AN2PBvQOirGN170At35pjXK+x/jVZbhU2gjiNcuSr
TfUCYlKBAFqG403XIN/QwhJTqgZmal9lGIN4xWlY8HW8wB991XEfHa3N32o432mhvBWTBT9ytD5L
q8/m4mhYvb6WZteFi2Mq2bdr7HLBaKzPyOr19304l/e5gi0m4l7NtrVjII5xjqVgaIwI7HPwyrDb
WVhZIbcWTY9WG00XnSIf9SNWOhAAyG0AXuEhQBP636+mpIq6Wvmvphlpv4L/mCvBMtrnsYWhm1lv
2dpmF/R000vjW+nFrWvzPKkb6Zae21i3BEgf932y0zBtX8noH9e4xQFwy9Ab7vXdH3GD2oDGV4Z9
FipOz1rZjmcofFOzbzWKJFL2v+Zfbp0fwCd6aDd7Kvzz8gDtQrbEyBYIo6PsHB/vkO1g+eFlmLMW
o7pfrXxUa2lVqpcgrDFuS6RbLxC63I3jWPPnIZ/P1lJuTXPtpaua6D13vWHr1lp8LpRs2jSu+bNf
rNdc3Ry22JvDMVqaYmwUx/VzkzvWWboMqG6XIDTuZcxzQ+yAxG2nKbr3RgHr2uGDNjue+lZA5b9Q
cE5XnT6ob2WVkTlTNHMto11jWMt9Fe7soNbeKtXA0LRxlIOMluHMW3h25/O4XGrWkofAy7xHGcyS
g5f27uvvj+thFfJIP2auF6CLOJTv3U9PH5S3dPL7BzJK38xFtH+2MGWM1bbbSFOZTA3WdAnivdWK
d6cbfjqW4txRzla25ZjaG6cYKD3OZo4gdKfZLPemsl+FyNuy6cSPEGdFsrFBYG/07s4grwfUP4NI
NGCCcbKiDrpQEI/sTZZTx2sxXWnJpHmeRoGs1N/FnPVq3gqmtd7CdrdJYiyfJ0MjUu4sEJUS/1V7
UcfurPNecgvuhNujXaTB+kP2QE7lMJE9OLHyXknLUNG72MtpolR/TaALr1eRrg/ZCYpbwHiuusU2
D59Ni4fukzq65lOXYYac6aq+K9MG3Ljd5OT5vcS5u7YzJz127axdJLrvygZGwTqoQTmvnXJCzKxw
LtfQvAUOU7bUkSVWDkheFTvPygtMOfk0O3P/Qr3k2+i1JGpCfNFR7rnEXtqx/At5LapBph+0LnEf
JSRwjWAb8SPi5Ws5j8FyWAgth6E28UVdriIDnTv7iwXl9tYl/VrIwnTrU5l6b6e42sEZCPl1qvkJ
h85hpQVo/YZ5epSILK6qHd/H4AjAYX5KVAxcyK3n/z8RYQY7IcrYcFuuxr2rOpvU0QC2XI+TGUV3
lqK9fEC7XE/5JuyL3AhOV7SLwFhSu0dCyoRPphQ7HvvpJ9sAjWYh/fSzjUhxF/7PtrBQSG/y7pW1
KfAen9w9YmXaqa6tYhcUcfaJZ/avSTbisK3p//Rq2GtlpmI6zu5qG1TmfB5K7dckXbGykwWT5MrU
R06r3GUkqG8c/T95/NpC/xe+P/6aWb1KkOfnG6icearVGz8srbeuhxJtGkrwU0cqmT8yeXIAFOeq
rN2vrqcoq8kLype8520BCAd1utRHYt8dggM2qM6DXAk+EN4jQaseYwDKxzLUvpXDVD8JuzlduhBU
uXaJlbdELV3SklDp0jusqRpuZemasvyvfMR9EobIThJVuSS7ekvRtzn3N3UnFnDXzjmJvsZp69zd
cl9DyW/a5uku8OpjYfv6AADQjoB8XrU58FZLDpgZ77W0n7/x3o1wXu/nc5SZ+qMzQHOVgSiJQoj+
fvLsNhG5pVo1kL5gRurjdA6x9HM2oG6WQ2Q+1JMdvbfsFDQ0qFZtU8SYnxv9Yz33d8I67RfqaYEz
D2nsF+mxq+olpZR3LzzUKUEnBDp1fZTBakAIoMpMZycTo86JDvitAxZdCLE8fd2TmaG4JnOR48i3
jhdjqxa735tIie6uaevflP+0tT70X9+DjaFf+654OoFZ8sT43k7zp1yByOS0YXiRQxQpn6uqsPa3
LpZR4WVKNARP8gLkDHoAYCrUwkOn/GYXVxjKzura7JgshnLS3zvFT9vncTbMrrqdC83boLASP8sh
a3nYJUkcH50luyN9qXGwmqB9ksYUaOkpHKzvtzmTObw60DvCvxNUElaDmHQppfauQTR8ifSUCgH0
GgTRShZwplUCeOx4TJlq+AIP1cDMNunI/C2j6VRBJjFs1CQoe7Zid8taLgNyWbiorIyo0zq99SM1
ztViCDRWfbBqrc58VZ1o2IIScM6qC5dHL4Jul4UtYMvIv0czTt+kcT3t9LGDf9TVyYM9AyVbWnIo
0sRYdR0VDmk6RuwdYTiWK2nKLM3WH5UmcS7S1Vtht3crF7z9chGljWps1+4mv5ufZ82uX1y1In1T
6tsu0Ke9uE7mrvXoZ8rwlM5JRaVxPojrpN8m4/8wdl7NbSPduv5FqEIOt0wiRVHBsuVwg/LMfIOc
M379ebCgMfT5zD5nl6tQ6O7VTckiie613nCvtRSspFmlcPXqRbr2/zvJTeHqTUuZaJuUU3XmUaVr
+wqdfVxywT+I+zQKaNFl0NMcEHyNN7XXNK+Qtu0ZJZzfY4emjy4zKon7AKeE1y60JDaOTdJAns03
IeKtykEFtVflz0AU3WOM/uIJNkXPly9eKYmLYcids3inpAZe4mltX37nG0mb+mN2UqB57uywpdL4
exA/9X3RkA/1M+ufZbfXUmvMOg13VJXsWCvABBzO6ecV725kX/o5tJ/LAXlS30hO0m25RXzN/HDc
Cww+nWL/YDeQHX5NUmsdM9Ecgzptjn+fJFFuimqWTIrMStunaj9eQwcAvTYi+IrtCan8MnmtF35e
lmfG2aDU+tLDOGZPRQiyCzuNwuYfnjoY+wYz4adCj/j+1ov8ZMCweut778ugBM1fPJvJ3XXTV2/E
4DepG/1aRgYmteCfDjF+RT+XF6Yq152dkge6kyVwmLwyO1qaOr5NfYLxQAVQWx9zJPJsLF6yRu3v
ZXTuUQAyo8C/yWilBveNp7svMmjfldPYIvNdJ5/Yi18kxKya5DGM0dpyluXnrNHuc58jm0yRFw87
Vd9XZn423dT4UfrIqS+mlK7V/SehsPylcHNUXHzHuO8U/KdiCLeHX6HD1Dp/+YQ6ZE3+NdTJ1Q+r
/gqNh+59VaUfFp08+8OqOdq/up6UnzCyKE56myt3ZCXxsAa1qodR+QaWyrhiq25gNDhU37OkI6sb
hukjmjjZK2/iJ4nfpocDYajR/+v02h7fpxumlcp0Wdb3HLhWCZTwpjjk7fiuMSLCIZ7RuRh5pq/S
anTfNECyEBJVBqyNbrjKQGvPkJTGosWDeuIT2Ev7PRBHPlQTXj9Mljm/VvjtJXVcSQ8BaLj1ZzEz
qH8zFf9dPM5U0yOzRV3v99tkLIYdVrTmQcYzTQmucjfr+vvd1vdhtgx7LpoC788rcLOHys2nx8QP
PGyYtaO0tosFRP4RNm55TG1j4huKWLDCfIbk1qlgT1pTeOH9ND1+mBb7CHu4A5lmoFLyHPZHNGo8
lCZO0pQBQa1jSP9xYH0u5w1nEy+FYfThvCqdbmT6p21ZWcJd1v5fDEhwxLfc6GXKNdP96qak7JDK
UL+XllxytaC8ugzKpZmCHps01Tz8NpCbanWTvoSFz0gqvyITRT22LWDa7GRyX2C1MrkxaotL1Wu7
bPWvwS4oc23tLQbmKdLSYVyvk5W6ak4wtZGOWaxoZTeBfNJi4rNsLLKcv1JthCQ8ZAMinbniZPB1
6gbbay3115m9XyT35tCfINs2lOnwhRFzmNUCxoeaFapZeO9UfaY/yPBqJrOO12X02EGxxj0s1UOg
/nnMwTPCNMMgs3kFqOXZe7+jV4YqJErKGLeHrqt84CBLuATq5CovxVjvrHFo7ZNk102lQe0TqYOT
ZNxBR0/dzmkiFdjzknjfgtLeJijMnQLH3vpnWikJMjUGZmWxx2l4bvUvW1OkraWZeZAY9YXTso2K
tPXWXP1doxDUek4eBUnNInc/QW1N39xPtj00b1rmdJ/itrorzbh5Iw8fY53tfVvHVHv5QUyVX4PB
Gf2ES0pNhMQVM5vAAJ0wjuySltFyJOOi6EN/J6Nl4vLd50xsHZbR3MAEKAz97kFGYZO8IZ/YIzDG
4CJBLz9YbBTeZa6V4V2US2qwUdcgtxn5yXFtLsJc7xpdy4hTmu8jZaSBAuU3fe/8XchrG5HCr6z2
rwvJyEyWc796ZikxzHtcrU39p6e6L5NtA4Wp3fJgTOhKShNOkvmcNZZ7jlGi2RlLUwbUVO3g9v8p
jS0UK9Q34KvOvXSNs4V5oo3HjEWG7wy017/ag+tfdatEQNGIB+ARJMEgpo8YIS99qH5eVKv8C/WX
vQB5VCVXrhzuEH9ZADzpjHin03O4Q6LH+Jrb4x+lpRlPrdqWX5ZJQ9U2e3tsy1erVA++OxY/K7DK
ew1ht2XzACyPCvFJ50z6WY3dcIdtj7socBAy2R05U9xc8P9tPsHU4VSJKGUEs/xYVEN/7icM5xsE
krqwTL/WvRJf49gOD9Iv0xMYNLkT64g3N4vicjgGyFBbyK1he4uYmZPOb75n2499pd/HaqFxA9jP
H7TkrEUJ9HZJ3/4a9UGVvaLVm5znZVSCA2ts2HqMtHggh3EMxelNqQf4/9ysPQyFzdLzMWYAKH3s
UwUnkkwZn0nWpJRAfA14NOQRzvWwvpI5/taF6vjsVn7m72rQ6bGhxzfpsypKF8Bfrj15uaPjGyob
mH+qjGuxzETlk83tZeuP+ca4QZTECJgy5Nbv+N1hAks0Y8kedMh1ZYmZnNqA03uajxXqL+q8axZI
y79ELDaKLz4+FluEZqIErqehhrBvVt36Gu2DX8RQIXwmfuEf0TbSV3bpxg614uBPNWqni5BIpZ/K
/QQsJg8fY7P4K+r1+ScHVwhUZVU8G0GvPASx4uypY80//WG4jEk5or+MwYthpN6ptpz6u6uPOwlQ
Quysy6gOr6Ra1E9aED91cmYDaQNCu6q6V82vfopUAWT2hi2+kr2UMWUw30SLrl00DAblU+KE+g/d
DLxj2Y/eBSnzu9XHPjWon1N2GvZITqTfsw4Ivygzky00S9P726qzb31mNt+aFgGJjOzOCxIbCZg2
C5a73tnXWMUupvM8e1V4LscEjddiRnuRkvNrPur1QbES+xQu51ETabHnShXV5uqWxkN77CzrDIe5
C/fe6M83BxkRKIpw/6Db/GvTbfXTwGPmSwJYFEFif74DAJP8yJGSSjDhJj2asrVG81O6eTOG1H1+
/Ba9vEepsL4qEFD3Q1Y/qVaI//nodx7QDr7U17ZpchbDDKs/bwCMOCiOOk5wT9LVjFZwWxbI1FjZ
JYqu3nmTnj0Hi9snkLXPbsdHNtWafO1K9L4/uwMKcf6YU5Hk05kAnUBVZ3nQx6QAcaJRjtLcBqQZ
oQCHRpannYayCZ9iNjc7bIugHusUCowMKJM03QqXbCXRpwe8KIyvmfnXTLbhzcu1o20HVoMYUKQh
9w59cpwSICfY69xJ01L797586fOXkKhRjzq5vsOwON+2g+LDvUJfwE0s81X6kBWtlcb9JD314PJF
WnBKtIrwWev78AEuWH1vAzdDMqKcflh2fN/GQ3jXmFT53poBBQldxfcVEMN0h5BthAasru5nI+6/
h3XynGaB+fcYR3s99Pw//bFDn6sJzc+VUo5H34ZpYjhmtM+bFo9Os3yMVRuXMUoTyS7wjebqOWH/
GrSmdR4qtdj7Jcjo/QB8dABt/5Jmdv8K9dM4eJYD4y+EjTKE6IQsS/l4ie8GHy7kRh6I7MA94kYz
7IUYIAMr02CynWPgjHyaeIbfMm/co6TOY6vJIF1CfPevH9q16lNWsJM76ZOLVXp4ZSW8QfTSf/Jm
i6/TzirvQ2v+EVjJ9Oz0JV+47qCdQtJON4lYw2pOLHGau1jNEjfYkX4XmyqexXrQX50elerl/Shv
Q3l7xib7mERPHBL4/7w1wZx116zJnyRi63djTd3FIHvXd7YMDKaVXCf97EXaPXn14Fbpi/1ktqjT
jiDwKMfq3XAhz38vfXJJltF/CxmoFT6ASGerGFOuV4vHlcOiIR/1AE5v13fhHxB0tFMZ6eWiiBN8
QXbew9+IBG2MWPPnflrYQbn9Fi4tqpHpJxdakoxJvD7+aaKF/dqEg/LZmdKnHF3/JxlyGqQOch11
ZglXTert9pB7AP5ZS9WgsdqLKJ+MTnYWnt3MKQ/KSCbyXVBknuoQ5aQcwwYFL5ZDrPbBoYJqfEPx
31gvCKbgb6e42SM+FNNFBvxGNW5bnBsCmjUq9X6N3eYGbXHX5tZVCqhqqZIGcny+eJaKrDPGd3XW
gspQHYevXBPYNd1j1Oq3ue+LnTRntJnPUYfNgDTTEbCmMuY5II1Me7RssDV+1RY72d+zzUWeJiUP
ONkQn9fmtsH/0P5wPlhv4QbhGqxbVyyjkge5mGk0NTt3rCgEtS2CZ9KWoZknEpXO3jWPVeyYd56W
QpbD9e8qdlthBGMJtE+8k+bgwANEtNy59PfuPM4YeyfmY5yXgbErcFQBqMTzRjqDmJGa0/wj0Iri
tppmj6R2OAOVvoOJm/MSLlLC01JLkLtYagnSXm+ltxZ9YHD7490yR6dUd3hnKsdhCMKC77sck8+3
GuWQO8cvvWO6NHFhTg/+lFWXiQ/xGwbx+VKnmm/S7Bu86EBLfSpdRCG8Bk/QZdJk19VTEIU/JAia
PVroywuEiMJdCpDOJw84ELYjVX7TG5Rj91FTWzABuq+CrFMGqzz0kd+de1hnqL74781ttKj17gw4
NNjnScXDYPJq+ywbu0h/QFNFf1q3dcOgBXs+gPWd7OHeN3JOf7bqrtvJhH7ZDsoAU2MrMfg4Lbs/
cADBvpyTGhZZVSBTw+777JPI3TmyY3T5Vnqapmtu13yR9Q3VWNzLcQrsDlY2JXdiZm7qg0t+BDyC
IXbm1D/wXyiCo6OmAVP76LzwlzEIXV5Cfor87xoK7fP6IkZBttyxsDSXH1N+4G3W+oNiDMqX5Z98
Lsv195CooLctCrChuf7mMp3SWHT2rOYlNbtLDBGJB/YigyeKeCJ5hx/DLoHy9lDAs/9HH28J5HCv
HCLFHfYGWJZz5HQG2dRSQRQsSgMoaIZSXpoFF7k15c+Vd465jgpOcmvK6BZs8wj96vruj86rHDQ6
mpNvmdhrGFZyKofZ/wMcI/s5YEQQyeEP1bbZPKJMG130yo0vRTdUj3ro4lUQm97noHWASuNed9H9
FCy0DXPcTNz4JtBR31YTvuHS5CZoURmV5rxgLwKH0S3YCtQXiJPYfjfWE4Lt9QvHxB9y6mnJVADa
CLKLPZTV98G+p47Hsw0F0OEgXSXemzvDju2LrqTuUeucvriD34UJbkbZm0P7xBwf7uBU41sjbyx5
F6TDAcna+P1tgLONS+Epnz+8jRVQwBzKmKbVwTFUC7jnoO+z8GBVTnJOJrDwPMZ1ZLXYvyAdNg98
aVY6aBrUkhDE6x5qU7+BdmhPEQj99TSjRilQQHLpUEz9yj+v7Tjvokew4iR0QVmufTIRbtI1mn5m
i4CFSFlMRvd16gCVSgtIdfOSBdXXfIyr6yqH4dQg0Zamr2jpBXE4FcAOQjOAu1v3kCmluhPEwO/g
AZBH6PG4nTEf3QEV0qiuzm1YgAr3a2xJMl1Rjz0Kdp+Sxlc/ORB2NbfHO2RpDSXfYIqho+RXABfZ
t2Hd7fimVi4BRZBPUW46j8t6OVb0B2cYcPQ44J0AwC1x1GcOB3DGtP6zXKDAnvpY9Z6l5ZiWvlNi
V72XZjCp1tFsK/8ozbyuuvvZmPkMe+HwWW+a5hQPjXmvYwr3xP432I8hmW6gYQkYZ/rkAmBRPxaR
Ouw1TYufmtjGbYVt5nDpo+6r9G3BgaJ0j1nN09yyeaYPyROw6vF+nUR+QHtIsL0TVFE/juZ9YSnB
yhoTeJA0V5BRY38cbf672S3NEs3kfW445UPia8n8Rj1TO6Jwx7Ne8cmtoLuzqBn5zqlcNJe2S7cI
NCVgbE4AynqeXYwqak2JX27NQbVv1uOHHumWWbKmOsHX0QaKG5CZwQNliX+LQtu7YVGl42BSUReX
EelMFYWgOkEKA1LY1SjnVuXjRHgbhcMBCJEC7Kb3bts6MmqqbF15IqNDRuyHpeS28ttqFzpkiKUp
c6eyOduK0dyZkwejzmmQhaSOYJttdmks2z/Ui9GSP4DfGVBYuNfNljPbNEbrd/36BZ623Z4/VPco
n3y5qIk38LEox9P6HIu8oOPrleptFOZf32X0OQZZt9LUsj2Y3PzcLSAluUCqJPkzv6R5135KKqdA
bF+Hn70EJFTsHqqudymJzuGlmizlk9W2yZILyv4MFP15Bt/3ZhV5fFcgnJ3mnnunRG1zizkHH6fU
NsFhWPainNL/tJvufv2e1mM8kbOw+avBiQX2LmuErbr41BvNU5fy4RoSldqDrWB776CKVSUxVsUq
1sGp14EPtVwoZHXq3mcUJO66wVdf4OK1eLd62Y/BiG5ygmrRsChM8iKWDi4MzOB3dWibo5IE/G5O
Nt1c3RvOgTnXDzPwnLmrT1ObGeyJQYsvBZP1Tpoy8Ftf6dsK2lf8gbaBSql9/vLLCjKPojLtbdlt
7aHkZX0zPW+DsoymDuq90/xdBhgbZ4vjcbe4G8+9195l04AO7n/198HIflJCCj9b5Aazz04cRDez
T/vLTIaaLSElFumTS8F58CZ3aewZWA4O36X1IW4LUQaqqYlaoY3y2zLbWlbgOQdb7wvydrzwNvBb
U5taY985SnnYBtRgiPZmkpkHqhI+SIAIHXV8hNC80FEt0D3zXgbkosJSQAhfrtJhLYFyxzdMca2Q
y3Ynew9Pu99bKgfoAvtxgAKLis6m0SF3/7NQhwwj+/cu/bHN26aQ+o72ZQgm1a7KvVnwXg8aNEMX
Ol9A8vfFdC6xkqD5OkPViywzv2qx/1Na0h/qqnrSkfc7SJ9c5ixt98BEJoCsrCN9GbxBWRpLvmDn
uIAUppNl+e49LIL66peUgvWZwwDHOvNRfK48wDxYiiTDyZIR0vbRw6yrAFavnYXdSRU/miUpgBVf
nKt/j2PHbnZh2ae6PsCA9tsVmaz5znzOdExYZJRSbvGoe8o6M144/FF/0yLLOPRl4R7w6+ofbdvq
H1G7HB7N2PyP41r5WbrMpX8dXMLS8ljaWrBGbhN7NjhndSy/yQqaz7+dTPIp/R3sbE4O2xpK94Z1
Cjv65Qy1n5QSgRADy+LcQi8kb/yzNmlgQAq1If1quHvDeJGNZF+Yew7AyascGXzelNLye8XdmVpg
8l886m21D9AchuwyjN56Sx0fjS3pXW+bWNePqlejaLxFUWZsrmw9p7PRG8V+g6F3ud6fcmwV9kYG
yGEb0HPMlcKyurVh99pr8O2krDi0DjSbCc6qGuqrdNrWr1WG96BE2tovxUApJP7ql662HlF4LYG0
baXann2vA1UHN7DMf9z6p55qClCd8bj1SYiORg3gHuX71u+5JIhwLtH4XC34WHTmdWTT8uS77eGT
nNXueCs1x7yas2Ic/XScUSlN30yyiH8toQvY50Po4CfWFYjmeygaZG9lYdgSGoCsPvHJKPs3DPfi
SiseBGsmiDT4NHejU9m3/+4yFbYIgjyTfkv11qit69fEDaS2dMnEOcVOJaz78jiNwFF3kzJWl1FV
HzcLFIDG400UxKTPS+zq0lkT72bqxOssuZVLVUX1ZfSHx3rRFNv6E+wxrvAAD0qtp+rOL/rwcebU
dWiNsvvY6S4jrmKG56hP/1qjEdpZXJQXYS6/hc9NhAeE6DGMUgRFZcJyab30m8Y2+Lz1x37Wn8ol
KzB2QXGb2xJ0k1Lsp4b0+kH6vCReTD+BKuwbq4pQBSBw7cxqHji7YkLUVGVSoOdpcifjchkCkO4Q
b9BTh5d72wbeZ5uVd84HH+pNsE+iILmRb05uZR+OVH5/tWMXkzEIEsWu9crkJgOjFcJQkNu+yxc5
LRha68R6CZryJG8P+vIpQrrg4qdwgtYlXblVmuX3/K+XRfehzor6vqcQfZ3UObt2U5hdpSl30scW
BT2of4vBO4P8udGCe2aBaDSIk9ttBd3VXOTdzZxil41g+TxoV7VvusciheM4ZGnyRwO81G386C8r
92w0fNTyhTpJcyGRm9/ZeqF/jpz0L4mwc/9a6lnyDSlylGjYA0nOY1z0qpDFwaeLM7X+3011aYLC
eB/1DPc92LDr/oJSqM5nOHL1+KiBOr93EcO6K/NyAJ6XUmWLjOCHOjg3yyIlHbXK3kZv7M820Ub8
w/Pyc4Vh+XHqUu9BnyqAAut6jVGX+14FqOqmy2kqRkNXpHaljwNVhY7DctIclxilor3q8i6BTQ1K
QPpyiZE5pI+wSl/FVi3Kk/vUa0LlQE1S34EIVE76cvqJ/Iqz0XI3oX94TPzIfQ80kBs9q/r0J5v8
9xCJU4tGv0V9BgzQ6s2d9Mkl5rSatX1+lVY069BPm9Q+ti20uhFM1UMXRew3ivaCHQymLr+6JEIG
MSbJKIt/ytjznDLPMg/zSJ5hb3Yof5ra+FIurJux6RbDBDCVUMd/QD/S95ETVM9Vi5fmoCJ84HcN
tiVR5OyDNHK/k0JFZC/w/wNa7xAk00M+KzVO3RBTw6Ieb11foWAoLNYYra6ozJvlQ/dPnwTKRRn0
N5m7MV7XuesyGUIoy8rqXPJug122FxyGIDaGpHrHf0ofJwaH3Tv8OdAcG6Rja8qd+jHqA7JjC0P7
bltHXiNKkEmNBn0+elI0G8HzXzix2Jw2+IU7NdwnJAGv0tp+D1C28z2c5j8j8yHS9eKtqfro2cyb
r1nsFl8T8uWXAMDMAYRt8dVuRgUkbg5Beml2VhPvdM4lj9J0whubo5jymqPs0GRFCs+KrDvRatIm
C8uI2v7Ed7jy5JfZ39Ldw2Y8jb+ikCX6EKUN8YcouyULHHne9I0H4A1M8vtanRH8LfpP61r6qJ5K
w8esqDKyzwXGrAczC+O71qsyFMj88D7KChdAOaN9VzkvHiaMMhgsXanbvrkOOZyy+k8LzOKuSPLh
roMJ/rkx52DXL8rl0xiiORNr3yCrl8d5rsKHQgsiIGMt/1H2OP2EtrCGIhWAYmiSmy9TbwID7Rqf
jdqyGXPjPt1VS90LtiZg6hDx3CnFp9XNUQou/g7QWcRZtX8pkjA8joP3fjf/uttGtzskioaXEVT7
8X8RV0ygIHgM3/mZWepf3THeUxWawDKC/VaRgNjH6Bl977Xs04qT96q72Rn7v/Oh+VErmLHpoe+C
qwjc5xK9d3yzoZFiDRChW8g6haJWOzNbbHpbzDl2dQ+M96mzX9cic88J2TK7FtXQpHnovK75grzQ
iZ09xp2D2d31Zq2fXOBx3xfQUlt5wecIbeqbXfsUu5Z+NZ15qk9VBZy2GC4Gtikv85Q/6EVlvRlu
pD6gyL4IDBvk3adiOKNrCjp4aWLzCetFKYw7CZ6qgSqtjWOLjAbl+Cnvw+5ZBk391PGHf2v6Arsq
N/yMrLT6YPaTW7AT6C9j7/Agyj31wTbMuaNEDtp3rmulag8F5KXpryAZ62OgqueizvVTa8DmSz0s
tSCAabsocbLPtmaNn6o828mgSONAg/lpBWRYpUvzwB3Wc8AJ3AxOfdlU3zKObm7dTz/A4bKV8HXr
Sm6keWrGieOW6wcnA6LJcSXgjClJZpKpr5uWiNBzSqun5P5LX4TE2ClHCPH+o2CIBFp9NuyTPjWw
z7FAyi0XmeenPnsYCqsWp3RsTA/F0FifDVtTroOVlphSWNbnvG7mZ+QCz9JSIrowny6ibn6VHjWL
P6s4gQIaZ0jXEEtx7LC4l7W0nnRkjW/gSZrySm0YQXfCyo6KYpzb6nGiXLyZNCV4emYcuMDOFVk6
n6C71Q/AqFyE0xZ1ILxzl3rxMj66NSrhS6cExQocmZO6tKVT7+L3mHXOFpmnNomeObnDWy+5pr3e
t1S8uZ0D3o+AArWL3pfx2VRymjIiFy+3TO+smbpzVinOh1U3X+F4YDAut1CSYfZpPT7acVZffh/+
ELneDpGj8Hicpt3a9gdjvqLVMCl7ufUr7C8w8brk1i/bS2PIi/BQpDVgt0ZHUW8peVFlLcPVSFPa
clkj5bbuIa6ZzRzvhGgjfWieus0J6YJ/CBEBLO4Vg9Yp8Xx2p+SHIMV+Ew7RG3WSwRVbto3+Gtjg
Z9tgmLnTOY3zH6uVpCwscZ6iY+qStbwPULMCH8S2X+3Q/yR/piRHt0n57DTdzRg180ltA+sJplpO
8ql8XCN0JwlOWL5P+y3E1SrzaVsKtYM9MIuDNWcc6Uc9ujfJMey8Sek/O4OTPsfFfJFB6erG4uh6
dvNSxXP/2QtsZGI8iFUyOA3ZeCzQLzh1ozo89jrEM9Ne5MO8JDxKqRv/1OIR6CvJhOXOSh+CMYL2
sw/G3HkSl5XeAxYzlJOHUBj6YGK/EnglOou6p5/XEBnYeVk33L/bQExOqF16zIxFdSxOSKgXQeLu
pWnYyXiIi6BeR9U+ffbtQXspIkV/McuFe+P8o+/sh4g8LFKMZh8ic7ToO0uzn9sJIz6IoQNkf3S2
kYIO86NIQa+hE/QXgPjTNzdEqtPQLJ9cJGG/rbiE4YE0fduEpUsNESAjtvm8obKeDUp1My3DesXW
K4FkTfVIaBZ9hzAmKjHrYLCwKWx3eCu7sr5JgMSDAQRAu9AykDAwH715uCHJbL1KlzaROPG0cNcU
LB0uOAs+29MzVEITTT1UdPwFiSEXU9WcS5dE/9m65A69o0Njdv5NWrJGySvtLWdhXyyryQDue87F
apS/pEvCfk03JhLz6wsjilxoZb3CmBF+stEvhBMqgOQVh7yhmdUyqR4m/esHZPIGcE4WqDOCNijo
+3V2t87dsM5JRgG25I0BRIqsb5I/RNqsXYvSQ5EkXdLCmndNli4ZFy9Qr5jBwUubQdWtTlb9B48M
7boWy3y3/vxbszMgka6j1ZB/7gwnuaSjob80HSyccgHDS22xrHh3NU70X80a3o6UGiVYRqXUWC/B
Mhc1Qv+TqmGBDLgNgAUFNVQboujHkkKBeRGbN7UZtekw2W3O7jioOMEzoiB2P+3WOVnj71HB1STt
ss7J2Fntw6xGBPhSRsWrZJCSvoOgkybxaeVVb23JRUmM3OX2VO85dUXvgdKWiTK8Za6gUQN4k9SR
nZKdLV2KQav8kMgR+arlPviam98jFnVKRLBo8NRPC6X3bIgskWnhrrbOQ4vtAnDvXlI7ksxJm9aA
H1l25y3dU8Xje19oxRw7NXt5d3Vhd1bMpd38Gu80m/a2xu/tleeYISJmh55xKi02SGXrvvkdPrNy
CcmGPyqK6zxOevjUmFp9jzUdOqgZ8LfHCaOVo6uRn5Zg6ZO7piC5Go1323S5W9dtEG/hqFifkoqk
IogVXkxeGnWyt97rnrJBNYfw0JSlgVGdFZQk/NLiyl+ruMrddql8L3wf/i2mtmtGgl5L7vtFZHFZ
YQsxIkzS9CZ9kGfT9oDqWudVVYPi8sEZWUaXAYMkzuUdZL0At38N4Az3z4xtKQVQhMyQ5yK6A8W5
1gEODoXm40qeRPgud+mXuUIjijzao9OhxT+nqv4JK7q91ocaxnD5ZcnQfpbIqiE/mMzZi7RA4nzN
xrJe52Eogk44MjJXGcQAakBZB81GWbWzQufg9ogKyKhSIWDvLbgoaeom6tCJieJuIT9QVCF4pdec
Dpem/Lj1jOpy6M5oPkX5A3wnkEbIscXXzjegGmT+/E+H24x/+NAKTx+CNF+Nr2t7jfR8nrh7rNBi
clxqtXf03Hyo2tF8MFOM+SKKOMXS0hSNXwv89D+3EqODv0c3uo2O0twmT00Z9but04urPWCD4Cpd
6+gWrahA/RRP4+1/50wkKT3s1x5CR+0Rj/P79W7rM5saPpOTYhQd53i9/Y+BMtnsrxT4cDBaVhoQ
GrlMSjOh1t8hLGVZl5Ak/4QsRIIvg2UP6+XXqK/xGKNGxUAsgSBBrzDSH/iCMJoTYqENrJYifHXt
P/Qi1l4EnltqXX5SYW4eZEwuXvmnugRIA23Y9wCJD7T+ix2S7W0PC0d8t/3WLV4sB7PL8IVb/jtA
2SJ6vP1XSKC7/GZyN+vuTkff4H7rX2dsbW0IDnWQJZ8G29Wmszf11aXN55deWbhvRvOYTnX2Lc1w
Boy0wHtwnKB9cNuiPhYzXpYlQmQ92jh7A9/xW+la1qd+sl8RcHa+U2oNwMTM7mWA7/8Vg6pdM8/O
96zoxruMSgm4A8JscHVejtlNl2naPRxpTOqXsKjQfhQW6pPo3ZLI1FE6knionDFKi8lwwz7nMFlg
wHs/uq7Umg+33eiF+1JBLEc6V2gd+Ob4Y+jaywZoPCaDqpwNEyPBAR7CyViK5ora/u2quv+khbXz
iRzRzfW6+qVxUDu9BW7kw6TJ7Ic5A90A3AuG/DTGr02UuzvDU4sjxohzfq/iLXxa0Qm9P1H9Go2v
qr6bIFZ+jZ0kRqkIN1sSrsZXo63cUwdSldQ1zWAwhp2t4Q40xBYlNR7uxyk2Ft49Kd2wc7GeihEC
w17Oxcg92CUl/1+TR3oBQa9dU9U1L2cGx74z4ifPSYNzTOnmXgtd6wp+L7nzwYovLJP6gPim8wWB
jhbFZVuBG5ZbB4jRFnuRnuxppZH9QsIFRzC5lUvc6BVnJD86bH0yJ3I8Y1dVbrf3MYp+HhJNf+z5
JtrQsnI3qH54GPCQ5Gz/D4y21yr9cUCkWro2yKwyxdGHWLSBzUsF/uAs+nNBgWOyF04Pm2DdFC3K
dmaHy86E1Dyu9b2tHmQ8qnwgkaHz928ad9JM5zg7ZlONA+sGBxHwh4ei3h6Md3eUplzWmKkLiwUa
+LO1G7MnkQOYJLT1vb/AN9IKsHTMGVoESuWSf01zX33eOiygK1PVK2Q0kEMVxVMEHuZ96KvTOs9c
NFEBOtonPew7ODU0pS8z0+qaOMqrdMlU+IY/MjNGligLQI2HrvI2IEN/mqeuOUmz08FZVz0KDNJ0
G+2LkfnRs7S8Twgum2+JX3XPmda91lanvMXN6N3LeoiloFYWIqqfDC9z06t/LjdFEaw34//V8/+I
CYam/RaRQ5vdAA3+uHqzAQAeDejyD6k15A9uEoEPA4z1pXHDPwcPGX8D7jJK4NUfXU5ZfDb8AFuj
HjphMOtnv+lQAC6UZm+izfyz5J0dVkn3n6j2f9Ru3j0aHajryeUQHrt69tOH8Y25k2E9KTanKDVy
AI1gBPhTDewvPvh5FK569CjcxXynTvOfU2QeRqBkX22qi2cLjOxdhdrDd9N6lgVrRXWO5pwPF9S6
xy9xCLlteaFSNQLUT+oOD8RqfLE9INkeElGfk2C8tLZhn8PQbnZTOnKUbf4Pad/VZKeudfuLqAIk
ELyunFMnt1+obgchkogi/PpvoOVt7D72qX3veaGQNNGKBM05QgO0T2PQpf459X9C/7pYdK+yqKHH
+289/lcc0TYQyuvszdRXhjFf0h5VeFNPV/6c3hkGFHoCsb37D021xqgFy8sbrLWuHE799zLjONr2
SLTqUd7QM2BXclFxMz/2Sdgto0TSRyZh52faEf+aIsOICxL9PlTJhed+80psas4zPDxdUasA8hmn
yK5xaTyPiWWfqROks1BR75ED3bOM/CE9pEUqDhC7MZaeyexH6RWoAhcF+8YXkDFKn6B2cvLHpGEw
ZhOHGrpVAsnFpVcnyCEGXmrdR6CojjbTkc0ohjIGTQciT6TApSzoepT1mUpzve/G27ozwVpC2W2q
teVDjlLWFKdHphjdhAHsP8W8qcKnRzIU5GYAPLy2Xc3nGnyhYRgpTqFF72UhzlEH7LpM5vALh/Lc
TsdoNEcRm8BouvFFd3Wiqo49knJwzGMwU8H9ZoPbD4cfRB6vDWoVp0yamfpqRIb9maS2WsJSMQQb
qycXvcnB2zzaabYuISF379L9Cet3BZ7wDmJU09ZdLoWRMrwnIF02Hq4HCj+u13pKXMpgHgIeGu8C
5s1yr10iI14fIXCVXvpR17/tg2qlkGudN6JLL9PA77F60CQABwYwZ5nrMEtloCsa8XCAyOLIGXG/
ylE9pzVoDlE5Q62zUKktqbriEntIuidQHryZzHpQbenvSr+ysxkrfJAaqo4FS7M2/9nVAfdeHXCP
rZEMRYE0UgvdqYOKICidOazA5TaB7EsdxoDvWYUTHHLvAbwq/wh3NP/YcXjlLsgortpbuOlnLIdb
RNkV7WYgxScd6KM4DQjGOEFXente1gLGe2Nc0rdi6RB8STpmAJES96+s2xlOZq5KUFrHh5T2NVMC
2qBR+qWDHBY0wbP0wqAHAT9Srh9j7hEaPOcy69eIHJjgGQEMPmRKfBKMNqOitn+EdW/77PnQZEA3
bvTQDregb+fVvvgUKKdfFH7XbPWoY5Mt/lvFQ5M05qWh0ScphfgEly5rnTMP1G0HRow/BBktsW9Z
xc9lYccHr+y8BcVK+E0Ba6cFmQxQ3bAqDsHzxPVjqb3xykYArhuxEz40fJUi/tK0wMJaIwPZdOIP
Y7VRs9N/Ow7eHO3KwrM4HACZPIWUn2suPOTvOnly7VSedL/e+32Qp34IWNAYMg5ANsfb1uNR06Ft
lVqbrkteWQYlmtbKIecOdIQ/YiJCEsHWatyDaCqYeVXoLz4M6GDRymYNK6R4Nh0xzTJ+vkOcfpt6
8IdQFpLMyW0o63wLBTW5yMtAbuHcCJHMOB7OYZXZ66HKo33eq3ofm3mz7uALDs1DiOCa+CRPZgSL
ba9X7VseZUfYkIxyss8FzDX4rHTic56Z/A3GdPbMBQL+UVHwW4BNxpq4nCk7sM73TWXaZ/jK9QvD
bujiw0AMBDgoFcinCMMnLshlY7QXLUkL/N69j6uAHDyosELh1D4zc4BNQWyUYqNfSXf2JP0CPE4+
B3gaEDRDxM0pwPuqM3q6dyWBB0GOKskXkeAD7FjQhCB8D7Fo6MDh8TjpAQ8bwTSWHXwBFNzGtX5s
tRKruemGByuJLyQGlkl36QOmG2FEkxePx8Vap+1DYn8XFsyGdQsJQDwX691p81FcK8qqH5U7Vt/K
UQbIgfWkTIT7lromsh6G016p5znrHuqqW3do2AkA2AprQK/81NbGFe5QAayyA7rlAENlVau+GNDO
HhdAxaPtwwBRwYTqYPrK3sFeCgyTJKivSLJDjQGiia88zSALSMn3CC4AEN++JWVnH1ttP6GENfvQ
rIowW/umnSKjAEH1COn5TT1e0vV1ORpNKSuLPukL/HRZn2L1wBQLtacn3Zr6dWws4CPpCXgvHa0A
8klQB4AvTRoOc1aARqWbzBrEoWL8m271YIE9gL1+qyOzP6ogUw/ESaM1Az0cyvIYVG7W3SJ+H/PA
hZoPgHyujYS4ZxiDLSZ93KBywJjsXX+OGr+ZgBcyOvqVsbkrurK+Deq5d8L6FA8cYsM0EBukbeFT
HNoAzY1904CLB55ZWZQ/+upxr8iI2IRw/J5NwbhZeEHcHTR0qZGOCxcf/vmOePoAZ9LApmrg+OXC
4I5/6jV+CgmIJZ4ns5muuhtubICNOcSzXmYMSryPOYAJDw7qeo+8hY2pP0TmXod2NPZBVjCske5j
L2EV6yz1j+Ka6pm5g9rplt4AAGNtAhefavqJe2PlVz2HgoCDu8f2F0AicKhg0VoAc91Ri2EM5awZ
GWGKGstosY5FW2QoGYw42mFX0NScexCDXEMXAt5BDIrCqVV2FzC665uZU7GrGcdZFZto+j095wHU
MEQNwNUEjNNn6qDPY6euihWqGy3sS36e1/fHVz2kj3QsSFbHDqiCY9HYHJrvnVO3B10hhmxtuYw8
Ku8F5jKW8R70WpCyxnpzKSF+ZQV7mbjxFSWgRQM3NKCCWBIs0iwEZOknNnZCySb9rZO2c9SQWSSW
wrXSOmN4lCUWyFzJaEmiyb7pwQ7q4UF3GIkZzxuvgsztOB4IgeebMdyGuhMo72MherwtsXFT1F4G
jctlEnfOkfYS9yzdpTcJPJzHft3g8HG+QwdKH2dTzvv9tBlUDuJYRLq9LBtZgDqIttuWEO3O5U7H
6a7pCL3ndyYqSfmprYjYNywsgAOF+HgDxBQsYbLwU5ilnwEOa/E9/6BPUVbeOpq2r6E3MvACHt+6
su9XygohLl83Yl/7alMXlM5gcg6xoXGTgDRzMhQLVqXIrfuA7tOj0vH6UwPnIQFP5oXuqn0HmTFU
4teS+tkG1CBYbDlVeZUBhdNxi7r1vXSi23GZ/9OOyjbb6TYrgKCap2O8blcjS6mgCk4jFS9WvYkS
CnVU8Fp5OcQ8occYJWrno4LwuatGXRLIZV86OVjwsYOhskEHcfn9oG5UfhwPSpHT+zyMB/l/OKiD
OjesEqIayqTIgJe2YZ+QqZsXOfxPTDtD2j7CIhIiDPwI4hLWhOOm8RMAtl0eb6Y+DngiBIvKdqH7
9AQOKFpb5YDVXYzrSd1nZaPFKEMRoYKFAoi02Og9veEpgWWjW+COYZk/BqyOm4Az/NNETnFUHm5H
pxccqwd0yDRL7qTJrKYAdk59H2bJqxbCInkNnv8/E0+TMN56oNEeph49z/Rei9KIt4IMlw/9cYvF
/5BH0bYYf1HqjqAUcF3uv7cXdL82CRYzbVs2Jx3b2N960iZXgBLVLgcBdnb3ywxcaNYJqhi4k/Db
dO2uvBCjm9/9L1twClctrdhiMtAElWsHocT8hMW0ecNaZktk4mzvEAkNnrgjMIqFhBTRHVlRtiVS
Bb61GSwBjanUt2aRVduwkq3707QZWtKfJFsWvhQnHarHdPcArNA6KkAWmeIFrA9tAM4xnfBT4GPG
46dhPUMXrvR0U7fek1b563QfXmyaEqj8C86JaHevLEWez7aGILcP1SldiwIY9JbogLG6NZWnmpga
Sx766XwqZ02j92rV1NalMTFGkyYwlvqF9Cgr5xD9Di6GG7y7SWvt7rW2UX4UJfAvukuX9PRm7Kor
GDDdK3QQ0Lg3J0A3aMMGsy4pz/h5MFj4RFusTlHpZ3thSfEUlzB2JmDIbPUoi4ZiyaOSrnQTzuyo
/XSWs9DB1oBCtsFKOdejLQhkgGDh78rHqVTZGsBdOCgno1WEifWQO5/10H0yOKr4A+45ulXQ6qbf
VWIBzY4E5UuHfxdIPEX4lZLWBFpjbMLDVhzuu7Bnwi6UCw96D1qU4gAxkBp5bAAmpfNuhcTdgU78
Y0PGpjM0RQYALjpN33Ah9erlP9ptycv/3NWh96P0BH9sT6+kYyxAU+aQfVZIQvzzFph+Yd1mrDdh
BVnOaiPgh7hCzdqnXXiYmmLsy4c+BhnQ7i7Kar31hxAUHZNqdo/RU+hjWEciuLHAGmScWh+iBz9M
rfumAR2HTNF7TDyymvpzJGur+7vMUzWsPCuFhiiQNLsIRog7vfen5v/S92Hm/z5V+Le3kVRhEM+m
N/jfp4nTFveTP8X89d34dg7Wad9f9FH3l7tPAxrAby/969ifpvv4Vn+N/2VMH3p/hV969avfXxEu
YmD26o7/eE///nV/fXU9jT60ihv4GUxzTyNT38d39etM/8PrpwlADx9/oF/av7zsL7v6bf25XdoD
rlcsKLAkFdkuHzd6r3Wc9GPzTyE6bsST7fTeX4+dQqa4D6/216n+xbEfppre6fRqf53+w7H/4tX+
36f66/fSGMYVAt0QPR+/+r++22ngf363BtxUYjAVfvul/8WH/ut3Cnc/ZMD+7XcyTTN9J3869v/z
+/jrVH99tT9+H9O7nL75v07915Bp4MPXPU3lQpNMxByiLg1s77xZjweIU4/V89xpK3iPAlduAXaI
znBEx6gGdPtYpv5SB+q+abRVEbgO4+g0cJ8BSFaMEAeI23EaiDX/mFA3OZR65pDag5vEkMOxoioX
BenMo8Gz7hBLbkB+gvWvHgrcdSbsJx8Gw4DPmeSsxo0vXO8QJQzK92jpjQCNHYv+tF9nPBpVlSrD
vR/Be4DZYtpY92gdqA9BDgJVSZnvpglco+VnSDl/mNcnAxTUEviABp3Pn6vKcmdZOzT7oiXhM0rA
BerJmXuIuiJ8dr3+C9Sa4Sk0trIIYg6gHZ51Czh4KAeCUKRbORmQgYJmkJ6VJw9m64uZhD7BKi+L
0WgKYli7X3ZpwEt73gE+9KNXTbs6FumPCmJyEQRjBHCFAIc70GmGysTCcwNjHXziXkOeU5g5oy6U
Pygz5i9d7Xm7MIzgA18SCBkFWF6TLq1XerTKOzUXsWHt9KjdiacOBbWLG7jAX6CoaY3lUAmJ11kK
dPsbiG1fIL5k3UIzgop6KEYvhKx9Y1k3R2lCrNMSHlgB6dozg4LtGSYMO6EyuvfN3BZLYkBaAFIz
pykihzDMqbLedI+LABdyzsrf1zUMUcd5cjXqCCPVvYGlh39EYvI5AAwCrlJm+xhAGMiQ4pEh8wCT
uwOSDWxFYXp+dn0K7F4NHb0BCRkWSvcJRmc2xBrbFAaBaLou0tGQiQKoaGwWoResATu3F5CWd55c
BzaZMGgJfoxCV3I98DgDKQjBpIOObgoU7lIHZz24MpBQcn6M9kOxilQnVjo4G0AfsKDQstLBlFKy
hIqBfR8FDLVZWr7ikIQ1MbNpJcsEEiBrHSxl4S9ob1pr/REIklrwUzL4Rs+c2H61wLK52uhjKQE2
WyqHbFwDrl1OESLjj7cL3yaVHXLkE158F64tHpaZQxYbD77hwCJx7A5pfoxoh5rtMEQvpK3ExomL
ZKlHQxNW8wbU57d6FBJ6X8G2CU5U5u3Rr4OTqbpowTwrgAG4UT42IGtuPNJCeGdsSlJbpyz1LkbX
l4+kKatH1adzHsn4FpXGMwXUbA+a2rCmMpZzVdMOTnQtbMlV1u5i381gOZZ+gRZgfKsBE1+nI3g+
sXOw9kTfRitg/KGz4jvWi4qhjTTYaXnQzYZQ2DbglkhHD52gl48SXNKcAeCdV4Z8dMwYiqEQQdgl
MZhZOF+CVSE7F9A/cuqTkkKLyKZXAozvVrkQV9J9ISjGV2ZytSo4NLp1n97IFHpUdewjITQeq+Ps
All5FMcTCNliKj1gl/65Uso8CD8KR4ez20BaSFtYYF3EbGc3An/nwO2QXPYltgxq/3u90UMCp+69
WZvpW1/BliwEMEkMME90oiJ8AEQbqz9WNc9JJ1H6gOnlZ9nIV8gsQaind+DAU8l6WXPar1BZKMCa
2U0bO64q+FePnXVQ/RgJkKeexQ304zoiyxNXX5tQxUe4ur92pZ+u3RLKaYMIKBCg9iKEDI/l2QcY
Pg6XyOkWonGTTdJX5ZrJml+x9HfmtpHTi0zMUwbe6SIELnutEndX0go0W+Ak5iSuhk3jyV1Ca3Z1
S4ddjRhwZntA3lf3WZJCChOXnFkV9tHVstg6gs7gMcUX3LVJsIWGpAE5PGxKyou1wXg6g4qCcWSO
q1Zd1FQzoK7qGnrb4Kjcd6VElTlXKl7WUAY5NCPbRe/pGA854mVtZvFchcgnWQA9ZC09p5kwL7oH
KYbR0CRkQMMhQA+UvtlBhBDq0rqPMitGeS6DecVYEe/olwy2kKfJ9t6t4SsmgHlZ6D69yTI/uxD2
BF/1+OyhjHXJyDyDSfijF9PHCHIIpyKpy6d2hIE6IKQdjYqXT9DSA9MbHCBIBmFxHkgur75VyiuW
Hes+MtyjB0kDYAEgp4iT7jYKQN5yNtgLlpvGIhyrgUPeZduYA4NBQ9GMcr8zQAnLZVB67tzjvN17
dbRLis67Np7fgS0R2sugEsmrMuJPdWG017Av8VVCuBRV0DKdWYaBilFGeihS9m+0DZq1A7DMDTXg
kJoLxQf3m2e4F9j3QH4jHSuGJYGMvU27beIhBUHrKHvQfcB2HZVdQA0xxz0wiWW2IaIYDmZv0DXK
IpEfAsuROuTSlFIuoI0onlnVVjM41VVA7lRHxVoyKz27RSGkZwe9MSt4BE5NvUclSzfISj9kRQMZ
dN2nnLHw55JukRCHrXq4ks1BqO4PvQevb+7bcIRkVvIJnkxzPzayOQRt2SYuXOsJ3mPRoiUQ1ODU
cK5BYsxhEjXslDt+QyXc4JaFkaQzo4me+nDMUqO8a5dd993p6zfiNvaL5D7wdnUiNpBtyVYuAMNu
d4YVancO8fy1pXXdwVA9tBYyj8nchXr9kaRlsOsrCNYP9gFCvhBD8fIHYdKlMirgFnr3M1UkOTgD
MpUBh+0Qk3l27EBSXLaqHV6MGnYO1hp3EtuYZRnxL2wRO5170ftgxfqXwrEu0uhc4GjR4kGJmIj6
MyCK6Xrq60uWL7lVWQt9lB6wosHcdBbULac+KOTlC9AeX3MTK+UcwKynIEm+JaKxvjl+ORtkU6H8
2fozUFGyWyMgctr5JrzebWTipDJA4Yt9OKlm2WsG887cj+hFoRpy8RL2rfes7LVuLL60qWq3tFSo
HuQ1LmeBBKFXZbeaOfSxbDxgq4B+Y8qrTzUeKyC6DTSd0wrwzeNaLvRoFsDNPBwKe220dXK0i86Z
KUA3KwqJTVftLKuuLgkEhB4HCdamK5wO2CTmbcK24EsPiJBFZ9buuYOO5NocIgmXYt+FSxtIRnVX
bay2kmtWyPQagloIMbeMf0m5uysy1bzESYlcXkrbrZml/c1rcXnUEaborw5v/SczrGH6AlLRRlg5
f4Q08HviQ1aPpao/wXI+WiZVE+0tp3KvtcfwtAkRu/e0ar/5tGU3BU8YPE1ChLw03eIty1cMDmkz
C06Gj6Ttj9xvrU+Wk1mLfiDOEf96uYd0UrbyMgHgfAjJPC5hdZXLbp5WLH7PQOkZlRWqixdBjYN1
5T5PaolkftSscmVVNzckOcSmavbah+5lqEIQBVL3aLlp9H1wqncwv+yXgXl80aL0c4ls+M+zyjDX
UGyDgIaATmOI4ovRxCCzEwvwM1KeoFqef1dklKc3IaHWO1CpytMHyyzdb07sLBkj1pv022IOx6j0
arpRtDEdVmxzaSfLJm/ieR3gj2o3Dt2MDKSLKBsyr62sgpVUB3AEwGl45INCbVK+4rcUC8H9Gh7Y
ZbltFGYD1hAkgdIpcNJfY0iMPYL9yCB/ICAIV9RyaUEL4mzLPoCav/QOPAPPMcUvt8tAjMcFtwDK
tOUXaFcDrm5htRTB3fpcxE6/8gXk43nglusiKPmR2Xm6gcG7v/dlHG3dMPR2RS6+uy5kY8zOOIxY
V6gp2BB+z4utbul+vWnHiCmsCd23OCZqPXVNYSFXzdKPO9xkK+Y8pnY2L4a0vWVjC96TbyS0+2Pr
NDCyCu1yTgAD2+qm15t7lPPeB5umJ3i75Rd4oPB5I6t0rZuJ0eSXxAa+1aVIsY8RuksPoqIPzKDR
BAAlJAUwxhAkygRXi6Jv61lcEe/QCtU+KfrQNVH1HQS8OW5IAJOIV0t6WoUL8hGo4F2GqH7PWgvY
KJ98baCezdIaWteRc06r/iLb0N/x9uSAmD83I/cmPQ5zQdQFvbmCufwIewNeOR1777u4VfTzlA/5
Cl6nzdYhgBfIziuebeZD94IAmaubfpepZVdhzRzarJsxPFVcbZAsrh6IdTNlOf126pND/N50jO2G
Pmivuj+m4dVxSwl2Bm7S87ZjmwQKg0c9CO/dr5DrTQGtzSA831bqOYEwyK6D0uEcDscVVvDRU6sS
uLQH/VPAZLbwwuqzhkZC4cyCWJMBGwnd1hsA1NCZh3ydhwSm9AjR/RprCdtGb2v5zbEwm3BPDKC1
jQDXXjzVdDPHVu2J5ZlxC3r3jHM6fZUNlH9hdwO4y9j0G38Z4KlU0oPhpgJPU1HXbwfBb7CyyA6h
/02mUbRXEc0OnVNerCivjhm3GDxOLXDVLfPJLP3k3MjyMXchGdJ6+WVo80+K9dZROtI6gvzqLCPD
KOcND6NrEJNbXpjWvh1behP1CT6fp3YabuXBzgxW3COOK0+anWPZMKR1JHgLCcPvCUti5uCMr+P2
UsK2/t3KPTHjMP44Z0HzqRHEXfVZ0+E/kNCXPqngp9j7+8AR2bIogh2lcbeJsXLYS8dh66qGgVwX
IxfAUD/KU48tuEo3fu1fIyn974D4KNMB5ZC34FyAXPml8whW1oABvbhgAs4VakxrF68DZAg0ca2A
Nu80c1+MEhJdkNqfZbmEVC6HX4htNcMbC8xzhQvkzfMDSEs5uMPOoO4LiGdf8LmSA7i7EknFUWli
aXhuBYhGDyc6YpZ7LgOURUXhfxoIHHHtVSaF+m6odplh/clnhnyjyRk8bWevN20n3D18qnEhiopr
10LCfKjbcG6DXfIlTskiDnr7lbv50YXOPNZeELoH5z9YD4nnvgAGAwK2Kt/cnGGlbsEyt2h6cuuL
8h3E0WCDZzlrE8pqlgRKfIXDRTtTIucrYQt8n02hHrqu/JyIEiBSIC0fgsE2oD8F619ca7bgxAQb
eE3JE4xY8yVwMZAQq6ILMQvoA9hh/0JSQBR9UvmvTVF+rYH7eU8jdRUDA4+pSO2TKWBf4xfCOCm3
TiHFlnyVce28EiFKLLYDfxfDR+DCwvDRgyYxHPqs5zJ0rTPgfc+6VbRFhYePpJ7lthwriuV5whIJ
E2KoosqiVZ/iqdns4U6VhuZjTjtvZgq/3jcw71jUWeDApUYGq6wChUPCyG4Bxa9uNZZpt3Iscfpf
O1gnX6F6GTiEnSR3/VmMXNbKzxgeWnCprs5TpzM2g7BxFyiL5jMXkn6wH4OKHohTcJ9uIN2rAF8z
i/YzkKPuGzAX952x5+eQZIPze4wZd+4bQzD0aLo5PBuyU2d34QznmwR2xGWXtKBf2iYoXk0zCpfc
rrqttrICSd8toWQ2oyqkC3wEZHgI0FEwulbBNoQ1wbnsQBCCeF/4HmJVKPvCf3J9twDtnabrQnj+
S+qDcV+V4h0JNDqHr5Y6lmBulOVCKw5rGWK9p1WIDdK6h0w+f+ieQvHwNIdGGiTulZj54ejnYXOk
aFRfLbvRtNxLmcBfM0m2fWymFzstskssHLjtxsWbjsAKd6S+hx7QiqAnZitOOPgZMA66BIVtIXk5
FOsw8/uHoChhXT/KlnVwFbTTXr7jQRMkUWTP20G+9D4SXD4TyLsxnr/EdhotAp7TrR6lZvNsVDWW
nyKJnpP2qnsDuyhOsQeN4aCRwH1AcqPe+jVQa2DRZguVEpBTRg1N0DDoF6A68SCIn7Q3cOMyAiNZ
443Km96UhK57FVkn3cpsUa1gIb1JQtiB+Y6LvyLM9z7bfGMYYf02ODbgZ8Sytk4Y+I95rM4QO6/f
gF7r5iC3tEev5+ww9KlYcK+OX5nkKw1sti1wrCwAheDiRxjOLsjT/h4xOPiLtkI6O5APn2xD2Htw
J8lCkip8T4wXEALaz4QKYwkCqruFvGO2LEXjzErQJ7FYy5y5go31g4QM4rWHLCw1auehYTUe6Un1
RqQDQKBdFsvUyEByxqec9QREnzwxczwLeNDr0iTfKq5WRRXuLCgknAbfr55zN9wDktJdsVSvn1N6
znhWPDEkOR9whoFUgV7XjoPzEPQPeYZvgbuJWti8K2A6b6b5rLYMuVZe4ezhzZyB/wkLKLBRbnpj
+ZCqqCLIZOHZUMVzD1TNBS+6ZOUOMMfUMUXrAddoQudrPKztreYyThIq2LfDwxIWDD/5WI4JQOTg
NRxfEThaegNUXbQLYv/1bsnRuGdDRhJ05BBfueGIFxEHsMqAYOuL7stseFp/2NOjmXR/jTMkeD7S
y2Z2b3wS2rWRlHRv+G10BhzTQe4yjpYhmBQrMooWDG0UHsdYIDSieW638crRbI/pmUWTQ1iCBzBR
UW+uBwzTRqoAj3JGtwA6T930HkNm977n/9z70ygUk49MnyKKm3h0ZDMX2oRf0wxJOzOI3Qfodqfr
PscCLncpHG8HiGKwQcj3MRaMc4p14ejQYYACQxoKjDkhQFw37nCG/HCL6ypUjVoHMlZ0HCh/H9BH
2MI8Ryp6DlkNUJGIyJOAdthaN6vUtp+w3rHXhUQ1HXzBxQD36p0BDO3FqMN8LnMr+pp8c3JCvzhg
T8BNHsuOehD2TgCZt/IYMZ+DeLgZHHJNJGifsgGXi6qmCrouTbUMUu9JFCbLwZAMYWlumCQ+ZlkU
nkiSV2f8Ns3WKPlnZQZo6a5xw7FU2ApPfNZdaVjkm5DCXQD/S5yYPP8CuwJxjC1B93YmG+QqL63b
dEehqbagpHVHeN6gDfTIDkK+boqTbR3COAtCbsill2DUzq0aC8QVLh7DrgdaUo2EEWFDBJrmfvHA
LKHWNodDUAry/iUaQXVeD3pRa/QZRAtw8QZN0H7KbcUWbUattXZC6yFZvDAZfLm115ke7cZgcwwu
x+CqAkTejjtx9mVQXSpubzpWQehkVDxNuwBesElyFSXkTPGPHT2rCrbTg0A9A45boXKgR+vWz3ZD
lUNlazzUV6jiQKF2XgWKPKXKSFZ1UiVw7MCvDuHFdDXwMl9KJ5nBJRPXK79x9uBawiFzbOprmGnw
FbS424vuSrmqFnHo4U/KRu0ZCWqQaUXV1VR0gZudfZqU9MYuzhNyypnfXmIez00XzFKkarLHDs9q
14jA+lajjkkSPBu1Zx7piDum+AMu8oqEa93sXBHv9KFGB+W5DOzaWQgGEbLFQ3wwCYW68NROST0s
gMeB/ME4PA0IkuYgjEBG22Tw6qiiqN87SKA9ORYuwtBERu6CpDBARcEzZ3n4deDfLSaNbwnIgyQz
YBFX18DEEl4eSS/4PmFAYjlVmD+kMkaRdHD516r9Xlc5dO/+OYamQ7qEp3d5NEtJtiK+qsAvr1jW
5XP4wlTr+5Vety0fiLh6HPYp6/BYMnQLUvXpwqSuWGkEqt6gaAd5pcr80aexpTquBepqNYw/h44L
JJaWNqkcnGConc4NA1jQLKjlI6fAn+o98XNvGjVaVCVoZCK1Ci5d3TbeOXekj6cnrt4TypBMqOzn
qAZ/amiExCO0Wz41ZYCUOwI6BiM9aATyaxe3Epkh+OL1jiC47a10AA3sHspwmbGj7LEfbbXBAkeB
g2zhZZjeG7obtYloQyRFkWmMmkJrSr1ZJPJkrQegkw/XvgS+mDlhMA8xbvp5VX/R+Dm9PVGgpY7f
q+7XXaJit/tXr5sOIvQgHS3B/aBm+wCshpiwg34WEj4Nd4Fv+XPdtFkllxWEDDb6IYh08JCmPTig
etRrvqeUW09W4Q+XvnEe0sRQ28wXYH4nLVTHwCqQyLbDMzj4uZfWJgovJdnrfr2ZwnQzjWIIIFVZ
MZ8GIAmZrIkYkpkWwuVNoI4ocM7uhqi6T2vi4l4pUP+G1LHumwa8EMk2F4j5+dSHpK25baPoTULX
0/JnZu2daY3sioaia4S6BqwLEPV28Is86S49qPv1XgtqBeR7QAP5Rf755xE6JLVlSGZTdDFG67mI
ylblSF/TuotdkBQ7ArnoSdJR98fanwvaa8B/g80G3CeAskjufoW+wLDu4NG6bijvXmgzrO9pSUDO
51zEzjFrSnpipAGqPbfgY8T4YQCK7NkMh2jjDyAGUuWv8IBk7kUjvU3Wt+beUPw/9rCE9jZ/iuMO
P9T6Xt1Daqq74uEbmj3yYEjoIekHEjbWJQKnD7b6gcQVOd3wwKrmerQ1GNTn/O4M8y0PWma4V+Bx
EqT4salvHaAQNlhjoqlvLF0WqXlVwWaBJKEYKSiA/xuwXYaWW3TQL+EI01glPq4tepT4RXIRZrqm
OadnB8WwuwJqT49hXVmHHwKoaBrAOBz0oJ1AAryHxtoamYLq1vg1yFWJH0JNDU0oONU3GV9R2Cuv
uieu6/F+DnV7PWakKYRqfRdScwlcgRP6WqGGL5fKHhchXsq3mvSfuYOxskTWgJGKAgmLAyiJ15S8
SBFCBU2ox8IkIJg76qUOCvLyf4ydV5OkyJat/8qxfr6cQYtrc+YBCJmZkbqqu16wkmit+fX3w6mu
yJO3Zmxe3HDHIQhwufdea1njSjCYacku7KnVNF2PRXHU6i/blI5pXYbiIO6Dx6240LT7vFbnTzXb
VD/Infpm6ZG/jurkQS6Nm/onj2u28hcYi1NclKCXDrU1m/sEJ/AnGx3IEY1pc6q0fT7fbuqGyYA6
TA+xWdLkxq0DQtUvk8R5LXVYj3oeAIXwF0GshFIUvhA92XLrOZFTjU57/VVTkCxdc3+fUxVDRyIG
EiGhwKTN5uRNOUKatW4iQNmX1qVvILVamcZFMrJa/VkDBCcSlfD/9K2+1RAXXe8hLrAk6Ht+3WNO
de1hUvEeKsAFAAylZylRlJcmbpddIE3FHgOIAlvEXJ8IDWk9cdaspvQyDMFrlFJXRh/xRbF24pSo
3jXVvTxY2f1WW4GbRoOr+SwHXhitvEToLbqdNWVHS9gXagNorNLL7d5YAXjamtQrm/UY2dMNCypP
5OqVwno7Wk+KatjxphtA9D9rrOVpHfduXCCFO8eV7dVRDRu9jNTeYBEwMNvNZ2jlljsjLOTjPDov
/ZzJd6LIAq0w+UaUOFDtJQbjzQx0pR5Wg0H1iDrMDFSxkuX8TnSAZS6lW1ZYj6L9iyIY3+AuVfH7
XDvNby7CLbL1IVHLQfJyF8hTt1MLTLPe/3RBFCzt0/VXrr/86yIrLYdjWzMADXlRnXWQoOfWHKqz
yGqyiuR0Ebce7gQdseaJBWI7FzuTlucbqKftqggmEQy1Xgm8Mt+N9EDXarXhqE6TamGMjJeL5Hzf
cpo+57f2OJxkjHD7UM15/HVGF7O3mPyNWMndOm942b9OTOPYXwYGDFFDzyBQik0n2ff4th6maQr3
NDbFW2S8Gs2cRw/ixKwZD6i0xjfK7MSXMsfvPszxg90m0smRIUSMNZbH01rW4s1XnNzxBhh4vFpt
S/sMtwK+t7zs9qEMn6yfaIF8l68QkrhMbiwWEVA5aIVrhOzV/UyutdtWhvYXtFowIMY3/lUyNN3q
gI99M8zwH1cQ+OBDsLDgpvVFJBIClNtR16kHKwRjqM725IHEbi5zYWBRiQIgMnEFUaTFds4HvNVc
uhDNHMBIkFgP0uJHU1M/q22NzHMgV6+SqiVeqOvNx9JgJ8hCt7tLszjyog5hhoSwN0I/ehqyPiP5
bkPvieEIZ1LwaUYwyB91pfogVagp1O3XwAiWB63T5YMNUcaekDbbtRe9v0sd6zk1ARC3U1UdCkxE
ftGmXhSWM5hJkjRXpr0cI3ouyhCemp7yYHrJykTGJ4XMag0QN5YSYg3lrmnvWdtXYWIVO+Qf+l1s
S6lfSxq7zSBOtiRqnP1kDcHtHKB9bjjoc8mwqJ9FkhFADF9nXt6F4P58uc8nmHgM50ONKcRV0ia/
U8Mi+JAo+QGi1RBkI0Nw4ES+qBXqWFYG0I6uViL+GCpTeRrKudzO6gB2UGFKJpYP3KNJFdu1xql2
czVTPUvJi3MIWf0ZvqmfR9cycSIpV3C2OG2phNIRw0R1kYia1wuvZdcq4ghq/YKQRGve9erwadYm
E1NbzF3K2vz3Q7xQPIodE127rNHTIi+qiiNRJs0dQN9XIMfdQXXi6uzU03Ayu+pFCxx1f338OI0m
r5nhpepKghAn6UZXV4kvwhfO4xror62h4OZifCsVsyJ4IzJcxwglj8GiW0eM7ly3Nka+az5pTSgp
iiI/jYQ6YOZFQbCR8WELeIC46bioSfunst4aTxxe444YlHOlzJcWjz7hpfWu0aMe0rU+OVoJ67qk
JPbDM5YCzIAZViB/kRYoti8iXp14xSLZKgWdyifZjkWxqH+tyr7QPE4SqmHpUOTHdo1TnhUjz4/i
BZYMrR2wSj7A2OP0RdR0fe1wRBSoWhVa/TBrd2Pc4yNYy6+vX3xMUbZ9ouvp65lrmTi6JuK7XLPv
6vWxzDfvIjM46tAyoGGBO58PfK0miVYh8j1RRfP20BmRn7OHZ6eGlSYbiGHlia/J9dlFWdj39s8L
RV68mWttcfTuknfZN3/8ep0yNDw8coTsXNPpJdE1e9mJFtBZarZ4A7h+H1oNrFCdMWU78bkwdhfn
64e+ZkXZ9Ytes5JUEZB2/eDizPvrHNvxiwrIVByqJXE1ciXjYu1K6D9IGnx0tOdcahdPFDASdT8P
9ZzQZpRZXuYBs+BUng3G7nOD+57GuR6KBOXZ+m0+j6GE7jvoSMX3ub6uN918O9zebtGYu8EJdpb6
dbZZ7A8hs/aaJOv70Nbf+V32d2XiCnFCXHbNijIsYj9vJY84h2Vp/DGkzu3WU0WfFEm/DgTiyBKg
HZEXHfl3dX5XBpUEn+V65v0viDPittsvzDmxgU2deETaYQVa//b1m4pOLD7su7JrVhy9u+x3Zf/t
ra63f3dZ5Fg1JptwcON1jIxlNCd/Hq75YW1BYsx8c6ZiU53BbcGpOc85FJeK/HYTcadfl8+EW6Dm
9qtQHKlDvRzaPjuKm9cwhvqLtpOgu9z6s+imYui6Tgrvyq49+Vrvd2WlsiI3RFMUFa+3EWXX7PU2
oklfs+Jo6/HXwnc/db3N735pUFQYA8PXTOtgY15n0230e38orn1TuM3E70tFhTe1xOG1UhTXw7IN
5KMYY9/8lqj1/q6svIrTEHy9DhrGGhR2zabrwCJGF1EmsuLof1tPXCsuS/XMXxK1PW7D6vXRt2Fd
PN//dyi+RyxGcnEYEupEAM/n64sQU41o272C8o82AH6Xw5DGLIawDIdadyMGCZHPCVtcAyh/DXE1
SiN993odWsW9fjvcrhP1taOJKu/qXfuYOJGEjoR/e5a3Sf5dP353bZBLWLHk8/bwZvF1ruTytC7e
Fw/yEBjtRhwX6pLtdQwtHKNi//di7c3yIBILDPEg10Q8tRUmqIprOxPnxl68jOvIL7LvylTxFole
E4uzNorkneizhTi0CY8+6li/DtKkf5oJbF88sdpCRUgC7rf2elE9cPqXMYJVNW7tN2vQ7enFd2wH
Rfq51MzEAnT7pmIBKg63xnz90i2yvFLQm0fRaCDry3xpKWbIQ3+9EfGPt08pCt/kf31G4vm0ZplO
18a0tbFfa15xe/Gz19YqjkSZOPu7rCj73a0ytdWhTfH1dW8vHk5U7dLyz5BoWPYMtb8Nt1rNDg9i
AYcoXrZw6TC70Kd879fVnRiJxBGqEW+zZZTnOzNXfoSaWp/THiskkXn1OYBR8xjEWBruhtqGfSfC
B6NIC5wJQ318M6WxKmZ2u86SYmqcyiRdvLEsAbniR3CJPvh6fTHiSCStQfS/VnT7Vr3vE9D71zla
IpB5T6TiRVSUJkPx0e1lHwScmluvs3JGVOGxBeoEIxexxgglxLH5VLcOUPKpPogxZ2kyljIlCPLd
wCsTrVf0bMfomYwW02Sf34d/SbDWIcFZ5W7ftoYvqigt3P7QIDIBb4ne8PvdpPjiTYqEtRDcGdZJ
PKX4MttQNSOQC2ue/SzK6iR2XEwsD6Yxf4tA1Zy47t2HyUYpxyf+TXTxrIx2SjJ0PIjjyZN6Ft2k
cfpj2mMiWpbphoVSjlVORX2z/MKMke4wN8Imv37u6/NJxD3vILn4jB7SK8Ed0q5FMmLxOmQoTomM
uQ5NsMyFyvavyXG0ndHO9ZmFnr6jAfwpHv7Nrm5bWL8p3bqaWG5f2/fY2vUaKoFl4dea7foWFSvF
M9J1R9G9tle27i1F2xY3eTcGbf1bFL67pJJw20YV9IjsxWfEnpC8EQvToNiXOuzQqGPhO0RcikEe
9Jebj3a/n6fqUR907EBEiQLbPxpj/ojjzFXgssnD4NZMUi9fukczfyhjx9qJX02h9Fw9ji506fuw
Yt9NC6KxrJ0LWinXMCqE+9SjVLZsTzL9pEeNtm1St13strIQHVH08+vi4F2ZJnYLos52+O68yP73
C4ztGtEMcN/u5bQMDm087kGRWdt26b9dfZhaA+920R62gVbjNWZ/Nl1kHK5ttTB1j5ih8SiK8Kgz
n4gxZTsUpSIvjkRihhKVQhQsWD+Oe11dIN9Az0dvjd114NiWwaL1/lpyq6XZnNJmKtGnxfrxyw4h
msmUmKHbI+0NaiZ70wGvo6jolNt6xlnk5MiYgnnR8Jw8mo6iRRIAMwM1UD2IJoKDomR70f3EF8fT
5qpDbB9F0+uWYasgfjvD6OYXZbNsS0XxZO9+93dlUe+srtn4thuYmb1qMuU9UVz323DWjMMe7soH
8djibmYbloe8+2lOEXe0plbGhBR9UqNCWXaWtODNzw4LPMni/JsZXjz3NlFuvUfMalt3Ev/QUNr4
vDybje53jVQer5aPfNBUv1+Uwn2zIJZVFDArXS+2Zv2mCb45FA+vp0Xph53Wm24LC9yxzC0mCWIO
9llCKxRzvNj/tio2NQlvdljFe3CX3SkZnuslNg9Zq++1wmJtKlqT1WYRwJsO6vTuS9CsGiR1rcI2
v+6sRY8QP4xM5YLjh2C8a/MTDet9E23H/ikvAx952uPSRCvy7m+r1Zs3uL3RdfIXR+ItygR6u+3U
oZ/7a9jS+3L2yzpm2Pu1UiAa6Tzo+UdGemxBMKytSyKjMOPjREAB+pGMwmIPuh2Khd6kRybuhvUe
bw6XoMJIUAcxQn7xUYfR0he1RQuOwppXK/IdJPIr6m1b4ojfezPoXHt9w3LPz6dQ3V6SeDVtFHd+
VajQW4tdvYEhYa7T0wBabvH0RJ32Kg5s0V21vHs29IRAmG3uHzEhoE3x6c2SayZ8bZf2sH9hc55N
z8ERjKlXbXkZJopg6z/8+ar6z93SwJAr1qCiWYrXzFOdI7j3V0UBpz9c37+j4EhK1vnuWratZbv1
f0GOqG42kEKpvxnwee8y7GynIr8XTUK0BsmZF7r16I0LIKEj+i1EAzEiiV82JyveRRZMj296jTjc
ktJwM7W2jvnaYrDIObsa9ZtTBX3xuoCVGvmgKYCBphmzO7Lz+rb3N6wcNGUksypbBznxOcSR2sDK
CGH9r5F0eyhxbms0SiovO3EoCkUivpo40vBle8F3u8utx6ovfTzgf6GSpG6bOjvWC8LVpGokKFQP
UN8a/7bZWX0nHVqr6lVvhIpSvJltZSfGI70mcP0oDjdDpfj42+Fkt+HZ0L90QTaerns9FA9YiOlm
7b7bBM5dACnrksGiqSzP4D/zXZjNbmbmhN1hUorkH3r0MuHwPM4HY/2OUPsQRCDaiRi2tk9sEYfr
pje9vpofxBpwtaNma1KsyQIJ3i4Osw+iSCR6fTOgBnAS1YvowXF45GxdBU9rjzS7BrGJ/FVePg/R
7dTcq0BA/aTYD5V+P3QakS0SblXLIjaiVSZPMYG5sFgIs/qoEw8O7Wbk6g2Nx8TRt2Oz1btSo6Cd
STThvWab6X2/aNoJntWHcFXiipNiOQRS/I1gNtMvpEHynRo24JDAJIz5VourPSxf4E41vE5vfmar
CmcWXESaF4eGDy4/Oye9HR01TZMOZhDnwGtxVJSLrT32VVMxX8Y4UNcsSjsfY9Vo9uoSu4iEBg/L
/LJoaOUVxP095BnhTrKTW6jx4H4bpJkbEpjn7GMgi8/p/KMlbvqhGirzwehoK1LW9EC3Y5ia7dj5
0AJh9Ym6lRnhJHfTA63DgCY1g0OVQqCY3XyLTvVNweahlSFXUWEBiCVZJ07BuNjJ4vCgfuxM0W7p
taMUNsmnSv+4aJF8QPbX9NNRelLSEI44CdyM1vpFUWkfzeivAeRQu66HUVBCKmB1aiJri+P/Rzvm
B+gvwXoPzQ8NWTnJSxSWtkRa+gR8Lj6UZqFXZ0ntL/NeSdXlLNvJh7ifADXlSCLB5y67TVKOe1PX
k9tBQbl61fQpJJO+WpqXIgzdamZw7E0bMn8j6Q4K0oh+llQawsVhcSoW5YXn0c4TYQVnJ8D1SP8r
gwEEZi5SQuEkcEGGg8Baw+8JMKJIxozA5HpRB89c7yBuY4nadvdtKUAqINmevTrl56kCmDM7o/Ua
t/UHQ+3Aj3ZJft+NExGS0WJfzHEuPD022t11gt+2UZDgp/4C+sHrIVe1+qq4wOXmjSEvAeXfG3X9
pNpKWBFaUeaLebvXA8fLTW32zN6ZLlmkBF4AXaRvr1lZkx9AJ1SE+KgnKUcLHtVD3F2xOu8Q+VG9
NgWWBXShJ5q4UvZqAYfkgmxDfSiczM3sXkEvM+2PeTVAQR9PqR/2qelbSwPMVI5dFHzDyzXpwV6d
nSInSI2vW+v4zNifrpizuzkwFGR44HIbpOYRIQhwfM2kIVPmwd4de6pjRG5nm49OXyQ3eFcCl7Bc
IqmlATyC1abYth+DTklAd0wJdIiXbiTadktm3UQttnxIMtVAaSv+0A0ZwtldZbi1nZ9SK0UEILTQ
RUWhhLB6KbrYVdg9LnrTPbZJsxsGSOlETism5TYftVNeNeltuiaZBS1+Mz8sJXAe3ZmIxQ2/ExtS
PC5LemxKazpPqbL7bsApSkCZfUrUQbuBEL8+QrbvTlNdekCCIwSYDeYgPDf72aZB2ZBj+HpQTa5U
L8bFaIaDaeXtqRlLgsqY+G7E0TWpghikkJbuzB7t1HGaXBuyyoeAXBfIut9YRgkfr/1SIhZEJEN2
cYyy8Robdl1jSZ2jUsutDwUh0EYjD8+RNnhhZUtf09I52yiPzlB2dHIXfIXgPiUEoQEzU86dfkiS
5KCVJShdo7f/TNL4WSnR0JSWcEC1rsWpZ8E1MCJhAcFyJbtdHUElvpLgS0VlHNHgw1UFk5/XlUWI
s26GgDCuUKs0pfCc9aFXFMunplMCN8sAF0Qj1KW1/qwbTfUCHhZQugMIteIz5r0Z7qwg0Nyq7z8N
QYmaUZZ+kppkJ5tTDQVHjFkg7WP+tnNbJf1nPS5jGDMClGUC2pJp4nOPC/M01RAL00TLU5qrLTJF
zlOUd/dzP3fHHpCfNyJxcAvK7akecEJLkuMm+PkvpiJLbt4TFQuqd6UFYJzGaiJ7BkKwXSpZXmpS
HGs4PhsQud33Tsk9hQ0f6DTCxZLAPnTrOqCFShjXwgqRIAjiaNdA4BziXWDFQ8xT75CETGXNr8LI
dRIoP5XeAjS0NkbiQHtXhbTXI/TecZc6fKrVfj44ede4Zkksi4oWblpYBk5xXp9S5K/E1OdQy6N8
Z/hdnnaoQk2PmFon3TLvWj2AqbAF0AOnduyqqjF5hk7wWZvfWVpSfYik7qsCnO0mIK+/svzlWdHg
q/m7dcBg1nQS3LOtNBIlDlYqVMNglxYubgG3kHRjJ7SgF+1vjegBpGKvTjAoNK03pDq7wLTy+3HA
YJqXDNlpaXm9BOxbAhAwZLXq6rJiPCih+dFxdOMstbXxgNr4j0FO2r1l6ugapp5Wx/qxybEmJPG3
EUZm5DHyj2Y9Nkdjfsh1W9nrKJB4uL/opkQ8uyCOtHOlLqrXyQ9ZVXUew6F9m/XKl3iYYYPoE4LX
gjbblU2ZvJpLwH4D9z92DAWHmKJVt4qJfnWm2CfCWLFZaHN4tkBj3cqKVCMhD9OxMgBXWoC15JiF
VOVpXuls+r65TGWtPBVT2JwJzf2RQhBRGt4E/OrQm9JFyT/XjSm/Qqw7n6K8rH1TkcZDqmB8NLrB
vLPWpND7x6avb8ogUk9tE4HqSNWZmD75S1WFFjAeRdv1Bc52SDtduUlxlBMkd2O00EAYUkLoZhN7
NZr3XqZB1KqVhePRl0HkGubnyDC/lEGY7VOnUHaOYo97LemOi1mVnjHoEVi8cSLYo6t9O5+cU95U
h7ZhVdYA4mMndpSgdb9lsRp4iTo/ZObUoYid9uiFK85OTmBIAWbd3Vr0xGMtma/dUNePZiRhFppU
PwNms5NG1L2WTv2YIt7KzDYTO6kT6aY1abujHTTnsTPTY1hoOxXLqBQa6s7J1OdyGpYbFVEoNzMm
+TEL8bMGpXpbNAg8GIs00sIQvcuqMTpb6jfoiKVLZ2QB+0YZ7o1UnpgFho/AZsH0xvaZ0HI0EH4l
iV0tDUtPCmcHziTuA6h8eSniD8E4D67WJvI+D0Lt1phRZW3nMffs9E6OWudhGR4rnZjcFpgDwbVY
bRCd8IeaL7RMWr9nSZEVcwehvYZGGtrCe6BX+OwMVKeGyH62WbuWEgbRuIVeRtVeswHB9n4Y7dMq
e+kTTyDRiLNTqckXqbEaP6ulyjVQyuHrhMdY9qaGbrcggOYrlXZjyJGxI6zHA9+P7GdjxYcSr1ff
lhPQBOXH6Iz6Put76Yw41OwrsQ2VaLsOs4mau7nziQAJr9ULPCXo3fv5gH6wXDMiTmVzQisEdBMa
XayOjilKYl5mlM9Km8x+jmXWcuoviaJDIwRIxXWq4U5CL6zRArDCZv0x02Wc0EV221StfYfknY2y
VdrtoxZuHHS7CKeUx4q4p10dEuY2h/mdPTUArBt9rM7zqL0aTTTwJPoE1N+sLgsxxqdotgihN/L2
WVHM5jll3SvnanIvigbWa9BzI38sTg5VOj4FBiQ/0QBTg5NIXtjaEyYqrjTyebmTlOZJn/rmmdgn
befMISsqB5BGqBTpvqwkNE2QoainPjgxovHDRMqv8fjSTT9O8qVNAoL67Rp6Kj6fLyqLMk3xzUlz
CAYFhQZR8qPWSc3JNiq8vl3GKzfaDgKOOon8Lmy+TGYBv/bk5BezHizZneQQKYwyeXpTJg6tLFvO
WlSeRU5cRidHo8mcb5HVwnUxjMMBoIP8ZMrd9GT54lgkRtjCoztiuruW1Yr5Zx8Gya1DDNdTHcsT
9KPj67XCOHShnzUQcF3LzH7/Dal0gscHYuBtWQ7OqpN+h4ghfCIQKnzqUcXep+Cx/WuZ1tSA11oC
9wo1i4kEa+zDGNjtRVyxlNpyYa11EDmRdO2IVXlWddqrHT6Ztu2rVhE/DA10HKqppScVjMtTGWTa
XW/O9yInktaA27YGdXAUWblI5su08JBrfVWtw+euB7SAArN1EGWgCfp7IAwHVvFrDarNNUpKYHDL
rUat5M1Dq6Ngtt2DGgRg974+ovUtyrJCqv0il4Jd3f+opN56AhBqPTn9MO3sPG4Re0dvhoj8CX0d
KXoUVeIcZt6CCduTO5UYc+Jvb9uCZa5JpNuT2o44c9A/c0XlLRnHlUS8CI5VCOa67LXnUUVvmUXA
4FlrdrLy+LlKDvJoas8p65lneWlCDymM/iQqjGyiTskiId691hdVYE9JA4cNbzjpp9xU4yepcoqz
MkN/kKVN/JSsSbWGljZ6XmKpIisSO2KHWhNWecYiVqXIykClAeB+kPXSI6BQf6kQb/FyTWXF2BTa
C4u5cWcoKICKs7wg57hC673SWbSXMDXLu3Kqvoq6SBxNT0EdbefS8ZvMa5mXqEbS20xviy75kcLY
AEC6ic5NYLX3uLjU5ymJ8l0EkDVD+MRL5qp/bo0xvZcsNvxrTiROuapmBtW4lQWhrgFgZe8RqOiR
2WvSqeUe7HfysF2FONKOAXreiZMysrwPNTrv11v2TmG6xJMqJ1GGqtd8jlZ2f3GBKAsGAP4RCK6t
ho17oECmcieykx5Xj1MA2m19ygLpzPtcio9q7ySeCX3eqVd0+bnqCImXNTZmjZ0qz5i8lOfJoW0N
WvcoiszYRGh9MfODuCCYzOF20KYvLIqUZ1GUJc6dXtExRM5WLZMAJmnYiWxs8rLketjVZXKs1Ua5
c/R2fNLHCaaPSv2LyXF8EsliJyjDGJ2yTpg/yyrH9pZSiR+2GnNp41cgzl7DF3BILAjooh6JakUJ
ou/acCcYU8pZ/gIwW/vAC7B9SS/Si14bUPxFinIAht09Sh0qc2WnOp/mOjrpy1L9QLn6PBVSfDc6
yddg5WJ2WGbfWmti1lbg1qCK7zUNv0ldl+1zXyV/zZXEawu1hVZeQMVRm77kxJFfAE2+pK4wEUQN
LB6Tktd7WdIbVzdy6Wg3XjGpl3pQIJNrYudoPfd9vnOkT8Qp6vfILTY4aAGaT6ZSfmh150TfDPdW
INWuBbHDUChPlg1BRfe1zZB0GmHpghzawvwR2Y/FAPmL7mgV1NChc5Q/Fi2Bw6Hsz4gmP/PX941i
xg8l4+OSqk8EeM4+4FuHraMz3RlLrezS2YApZEk8O9LST0M6mvuxSTA3lAXuV8PaoaqsIOKIzbWb
Iv1GAyuqNfH3sVflc1hZX+02vVlKJ96pywKCRq2zj6F5kG2VtR1iWSVWYM9JavmDnFnSPkpiC59v
nt53sfQNxCNsMnUM059FjGX0lb6hfiiD6UHv61ddyeeXss0ktBTrL9WUy6d0FYFgP4nKJiqSJ8Xq
oCyDGo3FaK+6SZomDwWQMWK25eCzM54D04TqYcjyLVEQDq6lCV6xuFpcsZzOtKZAHgN3YTwtL6MO
r6GF+Gs6FckFzZ2EFaJZ7JROafdHSEbjbxbkHp5cxeZ9AUnG6gA2WbZV37Q5mj60s/WUGkb4TcmT
D4VhIy+Vw/8FtATPg15HN0o9BWdraLJjo0/VBar2Eg8KNJysQ8NnJTcKLyYA+C/Hkl6toVp+KBDP
WKvyURFkuJ3hJkDdfXbHpMpe7XrW/SWO2iNMAoprsDVAkLVumzPUgyzNQhlRkrRCUzAKhod+6LuX
LjC7l3mFiJn58CRymVqwJY3k5UZkJ1WpdpVa9XuRHREPO2UgBNy+K/qX1FwnNPCj17vVhbRPVct4
EPWV2DKRqDUquPr4KUNP8300JtNOZB3wozfoa7B3XM9GDVO/YcxwF5ETCTpjF1sfMaGtRdTvwAhA
UC+yZjcCySOm3RdZpHCW2xAL/s+7Wbm+zmDinHg+o7I+Lmah3olnD0Yz8Qec71uNOW/YhTszVor1
p0rmi0tmFK8i1w1z6Ed6mrnhHET3A8pq9wQtpG6edAVWB8pEkgyB4itzSMhHY0r+DJoeXUM5vEcc
GM59GFTvJVkqzlatP7wrF9kIJKoxLPPt0GEkcEVZOHSsVAhs34vrR3w/xNg7ya4faucyT7V8aCbs
jq1m0aBFoUjQlnMHmY59LcJA6FxKAuq9bkqs7QbirDihAYw/ZdnwJ6r0F7mpBjZWaqnhQY/MSxfN
L7MtL6c3ZTMYpT07WggH1iqF2pgXpY24xCK4wWLdfbtl2Z2gVJSP0XGdfnACtYZHWEfN7mu9RmvL
4YI9X2REAvkPJ6EkQWBu7nC4iLw4pc5zfhODSFJz1bzoa7LdiuDi3B1VxTqIwh5+PvDp7bBP6my5
wHSrnkGrIXFKThSpjXoMB2N5mKL5BMSyhmdn1F+B7LMO6uUth5zfgVVf8NhFjv6aGsm+XszySdRs
lHy3ZNOy5eK59tt4cbZcRSQualXls6iJErjbLM38HAeV8dqrbBz13tnOZc03NWBzujiGfQMdUPVa
5creiiblMRvt8lUCi92nSXsvzkFBCkcZ2tl3TVblez3F3aDbzVOJ1u9guLFKnKJm2sR2SmmLGwAH
dRZafjxUz8mCql0bLdoTMe3sGBJ5NX3OzRGqisKD75/2T9PL2Nwd1QG7yjwooavZCB1pVVmfnH5m
CtRk8wEEknJrTO2dtuKn09kOz+MEd6fIKmWpQitjslgzCPNIEBecIKrxYFa0/YjQ0UMKjdlBmj81
SRN/DVn/efCUtQ8OzIIueP4UEkKrOtCBPtgtnIKllBS7Sll6r8hXcEtR3FTgxWFbghskea6V3vhK
+zixqTJeBx2bQgg+NspS6SMB/uD80Cpdpr6IsSnPbnKxVVsP3QGFyMZW5e+pJN05gdZ8zZ3kz1rQ
kM3oZrU5cn0YVrUjwlhfES95MkI1hnW4TokRUNL7UAu0O6eiYa9FyZqII1tOtANAkMQNQHrBqhQ8
g+Bypal1DqhZLy9T2T0MTl1+TvAlgojJFVeDXMmzMqmDTU/pblW1sfxFsyAttuqZqEEpxjrffLRM
5z4PDmaeNkTEkMSISoFN8stCkhDd0govGvLnbAbsUlbIj2d6v+8Vu9rljH1eOIzjUS5Cy6vMRIU4
pGz2zYRo7VgE0WsxpMrRVIHvm/OQIpZRH7K8j3emdqqqsXmBWIo5poe0EorVR5HrnOBDL03dxbTM
7HWOoYUCjQRge82mUtR7ujLNp2nGAtmFjJ5jJn8M0kE7FEvev6qQeexazTSIjRzN5xRKXYwd6465
IUZ9eMxjNXtRpzA+hNaQ7cys3f/xj//4r//8Ov3f8HsJN+sclsU/in6NDSq69l9/aPof/6i24tO3
f/1hsIrXQaJaGuKSliJb6nr+6+enuAiprfwf/MxgLZIoPvbW/DGTzbOgMq0X2eYNqlPgMrmUiOau
+SmMitu1jhqXf4XGwrxW1cpjyMDvl/kib0eirNTzgDAKzkbo7fElUR0V9SArhBMYrPPGtjOvHDsV
/LdszYz8KPh1RMLigUVH3j6JGq1tuuKP/8e//fNWvImvZTUz54Gg/ffsfx2+l5fP+ff2P9erftV6
V+nuef/yP1Y47p527yv82w352Z+P5X/uPv9bBt6quJsf++/N/PSdjt/9/enWmv/bk//4Lu7yMlff
//XHV2zu3Xq3MC6LP36eWj+1o71pGevtf55b38C//jg0378X2efi2/tLvn9uu3/9AazvnzpNRXVs
2TEsWVO42/hdnLLUfzIkyYoNFtFSVdMw//gHwUZd9K8/bO2fhqVZsmXY2EpNXeZUC06WU4bzT+im
FXslFP1/nJ3Hktw4067v5ewZQU9wW962l3qkDUPSzNB7z6v/H6D1qaUeRSvizAJDgKxSFw2YyHyN
sC3P+X//++nf79qXi/X7u9j3f72LeaW5vq7LLyILbhrum7u4dLvZ150ECaLlU4bf13murOoMt4mF
mAaMsqjrolqpQdXoc2yJtdqMir46v35GjY3y069Hq63Kxcy77cZLMQzVodSnEJJWMSNDiIzG+WWz
5SE4J8WMg2BYz9uXrlbpZ08jBcqEyu6fNl8+lLkoFY6ORM7WdbJzMxTlhJS5VY3jYJj70s9RKkRF
ijIGcijzGSFdvTwZUgZXizFv5yEYN+ozdWfNJS7Yhnk0I/fw9nu6YnT4xyb3kwvghIk6Ljczf+96
kELKsUswTSn9pHqqMTvqg1RG5N6q6jvAo2gxazLqlgcqA6yqEexQxzh1vOu7nmRjNVNVNNHl14er
HmKD2S9J9TmwE6QlYhAWoXDPHu/eDeT38jPqMZ892NsPnRia/aQFKBulQ37WxkScMoBycZ6f1UgK
/uL00+3+m4mQm/k/95BnO57B7aMbpJXfzoQeTs4tC0nj6qbgi3Ir6E6pbNretKgFR2Z3qoj4T2qP
6qotUk/zxkepb8VTUJ1UY0JVPWVpSDZb9X/aVH2/rFxql3G3zUOyn066Yz7OblXTj0Z2WyIrhyai
OI6mI06i61NnncTUZUNv7ztktosQkZxwxuc1749i0p3PAJZXRmzofzXzmB7aTHcA87nFB9dcdsnY
f5m71N7DoYaymosA8ZtcXBwxiAsYRHF57aoxIA0OIgXms+q97nw9VnNMUvxBjKhr0kBoyGfY3P18
MhG+PulOwEP32jf6MQfVKPe/7FJHBS3q0kPV/e9QS+5//ZDa+umYDnerI2sCyFGufdu2Q37NWrHh
qbdvuyJFrql3MblOFkGebxRk/FC5XmUT1cB5Gf9xgcHcdxXramoxKLxNrnt+bXLAQj91PY/AJZ4B
yqlDxsWibh9Bu3btYXGo1nafCxY/PKxDcOoSO6DgRmOS5lgHHsBnl+LIFhp9eh/NGe+6sJ/vHbsX
G8RCtZdX2S9vsl/e4SbT6M8vcZMZWRiOL1zEngzLf3vrdpa2NKZuLEcqxFBDfTO/lKGgWqo2ASWz
mXRhcYGmHWwr6LYrhB8LDBxp3h4uEpNwscYY7AJhFcxlGEW7twepT6rvGOza45KwnlnkrGAvxIvg
Ai6GmjTUmGryMUbpVW26UdxeIru1DnGVX14PUePW6+dU/+UT8lsBsb8cXCxNe9HyAVmzytomQdvi
lEsohRWsv+mNITi/dNUe1/VTbO//VZ26stqbVjaqq2W+faSAd2ehuvwy9LoTiVocJKaReuePD7x+
nqncAKdK3UHtVTvUd6rubLLccTzuELWjhNm4Ap81nEp0N0g2NeKwVOPwPMfiE9le/5bav/chLP5V
o57ZN1cyMpijyoNivK331dIjHiW7jd1RI08LBOoHW5zy0fTuzAk0wtKwEB641bQVCVMPBkuJ2YTc
rY6pqE6REolOmMR6V5EN/cKiGsVbbTSRq5ddtafzZ+9K8ca7Lh28+zhE2Ili7TYofP2iGiG3vBGt
po3T9ywvcoFIh0Fmj6Ue2aigvhZ62VyXMoqBWOZo3ZBQIwSXe1TTlTxbMJXpT7PhArLzPr+MzZbX
HBBvDVcZiK97E7eQxYjMJ1QdjKfBiTdCpkhUr3JrDFZRsEVzUKphaHW+IWcRHlQXdk27N7pWB1LF
XrP/FNRjdmsDlnIMazzzpBDSVo3NRLf0xiqSgnmDrsnBDpCAPCY32uJO7fjpuD6+0XK/uYuoUVCS
63G4lSrjzF7ZAWnRaKu6/hAB69Jt56C6hsWpzB3bvqoub9uNoaNl7o/IkmTQVLGToKnRyR92qCHE
Zy3CQGXBJi82xweLAHf5GGf9ds6crD/GteGcyb6hVhD3jrcaAZAhLad/TaKlPQyF19z2GGG+NCxh
U0TZbt8Me5CWp9q8mX49eqqezRqzIPX5bBzJu3fd6VVhMzFOCMWjq2SPqJsr0U21Myz6edOUjifB
o9733VAyua34iL0U2VUd931IHoO5wX3UMEs56MQtSJ69NKFLF+gLKuE8t2ZskTrvwmO8QIk4WsJ3
ztiH88szA3yUWS13TY99eAss4EE1+tQiftOMy1F1g9Gub5GV3bU1bhzrAKuFbV8j91k65EvWU+ju
6sacjrY3kC5Jn5Q5bNF3/zhkwj8COGi2iJ7H1yAxinPSiHlnOuXyWAoqfmmxtoKsvVXN0FE3MVxL
OiRkwVaNcfGQ0pPN6w41pvaqHXZJ8Pb6ibKgwOP7qCt+wTuG+lvrot+QZ5ED9m80wX7GidhnOl6Y
RfQlxtvroiyddK8pb3zX37Q6sv52aVVAZ6TrkxzD/NQ9l4hEWBt1sBzr5XGqp5yl1OejlJrg+4GV
bb55ORnCsk2XpQMaYZbjCMH+n1aYw6R7weRYGX7uBIvuGLZ7Jw3OzWBvXS+1qbYln8Oxmh9TnIYO
1Rhm0E0DWZrUNuNofanlj3CGgqx7KzcXFMcPS9D//TKGRrcXNwZV7HuwT82jbhXOZibdvQ5cAxDf
MkYDBuspm4DgjW1hDtMKqaaHusm6qxVyjaM0/KvN8pvChvOAs0EX7nPPDq9xTnEUKBX+JPQIn94/
M473mzPDsptVC0BEgs43qxZrRvNxEll2lSmowNeiC3DdxkqLDhdr2aaegZtso1V4Xsu+2gwH6zlN
02YfWlUKUj0e1x6WtCt7hp9WJ/3XNEYSepr1vyeU958mrT0jbcVduFj+XTrU68yftVOuVdoJ0lbA
tCQ3J8sDDqY220D3gV/Io142fzrAKoYR6ZRp1UwLuRnRNTcYmSDXb46dsZrMhDAgds49YqY7X3j9
LZo6roNSWPihCClQIg2ekvFvV6BXEQqvUu37phIONyrEhuBxxzy+eCe/f7p9/c3ptnUTtKrpWIJp
lzP+5kYMICCZwGbkgmW0AY2asNV+NJWufe9OJS4iq9e+OmZQg28OfzlSDVqOu4snA7W3H9+ott58
zdyX1ss/2vLH/vyvVA0xmt5ZsFtlEqzt0obyTZ1s7X7Q29XYO+llNCqifiPPh1Pb5GsHkbB0o/Yk
s2CPg1zC94MmnDSOHvSOlzH1adnYgLu/f+Z1D4mpGJySexupr/HU18ijtUTzKadVsbQ5Wlhrmrib
8f5dTqrvykHV5ZHE2dgAETt0S/fBzKAvOt2Z5BKu6xb6/dTuYucojKUgQAvNZ7Wlxvpq+ShMsr9D
PN/2ECDrLvEvTTnaB10qycqeJpcoaquNIar84b54u/DjvhAs/QzfdE3L0n05gf00QU2oqEAwRZh4
pPq+QcLXvCNPaIBsatODB6qKEhpjxmKA/QJ/vNaLBS0mgIUIIvhYKeROXd2g1cFMjBJgKnsd7zSc
z+VmaeNm27LiLoYQ7/XUxKasDP/NJZaorymtqS1qmb6zRoOTR/PXPQNi2ZjkwO9DkXw5GjnW8IAc
c30Tmd648sUo7HWDleCpmV3v5PaslgGqc9BQPvs4WeEfuvhnza38M6pywco0E32juq9NM4nvh7yO
sbL1z018XHrk71BccyrgRLUr8MsR0yUrrYI/SW52M1LTuwr52AlIKFO4FUYnR+4p9DbdV4b9uZmC
BIpd/ewgsH5OZaxDVZvo5rU/zfX3Pa9jCTWAtef4VAPFstFnIy8V8sPHaRBJT+TWhikYdrjOjKCd
zGOl4qe6Bg71/k3ivX2LOa7BPO2aAlcJA4lTObn8dJOADKQMGVjekbAyg1+V9VGznVFK2peg+8El
WL21moR2mao0XLflctNZnv9xITV/BvlGHlV2kSXv96C85+3L3qIuJAunPk4+2q2xj81h2VDLWOro
xIxa3Kie1mMOZ/jVR9Wb0pKsqFOFW7PCxUmNqYbM23Yuy/l/3ujhpmlyH3+rYYgwgfpdTymZKrN0
6c6iT/6dPlqbYV78j3kIvMCLvqJkH1LuHYuzCFPj3hDgi5Ust9DHv7Ox0x4wEXmKivjijl11RTNz
7y/OdKcaUJ0ziurLJy9AufJ1nBIkFi4j2DtXA9L+/rUynDczPelsC100y3dNx9HN/yS1NSfx8yaG
fDFlPKO8DyqMmCqc9roSTNXgISe0bJPcLUFUxjNwYuDU7VRUz0XnhnvhgVmLhojsf1rGW1sGeMxo
z3EYQmIh7YW51f/G/Ka0j5GM79RQIrcKN3uO/Uwjpz+87FPDPz6jvmeUwaIa+jHuye96PfTHuGuN
EHhVmIno7CHTIBSST+yQuOkAtOp5+SCQTnrwB3PaoNeS7lRX7XA86Z9t+Re4P8VDhUrUTYorjuqp
oyjy4MCI98P69YtwAUKJNQ/zozokKNInmf7d635an1UzhABuO9n06RCu89FBM1fubROwotSsovio
+oCKFhaY5Tay9ejRFtDhKH0ax9kq6S65daGs+hGUDg82FDX0Bnnij+pgcPjazoQHswpalBdFHGv3
TKPBvdMjy0o1DPiQHEuwB7xHmqpe2WntHFVX7Rh7aO1p3tyqT8GyTZmL7YPn1dluHPJqoxRqe7DD
l2oih6QU4H901U6lDZwJ6+WI0El4kpL/dUvp0aAOU0NiMW+VmO3Es9BgIEecUaYzIrDoHxglYB4H
rDa3o9RRfNnVIh73sksNNkU1lXs12I7LE0JMn7NkBrCJ30pwdvr7cHGN4jT0qBa//8hYMvb5qQxk
ebYgiWRaUKlIgJLq/3V6qxwrJjYxB+nDtuwcfsvZ+9Fgk3jtAfec8hAoZp+PIAS88LbtlmWdZ5n7
kC8eLghulK5K1wLr300AktL4oxaRPprgNbaw1Ibx0mdetjE1IlKqhshfsXK4+PByN1oudmMwBntf
ekSSKv47nbzbAHf7g3CH6V41YfhlXKrqrlp48RTc9of3T8LbAJGT4PuerjumaZgWS5Y38TgyiyO+
OpQErbbKtE0jlmI9y+VDJOH1Okqeq6IgaktKe2Ehk1vYmOgsDvX+OlQFeR132oNRoj4W4Xs/eeLa
eLm1H0Q6n30rJgVESXLf52jqOYvYaoObrawpADeXdCOk3gIagCQwuWX6IZ18HHXM8J/QDcb9VJX+
Jav1T2PSZ1usC4eHRLTVqpyxWPFa8WAYJPTxm/EoXVz0vrAPLSQSvGPOQ9hgzOvPD3ahmbeOqYmj
lxV/RUlt3ZqF8cGf2unUerCHDBtLUn3KLlnUofUwVeZtFYGVG0L3s1LbfBHolCqdAWHkOguxRzN5
4ayKNtCeowFvTZNc1Ul6Wv1ltzjf9My14ICauyWdP6lhSEsGAsW12KoPsdqZV3prTtd81orntN/n
7qg995BEdqQ6D0PlgDKtF2n+ssoszfyUZZ63Lewm+cMb/m0SlSnPwZjKpshlWTbveFlj+ukN74ms
Ldtg7nZzoue7UXjzef7RuAXaL0viwxEwUepIzDZZs/Jqtq58ms3JK64lVjGu5p1fGzPyuHST/62C
CnYODCrlhRV87NKZ05uBrlkCLbwRlhHeNDa6F+/fzmr5+PMzLVyeaMHy2/R4FbIC+fUHdZkFCn6M
+l1D7X8VAO6+qiaKQ1D4IbwMbjR3p8amtA+xAHa3mHgVj0jHYggd9cGuqaf80RoiYL1VfNBbP38k
vhyhBQ3pUdTJvAYT6W/i2Peub7KH0v6NLBo6BdCkjFUv7PiaDX8v8SxuSFuIG7XVB7GG/wJwDdVV
TQGJfO3NiF0s6qNRsrigwCCoaqMT3YzfWjsBdQtY+Y60kjhzScL70e/LXSCpBKAV60cbIyucIEuM
uQbgnlZJShw7q3SjNlUz+HayxnRo/mlMRhQYTxYYBb9/Nbw3i31uL5adeBozgbnQDLw3VyMwkzEd
LQr4i6v7t172kMx5eslTP3lpKh89CHycwKGEbXg/dNC3vGqCLMaP0+cM1fcFMxdXs104Bi3Jc1vM
BgKtmyLygo/maAtk4lGQbWuXBzqIx21UBWc9QWFUz6Xii8AoysKPek422uRDkZywvsD71XtKknDe
Rx0ZS1/UxiFsUX2q5FxfVp53iIzuaxdqFpQzOaYapxFw/fr+onqagXhBCo+aMBNKSpi0eKalpnnN
tGrYQgZK1jGvusuCx+a0IBwMASsA2zVCnzDs+VrkoEByOAaQYkqy0MSgqKbGl7Ee+geIOdsCtCtg
/pTET96Z2wbp5hVsuXI3zKBPS0ggi6zQQZLvBn2fwgFcNqjckIactU/vX8jfPFYUToFrwsikoO34
8kL/NE/A27VHv2ybXSjqfSLXSJCywDO1cgml+l3eNHvmmad6SKrDmCZnNG4baYHr1SfvdTMyk+ak
BitRgI9Nm3mjJVF9KiVzVG2pptV8bxeI5RpGLiXFlx1SCMWnED3b1T5yK4BcDa/aWWYeFyGm2ybI
B9bMqJgiKnBRzWR4+WUsYQJgC3XOZmjopvt1gg7f4VLUDJi56UBmMGu4qK7bwCCfYbQaIj+/Nktg
dQgM2CTYNK9cBRZCGT6gVk9yg2vTgE/WBThac8FHMy8vVWYsMAjgQb5/Jby3YT6PFME9L2zBPCeQ
S//1SthQLWCOhrieTeCS+nChQuIExabqI33jaCK8DywxkH52zEPsu+1VmyMEVV0w0dWQ3Wgt5uRt
GNVbdyE/t1KDTZRliBg37iYZB2cNoAj9SAcKhM5S4bbz23bVMud+IAHrVBfqpAi/w5aUVjHubhDY
13ey8XKjupHruj4sr/BIy2u+hPO5ML0a85hsY/BWfzKRL3iyvPgEiidcRT242k4mBEqZBejVsn/R
I+zhFO9IjcIRJ5Rw43MkHRxsCHqiLYxLFTvfTR18UF+nxJieG5PU44uS89RRYocRzIwgP/V68I/P
o7ODiR8Z/P3sdOVdnujX96/Vf2IrrpWjgwLhejk267M3ASbQwT4x8THdaWhpr1yf2pox2+NTXy7h
UasR0V9kNwnDaynEQdWfmCrMrTaH0MDQuuojxz5NInJOplVDgOTNdJr8T0S2/temQtrbSLVHN4u1
g6rFqiaPIpnazO1d7FJoAffgP1iO7Z+RGfga6fGxnZGosxYkeaeK1LkEaKSFtSNSbD46XBYCmm6T
adpycAcyRCLS2i3e6cPJ97KfmyLF3WX1OqiOCbr4CNRu2ccyfpxUIlo2qvs6luajB1rxxzGvu7Mu
/TdqKyhME/5YycQ7ze3KDkeBuFu3OfwP0zbSdd8ZQ4mn6MZIuQ28OC02JcuqrYgS/dhhVY+xjt/c
s7wMdizf4Ua6RHoG7phHTy+CGyRv/qKsVKwJTDwkw4Xx4KZSPab4/P5dYLi/eWRZYNi+B+rHc823
uba+mbMZbZF+lyd4wHgxCgudR5phW8MizB29hV8IAnxmoYJEwhKBoelZqg/1NxUjlyJudomIn1rX
GE8GZGumvQQ7z3Z+KBNQuJJ3H/t9dMK1vZGzqGpis+x3Xp1+ojQ13XQVpzCdjP5a+AuF0CVn7pKX
c9RBN3br3obMHIO6Ww3utFzSvPzeqG5ujXfDsuSHqB2hR7t5i9UD1UAtjvfuVGBqM2bZw2SgtJLq
WArPmgVn0fDTbbaYXztfn7ZUSmtzSS4TQmFdNfrHkKhUCj9tl9Y7cCHA7DCDgdN1T65cT3SjEZ7C
xcDxqRFrdJKHk5WDqQmceG+SQIWZKfQNVhb5mnJ3v52GuJGKUE+Q2sszyoJwB0GVXl7GyUntDYDY
aCkmzaaPZXAm7w8j1sAcNei+pd2Uo/dAld3vYTcWlt7u3bLGPlc3pQ8oNqodXGcET6vpahSheRlA
J9Zlj+dh0ERY7AzHPPSDE0jLdjdQQV0JKU/EH1hwZVCqMfzZPSxEJFi0NGc7Dbtq1Xhdc05lH/sA
69h0MSU6r8UiQvsMybzCGJReg47/ptKQLQlReltrRD97jat8HmHsrMaWJfg6aZtHqqHdlaJL87jg
G7N3sgQ/noUU1VqMj3qKnMYU1o+hG+frLmqXo28N864mjsEXAfMT2cSsU06q64/4RGK+dZ2t7MvU
mMZNkXoA9KOPJHVR7Fgi2KBNslwAW84XwnrvjJHJEkGpWhlhbhIi0JRJoP0hrLQc3nG/Bvm8+RyP
/2iIK98UNSgka00lMNFy27n9VtnLwwza56TLppFwJdUN8RwfeuuYtuGlneqtPiODj3jBvKI8hXtn
R/60NDP/GslV6+QN/lV1jaWLzppn7QZTt84QdzYmOf1d6cERmbqi2daJQ4lCT5an2Jseo37xD/Hi
xJeUUBv0Asv9SodUK/6Qs7eM3/1s4YA2BMpNWQc44s9BGHaHYT4MEIURQx3wyrPHxwDLtEviNf/Y
9gDOAS4b5cV9YkvBJyinJ9V4cmvR0EjUzWegw+PVlgu4KNO/GgHxgwiX+VQEg4GVtynww+7R2pi4
aXktnjoZSRlpVlzw8/6SGHGC/xiJcZUdD8l//+FX2m9wPXLNIDywPbqHRKntuPLi/xRqeihgBSZ/
AyIyhra3Mju+cWRTz4O3H2vee5JJPqcR2ZeBB1V1jVCs8lJYN1XZ6GvL9MMzikvzuseveDRxeEhC
S8OVyOAsgdY5+hjzrcoWyyHVUNY4O3YliEIYqnrccnDsgTme1fnzCM09xvj+xup9cxU0FCWipcaY
mKXIzYJFbbwj7P7Sgcb5GLUCjZMBNmYah7D5Kv7pBgeim6imUoWc3fvvlt/dEiCfDG4IaB46QNVf
T1ZpZaGtibHbQSWNbvMirF4aM8hISZF62RW9GE6Q3dtV44O/Z9gsSSZUReie9cnWV0JaDyJNEmwm
axBwrlJxx07Kse2FQnGwjy2jxuwibO4SIAOUkbkqtlOuK73/SyR/qae/T7GqsnBqXqPT8v5vfFtL
lzeE74DAlTkKnTv/TYYKshTINlF1u4BM1p6aQ+UAHajHNSBFBJrQ6L6oJglB/bP6rXavY3g5GWvd
gYcQjnl2tibf2HL78bIln3h1DJJbNQmpIQ72dX4Dag3nkdhtTHzW/PhaTegod/GyC+KpupAh92Ga
TMY2K+vhBpfPGuNSaXYWjmjFuLhTT16P6JrrVwhKdT10Ctf8EIXZocSTI7QDvJ0D5//jefFdTrLt
kL/ROUFvboE07YtpxjB2GjkTaNqY+IIYKRoJaFWMnnG7aDXIH39Cr0Iq9zhTZx66IH9OUdTSV1be
4zMD+XxT1As6nuClSNrkmOJkg3OKRbppNWHf55WXPznTtzKpvMeJaucYzcQi9Yz2JrT8PjY+tGk4
nTURoStqaMcgarf1nAGDL0RFFW8wUFWcPiW1Qwa7y77ZRrEbS2H/gyjsTW0m7ufKQ7qtQzgNFN8q
s/+Q6rJ+k4vwPYdZ07Rtl8LWm0claUt+VTS2O4Gpy8qQf79t29NJlz9Cbakx6hew/ePR3/bpyQ39
RFI1L8T2/uZ2CWVwli7LoYAMcRYuRgEsIF78wwpxE4ZCO1l6bZ4XmFyHMbNPlcRYVnOU7e2yeHIW
VpaGQ9rRg/WQNd6yXrTqYAp/uW1KwS3uQsPvAtb8f3iI/vvuYK1qgVTXSfECBXizFKkQ3OJ9EeCy
MpoH0lfRGYPc8RAB8J5LP0Me0CCP6yacGfjTnSeG29iyYIyIHZ5A+TP+mvWmxqYZYKD3pbJKS74Z
yEgP+lVbwAqjVEc6Gx6d79TAgoN5G2r6jNnenR4HOKR2/tGajQQJhj5fub3en8CsrOuhtA6ONmGM
0608y/Ep5gHEtLJ8OJL1QdXMLQ7DFH17/3SY/70ZgM77OklvH7AQUfmvD81SFXrVOCSmhtD0V9mc
ezuvnZ01vi232LSNj1VQ30dpSkRom+UR/mZ00iz9b+6VnmI+End1N9kXuxXacSwnKacY3URxFt1U
ADMRYPgXwp5zKdp+OEDqEPje4Vm7ZKO+dadcuxHO0uze/03qxfhrVOTrhsVF5rVpUgJ8ExUBFYsb
c6lQOQlbG+E6AcHYyMEqONalLXEdKlGEnkg9XroWn5teMolV42cT0mpOdITTEK37XJvugFXOd00b
m1cNBHYilZtm//LaiN7ZgtPr1+ZgUB27jFban5MonC6IG0FZV5uzXk2XUTbL2OyTKcbhxmdN2DvW
FYO68CIraPmYZKeh6mtk9fqrQ7LugBR5f26z1tv0JtI4bmOXgNx2RYUul1F69dYn8bcqC2s4Gy3Q
u6Ab5U+dVq3Es2iBl29aw9KOUW5FN7g3bYO0BnEXGVg4maDxX5qmj74Z+pT+4XVlySjs7WUwSXQB
qxGC/725DD2cgEpj9tulnK5pk+agwJtGC24rPGSPwzdzgWrpNdoNlErtBgBZcNJ6cSGdZ52jfroO
gLmPC7HP0XPmrwuZq4tqph9beHk0q1qvva2DG9NpCUnwan1yGWWTNPNTUVjJVc/n/hp7DQprhbHn
8qIpU9b3f7jpfvNrIQ5AovII1+T08uuDZOeR1yPl2ewQxDDQPof71+OQCHpFpLvwPGOE7lOY/ncO
o/u52Ds5ZcWkHjfoHPQnbdGsY9L0h6iJJupGx1Er8xsUwYcdihblEeTGNhhK1DNzt99TASfXOE7P
XpIB4qsxWqVu1ayXYfD3voW4GqxjwGGDnpLqoKHy162tOpuxEtRAusimH2x/55Xekx+zuFJNGc7V
VVT1dV5mJKgt7OitsZtvrXne5UOTPoQVL7BRDFiit6jXUwHalHIJ5fpjt3GL5aNhFhque2XFyttk
4oo0aAluiTFYhTRCUZO3T4Ok+sOd5v7m3MtKvweK0uDUv80rmF06VFWVNzvbpWrktH8VTd5/SW20
FzRzTk+ZLi44pCa3RpAZa3cSYi98kTy67dBfmtbHqrs41FBLoQjU0cHLFTTFdS+tz3p6QUMQio6+
qhFm/+AsE7JPuR9uJh2z7mL+2lGIOagwgPJ3hvrVfo5n6+TBEvQhYrisk+Fklj4OgFaa3c1jb7CS
pAIOMabd122yrdpsxBHApFImo8txtj4HI8hUle8aZNKrnlJ8IyftGlcodoGW1baRAR3VrzVzo5nG
vC9HMuV548B58mbx0LiBeFjQmCPfxoLBPA/z3FzLOKvW79/4jow63zzmDjVjCYuRD/rbsMtH/oLE
mlbvzKiitDnlD17Y/J1PToaXZ8X0FGFCZ4+iudpGrB/hAp4beJmH1nPsFfmd+A7tv6e8Ti5A3fdV
DaE3g+VwQHllPMQpWgylqP9yOifdMIEjzknsBK3xseCuHAr7a146OFGH+h0UiXgzi6zfM+k+N5Sb
T0PmJaCUUVhYh3W087H8ZJEckj4UFFrDmpdd/tWe0mml8h1earQXfOx9JBiHxyiMjItPksRLbHOP
Rlx6Vg2UaJwgPAv9KJP0zPunU52uN6fTo4hjUZEn/ubJ/HUeoeTa11ThiU86l+U0Ja8tihurvsfK
SEtZhcW19s8k6k/laCBLaCec4cHrduSGhz2YhKuJfWKc2sxBZW2SBvoYZgll52W4b0ygLQaff7SR
rca8atsS726Cpgn+yllWrcoFpTEN6WbLmCJeT9zpcTe5t3XaXjtrCK9NaHBVh+pb3CTn93+4I18H
v/xwiu++AR2VKpnt6W8jEZ6mEtVt7iN3cXZGMffnaaytY91nVzQx4l2HF/wahDK6c/PoXiwoeczx
QqdIH6PqOXUZsnAVSjwoyk7C3td6lR+60Lrr0lFfjbMPkW7Mpiuwa/eAnzX8nSDaTWhB3dZFU92A
mtsllAegasTObu5rQCwEhR21jhoKngn3yp+/8Q+az9NibpoJThNn51vbePd6nGsrfizQkjQetpE2
Fo+5szIlp6kQSPvauQdVCunLBdFgs46wGC9Zck6NhYxokhyRaxzIPZVPjcxzA7KwT10NF+L9cyz+
ky9ibex66nF1HaaeNytIc17aZNDcbBf6ZDsQO7tWwH2vKGrW22BsqrXq8iqWmgbAP6+LhR2tea+G
dSQEgNbLD6gG4cNsTYFi3L6MCZaUFeESlklJcV+YurcONKffWdlQQIhnDKSgvhlZM26J84Nrb4CG
QKZm9jZJ2XVHty+Wu9Q3izWBlv7NRta57EnV1YN952fWsEFvOFo5LMXByupwFEfgjWqrn5bbVLjI
Nf0YN63ALF6Om932X3Owx9uZV8iqKPP8MWIduetyzUeXI+yukRNl28JZho9F2H8tuzZFhzQR0R0x
M0F43MzgGPFL1KzE+zgPQ89rm2RXkwfex0UMaEwPZnsdoqm8lLPzUTS6RampSNaZhj5qsbikS6T/
tEC7EWEfg6TKUF5TgVjwnqtU7RI8sGGSdNG0Imoz/jCpGP9d83nUyFzDc3RJbrTewvDtqqg0y81j
rGPt6IoN427okKax+rzBfU/zdjOLk09u/QHzieaL7+YLhY4mOFaZvTxpcXDXWlbzxW4XFBIRDbia
+XJTTRT1giTyt1bZ+g8oihZrA/nxT6wcn+YmRKghq7nSGfI8Il1uwsFwPsPqEqtYN8OnsMvgVmh+
hWd5tyFRVz1GiBrbeVzfqB7E9hIZ9C7b+GMJm8Vnvu8H5OM0OEXbFKvYddXr5Q2q1/qBuxr1JwwQ
jbgKn0h7WR9kj/VBejVauFa1Fj8NRvpVTK64vPRGSb9PA06K3KlNg3/WUVVcqe4oyJjVOQIcxWzd
+ZASUEYUX5w+Gm5DuJ+Ec6JqVlaDWk1eae5JJwt/mWXjQJzZ+hGyMtY465fMJ0GEDTOWnr0JOi8X
9601gsT3nOGzFmvnjvv6314LNnj9iv+j7Ly63MaBbf2LuBZzeFVWK7Q6u/3C5TDDHMH86+9HyNOy
PZ5zzn0wFlEoQGpZIoGqXXt/NYgQLBqX6EKM6AvM9c54bHzicqbfRlvHHH6fTurclNPDuPW+mgL4
npv5KSQeNkx9TkQhRZIHlxpFGkLcAlERLw/2OuUrd/3kDQfu6c429gbqByiCWVvC1B/4rUN6JNry
JbVgnMvasXgHxvItBMP2DSTunq9DHiJJe2gU0UT8oWQ14Xz5y7erRzFq9ZFKmK+ZCKlXHrxouIu0
GqLg+Sr5uBoCof4vuxHN/teBlrpyQkAqBz/04b3fobq5HU6dY6r+uq38Ht1gK18MkeFss0T4ZxMY
CWDPKBk3NrskviwEwlYp6CNKlh6lS2+jelpV7rOoCHrfmmruIksj7kAJLW72cPLgj0Rg5eoru7oe
QfUsfWT/5t2XMWhcTTQISDDvNqCWHiWsAXAUiMjGg0SNycaM2p+7N1uqBPpd2T53RGCQSA0i/gcs
/Uvq6/GuLqNk08Uju4Syubi67j/C2lafbVOoC2m3iHYujUwbKSQLhnM58pALEJy2N0U9fu87mMK1
XKdUg+/Ut9BA+0OeOmXTt/Yg2NVyCgVvOixKKgPW6dwdBkqfI8Heao6rN1StLDMwCSsIkWrrLkGu
HLrbgFCYxEaOJhEQCCttscldoS38YHwtdC8/dmraPPpNoZwGswEhPzSP0tRovbseGwi+41LTt91o
esegN3aj5euffbgWlolaaReOPGInOE/voUvU7rs4QYtB5UZDfcyXMM/EDorGV8SwbY5CaglPpVmC
2LN5PqdNNCCvGwFSiZLsW1Y/u21hfmmaSl35fRPsulmIOjYKoplsTyksMHp+Xg1FvjW1g67RiINs
1BnnCOv2UC4MRxcHbW7kiJM38+lq7ndpeNdHYbGTA1o9+Ys2o4CJ9+kty9BQ4Hm3jfIcopxwrFYd
yQdv0xg8duFxrgiiZ5CILVRH6+tFOaPPrpda2OcgYamdzGJG7IR4vhz+yUdepknko8w7kAwYzKBa
S6M1xPr/8qv89+PH1QyApYSYDMe22dj+uqnlWRnpIlC9NYht5EbDmqPY1AlzYQ/IK+S6S9KO6Ktk
HwFhloEYzPNLTxmd7uubtEKLwepdULBzkyhjsoW1hg3DrA+iSJVPeWlIyTdwzgSrZ0lNaZRXA6IS
3WRBiY9ADacycptzU1j5kU84eIIREeUS39JfVWDzK9vqhosm+mD7P2/A4BF05wDjT/tck9uSM8NL
NU1jB0b07dfPglPeYPReFm8Bbi2SqSTFNmlf4e2yHq6N1mvbwGQzhjhrAhOdrymrxIQuwPXaNF6a
PUT4RWBmu+s44Y9X0df64bZEzTO2LzznXpog1ieLy8ltp5XFfSw0E+5TXdxbcyMICN1nWXWfDcK8
K6yguZo+7FGOJDmC6nA4/2obUR9vu0jbR1ro3yPqgCSLiuK0aVYwEc/d28CoJLAAdgqJaN2715PC
2gdl96R2BkGzuemMQD+IPkfGW16aMAxUi2FsL9CWTltpS1TCY/FF6fzgfQyNcZ34qMXLboG8icLv
4pW/ujrmuiAYwpPg3dNHSKjZmx0Dc4heuyJe6bUI3/WhHHflgCSgnD5UlAHY39UxbJ4UvWmeBtVZ
dbo+XEKDnmsrw5pHjkrmFA89yJpLaJVrOShNeacHyxKOpb20OelAvQFoBwh6mXBtsvCh6TPnJF/A
GpVsa3iCApDZw7fN6mla1X6nEstJUGex9KjaysWiMDZOY28BA8ST3fHaLmvz4lrK54lCCsq0VOsJ
dtZ+E1Dfs+pFYD/Zg1nfp9oAmyjBNsiOoy9/8pVTDb3+Ormaw1Gxmw8Fmf4KP9ajOrXxd8J6L6Y3
Rq+BhWwXDI4EdhxYBQHWFUvpwd/Yab35Tc1WRmITPs8y9zJBCraDYBthm7kbGfDw+/mYfrX1YCV6
t/nL12LoeqfktbBnyU8S9cdybngj01oOgLf+GqsxJBgRDI51EjX7XEuHRajAcAGGpepWydSl3OPa
5NHvouSRndhb7hf+QfbAnXaXljq6INCWfZKtE8+dHtTWyp6oEt8rjWm8kaUgCptPzlJ21YQwpa3F
FfCF8AwdSHUwUX73L26nqHexIar474E3qaGF8ZTabbEk2mDvZLdJBNTjEThedA38ciny8jwEDvry
FB8/hUQwN6WTm0jD0dWTiqNJBlpE/qTkDxFwEWSLA9T2AweMEPjOr/2QIrttS8X+4va7TZTCWNco
5EH4aMFXWFkXnuD6y9yzoaO4WLlqvIAMuY7pEMfKsZLS9OtYMxr/H/Pkmuq8yv80b351+Qofryff
GbXu5b1qt18m69Ft8/Ir1ahIqtaFdYpgJ6EcNDNWnOXNz43TL8mAat+CiARYF7vupRmVCHVvrdv4
qm28Wkl9kR5iKL47RlU/D5VibsfKGgGshtGT3sbwks5rFF535wBQ+WSak7U2yvplinqgm2ZHjq6O
0UDjRvZgJR6nCcCdn8ypeeUBUgWLT75bILKnWsqLPXT2J1Kt6lIJh+EhVixvo3jZdJDL2K3rX5ep
zFC7LUNhGsucbssU9ZyJVGvvkKUZVL2j+z+s5dUgk+RbcpXidf4NsZZQOCZkMfsGOzWMU+rZT2HC
71/+kskek+O067Pq5NaTHkdoMTlsjRYFIRDUFb3wWEWx8VJztFmQgfnRlaOyK5zBnTkVun3uiWA/
TgYxDGtU0+WUdaB1w6zbIRnRPMrGnJZGT/gMKka2QdaTxf3pzoauEGIwxXyqKbN+UsHdqZVfPEKX
HD3VUfaO8AryRmKEzTdL1ItXhzoh2CRcyQE40DjK6crr1EXZrrCHZAvRgvep9XgczjNNJWJ/1HOI
4Xh9uhbTa8ipOpU6R3bEtRj/w86WROXm2fP0kjX3pNEWFvT0ywZSvR3FrdzJlRgSBwqav0BN+XfZ
5cWj4jUx0Iae6ky+LE+JiBee2icvytzEPVB/xCSfbD+mZ1Xwsev+vXRoc6owRBgHJzkID2kIzsqt
72RXUfJ61evbpKDqXegXnl/EwwPV/qak1C+FhvYlz4cSFLDQqWisbBMFAKv+HDcDkuyJ/c3izAu6
ozMeQr2u975J9Rbg4eIFGsJ36WGHw6ORNaAo7e4FkXdoqtpI/zx8XAWW8rc0fVxIr9Dq9c8fpuvF
fWIK+37K3PAFmYyF7gSUyEGFd2pyMpOQ7pZvgCSNbTFJbGlbvjWtM8sXBt4+Mdf1ZBnnma5s7VUu
scuumpkLYJbNkw5EQa5X+wSBIvuslgGpA9gNMnhOmvqUafGPpowLysG05nCzpwYfuPS42YQ9HW21
7PYd8sgQi3zMj/pM2ZaJ+je3FZ/AOw2HJW3dq229Uqzmhw0tXmWXOy3g+NlFDng85U9qGu5vJnlV
Jl/7rNTuySx5V8/c9l+rtAoA5TpvHUE+5JX0T66FGJDZ8vAo08K/RFSoLXMVaYuBjKGyqKHMWTcx
EFM5LB1T3YFwoOrKhY6yISorriJOkZ/syNt612UAMLDtSxuTUMRZ9br2ksv6Tnr63Et/6ekxlKNL
xjwraS+qFosHEs/ioRvP7sQmM1F0SonsxPXuK6PLL0mO7FfbU8cU60l+kY2wPPvgW95RndRljZyU
KRztOYht8WgNUAXPvdJpNW7A2Q7STv0ie0EYc6aoK56J82DuFPYq9dJ0K7u6Q0GDSqn/CmG8dzQi
+lVlZcmW8oHhudSVv22lrL8XCbEpvRPvBHMQ3som5eiJzDomCifILMiTdx1lK+lae/lfrZJZz24H
qzLE+Pbejarm4ikzECcP8u/5NnWpGjI1A6Z5L+nvHKFvQxLFAIrnbqUb2yEn+RYVNYzI81U4jJQn
fTjD/CmsOy0DRaTwrJEuQHI2ZjWiVcQR+1zOjY+azbpQS/g/54iDtMmrvGpd6OEQOfjVLruWGb4O
iTrsO8ShOdfNLreVpDaHtF0HyB7cVhrbwNxUoaVvSGZ/yYrB/2tELJOjnfVt4qPj7p/FT+RRHRLH
oXtXomTJuRrkXjdU0+vHpAbSULC5FvJHoLvkJBd6uU1LNn/NHem7Uav6a1wUCyOox09RGhd3Kom3
VWGa4ycIzYFzpsI6/sFNn92yX936ITQ47UNAMdsdRBjusjZ4s6C059ZritfJAHtDhLX/VsX+uqAc
GUhGhdwFgp7fBx+2gTgZgjdu2tGqLQ2LykA33jqqNR3ADKaHIYehzJqixqUs1m0vcN5eojkUrJaI
xAWN/RWdAmvRuWn8NOjKuIFVoTuYatYe9bLikF8b9TNpcUBuSSi+hwVCRHol/rYD8aaGhf7WF2m7
6rIovI9jU9nYOUKuFpGlHJnJz671DfZil7yVVuzG2B8AphXj57j8Ls1+6P1mplIsWEzD1DwikSXW
it2LHcz1+ac6Vc9UitWE1ezsIRiil1K3sk+eiDkm6l2wkV2q80sQy8pw7rKuQqknXMnZXSCfPlq0
EggCffIyKFe9Li4OXWLkjyIi7ANHKdD6GBm7wuy3kyPUJ+jMsocGhTuLTNJbBNfMPipbYxU7+YsG
5o24CbnFLCdCYRLFNCk11OL7qEhhizX1v2RP1F2L7lWXdieD4I603Roq2FESCC1oKsj0SLszm6Sd
uAhhKmVTqQtnrJq7qI3GT2X4PeBG/WqIYTxWaUNV0WxugzBb6cXUkOzrx0/J+O0/vSbf+bFWNH4z
tFB5zfWQGEstgp1OpP4hcNxwC/srD7G05QXKIAXCCvpzc+0DYM4WQUW5iVQjqfzceYjGegMMQzt7
s0BJZ7Tafd+0yEIxhureqnSm6ag4U7nVOGofGrtrDnlvFFseoOOlCVuQNfxKX30NndOwKrxvdh8B
rPP5unOCXEM963zLyFItOrGDhyB7qeNBmXXWCypVAnXfOaLcTezXLvbUxisr69NPqaa+UpBn/h2X
9xZHbujSZ6mOHDRormvNXinUf12NH6P/6ad05ieoX8RTVLVvrT1Vj10W66cQ8aXlgKTHex7DA9Nk
qXmupjJ5MEb3r4Skz/uojyR6UnU8+G0cvIwo0Eh/2zXttSFcm1+OWbw3JKagmwcARxY+yDlyAl9w
n9qiP1Oxux6sMXkdp0i5M6OoXolpct4LtfkWp1H9QCmExSMRETZDD933vu1zapLc9JT6FDGyF36o
Zn+eeNmatzrtG51CWL36ZoaK+U6Uuojc85A2/HegYbFqDcOBbGi2zY1vROYh8CvIO+jJQdsSP65E
SQ4gEla6k7YrG0QaTQ16yaK5rnybJyfrCPfqVL2XKRhEsxzF4dZwz2n+u6s1jjhMcyNnFHFq7ac+
X2de9M3te/XEP3iKLXgQofpIDuPcRfTRXjp67e7kaAAj8TqaRvKR86gFTcimrs18Lbu6Gbs7V3ER
l7Tz9IVPPoZSLzHYHc0rz69BSdG3a6/qW7jQkoN0HS2Q2MGcQZk90zzMXhJy14FeWhs/QOJMigRx
ltCWCrfznexWoghPrVW8yp4+ywilUKcvutZTD9LmhQJRbTjWl76E8FuG2NQkmBDswVmv2nBDdj9d
R7WmLywvUe8j1X40/cj7lPWevUSZR704We5uY6WdS8Va/STGpqQIuShfnAQJ1Twppu8GZ0b5qwFc
9tN0NmPTBaK5H9MVj688RTPl2tIiwDg1Py8lCq0jeAYoUUBSveqo6+yDKFGW1twFf2RugkQLNnLU
qC3k6K1g2snRzlQQa0o1au5n51I0n4o8RPx1yIfXAZ7B0hTg2yvDe2ZTuuhVToBU9lWokBX5mQIY
NLBnZkCtorY68xWAdewF3+LKqZZgxKqDHJ3CchfAHvsEJUL9qBMSkOYo0rS7MOGkKScFQZ5TdqtQ
aTkvWUA3Q21bh0DukD4mcUjGSEH5Q542ZTNNb21eDY+yM2Q52oqpC8n2fAANyvGHf2SFWU2N5xtk
28OjlYRPfahXCtljJ9x7XgBJe04pKUXAlnnuwS0dc3D7P9kUHkOUDevNUnqbfKBnfW7kQA3Q8ygM
ayntWlepBwHIo6/C/HlorHPbNu65Npr8OSizaJX7o7eVg5U6xft0IFooR8cks/adPYvotn18oDzS
2aRK8TS1VnyQJmWW55RX0nbr+p7bFNdp0vinKdReqjuS7Hy162c96rV31OhKMMJFsgFnq70HWnfo
Yrt8DodcpXByapZ5GGnvbUB9YjWq47lCU/ghLZQ3OV3zhnRZJrbgDEXQuiiDflk2cXpIJt14UxN7
3Zd6+kzWxbiMyfQiH+bOGOk7hNCJKc9ecpIr7OQgR/89SXplgLujmX+IutMf8IR2hiXduvJKghfk
lR4Gyc5GdUZCGSwUcMBR/x/n/rbUFQwxz70tj6Rpsi4zUS28DrSOlXcqwjHzpTu4E5hA+HGmrNT3
Nk9D9C+l8Tr00wTECuNlXnXNShplM/XmVJyuCwJv7bd54T6WpYI6+wiF+dqCCmwhIqiGZqFb9ZyF
7nR2PSSX83Qg7JX9MEm7MItxZwfFt5v9OjVs+c33Dvcxo8mobC/bsj9T0iY7cqqDPBn1zRA2Ub3H
i9UfK5MZ+NJqCUim2XRdz9Dhvh0D/TFKELmpG74viackZ/IQk7qY2adG3zhde3JANnVT7anfMqiZ
w/dmdyimPGed+Z3sbbwz5Ro3F5sPd4m+vEtE9eMl5KVo/W5lmtB03ryvsznTAAM1GnQs5WryFdC1
TM8itx97G0G3FjDNWmb5ZL4vER6aAg7seHMu0HCq4GSawcMtFwj8rVzLSU2YaukSybt7AtDZbxOa
ebpcw+7Ncg2eW6xvi3y8ih2zmYm5rY7FPtZUcxOXXnOqUv9TBFB4d+0VeYviQ2TCLTCPRg5fnyJh
VTGPSJtsMmogh8WkZpB1qHq2NPLh52HpXc1ToOlzt1GMPp5cVdrkCtIlCt3qEKZoL99eWF7KUWGO
iPT00CQ0EAGYhtMewvld+YqP2oJPdAQoJ401jn+XI18PqextmK7ZreQosEYXRVq3ump+S5vtZBS2
SE+oBWcUFHxPV6Mc/7F4BP/kxNFXOvZB8krhL0BU4KNPUeEfKdxtzr6blk9NDo+SpsycA3kG9LAr
n6cJIOl1cHAozvDVYEP9U/HUWHk/06yt5KBczO+LdkmeFX7EeTU3CQNoGZNXOSgn+QqFt0r9qYHc
aSezWl7uEOyjbOx9FHa3/y2j1Qnrape+t+j7h/9PazT/+N7c5NWH/RaIl/bMda5ry971fegUHLbZ
fVRl8ZFNWP0gozAocjz8wTS5bkQ6pxMP0pXS2Adpkj0ZueH4+qeJci258sfErKMe7g9ryWU+vG7L
S1fLqq7L/7oWeNno+KtJTpRrffxB3WR8RoKJPeUcY/owS0/Z+/gL/rDef30af1jrD3/Uf31AsI9C
XWCHX+yu2FqNY94rDSSh/izSbQdmsJYbSKWzvIck/0uOSYtVKObSDnukdOYdZpfUqOmN47PsTeSp
nup8jCHECNvrDrUi7LfOmjBE/VgsfaJ7p5JgOqonajN0Kz2n8CDh2yhHZMXVdaBp4KBl28rDTLqn
jfbPTDjlpw1po2ohjfk84g6AxiatA/xvq6dUs+/Qu/EenDCiAW+/Q+VcnzVwftiGlD19WSLTI13k
AHUkBmzm4Lev0+a5plccSq8cT9IUukQLK+Ri9EZ3H+QkveEkAenB15tpgEB3A9eovZQ2ObMVGWzg
CcoyN9tkPvoBWD83yO9lOsqcxmfZk6mqj54cUwScALOnTB3NvSrX8/tfPa8pri59bABQZlSDp934
OXKNaFUpk3vQqM15mrCnnfezPYkTGNGn5ASALT6LTM2pDKVgIkCJ9SwbNQmT61XQFM2authy+fvA
7FzWEbtvy/zy04TZLrvA+4APh2jF/2nd2eYJpOc7flLyjVzdgrQ7KKQ0CxIWGThcT72bBDhA7tGj
vaba9Z9LaY3jDG096RU1ymTDHMOEq1U6BEbt60vwAjv+QjTC56UiaXMCl6CKiM1VB07jIBuRpt5h
BKzaUt39jzHPFOItVM77XaP2+yjnxg06JWI7FUxeAVpS7UEMzdbrmFzlepn68I+GTb9rOC2c65LS
qp4K6MqoY2eV1VO7bUOnQkJNOPY2cbLvVIf2u+vw0MBtp4TqqSt0194OQTHzygTe+jrcVIl/mupD
CZWmvriuX3nm2jQGhx8k9YeF3kcbH8EcMNOwmEobpbs/rhRTH8WiUJNPSYwyal1r4U5XC8I6QZaZ
xML68J7iODCxFODdTGHphPdVPTy3+WjtpdeQIbCGwhiVXmY/l+gEUO7YzRqVhmapUsxxDgTPQcsI
2mtjprmL3DRERb8NSGdXU06JHaV3OoR/2kLaPL0woS3ZyzWk5baasGzqlFzztXdAKieh+qIIlXKi
uQkKBaWn0hm/6pHib3+yyct6hCQ/GZKl7Hkf02RXKVzwL6JQlq1gA+0Qky79KUB5mC1YYnoB4F+6
t0a66THyA7/anSaz1txl26XdQGpZshGQDJ4ZEhdrle3aGohg+CQHe9SE5SCfwLhwAvElFePymr/Q
4YS+n7vXVIfsWsr0cxcWh5+7v831GdXQJkGePkzuyO1NTySL9WWVtfFONcLpSdcz7eDwjF7IUWnr
U3FIUIa5l6Zgss212tiQqPjMD0Ojve/6an/zz3qAZG2sFmBIWbI3vQZwLEekpnu3COBrC5uAzzmr
nOJs+166AnRG+DgY6N4G5is5mgaAjO2JfNlKDndBnK1iaZx9fp/364IJ+ahlqA9Tu0oixdhoZuoh
4DQ2YMyHNllf+4GFttZU7iLNyqB/m13Amv5wkckfK3eDtQEt01KDgonImCK+hb3rblBcFsd4NOpr
EyCdtwBBNVLi04fE6qxqoduV+TbluYMaIrLpQEuNN5+6v4UpgvHkRuhVum6MOLlLNCjWA5P0bWqd
kfXOZgaH6Gsw61gUJanvyU12UaCIba+bybPnf/s/oCP/5NIaQ7+BO+CLasMfBkrJEhx+ft8h6hNS
LKVxxUjJrZxsSD7/ZCerkK0m+LPv8sI7xbZbfoHBD/luXUteNNQoVoBQbL471bDVxxqNoVTkB4J9
47YRunGvZT4y4T6p1a6bGThqI/tCNvocxvqzChXHQ1trFF3ljbWRkXnbN0mLtJ1/0pyhf3Mu19M6
7LGn3oZMUZ7S5ZyGn90mmo/2tzlFqfRv7pmI2LTQutI/x2k2Ha2I8l+YGTtoeDrxpBLxnzvXxqie
lCgQczaB8SrQl6OOXqBKWPyuDqh/SLzyIXCRyu2gFSVFXuzkG40JdVPYG1pL+ZZmueuV6Mx0L7sW
RCNyUjSmzVNplDtphnnnxySNM/exjRM4TlPdOoTG8BY26FaPURE+VkhDbipUh1bSJpso1WL0JYxk
d7NBPHFneIN7krNiF7ZKYADr20I+0MqdHoQ6QigsLhvdDbVVXfKgudmaVP176jxShEEJz3oXZOsq
g0SDuB00AlTxBkfZJ/AOd15MAm1EZg/5lNnJMTOIRW5ORhlR7wsLz/onJzUMCn4cs7/0DDMexQWb
C2+VDZ+FUbaH3uz6cO1FyUF2kZXhfGO2L9SWgHbPqvwiGz/X8ktmZGuCOf1Jmqbaau6CoX8oraiy
TnZeWJsQnJtrJO4qEdousuC4zsJa31AqNH523BdoptL3Mk+THUHKH+Y8fmmdlrtfDT2AoxIZzbRH
KApavnWqv7fnbtcq7hlc5k56NN19U1P60iCe6izboeO9/9ZA8bizkg7pvWDbdhvHEcZfdv/acO8n
xjnl935e55/tPMggidOPqjLk60H7Sx2M+iQbhT3s9Sr0gmhlIS0OaWHaHPoUJBxElD/fcGuPeDka
SZu47mKKkf3l6MByApUhG9WU8g+gyNs8V/plBaPtWg6WpgHoV420FrqnaS9tSmDPxS8RdTAudRpH
p/VW7IPMz61bG0s0uXmneh08ko35XgSK+Xnw2EMieoGuVJYDGIjgepITYrX1kIdKoc9tTdBaQaMi
8OSd0r6EZfajO4qAFH4q4utoLEdl1yqV07X74RyRmnwI+jiAcAZpNTXy4MbugzXVYtpz65vhYYzz
aQGxqvbsCqe4eKqzl4NBiykQ7aIcGvtRmrIk+l4ZeXKSPbdBPYYphzxVo5XDnZTkmB2om7BNi6PT
iTxdyUsqGic1NQ7X0SDuUFyKVB4MCY/soY5tqiOSHIRN9UXuz3XAfstuttcdsiopyOo0N3o+Bx+2
3Fy2YUNoKPbLaCmHckezerav0zGFFm/Jb6/dN0FE3aSfiaXdZd5XUv4LTWvt755AYsA07IKUVUVy
88M3JxkHutpwpS8AY/OlVAlS5qI55nMOHSDTngBK95nkAVAtf+wuaplQkZi7/s6OfftemCSo0z7v
HnwKSU8GqKyFxFdBJN6d9BzC2MbvjBfZlaNNpuvXrg9z0WIQRnWKOpASlZ7UGyWyYYtoe+1hIhyI
iFSUfyt8cWchtPn2J48stCBpnLqc/APx8bR/4wOYC9XpyEbGwy09C1B9AlH+24AMoA/aq5zEJik0
ruvoYfhjghWR72zsWIE1ck4P1zx9LYtiIIoXnrp82kBqZbyZlMZQYgs1fzx3lYF6LggoHdLeP08y
jMx7Eo3606QB9n8lre/LmUvZEqV48GyQQ4mXdavQmumWq6D+d19JRbeSc/qZuYogqbGWNklkJW23
ddAeCqgZxQWS0xT0lzDPpVD9u7DKh3sPXjB7UQUtULaiPykltuuAUhrndDheJ/m929/3BoroQzrt
orC2o/U4CG0vvPC9oQIwWhuaMmzrhIJn6XydZzuVuTZa6BHlyqDUeDWXTNuKephwncXjcC/dZRO0
2uuQQdiZqhlVzHwc8o9U1chhEng12ZV/pNFlzkIznexqk87ST9rkRyCdoT/94Xf9PGXfmOfdPqvb
PDlFrpV/pTRaofw2OppIFB/DVrOPwTgSqL315ZVe2MUicsdqI7tDkCHnKS+j5ZDBOM62rtuD8XhS
jYrckQm2/mzPTaqEyiqDU3k5yhFplI0AdINwhGds6zzpz3XbdefrbMN5L2FhXCIkh9qVqkef6vYi
YKYFIFmrp6nh85fmiST0WpSVe/Uiiv/SJqlCGnBSHtUgPUivLi5zeJbVcVHXbrkKuxTNYNs2LnaY
mZdOeBrlwBy9Z5M5m6S99rJtL9L2JO2yKaF7WXrD0GzJClOmGrXTBqEtCINFjYAy4rcPHhQEDzdb
MmTiIZsbaROCogbpIpskTbqlm/gQErlBZZ9npcDnKmrghdOECtvwoB+McLDWXlz0r2NqvlaFYX8v
U8qTkON7/0/XsrdfFVRZvnM2JYbb/HANDIr6bqtmgdO9zq7FvGr971XLpveQliyWFqiHi06B9Mqp
u3xdlQV709lWjFGzg0h7JBnzjw2eAHEaUTE0Zg/pJpuoGigDVcpzZfvOxcjC4DAUyeMwGc4mTtDu
TKkaP2VWoZ1EVU3jQl56Y+8tDTVvVnXr/2PMoAY6SfcxBv1ILGDYSm9p+2l2OzMBxJ52ECOZNYDY
87rpXNDdafqGrI52sAkp/cCOOtaxcKDLGoLuTnUh06fkJ3+kis8nraF5S9mVA5quTovWKMu9tLHH
yR9T7cDxUDw4cwcqBDi/keRayDHplQaettLbFNXw2UUOZKryqKFffpQeXgFVI+zYm9urI9c6brUh
6a+vLif5JjVERdCMu9urQ7C96LU6vlO98Dns9ekkm9oEL7OoAPdWw6wFNQ/ofAj8VzizFgekwdfu
OATqdUosFHvnTeET+qfqSdgISVJKCE2ggeALJElTOA1n2ditN5yjgjwBypmEw36x21WwVqPEQceJ
WKQM5+Wx2R0oGzQWMvIX+W138DOe3UYQp8dBCe2jPt+HKMayfur6eeetnAhZS+nyJ7+brSbdoE8z
78q8nGy6+cqlUgrhGvuMwli/sAhSwV5hh09hHxXHpho+X+MUc7Bimj0CNgp30vbhQRl3+OQFXrOP
wgwyPWQMLmZuZAsvzKbPVQMMWNf09Jw2QtlVndK4FJMSGV+A0ETv03Dck+P9JTtioCBdXrm2nd7D
+rxB5aQ43kzyairiv7sqNHa/2d2+apeKbzxQZA52myoc8pIl98u+35Qgge51oGG7sYD82fbqallD
JbFJrcS62EFvXTyIuTZm5lVLCFvRqnRRVTj6FfTzs4tsABLGKPz1Wz0NKMYx4BXUS86wUqkrGsPi
bMQRlRedsW9TvTJWGtIWZxVnaZNuIUhJ1BkqF4FsAm5dU9v7yBfPv0fcourzpPItj6GEfASsAU2k
mPRXNGb9ZY/i8IM3c5/CyJ+fKH6FnsgXwVZVa2p+Jg7omWl9H7mfzluO5nhrsjRojyD9PH2Drrzr
G+pBDrI/VTeRDqUHLL933dwEvuC/UV7aIxyc8irLUh2k+0zJKYdHqC82Tpq9Or3BrpLw/0HUkAoA
X8ztH5de/U7WF3UAUPooDrvBNqp61O/4vLROJK9uG9hbNzK8rUEE+cXV0nunDrqvXskxNRPJcKkQ
eD38P8bOazluZNmiX4QIePPalt1NJ40MpRfEjDQH3nt8/V1ISAKHR3PjvFRUZmVVU1QTJnPn3r6L
/IVD5/FfwVHWA8jsDs7cWreCggPVJhgpQSkMNFFaMDm3X/J+6m/eQK6bOyOu3m5+LG5hPiLmhzBM
mr2EbAs0ZJez2l1TJYpvrg/rA6jC+LaZ4rOXBZnJkPkzYAggxKRHI6M9FGK/CRrm+p2f1fmNVErw
3k+jv9UJzlCx5uVtn04KLe/nd+IZ+l69RbH3IktrUMyLXjw16WHbExl5uB/qgKTWcqoMsdZcqJlH
j2Kptmc/+lpx2g6iR8a5K3r9c+Y055ZK5lO9DDKzlgc66lnmuuCOPt3Qc/IC9k0nUVfbT5EZOk/o
3rQXmpXgC/vH9gnVzYOTT0jHLrHrdtcwnkNYxK8/TnPQuIpiMCBGgBxeFaGpcCgaZEr8RWlTmeYf
wpuKm2mvTApKH0aoDqMcWUk3MOdDrn43Y1W7zygmPczkOOdD4RbaweJGdhRIjtdY/mM+Tz+axhaU
juu7n+fQTx8SXsHPXPeWPg/6oZOu4CGxKf4SS4bUgSVzJ9PJ70GH6SFSAK7ysIXILNbDDFW6GYJi
DUm4am5eTKW1/kgndzfVrvHOXqw+TJ09ZBDAwBazbhULXbrhIe/HZg+bT3XKeISIwa+jR8edz7vU
loXdZApAZrt/jMzWeTcGkfNUcX1dgz1ewm5uknxLZDGJnHe8hKRIjFZ/9H70KXHQjdypSQe6AJps
4cueFku4sYVNO+dbQD9FnlF2gWOZr3JwWLdJTBaqv922sGk7uc+br6VfKl/3eNFtgc37tQ7V5jLV
TQWUfm7dvfbJsoQ7GpdjL/f0g0TL4AcA4VcbojbyMV3BY8NymAwOrTIgJ6hfIM16jZwueXBpN7lz
JiBwi2UoSQJOgVmwDBMVDO5fI9WfkH5PyAFwboE96dVXZgzlEy3psQMo8x9xsiOH24k7HRfHyvGt
m1IseqAzEou0KNFYZJ6U0BzvES0f73Ut5Bv3y8zDXMkBvdrxDnhkvwZ6y7LEwICcdcCFf+6xfNM6
phMiFq0Kpe1OjkRfqfKr4gkRGu+p1dUPNuQdVxuhnScZpiaGp1JPLiAS+Q8XX29mqNB23BdeORtP
/xCSFbpCC/j7vWBvDwpEDkn0GDdqeZjpzfjohDlUGUiL+latfKSn9qHvrPm5LHOeW6bIB66VQZ1J
C6U9ZDY0f2nzDhqT+lKNQ3HunFj7UJf6d4mgE/FGGS17CTOvP6KmYNzsLGzINNiOeVf7XnP3W1qT
leGkX0hQamqK+c4BOf6KFEVWXtGg2E5Duj30uH/8M3COoX+pvBhaA+o457i1/lIWthIZ3IWpZDNl
1jcd3QoIcb7xb7GeX81nZEH/EldEjp1auDCg/DpO1wcgnxA8ij/3h8dm7FCrbErtuaUn+NAUfnIU
kxY07TlD3YYmzOrPzSWzepxQIufpOETcFdGbYub3DXjlXGa++iwh8HVwCeDtbi+mLKgZtwRXMQ5y
uDFl5wxVRsB9uXKJ4vjZWuTrkV4aHys3B3m3DFzYkgMCjNpBrdpS38myBBpTec1HqAVDJ/g6hQnq
YaJy57jVnepNZKrQvJsWjbtKROqyzO/pTFqge2NojfddGb40VJUeLNCxH/wyDA7GPGR3VTz3H6Jx
ss9F5uQHWc2RJXjQU/9PWay4PN5rSvSnBmPNk67Y8ZO5DAMvZVz+7RJaoZ8LMhvrKb+LJ/62xfRm
xIFlFo6KfT9zP5VD0OYBvi9HdXN4RushvAddYD108UuZT8HNhdflZi+DzH7n+13ImHZ0Fsbz4f/f
OnbwOuS6fhT1g00YYTNltuokyLLY5K+VqwzZr9m2kKl1j8SjBtPVsrqdFasTvGkudM/haFhoDalu
cQn7AjQbPNL7UZ0zntmsWLnr5iq7Qaqa3WQ2LytIdZ1MBwy3p9nNQVNRHqucDrKBPE/1RzrNloRc
VifOPdoUKAOX+ftJmz4oFBC/JI5mHIdk6VsdMEnG77rUq2i064MbXDjJAYUm730+W+cWvqBbvQxx
lk/lRWxrUKEf6vThFA16dHHElCAttH0YgJf4dVo3+SfDTqaLplXU+tLSpw4/JA5wAwR5eKqBcqFq
MmTiLf82Lpa4tjgxrc5K94rdl7cycy9NaXWfACz2d0q0NBg1Zv9FB/Pu8iDy5wAK9NiqtbJQghjv
+b1/81AD+TNrC+4V4Zg+U2vaqXkTPs+OT6O9quf5HkqO+RAE8f1aNW2XCqmUO+OCx/8R1i+xxB/w
irajZ6nYN4aj7Q0biuEg8ac/CrWZb/Trwt+tei9xNCZPQDqs24SY6A5RrPYTyYWI8m2QUYPFTKBj
OdV0gYCBT8295U7GKZUuLFWliTLP2rtsCv1H8cksy7TPgekh0x4CKnaWW4+1DJXpuU+WP35KsyG/
bn7FWNggffcsAdCqDpdeR9/OrBXvXeADKoxhvydRGAw7txlQzV6aatsoTBAHUL7QUP4EJZfpHOYy
su81ZASoMvjziRtGeBCC5bIw6p0a0sBkza3+cfLBZoi5rfa9296LKatiqi3dNl1hJ/F/6KGo6JrI
/TtL0edDmNPU6brZAG1GHqORTctnERl/jZFbP2l5l3zu78ZhLj7bmqkcVR6TubV+mx3wQ8I8ATiV
fiRzPm3UFC3FgKs+gCsfpgB2C7TJShQIUQBxvNZaGTDSYIC4LoiN48pwEda1xWPnMCP3AEuGlXL9
C0LzeYy9kHZcusUDq4w+gteCWXbxBUEwwr/9c1Vm4it8hQ4Ih9bHRC98fs36sJ/GeTy5SLjBKhag
MV6Hc4TCooLtfu9NpKNCc66RVWv1S9tpJ983+3YnvozepRb2J69eY8SpWZp+6Ql84x9qB6ZHhPCq
atcjV382FhqBspnfQUIMdaOfqUg1OeED4KHkGKC7u1eCNHqwG4WquWpo0bVNIhKMed2f8kxN/5jz
wt6p1Cf+8pTo6EMe9h/PMR7a0YvBGZgmtxA+oXJpOqc22d7FFBEfYr1I930b5gcEfNFsL5PSOk9U
dkwelK9TGoEgs5d7n8s34kpnO1Km7vQ4uFl+N0VGMg87engG3rJM5SluW+VpdMKXKI8Rnlks8Yd5
Yl9j3lzRxytQIves+D1ghgRGStSAtREMzdxUfbKP3A8GHDbPdd4/Bqql3YUV2vaJVfPyLNNXQ1h8
zj3emzfXNPPkCVzMWVobbsiRzk9NyLXFjZXhbKlRFx9Dd3rXwAVxjZdVCeHdigSfGoJJ6MA5t65z
QYHikRTopFIcC1VaN+YPcBNRTGtPXCyVd2ag+O+QfQISomtfxRJ/VkUmtNGOv0dEwl/DrH7s92qV
92eJ66vGf+rpbeZi7v5hWuhqxmGmnczJL1/iqTsVVNj/ChX0A+zInB8Vz6sf6B5W9vJ6n/TuLuHb
+KVZyOoNVI6uXZp1N3pPXgIF6aHMHI0/i1i9NFI6TWcYj2GG/N5GKdUpvwo+abGpHSZgPU9JZ3V3
c1+aKHBGEASPxsfGNKHxEvFLBGPiawvSY7fWCryJTNhbu1/WFXOpzSQJeTDZD3zZPpazn12k7hxp
6aPLW8kt1xJuLHbn6+e6przUORHcZO4YXNdyE1rQf9h0Il/aqrOdgw0l09mobGRTqgHonjZkBxQp
kZ/kgYwsY1sA2NSNFzM2IMjN4u+9QZKrDbLkQ60E0zkAkHnJ4jk4lBYvF6L2YJJg5kkccZmr2DLL
qaf+cIotg1+F8RE8z1NFw/lUmG69AqfMUi0OihbHh3xc+Lkm9wmaJR9yyL4FFTEm83VYBpnJ4Blp
d7TjsN+terGVRtKyQ+ZGZFwHerdW7de24UKeOwtvHcQFo7AU/PJtYbJL/MsZQAVcoILdqVweYUQt
WhWZKLFlWO3QblCZTNpvwrVewQuR7/SF82rlXudx5KrzC/zh5FdvX/2q53c3IXYI2gWVY6QfDuYU
Dk993QzoTTFDYoM3f6NTjuILKhV1h1ydJsiVo+G8BUq0Fxbf8ibJL2/8ZJoeKrM3z4E3Pxd2+bXR
8paX48D46JT512JMIjRjRIHQQxQoDsYz5Jr6E9Ux66CEkfEBPAEoCPitzkOvqaegi1GZob7wVWY5
jeTrbPOVm89ooLSzFLRlu1J75yXjY2DXzWfPp9bfO2ibiQkZC8q1SQydWmY1nwFRLNygWf8opuED
ikrcT16blU8k8L7LntqwuYbVrn2QIOgYY5R5uNyJ2WjdHxmA+1Avlcd21OPneFIzYBLNi1gy5E3u
gwQ0zLtA6b1r7preNV0Gj5oiN5b+TJMCBXzSXCcvLhfgiaZ9MBfxJtdIk72s5qFqPeaB+k6sdcNj
6jb9h9DLiiNyZcPRRMTsuQOSc8rodp788AmQ0YOixt65Btn/VC6DPkfhHYR7xW60u8TakfQsnww1
Hi9Nr76Izoa4qtzzLqlmfLWrtDhMZgSxZVZVwPvU4THVtPuGAv4f4ur9CRpR1w2vXptGwEnu6RtJ
9KOrVs1VBnjd7TPv0tCk5PHVrcvPQ632J1BCzcrKDrMArOxT9jEvNQ+6VIjaZeDG1R0DaN+5bvz0
lTU6w2WiX2TTvOyUxZLtQ+b/13bKJfWBXCSvyTEKl22MprEMrgqQa1eFc7PL+A+HvoEVUG8osTpd
wNIaIG6H7Gavg5+UfoLOQnHIh/GCl9CfnFtvFvqAXmkXrvYhaxAxkzeMuYmq/l5ePuQ9YzYqlyuR
3e+mlrxamSW7yMqn58qpafrLdRLeNo3DOySowwerzO/ayYmaY+H3n+uZJ6K1lFjMNA1bqWJ8tnl4
Cc3S+pjTBv406crf4lZnEoHAJYzjbI7TUcvD+KAuOfwctq87mkW/1O4EvCZccv3bAlpVX8QSf5ku
Wi9LhOyClfmLWJMUA5ZhW4QGZR9M7R26nMOV1ujh2gbBj5nWja9Nrx/I0MfRe7eeHQ+CfKBFyJS8
hPVUXVK/n57L/gM1rB7Fo+WJzo6Ah83VzO13crmb2c2HpsyhoSbxWF/iKqAUWRjDqQOUw53JjK+0
qV7AHwS3ASbRXYsq8HPR+S8ujZYvICWnM00p/OG1XgR5vd7ukEYIaU1M2k8VkA7qptGLW3jTbQzD
FuAyuzx4Cg69C5B2isIPBpoWh0kf+9s8FtS8lpm6DJtvM9M698rdZrPfNXN9N+sfyyZvnxKlLLnd
V9m3ZkTN1JzGrySz4mNhuYBt1IQHO/7k004xeWwFcBA3Qf8haUHWdRmMeOsqwrfvM9vbyaK4tCF6
TFIre/QBMaGpasV1dabJPa/fKW7b7nQDskB3oEQqgwOuEOlgh8+cqv/EIFW/AVz70Kjt8LEogN2M
sdOeHd2or/5Cu1XG32fXTj7Fjhdw25sXnExlfDbmbjhnRu4dWy2Ojh4Edod+doLnujg0SAI+2Y2X
UDKzJ+2UKG2+76YsfHa6HKfax5+rUSlI47FBBi01lSsM+u+W/8j8mMfcy+o6v3p78HRK+B4axuI8
ZO2fASCjm1ab58ZdvtZSwpLh18Is3/7S/1nlinnAus3skNLWnKr1Xe9a39e7fdmU3/ic5DJoYNRo
7PinWeXXtjIbyBtzupodpbYerGWQWeKG1oM3ZeoB+hlrnw5zOu/EuQX2bnZXh6Asxf8qxIP6+Qx2
8rsa6xbkwhz1KqTXEBap7Uw/bSuBSQVlnLnEtunc7Ug+Q147lndjgW67WEY/ucVhXTBMYhbh7QZE
14ULfnw/qed2lbcET43oZQc7RwyHsThhnmIK09N4P0b3qyULkTl9hiQD6Bb0XTzmJ93fRXJz7Kr+
Hjo1SafYGd87gzacfT+yLpPpFk8+F68DlMXhV8NpLrInjat3SVnx9wbdbuonf1fd1L/3uNy9Twz3
e04u5SYui+zqo2u7F7EmVBfe+zY0QE1vRcdqbOJ3CKGCw1Xf6XXvHzXqswcxbZ4qd4phJJdokZmP
HnhAt94ly3wccuWmteZZGf1jZtTR5yGenavVDPzVl3239wLNulIzRoXEHEM47RSeVLsKjZCkuvVa
Tf01cZ98KCWuXtHn17KtTxbM3Rc/Q1FB1fzyokE+uC/6cSYrGKFjAaXr5N01dvRpMp36mC1FTfCz
LZJzrrMIlkctyBof4ablJUqGeXlD2szNFzRPU5mE65q2RP1r6JvtlUdNswyXfEp48xTn0fEUlys4
CbDkOMVmfh/PYXEvs7wwqOGLDb6suOfder45ObJ0hPmtB2pwW1z3wkh/0Szlz4EO+j5IvmlDqwHu
n5KnoHKjWx3CItpmdv4ZsOWTvAVAs/fi8FX7GMU5ANcg9i8QEbT3NTpVBy2d+s9TwNUdprnqwZ+U
/nNuBbuuH+yPPVR9T10/fZEow2y8u9iBhU5Mi5fqg0s7z0XMPgE85Gjlu8lp6WKcvDWKcmt9stsQ
pTAIy2Kyjhe7NePHvAqiozIX1kceysB8lmP+91h94IZo/ceNp49V7dYvdQTvmVJm6bpbHVXjQvom
fuQx88fuWo9SrtNBsezOUig9IntnzuXnJM/iDzQrIyefxdaptrghZTOsovQu/1V2NP87VW89anBO
PiRQZAOoY6HhL1LNg+LrbKkmLJ1lfXXc2rsbx4TuqFTXD9Vk9k9p1yvnhb2WBEBS3ttJoZ48ACLv
Ms83UMTV/c9OUn8DhVX9HQJ7X9l5RpXaVmdEVyOYFlqVgmdku56GWz86w03hDYpC8HwRywK7BeNw
UMbVbotZ7XUtM5LxJkuNpkE9E0IQIOYaJKf4JfwIzYBsk9+jDS4Df03hoz0+KW6UP4ixuUOgCY/h
DLtEk7n6+c2CBKP9ph9Gr3L27nKkY1WZSjUqCi91EvdIG+ttZOy5mzygKWl9Coq4uY8COnYm8pCf
UqOq7myjh2h2WfWg9DqW8eydZTVqa3cXcJ24yWrjuCjwuPpz43WUp8MiuUscvjQlArdJo4cQyp9a
C1IeoEGhc/RauknzJO/vg7J+8CC4CvadUepPvgcUpIredZoWkexgSBC6jGG3fFyjcqt8R3LQuUV5
Q/P2rECLqTRGfJFg2ctLEMT9rWmetlMMiljHodftg43ER8ClKMzPaE2UeyqA7QO1VvBHS4ppHlL3
iEx7ffQhMvjDQav2eQr6I+V7ePsmiwpYOrj6RYIVXvWuhgqLXgl94b1f0kANX8b31qnCy9ZvIU/K
i9+0+d2Lf3t4/uXPhq6+ebF7Z6J4cZNhbkLKOL8xAzPWeelxs90aZ7UG5EdL4LxNX23cnLFb6kfQ
dtlODlcL2Fsq1CwOWwWB1yp7H49xtpfSggxv5Zt/b0uoVCvWYobYamZe6L53L0UUUPZF4nM3LGpR
Vtd49XkanXanDYBVNGq5D36i0e4lUwlKdmOQ6yCL6/Rm86JHG/gPQr3gkw6+6L/482CFH2nYsVAe
g4LttBHobTvFR8P+fCpG/nBloVZrVBC9QrsUPO0+dZHzUdBbddJwe7DM1ZK1X5asLZEC+4I1dY2U
7s9fkXWU2UcQFt5RenJROLqbmmh8kv5bIx2qk2eE3kEW7SzL3kOKJWvrsIi9Gjp0qdKqa/s9Wrl2
9Icsyp7EQact98z8ZhnuVy6uf3SJoQDsb34MPNqRJG8exJ0rvq2Sj9bUXey3zUnC9MKAakjWYRse
Ti3C2zw6QVbeKddXCZm39qsEjSyJnS+pnF4kv1+ty5R2D/8HR7rVQjFGKqqCrxLieOpSscXrTKTZ
kMv02Q0xJ7IpMvWijAKVOi3QXMrfTmu3sK1QcUeWtdYX+vFfBEJCJbSZ5sJFtDEQKRpgqjQJnb2E
SDBoNh/MoD8dpK3bQFzs2TC/5cI9KJZaftu6tKW+ExTfV25CdK8kWlq2/7H/jYcz1v4/OZGyQqe5
0GCovXuKnNYB2mA4gBWYdUnkPvToCeZBml03/1BZ3bwb9G44GWoy7rbg7QBtOWXZS/4kA0Hx8+Dc
69ydqZLlzJzMf0Q2oNxTzaLJezHzdgSMucwyb1Lvajv5m043lATEl8J6D1Y4REk2iIYExZQweAw6
U32fIh644yUe3v4q0d7Xy0KoVvf1YkmEa076Ic19iLCWDTJQ0tiVHbXsfkzdfZ3245oEsRv9YxKg
S16UYQniINP7o1oZ1cFV0fXegdWBK9GrLxQpSPEW+njq/QpglnDTrFN+N/HKZyOkNm9ZbH7HdCP0
NjbNTPuio1Gt3Qcl/VjwQrZcWApj4Uj8ac3ubA8HJ6CJIKTiuF5X0sY88mppXeUS8js6Ty+e2n0L
IPMgF5031yDxzZSY7nzEy8QitLzrbOAF08EJ9WT3igdUds/TswFi6V6if3coTLfaLpl6b71WNnJB
lMBkIROlK+AKw9EDkrr05DnJ4wawX1zF4lpz6IsZKkPyqGYQSvpR3NIen7T3U9t8X+t7Wj7fdZpu
PUl5z+RecoCVkHfxHJwzZRTvaV7wSNkETi3XPopnc9tm551iegdgRyJUhqyd/pxVxT0L6j5Z/u9V
ND2OYgpwX2YyrPD8NKjI/qM//sqHWuHHWjE1ngeD8hHmMB4EbL7/YoZFelqT/r/MtUbg0A57DtQR
MsaW/7XJVOL3Mlih2cAugkpDuijHic+mUcf06uRRrNBAy5je4wuNFP6jV4wxfys0lPMILMSb3PbV
m2HQkiVfql+mk3b+oYcMao+yd/gkgzEF0VMSkBIuHN06vVnI0zA7hQZ1rzcLA+wnpDCoYvw6SaF7
aeeNCH5JfkoSWnbTXim4z1exMskDSB7LZSGmAHMphm+p7lcPMpBZqdeZmIHafSsU4DBv/GJmplo9
oMZOI9wAcvt3++upiPdTQkYH2FCwXx5Dvjk+oi5jOn3J0Jo5ajqcTzRfp8+ak//PEa6P4ExhDc9l
4KJcaoJPQfunP/VNO1x9Xd2VeUuvVzymlNhrOEbNhTdBBqu2jFvdWgeV7obVJX7IYnv20Vlea0p5
v5rbNru0XvzOoMHln9u0hXcBovgEwKelHrcNW1xhBuVxoJqxl1VZaDT32QU4edkoW4vBpkqdxdeV
2XUxrcqPruuVSChbg4XfldfWdSGTBjPxyarvmdD+lnsPBQ1QjBUimqH+UNut9lBnrTHt5gp2MThw
90hd4FsWdLhXp53YWq+F52xEjLvqSR4fZF2OMFXV2NduTEfhslGGsUijaaG7eQnnouY2wmGysJ64
2uVe4wHmaFSjd9HaMXhvu/4HtxzSL4WJSqw+jgUIqij9MiG7rFFsIQ8ZxfdcC6nRIhRwytQyPVdF
0OyLdlRuyLrYn2cI0BfyTJhxFeiKjU+dmb8bHYCpehSjLZBW88XNq2gnPhn8UG2fTahpWygFVr9m
+9+8gSKhBGhTe3At16IBhTSSK7mkIqRRa5FG33wyI/FPLkkArWJbS6DvWj8C3yBd32yWYDlVJ1l4
QZvwLOm6fEvQTdmfQz/GNEuTaJZFSeGJ+XNtzfZtEan251gBbZfwzS0bWZPztrX/Pm9Qc2oJRn7W
TPdHYlSyo2ImqhMFB5n6rXPyGz+8jEBRq9OWRv3dvm3VUt3X26wx4e1FltvaoMVNpr4ZjUeX+seu
rF2y+7Sm1vfTMsB/UN9HZYlTbDMhrwAOszhJjCxvgWKug60geBYap5GcKUltBj0oonUGtfh/+f7X
uDBAmZ4H07McF7Tu99mx3BOIluyha3hw2MlUBhMgYaFliLDZXvaw+WUmvrn2ef7Ogjtxvd0vIW1k
Q99P+ZKCHJ+x7ZXZIB/J49QujU31ZvHOQSkMGT53mg+VkfKqADQQChNmAFe8YidTGagqwLECeXCx
rG7+3wbLMd4CIJPl7dR/9emBEe7UCCzcFix7ZUdhaNnV6r/xEKoqeyhv5hsycjveRPurLhAwdOzn
W1pqc3mRqcTo3OUPVgUCpx4QV6AFN1Vv6zLCYDsaaIvj0pR9dQbfuFa69noo/mnK6hvftk1OkZA3
vrRDbNGKM9iJls9QfTrJd7/7zO1oxa2LI9wFw85ZWDAsxbgLMhjXq9bNH0F5LFQKC16smvV14bVv
ieka665pRhcS0CVscclJMlsWtXCESQfRpD4hBTT0HonpxG6jhYk2uVWx3vyYpsE4Q4VdLrVGI6SH
tEEyvFWhF1eVCfr+sFA0YDu5w+v2OE5n20j/gmWaFaPmSdlahh+RTajQVBTWx3WPrDtmDrPzwpgn
P58SzTZtPa0Nzcx//+CyCjuiDTEo/yIZzGnhHDEBVoDnZ2W1t3/xduLblVSJs10MHvgEY3V7qxsH
OtoBWWuZxaWilzux16l4Zzs2y90Wj+7j99aK05Osin8NEbseEKPYr9PldPoV2tvoxpdpGqMrssnB
IXD96jAuKY9+9GgiVCTHUWs6aukU8mSlq3tIDZcMiJiwNU4XN+VRfPEXEd0kMGceK22wbttg+RZo
9T75DBgmOL/x/6sJxN26yVYJ8dgfAmBb929+xXPgj9Dpkh3mBFrsyOz5DjhWfa7rHjitHqJ8Rd+7
d4j4DR5eOTVKD3epCcm4xCAeFT8Zy6BTW3wIxorXz0U1a3HZiqvegiQ/r9dzt7KoF1Fx2m+Xbei4
mvWaL771biBTj1bKwxQr8f7NzWEueJnTir46iFy5wQfAB1DZO4+q8BVeqJGHinmk5oOOucXzYn4Q
G1SBuyu6JD7Gy7L4Xi1L+KgG5TmNx6+yihj8qSxhExVupnwhbZIZuE505aDmgaFpRn5yDysiH6I5
RcJTE60+OwmTQRid6CXL966ph4dU0UCC0hGCZIemBDeZzboe3KhvLeSly8qraeHmMTBf2SUblMBs
do1Ku3bs0OxgLo0TC93MOhPfnEX+daT1/I0/XDZsu8rRyGgiQ/v9zYKEbHsnaiPUBfryuH3YYJXx
HU3IXwXz06hLGc4eXgQfRKPLgAbX4lOL+UUiZsEM/Yr7V58cEC4oI3K6r86UDVMKu8ekxWhcQYfG
Y9/8oVWnAdJC9T/SJY1Cin/qk2E+qWEZvfgwOOxKjewyiYcc8EB4aPIkflGCwLyGXWOTC4iVj33x
2UsXJQJeHpYx5PHIXwb6EP5Wm9Q4irXGONQVrb04tsGWjWJT6P+xe1sW33r4FqMkvrt+zOaL4WM4
KzTzi8uqW80/rh+L6KWa79a5LKZK199NyP4qpYMAWeB12s1YUsQykwG1n68o8Mwn8Q928TPu1Zb/
mv7atMbLVuuf524f8ypGPrH1rK+UqoDRLj/Oq7N/u2XdPXZBQIviH7oD+EpRxg95rQcPITW6vZvp
5Rd4cyig25p1b465/YEm6zvx575Cv7o7ugcEe8ACfR2QNaFrGGC1wwv7wqxSfvFj97lyIcaFzqF5
VCvUgsVvNx2av+Uw3Kzmj9QxkoOSx+pVBhexz2uUjUO2e2vL0ha5LSeQfPzYs8WsZ2y2hDtGNP44
eNu+HRlsn/sqvEoCdx/SwbAP9NFBrSV26fc08kNgNxas5fhkKCfbuQ5u1aEUuTjFllm9rMgs1NC0
ertHVmQw2w6ajs3+9yMlBmUW0EQq6ZJt3/ap2zGvPlV+lDcx6/Jse/2FwhsaoZ1+TW1dv5q8ahl7
mbaqbmeoBRZOtgZIVL5EyfpmyqxSFf0qMxnWfRLta+PB7BrjTraJq4Fwg1fhX1vE6TRWDcoOXUMV
EKanhKSclkFmgsSUWWFV2nUz1+hSgJvbHl/OWNfexm7nyVGbuW13ZuNc9XUA7hp86BYW6DZVfMfs
9xNwmmI3kC2lFDc00c2PlRKi716LbvYyiFOLxqrYwXoLy744dLLJp9zsv77aue0Bp2P8CFzPf3Vy
SZfiDWiKAcRlfGkDSluNUz3z51w80FNcPGQ1t8ndZuf8kZI3jJTT5nsVIyeg1rOeICGeQDRkKsPs
A5blquKjgMIHpE33N3q/1dltm/SBqh6NQksToJi9Ns/tgaJj+mDU3O3H7CKGtngmx+XxVuJo987o
RTQUGJDLicdkllVgVbBt6u6uLdTiYYxIVQ/WaO23H1xm608vP8uSvnBT4377YV/98H4OlDKOWmv/
yjk1VdUd8uw8DZN+ryPy0+TjUJUn+mj9A9XP6ZbVHYK5MpUBQPR0Kzan2LKyK2NjvG1Bb/aIuW6E
E3taA8VpGEFZ7V5tf+V9c8i6P9A6UjJq/6JD3Xg2lp6eZAajIYO5gAYtaIDWhVLEOGsIjF45JbBd
fG8WNp+EbOeHqXZsZ7oKSsfNAUsw2PX8Y6AXOUCQfLFJ9c80LSFh7VdZscZMWQ90YwuHqHI8tLaW
7HV5Tvvt0xr9fAFX84mGm+U5Tx7juu4fFJ2bSTOcdSF5b5t3Q47ERU0JB3VtP+G7YLNbpsHQ8mjY
l9Cc5nW6xpDDTJAZ/Rkts3WLCb13s1uimzT+Ef32xCirSrShabmUGDfJKjr+liMhmh5pwms/enZH
Y1iuAYmNaoiEg96ZkRctvfBx7rp5r6d0mIYGbKq7JCvm+34KLOtEpqUlUWvSXBHYaM+PKM7dZ11I
lFq3lCqH/tN6iKy0udVdc2NcWCI5WD5DFsrsiwnbDoRhyynRotI3pdUltkcIDpah94wEZBzI7QaR
hXYnzldTrek0vD6dM5pKdn7ZUxTFj90Jb2IQA/YWcgKL0xgfedzTbhImiz/2L9u2DzXRTbtrg+Qm
m9b9Ev3m+L6FIxp1gxNAQarp2VzqVyRwuaP8c6CYoF9rC4FrWagy92f0/79FVkFAmdx1ZM86l+Ne
nbR6x8S82U6vnY3lQl6kLRf2ZrnGiy2zbdh8jtwBZGXdsy1Zy0GTV7pggLLd5v/dMeL7H0Jefdzv
jnFTWFaHLvmPLL4K/v30d0e83anK3Uy89ZCicz90KV+mn7+Yf/9FvfrIoaZTNndLZ5enMK7Q+dxd
LQQ1UpgLoZOwfw30oeDcbImcetImO5nKdlmOdOj91+PElmWZbR+xnfPq3DefKDFvfG8+SutK52TV
MDwsP+f2I/zrR0rI+gPKllefvn3c+u9/81ENlXo4BtTGDKKdoZjVHSLF9s1e8g2zOvYX2xogj8Da
BiPSaI8SW4LbXzvUPmLln/vWaPX/KLuy5bhxZflFjCAIEiRfyd67pZYtWV5eGLZnhvu+8+tvoigL
PX08c859QQBVBXTbkkigkJW5IA2/W/2rhaJsPqyrh0ZRNh4OCcCABCzerr/KIcPuh7rUlHJzUsvG
oN8RGi+0RVJ+4OyirZFBePx+jbKL22hH1oaVlvDVJOqtK9GiN+sPAMAIqGD5vLaBJUxwO0VNLdhb
799trI5AvEkxfAr+pyn/69J3cXfD/9e3vJt7N1RL6dDw8+NY1zciCXdIdKPcWR9AjpVbeFuAnLoE
TVvhAQEMBm03QW08dSkmBTfVYRndlyUF6ZU3zBmutOVkaoQFMeG2Be2Tsq2r4i56gFKV4WxoLS20
DQgY0Se0xV9ISRWbIobYg9w9UtPK/d2KBMY2rAEOx/iTbL101An2PBvL+oFts3VOeIyCXOQ0VaGv
kLndZhkC3CKBI0I6KUKnBG8LDpOLgIPCyEE9YlamWX9fci0jfneMfbHs+Zj/BD8KErqyYane7tpW
fAHtP3RwtAKJXXJUxTjEOyoyWK1ci7J1DvmD+hzUEDnqax49I9+qHSdtmCW1MNijIsvep2C12IMw
Kb/0SFhdQq1GTjLLPYDt8LtMNvKiqu4thGyre7TddBuMwvAoxp01yK6qxWiOGtLEZal+tGnm7Mie
6khC9Rwg7zGxgVDkbtY/Wrgu66ulOusgXX90gCR7JHvYjsNFA1v3nZ2cuuVAkC2G/JSa0NiDxSRV
q7FpUXCyWQPlorZlnfQwAiPw3++M1HXR3T0SDR0TLLfAfIGYF/dLKlZdN90tZ+XFFVqE3T4aqvoM
qeb6rPW/epMIwRYFMaQXUefBjrwUp0JubB22wQ5khPnETNSzttrOMIZgHepdaF3JIco2B5N4Me9o
qBy8No9jZoQXZdLtZLk4kHTEtaiXlsw5UQKMetRQosqV2SrqKcddXGg6Cwg+ZSDF3E1Ry6hVsUGJ
cAEYVSgyoHJy7mjVjvSYR1BnPVSCgcBohDC8EYCQArC7a18bGTIOxbjTetc8pTUAOkaJ8iuPutRA
owO41PeGAoFGerOpeWUDYZmmmSKfbIWGWzFPudVaqK3+5aF1gD8oT1V8bPAKOFMTSFiCcLK3IdkM
bjS7cpz/YjO3GtCoIYQcKu53tvdp/x67fiLS3njBys+FdF2/cdvY2RGte5hX3aUqwp80IvZ3VKVc
Bfj8wFAJ3vccp0ecxPVoJYpPUYTwhGr3dTbFhwzoUV2zphNNqOskPtZJB26SVCzP2QJdOzur9pCw
Sz8EqKe9xoGBfDgqlL6Cr5b7bdjia0FP55PTgBpgLNjXNHXm3WCCpYrCcDLwynJqPptt1wNntWHW
ALnt93odumgu4xmJSzKOEf91l3xzrQy8cLjRc732KejG8x9dnHOOQSvCowWhlQs1/L1nsDbuPACm
oeEaAnYhHWw0ugy8VO9dO+8gOFA5ut+By6TzwgZHzRs/dSPUQ5wg6u5HhhV1HtnqcMHulML1Gi8/
Mi6oUPeMnlUgHsA6a4zeZ8vRGpsaOHcoEz64tQskSmzgd1XyXRWDiHdA+YiV4IpsK+FVamXBBWUD
ZKLmjvQKVSIJ9HZR/nrDkPX/WdTBBbK+6Vj0fXBzwLfMcfxUdFl5rgM3gjih7FLTCPxV34zToS/P
uDPrfGgeA5X+HkgOGlYBKJoy1Cus9SIiG13UCcqqEQCOEpS/1d81q7bcYyVJ8bp64qjvWgKohVZJ
vAYW0jNbho1ybBR2XWg2NQ4qT2ug8/cL8e1RIK2TgGtyxyBX6q1SJAuJmchmVThZshbJP9I1qWxU
j4FtvEA5EPykVbK6abxqn1D421Ra5V0hheJBqfFLNuVf4oUNnr/MAjcPa6YTNaY1uCgvaYG1BjAz
zfFfJX2i1d8CVCjZIJCASBWzjqXIJBvB7LUuB3ze22zXMri5XYP+cc27j1DD9QuBwHACz2CvQyll
PBZ0ZJbHY+pRM9JhWo3Td3crj9ANnYSVm3qZXId6YCXC4XrOvoNii6/r0zRyqqXuZtFQhSQLpBW0
sofSqNshuSYhB7pRLWcCG1DPjmNktYTJ3L3Q+4e7kHQWwxt8gefGqPnrQp3EMyz9bHptAma0hEcW
/qjZ0INDQ7puY+lTxq/OJK+q6WtQCC2hvsY85wK0OHIyGecEFKKxGQPcTYuT8e7LcSs3tk0N5oPG
KiK+reIEpPAmtDSueSu6U+Am8fgHWVEmBGw5t1AlaYps2kBCvDPCK/mAy+pPzBzc46y10ZADRgXW
m1NQ1fwhBgTioatAlVOhMHoVcNGAjgT1FhqQloF71jAeSKwlJnmXNaaPeARZVTy2xtCCBnWcnMCP
7FlIIVcet432DI2G9sxkTw3v3RQTs2yCohOPAaPVcbN3/5xJkuFzGtoQuJaPGfWEuXky5fQ8Mqyw
8pTf5dUn8Nbne3ClhxcwaYcX6t0N4wzv3KTrl20WB5BXUDHUC0bcMW7UHBcAV3OewfqBRdcZPfY8
mKdmj9jKnav50HWjfsJNnw6Shk7bt665pxHZh3enslHvd0PkaUHspty/i7mz0frqG6i5/25bvxbr
oenAdQBMAUOB0iRlcymRS2lewI3ACKI/koUayhUnxRmVsstqVglgLOJAFOZxKBvgBVhzolOCncUo
hYTMtqfRCUOdRdTh4u6s0eEm0MsKbCpvDjI3Jxd1sGmciJ8dfUcWaow0A18Z+NzsGAexu2R4lOTN
sahTVOv+Q+KdJlCGHk8XPLZQzLCnf3hmlZ+CCeRt9O816xGX5XXUrDb1/0Pe91iyq//Td7syQU20
2Rs9BKJApq+fjQxyvf7arfWwPlJ37LJLBDqbw2Q3E2qKZORk15bmg2MfUI06+GUNKtkFVYbw+VyO
60qRAAHtJAFYNBMaxXF9RGZSKtwvwQGn/eQj9Io1cCNn/WGSGGuy9bzbpmWTXWmUtlb8kGnBI40g
vV09RANq593ZfkD1tP1APVPj8wnyzFjVtR+gdvxmd7IBxRIsK6GgrPv2B5fruNqREsR5D3TrqM3d
hckhnrgfTcPOngyoIb0yS/eyRvQvzJiC5zDSoamAoKzLoHGjTZ9oSjba4YWlC8eBCk7ge8C3Ok7N
hrxmsBycHvX+JZgdB4+1jn0Bk4J9EQlOpHGCcgYMyGwJ0d1GkKcHCgzMMsGwVVPJoeZRz7C08pCn
1kcaCbmoCruLZakNUR/DOdwtacbslJoQ6appy2gX2sMSgwnGqlGZFYEctZAmakYG0XsOcMCOYkFl
inoh6oJqGNdTXQvmlWnHedJdndgGXYQb1R+gYhsFfeR3GnSzLb3+noYLg7TEhxzqYdbeiZxul2dg
OERlwfxITQYmJSihpch590bL9trcz+exZCfwrluvomyOoR6UH8E1gz+GHlLssXh1ssi69gt7pRgN
MMCzNkcQTB+Y9To5brXvTAPQKbkC9E8B7O204KBb+nUKl/RYyAsRasBXlYJPjF10vEcPZBrpfuYu
BBj+txnkiKzlUtl2D823d7sRD+B0FkhAWvrQoI6xLKwHR+BPrAEBxZCZ7WYlAKDq/s7oDiIwxguR
ALSSCSCrC+cwo3YJvIySE4CMuQOSc9NBZbxiBuDFYj+UjENnqtT3gANCsDwugelG/UN6pqaSvSBr
agMSLpBgFbkW+t0EIFT9c7YtMLziDshxFgMbStc4o2qqDzfUTeSYeuRu7ciBhCMFlThKphnTvBsj
Bak5Vj1AGO9+XJjhS8uLcq/WvfusvkncY51zf+7Sct6ZyThv59TFJiSbUAWN5yLug9aL0FFjRw6x
rxxYItzl45yI7tKX/HQ/Xl1kvZlw0yUXTbXY3GzBgRB5N+vdzG9BCP/2gTzbWpAKAGg8WG6aVr6e
J9sYcoDL4Xkb/y7ml+3fQ0yo9Kzr/3ucG1jApKyfCfqBjWtAI+d3X4EWLBmYZ3kWPPPWznZZnPOD
QL5r68SW5es4CAOY5zxWsfVGKRzJMp0hKxiKmcCF1Q3RIcvMHFGo2KMyPepBXBo1QNRNU45StmRv
ScL52Ok+1CgPeaARq4f4iDcScGPS+R7BS/PPyRyXDaq4o7Ni4qQe2QygeUDh8+4e6v45qUycG4du
PjtlOp+XzrT8PjiELTJXKE7qeo+6rIsfHHOwDqBkDuMTVGk61HYX5aaRqlVz3PYng7sejVRjSnGs
fxySA7+DoMjMBiAMY1kTBR4KkBxOUGptOaroR/ssinx6MIYuPKHi+Txg53jVqzy8ZvVk7M1RxyHg
3UY9DYo1EL2+3JkLw4m2LAM5EtVUrpWWZTcKP59QsbuOqRwTSmdAEMoaToqcwnYXudijg5i6PwYW
MOG4k34wAEwEn63srmN87IP17cacSinmWDYUkGFjb+eGdVQmiiAn2YxKqyBYWTIgz34tS46u7qJL
k4WvIvmOfBcqw5zQvfKFBRstwMnb7WcbPLaj7qdj1m3trOs56upd+1GvUOU1Ve6FRhQXD3FyAImW
uwEtnbvvpmE51WaGDzjkWofLgnapdbz5sHfKmOVsmdR5yKSkBjlG1gW+ZQZQbIkidk6qmp2pJ1Ba
gqesGW+VjRxxVuKnlFJLhtye9l1lnkxzEtCfakGFvtdCVzyFC7QRPKfMXoPICc9kg6KCANAMFaxI
YG1sobPtQKQqtkCCwggEQ9nUCDk0gfsi8ALaFv6IUOOIv8QZ1AsPjbPHZTM0updl/gwtt3+8KLq5
I6KYm3E6Qe3av5sJzs50k5U8hModaC0AQS4umpGWO5Qpp0Bu/LKRowEXRAdAPmKoseKmvHAWAmkz
ZYdxDILa4wFIoGfqMtk1Kw729QmkhhKz1bYLjujUVU0qIVrIoAKnJWNoyGeQBfQuAELOMJre6EQZ
nglh4mPPyP0yC/Hjfm84qKtwT/4+ph53y+UEbgBsElvjl7uC4k5ccesQMd6eNB1NCkw7iCm0vj3N
+OedqLcayU+RZIycGFWva/duOgXFtJKKp+XwV47l1ceF0U4vkaQPmnQ80eUY9ejHQr3o/V5QOf7R
RiGlM0Rv94J3U9Twt4Hq43/rDlvH9WuzdgDuddlBs4FQCaHj6dOPyTTr0t5StybknfqB3kTRD5M8
DUHofjvG5R9+K8iVE1xP/hogm1NzX41FBHAJ9k3HNZoca8zdxCLdtUFin0eRt1D7gO5CyMMDMMoT
//w+1NIw7j5qzPxmBA2KdSw9QdLRASLM5i7yC2gGHdUS6zgsomA1zrEBatopRQonaPEaVOEF+C2a
daw1CYJo0hpvDIm5c8b6e9EEfjf3kLtGhfvgcUmAv3brDuIJApxEGfgMjzTScFl1mZ2UDVDfRpeM
yVClvu2OwWYKtHoHmsasxx3mGGg+FXVSOSf1Cvz4dtYELTzlUKWgyqsIziDPUh0G267APwz51Gnq
622kO9NTztwAeXyUBBaBAbYxMX8m5uCxDSwU0kk6YQZSH4YSlktTVr9seDKjtrVHPQiRDfPI/Ol0
TbUDonc8TZIebZAN9ch2N1QhmoG1URGDeYbkUVMrKFvYZpehWV4hhNxfwDYDOUmpONKOU/wjzruX
eTCnFwF2v10/JLYPxvYSfDfa1xHv2jOIGQEISEqgHxOpEEJj1VDM/B5oQmYX1CrJ5Nd1GX3Y63i9
fKCurS/RB1QcHFH5jgti6XWlKW7aP/Dmz7um3GMTz92PnXAg/YY8WltyA2CnpLF3YLNPt3WErDVe
NaDaXM/bSRBuojZHOTEdr+lkjk0SBNXfzufyqL763DMK8JuVTJN2APTyV9sAs9X33Mjqw5195XlQ
cXe7B6J1uJtCtj7eFx0HHZ3NC8PnZT2fwDtSYRcZLjNoJIoa2WhppbGQxtVPRtXkMdhp1sjVT6E2
zbdnczqkjbUhGy00ozIFEqRyORrTQjffgTy61Zj+rEO+GMn7rl2ANpC3l0KCo7umfespW2Dm/cZh
mo6rYZznQf2FGDB5aqZPc26sNF5dFMXMBBOCHJtObC+0LXfYN+G4yd6oneYC7IFvaCgMxsU3MDh1
eCwAO6BRY9saGBtqrfCo22nFTmPhdHYgY5MCMHDBqccBez+2RtQknEl1t0nf0DAo4oF7SWO65zgF
rF7ultaNE66qgFEtZ9tPgb3JBSCuuDGpn6jJHDfeTQXowZWtKIHOLSbAiHXjSmaj+jxEbn+ZWhCI
iCV0tjH0PQCLHdsHZEHbB3JQj2y4yZiAIXfwV4WIuzCjm6YJwg7DftSyRygoin0oyzhiquUIMrB4
tflHbPwaLPF7e6FlM262ZSwY7fEHhN90GlFDC8k1yA7dusHP297ctFoQXsBBzxYU2Lq4e7Dmj2QD
EExrH6gblAKa52lxansoHpk58szU0LApQJWCTdiP9aagsIHlk/cSteiACe9WRJ800BXDzRiS0cZp
Ha+xNI1WGYsZ71HwNS6bQQt+Zqb4kvcpewWDe3WudTP2o4rrr4M+OfvFrpNt6vTfTPBYX4oejH8T
+8RHFI3ToAK5G+7rg080akGk9TFNqmVndyPSzDKcbOGkaaCKSdpDqJcvAqgXSM/PEJ1MWe4FEAg8
0pDUFMHOlXtFzN5sRBIBbao3m+KMmEvrY5naA5gNGMAvedice8klOkh+OEFUompMbvL8zuaWfV2t
S6TayFB3bwy+S0Slas665D+PyVNB69k2wqNpjFAhaLUUbMV6uB3qpN2s49q2YwhccwHJYOl3NFS1
jenVsBxkXZPgGqEIBKUEUcpPCXUtWUBKY2rWYSMZmG7GMpyGN9OZZogDSlA3Kg5CtqjKaYKPgWbq
W9bjLmm9q/87OuB3NpOu84tE07dt3tYeIQDuA0W5bJYGNCCuZUJ9EjfvBXab0EPxqetKjj6Uz0Ch
hMaxw4uTozl82d6Ezs5oblywxfhdwqDdkurjpq4K81UgDbWdcXzbNSDGegqR9vsAiYvQy1yAonnT
Jh+oycdF8+pAmHtl0+qo2nDITG2LObI3wJe6EPawgqsVazVK3KNtJ1LtSiZqwBHVbUERAL61MXSg
7yCDZ5M9lQ4o+yjYcovhYArX9qah1j2Q1wyXSmb72ky7sFz0H1hll68Lsq8yJdgtI/h2I/2DoJFd
ZCe3CD7lodia3JovXSk3TDfdMAwa4J/7wGscJzhBkXC5MF7Dhl3ecnFlQ+E0bEbt62T3INx+t9+s
uK6V9KDgsVobkGha+26dNd4G/8Q2GWOk/NTXWuPJQJ+7aBp+NBlK+1SM+i43H2w8gpsMd+L0j1Nf
LRNpvk/Bs4l84/jQzPa86fXJQMFICrobMioPVH4M36I8xoiN79gZfAemye4J2Yju2AoWeeBIZy4w
cDCKcTwVOe8usVt2Tzh8d09tjjcSMOXlhmzU8DxeHqvIXidVDBtNbxpBBh8C/b1Xcd2sQ8Q4HCMv
BmHqk3Koz3m323nxt8+RDq0ApqkBMQYKrkdk9YvgzwKKxs+JxuaDiNJpv/Bo+DR35gs4ePKfeW//
NiABb7PlgNVSL/xsGsQfYYzrerBWhi/CnON9tIQgPq5HdrUDyL61E9e9KAMlhBXLXLaD7FTfRN0u
ztsfNFJ2GlITBRVqLqiL5Hq5qUQAoiTJ6xXM9rhpolzzNb1Bkl7xfLmQtz85poXC+L/xf1EE2RZj
vhpGOR/Nsih97DGSHSWSKbmM6hxAdCyILi1gnSVTGcX1yUjEK5lUchrVyIXPHI6rMJmrJm9YBvq1
Hf01XT3ZYDyQebi/U3bSsF6ar7KUG9ezv5g9iYZTDal3N1XZ5PwmA1GYMk2xHewjDVezUkM5NxZL
6uxuVtKfKQ+sx3Hs74cr6U8AzV8KplefmSzdmcX8I91GNFLUt0qxgbq/oYgT/jxmfDzGJsqB1guM
LstwQathUzODM0SAAWbNABZFlG6zySkBA8DfWApGqE0xZDN0FYDxMWQTcHCpYAsP2mM5VOAfGhIM
yGqT/SDq5AIEoH6NLBAXtjVoVmk42wu7Uq8YIGFjIbVphxW7urIpqtYFBqmZW9ePoxhkxEC/VsAg
oC6Zl+e2BRwSpdIvesHCF62Y0seI1R/x2I1W09iUx7SEMh0SXI0fD6XYQmh+vEwC2oukrhilGSS0
MmAxpVYj2alJgUKA+hn2s2BJP/F87D0em+N5GsrXf78wpovlWRay1VUX+XpZtpsbnhWlIzjbEAR1
8nzZEEkLsatQk4J5eI/d6ZewrAsURCBNveQRrpj/PryxaaAnDrWCb8hGTTqO6c51RpCiy43zmGRy
99yMWws1vigqwXaZHLiJc6+u7g8iApG/26agkYISlWq6uNm6kQDb5bvd0iBsVXMpDj1BwvrO0bRS
u6oHnIMcdhZ1+0KzR89txvpqgg56K2xApQIjrUFkH9v1NakytouHQltjKNCx23qLauQZr75Z/7gU
WefXfbNsG/kSa6pQv7C4Qd2OGlOvn4BJbgfIby7kFrqB8Pc5RhX9HGde7Oi46JQmg4RCHvco6sUd
G7YMlp/KvLNpmLhJoGPi3PTuIdLnjYVs6SmMxunE33s0JAfZxrgDeEmNya2mqBWUjXpdCh0iXf/z
zqzi7z5RH6N5/So0Q01TM8CI/Our3MXQ8HffkWyG04uj3lx56uIfKht96BsPSswiwCF00n3G9M6H
uiUujKFt8BwVJR69E2u8KtKXZ7I1pgGiKi1FvWOrP48LqJdbe6525NTDIvOawQGntqZnzylrv7Eu
mb872HB5LUiPruDm0wHDuZi5oQPQWf1YzF47cClSq5oxMHpUnaGSTdmoF/FBHAwz+KnsYWVHV7Ny
3EdkDyAudpBCC6DgiYMnzeqCp24cNLCE6Aw3wgZHt7GrLd6xbFOFnamhJCQfD6LMwYAhw2kipETn
S1PEl4JCyCYV53L8qY2J86lI8uxAqWaViY7fc9KWg0fwYIB/SGakyU5hSZWCq5nGeSlpm63QsbC9
A1fs1GUBagUBJw71qHiipgOx74ln7as7G/lqIrspDyQmcvWHAC85kCiCtgBKM8VrxtriKRPJdBoL
/A+jwgcFhvbUnPBEBVwe1ebnbHZ/JHOVl745AASqvOUMSbLedrZ2UGPbCvFm8DqRdLBqXDOIcaWJ
XJyyRfJ/f5SPhLLQks2doy3wNmrN4JXs48SjnVmnAEC87zrU7gIyMik4jdtMbLIauHeKqQx7Wrcn
s2DLbgnir/0c5ee5hlwWVDWaxJsiY96GJCpHronkHTqpIjfIBn9OF1BUAvWeyAc2qOEfbQk8KGwz
BG9zHD1ADa4P99JRWwEuuFnShXvldjLo2bbZtTJAO7GAO0NsuKim8xJVeytsXOjG9dhJuaZVbwSu
RMGqKIzlsVyqQzHjvDn3fBIbHdcFB3sECJCGRRnpj2wE9SiEZYtdNy4DRIjlPGrMY29bw+ONOUFy
E3Dv0eeszI74KcxX/O1GG1Bzgi5Atx5mVgZ/hmOL7z+Jb4FTTn4yWHhxQF3Mu6EDpy5xhWcdiJcD
C0oDv3WTkcjDhwFJviBMd7zIN/b8zTGr5TWtAwdXaXl1tEpN/2gZFSgoFvDBzVFW+nYby3rWfu4B
qwIZeGfqlwk1YZcujhnSHga4990MP++hdkCYFQGI0gkz9CZwYuzcPh8uteMAEysda4wtjeTpRVee
HJcj1QSTstOM39mgFQc6uRpcBP9DMH0kHgebeYrq091XUR9BPa0H1tUxmj9ZO0B4MBLaS6xPHgdj
4TmZyvyFg8tt67aFvjWAn31Z3DC+TAXDLseoBOgbZ08gv/YsrqbuxbFtHDQtTL8ktQZAMQSaBO6P
dpDYvbFDjXgESMotgBw3s+rzkncQrW0j0AhCaGOPhHtzwBn5dR0ypyvO7QLV9GTJf0JlxgulhIwJ
WJbMfbtnOx7AeFTxBZpp4IfcTa3dn/spHc4AbQxrT9kaVy8D3EeAacEwoD6sPIs924eEt3XyVzaB
/V3XIKHFOyt4thLxBE2z+dtosHpDdkvake5c7VDMfbMHPNOgYGMcgqbeN1rbPwh5C993WnxsDZDi
kWo82ZJg+kARZDLktT3OPppHTmpCd/hg4j1yv8YM/WVTQCd0lunD0g5HMOjZWeuJKBh2etKBobPu
k2K7uKi2RrKqfXBlw9dEoewOMSheehGcIx5gthibdj9k9V85B0yJmlT2ijiudiiVGjzUbYH/Wbmp
5y5F9FC69+ZM8qG2vWR+hsxY6bm6w3ZkrKyhfrhZKpPrZ3J9Wo9iqLfODvspeuis+/WnNIoAq4DG
zlqgcEeKZ00pShWSKdqDcSAEO7YsYrivZ1iD7uodaAhdon1dQUaJphR5Cuhu5BydGnxdIOS64IDG
HkItMh56Yntsl745Itt1zZrIBMW2dL91gzBEhgw8EbEMv5lDQbGEdwVWE+5piAI1KGPkgG+/Q2dn
QsmKamm3rAPjmsLLqhjqUUPA2ruQu7h1QRXzu6Vpmbt5NAyH6hvkhqudm6cMgqeTmZ3XbhL1ObJZ
lYuzdKXb/iBda7eV77obq6h5gAS5DDDHITtX5TLsC718VKb/WJ5cLa28duWaE1SwgVaRC60fB4HV
ZGEMMgW/1s5j2/LDsG38OdC6c4bSvcqLkqo/M8fOih1ZcZkQBr47VKcKRYqHcpqsyiMPNTfjNZKs
iVwkofUgTrn42Mwv/jpW/vv5N0vZPei/TA0EIJWeaGDvhHhBGrTtowaszKOBFz7zgijtPcsIo73y
xDKGhunIr81i2Uea0VT8bS45mf616lFFST412100cUZ+f6tM60dpbc4OOI9+Uw76pMBCsVWEe/7Y
AIpaEhqdM/NLXgE0tTg20hCymd57NfTwam8NA/S49shPY+rFE8gEoim+qilqmZsw+WFTNiALq9zq
G/CuSTepU+U+eddActOY1lm/iZrTW2PmA4KFF9yCKmGXAUFOas2rMDMUPA2k3aKNCJr2QrZVvFlH
ScWhy5MfCbeqfZDW7MEczXA324F9FI1TPPOQ/wS3UfFDa0aJ6RfA3XKLnYYgAWEWEmTfeQIGOARA
9Rn7wpSxc1kVYLR3gcnP9Z+LNVsvGRCJH0cr3rStZr2QqTLajR6By5VG6aIjlcizBxrZyzT53BnS
Y6M1Au/kRttqWutuezkdG6fiGNaa32Hrf6KXeJoW2VaPejD31lHxMiSxQPWlAB5HvtMtMGt+tKwv
NKD4OB9/GmYhLvTOn5oo2y4M6moUgYwyBAIHY/JoMbxPoWVrux5uwKvP3CmQEdKgd4eLR+sQo07z
OFRl8GiWHMkEfRSvraX/Uc7T+Jf7VKaj+Vc/iO8CTMfrXMi1VNdEC8XNXOZMy8a23XUufikDD4gQ
ZCwl6jnG5fN2DPJwq1DPpgDqAYfrHGXgBiRE63Zruvn8gSZ0E+rOk8b6zoZkAXqu/AaisugHlHFA
hupO8QccyA08XyIOBg84mvBL0jbaC6gVuc8WvXkG5Yd7Divzz3yUKhpT0n4p5tK8OEDNP+sc2tkR
Ep9vsdJmdI6X92P9IWud+lkLF2QPwIO1pQkMu4enJG22VtClfqkHwdaqlv5iy2aUxVSl3EhSj2yB
KJg/y9IrciSOC1UGM5xE5619isK993HOp+qo1qGeWluPrPkY494Q37gC8SsuRwc8feIAqbIsxtGL
ukM2pB3U06fqQmNLBnOjCL2kbwFOlkOy/ccccqGaFLssCymWm9lyTj8NUGnrjAPx7hEPH6pXwjP1
yKZY+pjZV5D2s7/c2Sn2d1PvbGb2Ve5Szx2IvEck002kjYB+98a0xgnKdMMHo3RjqI2AIXsdqxiy
sSjDkR94q//GrEb0a33vvuK+NNhBUz4GdFAH4bupA6mZz+kpTGyI88nzLDVaqX0DPjK/ZNwJAdcU
6QkMoW8RtpbtdVHW6XcdejleCdwohBOrBLurRhzUacTIOBK/NH730jEF2tWQgIi4g99//KVDrnVn
4BL0if5yQ61D8nRiJRjX4UxGbu7DNMsA/MNDwghG9ggUzXUACrv136dSbIHfdz/tuvK4PgPwd7zX
0jrblExA9FDrTmVs5NYD9gzbpBnsfekse9d23CdqdN6AuKsLvurz9GbiQLxdM3PwKACyYEhsaEO3
d00NXNxyJsVOkIaBJrNbHkvIGK6rzUGagUbbcHD5BWqC3In7LRUzUckSVTS5llVjJ6hvlIl6FGZT
IRSNdTxG12ooPcEjbBAhuGfCFgp0QbJFDjnB6Rv8SWSj6prl3bGWk1BtjTDNZNsIKFdHY+HXoi6u
bhoWVzBYFNdxhMxBF4KHntuJa3qldPMKHOVFkfygOGRo4dDyxjhrXXhUc6mXy/qc1Nkr87oQtIk3
ubVYF1pRfaqm5c8xxO8gDorvoOzzUrQeZxbwoe+OaAjSvZZD1ZBxXTvnaeVuw7TLUVbSaGDah40c
NFQN2chLNhr2WjX7Zti7PtlQgqU16zI0bqCT9DZWE2uUbDdd3e5+tzTYlfptlTPwtacAkZuV6L4Y
jh77wZLNL13s9sj1h/EHjg3gTjSu8wCp7AJa7wu4SFDEcghYcy1ZYHsVH4qniFn5E/hYiifRijPH
0f1CdgsP2y3UkCDIRWp2rmQpD7mOgmMofm5XY9pZ7bbRARgjcESPQpnH9BfyFG975xEFUzPIVIEp
lqPK3gLfaa8aK1Bv3cbj8p10VJRmys3wTn+FPO2CfAz+1dBeQYV5CeTM4mziuJhBF5UiEzlUU+tz
C5fNg9Hoj2SjxpRefJ3BFulqpoACTMiPoAYAESkYQjxlW1eTa9QREoUpVDMpFqDF2Ldx64FMENjQ
qFlqN6127SmZ6ahtJtVuKHECcESVgU64Nx9R3YSsVBh8Zwmok7U4NR+VfQmAfkx5/JNM5KR46nVL
+IPLScpEYWXFd7YtIKsgU1+5TII10RCuPbLhh7MvU1AAk5MaFUtDtzI+G+XwB15ExXHp8xLSfHxT
6kn6DKqtE+gDxCXEPdcFmdrh0DL2RCZlp542zdjHU9ySQ9kzEeAEIs8Y5jVAiHIZNccO+XCwdf7f
1mrrFFWkYLjdaFpxXvGUi4XiJTEnXxoTV1zhFCBtOiRO/jSB79kIwNIyp0Xx1IPi8im17XJHcdWi
40KZ4sreWuNAi2BtAm2WubhfTBiKHQNPPHBi3LFg1GNV/x9j39Uct650+4tYBZAEw+vkPJqRZEt+
YTlsM4Bgzr/+LvT4mDo6+6u6Lyii0Zy9PZJIoHuFdRAEMGLUMhrzfSSPAVnfuwzA3foSSoAnQ7O+
muFQWquI5QJ2orzdO3ik7D0YT4DOxO0rDZPWzKgstF1LtAJXnxYMy/tusnDcU9zlpX3NFbi0Lf56
R+t7Lw1jW9rYwfLeq+9AAzZ3ZssKyHMRbClGQ2i8jjKUN+gLSgihbemroG8qCjuIvbrRnkL0vVG8
7IMYMNzpf3KhL/jI7UFoA65e+rDBcNW6asN651Sx9dXl7A0u6/lTZbr8Ba6oqMp01tesyowtyPSw
Phmf2h6mF4KEvVHdPj/UvCHQkJ4BGQi3UwOblEfwIfxNqTSoKEDHe4D722PdmPr2UGX10RRWdFIS
jpAR+IBveeCLVRRKuc/zOH4rJw0aL9w7M/v41nTylbKABAq2CYelMk2tMp8gVdf2504OeCcZabB3
eWYD2FLI7WOfrTfbgA6dI2xkz7TX9mzLu6im3EgzaOEqXTT5rgyzS+b3F6hHQ/rcKSFrMe8lq6qc
2IY2ghLGrhvO/Gwx7yAbacTFfSFGBhtISgXUbpGFjtj/nwovJPhCSjBzygjPBKMv2UNcZo7/Wy7F
OnjTBQXkzqG8XnD76DYo8VoDJMZFDRQgCj3upbMs9yJgRLOATWm7HfPYu9ACDWUj5Q6lpuSRPN/R
6NugvQkShqMtdfFJNND9QehfcHyaanPJALnEYMZrcAZAYCwkLNRsckB0tT9iXA4cduIUbgd4JVL0
MYcd5MZtx3hPsVIVf1Yf91A2BRkcddcoy6FOr6t7vhMn+6pSV6jRTexAsS5L9q45RYcPVbrHpall
OHt0c1aU6OYxqq7MezZxiFtJ16j2UPuxvvqtfx3yjt+6jstnNyke4dJl9aG3Byhp6Kx0LD7epAb3
6lfKvAVN8bgpNPJ4AQMClfpb6CgtOcrq7yCutQuntj2IHfbFPUmil3pixTuMtcTaQb15N+k0MbYL
2OeyW4gm44jd7WA1F+lOmx6ozW8BFIjXvSs4rMib/kvGxz9xF+JVIPGyVR0J+9DqoVNwd3hceZH4
ONUL3afYp+nflE8f9f/x8ZSCbm2N/+RWJL19pYEZjn1tGuzOJI5Vu08LofWraMvuModhlFQehsp9
oVCLaujVKXefLDxkKottlYm3WQ/+oRk/51WVNgrJgA3aWknwRhrxH+TiaW42Xdcs6JISe+4+Ehv9
V1UbXbudjCa64dsXF3viyxhv79ugQ3QVQ1s9RNHjOoc8K77hPQVLyr+pktnoyUgPlQUdo2GMbX+J
o0y+oSn9V8qx99Z5ayk0Fbo0XILdWu1aB3Rbuz7UnXPskjbfer0XnufBLVWESnmLI+IU279CxfMt
xXLHweGQEqtcfqX2JbUqqa+Z1ACVskpGQCeg80kLgwEkh9uk4NUi1DIDr+G6wF41KasInqK66+mM
ACFDMGWPPwYsBxMy589Cb6o6N6G54lJ5J1+zFGyv805RXLQwAe7vbZ7vMsdRV5RRsytdjUOaXn/N
wTDt1WOFTf52qoFlnkOUBhTIT1cEwE3rT6KBMoYGLWfICUHIQS/Md8VhNKzgazGu5hj9D8h07DdV
04XL+aNSfS9zzGAX1OJnrwRa6JQMYJFzhNnI7tOHPP4BdtuCyTaM+1oz9ybN5vNM17h0pQTdPffL
nSU7b1fY9UsXARlKQxj7EzbZhCntCD9qa2TpnDCa+8GJ8pShMMTBBbBzeevhPreDWwNOnQmTN4o5
ZqpdZ8o3n6fNQUr7Z65TQUEZzjKQO1H7ya2OxuTWhW771FQ7mK62IXCHiCs3ACo8kUtVd6iZAbHW
2SMk1aP8MpNBiDQirT9rgXVTcfXFKT3nVojYfSqnJzttmwRQBvzuA8/y+pj2QelsKyvLlpRbBZl7
q6rQWgVFZ61pSgtgzg5ol3rp3oLYMsDXab7K25ZfLQfywE1bN7BiwNTIBb9GBQavb6dVzVNrJTKY
6vAawh6V5k6oILTQxnQ8IFn0HHsotYus/g7srrePvamERZNMlbko47A+Ats07PhQ7Yy0qI/QNwHC
x9QHFprTQHmNNwzF45Z/W55jit0KBSpCCiuQNkBdP0DH7BxqdHnW8D9XYZwOWGiXhoLEDAipWAUu
D5eUU8GYD6dtd2/WgBjCI+sd1NDouYjl13Dy3YOvt1xikmAHgCc3DVZ1Fq7VDgu65Hrelzxcepas
1yAlYYWC6Emiy6UHqDoZG3iASVAj/xOrbf1ToHnE0CXLoiVNALQEMv5vGk0TO0ITPR5TnApROChg
fL+YeNSdVF51J7qahzkGWb1sE0sFQiQggZmZ/gb+ABuTsBbHXg90ZTitdvItgAnMrFiANSjttUCB
B/sqlkLOUwcfA80ftzcRluiSlhp8N9B3aIs18QNDI9lmmZb7K3uQSyjGRQDiCLECfU0NpCubteMh
wd+pqcC7nxEvnoynDUwPAaDT6Ata0Lj5NSy3kxUvp3SZFLG5ww4/esbhLjgDi3whLnPN4a+Jzgm0
u4JxB92tBLDT2Dn6GfRPi0E068mx4ISrY7YygEvPzvTe901QuDu/40+ma+IgHEFCAYrp4zdacOFM
CreleNvUHmTupJbsiVBcB2VWX+ax6NznCrjoxWS1IQ7zkQH1WRQMDvMwxq0HeUxNpaIgjo3xIuO8
Q8OlyI+FF34cGjuGTtcc/JSj9C1T53rAtwPnAjbadEiFOx6ispmgUYPpHIN3B74RmucyvzYRqCL/
ljfHZFVa+9z7XmRue27yrD2zYcRxiuZVggK7U0H6OBvQfdYD3szZGfKzwNQnIyjqIRA6VYQhGs4Z
GeSlQMqcA8sV28HJb3XcbTx/hMVDbNTPHXYLMJxM+j3FgBI3DuhS5yC4FesURqdn2RgwSLJi+Gb7
LUD4vhQsXgcSu+8Bbo2VGqoLEFgA/7VdumgsN90xHqCsON7ncgeVKcCcqw7OZJ0/VUBoWmoA0DCw
3eihllNCDgXdZdXnV3Bt+lVdRmzVjy5+wP6QiDXe+/2yyh3w/Aw726fKEHeReeEqyOMUFYbKuYsk
NG9T90ITSkgA7F5LQC/WVVfiBe9D9U/DdRMlFP6m9GWkEboe9ghb22qe5pASFaR5U/jw7nEW25B+
KA2RhC7uY14X3kvmh/KQmCoBgACcJziI11o25M9rSWYegAte9UIvKYrzLBp3sQ/PJhb2OMSUAXyE
UPWWIx5NdNWk5ndh1fYeoAN/bfnQazU7Q95gaYr3Yq7MpRn231C3LQBDkcONO3Z/c0VmQfwxvTTc
t3bgBfbLjDlq49VMAY0Q9nwLlfdg7xvBQVUjWzq2/+K7qtMg9h+e7bK3rIREQmcafAtzz/QexPII
P2G+yqCHs9KmLNdID2NUd1cYO4AJxysOmApiiWEVR2mAP9AlfK+MQL2NEyBGbuTIM4tVeqtDVy4i
E3tmCJqAtZLZp7xk1oehgZfHKcCXLmy3Os6LlMtDHrQL1bslfB/CNT1TfW/6zdIAzWP9hKWHIz1b
R3pizo/Zz8s6u5LOxe7kCl6lfGuGXnKZciUvdEUDTrqgksguXDO9avUVUKyOyLZoRg3nvFc99rlA
ZzX0Ryj1HxzZUlYVqHAWb4NrkSnd3p2CIw3eAODQni7h0Qy9efaIxzojmBfBQg6OZYj9aTskbw0r
XohWWmO7DbM7Ce/VMQ+2su34kSipNFC8DCx/6YETuqZYpnNpAdxUa2871QvFh9rq/VWPD1H6Qyhj
/qT5Q0qvW5XMb+4i5yB59jAghD+s8RoBYX2Ks3xcKD0FC9k/ZAbkQ2uRTGhrQGIH0IxBD3RlA7kN
obBEredYzLL0lIOFAaXMv4kUVIOTnkp7vGGP425pcY7Tlc3wuDQqUJlRl2uXYM53K4hwiJNMQHhl
EEjMCr+C3g0GYkfTFf72f3uewTef4vht7psFdgIYaUkl7bsnzWw73zvfEjvWeuBgNhNjJBw7nGCy
fAck23Cm0IcBkklnyig8tXvEgalaoWNfreZXLX6x0DAOxwLGzHj9Gkaq7AWzQfxpmXns4VBtozHQ
/3kxG26y7jXIeg71avgmhrjaiwE+TwHv293MFCSSIex+/yxQgZxWaYHuwNWfOx7MQwr6Qf4/H0ML
nqtSQAE6Hy5MWm3HmtWX6ek4kDCPV6LGCIw+RDwcF89eS+KswNt6Dx906xhNvnWkK5y1nGpToLIK
Na5qRzEHehLVRuBX9pHTZTG+NBQ2lkTEBKScrVH+cBcPruUndmaRFfAFl9AnCYo4uAylv0Y9UBzg
GoRfE2JrEm9Txfa0SGtASLFruoemWeysbkRHDzB+uKFGNfCGsWttKjBr99R2CDzFT49VckOlOa38
d96HTgWtrjq9sSndYQ/+DMNfj1KH7GsH7u2m9bJcrRuAVgp06M9cG0mTm3TiWeke/mWAOlJKYIXd
kklAOykndWGythhtFJ/x2vzX+8rKl6u+gpol8UVS127OacP3D0YITfEo2j/oIzTFBn3/8IwGWPV/
kvW99EnA3i6gi7uYdInbScfsiaG5Vk5ufqEQDSovvTVrhLukKcB56omu+iL9kEvxJLdgbAWlJlc3
d+gre3zf+gdBX3JSoRteGD/py5+/dpo+UvWPxqmh0OMK9Ln84EcEX8XzOOb8ZSwBzw8Nd9rR1IVH
FTxqpnhNUx5UAcBGA6q5QIO8CIPJp75v4B6OGWVMZQavyODKRYX6eRX/SNNimeMN9T51Rb8J0zTd
44c7vQQ8faEECKDgDGaW/tXOLqKDRu7cZKFmCg0hMJp2it3W3FEZMgUkkgyMtWcP0Smp8whUGBtg
wnkeBZAkr9tftGgYJd7tdPl5ntN9SZ5my4GJBXCc0GkWU/8ENmKxjJI0/TmZ7xyPsl8uHmiLPCgh
OCmMEJBqP3qeuA2kADYoazqgJWnIT75v5BLP1hS0EA2k7ojnhS1VlBpiSzMaQiJ2zXNbw7NpGrEe
mvfgCi2p8cM77M4b38Yh4n/7RhSb03o8eOe+0RD74RYC2iDbdEZ9aoPpefxrZQ7mQQfNJwWV+77p
5RL0QRMFswrWKzqH/M1Rj4ARobxxlqenXrfYvSktl6yWat/qqWXm7paHfgKddPTj41yIS6TqK81M
/i5i09smUo5XK7SjVWHx4n1ovLNrhMY/mVftJi9zv+VVPCxRJDU2Ptyp8XnQuywgb7wbQNXDIzSO
h52H8uiiHAX4gxR0J5CPGLYTowqQAwcnZxXz1FuJtm2egCJtn0oTZ4QM1DbF63VtoFugW6cfhlZu
BxYYp8LsUM3yvhY8+QrDyeQtaeIOjZcq2eDtEr/FE/rAEyA0F6Ea9SVCUxM49PhNa8MfFeBcS0pL
07FdcQ/kaVpN/GHXhcZRpJ694lN8w7mcn6CCyE8AAKMK4RBcmwJhGpc7nQNtCzxSH+uUH0AYOsVh
CY43Ply4JnnyZQoL1LQ34wtEkwz7l23xa22b4ZOTA+TssSY7wzfTei0K1PZpKjL2cUqrczLTyfM0
Ciy5xc5xWhVD1dwLNvTgLExszyyjvvs9SL2B/Y3WoA1Y32UfBhCNC0vn4ijUoeIoX0OhtHsRgdUe
ww6gV5pGreHfeuUsaRZXonuJS0gVTGCmodHVvQxWnC5bPHR2f7rOgjv4ZfvbuaUrXkJKL4aYxBqc
pfEIRyfQI0HcRDkBmC8DxnfeuM78oFlEcHQ901A4ZXlGKaBbRpBrXFGM4X/4POphnoqMu/vMMvYU
pwxa/DQFNecdDroBfJvxuZQxfwblNtBS20w1vrhPCzQNVAERT5izDcCRNkWyDDORXcK4NVcGT6av
KorQlxTBP64DIz+c1n74cYhqXZa311HG33q7fBn1S5BU2Ji+ymWRwZJ8zNcUmxegbL3HUyo7PeKM
rWXa8z10NfhxEg1Qx3T5mNeRebSYAwj0lGppDqToUFhq08jPt3y+uy9ByQ7K9ED32DxM15rivcxr
SE8A5PCtBiZnI4HM2NE0RBO/C97D2ix3BjPyTWq28TfphJukj/IvkLoYDxD+xblKx3MxvYSjUV7i
adxWIuFPZQDwYemiuciMlj8ZqcOfBHQD9mMmJE6//4nRFU7KLQysnuhO5tg4G+YMZA5ZrJoqhMVx
0vCDFlz5jn0TCmfQgHu2IHu34YArniDcGB4LWMNuLSmLmwpdtsx41q0YaIBL+mKwPXySlUKH14Xj
WGm22K+MHl55ega7mXTla5uxiRzGVNipNTThwMkhQzLKovUGPybwgSO18hK7WbXKCi9tyqpjFQTh
Bh2U8EvZ2u9ObTq/nHLCjtqz3ofK/5OaxlUFv7YU2zWdKgL+XsmiXnllU68bLQKXajIeZxE0RlRt
wWVFD63dBR/nE61TqmkKtQUA+UqJ8y20+MgTA9zWVRK9+ob/T2p02X2YYn4cWhyMPF/W34e62Qy+
W3yFJEi+C/1B267a9vtUfaP1zgKPEp8FHay4a17CKri57VR/n+AfsJTVtE0y0YB4M/10oHF5SAdV
30hMM5bmzzFwUIOrKra1Re+heB7DVyLxM+9A86hgb6aZdCtIeu5lXUXXye3aYOWPu6kGAvkxGxtA
M8dMNfjVxOMDb6fqnI/TF5PJ4N4MWXbK4ce9NEyLX2pv+knVEBqEVPg1NVHJmgsmcWo1qwINVHzx
APxrI+CA3H/pstHecHSFJ31+HItnmhRFl+57Yb02Obdfx9SAxnxnxr/7r42I699Jy36XcLL4goZt
hOfb6J27VqSHppmmbQUnvVvU4tviMja/9R0AefomMEB2E+wovuP7yJdlFzo3K4jA28tMtG8LA2a1
tleDsuSBhT41Q/VEg9fF1jGD43buB62/oBiIRjGqpmW5r3vvTx6k3ytop0EiYY5RchIo2P1O7mmO
Z0XPoDXOobxQquqJFvqc/ZiqArAw6AfsRQfccgLB1We/BnFBCKWF+lhTrtAlfW0rYS4KAHpx8ojU
NSmlJpNNxg4wjeiqKonuDnODL11j/7TsnP2elpmXG1+ilkOdHarQqAjV9W1qUoDBR3U0RFjfKG46
2YcQOGcFGi3QpqY2Qz3yld+lMH1MpHkN9CAjYzxxFPh8kdvOgtIgc4jCnoNuIuVR7DGkaBpHqXDw
94x7H8mpiPAv7btt3oNJ59sSZ2LZX8q2Q8HYAQMNKgx8n2fxHZWUP6F5sWLwpHYhJbKcrNKAGO/f
HN6hRM5QJty2QkFgOZD/0FtatPhvlQpMU3qD0yDh/Ql0mBMfaNpBNvKJmdaCZnRXCUOPLXgcH+8q
FGRcDRQQoLUce1vQwN1twWW2H9BQWriOqO80TOjMLPMS2IqWpc0j1le7xE3NGyWgq6725oQnoAOK
YbpUo0iXjZn+uSEdk3+SAqbzph1pMTgtAffhstDygI+5UzFwX6136PdOd9XYOO+6LP0Z9fESRAFw
81jzFmEfgVdT+mRGcC6CHlxholDewHpcT2O04ZZ4ndvLxx8lOT0q/UdbemqdZhBggzk9MBT0h8tp
uUggDzpk1rIYggBUruwXa7HXxA+bX0Yn5Rf8uvMLKgjtJnAmnEF17JGbxezV9conr+bwOMSDAhRM
NNCK3H0qomJE99WERPLfmJBFuq388GZ6U7PtUVT+ajcQhWzd6IcFft/Sjph9hoK0dQmLGqKQVh39
KDzjWEJKdxk1jX8wSobjBKvja2Aa+Bub9kmXxms8cGy5hBsK3I+cASpYOHHfVY7aaVDcKj2hCOyz
KihmSzB1S1Ys4SjA7tbvybTHfxIL4gEycvoXKGfHGx9/XMvAHlV/4W4GdeDcajeN0at9bYw9zgb2
yxQzgNMLk6Mq0fXgb8Rvj2pKLKAYEgrQax9KmKiARgsejP87xz/kHggAZZzEtU+OLpBOdQE6VtYM
9smEOpryA+tQ6JmLY2+xohzKTjxsC93pu8CfLsozZlEeRrPL9k0Knphr4BhaVvmamQPUovS0bMHy
oSsaWDpgf5U33dKSZX7hgQWt76kCAdfxxh0qStmK+6H1CofJj9MmgqzIvBqB/r1O2vF721Xdonct
64nHif2k5BBeBygPzCFLx8tSPKPQNeya1HPO3LGi11JtSuaZr3Ev49dcbWo9gX3qdB+617rOjo4h
vScxNebrZOSPmdk55msm0g+zv2uGtOTLCBZEDvRUZRlfirFwr06P+guT4deui9qDxzsUevVinyc5
xF5iewNW8Q+z9ZwVYJbGDZzun8wNx2/CNnQVqg/PFHdK+VN2/sf45IP11w9+jwcZmmf6S8vCzLgD
bL4yI2a+jqEb0AzkTZxc9NrfTFrTMxP711eGEthpGr1tN7h82XjYAIXAob2xXVU1zdvUZuOxgBow
lobxzW4kh+yBqIGrxxQNDym7t8mMh6PM5LQMUzm+mQaOLB4Pw61VGzjgwXUD/CoghI40n/D7cSxg
Qg0nCr3+Yd6Y0UuKtx+ce6p3K5b5eR4Y8B4fpiBEvDdhhIfof8dxoorxsoBXIb2wUIDrwCaeLNTn
/vMSm2PzW2waIGzsZsPShh7Ie+Vrzwmz+t5Dv3Hdxm11gEW98RyJ/IW2XFHZ50vmOOkFAtYVAN6h
s6AFMzJ+wFGW3R18r0cWgLEf6D0c/NLXSWA9NRMwhQ1Klee+FX8GDsr9OalwogUdZNykVWHAn49G
SsqP+Riyxw10a2VhC2TU3eORSo/dzpyS05Eu5w3Sh+fuh8tS+khNR/VnGzXnC+jBuMyGR0vovau4
7855gkaXiuwExCQW7ko99Yc6BNsFNQtadWKvRbs1+kaLCU+ysz0ybI6W2ZTAS8yF+5VuEdDQkcbl
VKHqm004ffbo3C5oJWhg9WTHSbSmad41LjCGBhhVNhuWvd0lu9Ds0ufcy6KLnbELaHTps4+u4HMg
G3cR43W5p5iYouY0hfIbmgErUUfevfcBX8w6GBYYpW99dVRQbVz8K7Y0BRUfhNVwBF7DTt6gWRzD
xcQrTzHzdw7P/SvzHebisdKVa+AYYXCsg/MARutraJj2Kk6gzm8ZlnuO3cYFICH2HldpNjEI30h3
1ZcCfgq0TIlpn7wpaBwvEzWlpxpCe8c2NO0NmPX1XUAGdJkKkXwXjrV37dz+HahuU5ll/mPUVrJZ
OTBQoK0OqssEOKFBWozvO9E9zeqlMxqlTXKx643utxPmWSIXA4Nbdld7lXMBGCQBTRPlNlCWu1sw
aRDPVJTiMDnTreXYEuWhn+7KaYI+gGazBHiQSZ7aVyKyGL5fb8cRoqwz1YXnsD3D//010mQYysgs
FSwfcg5/7398mm3W20+rbuKAwIcm2XKG8RocTbFcWdWGILyPhUl053Ao1jO0l65KSMw8cmlqRG2z
A/aiW8IfDPQZ7BYXcR+zZwdl/Keed3uvTY69nRdfWneqd0GYRtveC+w3z3eX5eCI707YtCvsO8LT
BAnZW+hW1QISROHGQYVuVevqFFWkaPBUso/KqNvPpatGiwrQIsXmqc5NUdLYzyFKo4/sK/67Ujj+
oZWteR1FDOs5eLm4i8AFxUGACCYWkR+W21pIhv2Pnvuyqq6wcrW38OFsHlNPp9NCbqhs18DDaEEx
l26JR27iYOeEHz/Ck0zt8Tj7QYn0H6RPaGrH3KPs+nX+UIpnlp0dxBQ+Pz6TYt2YQMuiv6Ioor5F
BYoXAA39am3sIzoRiGfRtMMW+4B0P3RjfkP/x1/wMq5+sebAW1H+RKWuBe0uE1cLeqUHAwo64JKx
7tVV1bdQfxgOdqdeTeVbcDU2pF1CqiWT55W7BjXyWfXkg/Q2peD5mwF5g/LcIgKqetFbEKl8zGkJ
UL5yOU6+2JXp+Nzg33B3myg45wP2y64xsXcoKqVLI3PVWXjj8BxBYZTiowl4SFQrewcFMP6OLUDO
M2xBK+da1Sia0/O91W+Cx1Of5hCm+RZH+EubXxGPt0EufX7suPe47RFzcmdTCBacikrvCQyjW5Jm
HKm68dyFrtJKjI5doprkN8vIyPG9kbTcNFXiAMzJKwnKUX6QpfHJiMDa1PiieZjtACj2aTrHhiqJ
gBdNX71gCxHEpRJNzZ6cIk8v2ErCD86FQAt+Ttj8/b3qx3DpgKN3+hQvUzO/5CnUEfQi5adFEPIF
XQoX4ky+6B4LlT0Ya2U7fAksu7zEgTh1VmpmS1k2JrBzpbkdROnfK5fjFJOy1WO1gKzcKhdZjWcU
VlPo5t5HF9RFTB6RYrDXuVdFa+M7Sbv0uhlBw2M6QCz3IS73aZlyXEvUoD/4+bozYMeN9/8x0qKy
UBhxL4bhASXOoQ5luMAYUkxpfVq6isO0hQ2Sj99IfQcl0wJNs9xYuhCXOcnSAlyGFlojyVaJF1ug
kOCT7Ta9jo3jnYpSMaCKip+26vk9bG12lwwqo17iuluahlHl3CJwjPQaDRbQ2Rs4yKQrAHX4nfnQ
8u4i6OxG9lSdmggaqWiUKt36pggNQWDjAB+542uIFhuHDiaDrlWQFN3RCLDPoyt4O+rNoAkTSR+K
xEsKejrnoaU2zx1u/uBmAdgZtW1M+P6AH5fvelhW7+GTBigL8MBw1UFTZx4o9jctSoBvsAderqHE
Ny1ZiyYHeaXNHmp0RbEKhlQsAcqAQuS8Rh5sNPUa19lNnfc8x1nRAE8OCI7BVAitzGm89LCp/DIA
ssBZH7x4kNi5D6gXjjqsTDA+sUeCxpieFqB1b73B69ZGAWhUHBj9vtL8YnjOnMAQtZ9Hs/Y2dmqx
VTlU4rnPeuPqRO6WZmB9ief/zo9cOPxSPi2GlRNgl+I/8ukmnS/159NszncnGW9Ul8PqRlfkM78t
hgUAgz+Ry7YUUzaDjIdetW1wDBatCTAVxIP4omMm5rQ0D04PItWfbWAuDk2W2WgAJeOfch7tUz/M
H1UB8JkhWqpTaf2xZZ0A+ZFozEMPtYGuDEA1+d6xIQ4fiqSLcKL673nTR8UeT+lq0XAH63N+0MXY
YFuGs7N0daDmYXwObQgB6dmQ4ue00MWa1AdHjsoJpRO4T2kCjv+kIMpJMUr2GzWs2DA0a4oNHj/n
gOk9NQ1eb7n3ii8ouw1AWWCzZ3xpWQms6oBfRJqyETLfqTMG4JZiNUoHB7JufXQYlQ0A7dgUfxTm
K4ghYtt/mvXmFT3+uhD4OB8icp/QxbTH04tClezUBWa6BXIVlfkhgRh7X0OWXV/REAAW/YgNGRu2
cR+d58X/M/ffUjw/HzZRKxUAMj727m0BskvM6l0Rc1S5IAB56llWbWRRRPfWBlZL+Vn1FlWwLRka
8x9bs4FKBUdkIJD3U+3xrR3V5sHvPYjIsPG97Dy4cEPJGcqJVv0SV+UrC2X8I2ngMWZlfvmUB115
ShOjWtFCgJ1DztT4bsHoYVNbTg52S9LMd3o2Z7BYRNWsqll5MIS2b2ah+pYVzbVxwzqEccgrmLJw
z8myX7XJmq+17ySrKMjrp8pu+HYYDHbAeQBKcpFxCJWPhmKSmdARjtgx6cGGtGsYgIdx0++LEFZT
hWarxZJhEFaJtxS4bBSjIa1fmgzPEfB90IZrmxtEpcN1FY8V1LBibMAziNOsUeT9z3xen4QDRJgj
hzPrgZZxOZ4qpdkPcMN0sq2NltZbYhb3MR+CWwGNZPxCe+8UnrMaSD++mXZ1N6Y0uDnxeImSkv2s
oJV3dSzmP4nlcxBU4RcIJZVn08dZl07/HLWBFZozYs96q1+lrJ+OTc/+icD/fLaDESWX2h+2icGa
V8fwwdeV6ue/JCjH1kapDDV01PlOY+qBfdujlJF1AVQP9JQWrH5kp1T5Xw2WwBQvGMY1ww4ebGUm
nlWn3DP05e/15NrPk5uJZ6fsniyG38eClKIYjLp2MMWN4HzjyXoBLbkI+DEMNk+ik1kFHgRxB3v1
aYGmlELJnWgBlaA59D3yQ2gBMFo6UEsGqWZwZbTx+yx7adBHP4Ym6nhSuuqldJT9nPAlrVFEJSZU
vv0kPVHMYNG4NlUVocWH/Pn2x6eNjvU8we7CatULT9ruOU7W2DfKUxfVG0iLjXulD/T4ZZMnitMU
kAQ8ctUAhjD4N92i1FW9oTa7FZ6T7RL2PPaJG8CdP1ZcXRJ8zGvPugEkVu4oRveNVCZ0dcWQ5qmf
xwcBVDd9DIWiQQvhwbZhVUwZwGClEUDCrwBC3QxydASi9DY2QG+2OCb+sjLI13X9T5e1zTIbAWQJ
bYCWpjjgmzDi1etkye8GMFK/iro+ovzZvTlDqdaQzKpO6Dc2kBpIngIHB87J5gCjlrJ5h9ZbCg2W
d8H8ZDcW6JzRNK6jTYKq3peubmwAU8FfS3Qa1DHf+thNAT4cxdkTTbikfNBMTe23Nl0M0MluQPr/
onhVwG00MTO24TzBYT8bAJOpp27//5g7k+24sSzL/oovHxc80T8gV0YMAFhHmpFmJEWKnGCJIoW+
7/H1tQEqXJJXRGRljWrCRTTWmz28d+85+5B18f0/Y9kHHrE/QAX8744ay3nrvciGfkorFUjLUs9q
cjIx4niEnPdnFQyXfAim7cf28NriwTyue7oYoU9ulsExawvNscu0PRei1a9Z1ZhenJjd67MQfvPa
ypnlsdJRmYoWqHJTzOTrYb2xEafW0icgl9YuVVtk2nNLoTK2rvOpvZ2okZ/XP0aY6WcrqTxFtCX1
+n/s51emMV0dwv2PfZSQK7ivve72tXoq0+l5tfWlafAUF6ZxUekp3tqSAkV3sfXZQ1diIu/Vq6yf
jadUfV5361kj9qlqDpt1c7l1JlLzwiqsvq1w7v90a8Hzv7KroT4m6vxslErzKRX9FrV29TyWMZEJ
Sa9updQun4e8vQaOEICp1tG71wH8iWV/3CitKzQ61+vNsTZTquXmVWx1P90cHf014IXgYVYaZsUU
DgpJwCyRk10yacGzVdvXemrI902mljd5VOFIXvb3nVZ4jeaPV5IY9M/N67o3E1N2ZVMA8NbNyBdY
AOxKu5n5XkNSgSm2VjRJ1LROcTmB5OWtdpmzWKdsmnc/apnrGbWQd8Y84XhQdKcqrBJOpHo2IQVd
o+15EpW+mCHivry29PqpyfX6khtNfVl3+eyqll2zKH0Hxw8ypg5zghim4to2QlwM67/p7DNoK83z
T/vWE3/a/vh33WtkSW251iSKa6OZnULHUGHPpvo17Dx5mKKvsVZZbkTH/SYAj3T0MwwBcpMZz40C
UL+r1a+FLybHpul3MbO2RSjUhDvMV9JDa7rEfNWIhY34glouYAWInChNW+NLBkRxigLjcyJTz4lp
5CHQCHedrWSfVDm6g4hXvtoWxHs/tKdzXlTmdWKCoVwP8G0JEd5+EWNa4zZb/EPMUS9xy7uwnpAm
6rPQhXXPE6kPET/Kbdz00udW6T7uIfMb0/X7bDqRAA1A1q9qPLH1jWDk3SHDxzhvEHG2m0qaimZW
puTKLNtGQLvwY3uii7rTlu2PWSD5ZgjSR5x5XWXh3/Ln+XaQs/QW75TCDJI2wo8DSCXS29jvFKdO
++8H9KScb9PlwF9usR4IfMGBslYA0NF5WO/KilrFq2FOHFJV+TRJkvmsoKH3oN5QkKJp86SjstGi
Tjx3Q1nv4qGIdlFmied+oiZIdNtjDSD5qm5t2Vv369X4uWz94K6p8vQG84Hp1OWEL02Shr2s6dIe
w9vkDlalPEjCVk+6nzyvW35rjPcycqjl0Pqn1Owjb798K7Wa8pAD3XeK2CYVjIvkoVOtaRkdx5PS
C/vatJC4L1sfvEksAwRS4Wv42Pz1PN2QhhMRp0/NNLc34xDp+2jxqciYeT4rfIWdrO6Ho7ps0gbz
WxvMBFmtmPt9FNbLbiQWzYZSVbVfN8fBuoSmqLektPW7bHXSrJp+iKsuS/fhus+UodhFBfZDE+Yo
6jOWGn55ncvogWTKc3cD3ivw/6I4sTRXDiyl9X1X+c0NY3C5Qb2ZPhgmebCmNvsvTSydhI002amn
XVqWzTmdKIFiAcQY2fv1ObOt8jiUSePN2hS9+qZgfhPNz5KlfJ97B02snZd3YQrwSxWhgjqE9+XH
nyCupmNpoL8rRt7fccRQb6Z8e5d/Tc3iqzekNU3nvHUUtZMurTrqB9/GQWojLHhSTVToVq29xlB+
M9Q0UNP1hw46/0YlY+FYS0F27NTZ3sRhJh7stMidcYHHfhvBKL/bdVg4qmQSjB4iwBpL6TENfOkR
719/VaR8idZNkmtgGQ6xtl03E62D/R511Za6SeqqcjpsJNuKnmPJ+pJVsX+Oe3s+izh/01Q9fo7b
ttoIamx7rhps0iUSfRY/qXyRybWfdXe9tT2UlgMlbDh1Iu8eRvH9/LbW2t1YJvJ2vbkip7cVF537
fKhVoCk0zcy7iYLjXdj3+l1PsIzUN+Zx3aqCApvMDCR63ZQ6zhgt3eKC1YeH9VbjIOCZ6xbDwj/u
g/m67UktiPOpEfrHnY+kNdRZtVXDEFScPn+O52F6kaPccE2z6I8QBOW79B/7p2W/9ef+5Xzf8qeX
EbW7O7bT9/M7fskp2UhXTNZrb+xbcsl0C+a2NkiPMVcRNzT08DpfPhPS+e5o+8/nrq6mx5IZ17K3
AJJ0O/nWx+c2Tv2NkvMbNqDHPHWWnGBAU9EAyMr0mMcwWFXtSVVq/xh3EYakZTMqfbRfMHNI/maz
trED/IsbdZq/8Jy56/VGRmcWXEXKf3YjWh7mva+IfW5N0q43QvhXcSbd9lWguQMXwJdSqNtojLt3
yKefym7Mnro4ArqQJOkpK6L5Ok71eNskavTJHqvI0Wj0vyda6nSlJG2MPKRFIgkDejV/jLY3j4i7
MKVhMXEnNTWPdlBXlbcelpdtSRZI+RHcRbpqbm3qW3dzPeAnReD5qk/jRkZ2AtE2ualRIj7XEtFU
XTaM59LI072mGSMa+0a5GYpBdWw/vlhpXt9mQgsOEO2VfUEl9RYyduiFpal+ThSipOSp+TYoNHhF
VnydYm7oq2p3T4uLEYIisqN0sIimJrBCV6SjOzM2EUK1bCYCBl7VEW4x9BdDrYsL3D/Z6C5RkvYX
jRDWc+4HLL2WrWV/LBOno1UtkzRzr8tW/YBTr35o9HYPPKY6f+ya0XdLSLoO68HQIp8PkZXw1qO6
yFlIysG39aCJ7+XhbT1AWGvNHWTXfusfoIi2j6GSD/tGisXCdiHkaGhwQ7Tzl5xcWwghin/FwkK/
01kRr/vtOSPdYAxS9Ip6ckBkAbmnHR8+6k2yrMvXmTx/3yzb/mPzo1oVWnTqlpMNC7rNOAyeZvj+
VSpPyjFWW3uTqKN035rMRPRKwaefqZ6pAUwsbX5oel2/2BbJEUpYvBM/XTiNxco51DUQF4ryJPWS
drdYXY7r/qIrp5epM5/sXDe2ohkyb0ptFj+x+dKR3UBcmZ+w5u/t7UCKyTXT3xrwOz8iTbame7sN
dEeXZPVujGXi3nMbgrfa9tcKrC9MJcu/7YJbnjLs5W0qdU5f+M9rz+pHC+snjfZ6JJHl1sOw2rnr
5o+z/9IhWzez5WRNjX8++acOm9pUcCfjxl3dbquhreyhKi8ddIriUiN5I77HD//bejgoho5M9sX6
li/nWMs5g5IROGyOiUtVRpudMDTt0/qnaskGlhIxblhb+6dYrjm8/tspojkAzD7/tO/j31Yf7qjK
J4e/3hkTWh2bQx64632n5TSc+ngjLfx+DdAOyarV+wrtX//MLUnutRViZNDsD8D/ur+yok0RxfnN
j1OHkCifMo/Nw3pn6w0yjWquSI1yu+5TG50iagZKHn+/ifdxeQv4UfnMg1hpCq2yv5sG1yN6Ks2R
9+P4TzeCxGy4hdXoeAM7jfl141+XcpiddVs3HKwl/auplCcN6sWjZNJ4mcBk7fW60z4ZZXJeT2ix
dToWA/fZzzPANZYveU3/LVAadaNqibUda5U2XywT8GzOVzIitat10wh1y1Xs+FtZTYlTRrH2aZTz
5LRu+vxkHpTxQtkHqyzRWp4S5eHzHPiNAxHKvBHaAIExUm58PGPPQ12a21aVs926mfQDXRJmPrJP
POnHm0sWSpAUzcdbvb6teo5ZiuqYf4jm2Fh4GZbuzvYSQrRu89wNBVbfOCn4lvMgJbbCF66ZKGj6
l33rH0VU6W0QJ9M2HG3f+XFgvQVT2+SKFejdut9vc8Pp6nza9qx4bkzDuMI4olyNy9a6a/1vzkgq
ygpv3Yiysb2JKJzerJtDFkuHkn7Quv/jjD8P8s6oW3IUQbn/uW/9bz2ZsS7x7Byw/I99639pQ5yr
xBPxiAbIHRM4625VUso+aGOHshwyTJE7tmlHp1V8+XEAx6p6oP14WUyVhrce4W6SjaHHSGptmCe/
//Yff/+v//g6/mfwXpwLWutF3vz9v9j+WpRTDY2k/cvm33fvxc2X7L1Zb/XnWb/e5u+n++3Dvz1h
v7nb/PWE5Wn8eYc87Pen5X1pv/yyscnbqJ0u3Xs93b03XdquD84LWM78vz342/t6Lw9T+f63378W
XU6Yxt17EBX5798PHd7+9rsqm+s79PEGLff//eDyFvzt9/svJLH/do7e6/r9ty/522+nqOremS7/
H/fx/qVp//a7ZJh/yJYO1ktTNVvopmz//tvw/o9Dumxapgze2GAl8vtveVG34d9+18UfCnMU0zYF
gjrZMrhNU3TrIfMPYcgsh01LNk3O0X7/x3vxy4f548P9Le+yc8GzbnhxJg9Cu3j50JcXa2iqCshT
ht9CS1GBCapy/OuXuygPOF35X7rUaWGU9yzri7zcqMVwI4boicfdVk2GUajFeaHNslPTip2LxRgV
dtRLIkidfWQ6opZ71n3VSSY/Zqub6PuU6WGW7IC+HCQyY+AkWjgbHYs9VRiyjyL1hpIH1K8ifclS
WaZb1Z9GvCojFYOAhorX0zB1mBK+dbF6GGz90QoL0ICIBViIdp6vRY4O+tQO50dbAaFe6NO9Mnlx
YCReE7PG08fgtS3LnR3K4Cfnt1Ru6IPrFvxlTbzy6O9ZYkubYE5v/JguasNM2TdUyVOTiEHJBoaq
KxfemhukGC8JdmBffatDQd9DFKcYL4QHB4HeMpOJYbK+jhrUhnwuPGnQZAx5ie/M0zzvY+Lw6hEp
KUCfAKlJi/urZC7wRnbglm7qCf4e6S9G9TktsxcuIVJa4+zwr9puAXLE/tXUi60SSuMma5PX0Ezf
fBFcoA+9Z5hNN0MSSAAtXbAQvslJczd+ExripXeLJPe0z7G/xAHGiNux1M4zFrJND7x5mMybQYxu
GEjfGIfeQt96qMDh7sxOXFlt6s0oZbik01saBq5AQ77hJ6m6qa5LXr9YTkAtORLlJ5fFOC160XnQ
Usj6EJ4/koteJK91FmSu2gqW9OSjIPFBb20Gr0I3LlZPzTdb0vOgZ0xZ+DrM4kA3s3RxteOfhYMZ
KRluyOhb45s3zQwxUFU3Wtv6bpanZ8men+aBDDHV4Gsh8F8BuKVdcOmb2JsrLEZy1SCR4tX7JF1i
NBlucG/whpTZezm2fGGQhh+K3vBaS2KanAOPnLne1cEJjmS+GWQbsFyShMTbzS4LVrTAKbBKrYgo
GYfhRg8nsuCh82xm7UJcTbsZQ3vc1E31EhYoypo6W9yn5CXO78ZClmQS7kSKpDFVbT5pbf7WphE2
EUtaEB39QY+1dpuPmuom3qSaLAP96dQ2SeGJptY9NM5MoWZYGPlISEgW3yuzuWPBy/lYMZgK1mdD
45Ba2/DYesXLKnK4WRW4/kIoySut2RwDUIFuPaV3pp1dGlOHbHGd68yeg+RVVdNNMOo4beqbYoRI
aqewOdPyHqH3NsI3Z4fBGXir5bQ6yupBQi01S1fAYxYEWX5u37XYPih8D3Qlf5nLfvBywwTs6S/C
zz2JiU4a12chY+GtkuFxnMSWZcHLTyPx99Ht59GMgfrXscxCSSjrKjMlVTFR1f86lpmEIkDPFcHO
ApDiiMLYTbG5Z52q8WVNPy6Mv1wXf34wRflnj6ZZpsEqUWb8/Muj9Z2iSFLoBzthFQsG/WyA6tB4
W3WciF30leXaqZGT21gULNWaz//+tSrLwPzLwL28WFvIpmEphsor/vXF0uDQioKwA6AqyWteC8sN
2iOAChcY8cSQsH4WGRRqPz1aeXaUZrH9909B/JNnoMhUrZbrBhJv+ddnoGuGnhHahMW370+6mh2D
0DxUVeZOerop/OS/ecOt5f7+8oqFqnL1U1RZGLzmXx8vBwJS94x/O23mohKKbFcnt23JSFIPbUzc
FyzTcMZbWOE8MIZH0SiXXOu8Sg2vOutlYs5ttCTwPXZV5FqW8ZJ1pKz3j1ZhsRxL9lpZIRTSd3qC
d7xKW1KPSljEDHV5p13yCY/uPIhDpcevjRIxt34p4O0awgdvJUeDa9jWhrnLy5hKloPV+DhVBTGF
04wdI/vU2Sk++bBmfTR8IW3vIQugJmFVB0TPR7iBhGS4UdS4meqfEUWKqgaib+WMIVqzKzvlgknF
q+v0pCsjAbc1MogAwezqE6ush8BSH5PJemCksVsDQ31UgCe1bsgRnvBliUPjz1uJS1ja1W7B0A6o
JHXXb8T/aLL4z6Z5P8/y/t9nk/8fThYNvoPMpv/FXBFvKbPHu+jrl58nh8ttvs8NLfUPPCWGbAnV
klVB6N+fc0NL/CHbTNcUjTmgJX7MDRXlDwY3S7GFqZFyA9b8z7mh8YdO/QIprSrbiil06382Nfz1
52aYQkUEZVDPkoXMBHX5+f80M5SyGfPUZEN5awr7KCVbk7r6tUxOnFY3uFq0aVOm9E4isGZHEjyI
aazNh1BqaB2xNmcioB9Uyk2qJE172hpPEyRb17RKy0uyy8jX0qNrvcungeuQbN0Gsyl9Fm8/veH/
5JKwDkI/DRoGig2FSYXNDFxVZd1a5r8/vYqZ8qOOHF3wQzb246iM55oemWFG9BAWqrMYLC/Q7Fs0
fYIVu67wY+8jAk4j+1iouMLkLui31NCD3dgqny0j1kBlYZtsqer1w8cP6F9fVJjf//Vtt20LRbdm
8KXg01yWCz8/YbOo0gbomLopcSwy00vAHTC5rbrU35NGfM7VSL8KAmUXtjQyGf70TYUDYjM06Wea
JATT9QCxyiK4MjL7SjOECglWsb1mNBOX6/w3XAHVderT3CBImxzWxvAEmEvbjj5LMX5nORebmTjt
UxbOx7hoGBhNA0vDvULTybELCU2UmeW3uDoMTJ0yCc1Al2L8zQBCsAUWLVwDi7Sw3O5fo6T+Vhnt
11CDB2ikwZveGJ87s5M24RAweI1JeTeF062VKhcKqNJtbiDIhPDyily/+SxZ/Sfjs21K5hcJs2Wk
6OAsAwprgcqkTIV+UXVYDcimQ3r3qiWmtg2jVPFOFSKlrRFMSG2UOQAwlHyKKu2xCBMeOZa3cTfH
28DUrydyepFdFYoTWpKLDY9pukRv2J42iT4MbjiIHQCIXYGre19V88No5oGnE+XnWn2/T5icmqh0
4OJVuCCaNPFMIW/A6M6OVUzRlmI3LrcufGoBC1BCCunfjOaXWqaQXaggKcbkqy71Ym8dyMtDV2XX
J76TyqYa2qewSVzwb8mdRoMs2wHLyYFIwERGheziEoZz4Z8XKBXw46lyRxInPNzkqTfM9qEoS4VJ
KkxkghAr1m3lrTEDpRXT0O66sPbsujs2fvIJJPcxoT8s1P5oDpLsaQPza+qRRAAUjpzpupNNWuyV
XUE2dlYi8G4j3SE8O3JKPYw3tlJNW19DxNXQLKcoHLi0VWzXB7bi9q2GF6J4Tloyoo3SSk9mrO8l
SBihQtIBUgogESWob91GEUGM6yGCqOEFA4EFYS9nV4aRVI6dm5Qpo6uGDspRsdFN1krW3yLxoseR
VU6eltG5GfGiScTCgAlsd0WvVc9mK28F2lcwnb7wiNXWPERC2zDJ8q0+zzFf5eJ9ULNPiVRUj+03
evMPuq2dtQLlFBpA2NQBXRFado4KY3tDRruVQJ70sytlybKfw6qfN/ISY991mbwv1NSbBnsiknf0
HaMd7dmt0wEMZm18ixQf2SChpIxaRxqVljcpV5Nt6admSaOCTAr+odlYWXXrD1GCGQTw2hw9K7p9
qhTzMWqUT77WvpgqshoJbVvmQTR7MJkTTCaCiwk+6nU9k3XXGRD4QmxRYKwqpx0NfA+TvSUM/tHP
9S+lLn9qSlyjsgy7qLw0cb+nO41TvTw3XfMpaGG+IoEhV9w/pDnZObHcIPxMeWDBu12Hw6ehwkDZ
zfwMbIbBDrf0ZIojNPseDuao2xc55UOKTEYuQ4He0J6SzLzAuAKpYSs7oUYHZFdHtLzE0OrFtWxn
KSMV3V8KFo6kNXfExDFzyfOvdOMdclf6Kn8EcXAZxpeqVnOnMLQt3rCrQrDgyX0XdjF9aU2VYemA
GFOU4q4IUXHOyl4P+BWOuY+tOax3aEgNVw5n4QLACwC5Q7yzvqJgDMthV/tl6Mbqc0QTFZr+sGE2
iiO2zfegT89mZuYuUjfUFNV+TIG7VfG+SfQX6NrYwE0vbMp249fxDlMjWewDwswkbvfCbB7oQPUO
JoyRbBecna7J+APSeDjm3bgtGTG2RVq+1mZ4DOny8IGJ12H0E4erqTuUzG5VS3+V6+GFKIevAAHg
mYMSawpVcRNI+CRw1BJh8OrJDI2z5Hc3WpSX26ISpRNpzXMli8ypuszfBOHsb2JGoWKStOsgobNe
N63lmfFu1svgAXDlnZRZ9maGau+uF3KWINoh1bEhFxDRt6BGacXSsJ1xhl6lUZF5vaTi5DExioYa
0pvC4jLLkjPYFmV6jbph5hGH/l4UXEQECeDHxCZMBckyU4AgdNEtbBQ0iBjRSHkqyzI7BCHLRilK
wxcVmU8rKfV9kcCSNQHv81Lnt4QAc0cBI30fjb65k1F471EvFqiiBskpqCZsTdiiB71Trgg5Sy6J
Cl66QYFhyWm2WNhYTJfhbT5TQJtGfo5lFOwBM37iI3soLeXMj0k7LgQu1ObaOQvCfVaVyqW0utrr
GNkdKe+1q6A2gMP5mvYkzOBY1XN0pZGKuUM/dgzJ0fuS+pbsLJOph9CmxWZEIA372ia8LCkHeAh4
J4kpSl6COsYGMyN06cChepGeYw0PIgAmeTndGqWmbfkO96c07dM9xP35Wuks0opwJJKiSDcqILmB
0VQJX1mnE/hSyP0dcpj5KpObdhMIM/PmpFjk8upNZ2X1Xa7UOb9UiUS05kAyz/w4LcreOZWtm1GX
LK8JqnLXUHQxaqpX5B1hbjPMvWIiZTWz6Lbti+AcR6Ss+hm2HrJivHGYpY0fv81WIV+iuVLvZJ3J
QB1vRtbLHgGmzW1WgVOrunDegHUCnW9Fdyrkno3GQsoTi9VULBPFMvfDjcguejrr1/mclHyvrALJ
TVa7QBJ2fa3Xj3IZeNIkDnpZ6d6oW+2hHsIlwTA2nZgWoJM0l3SIPIB118if8cZDvasWjUSucQGI
GmtDwBkKNwuGq7rU7rJko4r+QQI2aNQl3htOgfh3ZC0YUAUVXBV73Lpx26RbArIovPeLq0NjT8dP
UC83eUfryVL8+3qJNpvtfZzFiKtSievvjVk1RzOQN5KZ7MMO6EEvlkVzBHXFOilW1G7QFAjyEp6x
Tm4H09rYVahsjW7a8Zo61pb2wUDLyGcmHDJBzsYYg3ppnNqmMZirPWU11CJcf8Vro3bHuJxPgaq8
WiWzSbt8y/OKLnOPFRMf+dWCZnZigwIUsRNO3MtIfVQkumH3RjNudnp0p55vmSkwIXzulMUqLEFR
5jDPoXQdu2arnlo9fYQfwYhHcSrJW6CPTEW6dnCTWA8oQsy60zXQxqNg0yn1jVLqx7oaK6fv5dey
0r6xak+dEoklddoUrbr0gO+PqeNSlht7tM/xXod7NZKQWtQhtbgo3Fn0LnMJ2s4khVAaIL7D3bH2
QWvfoRu6z8oYbeYYBaBGMjcYtCuVVFKwtBlcT/nN75u3hFQ2d46TwiFamjRl8aU0S1SMKhl1VpIo
11XzMiM1mOPbMafm2l3qrjQRn4lPdAiPQDXwdNasIMin7+jPuaMZfxUVEvheEQ+zyly3mBSEHvUG
/d9jqvuZk8nx0ygZF6UZ9vVUPaELzpzQN66UKfgi7ioFac4UmfYOJdyXvB/vRxn3RP2Il+craBdI
y/b4wOrstimmW361bRSAOAPC0HTneOASmASQWKJZpK4ZMUAEe5sIctem8+iMI4nTffkEjSECJaCR
2Yt+oYxve7l6nIW961Kebl4pMK4iMAlaPO8ViZS/qM5iF1RsT7WecSVtdyxqmXqRYrFLYvlSIqZ0
8zB7LGOT+UGPKnZopzuTcm888SRpkle1sTUkKhvMyK80QgWY4UWeqlhYWyhmOwpC2KvSpmAvkm++
3+iuSg1Jp2XhZgcxUChX5+xLIUUIdSvKqfkEWopuOhqOcfk66RY7IoHrpkoFtgGVqq31oE3jfI4S
rvqZxOKkJsBwwfGemDlyaesUifRjPCJVehnw/cFbWnACPk4zlAcF84Paemo18LLwUyNPL7T9PGQb
RZAmhSOvOtKP7y6Ec59CmU/NL/XPaVAQh60Zs9c1nfY5keZdluVPUTqXpyHvW1Qk2lNxFEnhP5Ft
GZzozmjOuukPvrLBiL4VWXgIoam4LbHLpUuKjzcJfbzB++HWRuVf/NzvruysjQiyWqqzs98QJJtP
O7mEPkm7p/Jq1gCXwMr5w3SYUkVk7AZ1ejdNv98ZU3AMhNqdpEG/mRizrWmo7uv+Pe2s5mArA8k4
3XnAzHEv+3P+gJ+vTt4oBCY3E52TT8KqHlRRtLsysZ6CyiyuanXkTxa/52nu74chisF1Mjmf/ULf
G8St3K37eiIiLSATI/F7TkTo21aLWtmzfX1vx1p5Q1GRAaWYj1o67/vJfjILAyqSP4PAKaxbTMWX
Xre/NgS9OVU2PJe5zCWSangw+zVLIrykZoJaji5EhybM3hIEU3hWaJMQOaksUKP8WJpN74JThAg5
U6jW8KpK9ediqMzTUId0LQbpqaI7v0Hdy2JDs/dd4UimfKxhfGxRQJZeCXnSXWdHikmqJxcM/TpR
Y67OxnhD+dOdQmxKud/cSXyNHCnmJ47LXrtnxgshO9rpCn0atFt5piN0DxV9E+fhQwwtHgMtWXfZ
jUjb8Tz5fULBrvC9CtGQt940J4DLi7tvahUGXMfuiiaLdrKQtIOs5qcytLvtOluL9K4/8KELX/3K
7y5y5jI1tw2x9dsgySEKybT1oYNOquQSPDNeGDuJ3puTZjulOnBMMePTwnVPonn0mATjjqSb7OTT
n9rEGa4BHxnDW4VmCIb9NLo1xiOc/xRQ+PbkmXzhzbA8qaGUoRHCtE3I4nK7Xs12CFVpUg0WeX6B
ot3UunxLzffWXipG7QirDHvDLRDp4KR0aYaAWkvUXaMjby2jMocZi0PQghOwMdMh8EBZf7YslTNy
DD741O2dVYWaM0zZa17Wb0UFPpxe3udlvZoJq3EbVIk3Le/iCHz22ETBrU1L/UHJMh4F5iIhdlfT
Uvbxp3Ma2OdehXTvY5jZzkjKwrberR/9MOXg8Y1ygilVv+UzwdxZmNi7EcWXhy+GqSQ8z13ECDDr
k7ntWvIOkpLX/vE5akwGMIom17ExhF6bdm6EZdFbZsJBJw1uAAhrG9SCpiG7LVNHqTNLF8UeddfW
+H5BzOg9pSfPIPbL0YtSY9iVk88yiviCMVNdIxbxFmjZt6kfF54E6fPBKNGSy8YbdU7tY5ZXX5tI
HzxZeqiNB4MZOLBakhTNVDY3WlAR8Lt8XQkQMg4ts3ND0323kNvZY3KYbsrOGjdEYrf7IR3jZapA
7WnJigCtw4UVJeUmC/tHPIhMEar0M94CZoOpAetB9708idrreNI7EOWVOPUVqH5prnYdrb6DMff+
WSxLgzHLv1I9VY60BhcEHv1hv7m1TSYMBuWA5fM6iL6InTllSQ2h4rEsQnE1KOm+Z5LuBr56lSeB
9XlKgRe3hvIw2cVAh6R2isGQFv0K6VGdrN2I9acpCnqGoeyjTI71wzokZKEaw8Cr6LG06b2Zfat8
2zquP3LFMI61hncopjBm1FjcKt1+KmvKZlLZ3QOAK2ieI7arx8zYTkNIs3umDRZpInRsHb8iYwnS
Iyl/X58/0LzmIkXGBmtNMbLmiQTGS+Jc70VoS8du+e0gOVfdMGdYKpDyu6Mf8jyN2pUKhaWzNErX
pV821GMTxSHkBR3sIF3VRMsVqiafYk2mp9fGx9G8DyrPIqbrUHcWyq0azstaEc1k+zVtxiuCWcjA
M2r7liE8YzrQ4YiR7pMAaDTxVP1V5XekJOrNfrBSVtvlAnjr4LZMb6uGrQw2LDwst0wT60aGC7Fr
SWhx1Sa4ays5wmFh3puynu0JTMYCOXuZlCp0Ksqv63vP9wzduKpd0rlaVmc+kT9mdFargcWn7SGk
tbx0HCnXZtNNYCvf0DcBA1y+Bjrswr0s5TJPr6FpA9zbsqvilC75sEyiL9o8b/Jc3VpcaDcqkZM7
A7/OjT8m/5u981huXGuz7BOhAt5MCU8rUS6lCSItvPd4+lrgrfrvrT+6O7rnPVFKIqWURPLgnP3t
vfarXEtUdKTEH/qmydy0hQk7ArcCmkDfnLQQ7u3kzZ6K/ExG0nriAM1JpA6MkY6Dx7qtJvXJNBOO
a0SinCWKVZuyzc4Ws0iztx0uJPdMYnamvCL3g5OVUZib7EUHONc/GzU0sR4kUUaLERkCCmrxXRSs
8EqrtbyqEcna4odZLnARV3IPtAsdmmVeT20zJIi/ymRXtYbCt68SbLCaz3xSCcdqVcgV0DoX25+i
U8RzrsXfGHTNAWevDEzRZDLzqiHzAHGBZDpVdjUD6pmHPOK0rHz/i0m+oMZ0cnxWwGMN6JXPMgiv
RlieHut6MYASF4uNXtyqcSoTkm2qzIP9eEAfrxiBfXU253exiyx/nTKCGWL2pojok3FXgU+i1YlC
Ewx3+4tMG61zDKTOtUo2pOiuaghu/qblPc+DaXyugAHbbSYHmkVlnAiO0cEwUSGB5YY/R5SQAh/O
wrKKyb+nILPMMhldrcDFpydpfwYS4SYDyQDESwZiIMJMtzWz2Hm8GmHvcx3XKW8CDxCgEQLfyiom
GFL5A1JFDjp9bN00n5sP2ThGIsFpFXvey/xDUZXEHSsjeY2U79KgmYclk/pw1tVPY27648CF9LAk
a0D5oMbCzhM8XRTWr9HofHz2P/Jtki7mvj2mvkNGlAyLfT2SN0M70Gi2/fUXFcaZucAwj+5jSyFk
4+zHq2kdFjNhCsmA/vj4RcyCxM5OXyTW3X8mA1mJ3JI7lytT7MxFLR2zLkV4YWhwagWEt3QnzrQ8
/3n61c1xmeMqxCHLnHVHT1C4ges/2jt34dUu2WaeSJSBOy86XbezmeMhhpo/2r+I+7U1g6Qtp9Ge
dHUMQOopWEMVv+iMnMyJKt6FprvkSI1Tp8znLt5P+Bzv7awTZczjNLj1af8R5f3yaoXRvmbFKhTW
GrCCGV0Tg8UEQeaWyoZxXOPtDirVe2xeFlX/5KA+ntD8FUdsksml0BMgIwjAKJbHp2R+jRtFfEcy
03mh8wrSCuzgRZ+tP/P599bVspO2jfhU6dKBGI7wnjfZdrBJl9f3ZFVQ37WRehCx+Yrn3EmFaXmS
s5aTs47A3JfbdnxcRKW6pT8yTS7pD8Uaq+vWm2x1KKzGndBCm6cHxAEdkAGxEyqvQIo/WlguHVNG
St9DAw3Jq0gjGkSSerMxWhWelFrYddq5upadm0utdNa06ldhGZIXGTkSEt6ew0BY7PHaVIwm9Y2k
8IqSEXJH2VfWdbqtT1iX1C4hXyQ7uXCpU6l5HoTmtTRA0xL2hL28NtSI5hL/yayVpd0MSo3Wjric
1uQS1LQjrDzeHhvPNbP6EwMUdgIb+zxd+OoHYJ5oys7jaV7B4Dhb++YRkH0XCjH6qik075m5MXSJ
oyFM8yygKbb9mRVc1jEFnNH4o7e6Ka8scOVdqDm8KYIBSCiPviG+o+gXsqNMYJiEfn6u0KRK5P3T
ti2wGC0hBEbFcXgHT7Gqst+IZaTavVOG625HQq9Mgl6DijCZ+ham6mA8Z02OmFjrtFh+TFY3PEd1
/iueGc/0UoaksG8xHuQ4SLcog/H69NBQB6EKrdSafGGuLM7HkuGPZeMY+YZuLCqTa0TVvbTms6Bp
pVeOy02aOEdHbfzxWJqHtkEzUUjrxAh/h0brYx5Jt5WN/iLIgJvLAuDktKQ3tVWXp2UpZ78VqtUt
M9iTSqFemCdM6OKZSERXArvaZMfHT9ZosfoOPvslnuOnGFHzlGYaJ7/cVcc5th9bpdwiurrX3Aye
uj9X1C9mbySeN+tE8IkpU7KecothCJGU5qnEKFzoSvk004joDAnVTa1Kyw8ZiicqF9loa0xeSgiC
fklOkAtp4yMrX8pt+JXrG+yffb8117prCG16rUqi4HXK0RWEICc9UkYCz0uYZ36pjDl0/NMI49jD
6mrY2iwSI5BXgaiV1SNYJk1gzu+62OjJgaybW4997c0F0KHegJKUk3MnvUXc/vzYvBvM5b3FdDNj
jn1NIzUnR+Wp6xOFU2H/R6k3ORhV456qXRu2Vbo6aqpN/oLbrqKN4GTIojvj2fB2gwi58v6tF5Az
WD4Yg+57NEGqE4cpZYTcoMf+Yw/PEA+7ZN2M23nVhzEE9zPZmlC4+iRp7wrnZWcpqccbtS/UHO2t
3mcTHfaagzwZbYiJLvILyNahyWZvNOMltMp8vMAWUUm58SLoc5LtSaOEUjs/q/X6/FdOV+MYPyX0
kUHSDtIsrV2u9UkwgkA6cHp6bHGTAUF2Wq9KM7X2Y/L9WLRgxGL2t3naKHo7HP6/X+T/aC62mOb/
7/0i/vh9+F1+L/6HXWT/kv+2i5hYP7B4mAaO4t399bddxJL/Q8YtYhgGvgHcWNiC/9tMLBn/YaKd
4YrDLmaJovK3mVhS/sNQ9vtr+OwlETXu/8kxYoj8L/+0aEk6rhR+DoMfTlVlPFT/07yQzyX1Y6AL
fBJ9KYhx4MetOARKMt8F608Z0UojmpIalEKNELrtCZwiZGf1Nje1GUatds3i8abr3TX9qgSLEaG1
3aLiSnl3UK+Y2PLyh1qYL6ZQ1cyy0s/pFsXmRyWh9EaMBAHNvGdVdc3yiteZMeBCjobEGSXMruJE
9ADPhMtO9ljrsn5QOSdswGVyQnPy76KULnAWoLFQdZEwL6gXFuCpUGxmvLQYMcc6JNUy2Iv6Fsd1
UMR8QyuF3N2pUWIrWC+Kqn7FVfK0SS/ZaCWHfOwhSeO7tqNh+0WMOBDiN1Wvftaz/pWnEeduf5Cl
njMb8ckhuqPQg7keMqBYZfEhxj35+pk8KnNJJrkaCx7oQsxvW4+1c7EYGKjrXSOYctg4XeE8JHlq
4G7D2OOMsVK7Urz2nqnA413G3/guwogrt7NqUtCa6i+h6g270Lfu0GUa8cYcAEr7mdbTR5Ql8aG1
1vu4iuHYK8xAEo2mFCzJEo41IBNUA0ziH5EKQQDGezWE+KpekYrZauR0UDGY+jUqHgaglY1vMocm
WIZKlA9moS8n5tDSbAalmEtndlU0a2RFxpAhHpx4SqVDsyntU6sVgB3NIOlV44+EulZgtNXHJfd7
AVKzNMAPboiGOGMrJqT3PklsTbRaYFIeMbLbjOpbJ+urxBsaidSXNQ+hYFqJLVbTdmjO+qoIdpMt
J2FO3IgRqTNTA0JhKVM9y3pL5n52asblh1JeL0shM67r22/DK3sEeiol61uhgnqj5uljmeKTQGFF
BrYYh0QveFxtOrSpGTGGvGaog0j3oxZn7Vw291RsruzhZUXy5+oXkRxrxP0+syFOKqSlJDmLskV2
rvPmLLWCufXANmz2ZmRfUmHgvSIwbcGTTxhhOJ1FpZbKucNalJeR0aKrogvbGUOWpTKJAT1tgiP1
lDOt/a1jCNKr6AAdiz1kJk3ZSqzPXBmWMgEaMGjO5rWA+0UGvYJKADSmpyxathF5D0OxwbNTHHI7
VaxfZTf4AO3v0ZiFQxtJRygAfsJOED9S9slcwTy0UX6h/vep1dPri6an51HrMqirpm+CezxM6hJE
A6QztRG8MRJfTCQMeaCZdPiMy/QykdjjyDyLx7YM8qrlSyXhlppMczQUooyqQb1vNC/PJu0gKbll
k24pzlN2T4es2qc4kHCJyAVN1n1GyZY4iq6ScG7pklsBu6sNZRfN4CQ8eR0r5SgjD4EeSxMKV3On
tYUtIz3ONn43egMlKAhTQXHxnFJMlyWrrUdafNLlqfBm8o+HrI9LL511oOpCOfOk43VlymN2kCtj
CShWOqgapgDDXKLzJR+m79JWv/TFEhrkASOj/Fk0m0/wpwnAWR/NRfk1YaHgqQ7IIgc3YypxdbLS
0cXP831bhwJkjpqG0jSPBzVDiJOZlPkxLJCGTS7w7bW9YTBj68HhNiIy7PSdMTKJnHxzXG96HL9H
urUwVlFaZv8NrQT0knki8Ye2pzNpTe6aJtS4l4SwixT1yE4kPaStUdtrGZ9ri91slOCyVtQ1TCkf
OkCLwCxr5b8ZpjMGS9ODGcdE8AZWejMH59CtCLN6P94zLV+cpUg4ScOoVdWtcktrOpi0GBxizA64
8MRjyq841ibDSyXBDi/mFy2RpmuSCu6jTLFJEYLXqp1QNUQ1yFcE9ZXZTWnnFF6ynI9otp9TV0p2
E8fCUyNy4GTGTz+XGb+MmbVdCjCVmBD0OxtQ7Z1GMhZdoSGKvHgptHLHsmDsE3r802lRfuosTlN4
tSIG9d+i2lpPdR6oFOLYwiKzP6c1hcckjWzC+wp5fCB2bQekm7NQKWzq78qQiJRV+k3MZ/D3CbtX
TSuqD66T8mFRxBwdrOBMSEGEjjHUFUZaB8RFxq2sj97WEE3l7xzw6uycCsvyWacR0J4YANxjRQTo
j19Ay7QumMRu9WREdWbFGtUE0mB99Evx2qeL9Zugu2PJ9ReF382dyZjsRDhYACJrkHdTda+tld8j
IA3nElN3t+XFsTGr17T5k5glthuBSeCCJrEAHqKCRKYZfM/RE5xYGstdwUGO6foMMjE+gJxJ3LTI
j1E1+3pJtXqJJLkU9J0Jq92Kl0rPQ4WMHs5E5uNz2VYcWRWuXYlTd/yNWs5DB85pZO+sl5hhCMpb
iTyuvI8rciGVCBWacfksrNO9n2TVKTNmg4kS74VJTNWpiD02ufYiGXJ/WjbN9BpUAlupZOXE1DgO
UGGXc1vxQERRQn1mbr7nrJsuO/WPVk+gg+M++oKvVg9S/VVHnDp6kag20uPowPJS3mBjVMFCfgaD
nPyFW9u6U6H9AmBpuyK9fFfMXnFzK0o58FP7sVLgbQP8FQ9lS0y4MON3qSrRzor6orWKGRRoI45K
rjG2Or9PuKxjfYyOizCnXrLF1xTprVmn4ZIN3WU11iywVmY5TcXgpLes1eeaZTiZsMvbnRnZU2rO
/lhvTptE/lTvB5y6fF9ImLoUOclMtpZPEBxs18aNdbG5bZQaXWVrlgIKFb4nDIBOZqrhZ5RS0as7
VpY2zl8VS8hpjp76K9Gg5tB1kJiGmICvJTORN2phOzF0+SmkzfLERoxfAllPN9Yr7Sx/Nl36MLoN
rx8lgsJkThcF/k9Hcz3iPo1XHaNfhlLALhgIgpyIkuxZHsQGrO62fK9oaziIkzA/R20en+Hb7l4D
7d4JuMxQf7WnMX0fetgYcBQTmyEQQm3PBafo4vTEC/SV104fxqCpAsAbX+waqTmNKWQ1N+kXyfAw
znMaCTJ7NaTGb7OTNnGB5W/NoAIH6rxSt2GsybVSxe9pk1y7cRYPkFNfUb88uifo/7GyJ4zJO1km
uXT0LLogIY70arGWl4OvapM97BXMueQ3VsLzBA9Bsvi4TSDKd7dGkY+okRWmFIO2Fc3L4m/sSXq7
qdhTLfzc86IR2xXsVW9/1K3qGnqEys7Zd8RSRO0fod0IiRzyzG3R5VuKGJhl6o9S4lWDjqC4ImKY
PGFDRVQwHVJLLJlyidumexmj/hUXFOZWzckmKQCPNNjieuVw4eiNxQvYYJwoZTt1kEj0VtefRUWc
XpbavclIfE1HTJWAvGgdbjt/nIbnvF3Hszxro28N0fu2m9z0qDwvDLj9NHk143w+Pd5YtRS3YGBG
pvNrljv/+OTj3aRW58j+93f/+qoOhKglK7L/jzv9dcu/37+OUv4XGVf6cTN/PW7961NNOcynf3z5
Pz77uFe3ZkYosejWa9sf2/1NZiV4EP/13lZt//zcv90lTcqloB+IL/n76x73eXyHTRbZlf3b1zzu
+Pi2/1c3z+iMXt6jkbA5L49Tn1bHHM2DCoL93cfHf9/y+FyS4TqLo7AjiYCjUGir49/3eLz3+NyI
NISQblsknfKDbFWDa2nZz8d3fLyp5Qld+vGuXs7chyUZVFexzIdSjbL98Cf/arumdXNTqY50YtdH
UxtjFFAZ7TRuwmnd/utHHPef4vGtIkv/mNqJ5hc8UozsJDhf5VIeH+8JuxUXuikSer0rsYIiHR9v
8M6l3jx1H4//ink1A2sVs1W3/6fCbth93CAUcY93EQeeuHTNMemrfe9gNKhsmpU2x3g3Nzzee9wO
pIbbH598fGyM2hyMJpfd/c7/+BaPj//xff6+ve63JeyzAoKpPnF1GtXmOKZJixY7H+Utrny0IUzG
+f4HGEyJCGKBMcpeW/xN8/6QQprg9mp/NB8fP96D8DM51oZx6/G5xxuaFOqDwirv0NjNwwFdVUIl
JfxTrvIUIDc9/gaPN+n+iPz94ePPhGtBxoZAfj4vqFDmD/d487jt7w8fX6SmzX/d2mz7leHx8eOW
xx0zaUXEBh2gK04UJ5FbCEwgkPU8q9NSG09ovG64z2YFcAbuuLy8zG10U6XvqSUF1TadW4xvYiUR
KTH9uF8DzpKBGHGUyQXPsBSn4vq6VlSYm9dknlgCpDtDu6Cr6idRk09V+m7kCNCi5RtCfWzwTjRq
/T3D9SCfQIUGJNx83YzcpBuCQeu8Qa190ht+J84eE4E297qKo0YzuSyDt05tHUP+E1d/+g32r0pr
pSY7GgnmaJ6vTWwywmEwpw8+Iy/od5JnsJ+rxswtrBvRGWe32sGz6AC6rocoG1xh8ecDyWI3GeOn
tQJ/1rWfqqU9T8u3SAT4zpE3L6qzQiKzqnsfgQHAJ1Y8tTzBhD5RSDOclqx/GkY2gkrn00QdGmXG
L8EJpvqYY/VoAIaZFS3ALgQVQg5q1aSQdQlw8AVRJv1cyvV1jNTPOU3OW/ddGYFaxAltU/mVC9pt
LDdOBMtp6tWjXhph1lB6XM0u+OjzuA6BtMpBB892axbMDvlxXvYjwXWauJQI9iIx8puFPU7EPsC4
R5v5NpWw6kt8BEkbABVqDhRfvrAPxiu+EclRQ3V5H3Ja5YtgE63zuBhhXc6/80J6IULz1lnijUKj
JznC2ZVzAoP0lyXDnej/qVKUXwvmX7GndS4f+be64du9NOmIY3G24fA/Id+KdRIuQ+sDnHYBmPMw
ucy27NpVSjPI5M0zLwsWX20ozpg3w4IG+sZobfR6zAUzWfThCMXxPR6XU71lLqoyEdjUl+nzXJdr
q2eo7HKgUjs5kC0CE/IcATPMseRKJl2FQnUBauTvpSHmhznkfs0uoNINsLofCdCKTJDpSIsuAt6B
QTRogFFecr0Pa0bpORZWKqlPnHguq/ImTHmQmvJpiMWnNt9uY4bhluYHHlx3SGnU/p6ks5+tGuNZ
ze1HP7I2R194YETcgatPcWywkQceNeOs0cvbKcW5MuVQH9NLbmqn2nhd1ZVkQnbQYwMfBnJDn34b
i+QD64chstQMaxGOqnzKVRmiXUeDleKZxmclMHfT6JWqVJrVUP6P3YwWINhDZJwmrQ8MNb5TVhvm
47u6/JBXJUz7AfhA7CcL9EAC4QyXnJgiZSWy27Z/EquYNTP9WafKdYKQmZt6OERvTAdCcTZ5GbDV
XNaTtqt703CcFRQK9STOxp3ZuZvrU7hl8dci027Gd0A+AEMbfWpLcedEfVCW+RyhArJ5sfNkexZ6
85ir2dUA/Tlk8fPUih7Rt6DpwkndCfWaq0nt1ewGvMjmSWyN+9YAByPg1NTqcTC6ZzisL2M84h6s
2GsFDaqK3rBaVbHPCsWhlDHkml/zav5uJH+2gQl5W2Ms7I8jATCKzASefPoWU7M3fbZ5f5KNwpFa
wWkGme8gvsOy+izkJRBT8TJvhE7IgXYkIAoxemsTetoz7cMqq8+sAIa5RQHZiw9MzD6ypT0xV2xI
xHfUBedVzCQThW5BcgTgZA43gTBCzvTciH4mC3HZcnjj3BBIDf32qXmEFEWSMEzM+jzM62Uy4jt4
wRDYOLOTcxVzxppzEClKmGvb0WpY3TP1NReGJ2oLs2w7w5J+FsTqreFwkKPAWNr2RNmXV8s8kwQJ
flzmR1IcVI2+N4ccCyUJwBhf8LA8j2nl5qN+UMgnJW1+JeV20yfjzvb1KZLM9ymKXlVCtEZcBTU2
pViQgkiILhCkX7U8P9RtecHL46tEsbYR0WMQwry0XObBHvZpfMbgccAv6ndDTIJ6SI41RgesyQij
1HRXMSQN86pXtH4UqTMmvV9GCJJakLDlF5kTtttyzXiepZJ5HaP0gvEhKEysmBZtzlp6mefstMIL
Yw75BqMHVbxQSSydalgWldw4yV1p39O5dXqdg56ige8tPMp2gygqAnGrA/BG52L5FLopmMvnNtqO
DfzZaNq4Pone4ymu5O9rmkCr7Ox+LwuOXZ6SoVyPO7yb2VPmFBIcUnG9SDwLomkNxWyj+ueTvPIr
RmJ3BXmGkH4otupepxB3wdrPlApqAvbjl6zQggxTtUhwoKZZoYwrN8LIOJyYGpXjfBI1bM2JemGg
5NfWEOT1ajcAKgbMCVLBuXwqz0UVQ25OjyqwiWyIvpHo/KXG+TeI/ceor0J48bvDgOc0VAejvG9p
/ZahKOam6tHBc6kK35KJc7+Kmg+E62DNz+YPo3ub81sbeUT7tNnVGnqNFFcavlqyUPgkKl5GV5UG
P12Rb5V11wq6JCXpVo/6nTHnc9sXr+kSh/WMnWGQHSm7MqK0lCagTZpt/K64TslbY9YfdRPZUglQ
P2FYnW5HjQ48ec0uJuvJuo7gssv+otawn4hXGlCToErY2qYccB6hMm8e3Vg8kyci4LLLT2yozZe5
Vbe4TT2pwIOSIyEKnqxTUM9uIiLKXp9TTXOHsDJ0t40vGFEOqj7eJYKskcIWU52OupLeNPXeybO9
mb3T1Llb5CTcF9mdQT7gk3GWfgk5jwW6yGQBopCKcpmw6g/lWYyeihyIQn5MFx1eRnNXsPrEZfGk
mi9WZ/7OrJs6aDcaHo6qmHsmTvi2seVmcaPi20oAjtarAwVfvpnMcE6XE8L0WjLk1zd71o9LhOEJ
nlE1rpemU4/t3Hz2UfudU3OhHhcq+TTM3qYPmNMe230NX92VK1pkDYSRY9AS1WltucS3wndOk25q
POdF77VYmMemQgdfvGIJCqnwo1RFT0euNBfgJInfFpbPGNmrVLZfcTgmLHZj7dCXEVgboYLqhxlj
sqUFrUQ912XNUZT8IkadL1Pla5kRUa3tSfYUwxmgdtJEejKY0dRaFMK54lLEwTmuvRg4ltE/4f47
LTXDh3X5OWbbXRdqSpHfwa0e10QCBLa+pvp21k2EWXRMPdMxGYmYVvNjp1oIAVpYxK2rQHCY5c1F
AUNmvhKpOKvDBw3OZ5KzrEc5Zwma4EvFVjkirajckbCE5LVY2FlTiNRUu3UeFRvzbpxqTHGGwzLc
5k3yJLX2BMxITDHcSIx8yjt9GT+KKrB85y9LKfmxEIViXEHZZvNNfBTB6W1UO1+jl7gi/VbUvPqT
t60ebovafFuwD5mRgd5JG3CDB9vAQDJ+7fD0idzuwIGn5brYzZ4QrUfADe4Emk0Q2SmzckiSxJBb
eusySCzE/wzc80VLg9Y3SR5DNYoDWTV8XfmDmucoYnles+SkZOs9AZ25xcuZb8goJT6KMS+VnJxk
zuVz9vuSkWCHN41Jw9R7SU2s26gdGs4cUpLOqGtekpCYLnKXZ5mzaQ2a2oa5wnJWs/HAMBZo+SUh
xkoXHKArJ9HE9WzO3phrjjbseJbUyRvRVSR8ZWPpTmrKFK59q7kYLZtL6bQv0ACgD5W/VJurZIvT
GDnPJP1MVuUkD4yrKn+aCzunRWkSKVXZDHavyctCSKmbuUb1lW/MGYDbBvOD/iS80bLhJaZ0NEuc
nfLojxoTKIU9fg9nbRd7IyeqKLZZjkMtHIZp8jc4RRU++XmBAcgvTvsKnc2IQQR15cZVFsU1zJPW
p4dCAKgDGirSLJ9Z2JRoLuvxEaUS+wQzlLxxsXKESdEcoe6GsTkct8W2rMhTCsnrwWCkeHT3X7sA
MGOOdVjQSVX+TufSw8YbWa3NJMzvyRIIra8aVPoK00siJd/qGpm1EW+tybaBzW3dsIpzamzIcLcr
TtWJvXq/kP4Y3ELr+T3wQ63wYg2vxTKV9th5euZoGa7ZkgNOxy8xGQ4uTmc0CpeYiE+wdu0G+Ds4
DlmfI3W7GWLmT3nnK4VxjtbeL7TXuFp+AFx9p+n8KHbdR1M+jfvxSFReCjbw44CubY27++82EwVf
dkDgot5qNbvFqf6kJ4JTtQLuWV5AWXapp4Hfo3FKoPr75U9VlC+hzUL90KKfd5LiR9rGzpcMKZ1P
TJxJhYO/mthEJbqfz/sypjso/EFmihdBt9A0aNUT2CUNrO2sgLAMnUxJ3XVNPPYo50490QHuTm0K
vJGJL1UGqyQxFtBdHI1+T/EcR6AklYNJ7vwGUGjT5+SROn+xZGdbG4cCeD8uIOvICwcX/Y4WEKgY
GKcSPwxLs5KsrxiSPInY/VgU3oi7puqtQzl/RYbi498fc0Bgu5ORqlhsOX4lXMZNdbLiyyRaOnPB
2kbVG2Sch1VrdzqqjKwEaoEVoKr3wCmH5cXdH7xyEBzshLY2zR61KBSzwSHb5Z1pPKYTGq3wFDdy
qCbwQMcBjzokAKHy6VK5krChWWsXf4quBWHWM0KsBwUBioFUfUyrMhPdx7uPN8n+yUrH72l20HAX
wJuMYcuS+z9uwoqwjx8iYXMJBjdcu8XWppQNv1EVpzs5ywDHgGzyb2rI35/7X6ko6ZR870d+EMGU
2XkzrIeq1YsM5fKvTpbzUJtRh/4loLXo8jaZr5U/CFKSRAqKLc3i973qTcJo+H8pbGpPNP4v9csC
r53VUG8e3+Tx5iHpTBqHd92oaIKpBXfQmoWxknYd1pLXdbdHE4Zy/hYbonQoDDKF85Tpb/Gy2pbQ
Tt+S2jLDuS4mB0p6+axow3tZRwLCDlsipRH7j6yB/lZH5202zMMImeBUR4lol/rUfUtLgSdmXBnH
x4cJwyOwV9I7IKvy0gOp4AVgUXyTWaajUS4cPu4GY9XXl8hXsajaSzKOHgRzDtbSbZuHT0vlwIah
PMdRbmZ+yR7KA9/YfjMIDK2dGSacBm8GWfs3QYkdo9G2wOjl2i2II4T9tIVWw9mio2rynvcF+xU9
dYZ4hnxrUi2pS1F6phEhXFECXsQKNBlEnh9pNTO/2SxeFOWM5xbMKZe4q6bVoFSAbfkSKkWRiiMk
rER/ltryBU+l4mLEHGRd8nLacV6Vdfgtz2t/SSTcp6UG60iKos/CoNQ+67L3GVB0UBfSdlrKCXug
lDvxjsUfpMYZ5Og8qntGJHIaMt0lCx/9gIdEQhqlC3d9n7rFji1mVWdpt6Qca6hcMbzfQ9r7UxpO
FZVGPtjReldK7al2I4nh6c008SK4AxmDRSDJcAaHjHQV49mrIE5kboOroBa49KgsGJbsQwbD3Se/
kBv0YMwcLXFgfsnvPWmhWG9PxDmQytZw7S4TjgzszaetjcgPYcvJqFwZcYKWtUfnq11pTP0MOrJZ
rpq2PRaUFEQ1g2Paj4s5HIvKKShq1C3Bq6ceNO8YSoLKgG6zzT5xKYrvG9nd5N5dR7YrUmAtHNeq
yi2Y/8cbrTGGcpz7JBBQblLDdDex8yZmKoi1SIFrUE69b/zWOY0zW7nW83vE61sb+ifqHw6g/0gp
d4eI4S0lgx4dQE7VxU4mkuwU0pDopT02vVPHXyoBeVx9ZCj7Lsgly+6puME3QA8D37v6akvM9RgW
vhTlCZFD+yyjT6pCdAnTfXpcuaqKod4q9rie4L36OE6cWW4doXmT5FOjXPDj89AehdVdmMemrE6J
p5aIbF5tZp74msFJTF47/YmfhT9Dn78t1je5e+WC2LJhmRHRhMZex5ehYmWXvmWA3bNMc824PhS6
4Q2UvZLuYMJqFxCuZfU770lv7KUJHBfCdVbfZO1oYPTq4g+N19URg3AAUPu0iua5klcHsi7uIB1a
ndMQVIWqwE5dpeB4CJdG/bGY6xHd+g8HKoW0t3QGq/lWXGfFPGsqYdPmNpMqgu/6jT0S+goSY0vU
BXdFH70N0q3hGjPAjzS6pxVb0GBiiyq/mhzDc6ARZlDrbzV/zH2bn9BVOaSKZwgyp0DIbW2u2AME
7yGbg43pFU6zzuB/qZFqoYDTizw+59LGhFUh/P6NeiJe2cKTanyJ7FUoaM77npPBjGU+t0dOoaSU
D1VqvJqr/J/snddy3EiahZ8IE/BI3Jb3ZFXR3yBIUUx47xJPvx80sxGzPbv9BHvDptSURFPI/M05
39lnsj6KaTwIt7oqrApT6O36GIkZeU/rgqmssPcF23ddQXpxrLPvFk8YTmm407WjV9t00q/SJNih
ORa2v50SfT/x8u+qBBWo/xrXBkPX8RiN7Tks1G7GRbQrV/obf4SSOBQLl864XHHMJPYOWw9ElTrc
RWhk2KFnE911RAzMve++SnM7mdu2fuk5TOV1frQNc5vCqe3FgH34J9SfUHtIw1+U5HReAnu2QF7I
LkJBFv2CMzTcy3GpDWu73DnGvrWOePcKuerS50i8i/i9T37HPB+NDuYoz7ZgqB7gw8ODyhYRHYdK
Gc0MfgLJsoSR0j8RebKKiXdPu2erHw5Rw4OrBxuEXJu+NdmS2ATnPNTjdIYQekoxClJh9Fqwwee8
nUcNmu28ZbkGIJzFSYKou+zWzrsDOrKeOMMQJmlLy3SxybfnYBB7Hfy6H1Wfh8HWn3GKfaDGZD/a
XEpvuliJfirglDOtybkt+q6+w2VbwOoHylSeRytf4YHbGHJAMuPwao4vHVqGHj0Ce/8V0W47D7Ng
J25pfP5DjWn6R5tNfO89lwoJPnS4zsU4xOH4HajavwlraA6e14P4NB3902ME2+Bogt4KEkAzCQ+r
M+eUdYyWMxcsh9N76S/fO2Uiir78EhN9PH/AYFA9jYV91DI3XHEMM2xNz38iZAyN0gWlvMGquJbH
oIhdRAte+CYS//DnI1xw3hAG7PJObiupt1CryZVOvWPWIcbyTFke0t7z1i1bOlp0AFMot72nSpj6
xfLVHa33JTUt9+bXTbGtLFewni+r9wKSPJaB+olheXqWOkl/QDWq9yQlXSLLC+M0NaZ89iZwD8or
8a5Ud+G6HU4r8SuPUnmTraNdGdy66yzfFypE+Z5r6b2O8/QeNUcdxsjtz+84ugWq0xD6+s//S/s5
3zOVjzo3ChkF1UF5vX+GfkBbML9Ho+afG5dMWKU5n2ygvjrKcjKxphijI/ncvNWRLB0bhf+EEIwn
iOiSWRGeiYOY3/x5T2rJxSIUdddp+TBym/c/NUEgqPtwvLtG2CxtAPXLwip+lzlDOKVryE0t81TO
b/68pwoSF1KZFhsshi69v4MosK01jrkabUjkn3ldMFmwe3WgyOUom1q8nCJoqHJxe7AZYFnQjOrm
dbhsExb/yz9sfyChPReNtqW0q/8ZFEABSEbDWD/EeMLiEnCNBUsAF7na//mlqRn+Jht9j/Ob/wsK
5un/ZeF/KwtHev13uvBdkX939Wfz7xTBP3/kv3Xh1j8My/YsxwAMDTBhpgX+CzEt/H9Yju4Jm9By
z/GE8T904VjCXEOHJmg7aLkBnP4LMm2Y/wA958/B7K4Pig6h+X9DDv/F3PsnIvx/h0zbM7Lu3xl8
jsnM0XUR/gjLdh39r6BQYbEkSlyyNtJ8y2JwbVeAH0DIDnQpo7/LpU95Fq3jjBCJuDgRlnjs/YCt
2ZHYhIdWB1HRJQ+dET1EkXoJoZqS53Tu86tf4eAgrxtUgynixyxRQJ2j127o35HS3Cw3pybr1iIj
ZsSYWKcCUk7qr4IcMuRH66nLN43ZwA9+iZCmJGXILhNKRZZeYb6tM8tgFvq7Hs//9tP7X6CE4j++
IRY+6Vmqb9uu64EF/58y+chrBrO1e1whqkZeXnvpaeKqW6ALjqRufsuAGsIZ7JtqdXlGOZqzw6Zf
RU9+wS3srQxbRnfMRf5+7IuHMK9fRqww77HuvKcTQ2b+RvhlWhteow5xnnLYEulhD7dQN2h4CHKs
CcdaJHZV34yEuMB0OFhhcbKMHytTxLgbBkmXjO7NyF4qg30v+DDQd6wH64S9Zl5E5s0+pO06DEtt
D8M4WmLYibc11rlF3ufzXn5gKe8rjVuhWnNSALN3vHCl7MCeR1vdUsITOOp1RxHWucYtc9GLOrHm
s5DR/bNFsrNTuuGFz+UEV282bbX+odKtiYVAHa3qiit0sokBG9nn0YeEKLT6agPABc5AKrOHyZjY
eTbiZLqQXOEtJQz+euOBZuPbGbUPyw0MGFjtm3zzc4TsWkVIiF3v//6nbf8FFMzS38F+gUGTl75h
/geCsglrKwvlGNAWNHSpyQdZ5vQDAQvrUof6NYILUEU1Lmk934U51IskhgYOFKxNh/LmU2rs2fgv
J32QRz/X7lnqPWNobB5RxqOJbiEwAJ363c/vFJFoLwY6XWU2/l0Mur02MvB/njRd9HruLQo47DuS
8VaNyXAkxA1YQt5cVCKPCXOiTyDecWvrBXTsCbC2S3rBP20//yfl0hR/PRDATjqGwfHz5z/zyfPv
jMtQVCjPfAg+GnaPtRiQ4ORWI8ngazaExStIhhH1m6/oFxvDRWpk/yKJNLrgi9jEsYfHrAM2iH2B
UatCNTA64bp3zObVDluD5nfOqKifaw1URZBl/n4Qv4TSg4PDloHxXLn6+x+x8R8PtI3wT8d34+mO
b+r6X3wvbjG6qRhjZ2MV/ZIgpyMwNLmnkJzWiYUo1VeAYyCdYAgjpqEbWZ+xzxlTmOfkWIi1GY/F
RvnqrTHoeIzWRGvXASUgsXD5958q1/5fCaMOA0XftDEC8fni//nLcZw3BaLmWlqbTOKxZrrfJmG2
jaLqweWJIWTeJKQGwViJy493semQOO6NI+1kYB+zGN1CWDqIS9v2oI0jGHonJsov10hpS518YxoK
wwP8ENk+6O3QMwGCWiR0bx0V/tUm4gzvjL7rQlWAZXygcrwPLhHgjJCbreX1tzj4wRNKg5imT/rU
b30DsX9NYmsJ7z1v9BvBAnphPqOj2eRVIw9x+hwomFajMXtjRv1QovLYVkMslrWENmPVVUUX28CY
Md/kJL5017uXAV15ORYuaPLxHsbDcx1VLh7x4Kl3v0sA9K3RvOH/WIWdOoF85EhLn2LPO3fYMhgr
j8/N74kV6JKYllXkOaDRWmtJXDxksGzId9FsAq9AtMsT370YYrpN7lQffklRFcsGficZ7tFl1Puv
EK8iODbI+blzbYaG7EbZPnZhcBaRbexEG4EmixgwaPanTq7S2EfDHoHo+yTgMlVuGS3bEUtUDPOK
fflCxeNbFXXmF8NvfA2J9cW486cvPPZk/hq2BWna0wPjPKQYnYYJ2eofkob4s0r/ZP2zygvS7rC9
ELQwSDw7+E2XBMucLKeg8/Vbfalb41PZB9BU0+ajhD8yi0KXQgNYpqFuWNntl2O3+T4TU8vUEZU9
QomY8EmBLnpt19Hdxhbbcxodh6lmCWEWOubsFmKXhT+xj6U4VXrD6jZEKmWFcmlOfbZIuV8g7dRH
e9I/W5YieTDVB2zjxBvUkrjVUT+HsbrqkinV5JqHoB0YJIcsxodpOZraW9MbN1SJEAp5MNvG2RJq
kN2Ui9E90B+y8Iq6u9n4OJZFhY01Q9Jqt3rC11mle8JaziLZDzn8C36XRh/6xCJzBmeR8PrQJaYp
0X63UQUCl9SLMdZhYzoBSwtX844O6P1Nx/BwUU8af7ht41UPirjC10eCARCxOIqfaXS/c4sBOGg3
Yx+01U+QyY0qG2tZ7oua3Th50UQBvEFJBPSAV8Q12WxZeQalirj7Jme356RffY2wVykGdHrcqsUk
FYm7ovKWOc0ZviXc5oxVwVHKTaZAf/nJl+q1TW0FaHpb/3NMhiswTqK+ciRu3rsxy8/KVq1t0LyL
IC/0Xe5BDAoL7mJkoVOoX5PIHFdGvvHSpqDhDf2zM5/pTkqnhtG6qel4HSfeiAaX19DUah0ZtMZg
b0OmL/Ow2i+XVlOctHS62h0kPdcH9JCVjwZW1iUw/nvvoX5To45xsONH76nuMLAF4AUkN/pQ3yuj
8eEzG6w76oNMdpnRRkdlZqwf0gqyjWl/RywnsQ8abz2zgLWGdiGV8St9z6MxMP8LTdIPEqTXqzqs
H93hWQ9MPL5KfdSBuiYFXXoWPggPKwpj5qVXl+9OkH6OpNCnlQ92w9O9Tdy0WKsISc8VWeS90e0i
XwtWVsbGxHe0sxbYe+zM5VZP8PzVUp49isZNUEYgOwfsvY5ZbYgWmOVI8h317D2xog9pauYC3/W+
stoSRYv+3Jqxdkla69HOXXeRdTrTNLW0xQD+DK2SZzVoBEmdg3jGCCPIZUfUFAza1AoOJbFHaz8I
so1elu3GpChc9DlUAmE1+s5nCFMJ+vgcElPlYo/Iu7LF6WF/AB1x2T2bHZ96FXffoYMy0NTkctDl
hzGM98zSMR04Y74IPdDKEaMS+pSWsyEH3U+U3QEk0ErNeMcRWZuJYIwERzyXslyIEd0/Yp9y4Wuw
lrHRME9R68mOrlrofbe4MhZVhvZ45cuGORH4WVpe4jR0ouubhh/0NNaHwIqHdaBlHQWSfg4il5zo
vl71Ndynro1/fIFE0il+ESkGvblrqYYn/Z6M7aMGC2eLOQE4Xg8A2S5IT4zjbj0ECPdNHz5e7OG/
CcIXfXDeQovhk6FA0tS69ynz9mQW/tc02gOjXxZtSRbCb0z7fmWlzVM68hD6fAcHA5eQ5X4zlj4m
OjmMfn+TOWmlxjzq5UT0FnUQXR2bXY+c4j27iU2QGtZZSz5yvCiLhFJ7Pa60CNci31OTzRQc8GUg
0QoyEXd0+0frRmbu6ao3YEpMHLdoKD9xn8F/as8Anr7YJYIDdMx9T54PtOOILJrSXtZD4rCxZdGC
2KyO1r2U5sENw6ss8Md54bZx8gFzK+lh7mmwePgKu5LU83WP6836IljgqSejOdOGH8trnmAsn3pH
w0OYDw+piweiZmIYeEScd6YOXusbEbe2tB15cs3us5YKmrn8qaNjNShW1KuGx3LpuAKAYQJe0Go7
ftBRu6vYddG+jUp/rrwI5kmv3VPW2yzn++84K+Jrjw/Qzvwl1D7wVIb+7AOSWE6dyeyq+MHUOQBz
ZjYKEYizd3YGpT4qGpBaRkl+jBugUnCT73nTgTjrju7Y8qovD52RkUWH3JxDoK3QXmHd0jz3Nfjx
J9VxsAtAqwJzha/nP7pW71XBNLjlQ9cuaBGtCE9jyjpbmLC7vSJeA2BrDzXPEyNjedPYHK3anF2c
S13mhstmbFjC6NuKnm7TNzV6lKQ++/KX5afvI74N3HNQOWrdbg85K/3KjIdtMJQ/bh5/MjHAsoMT
yAF4a5bJxq88e8FxgBpE5rdGxIgz+BQ89atQm1Lz1y07CSgm5SJzh3cxFa8NXIEkg4tlq+CMEu61
qnNKvlefKe6Si7BYDKX+iK6LCgK7t1UMa2gJ3MAm1wAxPRCvSdMBdh+vpNu9RqSQepXBCDlSwEHb
g2GDWp3hCI9GFx10oOwrkkcGmOCuvbQb96MV/Er0Wr3Ro+kJGsnKlDQt+iRhaTKXBAp4ZHccruvq
oBERXdc+lWKx8XLOyy5mYTJoTPsd21gWbOy4hm6uO/2OkyjaxFW3GzS0fnZ9RC8H0bpN8Xt3pouM
afjUsNwtPdN4IsNcW8lG7hsHrVcHQqWs9WckzYort3sNrYnji7V6qXnmg0pfOyDBpqwQ2iLPIakc
B5EaeakXN8Hyz8g7xOr4g12ydZatj5WR/g9/dr5LIvXle86jXxHG2qWA0B3TO5sM55WPw8fMcajm
lQQv4jmr3uNoqQW3SqWVu/kHNor8wS3Mn8bV98w68dpltbEM6l8WAq1d3MJBKsZx4+jxLQ+G49gl
0yKasBkMhJiYersNQQEbtYeMSKHfTbD5GALdjJPDBbGjpylDEjWZtyZ2Hou2sbaxba2GsgPcgUt7
x54Dja95xv6ZUtF5L66cULQtkz5YawnyIy6LuWXL14gxyY0O6TuqgFKs/RCy2UxNnC97BOE8CdZX
ZtoQaNKgRbaVf5QkE2A8j6Op3+CTxZ+lu5+Ojl1PePbOsmPyJVJ82NBjg0E7ZVr/qg886oLUYFSD
4x0I/THABxxGBLMY1SHy0metaL5pl54r6aLEb/HBYX3H9VVnr0kYUn8qzrfRwBTCZWdW5mPZmOeh
sEtuHkKo8B3nKztDDtiRGqgJRuolX3g2goPLovo3StwewmnkfeDDPSCJEWX1u2+cHSIN7sMBzWDr
J92ibupHp9F+Utf4mML4YIAwlkP+1k0K/IdbMahQCwg/b4md/IDrRN6bNKeWuilquPzaIPod+OVL
StvH0z4s4in8RqhAA1+uNWuGt6Xk3ns7kYdvedwc7Di0ZyXlJmnbX0kNl1jLLgok1gJlX72QXQdp
zJ6gu+7glUBt9YnxcnrxaXnqFOfRQ561V8Zx9yL+kKkVL7NO3SHOHOz+ktnRh9dZH5PfsZLtvt3Q
+GgQdUaCDifVNplAJ5Xik27sz9TLfxNXjBuyflAMh9aZTtEG4eKQV864TMgy6nrpLHqCArZNMBMl
UucqSlvHnTddktBMkGm19tLy26MSMti0WS83BmFpyyQ7NELivPfCsw4tfYGi+zHLmr1BrbIA8P0F
rLTepuKFas1bylCixJaC1DP+MHkFX2MCQiFhxzICY+25lZcavbmKuB9gHWIR4jwZaIGXghp4KvB7
Fwmvb6MlYzY7YfZimxvy4+/zbu2TeL8ImEGR1EgXNLmo2TFQjCWOfq2Nfmj/PvM2azi3klNlkD3B
/uXiwXNlqhqiU0weE0gFK7hUFJfxpvVoqsAJPKNI3lsmVaZpqicn00DuJ8NP4Y0vXRa+0nefeoPc
ZGnoN1yWi9Y1i02SsqtIivtoOVuRIfwqrOEQF6GAamr7hIuOa9tRNgV7xaAuRqSYUvNX1ahABxJw
1tUKx6xEXuF+ZRHkDaMv3ggVvfoy79erHl7BwgnZ8HaYalvyYfXh8883vfdqSIkNRUnyUJptt3JE
Czs0dX9Ftoupt++AW/CF0ZlBpxbH2OsU2AsOT8NNwXYAtDfTl7GoUUprzsV0id5it0EXEl2zGFC0
kdkIUAjJbO17KNDZ13p4LMioWWQlT0GW2c8RsRqWtC7QlxhsmAfFFJEmj/2mkcVPk+s++mbyEJja
s+7x0AH/oR2PoYGy8mh6bCRElyx94wW54y2boNEWtrGGC7prUHHxmD4wb/9KNAdy33TzRPMg7Wwv
+BGACTtmOAw3nT/ieIKxbVbn1rgnrHeWVmB8sWjeTTGQcVenY8PBloIHyq9Eh3DYj+VaJck1v3uV
u5yMgSmtDbq1YKXMv9fzMkKacBty+VWH0a6UDvYP5BspTZ4mo5/ejPOVCjrGpG33qkw8NazfjGWV
fze1xRlT1sUyEdHOp5nOBLT8CN4VjNI2yPZ9mfcHTtpTFk9ffVpES66le+EYwN7c7ArRiVQtAA0G
WgTLcO+m53wZdrOKpl/JBBoa16e29FT0o01i3U1AEaKx+BUn4bs5TE/xMBa7zOG6gM7cZRjsA8wc
TMrGPLs4hngelHVJs8/WImXYF+FPJcOtENhWw2TvYTxxJA1GpOzXcMItNT67+N0W+HiuU9dQ88wh
IMTd4aEZ8JWMwj0kg+QKFnO+z+/CZKPdsf2uuuHEsP2dCx/nRkzeZE+K9SIn63qhtVtX4UpPC347
7vuTia6zGHjNhGA2F2ES/O6dBNYaHGXkA9c4M+/WGI2rrkFsbTqbxrW/3KggvrgwT2HEVVt5zVVN
TIEVLQvuUoRv1hcpnOhQYA3b/Ythmr9IDuDYz5Fgv/75p7V0PKSKIL7OUgc/Ht6TGkwjJudq/Opz
gweZoMKYnV5hQEIMOvXSCoupFDVul/ZvLXENqAL79dQ2u7ghf8PqUe2j/B2ho84EtYUEdD/Urlx2
g4321vstdD4ks5JrKLpmhU2loG59iz39vW7Fl9WLrc3YkttwY6rhh9F+tOiYljAggYGfYmYfWuui
snJYZmmuFuZMEvX8/uq/qwIzVmKiW8prJvR54TLAtZyF6l0Eqyg3FCYE9LknGVMYlOpkgXHlIvPg
ywDFWenyWtTGFR+dYGYUEPzaQ/Jn+kW8oNsYGxXxzaul3qwdGZ4Dq6DRc5nUdJhZBtzk6P/g+Vvj
po5I86SR2/gq3ytcS6h2xcoMjn1hSGoOdREtHOhYV8TtLPoOnnspjdc6giITjJ922for0jmeUys7
VYgdmxyLw2AY27rT1dLzH3IKoyZBai6HD1235lx28yUfqbwMT9sQqqTvKhesSZ6iZIj9ZGV6LMcs
O3qJGl7BNURoMjgTn8oKiEw7AY3JbeOR/s06TDUWHEcPt/oo7GvnuZBRJ+/oewVLEqfTEIsZtBqT
d+c4tDa1LLqnCUVXYqhP0QpximTX3jLUwOP4g3AivGcAZnkoH1OyGtZ5QChS04ThrvcthjqjEb8W
tq2Y+BI70XVGDI6ALzdIciBqHLI7i6y7nSusuceK6D3TTvue8nkWUOAD6HVG/ItwpnzKOSaFfpyC
nzqksqqnilX8SrShvs1FVT2VRa7t/LCE2VRkS9zk2if3LuSMLP6W3D4GOre9l3ry6DVUyWN5riVq
jjSCXJQFmnvqRXwXqyBlMZY5jr8eWYgyNoHZG88wew+ioAxGHIWq3wZmjL0hgVIdi1btBmnEB1V3
a1j85ZdPk86EodVvTBiQPnOWHYma8sk6g9dsp0P4DL+V1JYpsk4WYOp1+EC44PQ9GINPizdM16o3
0JH5XYWiPtauKZqUhdeY7nfAfaOpf36kUTvDozHdZDhme+ZU2mYKtO4lEvoDR0v2SxfaTh+r4ODW
4FfhPKLLrQowHnoKdnfgOK9cY+kQfnqyE8c/NMzKGbWkZ2N+8+e9sEI3QA/o0vKxZZTlZRA6g9cG
RM7FRpq10S0PzEV2s4ouuyTZkD78eePZfUZL3h1RcGQ7Al+6BTZv41a2U31smvgnkoV5SyztvZNO
fupHyIZiipt9jQ7qnnE+no3QuP/51Z83ygkf/F7+WAOD5InvJM9JVx2ZLLAXJHMTVeL8pinvtRTJ
Th9E85Sr5NMcynLjGNq0j9sWUauXBte0U+HOS+aXNl9LgNzyzgySzZo+J1RlJlYcVQBmz+doYpFP
i64llolsPmTiqeKPDPFEYIhNhCqxDuZDnWCm0BD9I28ksTaRN1fbImas82S4ZDAx16jFajJ0KdKo
5uDKEqm71uxoJX0ze9QEHdKkazdcoZgFMtPfpOiC37zY/Y7qUG1sjYpzcngZNVUD0Ibkm2BqbpVW
W0evNj/YvSzZXRhn7kakl4yzLb2ZLn04ThAxx3gnlOphQgH5ctPWPwURQhCDIbeX4EF0oF7uEx9L
AvPzLRMpDEikflwIPvJEW51Uw/i19JmzISxZiYIBNQ/2TUM9RjZmplDUR6A3FUdmq7XBoZ2yJTgL
5PAFZ3NYMYgGLfvIazNYpYh+bCNMDn7YiQsaWr/Q30oh3YMrbefQAaXjxRT6K8vlvKStFru6UkAV
FfQk3xLb0SmfyKGxnqk6cN03M5xc8xYge4Jl6pnapXfUMS6snFyBwMSV6/Bi0cVuEnDcAdH9YMJS
zEjCaONBz9r2iKRwuY3FBWzoT8hPjFwXDzSSqVHixZXaWn500sskOo5Jhva8ZTRfwX5OZHVJcy1b
eRJETUadXGLdvknn8c8jV41jd65qxWGKFBhtXZodOKUA2GX5OmKNsbCy9Eb5j5a+6qajF1btKhpi
smjycDynfrUFWqN2hbD9g5yF/fWglRvNJHtkZMuqmGAeZd0dBBLed4ZZBz+iJy21AQte7mlwesqW
nlfvL37Rvog61J6aof7N97o4TkPx0rqug2V68h4tbpK9Jbj1y/EkUcB9+Wn3Ps3o3pGknhWuMzx4
jaUdGtRYvEqYgRPXE5yC+Y2ZpAoKRr3oFOHVvpZpOxK/k+ufN4mT/YKPjR4L7Tu+y6tf8ggAuQNs
6ddE7cVzlDB06wTpNJvZAyZ1cIA9SUbiPRsmktm85xhjAWIE7QExMxFbEZbjYLBOTWx2sG5FuItr
tiS9NTOcm9J4DPX4IRvrC08Fh/pQiLOJmnhZZuDPY5cjd2TmgumWpLjI6h55dfjUe5jRXNulo4+n
5KEBKzygeUK1YNjHiGCpQ1n7y2GCsu+M7UnLWBDrhrbuTVtdI8U8174QDRf9YCm1sSAmmFHXtGvF
cnQk5PM8OPg1AH76r61rGE+hPWF5BpeDoDDAkjfMWRJmSdybjn+wR7O101rjpzOqXyVDo41tDf2S
TtqF/GDfTX9ByIp506selatR7ZtUw3FmPiTk3ay0ICa3EAmxgSF5U+xZ4Lpbv2B/3M4ZsdpYWgeb
f69L2YDavNzwkGbFxY7MTdX40a3gMraVxSOIIcea8aG4h9ByslOge7Bq0hkwlJeQ+Aat6g5WwUNE
HrknGe94tcNJ1RBLMaTyOLnGI89dzXaqMzdjaKXnsok+CuYV27CPzW0BgyBwUEPrhIus4qG9GUFy
7ab0cGhnZtMQGy+pIkWFm3qhpDc7+R/qmfNEbg0qSYrsGATUOLOgzJZhkj3zoRgL7avq3IMxGWZ8
1MyRarvykGndlmivgzWTpjCCscCIgE8BoVKYaeLGyyh1PUAk+nGYeVVW38DvKOjf4HgvKud3ajKs
DkVyMGV6MhGWnGiUX1wNV2hd9IzdMKwQjwhemJyE8jZm2Uc6As6oQ/93U8dPdiz9V7/W1aoLRpbe
QaI2aTfWO9mI5TC0eK1MN7xVKaPiWLbJKQNXvCJEeNfbQ31qSr3b4JJaTjYsJuiG7tqF7ABJB393
2ia7VstQ/vV29jqEnQYwsyGAOxDOQyz1S1Ym9u+xVIuI6VtRJMFTno7WMSZGZxkXTE3qqcF2asuU
jdC2oxxmm0fQJ9n0vcSEodlGgo48/ynJIFhEpatjrhgICenL33y5r1Ni2C9Da99KXikL6oPp7NgB
o1PmRkaJxN8wMYl6Vsh80RpGRtHTmTFrleZA2MSYymVGkM8uAmW894eEmUHVDleg8bgIKtZnI0k8
g6adAhBDZxf2zDSrv2soY8jFHFrSHupvm68bv123E8ZWjWAMYNzNzYLxC06mhymXc8qBu5ErUqnI
OQQ9l4GgS2YWXThT6Xic95kpZ8/12K+xpR6h0GFryGhU+ri3D17g71PaDOZt2tXNepgFKGMq7EUc
3sGq61S1CkqgjwopuhiHh95vt3UNS8+fqXqhSUnqWfpWzsS9YmbvaTQXxkzjs2Yunz4T+oiIifZq
pvYZ4PvKsF3rpkU5ZYl2GcyMvw7YH2jSb4OFrsN0c5eAA/TBArrgAWswgbi9Eb42n2stxkQjeUgg
4nDYdNO482bOYDMTB4eZPRjOFMJo5hFCbKeyKMt0U8lRHnuFA1ZSX/EQRctmZhraM93QmzmHQU+B
ZI/5LVKcTHXYtztGoTyC+sok8tf2h1ezLRjz2pGBfB2zQcx4h+n/+8BcehcblFtRKXHbW1d3tJJT
6WtiKcraYb4MW8NiENCyDKkMlNDjHLpbIPJyg+00Mx47G9rj0MkzPr58E4t1iaJma/R+uGPfs66n
Kdti6R1p9pl1y7LYV3r9A9sW+lqXfJgz4S3U0S2gH6Cyr6u7a0eQyJz5tl53iPpeEqfZ49FsEYsz
0x9KGmPJOJILW0KzG567tL1kXs46BONQkhkbTuTyRoZ4scw7Fnai6sxbpqtNn5rhNho1scLk9qb1
iSKdI8ZyhjK8YWayn+vg4dvwi0OVzLEppLmUKt/w3TlqRR6s6oxRg213YN5t5E5h/KAYx8EHKZqL
NQM5kwF8XBwFKy/METGJ3IUeBq6smyr+tl1Z5b9Gm4ErLBqbQbHoS745ZFMy5c0PIP7blXLFD44/
9gVEFlc+UuFSPrJiIjzXmZVInOOFieFcL4Ra9PNGV7fxVGfjy0+bktlW2tieESZj6w19qJclH2b4
rJDNhGMIunfyXvQKnDyMxjbgmmG7NKHcx8+gsetSWYhUEmGmZ0/dzqFZXBZOCLE2ja7N7MBoyg63
jDNi9mudnMfY+Yir6N2JkB8wOgxOlpe/aESA0JhzmaDHKRr6TxK39jartY2eaRhIp2bRDd5PbUYs
4nXnMhDI2zEsCJh8t/I351C/pwL1VrYXkOgePeqCsXXPMMIK8mfZwHaxmHnDIWY2aFQ4NbirLTP7
biho4hatJS6sqxfo8wSa2VWLS2Dlxf4uYFCx9nqWUIVJcRy75Q0e6w6yKjHuOSMOX8wzPtxvCz0s
9oLjH5q+Qd2Psj6URb9K7J49cYEE41mFPLnC32DPXRlIwTzIkRLxKo5hEnR5olfz/jepzHZVpSun
T+Wqgrom4hF43dmK6vcyqEy4h71FWhIYzKKLH1xrWyfBBzPM10hvMVJ4d4PwIKQczjHTS6ChVMX3
Cick689l91+cnddu5Eqabl9l0NfDHnoDTJ+LzGR6SSlvbgi5ordBF3z6WaGZPtO7Guh9cG4KtbGr
JFUmk4yI/1vrM1gUGPNAZr0cHubZIh4ytzhRICayCMUpSD1VNRZKpXRcdvMAgalmSUxZk70VcOoa
s30qUMQ/Rj3ktDX7p8k0x+1QNl8+8U8O8/CY8Pq9dD4A3Dg/tFWRr40ysnkOp8hHqUZIUoQpC9EI
DpDLUzqWyOtRlBKPsMkFUNbDoq7D5RA3567hInUMlCOuiV1lqaZbN3rV9GS6qsGKiowbxEgyC49r
GKEuL/T2wAXGZCQK1p6rTqI0nmJ1/DVjA9UAYQ4pTXfmEB0mKiUILhSv9sgIzbArppHJl1/t+wJl
QD/fjPZXoJe39CDToUgFWhs9mwVIoC2AqGi0vUXYyvmuqhzJEg+mKDh7DPbXQjLVsfX5ki/Ghdlm
FlYFuVUd81klrPt6HO1Lqt4QTNJwIIZRsVc1XgdH4J/37NectsFwyRiCsBj8pTsxYsDgYMVUvMYi
I842UFlM2hcoKrAjBmfzxnUc90SqLB4It3H/RHmUWtYqUeZXlvKMOMCDuO0cR2chDMCZRKLFdxYq
M9UoB43XnjBJX9Imo2zOo5gsztT4zqTNmRMmHvA0YZ64QA6Z0kUlzYiOwQeEkfslFQcxMNd0Oq+9
XseyY2TjjncBx5mctNMU7Cc8rwaWgRZLGK8ZPgpB4hS6Z6bRBc3N5K8tt38kGcwpf9kevGV4aUv7
wfNpK9KsT+qLMQhUecho7Yo86Xdq4Y/FBEXALNaZYRnbovXIDDoVCMpdQcUwdyL9pXZJIGWWJBjY
96HIWuLDVI0Ehm5tYehcIjl4y7NrQZkE6wT74FasiJPFPFbxeAdgs50a+SIFrZOZ9yLr+LNdeHm8
2vjFEdLbNBhm6MmiOAUXnTCag238Zfa1bDN5RUvyytRXOOqwreo4BIUTr/mSYqvnAzPLCjtUzjxU
ULObJxnnIhYVBmyfz4a9PIoJRLcY4ArTgvlzLiiszEDkPY0PiT9zeo5YmN1dREijKb/8Rg9uhUrn
8XEkes1hEBHNaKdb2uegszx3PYhJk3KGDWe45LIN48ubTDpjXU417JqDlJrKupmF1sZseVhkOk1W
PfWkV0mu3Yxd5BxkOrC6BTbxAlLZhgGNTxcuB+gLftJ44MgrCW65/Vv7VFXKOMG4cRBxHphN8GPZ
pOlSXeM1EnQR9HN203T9d42GPLcMdEDkWfTZDnUqkC6asD8N6UK5olrapK+WGc0PTNAj9lc7v0oD
UPUWy4nuUCgijDkMGEweq0m3Njzi8WbRET5U5otwp+lgjS1poDT3bpYgv+ucur0pUmxLRbrWS7dG
ui4oj0dds+ma/oPaaLC/KXiWnm6cG7NZtpNJfWlAFmnR+zYcbGQIFd6NrLc+0oQZWax1Nr2OHJ6M
Q32iuA7CTAYvkNrLlrT4PR5Xc7tQDLJllDv5PpJdSAZ/lM+kudaJWe9+kr//8YfY9X9zGZ91Iztc
1/1v//l/9uFd+J/qb/zfP/HDdfzvf+2+6+v38lv8yz90db99+P0P/OGL8m3/58favPfvf/iPsOrT
Xt4O3528+xYsqP4Olqg/+f/6P//t++erPHCg/7e/fNZD1auvFqd19QdExjf/IRutvv7//D31L/zb
X67Tz/fuPR7+0LZgqL/zd6zGpB3BgprRjUAn2OWS+v47VuP91fU9MtQuWW/f4ZDqf+sWnL/qpgM7
Y5uWb/qGSRb871iN/leSf471/1m3wE/W/AGrIfHEHJwYNz+A6Xq/USRegSXeBn4lvOdCwHM1B11I
UwJBEFJJKVu98oMSmU1CLG7M24thzOfJZ/Wr+z7i7uk19arDuDjoM80TIuxrtjc1CcLyIcJX9A8v
Les4GdfVv7GqucB69+Jvf/mngDzRVp1puM15C6Em/bfEf+1ajYPLHqO9x2OZ5EDW4B6rLq0d30z0
w9jLpfe0/b/+psY/cQbqvQO5MF1bD+i9+S2Wj4aF5VyKzNHEaU4hy6YghFZb5xhLBMdTHI4jUxdv
KOg3DQcAw1VeWPf+wbWYMi5p2Otuzdi5qv7kxTBUwv6P7xw/FxcUjkUvAL/67ecaO+F0dNB3WxQC
W4mPq4y16wqxsCAyDC2zsF3WyJNPvv0n6NHPRfH7tzap5nVhxcBSFA/2j+iFg5aP/jLZbQUZV0Kf
BxyaK/Cdm8HXOR2PEpsNZRnKJgpduuVQ+CPKT+1s59AQgFUr+cZr6ODpyUggilufHW82TXfGLPE2
Lq81ifjhcXTFVYYJxYrTS8k5FhtC84Hj61UnfVTpUVi5+joQHMzpBgJ9ruAs464LkktsXw8eUwos
cz9ZuwNbH+Z84+I9+tLZ9WhQ/ZEWOJeoOspEmJBdKV1ljtmI2nnkr981PlnH9iQ6FtxO7Xw5ojlg
WQLi9qc9WC5H5jVfQZ+o4OnAm4c7frgnG4TVNSN2hxLRtSs/Y0Gv69i0jOolleojm7gGF8Oqf/uT
a9T9p4vBhQ7SA8g9PsIKuPvjO5KZumkUPKm2o3sn80ORbIz4rhtPRMwRSWrdxos2xFAKkyDCCmuc
eEyStXxy0WIGITo8gjBxj6BvJR+NhQjAg3KaMPR+74IVK39IeEa/0Ng0CRlhnFJKGmb1xhw2gX0T
HHPl0rstEX0uuyJDHcU6ZmRTFbctlbRFaDbbuXyJ7Os0JQ87hTQGufJGibHctUa1tpne5+lVYa5H
50YvP9E09qitG/UdUTv1GlDTtqgODSKEbotVw/YOEUBxv5XV2cxCqdNFtjOwMWXrvty5cVhNG4Yb
SX0ZfHrlDjbSDP22S9dNchjqm6oixLoD44u6MBDbCGNQs7HZfeosTlemD42KH3Bndke9wbAuTx1e
g4BE9bFBnMGQwCeuP4ReuqcXfNWAmtt0Ea61CG0alrDbmQScoLFp16Y3XHRpc40mbQ7uuuWFjfGc
3MfpYeFVovolNajHYIO+NOe5NtcacaCRdRmnN8Z0qwfbfLyW3ckdt5bNkcVafNHCPHh/disx/ukp
oC6fgCUa23MeUbr6/5/vaAdjbsPGv89xQvK98POt7lDN9exN9wFZXNRxNK2sUktbucvCh4kgsrzi
DATqy1ynJud4sbhjp36zmPluRCTpSu47JJla22I09uiyGNHm+0obN3NrblnUEUJBtzSujenZNUxq
Y74ByNemxRRyuLRlvMGYi4RZ30hh7Wv2viTcwZC10OJ6nYtvnbCT7JnFFd8e27GSTeCS55vIYBE1
7SR7mrGoIAMJOG21nFP4Xdk9OCjo5Ea39xqxhiq+zfoPMpG6fm1Wt3N5r3mXoMBDtWe2Sd8fwsqh
g8DZ+Mgb2FcNxQ3nGZyqbdDM2Cr7KakzpfRzIqtpBRcruKZk1hf72tnDfC7to97f2/LZzm86BPQO
6WDPebbSzx46bya8OnmoVKqFHBLWKiaAKaJHTeyc7mUmaN5E8Z+8vRaNTn98UnCUGvgmJxewciwc
fnvGp36SJY5XlttWW97nUnSh15iAVJVlkOWHWYyatkAvpHH9ldQoc9ujblTFOPFPGlKezaS+1fv5
KhiCDy9Cot2RDaOacdi71nB0RPRZjNHZMeuOmpNSoQKfUzr6Ibr6bNcngmglFqaJBEiVyXg3VMaH
5mu4q7Tk+l/fCVkk/f68Zk1lmSAlDqCwxWP7t2s549ZspynebhK4LQ+IckQTFHAQD8m6EfZE49vw
VZo4rtNRZ8c4Q0eM0cA03uX4xG2O45wRvK659TfOFzrdHGGM/aElxpUu6MyJvI95wlPilcu80tp+
WLcD+SYtPySxd9HsCTOJgSik0g5Bhm86sJYdJSPGNubEWuT+VpqvVYx4znHrHisaft+q5BNFIU2R
sdgvyn2bGaHT4ji9LvAFg8IyCClijexEvedw8mERtMT5ThvSLY5618rYdtrnZuYTRXIGgRnbaY7k
uGfr1CFhhinPySR5P8qOVqthBR/3oJd5mJl5xP5PnVOQX6la/khfseuqmEsxiJvSg2iRbXRYiZkj
0g5AA4PTRRvqzDUat/d5ljQftUnHrSYaf1MWTbAKGC7hMZpuTU03j35TggIEWnHq1XGdnxrOg8SG
yXug0c9nfpSq6srU/ewOandTyy45+4G/JhhlXqLCMS+O6T+6sZvvWyIcGD5H2g/LigM78jKIdIm6
CK3jcW0TC800h5fVmQ69rrlHbkJb9sT+bQbAcZlIMQ2Gda6WiSS901krOquYUBOBDhG13sQW7B9G
eM7pOvFslYJkqTVc95PVMMCt+ztvafu1mfTBrm0TVJpZfpOY+mNsFcYHjjfnzDu0ir14ONpo5gyr
I4atj+ufgdvP7+bB1ADwpuSsZYJ1SZ9+V3M2bDUKQT76PJOHIhoU1eWkW5OZyTnzfw5x4u8xG+C2
m5RyvpiAj2dO7ZmypCdGcNE2GwQPjDp5l77E4cz5LXv7RIa942pbpCbt2g/yNdF+TNeez2BkylB5
d+Wu6oKvqB29Q9DVkIP5VjRZsDOoUKIP62iX7ILLRJAHEPeqILiDmOMzbhHgnZNj7ApURLLg6et8
LIVNOrnM9lafPNq6lJsEjemqktWdM1IvToiIxJTXBTtr4tioduKDUznz+mefX+JILWjpxZQTYLiI
Pxj192HMsd+KSF9P1KcMdlpaMbFkKTkmlLsULDyqCLRgjm7tGXIGS82KqvpnwRCm0skAosJ4mkAk
Qyreq3XnEFPR+hN6w/NU8PwkZrTOcgLhiWQDHzk3Wu01a56GJG6WINgONVFsLfv2/GHCMpuxK58s
/HHf7VBy0GmR0THzbp8aFE2ahfFL6qOxy8bhPJRqWVHgaCR/aoQFFxvuIqc7FrN5QYOf8owaypOh
pjaOsPhs+DY3myaPb2YPWCbBrrqJTIeVvF5+dLxPp4A44rHIR0HmTCvv6xod1tBfByO3HwaIfCTt
0llji/qa7Sw/UAZP4+eiHWumlajmjDDvA22tS4/yUe2pNCdgMIYNcDk2Rfc8PCtGNrsoGu+aTnqA
3pvWY9njwhJbKcq2ZaHcPJDbeOCRgYxsn1iqRi0S/TZFmLmiCYs1eZeTNMvtsBvIetcl4/oybp99
h9IZkscn7tdGaPi+imuXmyoueGxaDxk8C2fOz2OuszKO8cl92zluSBNLWVdCj9WTfWIIiG2kpFxi
4Iyrs54iCtcVTaq0aEJunXzIdgyI8zR3dyQSLD5ZNcelC/o6j1+pbs9pqZm5SU5CCg4SWQFmTbMx
GNosfXNsUQ1szajYZBoagaZvnHURTSOFxiutpLcogQjofCPbzg1COZs9xSZrORQAflo1rQS+MPku
E9czp+YLOUZ4rwR4hLKFHnPt0JPZFaclgp0yWzludJ/DUhmYsC+djSjMFRxt84CN+4eABh/CfD1F
FD2r0cztDkC0ezvQXinryTczFfSc8whWyUT20+aQpT9fYUHITJh5nAjT8Rx/rJLHuYEc0qaZqkJv
eua2DcqH42GTWoa1YWu3NUfyaRr6YVxh7Q7C7JBy4LyL5+GRJQldLTOaZ6JIIK096lWXSkZcw0MY
1y22bxs71FR5J4vwamySpVwWQV5GmrcBKJBGAByzMbdktAEH5uHc1kwmr65t3jMdeCmkdPacGobN
JKKDlsehzmeBu391EFbDrKASYl32xkM0mltdGxOuzS9HxtpGeMut7kZRyF6oRB3UvUoyBtu+tVE4
3GlJ8kmkBPclS8fEndhRaGwhmVPyslPP2/Wut85GbB5URrNzTEsOeHNv3JQ1yKYoqQwgrwldtiU6
RnjVo3C2iQGIPR4aAbkhJYhTjHm1JkFVWrTVoFwlNBWHrd9eO8A6mpaKdcHnlVxJ7oSD+UhrRn/g
ALjbWn6zq+K+WkFgRYdkHF1mFatI6NaVHUfWes4MZ+PNYlhNsQX1wPOXjSfhAPdslPWCFJN5UqL5
+s63o7eOZIs6tgz2VorhLPnWjUK7p7OJ3QsvK64s7ZizX7wpnNGjDzNwT7JIT5lv0ZTczoe5wPYa
dYtxJI9tKEsSnVKjkZx6/yuQdn6Oc6rl+y+XNchZI8Z3/vkd62ywEO0iHOjbRO897vohxBt8JPzz
0WlItIx6E47ShbcMtDty2N0J0PchyU39UNSdd/3zS85y9Tpuxw7hp9BWsuBUmvuEulT68qpXv/z8
7ueXNkPKqpNPtZan1ha4SknH/iJ+aeiq3dsNe/L6p6mLlw0+F8rccwTXvQ4uzDporzcRzaAyS89V
x5x5tq/NVJgbu5JYOWsPQ1+D55zQK7czWZXHZGbzm49LxBipXUKzLfGj2XbopnmNZdoLtk7CkLKs
8D6uMh65V4n6pdDFzszj+pyUqAvGNh537tQyO3ebU62P7EiD2l/Hcdbd8A+ldywYiVD0wVrDK7Km
UxF1pNSUVAkzoT10uA684L7qY+3Ka5JTplGDqdf5+xCooiaReKuZg6l9NhmEdPl4UtJVPFQ5Td1T
0I6vftzcGlYTwsKaqPoqZmlBcaJNjzmY3pIhBra8jRMHd00zGVecY/fX3I0YfjdIziTGnJo1D4Q+
Zj2KBsBtB++j4DWgNCqIwlnjVh1MVF3jTTmWlSQkNjpfs0gm0nvdcuOVA1l2kOqVKVJsC7lHLJPy
hUDGOaulgue3Q/gVryZ3Wo0p7+xV2cZhCEcLi3ZmR7ecvcYmHFHQEpR3y3UpbXDsxJxPc5+TKTK6
W/KpZ3h0ll+T9lGiQtkPMvavykZ4V7mnV/sss94G+eosCBDYWnKRNM2JFwmjuZY5d5UxC+gSHpEC
j2fu2N3D0EuucXTqqdMOm1I24z3m8AeB6NstyKR7PScmQxTb24xHQUpnHcmE4LqyujvZLvGh4kiM
ZT/AfqZy1zYBbEslsVOVyQ5GTsdkSnZhYNc7I6DzonihQ0B/YnJEpjt5Y3QTo1NP95q80TjLR0lh
7HqVBmcNtnMA203kLXEgg0076++CQGShy+dlrrpwGFaaPl0ClTTXiZxPKntuRadJZdEXQulJUR46
02IEGXVszqetMVFqhuOlIRFEpn0k3M6Hfe0Sdhcq9b6o/LtHEH5RifhJZeMjt/wG8qhD8Lt2uRVE
6wKOULoM86BX+x5Ws+mcELdHuXeWbftqIqZftZNDvIgCWjapz8soGo6jmMMuKr8fvfqE+aNmxoan
8v2AxhxASZoOSRlMo0X9bqE1oRgb7pd2/2uG3VO8gA04IBRA0MlXDy2H4gpiRRhEZnobKObAAD4Y
gRDs1ozXWl6ezZF5oeIUKsaLQpELljGddVCGRTENCTndHsihUYEgRT2Y+fTUKA6iSvpLzGvVNSgt
yEB8sEBV3ARI+itLviMXis8cZzzi2WXs/1wAXHCvZkQMglEN/VNsynMFmpGAaDCLWqczlIIdw264
7S3vJmdes474n4EozyE2Fduy7uA+FAFCwf39ABIygIYsRs2yAVgkVdRIo/gRQv5hDlDy8609xZh4
JR1FTbRaUOTCiaqfSBEpukJT7OFsACcgHmx+Ld+JZUCwZOR4+9Y5TqzyFyAXF3oZ5EUq9oWq3Fta
AJjTF48xcEwGJOMqWoY+Xk40uTeC0aQO66lM+x4UX1OW76x/CYKD3YDfZGA4KAIeTQdDZSPxbGFT
J5NMq8fyYBkK6is+e0X0UOgTWo72DS6jrQtF/WTLpwkExIzlo5vse3K+m6Ej8lM23ZPl5LeN4odK
QKJJEUXlOH3YenUmaDAeBdCRxsJ/laVf1M7eRkBJUB57S1FKjH9HNg2ftoHmitJOaINEPMNwJKtJ
UU5Qv9+OafNBdmuiQrTdAETNgFG6AqQApQKAqcziuzhswjUiIi5IVXk/g1chMQ99M/JXLuBVrQgs
T7FYuqKyOLHYL+3yUSheazDug6Cm0wE0kiVLobiuwPFPAkQ3UcAX4Ney3BWKA1Pfr1FgmM9Szez2
ei4NkG33sy7V6POpVURZD1qmKcZMAzbzuunsNyNXYB88Up17o7n2BYrlwVGc2qKINbKwxwqEzQZl
y0DaKtC2QfAxbBTtJsDeioIWbkw59xVP76SEU69A5KDDbg3FzDFbhywlu9sRVwEPeGrA60yXZbPi
7Ub2FLRhuKemtzeWQf5vKFjeJGB6Lbierbi9WhF8qNlSRfQtRUtxscJegf2s3t30kkweEOCkaMBV
pMjAVHLGmpYvnKojbBAfhmBp6fvcNiS5Rqm3kiQqgwKepzvWtsPaURQiLiz+GTb0iyIUG1DFQDGL
EngxAGIsgBl5rNWkfjJUBObdpHhH5EfnEQAyprOG5fwvvMVQRePEv59e8IkRMJ7Ex5mRD4mDTDXm
0bak+EpAS08Rly7opZ641yDFoEtAmaWiM7EUv3u69m2kptjEyDBWFObCcjKW0IA7qfLiIgT3HBT3
mSUQoKZCQRUTGgCHCkWJBvUmnnu8uZhJPY2qOVeLS85VTOJLijFVtKkJdsotMZylyTkNU26iVf4K
5HCXK1a19J/KH3a1Xj5+XvTIIt4imovvYB8f8vhKIA5nmEIxD/cIh6jGNo3dANpdnNhDKbRrzjcy
lte6ucBNZ9atj8YCDLjIdiYwE7t+hiWOPq+d1DlWispdFJ9b/YC6ALuAuxKAt+TWVAH0NiTp3JzD
Ds17cSf55gH+Et8ia6+/VQDBznjNVY9pVr+3ay+Dm31LK/0+q8bbHJzYBit2wYudSjNWRg7fzHDH
IGAW58ibIsUkL4pOtmgUy2FRfav9HKyC+xYcM5ljTDDRc7XsO4HF1VaIGeiS4p9zQOjeZGPtUEGn
gUhTw/OdKWZ6YM0ockEGt+f4MEp++VX9wsd0ZYFbj4q7TqbqxSSyA0NCWNx+cwG0rb65OGRxV96I
xq0j0I5A2NoHYN0kBjMgb20J3oTP27+tAMArRYJbigmPg/ljBBJ3FC1uKm58HiHIEbLScQtUbrWc
makBTEzkV49w1BQA6B0gerurOS2gGyIkgQh5xdYkbsQXJrRHwkBH1FCEN+mdSGNIVf3eU7y7AOZe
c37/rIHCN9oDSp5lgzCbyRuwPKFSJbl23+kg5D1TRD0HjjCJYQNoLxRxXyn23gbCR68DjV9wyhkA
6Dte+5ZCyXSz2Shh1Gkmy00/LBGkArqf4+SQfhEZzaEf2U+QdUSkOIA1yXZrGQvpKW84k6Etb0qZ
1BDDuchJv5NIBQRygX6KzjMEfpg3sHlU4FpsvUpvHWSHUohdjfGoTQLGtz4rr67FVEZNNed783Z0
xhU3AH8f+R+2pPM5sejwEt1Cg9nya0KKUCBHaJAkVJgG10RFRuIvrGuUSSHiiHstafVZGWgWbHQL
vfIu+MrAgG/zkqUoGVAzdCgaElHIlUtdGq5iANJmFFc6l0OC2GFG8OCys+XJE99hix92pbJx2E84
4cwbmy3PxrCZZ3jUUhau3BipfDSVScInsG1H0d4dC23jm8ZDzCN/raGfEAAzYaCMFFK5KRwcFcpV
MUaCALmXbNt0/q6y5M7W+4O6n4zKc9Er44Wr3BdLheISi+Zqaa/b9iiUI2NAlkFIFdV0HT1FUDEr
ndm4700PecRW1xHTtJ486w0fjb1GDQmJrtkBc4X42KTNiKaAnFxTHPkQxOtxlODK7fRUD+LZ0zFS
FxFmM3OudtrUYJ3WiP/ivpvCWsN43pGeRhViKWeIr+wh8XOjXCIuUpHa8a989t/MKMZ7D+2IesOi
kcNCJUkPqP2OacKdjU8PXUnHWQVNU/gM6d5lF8FRImoTmxBqrFwnBtITB/lJgARFUjC8y3TmyBFl
cKXFCj5ACBNyNb5G8aeNSgUVFd1Hmo0Eqd/1yrbSxogjGNgy8thyhjVtbMQsldfF3CE90nI1qzbb
IOhKHcnaW7QTmU1oSAwvi3K9iLk9zF7+a4xm8vAdaUqnhG0vv5bRfs6DXVn7nOXoSlpnxkctTx5o
ZPjQ2z2qpHsX3UyHdsZDPwPajCQQtgMdHoiIctSkyGryALPKpPw1tv2tkStc+8ps4wn5aM1Ztpo4
WPdYC2iuDxiPDodc2LgG1blvIxY3QSMfCd+1OclU1iPd1HL875ksNwMue53pNzPkTYd+RwBJIePB
FAJ9Lt4dJD2ZsvVk1VdpyYvpYYkasas3g+jZNw83Khi/zlH+2Kh/hmKg7BlBxpw9DKiBkhFHEC8n
CVWPczDpnovBeiT/y6QNsdDkdyzltIuHevVowXdq4lUKb2ORdKEhi6fW4JDx75gHT2iLimnkSFuz
PrSyp0eRvikER5oyHU1KeYT6aAnGI8HLXxmbsUNpnV0PWdTAtmzGmRTT7r3O5VIQLm8I35uvQHTW
Va+6cIr0UNiwhfiRb3VlY3KUf2MaZwe5UH8HfH7ODf3konAaSYaTeHlz5jFjVNU8JAHD5kJ5n1Jl
gCK/xvJbdz/iuTvTn/PuwDzt+oiDd6KYLywmHrPA6LgfOsY6NqlgAA6Ia1zqi/JPtcpEFSknlZDd
hbKo+3JpOEtyU+wYefnpI7JCJPdrUGYrUzmuoMYOotevALeGVWQFY2jFfPQlJ/maiUlAU7aseeSV
UP4sFUbvw0FZtZbW/hrtmN4z7A9dtYmUf6tmVbgKlJOriQnsSSxdFrouibZrUf4uG5EXiWD0EXmH
ekt4HC5zEa9SxF8YxqtVpVxgTjfeT3n06rJAJGg530nRfQ0zT2DH7p/nYkdi5m1JS5g4ZRrj6PSK
8nKX4/6cmynnyZPyklkdhjKDPTrlfCDD7YK/rERkRh7L2PHDDpdMWc485TvzLcxnJgo0R7nQHKRo
5mSEU8oX1YVzcepBu45989HtDB4JKNUS5VYrkKw5yNa6LHpBIg7KXk/tllsXT9gCG4xytDH1OYuK
H31I8ma3jNahiSM0vTxV3NrFnmj3w17jUxNyw9aoGGT+T2trktu8yUjibGRxSEhf40XZ49DI9S0K
N81+rGitmxNOd3JyMmn+aKXNRTdBDQMnZVOhS3/FAcUlMeLnjoKoQdnrZLy8tCjOOZg0voZeNSn4
vNGRAd04+bvFaai1YVTdZgH1BM19RHBwyxhn5eeAXkRDj+4gioNnJlj1dPO+KZJgXdbVBc/HJab7
J/Ty+TYDbNeLhu4lHH19wgPIFTzQ466QobAj8qwGifzJo+DQyTpCptmnQYMGpxX+VQWrgbRoWyg3
oI4kUChbYIc2sEYfGNFXyik5a/4WtSDkYXWuvNcyBeZkHn6SOWEKZITix0qInnAM8o9KMuwqjXg7
k63og2IDoqZS+awTKhg0GE/lO1Tmw6nDgegWHygM8XkqOyLbpzJkDAeFmB7bhvVEPb+4OkZFSN6X
YJfqlbUuyd0OqLuIlxuHbjLYw5rpV46c0VWWRkl4l+s0xq5cZxuhXI7jSGCCg1ouSmV6HJXzMVj4
jOlLEzbAkzvOLb5sJ/jlW2GlhJFyYWRRUxe8ovo4Dn1/Lw3jijUU4KYSTs5dxZvU8bhdimtdIxUB
s1+2N5JS31Wd6OWdk9q7GvcSARA+NngtJ/yWjRJd4je7DTBfSgyYi1JhUg90O+DGJDIgtmCu1qVr
uu441wDKiXzPMGrmSq1pKMmmiZDKU9rNRgk4B6XiTJWUc2l6Ux0K6gSylLJTyTstbrZWl957Sutp
zmSq8azZbBZL2DdwALI/sfaeddSteEoOOmEJrVUgOcYbWiuBKKTAgxOgFMUTZl2ZWEbpOUh5PiAk
KG1MxotgHVoawaa253eUfDdp1o834xBtSGHKo6xvAPJAglRri2G/I2H5Re73Q1Pq0y5FgrpgQ2V8
lSs56qA0qalNynd0kN4lTfZqYIsjtE6ooTffJREJf2SkmVMvvkdCcYXE6SJ4A892Yd3qGZbknjXV
hLXVx97qB268ifUSz4ofvRsx8ldXyV5zGZ26uGWx+mHJGhmsPi5rTZprmXIw4cAlSKWO7b4DPLK9
EsqmmGWpm38Qmh8asKoB5llhiJca8iXrvhbPe6hqTCEGifgcY22t1LW1ktgurncPqf7hZ+aLZbV7
LyHIQWRiWRFp89ZG5vU7TZNHwyPrZ5LjYwaE5oaT3wgPmK8tj4lYZY28C3SOIBdq+OYKBRjmXVNL
H0BvNeaXvzy7v+tjGoJsrM2QZxF5enB0JL7cmPY2jtd9W3q3OgQj2ETByZMY0Zr0N9DsKwsncK7k
wKnSBM9KGLz4Hdtw5b0zFkKH01Ice6yFJ2J5c8gtqVmNZj+emsbkavn5bdoNCx+j+qbJ3IIFXc7x
lsj710a/GsvoKx6TlIrnUeyqrPvVzB3VQGmwM+OYFCegXOKBqwT8SxdM51nlvWVLJw4/eLEULJrJ
AHJ2XKcXQuf4Eaz5Olh69xANMS49kOywb8tf7Grn6yG36flpxj15FYNuQQ4LIn8WZ8kz9IfK7nnI
sZGOT34VPQGLGRvANqRDfhofe+jEtU16PojrCe9j8O7j+drHCWmFAPPL1DGXxJXwZFuZefeYloAw
6LCr0KuLdofw4FsoEcRgFI/L3LinoclxZqbUe1OszgTYBZ1wp1JScTOn2Jp8nxxcHjwIIiuyqqja
4hiCJldQz8Ip73w6iBaz6jfu4CxhQKx549j7UU+OtOjwVtbtQsugg8l3zLJ9a9MPW7PgmBzueemv
zCXu5xd3gbvRHHmMS/0UYUJCBqzv8RMfjERfWT2piolakG2TAmPbkk+B63TGfiid5z6jtLgOlDu4
MVDH+61x0Sgp1ON225aN/biIHiXR/EBT4Ry6PJaV76Nh6tNdpBZbq3myvpySVYJZJtgDGGbRqagD
jgDV7Ee6A1nWF8XTWM6ETMr+AWba2SNG8h4IhN7XnWh3FNj5R8kioSLR9shIkJV1bb74TqZfc4O+
wmGRr2nA5jyfOF1Us5Ov2o+qkCzAGPqEju2peGP7xqD1DqNPwyE67UKN90yRLNV7A6NBUTW8au5y
3UTU05gph1m2UuJz2H+GTt80oz2duLg462W4uNbzk+mwgHIBiEmujk9+WpoHnJ+M/Vz6sEj6zONe
srt74OAsIz9deZtlhHgu9Xlr6V2y8/zcPJcxGi1ikdIYtTe74dTaz/zsRiNl5xisYtRk21jwmxCg
Yyw/P3UivxoXawrj3nR38dKMz70WsMQXg78pGPBuFgFKI+heNvDrvQ6tatTVgngnYm9j6rr5KEd4
c59d+IgaePVf5J3ZcttI1q2fCH0AZCIB3HKmSIkirfkGIVk25nnG0/8f1HVOWHKFHf/1ie6ojqru
NkECyNy591rfasmcmfJ+RB8y9DelBt+rq6OVGWjJLmAHu4s8z0JqZ12SwsnWpW2U91nbEgPJNGEl
fKRCkrt+cMLyXAs8lN5okpekhfoxiZCFCvAaQgzVSeJ8XY29+GmrTsLW4RQZ+Vu7FHS5Arx0ds+7
GGkZNsS2fbGpUWmjKkxoTnKvhTioUlUaJ60M46Wmtd904VanknajRrl9yjtJvZWnN6g/5uPemJMk
h82klJm5rp0i3002KwTNjnDHQZjUdUxYxyF6CAZwCTFMFTGJ9xEz3UsYTqd65FmfBhjHYYaMdNDq
8CJ4hmsL+cPEbnKxh/YnAJvwqsPq1iShtZ/yvGFDSKpdizefF3MV62H9pILhqS9bsXIjFqTAS+iG
VQNPcJbpBy39kNNaazJnYAfUfLcx513t2LoW/hCI44RWraezsYToGe6LoV11mrBOioi9Tc2laWlO
oozvUDlTAy9Cq/heGJBGfvaNsx7DZtoBNJt2oY9WFOe1JlEd6S3lZWcjoHPa6hRLXRxGT4+WSDq8
dS/ZMVKkeDc8UejB+FJuJ7rbVo+GhU5CVk6gVIcIF/mPv6oIvb/J/H0YekjVLcfbZuksAC9RTxEb
7G80qelIgLJ3VzpvkP+6uwISwJ75+CLulbHQOxJlk2D2ACKIswnJWaR4pe91i4RgkA9sDVDQF2Rj
e99Gcp4PU/tcMT509X7mlSZ7NwddYRZ1dkyw5egVlaFm0C6B3Lpp6qZFA0jDMgtC47n30A+g1Npy
u1xiM8bn2mlpwbT+u9DbM+O1k+ZO6TWy9IZRp4tncNpZ+XQkgiVa0gkrbmiZ7bCy6quATh2nUEGb
EYB9CxCh68PoItM2uoxejiDW4LT18c+ganm7zEt+aIUiatINiyv0Do+GncMsc8q7IXa1+8mw45u+
it+dy+RN2R0x7fU3zkuO0afkihCZXHY/7JERFQ6SldfLG01hiJCjf7SU1207c/yR1aG1RadRLDU7
c89lP7nnSeklIiha5U2cjVtn8uqlFWvu2UkRz7iZ116VVgmex0V3YcvhJuERq7Omo6mBIGypEK94
It54emyi+TW8xwaIOc00jF8ff+vfGIl69CvV3I6hW1ybQ/GIfxguqiOeVKRNq6DpFZ4NIZ/cBAAT
EcU1ADTQySmitwjvdgdrVORiV3lRuGJs6MMDqpxHmBD5svI8AWyIQNU8zcjaJfzpnJhHt0ViFIxV
spxAFJQdXLpE00wi4wIyoMdhwkd8l9MiWgxlQvqtHXwXDjTi3ijkEe+H2gBQyfgH2FUXGYsV3Zvi
VSPYamFe+WPIEYPQ4tYY5DIBv+D66GmMSBI2StezBZ+0oElCyVy0V7UxXcn53cNHv2ldlFsuN0uI
c1/2l8ziATMUjZs0SB9yHKfkHOhnGdvadsIGQtu2Qbcyd1poZ5ctITK6RvfOjKYdea9U2KXB8DAZ
iYuxYcDr5UMenWijno1oZqORn7Zui8d+oNHiDJhanZiqVW/9nRUegolcqAhqxzLsEdTIur0NY3ld
2B7KLqRD/clLpxNGkLsgIQHC0/FJevcJ/M20G76Fyn4tdU5yhZFDKb3oo//qexYjWMwC5Vg+ItmF
y2udEz16jCWZVmiZHnrQaw3T5TmO4Ml23DstQYsP7uB7Y9H01rRhI0cCJO0o3iUiP4LWv+9SBjTA
qM+J+DHitOdaivqFxpVx8MymWBpWg4Yl915hBF+PET78SJjZ0u3qdza0d08Cx6FVsfeZg5CCt8wG
+lf0H8zF4MTftNq9TJqzizBALcoQH3nls2HqTr3EboxUM2AgVA0LQYecc8QOFM5dQU9iVQTdzwhU
rSUTpGI2aYFxiU2lFD/bTn8rS+yFOk9TY1Q3Gg3xprbpqFMqRxHGZ24iBEGTqNY4gwlEx4L+3qKW
yYPVmNcTtctS6SiRw/S/kvR//Hr/WLm++Aa//O3/ZzZCFxn6//nVpvjJRnj7mr2mnz2E8//hHw+h
bf/HsE1m6A4+L50JI36r/+shFP/RLV0IlLKWbZrKIqclIzQlwD33HyVtS9KtNGe7nDKQ/f/jIeTP
ow/LOEAKhaCK6K7/VTTXb4p798NXwF+I5xLK+qK4zyzbrUnFkmupOO+jvgGXb6E+NEkSLl2bF9BX
P6VW61tqJUxW1khuIG4DX5BGUbbOyUUKuFS9+tG1IjpUs3MgwpZO/ne/RiR7pVnFsxIoOw27S9ax
5pkbBuQwe3CYLUavixfKzx9Jq7tug4LCuK0BOpGfAbMYRnRr7uWbM1f+IWLgRZZStKFf1JDD0P1N
KKKDrg+WuaR/7BHcjuGF1pRBpAcKZnVHXdD/LepH/2rJUK6Bq9OWDIEEYT9ijtf5xXCDUM/i27li
7QsMzKlbXMBiMQJtrGdOrZz/rI0rmhuw4WsEwog1Ry6NwBefrXFb436j6O+n3WDScmK4Qm/Xx8LF
ASvKGgNHAG5IY0JCU3pIcgEctcC2Rngbi8Bxbkv6Tbkvfvi6wfmFXL9RGA9EBP8wHZrstrWN1W2u
dfmBWMlV5BTwMRHcpymqIM3pC9oSCA08BgTbUjXfSxoHBlGgjj1txmQDvTxhKW1fpDX7JCm9N6YT
rrDzP9XlcDOlQbaNQF9EaScZexFlmVTqh2tMb3VI+njouAhkj3VcvphFp+EBag/CwY1GxiquoMh8
9OIhmqPEIWy40WPjevGaHAEP16lupwhr57RY7c16yJatTjPbbvCEV668jmtn0+ranQ7CgKxCiayo
vOhkj+/oyVr0Nu9oqTebesAzOIzND6XfRiSH5fber5N1kNIclH7wGhvwvizj2y+v+z/r4a/W1tnQ
+8mjM785ho6bU9quazpfHwirol6HzckDkYeISEOF/tgPzk7gA1HJSgLUkvhRBRNupeLguueBgGPC
2Wajn8a8HBEQ1jwVLeGlFisyxiEOOhjvB9g6ACa0VUn+BOz1Zt1FtzI22iO10n8X9U/W8E/fYX7P
f7WFoiBlfVKIeLCTodKf14lfHmqOWumsvTIQ3TP/GWv6M52Su8opX91cXOhu7ML5LNkkEwHCvX8u
+nEzJOXPcJD+aoBxUNBcgZ2J8odoUZQZeHGyep1nP9BjP/bwuP78q//me1OuTXaVDUZU8qsb4ouR
NQ+KJu4Gh57GSPWo9Bctmn7WNq1mK+S11LM3pQ3tIgMoIXTGeTm5DG5QhX/55X6/+bZj0Z7GvWkp
Hdnr5x8OUL3XNiW8KGR4amkq54mK7wKT7W8f9PEnfb5FfJIybQdiBy6dj1DBX29R0fmZNakG9yZW
Qy1z/CVAFeSy1Qvn6Ose7R0g9HlebZY3YFS4GpJv8F8G+1H0LBugqmJALOg+MUKCzVDLv9yS2cT9
+QppFrEtGSaWeIPd5PNv0Q5kzGdQINBPYanry23Xlg9+lp9so9h4AUGFa1/1VxDYTsQb3f3l039f
lyn32K9MYXEzOJt9/nSPx9cvirZZT4T3jPVzkIthmRZlsY7BONFx04kC922Cg7EVVtPPoCH7wpge
MjH+0MLDX67mq6uXx9Ph35j9oemp356LmujY2OuqZq1GKmh4mbqXvw6lepqalI1WeTu2w8Zxl0WU
U138v/rjXxak3/d01iEd9IASc8jk13c51Ppez9oQ2a2YmBg3eb7kBZpwY5vTAnQZPk+wHakSf/GW
G1+D5ZTL/VeSukVJ8kM/bO+/PKE2WI0YnEm1NqL81PbtXdET4sUYbHQdctLlexBOF8/NHgyNBAWa
U8q7xYb2gGcOkXS1mfLyLw+F+ZU7wCWZwDQsh4IKGoP1ZV2rJYcgHhi4CIZ+gepLw1isBfIhfahe
EPa9CL/dBQ3S0nA4Ka291kYimXFCQMibn6MenR8CyK4r7kR4nRPj7SZQ0Zr2baw5fcnklGgDltRq
0/DMZ7CfGqf8y1L3+xLz+Tt8ebAb4C+d5/MdbHi+ZubeuoSr8a7t/vzY/MsCw+fYuqljBDMEm8Hn
F0hpKcA1c8JY7VcPTj5enGS6MpeNbHY9CakEGF9RbbxLJO50d1Y6sx4MiQzJl7nRvSUTZnJf/9sz
Na+fX9YUHKG6Q82lpDDtL+AIRj1NlINTXEOfA1DdbicNpxycupgHvDGHC6bIXRJkT2Ns38pOLeug
vcNws27ot5ZoeobsVuuKpz//Vv/ypHNV1MwzXkLnef/8U+l5lKRMgGYWE2mEU/7UCuO6ZjRVDfX6
zx9l/MuqSpE50ytY/S3760aHMNvVS+wp6zAu5rzymtNj5sxyOwQCgMkWfWjvkrIjUYleLOFFQbAK
HarOv1zH7yuaYwr8uY5hCSUN/cvj4VaGoYYIB7JwvVsDU1mw84c7V11rznhRQfXWSPuqC8T7nz/X
/PfPVbZhW3yotOf//pdVpdTImiEEvVr7o/VuF9lLigOG+aR+nbblk5anp3EoTr1XrqLVZMPJktEL
66KxSEyP00VJJ1APmIUxlftJAwuBV/VgDojF/nydv2WAzksNYZr8OtKRuiO+vKYtDGu9bMpq7fnu
rSG7N98onqAUkn/gLXBuI0gj2rc11K2vQzVFtnRf6Sil0H6up6b+TnN4lQmoKK59a8TtW9hV2t+u
cb5HX98m+bEh0b5mi/xSNBHlk5cmVrI1LcR7HGVC6JfRMK9HA6+IUTzgyR6xXOcvVTquvNBezVzH
P/9O4t+WMykd1l1KZoe35/P9ZPVIW9BovNF6/r3qGe4B00KGwpxJlfW57wwI8KJkApzVB5RBG6LL
Tj4iKfBd4VJO3RlmmsVsmnypLjI2JeRSwkmS5aAZKDiBEHTRmUJILUeO30xZPPrDFTSDeDvpxZb4
VZusR53Jy6ry7WWFzm4wJyInLU+s/vxdf1+8XAeav0VtyPc0xJdXRncyO0BBa+CVk/fKsIZ97jMg
dx2GMyMDgE7r/1aDzXfw8x1m51WUxog4eWfkl1+37k1Ful1i0CRTCTMoZhLW9OqTlKploqcaQK1n
Tv05Na1hZaa1u3HM4DgVJZAWvIR//v7W7/eadYsL0hFSmhZtz8/3OoqQoQwMANZJ0B1tRPNeHN7E
NQe+8BH8982Y1ZzU6KN1PXA6RP3ZMNzENykMCtOsKV708Gn0XfgkzsnqfgTgbhd51KNeSixsDFTz
iM2OMdi2gVlPU1dvSWlZzD7Eki6DuewFdozge9pNeydsnoJ2uO1cBwsRUy8bkdPQMdJmbdAnElGR
dN4H/qmo+YnQKTKW6Z1uqcr4IeiBIBbNuNKQCk4+sXU25ua42kdp9IAN/fbPP9sHhOfXm2gzJhOU
0dSN87ny66Y3RaYp8gD3WpAgZE4IojMG/cFvFUwKSVqnhuuqLJxyoWL/nbGVtUMfciYjfZ4IuP/b
Dei/V+MYAgoFraePhsgvC3CQNhGmQOLSMQwxlnGg1xbQOMK8adEjRle90ZjLqZiVWeTDrqYeT0Ln
ND/+/KPMldrX30Si2nR0l/eJY9DnRwlcLYl7eMRwGE/o+orgzZYpltdySyrFQy5RxpbTX97f3wBS
fHVBo0fZFLOCg/GX091QQIK0CIBao2O5tytSzhVJWWKgy4EA30MvoIxwNwLN0NKRuISAl+i70Th3
YnDxLyXWiOQS6bUvzrHhhH952U35229izD1F/sU6M5f6n38TGoRVDocAZWYd/yQF0bhpkdADYtEf
iHORVz3Jdws81DNn6pXlqUdVXoXbvE7DLU8NyV4270gGnq4S264md9FIC2Op4ZI9S5pREQmiB0sV
J6/wHtMiSP6yFxgzJ+3LXWVPNxzJk6GzTthfVsg2KRnHtFq3rpF8dAZAV0vjjILARtpFuEUk/zMh
rhhXdxVtSTzQSRSqro2qxF+ceJsOvRgCIqxeOOmw1QBCoizqD3nQrqQZjSuYE/3OcgPmrDFa8GJa
dlXarnSD+DIp9p0o3kHzu/uySR5VPNrbKU3JJptJ74Hfs26XwTocjO0gkwEBEJSUISa3EQHqXs8H
exWmtDFxrZDENf+MUZI7K73Ub0mdcBe52xP7Bf5gafuuvg3RkC0izsYQL3JmLQGGP/Bkx5JwmBXm
+Wbp+OEaGeuOXtcV0Q/1QlXWRbemaGGPTNMKGT/rjYFXFXWuFvy0tPyBiDXEjUn2blm3SKZAuJrp
xjajN8NYR/jAN4Wc7pCmn9EZPqWo3UQEAb4xDLGcInTsXgtlCw1aLXgmmtC9LQbAAMyhNTq2eKYZ
VGPsYaCCLhFke+HeuJ6GZb6R08rqshVNGHeNyB24IU49TcDQdxEgU2Dob0IfLoMEpTwkrBCWHA4t
QSeM6oKr1HRuCjRzK4WxeGF6eXWycNwXrOsL06fp5enwG6UWcHmx6ta5bMqNWQd7v/SJyUGvtihT
K91wFiXURyHGNszxtZ34+b1R5oePp6chTgw/AvL+LqyyTRvUqL4MPEO11W9sP2uf/rxEmV8333m5
oPkg5pO3dKkDP7+PFrkxUeNA/E5TvF4kQoeuf0mGb3blbYuYFl8PLYXWH0HfVS5WMbQUojY2pHpv
Kx5yIt9P0WjFi6R8U1P6invmsSGuEqu6GS0iWcO8Ffs/X/PXAzKXTEeJMsyW8PkAwn2+ZExxTZ35
5DDXsYaLPU5W3uDLPTEVT4brPDohueDDKhsD9y+n2t/qej7ZsfSPxplryN9e/XjU2iYhcGTdWODp
8UCj1jTTp+Idrel5TKmPmK4hB5+M14bkDAeLByPlNxQNTxLsO8L2jOcUJTMtSPpdzg2yWNrT49/W
qK9F3Md1mnD6KJw5F3/sEb9sf20pA6unc70Gwnh26+6EXWoT9eHZb2kp5eLAdBeRJRLREl8s6W0A
K8R1XbTQBtWePhx8ldlAk1H3/q2e/3o2xE9B59Oh2UMP0v7tgdPGcowsSMxrPxN3li/vh8p+g4fy
Mtu2BiXfsb9c7EhfcZTwR+37n5+d33qwfLyyoY6BbWKTdOWXI89URo6Mk6pba0mLf3MQFHCjhQDR
X6X2bRpB2aiwDx+SbophfxXGpjCglXNgPf35Sj76OJ+rA67E0YnZMPR5mPZlH0nDCc+jSrq15Y4h
TMD1jFT2us4k7oYnCTc0acZTxbgoi86kM73o4zoTjtjDyAohaLCOaXvLq+IL0tZFMq9nbV/Vp7wJ
N2VR5zdhFZM86eIsLodwTswxWK1cshZtC8d9KGILv4H2o1bzKOjjD3ZwepntcyAHc/uxOfRpw6Mg
AuA5iJ9niB202fbYB1gKqgmFUB/cIhBob1S7hdtZwk7ptmGv4z4nDIWhQEJWuWr306CLs4vC0Oid
Q5mXQJAwn219mw2DGXz4lyL+t77QfJepuUBozn1F9QEw/OUFoIgZ3arvuzXhm95agt7NbOsmVznr
rYWLxnR+ulEQ7wTY7ag3f4JHtdeyVTgkptJZIVVLHDnsAZrAw+rb/i+tVoQcvy9irLYOlRhX6QqK
1M+LWGAgIvc8GkKlVoqtV/eYAbzEnKuwbIeYbVlp6lyQ0XUjKjKzfBNto+q3BE71MCPjTdi0+sn0
xHCyWbxlNSTXw4TEOzLirdmW9XKYaeSI3RccoFmSqAGNoXTvesI5lq6o6i0a6Wox0HMCJddsyDwt
Njqr1wIfpdiNafwaznJamo/ImdvcWs7/aaQj6dWiwoOIfafponXRGC7xsw2bmIsrjzPN2zhdccoZ
iVa6qQs6PsRhwCCf7aKoV3dpmzErm2u+ro1SgjoJSohGB7oe0RHIMcgj2BZ5XqKaYRvBdjhuaB55
Gy+eeGhibWXrRX+jMHgEgQhuQW6BjtMKSDaONJF1ZP0mme+hoaHNMnPid10o1kHOegyPYmvhprgp
Y7nzbbEtPdc5mgLv04iQPOHrpBWKzDwayuscotGyGA5moxc4FdHpt4XzMFtYgFXkMATq1FwWRdcc
rNB8n+qVrhLjmKXOOz5C0vgmQEtlxvc1I5om38vKTe8sM8m+gWRg03JXaoyMm9q1rocilCerLcK1
n+b3IMzEPuX8aVfY3doALqBLTbWvLZQ9YCyStW8iX6mzBGSB9NP9CExpQyw6Vhg+Lqo4b2auTr59
BdK8wWQy+uHzFDw3sTWeNdP6Du1mhPuCpq1tUKXk3GayGENnTTlT7xiOceb2a+R68yEpL6PpxpfR
I/CpNxp12X3SkbaW1OQbjc1LXMS33W6g+tynWLd5EnQ4qog8l8jYiRTObVRB03gMxvdixP7Z+yh0
wHk6Pi+VM5nf7S7CJhUQ0uPI/jY1h3optf5kqomz7syxRfaX70PpZ+eG04hjO+gU9eTBOFgkVx0Z
6VSrunKnFevp6zhvb3UvrNfEtMlhsSNYMXGB8WEKzKMxMxki4pTr2gduD54vVNHVhB2E+DMimkEU
HTg08QQGwWGy3IeeoexkSW0fIE6lSi/tZRB67kO6qMdewadRlwjv9jb28nXkzjShUBFmwMBonTbN
sE3tlSFku7BiK7xLe6c9VJl+iUr7nFtj85zBfAWjeuOokM9B2nuhmU1BWyyjVok7OEXyHOfJdeDD
TddF6h2J3RLofwhL8Eo44lURrZoyJmw+sNU1DNzhUM1rq+NbWGAqBeEhTfpV5iDlYZiQHuJSo0Df
xmOsPU+OdwuDhRulasxEiO2oqsdnYxLOomo1tFaoPRBValeyndSVjvmdOjw4luSE9G4on3nHzd6l
meURSBYIAmcoF4M9zoTnVCvGnWVmGT68egs/EL2cIpyhnDZp1m1cP7bO5TiQZMArzl0KzpoDnsUO
tBurZ86vxaDGUQMAqQCMk09PDO7NS4trMpLyrhzybjbCn4C+hmutN7G3ssRxnD0GSdTvAt04Stx0
i5qvsQIJ7M71WrW3ENt+/J1Rp4/1nPssajovRMRrHiK0zKa94vZM4BqP/ZEXZBlPY3LbG+0iZzW+
IAnYOzgAbcPpD5i2wFkypt/rJitU2u6DAI23XbCohvORqqhxW+XBgDTcviWTNSeMFSFsI7gDGLZv
klEty8av0Rvku4/af6TQ7iPOHlD0nDUUKzQHsjN2ZrYdpcnxNwiIaBLBS6VhrUyaK5son2u/xrgW
e6hCmwn/QFASTm6L9F5mzW7q+CL6lJBhEWAJC3XPJxro1UXOfmz0sWUrRrBHDXi05r/I0Dt22OZ2
QWlYB+KKNoiGByxhTrozMl9dU/CqazMyret3Cg0LF/61bzfDjaf4i89I4MqL9eu6AcLvZ4axL1kw
ZryfOI7p9FB55KtIFwEFXouLXxBA7Sd9u/n421YnAWJEPg8ZM4O3F/vFc5UPSzAN+B3c9oZ6Ml0q
iCMbyf628Q3HXtbNoemvG58CLaKs3E4FJUbTS51e6cC2EgegMvhDeg+5UFsQmWO2mrWKPPi63B2R
0FyNs+E2naZ+kXezBtotzqXtwzr0wy3cBLnXNKxSPpSgBZUPOFwnwhY3oR3BvVyvOrMC7Fpor+xj
24GWxqRya90TkIS+wrseooOtOHw7oYuVvO/yDeeAZ89BwCqj9liaHKMKAv0WJdFYC8fa6iZmUw0a
0CFLE4o6JmhV+Ww1BWkwZXaVG/fpiPEA0VKyDOdz5Wi539ihMHcwqIxENKzp3ZNVITKQWyFgB0I0
3h1l7D9OxGbXoU2cz9CV251S/Bg5iOr5PJxE5X07ZsaK85/cEx+QlGm3bXC2ooUJDNgc6pwQQ+gI
qrWwrucUcJ++i4a0ZQwAavmG6PDQltUOGtsq9OL8GNce5CTSryQ91W09UdC09ZGGW3x0u/BouuWl
mVE/veWVaErfIfIeCFWcQU3aTjmj8S1EEQvbuW22SW8KjvBkKeGXV2hwQiJ6L24X78aOy68KT84r
9NLybGPrhi2pEVYcrBjutGsnhrgT9D/NGgqXDyJUltah8JS1qCscvBEjZ2HW+yafdtg93gvRsDHD
U1uYbqVtepKbV3pIq2CqJ7DN9hgv7YZMoaS4LtLsofHHVzCq02IcUMJLG9lznNkwdwt3MWC33kaW
a6GG4XRVeB0B29DUEMXjfxuM6ZhUSIO01OU11cMjJPWVXoWkr3d6SaBy9ZhgWAMFvqYnfIYKqBHF
wvmRKBLSMV1cc1oN3zPnPJA42abIzY1bFQEcdOLPK2qiimCRSD5aTlqfPpoXzgbuFkURyLANo+Zp
48j3NgX3oit379nlD3PCa1zPkWLUHwyw2teAfLuDaVNK6oPBogkqu7bq8WBb3r4OGrmmHQ1SNo1X
SYbaCaFZu41D9L3tKKJ9FE3HLrGXlmtHF9LNHysdjS8gUPT7Ze7sUo2I4F73n/waslNhwZwyPDWs
K2M49DVu0TgG4dZ7z3lcIjSnDbTFfk26SXb4hnsWN0Q8LsMWT1lTjClP7oSvAgOFmzbaWppvNSk/
SNZ2lB9s3zUGO+iewJ8Y026iRL9ubS3/NjpkIWpQl/IY7pofp+MuH+WP2gzTPehNyIRYZZdW35Jy
0eHL+jht2S48boTM4DDmwB9DQR0j1pKSr5yBuIMESgXzW2ZnXCGo8x96C6jUqKD1FJSDi7zwNAIR
pcFAehcDTjp+vInmaMFlhqte5wd8KdugnzvFgug/rY8ivuAszgigpMpHrCF4yfMAKBDNL7vhf5On
fYMJvr0M/vQtD2CRZ0ZyKr0wY+U3N6ZpLDO3gHTml8OidSptPwRqPDiV4uWNPeg8ybbpxoLODkPZ
womBgTfuEwzEObatjo6tpsTeTABB6pUKyBQ3mXC2/WnIC85LmP3IbVS3UHrZuWFeLfp+HLf0Gtzr
ToXusayKk+WE4kCI9I+iAlGK8w8waYhOoCBcrB4B2DluUO8EE+PKj8NdhKDBi0++7okd+6+DbWSs
dpn1XNgJQ/WYUII+gJ8Y9u6z1sdwzSuZ3jrqpZR4k3IdZMfk+uSktAezdElvG4KRRS9/GHTpHydt
xCnvT+gQnVaHkII9kxdyHcxwBGpCWgGl5u1cp3rOQpBRvG2cOgroYKaUpxxLENbgNb+dOqIPda7J
CHgeygCfJi7obWRbl4AJF2AoJh0cJdkGNBpTFU25BSviuJkmwIYUa2xccXv5eAJw6Oy8sSHRsXkz
/O4lCwHRi7m5nEj1TYSXtmOJyJsYmpGNzB/07Aix2TJJcb7l7AfGU2L8dsnSEL46jxIGo+DcYhQk
IDVD/CDCKD+kxS7AjfotkJG5yPv2pNBsbKba3BuDd1/CdlgJPESLj0tyC2iYDGLf44lfMAsJ+7Qt
sXsowtq6DkTjLcORrgmWOfgNUeEjs2TvdLLE2IuJ3KS23E6V5u9HlZXLvqz8Q4hrRcvFtOky2hl6
lj76yNIXqiOLEKCJv7EDoBdJBLARhiNMa1q8lHPoNixEWtE3zeC3DHyBFY9UV3vs+oMGdWsH1D0Q
1VXRpoQ+B/R/ddltGHewTmqBuR6gjHljXzxhkxg9sl+Z0KyweeVgmwj5TO1DEDnumUi1fRkFgLHD
LAStGmCn7G0SIoBBZVV2PWkcG/qyZKWuQ8p0ZYpznSHzSMZs1QuPY3ce7Hir9LOv+9aVo3lPYxHF
K2wxD4hZqSKniFjBnFZbt7FtaV1phf8dDAk1CugN6p7IZ/Q6rMvOLQ+opl49HIPbxupfpV46iwHX
28Z2bL69RQdci5wtowYBp5vo4SY61vB1YmVkd5o5He5w0FWbwsVGO2Xdokr9a4nWCQQyAKqseOmq
SsfIOPMksdaulBt+o/HzFnVNAEgNP3FtYhQ86TLHHknkHHkEwF3aPv6uUAdfDQWPXhYO90k+Ngvl
9/a5xtDEMzhscMbQdR8G+zLc08YH/xVQr9oKmGemfjJLbK4YVdabDuLgOvYHOPrh0jbldG1bEEy0
ptm04rWOuEsR7I6uhe/ihfqN5zaXaqqoOCOcww6sZIZ+S+k/tbER7d2wvjgVpJJW+famTJrbSRXb
vohAa+TTsJjodCxUUz35hayxKQh3HdcPAOog0nrMCCXYV5IF2Rp0Yipg50Z6HqwjELVRAGdkmL4J
wAeQzVFojjm+q3LsCpA0cNQaVE9OWY9bAbDe8JAyNwz/yUs09zbUyVWrwvcibV5lMAZbkzbt0jCa
b5xcaxzH1mxy9Nls9Rcni20aL9aN63QkEwcuqtque0kMqih64leGHiO0xmgNXU7bOa08d66lrkKX
QqgtyEzWh37vD29pVH+rO/Ck0XM45tYCURI1v7IBVCXNuQvZZYyxqTBxGFs70nbcpDdySPlV0nQX
0T+gcMadSwI7B7RUAMIw2EI9Exgx34ZtFI7ceEtDrgfySCMSUxt2k8YFYDbDCBNCOqvSgsKB82ZB
cPOGHj3klEJr9w5hDLnpD4vSTtRmStqnbMRRl3ciX0V6cm86LYmIyGha9dy0GOKJVbqNNqKA8en6
bbu12+q1Lo1xHXOgxs/cEiDe+fcpnMkCmDJ2mHAiWMG4msATw+MOYKjO4eOuW5PJYb/4NDzJQsTC
0mLuhctZPduehuyw0WfXbJwcwoqYkah+bnIOOH4d7kSBx6Wv8OR1g2kvTJp2eCGrtdklrIEVtPvK
KdYauT24kY5V7oM3ktTjlVDLvF9HIQ2cTu7Yc0lIpSG5UbBI2BAvojMAj/m0sSLLvvKC8S6ZfqAV
D8+NCYoZUTvvZ75BDspa5LFROwiD0NyCcKBKBx9N9he21BZ9uUazInJXWdOQbCuKrQekHP/beJna
ahsG8sJx+CVT09Hi+Ie746Yc9J0+awUU5xY9x94Un6zKueacf0pM5whh5N7s/IG6kAYbXqdR1P0G
l6GzgizLet71D5mMLr7JmAgRK28RMeJOHvq3DGr+h7Tz2pEcSbP0qyz6ng1qAWxfrDvpMrTIiIwb
IiS1MjPKp9+PUTWzVdmDqh3MRQOVnZHhik77xTnf+akpeJxe1r64pWUeDEAYzXfoO5GQmJdzC6qt
bqsPUEb4s7gTdtSEG/qcH6KgTshh0JuIMRhAjoxvmW/EM8EZIutuxlQFUTMiNpCgpVmNup+xPbdn
cSZCR942lf1cFlxLMp5Osb94NzGFuRsU6AWxyUbN5Ma7SZF1nykKVVa0G8geoNMSJ96yf7toUgvG
g3KRYGBAr2GJW6hOntTkdnt3fAC/ahxER9WgkTkUZRzxANHRAjX2TF4iu0SOruVC04M0qhizHzrD
vNKgr0ftEmzNmWBoiRU+lG4CXGI6eUZ81isCg3KWW8Zeul1KCnAfb5tSMEBdTg5R51uQLOZ+CLJw
9PQesoEW2gPOeGFoH2CdP22jHsJ+0YOtKr2Ptoa4nXvF/TzM4ZQ86n7yXJZ0aqVkDW2I5stOjRcZ
30yQjIcuuEi8Ajf6pHCCNe4LoxmMpn3xCPrnYAeKWXFF3pPsLP5jLkPfama8hQUsBU6FVA3Vg5lY
754MzoYjzVvl0oNUayHrFvrbkQj1s9HAve2YyKYyP7hsr/BQjPtlpLrxivZHaXEP5XVe9r1BN1eg
VWiIcN1ZRb7DigTtvhl/kBUIMCzonphxBddpW35OLkl/geIwUobNLST2RcTJ6IPi66GzA7XeQrwo
ru2p2tEmtnDZg/RxKGbigbrx06EFPnseMbmpDcJkcZkfZyxBWNE85VATCJXF3h1o2ReEtH3fzpfw
Oi34fc2XNiCjIIhooNNSNjkfGvHcIdPPEXiLc2ZYl17l4OhtL2mfaFNvSx8vRK3NrFNqAvo6d7hy
8OPU2d6Y9bfeAusgUyoor2zs8zB+MJlvzklDSIVPYcQJPJj4uQcFWiDotUPWw4foWDevXsJYYW+E
ZkUS8ZRjG2402N2tOmGZ/fktoSCahNdBKPY2gR7yXZG3TN33zK2wIxXxFdnEGHiGHF+pO74AeiUz
M32KTab3aTVn29KT2GD5AkIPcMDILoDOtEhgJt6AIa3IQO/3Tjm8TRpG0po739ARsNQyiHBTemSC
Z8XG8tlBpHeBt3NRP7QNuD27HQliLnQggg4AEpDRCzpo5AMk42SjJPJ+bsiRWU+HF79NRLhk5skT
bCLaqiVpKk0eDei0tU2X2swcU4ILhilQQarqtBP9fS6UFiKqB0OXARBu7I+EmbWJnNtyUos62kah
5W09CywLEACs5kXXbr8TvGLwVwsvTRfjT5MU3UYXG6OcWX5jH6dyhutBoALAsrBMkWlrui02SkFv
Sd320UZbcrJ0tJtVXzxwWtyIXM9Yp5GFMltaxB17ilDi0Ukqciriyd0PgkRm2ltFELifqK9awoVu
BXFexAnCvBlY1o+sepBh7foC3qbBvA9Fh3ug5PCYDcBK823J0WrHOHQ6FFi44sFmroNdRslAjeio
1IuGUx0QisMHAliKg8t7Mywcm0kCVK+udsRejkTUOGe7kd2udCh49B6jiiUgxpUtc5VMXbj6votE
tUJ0mkLuaungaCvLg1zw5aU9pIESkCVOX8SKPAEzIcObic1+gAHgZnKC/lDeVR74GRy8q38fvTBy
tqP00kcX8dxeM+3y3DcPUnTNJTIqT73OjqldNFlxtsdhOJn2TenshpzwCCUfBfQu1WfpqYudcIwD
cTuIGh3mQKNR+sgqPD4d+tuWTCxyykrF9K+mWPW5r5GYslv3w+FgGeep1F6MTHcOSD1f8yWp2BSg
5bDSey/L9aPl9FtlJfNR9EKPxoZ/DQFPtdaFn7HqT0b/oxozgmQTck19r3FeTceCKbIkKVSUZ4Ji
bY44BjtaVq501dhkN2psOkMSY74kP+KqvSbL1t1NFLxG0p51bfRR2uSCrXRgHd3lRvPQtiVNWYYB
1HNSYpfHyWKzgbvA2PaDOmZjbx6ShhCoAjtdyAn+UYJqIcQQ+zGdKbNzYiNqdZU2VROtQ4MZOdTF
Yjz3DNR34B65hRi9d2HGCjq1as7Dlz5ybKCBvK8avktBSx5KYVrmpSPRbXV28mHzvHPRnF1dO5ic
YPtiIOZZZZWF/JrfYzeQo4zGemiDntXJiAba4i3qejvdCY/U5ky+FEFxThwM0BkIxgl7ZZ+U94Ya
u62cJgP+WH+0uCp8REBiRrWmKaZZpMo+msTRECVzBRtD2y7VR59NPsUoOoyLRA/aw6KaqzLtDrPm
fdhV8zXpWMAUHW/VLmEPhn9Lxs2ab3P0uQ+HczfWOytt7poyp1NP1ul5/KYEX6ehiMcwkTMzaTZI
x+C2ytctTdYMl6aZmdQQOqsoaO+RXtMkaGXNWBh2yb6YKL2ZQEhq4Br1G/s+JocZuL2sr4+TSx+A
R4CD1uCDrbHWhW2zkjax9G1bwjWOOSLGQ9qOBI8Fr/YyxrepWez6Fm6u0jzK1TS9bnSy88xMWcyS
GU0FfgOFrCLDWDqGfVKaAe+FICrCM68MgpMOXGD6ql/qoQWYyc3KRPek5Z9dLY7aIdNWGMalExvR
oM1PZccTEBO2WgeWTlQTlQzHHDVz12vZHlqsy71uW8fNdDOhc2yDVDtNqAOgGcV9VOXFmkvuHvTF
1B9Mc/hBhy+T3rntudrjyuACbBjHx91YREE6k9kC2fUQKMioekWsiqlbYpc7lIjcvwzgoezc2MIF
ONWhMKgUJALRMHkYJ7BMQS/aUd6incKTcV7jav1xSq8gvpYb27B3jdE3j/PIME7IeovnlXtNVt6z
j88v/DkbKenhWujpfeckP7/vFqXp0j/FPsb9PjvoHn7XpPoppSfuk8q50IzgWIp2uslSdDeTDw3R
LdJuO8wCCK7l7EYvNdldJizHWQUxyiKXMEEKIb1mpxvVK8GVku4FryIv+TVo/fKUSdLo89G+7kUa
aXWDsTbArrlfXK7Ib51GCb5ku3Dp1EBQEMYBNNTn/HbQXwcQRrNjMUVMWLh608F06mCfNikYo+VH
GjTNkdLt1TbGlJLfOLYz3GYGznx99OySrJr06IkcvLEh1Dp73JVG5t3Mc/XIJwq22OnpuKEpjnrx
k7zt9XMHgd2YBrwcPNSRu6wImFnTCWMr83P82wiNxPuaZIJrFJBkuzrKAdQ9lUfNfWk5Aq+tJKHJ
djrnSkuyetXvbuhx5o9yrr6KmY7H6vRrNbX+pbNSXihlWewEcfjdD6RiBCOq0rNe26/+yh0gs2pr
1BQ+Eng/RleQtrX0WKZTR7mM+LfXhTl2B9tdnuXEme+ZRBVI4wp3GDAE5d2qmYuDPBsN3u68j2de
HBhUmAvCvijahvt37kMAYlgresquWDL+s2Krpdyhkuld4Nca7AN8BJShEzR5I58JhSngW1sEr3Sz
zgSbYylpllDtdbdWO0P4e7YT4NXbnKuXiO0+HmIabze0tOKz7hAG+mP2BP7zzkuH+1npYNW18Wcp
s5uCDDd2ghqyUMHwOO7zp64tnpQNnLD2zXAyoWwNExZud9665PCQ9NUZkZuxn4WfumTFA76kLsR5
+zW1rkbieX2yRP6Y2N1L50iKquxJZwrIAYpvvUpYuLq8XAlSx2hIcZ+T1duS2K9Daz/bnXc5ddab
Il18adGn5z3M8lyy7sgNejtiMiGwOTvu5BZ5DNZ96y3OLq3kO+c0shAQHohu9X3tCHan0Mtp3c9x
4N1VlfNFsA7ZOw4BBU56gfj5qh9YzJaIRRQ9SaS14rrxqAyZZRuAjjh3g5AMkmNRE0hlMTHbaOZx
rIy7Ninu65ETVa+9D8Xaux7Q9ZpeFZC7i4xAIbJYYpgYLt1Ti7h8k1gsKm0zPXSijyyva3jL64fE
sCM1eV+dmz7pgp8drCnlx8CilADXoLNO1zqf1ejKvRUnE3CqishHFyquU775rbwITMwGqTzrpupP
cuRQYgDF1qu8xBV2l/UGX3VgAntXPFt96V6qmi5UpUY4FQgx3aDsd3ob6CGyqP1EaWOxi9ugQ+wi
bPEjoMvhWkOSA1dOEDGSJYjLQJaDF7RaAmRTlV9LM7hLM1h9qKDJHeKzrPK+RgVKmAW8cisjYNew
Uaa0bX5t438Kv93zugYvpO0sFbLoYGfBup/R1/XkPKbKWWAcoEhwLP2cwbsNS4x4HRyb2qG+gdGe
LTPQtHq+MIzQ7/JjX9aoQIg2hCAYjjnWX0ug5kmBERjDmo2K1V9rGFwljLgN1vngUihG9LGaQg98
PPbilUJQjWRUCe7ilmT/0zKSKhOPiVNLSlfcl0+9oE4NTGZMPB4NcBjEJPj2ECS3eowaKpnl80jl
JV1P2zgpFgsYQCm3k1gPE59XufjurtdZ/Bp81alijLCPedZsGmAgWjgy4FdZD8ySPEZZ7H9ye9S5
GwcXGQ27lrb00Mx27AlC2pQwhk4XoZiGlkyZBo2xzQgj26zvhGEj7qqTgW+ApodeBiEQw5F3NYxq
jsraQI7yw7EM7nQJkgb3KxPaXYdVAw3xzPy4U7talJ+BZQHYuZtU7bHSKJ81bNEb+gukBom6ImbP
3iYqsXbzRUHbtdNE85PImm3qWPeauy3rfF8kfSSzhaCsAFt0ezbYqrel/pmZGCwQ/ROV0REpAvPq
LlvcT6BgzB3qw2B4YuP68t2FUT2KY0snzpSKW+rkcOdYEBXZJaif1M2hQbjblTRHa43aZXzEmHXv
pN1Vjflsk6xZJmrOLoXrUobN9WmpGzNyCnED2hQtTzUyJV4nNcty49GWg90PfcN+Ich1i2a7zdWV
6Nsrshxl6Fa0SDFtmAHPTrdIm6vaSxLqNtXAR+XPDYS6Jr30naU/Tgwj886gtXZY5Xg1NzP/uelR
ZjVOsbdL2i6TkUffoitijdFc56krN3OdEgdXgBqey8sccOhmbq3XQg7JkSC5trAQALcY5F2WYEZe
69zczIIo0JlloDyQ1cBXpuZSJ4ryQ7aPfsV+C5JJdvAy3UYxMENjAvu6NZd0PqYF/mwkcgH8fKTa
y1VhaHGYUenNAz0zxw++i1ZGcBWu0EcWBw1IBl9ih9a4z+5NqrxIgn3elh1OLDurd4VJkY5/0GPE
OhPpRq0qeA0i5+7JBnVLLfZSygE6UcCT8EfxXHXD63f90LKuhfV53enYBIISk08DO4Yvb+ntLeWa
B6el8ykMbzmaih1c5s3jh8/ZPQ/FLXo0Sgmr+4RUZj2TVQhGXqXDA+a+JSy9eblpsQRakvJEkHK7
lV6HqarpftbECa7Wg3YnyJdyUufGyZbLWtK2xKiktmhTUC04lP3mCBattN99V71g93ijrRdbwsu2
9kzWwTjTDXs9XzKWnCrO38omWXYunIJcJ5MpYW/T9gj52QsfuJfc6eN08F35QLImxarB2zq4oU/k
Z0JUQ+SxhR7H9loV9kvd5Qc1Leeg7w6mP52S2HM2WuDceHZzaDEirB283AW9TvXZMhrLXjPTf08t
DpgAKZUugeNKj9xApL17shPUeSakj4sPUWNL0KbdMVqB5dvyNkR+r55M6DetZ4RxIU8J31zEOCyK
85ehCG7Hrv7RTS3kpWeCUx7Euv1PbHkHyBhbg8cNTDeB/acYFKAoEF3WkHnBaplQnHWaj26jcm9B
0V+KntCYKmGV3MZvdlIQBJiFQ8Wds6cga2fuIpxroT2Kx1ynV1w6/UozC/cwsQDFG4Ieh9XviVQW
1Dtm/1jZ9U2nzc9y6Hduust5HwmSaz8aW6fNc181hoXjTDTa4ANtozfcaK15GVdxv2ExpeO7pp5v
pyOy6FTFr1OlDtkAbbG9Nzod14d6SaXxmCXBj3bWLuuFre0MW5BUmoMfJIdK4kWhcaGjl1edsvsL
3q0taXaEBZT6Rasb+9qS6AQn86sjAC+yRstftnYFX38aA2w8TAEVSJvDoMgfYvwdVycg+f/xn5T6
9e9/ZuxHfs9IuL05V+Q+oizZmI0BTcdAfFadZrel4DKqBz2BwwCm/tNa8NcIP1ChFZhPZjpYhMvB
wEuttTIdP5Bkdz9hY65gPo3mLD0ESDfu6Iw3VO/06UY1XNcMBNmPaf7JZ9fiZGhXHATjgy+qkzaA
VBko7GFeu9XZCrrQa5XaLkmXo/Tpg63QmzcLVkeguK8Fc0+gGeNuwidug5jTV4iOuslGqejRyfiG
U3GcyWHvrK6DLCUwpB4dk21aeVvZCQt4Cx2MkSIaMWxapu//j39oOeDCqlYNAEej2gjMDVahmenn
xMelWrVH5Uv4WVFfgyhdg2AyEnkSreGDYmqeeQUCTMXZD2sXZjZSTBMjeNMEV0prFjb0zjknfInR
W7VnZSx662ZKvuaJiNtUmUZUz0V7We4BVm8WNcTggYp3r0I56vACFn+4iBvZbCUx46HZp0/omYtt
n5KfleQ0MI6nR7TFJKy6Fe5RBOWkS1WRDqKKSFdqCPQjMIamh86YuOiybA8UYq83RPeMMpgjqzRu
rPbTRGWKawniqcQd556zfiEQlYhU9F/dyd6hm3lI0bZdKJhxmy4d9J2JEHpRAZMSsSBFFm+pcPdO
66XnWiYnXDk/izWVr0WMhh1SD1sN91WN0wyz/NFqbEoeB1e1aU6fFszVa0E2CHkwOHQJN31gZ/3Y
jw0p6TkThXKK7xhY0Gb1zXtaiK98mt+8AfKV6ou9zrdzWwViCeFKYkhFUz1IzOVSpYpkdAKqOBNI
HHYZxRIG3/Dts512lxCVeFUvz66Ml8gPsue0wDcwTZBhHfZz2eKQkWN2mLOyL3rxNSlexhGBTybf
wODk2CPLW8ymI1JYXILlc5cBn2czN5DKrvuXTcuphoDhNI7mTTcEwYEYwTnENpITecSzFbC0d4Nt
fHAFApH9NlcwOt/bbCaYbJ3MhSxHJhsIHWNWUxpc5I05AG/wHG3a6iBFQphJG/aE2LXxtyGASE4z
2559irVRMaYZptylryIcdBkgGZqlcdKNo0Naa5Syl9hbOnvqQE3VHuUu84nksmpckMXCuSJ0wQSF
6H/OZr1suAtlRCcnjzZPPjeMd0qBkTc+1E3PuXaCy6yR8dXQmsyo67NZUk47acOVR2l1lhYbCwsc
FFVQect8xqF5M0rzOOf2Q8uCrh2H+j7HYHU7KX5opFalKnd3ucy/zLYujk4Pr89O4/nUpbyv6geK
wDlsc7T9lVN+lUxHnVlfdqS7H5xN2XDh2g18eTG/xx4QX+m729ogKqAm/iSl+iBoB9W4L1FFlkFP
VdxNfAKYmdrBeZUIRrLMmUM0zT66Thyfiz5fElsDvhWV7qbys1crqV/IeL4zDWySgVavLHCR34uA
u+MEMN3wKOjnzkYsZwOuzr30E822GVVLemvoQK56yl6S6A5AaxXbRqVY5LPIyhKR7uBa7hxMPehT
hgv6j9CDpFRPyYHl92UHqn9bGdy8FzvYeqp7mx1ellY4OwMdWbRK7S33rh3FB5TmknEyxWzGxE2w
/piGc0IdukZFW2HDcnl0/B/FQNKFENChhUvgM9x61DcMHBWFZzZxwuZEE1m6qvf69MoqnKl0Q2E5
GwyDcvd95F02gNLOo2PsWYEodgjY0IueZN1igStDvCX69QeUs0XUeMTLB9p0lxLIxzmWDAvER2ZM
+QxC1DP5RJyyyRm9Y5sZpcs5Y5vbTIE4R0mPowh9bGvzo3Oajqd5MeZ9OrD/ZxyCxRQybAhjm6EU
Wthl7Ycyx1x2U/eEEgL1nrWTGCj0pb5ykvbd0ztkGPZZuWMe9Qb0YDDCl8VCBgqY4O04eRq3ufGy
ZLQdNguhWdLnFQTJI3s+eJMpgQN8IFPSHZt6HZhV3qcvuc5WraXiQGeiWihUp93V0JjFJutyxuSJ
eI379IRrs4zsksdh+Eu9CaIh0mWwnyia2iQSO52cw6hU2vXcIx5IGgJ5qxLRjiNveJ1YZJ1zVVAD
kpG7oRzvmRVNNlMIFqBRMSUfehDQdvmkOenZl2u0R4e31aN0xlizqM0oR5YydvCqmK8xI8ecwLyq
G3EhJD2bON0tPnvfbcO6glFbjgsSwu5mLhy21VVSkhQ3Xct4fm8bRzt2QUOqSY8QJXd0eyfyQW6H
1N94iJc8dqQkVs+P8Ma7S3/ssh3j3vIsRo+zNxlPozPd5A0GEzsRF/3ykSYN6TBkcXDmS+obp7gY
ixkVQbXQccSGjrWeFtCot/a6gY8TD2xBPXLlMy09BhX3vZm2nFHvsoexO+yqNJMUP+KL1OCzmgbj
hBI5mkWi32tWj02lYAel+zEznmC6E8TBblSlB7e9xBqeLFZyqudG7iRIwG+hWhbH433XEMeIAKLi
rpG1dXI5cgddHDbPs8CvGgOmszM5kLhq/8zx4O8sor/Q+n8MyMq3hMiZSDxSTLu9ujUddCQCdY8S
DDxMHWm/MZhXQ+LfLpqDscJGAhzXH9lwz6oGcCFoHcXgbpMuqLz6KTA2PsWknMs3S07HkjWIdiHt
6afp3aNDe2KqN4RpZTwRrE7L40qUYDappattYdVIfuu2ieFCbzmdDbDdGyaLAlwdSzzELjAa8S7M
pl0ctWZ1D3XEo3PkSgxSa0AeBHHqm1JeDD1DF/qXrUw0fdNIB6kM3/u8+JJad3AEa+c0RkmRTsl7
z3LT66qf5JWcFirWePwIPP16JJeI0GqXOMu+G26nAFZtRqGTadlblpOPE6Rn3JI/XF97Ip7tFbRS
oru4AIZzQcanlhgPQhOfYdthLBq75aPhtNzKM4hFsdOqjunfJN8mWiW7+Er8RW7YICVvmsFwzBmR
uKCUk9pDH/zM0u7NM9T7nIh3fdJPtpFubWvi2jAaAGp4lAciBbOB/FoTm9Y3K6NCGrcszH6GjA/S
bbTHAn5o7RsbNGX7odTPJEMQCRoX77YZI3btP+FcREWOn8Jk6ZWUp4T8UNNWz0BQWemwPyIGb+eb
RIPrq9+cOoKWbk7n0HFufOcjYxjkVe2jbpLQiy3hlnRY3hj9DZwI94ZWPBOofGczelAL0P+UszBM
DTxAknHgVcBQnXYnc6t9auXjpq+A5ntc9syJpmXrTMPdUkKJW999beBgSfikcaXk27rJnT1Ji5sO
tA8kDBWagnExjrdsV7scR9QsB2qJRFCfJ6gS91k9/4AZcdXlmThYLuI+F9U/vS/K8rGErqz39tkR
410BNPZqkvVpMNE/ZJ52HIT5UYkh3Tljyy7NaijUx8ncdA5LLAetUkVItjVxtfq+e8fBgz+p9u87
gq8PacmwKlXy2rT6jlULaWjEEOy/zRtkoXAhNM69rH33iIGL2Z8AkU9ONnGjFVA8Nal7O7G2h9wm
ZRX5VMsE+86IGWJ+C3AmLfg0Om3Ys5iOsWUhvcArF01jnXBeMWRZVx05qWh7ghT3jSGNQ01G2Zbd
Nzl5Ounfj0aW+ge1KvnrKeOHZ68MTWR+u8BP7EgLsjeTed1W5nHOzYRUyWlhhGI36L+nmMWHb2Z3
M9DkQ90QSSH0INIGaOwBs6uwRWwadlAZvm81Y+svB5fPctM7NPoZbdOZetGkssvM3ckxWUrkQno7
r9dwrmij5Frwd53mkbpEPzR378VQ7vy8eo3B/0cqoZLQp0WLJGP1rW9wZPd2Nh6NEn3bKKatLcgk
9LqCuUyRcECmQR51tW1GarQeSpZ2G7/PyAzgCxG12sTOCpub6fUWSb91FOAx5O4sH2OLGR7xwGME
Gfy8JEhn/toobf87MmRFiCFvcT1XXyFQf7bKjpqFkUc3uwhkNjETtXmyxjVBFXPg6CUv8QDYxfEu
YsO/r6o6DSs3+5wqG1uqwMXIhPAxL4srxia79X8kFIybcnlqNeFeChI0VDLQtWXxHSOno0iZmyN4
jwbCaJlTZm+9aLH5NCTmjYo2TrmJGzH/cNfdEFnbA9//GzQUDvTs+tEY8+Yk2XBviqxO9z03b36T
swX6UfwNjOAbzvVn/7jj2fjemNhaWK2MX94WG5V2PFqrlm3wtUPZED7vBy39T7OXyB6qVv9anDEJ
HdQAIPyvGHpT/xIIuxu88gnuPldGw6i/AdPrFiuTAEp+NR5JUboVnvkyag2sYkR3zDBhfCG9AOgH
Xgtdt1V7DeN496toSTR2yEvx85L+7MNfQRv1Gn3dyPoctwByB/E35u5/hxs4HgRVlAiBzcv+hpr9
wdtt6XWXLNgXot52r4ylYefrJ6+w9TFXoWDadJLn8NeXII58rrFf3mxoQiCsV7++67u/YDI8QpdN
Et27KOnvKtF+Djqmybl75K5O0C7eA9AeG9KD7kRs1gyGTYKMKVqmujJ3U4XJYA3VBkK8sU2fWyOc
fI00YN2pToOuECrpIdnbn1rnSpKg80sITjgbbBHTQQ4XVIsLM3brOiuTqIy9Yac8ayIFi8DhhVuw
3qEhTIq3hGg3J2BHTHUsd978jGfqp1mxTSQkgUfzVkI8UQqRrlTFQJdALC3D6x4LAwPRZEyho0jX
LNuLyQ+qi6R7BGrmbTrfuocniJkq2EGzWjbOkPas8Ns7dk2kThUXRW3ddr537uGUbcUT+hiyKwI0
TfPE0IMSZM2U+8jZ4eJGwXaN24qKVCVhOmkvTANys2VB2TAbcePrrrLOBIOQTMn7FWH+uvZG7WqV
WgFLLY6NSSKMylzv4ipevOCHKy5ZKfT4amSyk01+qDKDDqapf2oOruy61/2zZhPXJ+mvGV4G/uSS
EMobT6rHWczqFQGpfBTi4q+vmX9jLHsOFFWmF4HBmhR34i+XTDA3QCDHruGYQEY/1fZl0hRP/igb
Nnyp2vgmZrDMG0LTnm+Z5RRHqmUT5kb3OOdh7pIw0ccThm7UOpXEX1RK9dMrrPchq6JlnOyjywZ5
m2oLQcsLadNt2vwNR2t9in+66qE0mWZgApIy2S/5v7yEgb9pM6bckbO2KTpKxs7uziPxVhsM2veO
1kHvSJvf+C7/LVz/5f3u4X+v/+K9aWfi/VL1TbP/f386RHfRX/7A/rO5eq0+5a8/9KdfSkrA708r
fFWvf/pDVCvIcrf9p5jvPmVf/vYEks9m/cn/37/8Hbv/MLef//rHO/J0tf42ZHo1uP3vBzh+/Osf
IFL+E5a7/vbf/2p9+v/6x/8R/dvrLz/9O6nfDf6J/M5ltY69RLfd9fP5ndTv6f/UORY8jgibiw/3
3n+S+g3zny4fKthHEPor7xf0hGz6FeLPX9mG4aDZtr8pXVzT/xEicPPbdfFbrALvwu9//l91X900
Wa0kEQC/XD2uu1Lnfd/QXRMM6K90yXicp6pqca5KmdyBV+Q+6T5KvT2UiCi89CN2gqfRDJ7+8O78
F4/6a7Xwy6PavwDGutGRnuURLZV63sGAF9YMp//ZI/zCH6rGVIrcZTWY53j7uzMTmr+B5Pwbg3B9
5yx0eqzodT3QfznaZ1pqXbKiDRckbzOj4GkSOG//jhW3ogz/+PX+fqv+8DDrW/mHk5TQEUUEAg8z
T/pGTI/G9kcD1vKv361fj+vfHsRx/RUEG0AT//ODrLdbln88SNsfDBwlyzs7+Q1D8fxvuLuW918/
FAYU0EKkQ/z60et5zrkVlGR6ERZQVkC6WJFWNbgRSsWgRs/P4ZvjnI3tnXT1LQ7rYWaDpb1rybvO
7mPddFXjJTq0lNAC1cndaD5rQMh7C27Xoh7UlJw770LVl+V8j0J8r02fnjETbY0wGh0BFRPQvI0H
fq+uPNJYuwtN0Nlo2TFdgKDk6CagZTihaB2AKV+zYCHay1BDs973443tN69jy521BABUxeSvOmEq
0XOskb0lM+/nsdQ28UWHLaqAc+rMQ6RbWDTBtkrqVZ3BAbo8vSI+q1rzbK2tCm6m6tb2v4aKXpGZ
jyUvRUxmHxOForG2pHJvGiM9VNh22ngLNY79VbEvAP84Y32qF5tWHeUwbn3b0g7kkm2RU1ssKbIy
P60kzFh+NPUPyyHDCPpFxvgKWQQmFl5RsNFnolXFu2kgP7js3Rs1vyTFeQFgoKFj1jUNmRiqHgNp
8n1RntbszDbsnXtAxnsqCMQKyO2ywscj6/A2DSwtjLPC+487XAXkaOjPg0VMYVdHfBVH591p2VbS
x+d1v4+d7Wy3h8l7sZvb0nmc8mfddvat9KjPyQkhAxEIQoUW0FfXRLZtik4cDYNVCqkYanxGjBmV
4r09WMMSIYzkg3x3c7SwCwFUOfkUBBF2HcZYLDGym0NR1uiZn9E6kALk3RAaeuWU4nWcbl14YQUy
G8+zHmtIB96wthe5GyrTIkbNPaUIUDE2hRrDVG0ydmQobvB96ewbJ6Ir1ifEfebsjvJiQQNWmZ/C
eGRLxE31NB0GPbtKiuEkofFZ2oPIW/b05KKw98W8btcXGkEIbdUQPxo1TDoQJn1CdQoZckW51Z81
PjmEYbt+aPespVONQA9ksgahplbt7PBr7EQ9n03gfGTlMrEuTiS6heOaJS/VnSHMs9L7B/znZ6gB
g/hhooYo3eFeT/pzBudUjDamWdAGWc8MQF5PRrPn6jxpqtnWvoZ9ilWWP5ImORx8+DDknOOqtjc2
3tpZPWWOAAnxkQimhoz9jDcnR0WF081kHmWj8MlQjmpbaD4l1p2kZIFnUdgWdnlolB2Khh1xMWoX
aQYSivySpEfWyAVv9JctAhitBW/rydBhqQ7G96e1ssKN7EqULG56DZoI2Qga4SYVFxdR9qHLfK8I
xpMr6q0XNsRA6UtB99ygPOQSXbyzvaAjXlAzWNnRsHFIeKgNPJzu9Xw7aV9e2h8NJGsA4/4ve+e1
3Di2Zdtf6R9ABtyGeaUBrUiRkijzgqAyJXjv8fU9oHKZKpO3ztPtiBPRp6OysiQaAHuvvdacY7o7
1/Au5oZTO9ZZ9aaw+he1b+o9Z05ngIlYNRzG0nQP1GBhYdWX4rss3GFMzn0kBsZujE4Wwdxau4Pp
e0wQvLqdv9I1unw0AZVxXLRFvEQsvsC8MzeJMeurZt7RFuJzbTvLxDvAQ5ucIqR0uotPdER5raPp
xbnQ302XIQ0PInptWnseMSWE+7gza+9s97KDbXAWooeRHa/DvAFKKQxu2p9iif9yV4cv+9vS/mnP
ZY6neSBwiFVnKgPwxfqlWv9XNed/XFL+UKb+VeX6/2PNSc3xD0Un5ARcGj/WnfzEb4Wn+oWDjQY+
HJQ8ZeR0Bv+18DS0L7oKVpA+IPh3U9a4UviyPqpL6wukC85EhiLzD/zdH4Wn9UURHK1t/p+lCRvo
6r8oPP909LIoeQ2KAIRhRDuAWfux5pDzUdZ9vTCQtAfLUSEM3ZTnoxutbPWMjp3QNklbqQyYkqbG
tMCkAUPERGipIa6CzKGHMjO7FzuI1x0GKHgrUYlyUSUwGeoQSonvvtu/KFk/1y2WQaaQTQUso340
/oSVlOS2KEzV1Rc927z17CndTHEPmTXOJnDzf/JaoCGhZKHM/Fwj0dOhhmnwuAREZzLygsY713pp
hrpeyL8c5Ljd/98OANPngpCrTD0qTpHWVOZ+V1/2NTSlygxg02DeqsE4JN5dZG8I5mahA6Y9UqD8
mvX2t6/5uablNbm1gNnzwtOh+1P5L8cmVEWUx4uxZ3Y/c01mAulD79/+26+RFzEUqhCDzuuf7jC/
TEQRJnSoQ32POEaij6hhCmz3yU+Djj5QgN+X6ZzxeC2hysKQFZkj3Y9fI6HrcVLUXDItx4iO4lww
knuxCfTs1HxvBAcNfyYNyEi/V7s92IPEBPolYMSVr2b5aGGwzvRVVb/W3T1MDz0ZKVrmufVaId+Q
xTAr010y3mod1wOlwsDAx1IWDHTjccFM2X1FuhAn7wId+NAm0LEWISavxjvVWFUbNCxS9Q7BYIFT
G+sKsvQ+dPyuhuv9miY7qX1gzzUfaiKpE3+X0a0t6nsV/XRbMpeWvipvNE0XUuqYhrppGxkgaroW
1WtApvE/X7SPlujnb1IoBjQFVWaNMKeb57sbsmiizhSVgtIoVO/qwl1XFDc5d79megz2vbVGrW/3
V88ejnrbrTPchOjEf/I2PhDyf3obLJwW2xlnvM8MbPgfOdSpQV+I7F42qjm13qrMfEcJhCMj8bZ8
lDRxtIuIhMYWhdMye3InAr2iv5NX1EBk7i9Ny99YkqMU/jnph5fOTm5HqgUz9BzZarYBYcb6f/YN
fvfWP+3DOeGldWWPOkDFdGUB9sgYM5mtNKscT1SOUDWIYGeyIDbpwNmr7tZ1vfjnq/i5rTA9Dly/
37899ceLqBWSVWAio6rrCYbCpVCUVzmnVJTHBZafTc6ZogrTf71G86oaB1ghmyYX7tOtE7f6KJdV
izdw0rLpOoGcSfJYSDqVNuUwf/gZH5aP8aebhFOzpRMjo4Ax/fFjDhjICsF5DSkS9IjhIjOyl5Kf
9TL+vPXwsX5/FZIffnwVv9OFj4WEW7H1F96bHnzN3GOi7Y3wJx/nr17IIBSY7V2x4Td/+jjGYBhD
F/NxcMrgKcSqw7G4sReu8lpCRf/nW+RztTjdIuyjskwpotJ//fRitZ10cdOCIevKr12Ipjq4/PML
aB+JVJ8vz3cvYXz64oouSSoNIhXQQyCmeYZquEFH6DsuVtq6Q5Gc+Cs/9x3IHMgcB+TIxqI0QGPQ
dVCxYVTDzOvKBWfEZUvDITV6xL/6NlYasIREs4bDXYcffTCDvamii8XD4caLJrdJXc43jbLSm/je
rFnis+wFvCUHnPA+hqmfyht4EWGya0PsfL7poBhZqV4Ek4GzBAaovOo4zKDaJ4dw1N4y9w6dpuOD
wMSduvCuBmcyA2+BSKwbvB0bE+xEY1SHxFV2NCWWBWpXH3xXrkbrxq1OqjUsFJwxel3NAv3FA5wS
NqaD+XpNS4ZmSULAL9JLkFERlHw5tJycwZwGe7SOurXUpbuYmW0fN9tsgE+GDMIv+jXEs+2YNFuX
lwjj6ljT/ypJACmUkw2aZKxMBlKto8bJypB8kmouGUIApD6+9pYIi7AHQsQ6ay2j2xfQKQem67TI
gb/Ra6mxJGntWRohdA8vrok1ANsHkthjOPZ7U0k3ZRlvAjkkjh5rssHvT2QnyVeen+9ybOqpZ624
j+d9Au6lJjezs46jba5LA0ZBZawCzoO0ZTehaM+qFK1TyJtZgEhSXd7QTToWlr2WtGJhlCjIlNSR
SDePTBia+EAayNRhXz6kqHxt9V5wwA7uo/Zo+kdgM0tOaipkJCQ+A/nfzSJBK2Dx8ShDzEVkfpVL
uikQ/EXJQFuFsTHcTGderKmkCj205rNrrNvqkOl3NaSxoVLwDH2LkK5EUrMnm2HVmOQ26hxlX/LE
o08TLWVaM5ZyV1Dq5Cht0DpINGKMuZCOuI3qIobJczu9rmkgES+6jUjiGyasG9uqTprSM6LiVA2c
EYTa3LLLt8H10HY0+8BcpzJPAS4DX4reSYA595V/K9qXoAUQZ8v3zaLQ67mUBmsa4bOyptuiDQAV
V8NercQ+HUlCEIB+EmXRBoOTpsa6alXHqsgrMpQ5gw1HQ/dQdPJOU4JdlfXrmC/A9sU2TMNn3Xjl
Uu2DPAQKwM2qlI7if5PAIdWaP0tpolUQWyJ92Hdaem6tYjX0/WvYe9suaw6WDD86s7aGb6yFXkIb
wTFEuI+a2UtAuksrKbdqUW4rUvPKrF6jMEFu6dXr1IJjyWCWPeVY4Qgfh3sDIKuw74rxaawBchUD
LMNHIUDk+DVfsbXNJuubXzLHqxBa9ytBY0ZDChxss+ZbGP00eWlawv60xLH5cLxDXvAnVLoMC8Ht
cTTRPkjPAGL3JSZhj1hYjGMzV2rW+AaW9ZDfF9b5n5fXaTP9h1f+XCC1WigrRYRnYqCTmFU1tcXZ
A0CGyvUn2/rnTvvHTvHHZxSf6hkT43w9xrxSFhcIrkkKRmIA1+4/2ZC+e5lPNcsgBbooQCXy9V3d
fmdbP9mP/uoL43KQGEiUF0XlpwOvBAdRz0XINm4ec9mR5GXjboPiJ5WX8VebOJEt9GHYWDmrftr0
erhSXWFwuJLHwTEkKCqG5MQ8J4pevzRYZ0KT1qbRLxoCGIBAL6qe8TGF/0B8lS3I0gyIa+XpmxCv
A0yQWvraFsnaGkH4oY1xFVI2IGlHBNZo47IK5aVaWHM1I9Uj9bGswq0Qz0gK9i0GV2y9Myj0s5B+
qgViEWX3zNAPvTssbfveC06yzbE+6HctLGizq51eF05JraqUeyl/rDhNMTRPQ3Wr205jcfKpgDx1
zd42Dp6LMdOy6QbIs9Y3JuE6UP3ol0nSf7tOfzvp5Mb8+67T7Fq+Xr9l1Q/TTn7i166TsGktTfMw
g6hHzYQN93vXib/iGEW7gQM/Ay38P390nbQvlJ2kwvGDukHPg5/6bdxJnDl/JoKVn2NeRPrrv+g6
8Vs/LVscDsj1JU3FZLBE2fnpoG5IRu6PMpLGNrMXsXdtwZs2mrFuSm0vt9oyxgyJKnmOchA/b8E6
k8CKlaHAha+ZorQUE8rXNDfZ3E11naAt72E0IAt10G4iKcoonFTla88djR1lhoTnmIuLlxhvtHWI
OKaWwcuEoM5/Qwr8ZPSYA6jqpY/qRr7qkfdgFaSqgSZ3kRKPsbQcvGgeVPR7C+1G8sjGGSe8B4rq
vl01FZYs9BsDYnHbq8GoypvE85xIPNo1kSFS4hQVZoekJH4Jr4WP4ekDnLVRkMlJdn874jLWReZ0
kNQSQ13KiONGVORSYy3MQp5BqHIUgt/K3sQihlRbkc8twpZuZswGUtIGmGqAqpYB5ST6+Wep2nWh
tBNZcjD1elGjXBQ5bxYLrq6YTq7bSOHtRYExNCyUhdS6JJ5Hq5ZgChw3d/yZBcJ06tBY4jLLAv+G
LCKMQagyy3al2LQ6spjLIR8raE7lGifWMdeUt8FqnvREPqHEnqWAqDo/OhXtS9a1sxgEo2mHxyCK
lgZ/DQUknBVJ9axHCN/1Hnl/RPJPH+saydrKDHE+wn5AY+Y7DviNgcpSC619livnKvO2aP0aeiwV
bCQrk2+RZjtqqW8hfMwpxTlpZ3fTJ7X0r8g+1gk+N7Km2Ix9WF6xo2vuVhldmNHJobCqhVvDKrah
NoCgN1eTpgja7HMI2BQF/MP0mZvUeISOBjU42UBLP5Mzu7TKjUGeh9z2TpNRx2MswIG6R8W9ABAB
JZ8Sru53BeUVQu9wm6YaKJtoV7TjsbKSVTyEl6wZbmuygjKVJouZnEcJ1yn3jp2Ex4HjmNQRDkBB
LQ9zDKEw73qnLynk5YsobgsGQKh178ai2qJkWgrjTnCj5dJBdx9AhbAio7lskgMzwRWDNrA72U08
ui9Fz4DSOuuNtWHKxZAJQpnarfuENoQXc3ixF41SHdF3zUwXBCC35/QauoxSM7YXiVQvs4qHIlMW
RYtvkAQWEvOm11b91xwneykjcud2L1QYWQADmxrMiA66E6FWA401jVA79U6X3udkZ4R8aBeiH4OU
Ixmwc2xvO3844b650aa7qbeWgdIu9DABAA/7xHPnRsp1GqttmUBAQ4hvWgBBgxpFnhoDPAnclxRf
5jDaq6F+l+PsLrPlvceIOwcf0jfqtvRzp2aP1PCh4/YAzMV5CDOWlM55tjgn0bFfusZwBBx1p4z5
2pWe8M7dGDqPrAZwdzuY/klPe0ZU7drmW1PMfqdp7i7iNJKgZIpsAwJajM2lXY+xtTYABLVy/gJd
SOjhKTDjNRaUZR4Nu7JGZmqrWyuQwCyMeHzi3YCW9JeG2n+30b/bRnV2lr/fRufXIbmm/7Op4mv6
7YfNdPq5XzdT0/5iqorBNgXtkjg7k83s1xGOpaACIrRQ1kh4oNj7XjvETwmBbIgdFnWRrlLI/raZ
2l9Q+ci6xa/VFA0Bxr/ZTH/pxX5/BqBVCMDMBgmLHokdX/uxM9V1bTjKvaVhhKaPMYDwX/qEdSOP
diLXQAExftN0wmsKZtlYafIZy5uMZSlb4TeYaXZybeRhR+KdO4NgALahHnZjJl9s3VzZtnsHKOga
F7WLWENmrB7MEjtq+SVAIDUBNQBix6lRSnxJ/XrArRlrHW6gciuH5qFoczhXd3UEHJF/rQ7VFkF2
gV8NDLd01OVU2WmiuInjgUDuodJmNDR46xSrEtD+WT6Ml6I2DtCCd1HQn0cw0qQ+VdA7OvaokoIW
QJw9UeYueVTSXhnqs0rqhJmRp5yHpAOkNFtZO1pS9Ir4DOGeOUeOwzLp273NKLyr7Rr0CL93rIEE
17CvtfYSGP41CoyDHElH27zzNDJzqxI3Ri2nTifFWySsSyvuz83ETGFCs3ORzvt9fNUgX6LIrBx8
mofp1auYzgP/QSfK/eAiWXyp6t7x03HnwdNvzOasauRKKBdGyY9Ecz+obDtGMV5k+xmC2a41+osE
RV6tgqsEKqBV2nPG9yJG+aKQhfjhewGk6xRtv8Mofk2KxrFijTZATnShH1yntQ1JKyb6blcP+roh
tyjMujOJNThJxcHTunOmwggzU/WCgvzSYQXo0+vEQv64lQoG6hm/3UqJ+VGJ+qMeKyyo1f3OAFro
9cbBj2rcZeJQVHzBOnoZRDHfAn88GFpwNSVt7fEJpx8YuS369lql9mHSJY/NeEml5uzLzblMeVzH
7mxURNqgmak6w2TigDwHaD2V20sUxNePMKQkll9UEWyaCshRWRFO0WRILe3wfcj7s+ZNBhYfUjGB
x9zb5VA5TTPu9Mg6SCHqoHR8tvAco0bdUzw/+3I4IyrnOnj9xeSLny7joKcHw2KWE+PIE2zc8N7v
B/8MleaXjyHB9VduZKO/mS7OoOiH0Ecv0o3bATLq9HIAgQ6iwf2JrXTmDuamB+Prlja7YL7HMZTM
JSu8prCmycvYdXrwXnXBNeYzygmJSlW36rXaEX3In9uzKRmHSGovMXisru1mdj/eTBd3ukjSgBpt
CrzNtNdRIk2BV07DW866bIHGDqAm9BA/PRBa5zT2RBTTDh/PoY+OmXlAjzCFjyXF1z7n6ZQD9mQp
DC9KuwnL8B1Q39mjSehZ8qm3uKmqQj98t/D+xWT3Y9z44yrGvAmPsEoELLAc7dPB3+9ikcXkZzjT
u4my6OpVzYMPQnOKCbUj+YIG9YJc81JI2aa1s0l6Q/hW/O5iwzTK6Cp1xiGPrFcvJi4mNfmuovfE
JiSuqnggsblTAHJr2vHwJKDrocrpiMawjzJ8TDkmw651/ffpxUdDbEq7hIMbv5eVfMn5n5WwgrTd
mXrxHfcUAu9kk02L5bRGEFjuUiglCtmb5MQjEswW1QjwrsZtjmoNYC++x49FR0xLFyTTO5w9c5hw
52kZmBavMpbeyhYfXDkYiyGY8V1c06hmmQqC9+m57cR4LNRL3fLvpgWqlpqF0fDMKhx4Ki9eVFF3
TgKNLjFPvtDXP7k+0y7y+fpYGAnIe1YnJ8WnETWMeY+Kr0C9wvaAPp1sNKs9u2DbLaPcWD5fYMdC
lSlbKbYfMkvbgAebd0pbMHvjMWdD6aThNWZ8Hk6LvwhIrB4zrkhfYjp3r7G+LNXysdP7szAHsE8T
Qq3v0dtzM0AR8Azpfrr+Rmsif1dsvHfEQ7C32yBsRn6PmbFPmfxDHTGDxXwclzxZg/I2XSNOIBe4
m1e1C51Rjh6J1uVQIC7TepmP0dWw/Wth85j7gNNCmQbw9MzrntjEY3sj1Q9j09LV5d+5Ai1XNzLJ
qtx6h1IJghKZu1OHfvXLbwGBANnPn6RiIOpCUJ7Y3vLg3Yqh4vK/j+uayerKS5lUmvRti/b8cbn+
W+j9XaFn08f4+0LPKd/Sr760aq7f3uKsyd++b5xMP/qbXEf5QvcDiQm9O9tEMc5T8JtcR/lCDLOs
2iD1FZVdgVHab3Id44tQ0G/bwjao+ZhB/lHriS+oKwiAotlIfYbO5t/Uevrn7qWtUP5RVTKWp9WM
bOjHUi8auxYfNAcyUD73bV3cuDl2uTQYDn2a3soE4jBexSIO9wrM0yshrP4iUknkQ5lxJCpAWguN
3rjbv0AtmOOAIeNDwcFdl0kO402UM0F0rQu9OeSYCzneiRCU2nXlIf7JcO/DluFYYy0llRZfXlz8
kXpSU8Wxzc16JpLqpk8yQlmCdN8V8VEvqBhN81sZ00IcNKynSdUS5yI2jS9+soPoU1frhyWKb4f6
F/QEoiaqcfNTITxqHJAp0mukoXINWR7kWe9uCWxlA0SQ5zYttkNfZ8yiYCyly6SRCpPBQcCIhQXH
zoPHD78psISzNUJI6MUpK8WpCdR2nlwNQiQRdIoj6WLwIMKEsDGL7LoucHB+huyO+aMFxX1up8Sd
KMlGdPUT0SabxMxgR5mrWgpAvXRPsG3aGaFv+1KTkI2a2AwD405ptZOfc0WgA4SzmkVGa6xDqEtP
PSJdv1VPbYQByiWHNTHw44ZDts+xZifJV68bbgLZP7aQKTWidsISAK4MriSRQ+zlsJlsN4HfZxjA
j2qxNUtpjYCStwx+37Z9fW5jUxsxb8Y0XOiGWZOd7b3X9UOkiRMrHrEO+jPwgHc3j0i8abPnCsZH
29p73zZv69K+l8Ac+3b3bNbEWfnVkw36fKZQkFWWfhK9WGFcXYAMOPtjuicvhJ2zIG6hOzUCy/WI
IxegB374rB8Y79mPgc2brWC3MQ7IIcSgfR7Bjy6G9taOaycI28dEhrHj5nYwJ1CO4JYZSdOIZPPp
nyHogJkbsG9n2K5T6SXw6zWuVszhrffeEC0BubrJOHAoENdxQmokd0nGQ1KT8ToqCUIo/SS5KXMu
9F5+4mQDzMVMpp5QOnVthNHDBEePR+hOlkfuAEGUGmohDSu6f8kq6MONgbG0SQ8hHDPmqiY9eBnA
WKAEXz9ek9izbyQb7Unqjpai09/pPkWSkc0VQaPHlXiOakW6Gwb31fUhU1hGuO8jPV3IPcTuEQqw
UPOnxgD87bJXGrU41aBYIEcwNeAugSRJux9MlZONysUgZDJNmnYzYICcSSMBBVJPPESUtcGSgJx2
baDNzs0XRUG8LlIAfxYZuDBNuaFgotFllZUd/s1bv6Cq5MPjajVYWfpEOni2tVYpc5eRRTBaqSHS
V4fSdVI08ijfxjWYm5OHUmfeM7Jf6OUhcnlQPJ6meYogvUzS3MFyH0FZpPapM6Lgq+hQGVHg1PW4
lugbgoHRFvh7kGRbx9QbgZ7AZiLv8JThuOsl6zkDEUNwI8+4/25AGpPKaCsl0pPfmXQjTfXB5CsC
5aRbJfbxIIqZOYt5GSO00saRISi0JkJewhkfQp+V5rATHs9FBmiafKaWAEH1JMSBKDMXrQkpZUZ8
jJOk38qpfNOa/WOQlfAl4PouUxDXSlOS8WJLuBx87931tKte+Eejp3yMW/NApJg1LyQbs/HXmIKK
VA5Y8UXiv4UivGjhu0a54RitwQlPsXYKRD8US++SBX9Fxma2SPX+qFugmpCFxKwnKhTgLNlUdruk
7XoQab2jh5rNIGM8BXTBO80f5iVwmZwIq7Ftz1MFrckYXwse3hXfB3nqI1ppbHWK/x4zO26wgciT
52VIyRBydY66pgq2B1AuOILkakXQJkeAIWNvQtt7sMpW3kE/PhlDWS+bhCM/CbWLXHBO90sIF2NO
lktO2B0JMx+lLQ/AtNhU29xgChc2hAlVFVuawcRfqybkbd/OD36BF5xl155XSOPjWHwr2ppRFNKC
2CrhddACXihmuLAgmC3cvNCg73qrCLv73BqNb+5IyI85do6meilcpUmDgdjCGL7ZJFFAPHnuoXhS
sgWvZOXisliLZpCXbs9yTGuIrOCeuxXjJF8EK1URsHH4I3eVMFnlUg9IgTaS8RFDtQUcdjdq7lsp
9FNZKqe+L558e4/QV5/7JEFUUlo6dWOdpFjBqxg1rE9KJWbcgX1MpKlUVyygASL5AeqfHEvkadiQ
eSB6cMs3fKVmW99XSI65WVRWRZCdQe0d9ViL50L2f5LA/LFrfl/4T7uqaenTKEnVqYg+z2pATnhx
HdaLvIdlw+HRajoQBk9NcRuV3yw8lYTML5hnzAahLdH6Lzo5Jjg5cMxoXRflK7mrRy1RD4nWcF3j
ZxgIi3DkGBD2O/5PJR2wJf3NDeV1sYlbZv+YYnW8OjTsjz01CTz7Lf5KRizdZCYh++ViqdWq0oY9
4Te3ZZBv/FDbtqQduqAq2YtRJqRbL8zXIAsKOudDHDpmT7xiri/VTj4XUDCEBfRxJ0u9U+8qroTZ
DKvKyVzjVAbJIh3js29aq8KXVxYIm456IYWGYeXKQh+kb03V/mRmrH5WEXx80YgHOAEzfjP1TxP2
UK+hNiuMj2DK7UmLwi+sbXqMHK3NLYcJSbLRYdNT0rZZGWx9PyHkSl+kiCSIvzwkk/4gIdoAwVKh
xvNKqX9yBjSnd/DjrYDqmiwQtLWmIsRnaRoscLvykqxi9m/EK9Md5yX5vutSmqZ1qSD/rQmcxIAK
Co3zuZLFMmr6gHEGGeyu4j9BJk8WYfKiy7C8CxbW9CuJeEwGQMEsFegyulfVywQPcq0CdvbjjKFY
S6ufLWokqHPmtifN8EDi0k6HhBcewaDdFBPWLJ3waY3iMx4E/8Aca8aUjLxB29hUUJvkAuQGrJuZ
l1NSNJrC8yTpV626wCF8ljjwgSTiEAdftXOfaB6+dcwhARcPT4XpwlOs2S5dcdN1Pnx4IyBsvkRQ
BKt4L/PCMcK8SIpzGI8gCXUVfW+j5wcGQeEi5cZeRkr+k+fyw73/6WIgidUNU+XAoVJF/3gWUONh
Elgq1QKPwSlJWIJyLX2P5HQ2+bNUFclyH7uPhUyIF2Z/vtIHf7Bw47iCWwvRdwzAeuh9J27hmJNz
i6nq+t0h6y+aOvrUtPnxPbJ2gFwQKMwnz8Kn91jnfZsJPa4XUfZNNUgUoBvQ2rGj5sNxSLR7RWvW
4N8hE5vrIB6PdZKuRjl0JEoeClbOxWuIQXdF/pAXwaJyfTxZPW5SVtGwm48+cnIakb3xTJDhJlCV
mUxt4wtiWatbWsv3masdK/Emh+lNoMv3HkWtkGFHaap8TGT5m+5KB81Sv/7zx1aYvP/5YyOvt020
t0y5P6kqlb4posDnY3MOIu2jxUN5H4UtCyO0oMTA6jQ44dQhRplX5ObSZMprEXZu2Wytls0ojeER
aV5amv6yyPyrvsBN8LWk7H2vPxu+f3Dn/NTj83/FvjOZZ/6+M7C+MhP8vhugTP/9b6Mf5cs0T0H4
q2u2LhjW/N4OMPUveELQRCBeMBXKrD/aASqOcgsdBUDoaSLDE/BHO8D6AvNmEgah74Ugjd72X+go
Pu6j7x8v7D+2AO+BB93QNbboH5cAWQsGV5Lh/VgaC54yAC4UEJ5rKVoEmCTWghDGlTx4jjnuRAge
vcMSOwIqSyLjkhX6G9rgdsUAayKx+iTcwn9bAbRkcALRmJi5Y9WGwrHa9mgN47gs2B2m+SmYaFdb
fpCcwqDTNt9dgL9YNZQPf9MPD9CH6UnGNEX8Dhfgs4a8jKjncPmJpUrZnSJ/BfMU7vpxhNSEe27Z
amdFJuxpTNAqhYN9W/PGlTaQcQ0aT2rGSbaS4c11JcwM2W45YdgtPLwkHtcF+inqTGWF9V+Z5e4w
LgkaeQsCyyVHWNDOmFb+INKUvadzeM+hr3Z2Zp4iktcmHrA96MnJrFeeGLVNnk/IDiYQs9SmLy/a
3JHVELgMEpKYlQ6Rs7LwLZ3zwUttGEc/m3RSuXbMLSnDSboBK3kNOIHHvUKFlL0FbUvvBtMVGSJm
zeEyfnFRZIa+ueEIc8jIKAw8p/Wqs/DETTCEr0omHQutPosedNtA/ncZnywlnbWTzVc14XdLRyOd
GguGuSGv+NIq+dlWEGG3nWOhZZllGWT//i4srPvc4O/S7s6mTk4Uf6/vhR6sy1bZBVVxZiOhRX4C
k4/9G6oYCOl5L8GnR1N3igm/nDfVtzwkVMq1n+U6v5RcO0iNUMT67BXI76QeTiaQEAtexymM0mbh
KXkwU0fUArXLu1JTwSA/Uk+Zi7PTcG9YEd9BQz8PlGQxGD265M8+GQGhuElSdcFZfmMWClQjcx22
5qNn4SfVEIgrkbTllAC7fKB/Vfugzo2uVpxj0c81T6LhU1ORRjC0S79jr/fcqx6InV0P0DcN/xV5
3i4gX34oNZTLBtco6fuDOUjIGsyRs7/HeTFQ3CdhvUbC3qSEinrkqjE1UsMRy8mof0XgfNP7yk2O
zk739EfXle/qIX5Ohbqveok5KRkFdQB0dsA460ZixJ6rOUz1TNkkua/KF4aeEWOVuuvCI7oxQXyM
NXpbgmYuXI12g4yXFsvFNzurvoZFsyRJcVjmFvmCJB1seqpgQl0La5Fl097oGk8IOEn6Yz+aF5F5
klomugR/zEMYOFtbC4dlTRokY5f6NjUJriyUASqimxxsyZOXSH+ThQosjKhyTSxEUW8KucmdJiQ1
NG1MnIG9gK4dP8SxJPEdMTctS8NeVLVQ7iWz4KSc6dtOrsSu9QlQb7XhzWSkMmvI7J4R3YrJWNL6
lTVM/wVnjlmiWf3aB95thmm1tivjDiOSSSwsyGGdQHvIPIwi+3itRuOaS0kQVUr/K9WbdR5mV8vN
2lXnN9E8lkpp2fjjua3rnuyt/qWfwuQapOZzXaGzo4/53owSYiQ04IX2aCyDxELpOn1Aq0HoXyAq
drEzgJNvmPP4JLxXZrgN3OG+xSFc+QoeyEQBt50vtK4A46uQfhOFNqnj3pohOdDxRn4edaVYhoML
jN4FRZs2UBCggcJOhqy0EF1xsHuzJMLZfCk9H/sQQhK5ACMnWW+RO7q73NNYp1lrtJIr2+l3vUVW
oq+O2MOKnCOOeu+ivz+G+KjjDEiXiJGqA4SbAkosa5UbbsZ5OYtoqEjeMnSBbHq1OyzGkJRFqwoQ
rOdE6hoMJhdq1HIQb6u0mE372lpk+lPoYnRXyxFddvw2NOw1ZKxzrxRpuJGNEi1441WOkQnSa3s9
XHaB7zvtwM2O7KxHf0bso6WCnu/APlme/rWuU2mD5e2Qixj7dQVK3MWkrvALknA4eUriL1Hz5iCe
1F1J1bVrvPw2UdubpuMqADFrqO1Lz4GBjClDF8o6cnM2uZVcF9pBH/zHhGnpCsjtJa3xbkvUWaFC
YCW45VmDTxtFYLiOCqJ3/C3HCg8pAdTrFv6v4dN74VSpOWGCAUgC2SyhnAJ2fBI0bNd0ub+aBRC7
oGHrTMpmX0W5OtdCYOW6XDqEdcmzvCtvB9VYpLw/BywX3Ssvn8OhToKa8GSFTnBRxTtJs8jT0KdF
xdvbHo20YOW12lf0ALQEzX5e4LFEaKivA8ht8wSVGJq/CnUF4P/mTSKpBGlS6M0Ewdu+az9aZpnj
lQgfIuK287qOj1bSlzPYUPqqK6OFKlm3idlguSlRNXl+t26wvV7k5jUnnfmRB5DGqC6FS5RLHOvH
QXpsFZdgzin4ACjEHXK6bqn2JlxQN4juosYqz1W7+fiDUXWLwoWBYFvSk6C/CuYTSnhsp7swRN5B
XsdLQFL5LusL03EtAYM1km59Q9QPuhGeZI/cd4ABCOr9KzPHANklyjHb4w3YjXsHPAHanq9fAnqX
Cej3cHafsqPThIHgLmlkXhZ4X5FRmrANMfFqXuFIqXg0J9kXTSaGElaPMq26zfL2EEeEQFS6Vs7B
RXNSvYU7US/zIF+3BQlvciaJfV2ELxHY06rv53XaMIpnC6Plp87bplZIGYCOUg7l3ivd0umBlM56
tJGoWoqTRq9YEtbVKlBhRoM30zk2obfk9UTNr5OtGkDcZNxI02fkPhMjhBugFKhnbFHAPcgwBlUN
vzLwqXsUcmmLbNzIfs5nYMf3I2R8FhlgrhoQtOGl0up/qTuPJbmRLIt+Edrg7pDbCCB0pE6m2MDI
JBNaa3z9HHCmbVhiijazm1V1dRkZyuH+/L17z9VuOyjtAL/bpz6SYEFj+SHHYT6ahlHe7mKrGS/4
h6B/NBPEiuytl9neGFvuYKL+Riz4F3D9cu/aEFr7QCetrXbRfYReOhBqgR/1xjY7+xjoxq2h2sSb
2Wi8BfYZYhAaaWNVHqdAI3ySLCQVkFmYqDDwitm8W3jSjLyrfTKYegwsrqet28Wg+luBJDiOk6ch
BLnctt+VTclqyru5nxXac2IwlIQWHpVeZJJ+MmXdDWlHDbhUJmPFhBjXzkhu8afqII3ZN7X4Sm45
1lwixqT7MdbzczuO945e3TtOCZelqG9FlSO9G5zDVKfjUQ4mTTv3nMTWZ1HgkQJ+kWyGxRwIxHot
Vs2GZTbHGZHCto/GH1OMnjIeT+QwT8iL6N9r9nPfxn4cONQ7S30lPgI3lRNVft5ED2bU/ejMwn+X
cv4yVw4+oLl5drWYMGjrXgs7TPfz2ximJB9Uo0ff1oYUSgG5spr5WrvlpkyGo4YVbNPDl3NG62DN
T7HLAaXNjh9q7rfMXRgVCbReUWmdypBEGgNdrZ1pj4sb3mo6mFYzPhTQvmmMtTdOnkPFT/N3vJpQ
eVLz0pfGR5qNuR9D1Tdw9kdr/B5N4gMBBC+jo29V1txV8UAKPPZgE9JzTLNeAuMslu41TLNPzQje
hpBoKL3TfgwxAJ9FbhCfR9tYNfeN6k5CPecEoi/1zjQG6ocA7GaESttSuykjXwQEzwf7szqH01Mc
xjuVEcBKBQCxrui2dYwtOJ0zY9sM7mMu6xELNTedxaRBjhJ6G9EPwSrmGfE8bc2BpQjQxtbDA4mE
j3oAxtp2Lvlqx0Dqc3UUIeiKjIFF+4Il75n8v2Ms3IcuQpZhLdMTHtCN03TfpTkr5LLJwa0av1JQ
ZUSMyidkYlKFml874bIVta15Qn63KmYlEXFjfifMt6IpWKkE6Rmqc/bSkDmYw3jYytTINw0ilE0g
zYwO6wJgpGFRGoUxYJikazODqSQjwNBuLJeJnwZTNOuqG7myqAYKIFIXGDvEurY1quGY9XLaE2tw
XxnjqTY2UcSHVxZ8rK76FCZA3N4tvvQtX+t4aIPiuV69ITCsk222S4LxFVDmkV2TdngN18iZJxdg
DARFJwf1zftD9Ox3EurzMA10xltYsHnqD5G+Tq/qz7pafOQXrJf8jSxwClDkWDam8VyCgIwqyvyU
ruZQ2FQgk/5h1uH8M8BZn1vyObtPWamP1AHyq2LQlTNXpCT3BZK3bTfa88ZC6bJRWc84scmfWlid
kCu4Bw8NF2K93wHCPSZ6+KrxuOe6g4s0nd4pho54rY008mTewAwU9NjTBMhwmg1wKYtHJx+7jd3O
u66KbnT60QS1q2blsKs11I5pRVsegrh7CYc3y4RGXJRhvKlXoUfFudA7s7XB4YZU2065lCy3Tefy
FNXzphXttwTsGqJ1tJaNSfmssnv6Zl/s5Srt5o2/5LHMsy8TuwPsaSgxVmQyREWUrygh7PqpFyhL
6lL/3rvDya6L9dpA+AHx1JsVTasinqCupBfAZK4dc+J6Yxr07niZbfOzmohurRwH/kDhUFEPX0kL
W2WXhtrommtQakBbLC+cxclG1aQ0t/UZXKZXL+5jo0JnO1U1c33S4a2hlvj2kJGW4qXP+3zX8zk2
DE+dzVw3TKg6Jk5MMz/CJC8ukhUD9rf5gfs1uxLst60zTR2NCH0i7WqGLQwug3jF+idf1wBAudLA
EzQywPc7HXE8SWBakFL9EKPN4l8ObeM+qVX1mMGoYiC97KoMvWTDQEqfEFDS6H0qSif1GgmOiqyn
hyVmZEKCOLShkiRkW7Ys9JQU3CKmpbA4+bYioZoEdSbMCRFGXSoAo5W1DnzDBNUf6Ne6mqqjTuR3
X2nkVgj7OZFjwaCrOGLtfO2Nleu/vsUSaMgYRUCf3OVlDp1vVoKdhXSkxzasKxIIOq7f7OikTdk3
an102qYNdokzHyMmTAzCLK4EBkxRnlG5y3CRBG4lfavUPq0sSgAUpYQ1LdheQoGig68UCtmDWqHD
bctM0EaulDd2dyLQaWtkorjPXRtL8PM8cdjV4aMK1cQj0Ok3ESPbCJvBXkZjfJQlUybm8adCLtpR
s94ChrMX8mYeBshYUdjwR2trHZ9NV2XjONFkdOUGwGOxDSkR2ELJaC8SIzvO+ZTusrqotzWajb1Z
ZA9F1aSXiBtrnvXOmdsymDfT7I7IZEHKfmeHSi/9jqAQB0ccJsDY/Ko7y1crcy9BnJOvY9HE7Qgz
MBjcGmZwwSZ6A1eObJCopdZ3iv2ocvNUh8w6zZopJbLAyiOKwvGaxT7gDBq83HWVh4I0O9NYGQHC
X8kNafah5bxKV7NOqiQi0OkXEh+1dD72Mw78iZTWvdCvbWCHhHVNzhOE7Mdh5GlKkZDsq9mpdjEU
Hdrxw6nvCX2pAtAdkYEHbxy7Ry6Z2f2MDaULmmNkGy9oierd+iNYDYqIvMCm2nDrVKT7YW/CvK40
qsuFZynizsZQc51R5JKgia7kzojl9JTU1a0ZYljIoPX7MuNxYu/86mYT61lZhTdj52Z4WTCisY2d
XREssr6G2SJYaDQsQ67jHJmjoIvpguUijKegKhiZktlJtopxiFrDPsY2W5hCe6B2fVpGt9w5LEQQ
qy2F3hk6x/S69OkNwPjAk1hW/JZxxW1Z2GSOBoTn0cQ814BYsbTfEThlc6HDdhkU+Llaq/9oOGO9
SQ+WgwxnSQqBupaFjpO1F59dVnDwqGTNE7NAvT6T6/RkDCp+IAUYIepN0plooPhmDLo0m0EP4q0R
ZsaxjgDqwYs4I2EI/VGbxm3SS7jmCsiA7O6G9QrYVXF9TAOH1Sga/bCkpDhVOCrZMaaDaxnTviJ1
sLQW997WsMcHWnpXCIgEJc7m/VQPN2TBzUDsdBjxcsZXZhS79cL+nACYpUnyUOSB9lxYIw2tbL6X
Rus8JXZ0GEZklCKPL0ZjlD506jMioLtgrh7aGStlmLKqooinXI+MC5PCmgk5rVtq3eLiDMUlRsS6
b2b+FwP3A5rSaeXTgR3o4byRlB1prdr39Fc3ucbKUWXsh8S8nBzOg5BxKNR8Uk/t3IV9Fn3rUcJd
4kB4IIuV19OQ8eKpuV3IsjosDTjkmniAi6laz7DxTksj6aEyyq0d1by5Afxxnq+bMpePZJyfSooF
L9PkF45v4A1OvcaFh42fiPZNkwz5Rm28JqVofVKdDD+cAxQMNrgo1VK9IFyhnMvThzmOn4Yk+VrV
IJfjpX4RBeegrBDr2C27Mze5pzGgGdUJhzpXyz571S/b0OBWSID1yei69zZ3sruIPA8W/U5Ng3Gq
8NYUEopOKyX8es0gcwRnM1WpNm6tYZL7fA5aLFNGvosJ6i0jJoJLXDwz2LvGvTWeTfdCovIWMc58
UwwdGEmN8WM8VrCWdQXPm2YVPW3rNqiXN5OsoB37w+coIEbG9dB4hoPmRHTF6Jld92OU/TNZp9xQ
G3VNSG85/FzNS2hvu0YdRmVfW3MiUqNkQU92Me9NlAzFHF/KRdPvi1gTR8WeTHFHgRTnr2FkqmM2
QZkcGnz7qr8GQxteKk4MiHwJfcezwx5GA4POeD3hbJJd91BaKIrSBWDdJMOTrtW3U5pGZ8L33k3N
Tm/SFs8vMYvbdpiCXW1Y0WPcEqFk48Eyomo/gOzaaYvJBtdD4ACSl5jGcmAf8dLaRqgRELaQqDzf
L/PAcRAa6NfXM1Y4JF6Td791jSUBrw8veZ5ruYlGNrq66wGKuRMH0tx8dijNaIb2lJ60QS9VNQSn
/s3o0pRQizUPPg04+rKLPQbqVEuhTh2JyGafWo/F2cl669SJwjimbMGRSOP7BLHdSabBqc7rygvL
pN8vEtp/RctmP6SOfacVw49ZNM9GyUo3Bg2YgB6Ht85H0INLXfqmxbcSvGpZU3Pg12s+O3o7fU5p
8CTlnYrc0zJ0CsphYuys3OwOPMZ3AuYkA3yYHKkVnqKxO8Uz187WmoetyBweeJRaWeLcdFSSN1Rc
8lQOVnhburF7quvmIhaKiyWY4dkbNOAGbgcBM9iz3qlTOgzGPltDIOsh0TdFld9wjtZnIcvoIecz
jVEA4zzEKGJRDJJaHiBXXFz0LjRDImc7VJVzjm2f/d3yZMGCjuMIXxr3h8wO1M08c7mhWrhHDHi7
pNY2cXP+dKHAU1TVmxHAHyF0J9xNelVsLbt3WcTBF41epmcnfV1vCMPkjtqjc3NLvceSCvXFhjKi
sgH8ltVAix+X+hzk3SthSuyeHXGA9AW0cDk5eXiH5kF53VyU18SIb+LoKXWm5qyfluTS13Q8wjkK
Nrk7a6fcHP2qGaJTZzUwITTz0QkII2ti0psXsPDAdsNL2VsRLYq6emtElXlDhH3KGInMGULtPYhM
mqDmd1bARIzGJWmXZo93KQDHVRJVEYSeGzEL6RB2BnOJhi2I502xeIxOKi92InXIs+5W1zLzUjrT
uSBwzOsXYr8sdyIl6efLjk1x0CIENrVBq463/2HElvMoj4TxzRc6rvPFyVLm5KNx0KBJnLtx2ep2
cU8daF3MycJGaZW038enNs4av0yi4qhr0t3z3eHrX7gCT0OW3VjQGmIjsm9FjzrH7IyCirSLb5zC
+ESXW+8INGww8xTdoYr1m0attwXR7HtuX6YClUOMGETVWHA7dLM1GWTacMFBfUh1xcAh8HCp2RsZ
EoJKLPuHs6hkm+v5mgZrYg8Qkb0tzCQ6DS4a5RS6g8aGlzXDJ1AelMgTIuQkrr9qElgQFo9dwk1n
565M226cm8PCgeauh/1E3/aARORZZdZyiME+5QkLGdnrF8auFQ119cSkgUE7vQJ/Wj3fiyQ3100Y
5eX0FISbmmfT1qq3wIRjAje1rMJD3hLkjsLwOHJLPdnZyqptCR/onfe0Cl1P70rtXBUDWO4Wk4ZD
9JMlnLUvDd5NmaC8Jk08mpLLQlnFJD7SrliTEYfDxOMAP9mEzOO7WYCagT5DTw7FMJGwQn9pnTgU
dAXMT6NN+9OkNSctmQdPC8dwO4Dw2zoN6UUyKJo9Wx4x5K1xygs6Idw77Kci+zb3RXjU9Ir+dKcO
cVCoVyqW7F644fI8pu4J8w7KWpFml6BwT1Ph9Mg+udyVlh55ce6+mSWBt/CSfb2enYvObT+Hx4o5
1t5OQ1zsbYv2ACmJmUHfjgR3qc/OvnPFF7D9dPKjT70aPqREJMeteT7kUuI6CwM2U4C514LP989z
YlCXf5RZMCWGt8IIAPCKBc3gT2p4WVphrSoLiutcu3vB1cPAkB9Y2Tmb8hlBEdLDNO45PROGd2Pf
W7uh6U5OovEJOhu1nml5SQYUSMvmzaSme54UN2iXQ2XBnjL0/n1kArdDGHdKHP3xp7MvcbqSnLPp
pYeAF5rj3pzp/RLLwuSQtZCFZJ5lMkEsphWPQX4gbyY4u5H4DVrd+rPY3dJ1WzLnAC4Cy8SU6A9+
JfS1Dm18mxXgj3XAnWC299lYYRuKThnSn0PEFYfAYCKQGoP3En32wU1dmcMdRyDyJPJvLKJQIhDd
SSK6TZQN31xm5/taV187hnw3bskDUTj8KZRFZerC7pJs62RNeU7YqbugaTC2j1x8mWzL4EcBJOBU
OaF1qvLvCz2LjySL7uRts5jqBv9n44ehi35vXCzPFAlNkEAtZ4J3zc04R45vkbuOcL0srmHXnQb+
9Qa+1ZtNOek5qf6tJ6X4SnaItp9lviDnWZNEl+SOWF/jxuo+2T2pSowUlEMBmQpEYFBeFCJpK521
i+l+LuZy988LEAPHn1agpa/0TBu2pSH/RoARuYsbDzHfsF4b3+AOPuNro9ZWVLlh1FNvZRgXiX2w
MCNVdXArA2SMSRR+M1a1aOPkn4MaUq+fmSZS3fvG4GSe6ZTpUZ9P6VoOtvoCOp8GFfb9vtlkqXU/
11r85E4DI5C0jD1yA+h2CPuRwCvoWsrpdijvqNf0arqk9ehllcUqGU3Hm8r0Q4S1gbCh+8pQ57En
uwdR1njSyKfzwtEZPfCaHwT/4J8QYt4p6l99qgN+kEw7idzx+5EnIqrQ8qaME6yycAAOme/5TNzW
kCPRTpaUePNgASyv5FtOoP2+sRibVaY4409zcN7hfyOZzWe8rbb8Lc4Z9P0Is/yJguBEdeMXAXHs
xFahgF+KcOvqdEW7hVAWo9TE2QnMD6JnZo8J2HKRUf0tTCzjqOblvWX9njWz48Zki/5IkqRAsruU
e9nTA2W/vDIEEqgAnkOCwpRZzP6YzMise6VwgawxKKWsfC1J5y3BpvOJULBTWoj+LTaOkeBRdtKK
D6SW+y6WEXbb4qaBUB0MwtpNuFF5r4vj1/k0+mESY41tzfL4c8X2IJmAVb90U3r38xrjROJrX9iZ
/3NV/q8kXof/a+bHHyRg/18UXiZK2v9Z4fVf3q/r14Z6P677H39Qe61/9t/mL/1fwCMhjeqG+On0
57z5b/OXJJ9DuQ5OfvRbNv/p3+Yv418rAQCtFx5/Lm8r6+bfRn/jX/BuuW2qFQKF51L9b9Re4q/6
YLYbGATobqXiBf8kpnTNLtPwjBSepOX7jmAyEJuVdTHQ1Z4jDD+AWoZ588t39TdirL+iejhawVAi
gVvduehN/3jOpFWSC01zCirWl35+tuWDQAhgrCGI6Tvgi7HfEfjHFPO5yi6R1RBQ/v2awP/TE58C
MqCwkxGpocaPNn8W+G/jR3f4ahARTWPBPszMJeGqm/VzjfFnaX440Zsl4u0/f4pVjfcHQRnwBp2f
FqDm+k99FfL9elo2Sp+j0bULHu/IL6rX2cVP4Iidpl/SmXcp9F3fhncO9raKyFtz+cJ9jHb3dkbX
3rHL1sSkVu6bzXDVIj8Lyt5mQP4jDabs+SlKC/jum9r6JpOvJhuYSslTt1FEK4TOlQZJKPJQDJMK
+3WOBmQ4D+m3hPhuJ3gpHfDyueGrfvzPneB/JDz/uUT4+aHJgmMJUn78pED9+qHjNjPDvKYN2HMJ
jbkMl25yH6IOyu3PEbtDHtgkHJq7f/6u5boOf1Ul8rJ8w7qzKiDJQ3L+tGK4MsVBTFoK93TUJzG2
AESD7oFA6KM7UQbgVdL6U57buAOSHRllRxfepoYVqHU1qImrDvb72D8VfXwwLjZXhVxjVn8jbSAS
7VcTd5rL1Pef3/XfrXPeNU+3C2kYceQqZf6FeNwwE1/4XMDRUoLCsWtDjQ6yI6kDm8n6bBHIdKTb
QXxpJwrvfGMFBsqjF1W+ciYRPvZ1KALGLo/xcBcbh6afN24LytlDokW7YbuIbkuoANomctehJ7TN
k62eYgAQWtWcVRP8ZsX/jTycdysBy69uUerjtXj+5fMMXTRNNn1/jE5yF1KAzDVgqgLSKzTxojSJ
MZR7HEfco6wjbroL9oFW+z4VLwJ9XCd3jUlLtALVM42Hf/6u/24n+8N7WxfuL+9tLK2x11uod718
WqIBppLmL7rY0UjfBnAb8ubapWAXMGb95pX/6mD4w7dir3vsL6/c8rYiKsYC3VPuCRoJzRLTt6P5
vzEcsEF8Nyoft4QobAPb+s2FRaxr6C9Pxn//Jj/9Fb+8up4MTda1vHpaxb7buhh47mTxCJeFUu4r
vZtNmyDfieFS1bFPD+F3b+DvHk2EzAYUGwjN9k8Iwy9vQLn0HcMZVXnKrx2k1n4oRy8OmptoiI7V
ckkoqJsofXTN8loE+UUDLNvASROjRwm2F3mzq5zo4zc/yt99LVzkJJsz5Efz51L+5V3VWpGiNeJy
mZut30Xjsemio6y4SNnm1WrqXSXKs2Ssio0LgW99byTW79wUf7cwfnkPP805v7yHcBjbBpMihysN
0ApguORbSdP0pQ2LwzD3t/hOUFvV5z59oi/4myfiL6Dzn3umEujJV1m48+fkzq5toeZWPBEMtwi1
lrSRBy8MMOPWCBZcglJzL8VOWLSZVwUADzTpBThYO/sdIg6h7+ZmuBVsWywcz447T8WvgI6RIqAc
wS2LHkcyhfjND0dp89f1rDC1m5Zlc7P/09M09Jqra+bAuDIjBCpxdzXurKtG17fAmJxg3Mxzxlc2
zQCHeXz7bjP9mQOuG2z0v3kv6wn+52dLKVua9NYNB4HfH5/sngi+zJm7wosx/wFl9vrxGb+P3QC1
tpioMShOXrUCT0bbeMFtMEW/23H/SmLiV6RCQvLPObLiyP/0HoLankN3AA5YTWRq42lr5p0BnoMw
gIuGDd0CbzKguyiNjjkDMaH4ouIl3IWTutRzt8cweXXt7C0eSV9tHmOSC5kQebzYVjLjKO/DCbB1
2OGSjnGW/gj62bdQoss63Cnkzet/InVoj1OQDik5B4u4FMmwHxCzOVD0Xbb91d3rLA8T8zszDY+V
wAoOWLTHVcUko2Cqmnu6zcxmSA/CyQ4DuOViNKnQnGPRi23jqJOxRHcuPJuSLIMpk7v1tdbZRkMn
qQ4bAMrBZerzAy36Q6r0HcninjICv5GBr0OJLlt9N4uVpZQfoH9v6HaiavXnUUBSEdsKMRV6lw1B
8aiPYajq3X5oEQJScxmCQXH9EFtcKAfN72x5ZiLiWwz6ZwRGyIH5EychyE9jcG+Io3BCvNsoOkzl
rd9VFF1E96Kn3ysLLOCYEDiFI5i/XlusY8hgTme0lSIGkFq+DUZqQ/k+dYoRa0xCEL+LfBd6g7Gt
9HPtYsGfAmEu+fKHqPYdVPNt+DJP1yZ6X/mNeUqzdM4PmI97DM9AJ4hze6+FYA2giNA1n/7wpnNJ
MK/Fduy6DTPQbatAA0Uc22TWJlPht3oOKwoHeDTuImc4Wmayp2nrraiFec7fgvHq6hQSOQlY9tZN
XubxyD3/JgXs3o1EmbIVBIW1saradzna8a/hrGC6HOTbZn0vbCG9Vfvrtzo4/AA0PXO6WhNWkHFN
B8+3Q4pmg5cr8u8pvkok919WbXYkyyuIgLexbJ+EtNE60vmns3utSvMS6EiMRLt1UXQxDjgFVCIL
oXNryEluvU4wF/rFQuHXbNWH+dBnBFdHr6KP+dAPAQ1UI+2ZXtZbwNdczikmaYOYIjwEYjjlvWBE
HDOwKDbwcXzHuRFkTAUzy1uc7QGUV7JBKb+z896rBAsbp2dd3rnpnWU9OYQkhxUuB+VJHOH4CCjm
+k2bYuQfPEYUzFHPjKEh/R0j/C7rnotZhsnvXYFRd6xavrgnEs22E0sFWr0XYQQWdn50ZHRgNFkx
wSehDJ0t9m/roRlfTRzStQt+kiRYMgQweHFnyGCuVaMfoZycXATocvQJ0SaZDO5llPgmdoUOw2KC
IKfGDDKoBUbXa00M6oKUuSe/rfJhVmwbU/pa9NXWCxIQMFyjEbad59YhdJmpUMbQDtTOBsVPQxyD
hbd0W6ImMRoHahsVB4KRAqVRk33l/rsd4nFb2pThOOXS+c7M/PWXDFksQXaqeArjCls/Arua30e2
BRD6EQY+AV/YOHV67Lp7If+Lb54QZHg/aaR2cNV3YlFcmMifqHGoavgyvzc1DCD+QCajrXC+VyaC
ruU75fLMtxo4Bmjxd9aDl4nnDg1WSZpcPRCyJcONQrg1MUXro8bvw1u9Y/TNdx3sOyjsMhl2RceR
Q05cH3wgrvYy6suISF2TU8lFozrwxug6nXK0HtgPwcuW+4nmkAnDvx76nTskfuLYXkPCWWzx/U2n
0bA3wchHRbRh9sLT0fip+VNPUWZiL4CB6g3saFq3OqnSg9l9zfT2pBy1DxcJo9nwHZwXhDGwwHS0
Gb0XsX+0yIk6otGzpt2iTtmY1KEzsNOoGs6OGOEK4VXGFUGmhp/mYL5QoxbONSoxBLk66DBExfEN
cTD0e5/aEEN48xAbX8zg0ZbNVkQQdE2Gdw7y4AlkQ6D2Quv9DFJA2bjPC0LaUX1zTS9sXBIFnEMh
7EuZ7Bsi6Jr4blo0CGQmocf5dhnzfdkDEojKfc9T4zTlNbZHv5hG/q7qWPW4s5gazCQ3LhIzb3E0
sEvjKKgdenqtAzKKES6qGGOMuYf0Z2noBxPDgrHE3jzml5FLqltn+w4JZZLphwzNXaU3B8IcIPJj
0McbFbBGesgJ03MYvNDdPYwVn96vcd63iOys5XkmrtBSOTq/0hs6Z9uD1XJxddTyCejSEOe7WULV
NlK/iCu/beJ97RKinJm7smWW1utbN71XVciBhEQm3GMg8ApNvORtjSyWsEQtOKCtPsgy83Df7+PQ
OTbAsWUQHBiHGS1SEMD6lbzUbEWtxgFNehbxGo8VAvWWRYyS9FGLoN8vd9VgeSoL0C9xRmfiHOkB
uU9nAsSB2zH9Std+ZoBkBM9PY1zp+5PPl+3XnWup8XPNJMtxDNN8OmWDQun00maLrzjQ1lO5ZdQh
ip69jjKSmRcMo1NRivNAm6UITK/HN9uI9IDQ/DTazV4TvKmc3o6uTjmzThV3e4zUPk8dSYq8cSoL
QUWw/n8h9JX1xNB55+seCfPLS1n3hgOqFlkkW2bL3fLnH+/Do66rS8tLJeQMrAdRwcja6vVdw8xm
PXBKGzc+u0SW6VscVNy+8V6t1RJFVF83HoBm1F11/ZKjlx/XU4r4z8HRDobJ8SS1w1rdjEO4q7VL
56hrkYlL/d5VCLNzgVSVHV41+6lr/K4mz1ChZe/0ncM8uxqlZw0cgcQrOu6VBs1uRRRFrr5LTPc2
69zbfrBv+067FQ2g5PhdR+2xFlohY7DRi3TrKKW45Pguyx7xcMWXbqT3c8LterSODAHurVGd13+P
hfLGVXZmuE8Sf13sHsFSHpLZPEUIu3upn8OIEMRZXe2Gk7mpTumEX1HzzTnw6a28p4SKCM24ycPo
iODpdpq+h5VxD/LOb8OD07JOInVWCY64odv/bPvwntYiSZDJoPfGOcjmF6Y2RzlpPJWP8Gb9hcIj
Lb8YmeFZGsyzKGdwSCaEWXhCtHtHdHuLdRst8owO0S9H82ZAzFQ65VNoZpe5U0SlOk9ocA9UlTtZ
G6d1SWDt3EZu49tzcJhaSiEe1xk5E5ZbRjL8IjB50S88ho14oYkBHl9D2ItAmrJwuTHoTtTUp3oQ
PNVlipKsht+JSMjsFRhedlGO4TJgNMUBbNHhCjELdS3fef0iE/YCJF9oGX+Qq+aKpEcDvewJNo+O
CiHciPwXWVU27OmfXcmh0ZBzjwwFTYva6TWwkCbT4zo72FmsQVyLkBffGUt5ivXgU1XUoJr+wqXj
GFeWz0wGgWZw6yTZD655ADL1j064FxlOu4Q2YtpMN208vQurfWjT6TGjMpM5uV3LZLxqZbqTEXkq
uh/P+kehLe9j1DwYoJ9w1wPmV2e5dsryEfr1/NitwTiKupwjYxvm9qpeYkrczsaFTuCHCorBsyzn
S9eUZ067S0W2rS6n95kXRyc0vNe6eAz4LrG9enP/iSPjzm4DGNFAlJd3megvmbBuhrh60Ov6OSTr
Aakd+gV5spNviTEjs54flc7dxZYnbnePIgBM1WLDMRosjXl6HwXFF51xc2P3r6pZHq0GN/9YpG+z
/mZUI2qd2Gg3mmCDyoxraXLd4PmMxuQghseOx5DvFdUx+xBEs6LRd5aZ3i8py1WQgJpwk2JBEQh7
6nL7pIdiVzfxe0bB5T4l/Dq48i9mSWwfy9QNIMvCYdlF4fIy6cZ5duj5ghEKlDrnmn51YrVtdbS9
2rhH2EktT6YCH65klpWbwa07IKkYrOPAE9uvtZ9IdwY3bZPFglkJkbQOSAaTWOSPot1MOYEO1rPN
F1mTZhJvbTFsXO0FKgb3vZ2o341p8jIr9CLVnIMk2x9IrbtH5fIGNBtHxx652UG0NOlIbW3mraF1
Xht9I/ndN7rPISSQdNJomcXYlhg1bvmKOGpm9keMnmZ8P1bpYd1CgjnONm3RcmTz+M9eiJMRgRvN
YL7a/H2ZLJTMJGCU/X59JYs4YsndcN2kouWj7MlNRr4hdG8k86h77W0OO6VOZgmXAIXVunXn+QB6
y8siRGW5SUoid4TEPA4pfTWuFesNaj2E1uJ5LmAhrZc0/onvmnRUCjw4Drkrdus52mjySobRvgf0
sx6HSb1sy77dM6Lz3LrZy8W4piJ46jSKwpEkKIHaIW32Jp4kOVQ+ndSdqfmxQgeuu7dT6R5tavxW
45bF8eyqe6XbN6U0bxT2Doui1TGSQ921+9QqmGfCWW3Zr6r84Nj6rrC1A5amG9VK74TU/TT2FSF/
lMYmyk16/o4Kd5ytG1GnB225GcvP9eK6nqBhxx057/ZlIS4Ddyqn4Yc2/dHmX/nDDbdTg11vveIv
JbdOrnlxrPAS6ruq0p5k3Dw0030/Aji1gyd3QeYzM9Up8+6gOQ9WbZ6WxdwA49sX2JE2dZEfpQ1W
ww1KxENVzCILLlZxcHCTRNXz+pZMFhSU4oPBCWKI9A39Lq5Dur5UW5MU20XxT67xfcWOb3eo7fip
y9r/D/LOYzluJF3bt9IxeyhgE8BiNuUdiywWSVHcIEhRhPceV/8/yR5Fi6UeKTribP5zNq3pHlUV
TOaXn3lNEnAAUSVPNk/JXPkl5kAAAXkN0JqwMODVyoaEyuYvbG3uV1SQmMPICtNiNcmSPgcEFslY
V3kbFxcf+Xf8UMzwNd3qTrWGn74VtnGlACxVe3eemdVS5h4+DjA9HQI5nPE5SLAhBLpaozkDnxzZ
njGjgm2b9ZjuzQJBsVHfQb+5hqNxKHSObsANLdrOTXZPf2WrFca+KiGaemQ5lnFVWrTMsBluXP2Y
+WLbv7DCSJGWvu7gM2hcpQWpDAIc0CUXhm7s7RiiPtyzRPZ0+CKBwRfHYYvsPdvdjpSbMU5OkTU+
yVWkdSkvz9qC2ljIK7IVbwmlY43AlQ4vvHkrJOkX7FtvbqW8f1CHspr0JmPh4hoWx9dNMc3kIwwp
7+RuQo5h3pKB53hjcTquAxpHiqLKhQaZnjfGIwZkNpc7MLXYDei0yqzVdn2KfdqGbHCpY1V5NIXY
eX5g7MYmpQOkv3/HeyZL3wOa9zzxjsWUHsxAhWpFzyYP1pmezdLO2o7a+CT/G9tjqQBAsqFoGvZN
hAJVHVhUcdbSTVvKMq6MX5JXKJ9DDfpX9YAxyo4LLaTJc5cNd2OK4iGzWFuyraosShLBZvTX743B
fzQO/z+meGLRd/zv83DQ8039raqem4+DcD70fRCuf6ITrak4RyJGBcLF/GsQrn/STU0nQqF4Aozf
Yrj3fRAuPjkondqMzgilGnKofw3CxSdh05R1LcM2mJCj5/EPZE+Qhb7o9ToI66BqhBYZIp82jO+P
vd4aBgy98nhYoBt2zXQZCSCgimh9KQF6msRyqFtwb/E3mVQ0Jx+QUaShDjA2AEmYoBB5zawuTzh5
xhFpwmBZjJ9N191UfX2d5v3RhD9dJ0hylzVUe47WCUqX/jIhidfZ9TaP8qsuMxZKUh47hrpK4mxt
ApcZd8sQSF4GATOiBTC+JkABa3jjWj18Rs9gB9ZxNTXpJhRfGlhUlVOjWgQdBAKI52Eurwa7elIQ
LdeCTRvCETc3sVXO1MG60tP+JvB1zGTsmUP24vi3WeSfC9t/K+yrQAH3pI/+Y6HMIzozEX9LUfa6
1e1HH+mqrtk29Bosfz/SE8jd2TiZO1FMxxKwMTpaSKvNhpoCQ592dZlvJ32j9tU+MK9EVsPqiOYW
yDJVCbZaDwIQYZEo5ZH0x07LlwYWOR0u6/H0KkugQnSzqmg5VrpVyLhdU9NDUPfHobbv41T5HFL+
ZCRZQwb5zRVnd1Duet29Dxx/XZBghaZ9HfI4IdFvlNi4irv+axU1p0a2wmmG2b17MO03J+2XAksR
UWKlkcRPiM/CnBRQHPVHgxqj1RJ40vrCjptrZXBvKyU6lY2ywmnuWc/S05gPx8wJd6JuEDuYZox4
16ILb4cKOH2Rhl8UKF5aWT/YgXJnlnghgsal03j+5/Hp/xRcBwuNX4Wnc/PHof0aojT2LWvQdN++
/vtf7x/5HpzUT47NiEXqiaF8ZAsi0F8oHdV2QauA4cHXGtTDX8HJ/KRpEH6IZTj04WH1Q3AyPtmq
g2C4DkTH1Qgp/yg4/TRIRH/BQcVeI4QaDJtl7PphkNjrjbD7iDHd1Fv4swnMRh9z/DMfadLaGUBq
iGsa8IJJ/c00TsIqPgzALn6YoP3jD3s067OgkT/sXpvR5wjFOl+5p4yd//A6bv78xj+yNr3JQw6K
f/8LTfWff8mV2mbcIZJuP6m6RYMVakLeYivRMZZzq+gVVBP/oaBEbPRprRhy4KaciyK7EW1w6wig
0do465JsW1jZodCaraLgiterI51FVIWxhqViWPC15Cdi1tnuXVi4t+VIw6I7ujUavKgNwmVfZyGo
Q4w+0ri9RlZ0nSnJQR/wiiDh8Ktp0fXKQ9kFjxkcYwP1eNE9dRZlBiLPpb92dP9zkU3kndGXymbz
FzBqyJ77Fu2Luju2OpO6SL/qm/TQMdRx5eTLq/e5rTzEbrsfdOUQU3fqubWJXHOjxjQt0U2pkCep
WqBFvXsr+vowxjhnuM0+QoeozZOTbHiMiYBqitSBgRxRWrZHq8aHGQ5jZE+LpkRItffPtYuOS+Uu
KqZSScYMTEcZdIxfvi1t+A9JqUCZ2UQOknlSHqMmT3Pc25jyTiaSnmZuBEzAArWqR4JYIhgOqIuW
PkoPMyWQQ1lwDzhKMFrxcVCYIc2iJPWqUAYG76hMFsEuc5y7lipzUoNlJDA5KZhhpstOZEiWULkP
CPleNRp0wkkeZMoyFzpCTMkm1v0vvRpv1oxtQLL2q6GnKW6fR8avEecAPJtrF7HiLs/xYk8XZu/e
9ZNz6ByKaS9e00goybcVOAsZ/djJE/sIpmkTP0NXfIuN4IuS7ZsYyX+TCA5airHVwbfjUxkG6yhQ
Dplr7DJLOYS+BWbTmglz7eKvZPt4DBP8ERSZyyeVM37IWyqBAnt3OvhlAlMD81C13Y8qFaltzVu9
3cZqfuOZtHAQCAlwKE1CzhuvW1lmvV3DvKDQHpaA8pe9H6wRpRnQh85AkXbwQ1ltw9Duk0TsVOYV
Vjoc1bxfmZG9SeAjTkgJNTR/+iTFoSs98Sdzt2Zb1OORFtpKnbZKMS5qfIH9woY7SDOCQzwdj/KT
pmfN5body26fGwkoWChROf3azDtMNjtr7JYJbcaAIXSrxgeDMzNgZ2hNfS2XXIQNuNRxrVNqOZqL
ul9vy8bcDQktsOHcorKoad3SEMHJciccKnk9KZILfbrpwBkEUUYHE9COZ26c5q6ZhkebtrYYwy+d
kR0MtbqGD/4k/2pD21K2G8aMR+pCWVPnXh3cdd3EOIbNp6RsOn9t2cwjtPAWEPKmjy20XpVlF1qb
dLLPlakc7BpRh35cY+kyi9OjKLQbdclsay93ngVVVbYg/SRfus5J/pTMi2qabzET1zAf5gMMKaH1
SwMjuJzrsINk08ib14u1UVBXkuFl/UqPYjiNLPrQvypr4+v7u4WOuYqmdqUXaCkE6kJNfHrJ7bzA
1xY31E0ZoZHgIyGmJBsFm6GEyrHz+2NOITMIayPvaQSJrIT4MqvNFhgJowrZJVXXUYyYhldvjb7e
xqSc6Fsd+mpYZ/R2cue+10Pca28cBnbgOYIOX+dxkeSEV8brHs8NbYZd6CO5np4LHONKE+UT1PQI
D9Y87FEvF4vBi76kOju78uz7ulY+N7lF/dVBaiKlI3xCJn6u7ew61O2rDA6i6dqvqGPsysK/LVKZ
sDVbM81vfMX7zMHK6I3FFL5jxY84rs1pV3cSHBAdjDZZlzr1qJDet1+siNCBDqqCoyEFHqNe2gYD
f1b+nRq7txYh3+iZSqVu4c88vFecAHSiHrwF6kGhiTJV3UslBiihSOgnqbkr42BZE9XVDJ5ZfQwI
IWGSzeoQOWKmH2lByeOV16HdzBPGHZZPm8YXG3SkDqpXXxc+utgdVk+0czK2Sqy1e0iT9MgiuoaJ
sYo1eF406tqB3rpyCIjMkxCHquXpOAw+Ne6mK91zE9VbLUoPScIKDNq9Fk5HNYwPaty/NDYsWeYH
ZWmueBjnCQ1kq1cP5SodlI2P6keRegiIKMAOgCmgyGaVHrN/woutX7mNubHtBEWV/qjA9ZSrMrwu
g/DkO9wU5ti61x7bPruxM0TTwFQGjHFyjh8bI0jmJqlenNFXpWDhORTRadSVk+I659oKDpOT3OpV
dIqIay3aeVYzvjizKYWfU9QvijIeMW28z8FwzNBpcNuzyFi6vJM2eSqZPJX+0TH1NTx7JiP2XecW
19poXdFHnPOI8JTwUT9Zd0mxdbqESZcDs7958d3oCQ8teulZz/EycJoxG4jxj02YZ3OI74c62XjD
tB6RAXEIUyHdPffGrfPnkN6wHcY3w4Aitucgh9evRpWmUufcW3aw1EO4V820r7xvApFvMoBXF0+o
YCjXWpaSSWhfMmuRtdV2quhGYKvUQh5GnUGWQ6UBPbY2NjI3KekLwci87eGmwyAPRiR7jDvqEyl8
v6AfvSgTa9b6/tpUcM/Kg11LluPiJ43MwWKMJ5h80xqjmJWE1SrIPvRT+BQwfqzqcktj7rmN6L0X
Ulo8doovpDQJqpzmtR/V6A47t11K5Yg4TvxVvodA8a91iAndswf6qwtckmXq/X/UEvltyfE5jMPi
22v4/EuV2P9PKAK6ZO7895bIXQUz4PX59Q9sAP+4y1+e/fxD+SE//Vf5YVIk0MfAhwXIm2yA/FV+
uAbQclWl0ECLToLMv/dGtE9ovVqky3gnkTurpNQ1LfTg3//SUIsFMkZLw2CcBP5P+yflx0+Qb136
w0hJBeGosqD5WARgHGpiDYCpAB7p3QJxwLljVTMs2B4wKnhCHZlKnVOLSF7/pvzQfsKW8tMSvKhL
ECdN8gtQL/L0CFqio4scPCqMyjm0beTtEYM0h/KsdJAUEROAwDQ+JGaOELcclsAqamcIf9orH8Gi
NIWtk7Y3P7zKv6lXUOP9WK9ADTQ0qWAPIo/OFNjujw+lKiM7KaFdQuunhRApyAmWOQ6r1phs3FRd
amFFd5nCLC6YSiGV8Wi1+vMEPkgL0AlyTU61IswdkmZwOEldLoTRvcGpRFVU0EuP7HHelPDpN6WF
TweCAi2BoV4FjBgXVXGVG9so9W8rrdk3ZrIKBs76rCDQuKjxhYFPc6nd1vnXxkIOJZnEje34V3mC
+n+E6OrMCI+t66MsaGHEkJc9Z4UywWOvgAe5V7ZbHQ2qEUP3dogyvmhufh4QmstL9O3xYRkG9QGX
SjRbseAJUaLEolgDkKWq8UtnY8Q1mea9Lrvh6Mscymm8RrGBPItyYy5RwkLJvk46/eU+g39XCNLo
8DVOObirnsa/7e8mgxQlUFB9MFTvwWNYYaKUv6Uo3OCvcmBalUgbXGD8fbYxLFj7FlFSaMmTUWtf
C6ACqRRvlzLmQWSeOgvYqAct1key1vYCjMZw0pjle9tHeR45XgUdNsx0fGAGalIEsxrVSKRc9w1i
bRQ0ydIXJeIEMfY2RkijHbNYLQVskxaMnmr/LR/Q09dfyqR8BdB77VUg76bJQHy04MaFhwifgtPj
MkDMC2+HVhpMO+CMNJwG1fYqdvl4DD7bhl0xi6TgeyHcO9sb+da8TVaVAR1ZBEt4ILumZWkFMTo5
zQCmw6jXZlEhNFFAGQDjotdVfPQfKJSCReqr2Fvo0n5ELWMme4WHhge1k6oq91JXCT0h5CUwyMKz
ZYITiSCY1XsJHiLmqQFEhK3Ycx0kbwhMntMy74CDIivm1eywDnuMrhbGlpHaDuuCaqN0/pXe1frB
6b2rlJN/HRPzYMoC3iXChKhTYJKnAJqEFTorR6s5W02+QyiNoYy2RHQIKaV9YeqbXowPiBeBjYNl
avH22yq5NgYwN14OUwjDM3qzynSXaOa8rEqo3eZorVOnsde9APKexQqHcuHTCzTNZRH4/HaRRvsx
rI+RPtlz4SLhizYmtWQx7lAjQrW+QukjOVu9vvZTngq1WT037eQp8b5pzYDxt3UY+/G28LnnROD4
ONF7yRJkWd2kPbtZhuEj9jYrb/xSiGxaVvWkobbl18dR/qPRnaMw9HRDk1fIYtuEBOuMESikEKTD
pFxnlljZevIVIT7s7GouGQ1XFG/nxaShxtHxIT1In+SCRvBp56GvgbAaiw4Hmpzgm/jGN7ooBkIZ
+XyYzK3vTdka+bxiGSEMiIqbMms6675Oq8cmtLE4wQG8MPx952LnXQCahZ+ZL9Ia+GMg7Ee/ZTSU
UGLP/AgbpU4fm6XXFjdVzJBw4SC/3+WzJkVVOcoKHilbN26SgxZ8SUWEjl+MqboH1GOWK/nZNxtu
Er6LNLuEv4/YG97HFduhMLh2B10X1B/309RdpTkGnGrIFdt5fqb8XwdGu4VIhmSijiRU4rTwODym
e3h0d8oJIvGNlUmOeMsYSovXDiJlmdLcVdCENVs7qROGMKrxVhrZXWOCg8P5YpyXPYAwOhC+kmDW
kzl3RgyIcQLqbaP7Q1i6Uyxrpff8FUeuzSDrj+WERG1tnLwOx9We2NnDzRGZt+9rbPcaZshh1wC3
TJciI3KkiX9jueGqy6qacgszB41pWqznj4U5oNEIAakRGGGNBAbOiiSMXkO1MFDm3CGD2SxHi/Nu
sL9karHH8NPBxsgHLaHvkh4shokhthI4902dkmQGCDqh43k7FT4OJN8cTJgo8rjPUP2qGfYu06pH
D1nOmSNurWiim+AR0vLGuE5DTE+wHg/bEdxeuevwSwIElGvh50x6QIQ9R7xv4JibIh6in0w03SWS
ct1icDqzm+rRcWjxG9Q0MQhiRsg3tt6v6IoiQabad7TlZoRbfgc6YcxaKOLgydajlzFhelkD5VF4
Jy5htXTu4+besz1MMNvg1fE4Cf0B9+8RtDGaiqONIl41dYiBFdpTEmSHLOagtGHvggCNnnxvZ2nZ
0/svQyNuVzV61sTThRIFCBIMRr2JANEyWAFxWEVPmgX0Dceua9cX+cLRH9A/n+kDzjiaPdyOyVxU
rjVXM+Lx1BrHARiSlVs7jiskpNmtqpfeDJbol5Z+x6kSzEJUqmdOF94PNkd61+CHDNpo2ZUjrVov
eQlBgjot0A40PMP5BGbi/bQvECl1xxZEYPDWBTwuJHHudFQcJ91cjAbSQKZ773QtlVGyJdW5iwv2
1mSVUl+a90wHCwpYhm6YhAVFrxEPz6MPNiN6rMwM7fhID1/KNnsqQ+vUIwQzRqQIqhHQzfCbfRk3
yNFejQ2pSnj0h+haNABj8vwmlW2qvh/evBRtxbZFLqNitgJp7TV285sOBYbQLZ+jpNCA4hMBJrx0
cdXx31KrqxdBdKzLRl/08oNgPBEOy2/qjijZtdqOFPscuie0KJ2Fjnj9rHDUtYY/M9SEwFjmjvvF
CDE+1fCz9JPuMKkFmmXtFZkyFZVBq6B2qkPd6qvIyG8ULTmEEwhIO4vOecqkH3mTaG5XOijxFtWu
LFuOMYAATL1y8sSch1UiSw2i35zTdUcqR6HzGvRLqjM8t/zgtW6Ct0K0Vyl4HdPTVrGhfNUdubF9
ANJD5bzkUL7ho8QCiV6ZGvV4i8goSCwNx7vBF4C8uqtwYpWKkRhnZ+kablLA8uOJ2DVK/G12w3iT
VjA5QJmdzAKrNe3aFzWM1pnVefW6yhHkVLLbQnDiTDZ6rz4mDCLs1gOIe7jm6jIplHE1utd9YzQ7
vTZxiYsOE9KTuVYqDCGn+Tj1NB1jYlDUmXMnCOT/yNM5ykFuo7xGA3VsC6aYH4zmISPZmeZJKzXA
7VFjLLs+ufWT7B6mI4+iv9LL7CmdbtH0ZG9MtDwy3FPq+BC0EA2cPDdXdZ4jsxDUd04xbQFTOVsE
VxA+Ccc1kWEXRrAdM3Tpe2VHBvoQ6/oGjAFy/5OPbJDV6Mie290GcPhX1NquEtdtl5rXHf20qPfk
ioPOP4qIxd2iVwPMz31ufZfGPpZeQx2ed/WYvFijdkp0fQDmjt625b1iZpZgnu3UAluYylj5CUIz
WlFz0hH75CxFmbWAkGb9jds2zTxq2I1mvk3DhHzHa8jo0duhh48QeycFGlze7ECqhDLiEw5jd7+u
NC5LIGRrbdRdmIEzihHoclwUGrpXM7duwcB53Op8IgI3CUe3MNhrlXWtT4jLIXoqU0atTG5spBhn
dYV5tdXsTrYNxZjSE4lZcPe/vjJdsj1/GA7958qofRxDwHK95D+7QlSNlbcMh7vPVd5/rib/Vdij
i1Ed1k0IpsbS3MqNEYmO3qIYwzgPbaNe+M9jh+xMnrsrs5fDLMJ4YevDwmnrzdRwjodkEW0bPVkm
BIhaJiZ1jo6Piziwjskb8NHhNwOov70ZU0X3xdUFOIN3aZQfRmy4ezqWllC66DhhTIj7zQrV2WrE
9EWFyaRgz0+edRahda2Z6U2WTrOyClAJM0EBib3qjfNiTNHGkOKnA6cUDpTCgo3y7qcWOvnj4OFN
jj9H4bY3rWpsfQb0HbqWv7kT7YLS//5aTINxpENTQNAf+FiZ9t0Yqt0UKbgoGihDuurDxMR53glM
lAWig+gGa4At5y466q6hfPn1qvipLma5UpCDR6X5QFdDLpofnqMT1k3ptgHW4EpzhZjmrlCM35iy
yhV/ue5sfHNs3ZatjUvNgrEtxqY3YSFKDkFSmcdOVXZ1R0z99a0ANPn5l/gJU9VttL+Z88q57A83
A8Y7JRhGHnhIauZxGB806x6hxi/Qaq8mxEsyZpUm8z0cDGVI17GmTErMKB3YLnHpIkafsB5QWp2L
ABuq2gY3YZcYZwbeORnLNTuIdLYKXpXEPBX4EWCbYu0DvZnLXxBkv9hr1bPSS8FFBXOj7tVZa8dv
CKLhj3ATtOJoN/hpeH10nQmPkSKnemTSBhCVWE1oyCLr7T2GdujOwrrX58DuZpkNG2Soyi0mNnPp
1yhiRLoLqiuIUdqbcvZUC8SXWMnSX6jRg5Zd0dI/Cy+Y5tmATaHi54w4uvS6RnC1c+WApjyPXfzm
+8FbNkLRSLxDZjaPdFi38bfewXBHNmoMNBDoZpccGN6dbYC07gyA3vZ4H1NPh+1j0GbQ+ilvh9Fe
ORwSSCTszbY8+x5lAd4rwjDWqYEBJVQKRGutlY/hhUDJkNIXU8cWTVC1L59qp7ixemebuoxepYe7
yaNFguhctxSVskixEvRc4iC+YSS4dkyFbgueMjM6J8d8Ks8ucyWk60AKtw5jq7YBMb+Tk8QexqsS
58veAAsZd85dnJIDc2BIXarquh4e3VZ4c3xbHfuhj+I7uQcaaawoxHgMnXhPO5kyNuUmsxA1J2RG
bew5y+wwlbwgL4ULBZi5jzGji+DwKbl5Gs2EcRl+n3m6DKTeneuVj37ZXgWF8i0b4Ew0/nhvmsiI
a+2Vbkb7DuNN1De2TTQ9FFOICC4cLSlPFTpH0/BfPNL4Drim0XAuuCh+zo38jUL+GWae6X1OWxZa
KYUea9rsVaFggF4ffEbv7970UXRgxgxpZIIsFKBmbTZ0IYLWvou7/HGKtJPRRS/MpfFMwHES3RwK
qjAfIaSUO6PkxM785CZRore49u4yR2zgQ9Dq9zlALDTAtH5WCfsu0vgYBq8Qp1MiqmpRQVK6pt3U
YddAtoSQ6GtLaeJkT63aPIVp9VCppEgG4om4GGwRfENnqrSPox+96EO/dgb4AEghvVZS1CwOjmCB
7hMT0rwOWuc9fPzPdsTX3/Ljc/qt/l/REDd/B8J5CLOvIHDeW+JN8O2PNRbqz69h9q3+0BqX3/O9
Na6BsbHAC5qQ+FWMtj+0xk3asBYcH5RwUSLhKPreGjcQydEdnLuF4JwAI/hXa1z/hMc53yQcB/QO
8jP/pDWuv5PofziMpEQPVmIamDKOJEkT/3hEhG5fKkz9IOnAxw61hjoG9insIXVEnZqSLh3dbed6
y17vFvJPEkgHor2rmOuqdbaScBzCUIrBtdN1WslkSH7UrnC3ptGgdmKt97SnGnuL4uw2MG7lx3Qq
oncaTmWd5EcmEvfMoz+UxC+xsE5dQHrIsHejVwTC/BCODcAheyvtxzP8htPWOknulTXlBxiluTdu
5FVEBqABeOR2igaktY7YnTr8OHmR1E0DzStpxQ1g+yCvz5miF9jHx6yFGljC4gQTr9JgHdAZADT0
4hXAoClCu7rajLZYQ+ZaY4g+zgy+F3Ob2WQaJ3cE2MCTPckfVFT9pJhou+fxS1DTaXBhCfbXfVzc
Rq25DvrsMLjB2uc75BcOvY3sdbOQF5VlKE8SEybaRoPhLeXVyAfahUxi+Swo8MfBNo/y4kE5LEwi
DQyQA/zQNRrtB0lmHBJA60BVIiU6aCmYi2YxesYJkywEq62tqLFn9g3A87Oxsq+FHh9EJF8RwUkB
jOgkq3FIDgqdAhblVuaDak4/jHfl1T165NUcXaItnN9jZvKENdgS/P9ZYq59Z5Mb5T7kkKcOXuud
cUod66iOxqkqqkfp+Ss6DCdia22lS4PIntdcUGutNZNvpxfTc2/yT6YpxzC61xiFC5xqeHNO1DHj
/eY44jiN/KWWV4RxqlbAvISSJm/ehosiiccl3vMwX6zQQ/k7OfRxdz2Yx17AnRhxsbG+yQ9kCk5y
wTteHCvB9aiZR40VqlZ/3kqmAXNCRxjtk/dbl582gfiXZcO9GWtw5Wv5SFDu3LZF8lJOqDzqMA9r
bZmO1tY3TOhT4hgO4VsiH02Xr2Rr8f3m4hxoj70defHymcjvkKsNVQPJtT/Ky5ugKnEEL9UA1Qvz
SrIBDB6d3Htyf3Zt/846bPn3zARLwtdVqntnsFflsywg7zU99FqI3/INY4G8gHK5rFJSCZ4vFmEH
uftEzrHSIjBQ0ExhczZ+epB4dnlr8hJyBf1BNsnAAhIjJzH1r8Kmn7505nj21dtQvZW/J79TxgYJ
au+5LQYEz7Cq1vI3NNCiyC1m+lrNh718MGhwsq2bxW8y3Z9xfthOUvhIRSfGWZfg57YyMI7203ih
2MjGa+NmQkpPPuRQCV/klQeS51VVeKLVYit3JtZUBxjP6Huto8pc1xNsZyjACGE8yrwD8gSUVnON
YV18cAcDIxgCFm/p1xd+UQrI6PvhupmO/pigF0XXUQBz3XpSPsrt6ZNAhoPy53D7v4peOReFwJ+/
YzLyo6phQGvoH3+nj/ygK4csfvfFHaLnEDELGY1jRDLGcNto+AIxf5JLXb5/+cRSdrgeEfSIAsJT
7orGOjaZe2wb8xRHxvG6LNJDVcMUHfuZQp9einYo+LQ6wQrhmoM0e+xyY+6r3Vk27JHjpQeZHKak
fUxSD5knfyUD7JTBdmGdNpb37OQURGwvOEKPusI6Ff4L3iDH2N2GTcwwq3rUsbLzJxMqOvlVLSdu
/9lG8rqdnoQ/sY9yTTbutI1y/LPMtRcfGPqMvX6WsUh2r2W8kN1XuLXf1MrCxYZAyo3iTrOVIUev
Zb42xC+VHbwMgaxtlJvSXJN1HVUuOMw0XA6D36yGi4bET2/pYjXkhv2fVSwfrXw+slaRUbZkT0ua
VmBa218vwL/bOBaL3DZVBuMkKh8XBp3wSWQ5JvHyPJfHDSy5OxnlEGhb/vqn3lXxLlINEzCxKkAi
2yg+XSxCJL6Z9Qkd1XUirDzIv+cIPn7z8riTS00ebfL4lqEm7lGTlY3SW3l18pCUByZl8BF5VrRs
TDqvKc4saKS7W/l85IXXkOXk84rYrIHKTXEMlSxT+Rzfz4TJ3jqGfnKLo61i0pkaJ3mg9fzn93Ca
w0H2CLcsYZBUc4/T/NfP4b2v9PNzACcMiRZJOP1CIUhTsRfNHC1a1PUKpbJnNeaWPTYSJ3nYqfPW
/yZUyggOMAUilk/SMLIQfn0VfxMRBO/CgNMCLsG5fBkKQQ4RW/wjkGJeuBiq6/2dPPRtJVsm2W/i
jyVX7sdbZo2hPyS1rllplz2dOEiQ2EbvnlOFFCq1T35h4QxZoKh7LXUNZNIpCVS1ZZ5Ckh1gmAfM
GTBhAlkYaoi6LMhht03sHqfUOda4x2GIuZTe5vI9F0wQk65ZTDjRmiXS2viR2Ym7wORGJpca8wIZ
1BMVk9MGBgkhRgZ9mRd5GnAAFf1nLTskrH+LY9FVjaNcLgySEawTTO8MmCsmdbe2VSxlG1MCzlTf
+U1fSP/bp8SiwBmcua6qX7RrciZ1Ouom0fsGkC4lCYSSeFrGvX2UWYMbsipkxsBaDT1rm/bhS9FV
jwoC40yMwYQSKkiu/0zQFLiKEDJTuKPyvTbF469X0N+FDsfkWg0pIgmQ5GPo0Iy2NJrWkiJXlABE
K5k7yoQGlNBvAqMm7/zj+sEsgZKHVcRy1dWL30IvKQoQHI0WOoRVWTcAUFg3eEqgld+/q6JgcfPn
2TUO3m8Cl33RkXyPyyiMAu6nmc37uehIxloHdCEncE0jx0Kacc5xqiSpu5V/VoaY9wwqEqdZ4kgC
wiA95MwqZbyShYdsjcjIJlMTmWjJDEQWVa2JWRqEBBnxfNkI4/Cz9PxAw+DQZ+ZJpiDGYB/lASdV
LSZQfjKgyTRB/sbUUwRwSAaCNoVcBkNgrKMMxZar90PPIqWMYBGRV8tcUXbRC53ATprss3hkS7fS
aEAhOcpVop6ulHc1IBn5W7LgMHKwqewMpJz5InwGjwpmIQmBSkalgZf96/V0CUmSj1k49EWRLnfQ
lXUuzqJYYeRNbCBIkNHrWrSeGMJ7UwxefybXl7xMmSlUPgGiIfnlvCYBlfHi11fyNxtRXomjOUgC
or13KaJull4Im4/gWGb0QHVtjV9B5eY7NxiXUY2TpDjKHFIGbXlB8uJilAFtyhl59FSUaFZkHmXK
LdNqg6uU6XCUl4cKe4VfX+3PWYNgfsEJzsmqqnTMP+7DrmLfOf4Ykb9SkPjVY1hhlyPlIaCdv1cC
ir96/8n/2dbQ/y6wpDwg/ztY8v78x0NY+WH2B9M3AJP1h36Q/Oz3fpD5SZ6DEDTB3SGdLEV5v0Ml
rU+cwyazfYME3Xlfdd/7Qc4nxlOuBtgHXUHOByLQd6ikLWmk6Clb7p/c03+kpyzj6I9x1rEctIAN
i9MQWKBjyazhh4GBAomr9zPdQ8ShW+kMOkfnt9H0Nz9xscsFYoWu0fMTpNVXTo4Wvb8ISTaZxNO9
7n+jYXm5Of68IQSiVVCprn55pDZKF/uNqnqLahTzLLvOCRo54HCwZbjb3IEc+01C/T4gunyEtNM0
k4m7HL5cHBaohFalOtFtcLpub81yHNVyyhR883D9HdclVr2hAUkFLoQZxLsQAkszmpvRNzbyYWNg
Na+KeKYq4vzDirz58xJ+5Kj93aPQbCadjmqRvVzKaWqRyXxwwo8sD5Tbwkg2AahJCfj35buuHERN
ht9kNJpM6X96GD/85sW5beJeRswijY+DbjlZoOJRUwOiko0LyTgrGlA8WYs3STRXpD/z4P4mOP7d
gv7xpi+CY+PQTKxKbrpIMFuCShyY8ebXz/WnfF6uMamQzNaxGSVfrjGQrl2O/QNv3MtvJjV7yhxM
afitGMcIXIVFal51ot3XTQS6FdoI0Eo7+82Zpck7uXzUgBpA/KiIjlLRfdy6lWm1OvhXD9WmJ8xw
FvGAczlyBiNUgjhzD+A4twqymz4AfctlAZBFjA9l6twHdXP960diXOZr8pHYpkC0FdK7yuz/48Wg
L4NacJd6C6Pfo7OAS2m6ccEJx+BWFPhzUuMOlvaM8ug+K6ZFHvqA37DMHs0diuQYuAyLyR+O4GR2
TgCpEp5MVrZzH4ZOxJ5VIwbsRbOPaZiO3bQyFTQPewZO4bJrx8Wv7+anxOTPu+ENW8KhgDUv8vKy
KjJhBhgcNUjGEr1Bc+OSCWfN1Nt5WnZY4mGqEpM6eQCJTXjp7K7R/RLU1vzXlyKDx+VLhpZLUkIn
3xTionREnJwN3GfeApUidRhXIQwwt0pvipwhHzAxA3pU8P/YO7PduJFt234RC+ybV5LJ7JTKVGc1
L4Qk2+z7nl9/RrhuoWy5to3CPU8HGyijDNuSmGQwYsWKOcf8zfjW/+klttmncmBNaBiI5B8fJhmn
Stj2JBll8v03qyQniuuUEB2BCHadgmLVwBk+KQ05XykGEqrEBusVDpcrMaMJmyPJU1fq4lwNwp80
RIF4+QWyRUpWf7aQuWa42ZxztV634CsXzbzTFmyuy7y1U6rtCk163eBWWunULD5GVF9toPvi6jHW
YcN1Lca/bcbw0NkXa5zeKDqf/tvZ+vdLYa1bFQm1bCLTfTFoGzNV/TS0fbBCGOT0g9S//PrZQoL/
p6cL6pD2iCWrP+3/1tgmkrW3HN8M4czCnK0JS8uh72gv6jwec2xn43oxuxDmiukPBme+KDYjKs5y
GYJkHvZjNQKRperMXoVF0SlSPMi6K1XJ8zxjrIM3WxtElM/nhjcJawKijzEQ5sm1wQOojEGYThur
LXalNQZ5q7FImLt1TW8XWDmC6yCAU1Y24CaLsDg1rgrdbFbHzazh28V/JyzGBgNEPGEZpXmXDh55
Nh5/504QPGMrQ1OZHoR/cW6MHRIcwD1BZUvE80zXWixdQ9uD69uchWVQtued+Rzdt3F9xLgVmJYM
oYn4YWBOEK/deYG+hCEzw59sasORBHYvo+R2rHET8vpVOKNzbdnO+GnFpZnYfIcp2k4OE8gSeQQl
UzUc0j5GTur3Zv4Mcxj0/LpN1W4/aVLQdfOWQG0P19dhndWDRAc7tEEXLhdZU3fizvd0QIXpdIkw
TOrJYW6xI2CqVYE9CBOpxLcStBlHbUFqnthwnCjY6XLGW7tH/OjYftXl26mI7pe2emXF3MwdQceS
gAoCSVMnPphufyrwgwpyg9VFt+F1VOn3Td0FhYl4dgWSUcPRSOObtswvEUxpq4s9B/GjBCQLCPLZ
tqW9yQRpzhDkrIuNk0sYJwlqRnwHRlPWdiH9W0d9MDQs08DSUrEkG1w3miiTgg2Q5AB/dQstKGs5
FmNSFhN0ZX6Nebpi1RNPvMnP1K64Rzd684IZ/j6P2x2Ro25S4j5giOAfOcyRvhO2T6klKiNnAVjn
HVtrE9cuZzepfC8nvPvM/FCR6IFQpUjTdMwTKWhLbIj8uGpcQYiifOW7WTHHJW3u6w6OQPsuo6NU
WOVF/DDLwCObY/41IX5zJ8aIO8Xqk6ExsYnZQ1O6R1zCMEbu1BNWtu7j8aS0AwciA84CFMppgqYD
B6rqXKWluQPxC/Fk3opFQErkbRYaxxY8fh5v6Vdv2HXtogx0Ph7/vEMIUBY7On5bgT4YiJSbgkkC
BpeCbEONjjl9KSQyjscgG/Ht34k/MUaeN49k7oa95oQB6mTfMMyHLo83sBrRAkrWsZjIq8oneFa0
GIqKT4CWnUuqBwzyAEgLpdt3GOjlbypFHNEopkmRDlSS6rvMMw0utTgo0frtq7QK9SiMTplnsfIQ
cwysybL4Vu2I0zrPQNJhaHz+lLzveRPq4gfhEeeO2oyxivQ+DUJWhJW9nCju8JXaOeuztnoFv2qT
WcZctiVa3yybPAG9Fu57RR2CSub8QOLi+DUAUBJjNuaDJaiMhdc+N3D3Yk6c9AlTaLaTo9GLUikg
7GmrgxIcY4sIaxABisrYkrezbB3a6Cvbr0O2rP4EwWWaMcMzmHszORhMRlNRXFoZuBfyNq4kj1nW
1ehO4Or0nEpEZ/yr92hRvEpJUWSTW8TTFUUL4XCe0ibP2INpHXORyBb18BgyKYxFsRPqmj5btirf
GVSK1xrPv14k/mmJcEzVNkxZkH4+VnmIkEz6TKrja3Z7tjDARmQkD4b6mzVf+9jyEiUPKV462sw/
Awh+XPORtpLNhUAPKp6BwYXTUj5hCy0HS/lFzG20wzx5xFMNyBtjhS8goFUIdYhRwbGzTa0r7Nhr
hyd0xlYAA0E2wkdtzF4i5b6HckgS9BnolWn3jxbNJCHaSqlZf32/for8+PODmKT1kEhkGprouX63
jPcawY9FaDscJKQwwc/CGt9hVVBm557C5ZRhVp0MHQKrdpj5v4REPiqfFXN4WzUVBSAvfoqpH58a
G8bflHOE4v285FNlODB+2cGTofTh8nKzncl4o8qodaZgZoGBayPWMEiyDcecXordd6LNZMHSFP9E
bBtFu0kwOUQPPZyy3cBbT0ywVxx0SHiLNm0WfaQqUyEc5kzknIM7sZ+CS9bifp/hoZ5pJa7JHNSV
DF9/3DQTNvCmgk7kzXx5MY8b1phtG0Un2+Q03HS261vU8F4X0t2M5TxtOozOqUcK41UCjsiOjUOP
COsbZaJLDqLrrOOrLlCXW6MBFViGdpbtW2s4DiBE7D6+5YbLOQ2xnAiegUhc+IFIvGYKmDTe9LW2
65kMOBF0NVIZMYMRQMZLxQymO7z8lBwDf1Z2w1E80jqnNiqjk4Sb2MSlMvRnfWHYUfQIqpMir1ub
WtnkjGFwmHe69iyxiEg1VGQng8YOtYBFnhe9q5BDM7ZX8AkkPcIV2JR9eoji7OtoZzuNjbI+zLfS
G72bM0coW+FTNkCPZ/C1TTiTY4IVHlaEKBgUIOAh2Llx3JQjlm6qlliWALYCeFCAKE/RQcLa3cMM
xVB5NMOdUadH8X4trX4Aq5804S1nJ5vIpTQ8Ar8AEsHtrpyrDhFgONpXWhqRbXzCMY5Ncgx6tIXK
EHF4DQqVTXdNzwEkip9094uV7mhYeAuvrVgaw7X3RNEQj69SdmfmIxk/06ahPrSqaNP1DspGINmo
hCetRxJPwd03ZxnXprPMWM0EmzEQ3yCBBVEWR7GT15w7A1b9OGunqXvRDAF1YEBZEac+1E5ZvMXX
dYjHt3Sqg8K+b0emksTwdIcySk483EcE1IF0sLpDYb6b5Qv/pawsxhpth5LYyjZ3237ZDnnuK0O+
oefZsYjAaUWptyU1mMwv5V1gZ8xQO3XS7DuR9QAB/yp0qJzK5VpcpsNko2fM+gAZxAtAQoXrrKy4
LQQIc742kIaa99pQXaUtNW33YiqG10zFRXSqbFJfVEIuISgepmJEJxMfNLiPYncIBuJGhNVHFRtf
NrWVkd2UbHRFPw1BO5X0qYSt1spQMFoeA99qaFZEi1KYuPqSPVPo6DMYTdiktGPEuDXnBTGHgPiM
gXjnxIxbON1+sbKrhelVB6/eYOFx9B5s5OL3sEp6MPEqRaxguKRAcFqkDWZBByyyjnKX4UvjNks8
roQHRD2otFQW0/0SX69yf/nNFCzmsB82rXSn0bVy9Ac6D53Zh00rp5DpwP2htIwkcn2gyeizr+oD
tEgpEENNTLAE1t5ZFlesL1uBLWo15/bX1/HxvIr2jEFXlbw4zqzY0n3oRVVyI7eyBv+lyxndFHdh
pIOBZ6de9L+Z1/+xYwANihxWujFAJD/0P1Qjn3JyeB0A7lSBUo+Tuff0cn2b+3Xbg1lZ8YIQ3orz
C4/q1CDI6L3G0nfiCPrXH/sfK4bvLuXDCjOPhVR0SAx9CP3XVkPSSAx7Ie2s+1//HBTlPz9ndE1I
zWWkWBydfHjOSulIZSlFkEeN9CCtzkISA7HWSRffFgsAVROEUPMq+jTYe24kA/oRe+lYE3CHzxO7
i8Hoz/isb5cKWfLIbK2pB5RNM6zekZQPwZuQ5unN1GkROANAU2jVij0d57XxUn5cMTxoVfqywN2j
yyRdpVlymJYO5ihW6aXf9TZSZ1FuW+wO65oJBaCOslD1o32x1Qnv7YAo3wFxYuOfsRfwS2CxJmxM
VZHtBI0Qddqhgs1aZew72W92FnC8MbrtmJKKltRck5P0kv5tJcxK5BapnfziZJY/ZcDtpV2Vk4ST
4PHC8rh6xF8+pjYEH9Ncr0tluZ56FqWkGI+1eUXa/DWJh3cqhJ65ZD0TANLWPEG6v++MoNSSG4Tc
l16Yf21KLE6O3zk/hXfKHEFgW1cc+o7XvGTvqoa3iB99UabPNewRoFsTMrF5REwsHUhREVvYnO1H
oth3/Vi9qAWEMnZWZrruTBYxIFA7Xe/fpDb+ssxYdDOb3gDcbck52NBCRiZNcTzYRdKt0Xevhcpn
AI4kjeFdZVJuac3gRo10VWTRY69B9nAEKGyXxh2+gyb8jL8HVuR6mD5NNVukJD2EdnlBFARSkapG
7BnVsrpMNDg0rkO0g7ooum2gNbPualAmq96+klTnLuMy6ITeAOAGGpVfNaBzMwKzlgW7Mi2BXHI2
YubpNE7GS30HhI2mnnpY6GxosNht+Ihz9DwYLKZ1fKjTKcja6FasmlZtPQipoNUPcNfKq9ghFS5T
PL2W/G8/ykl3UdEiD+KglEaWBbZLkOzF+umQCIA9Ha1j5JodEZUDuzBR+CzSjdjompbzCRuEl2d8
/C6/sqbPcizDQCIsMqVGkNbbYrLfJCasvBzfhkj65DrNxN3TzXtB/SqrzIvsr+FUgQqbtgJF1dWM
LT1kg2xN/pKQFxIRV5IGGjmxYh/UGve5rd+lMvE/0Tlph2sthz8pGgQOAY4dUdvUeizJoqo32vZc
y/2bzu40noYHBCT+WCZPZkKtF2MfxqzwmmSya4KQqpcc/731qcH7Kc3JrlPtW92AhdanyIXD5wUm
CLfRujft4qLjSyjNKRht4JM6TGQcmwzisLM/zxDdv/UIKGHUGau/mVHSRBsYGd4AtmmYSLkhor6o
aILV1AKmta0U7eAML2YCUZepdqnOrdS/CfSPnoUHrVCR8scb8a84hzqIrRvNrauuI5o7NttT9C5K
swQgmK2053aQPtm6iNhRDnFx0eyUvR/n0aq6lRY8rKLripzndVXbIC00SEwGFbsOMo6ZPF1/F1/5
D3OsLVvsy3AosWX4eLrU0xYtFjzJvu3AeltEPGSGiJGJCJ2S6Bn8elL/aMZiF8ihPAcozGv6P9jK
ZAS9s4bszx9T3l8124giO+YByaYoJiU8NnCzqt0iqb9bQ39er5GIOajcHZLL+PWh677gZzJNHaB8
bROCSlJ8zm6eLSa5UdFdtspbWmGI8LIXTX6NjfRqQq+bxOD3uoG7Agaesfvru/GTLuBbT1jBHmaQ
rs5D+NAJH/MmkdRecxC15s+1DAiW/UTV6oQvwX9jdyBaBuVIVCF1mNiWFesgwpwBzJ7FzRIdLyds
iaQfg9ZxrqLqXDVs1Qa6G0Czfn21/3QiRBuZisfCZMZvPqz8ZrS0OXkZAO8qdjpUxgJ410n0xh4o
TvA449YizErs3Edge9bANnfNbkQ/p6BV+uur+Wngina6prDHNRCAMXh/3IdLqaXFzSw7fqG8zB2v
H2RBceIjXsW8/H+nsP8VKLyDMunb5fZLlFTlDyIDccb2nwUKblW+Ju2Xn77iL1mC/QfiAltDQ0Dm
Gy0fxspfsgS0BxzhcYjHuaLGuOdM6i9ZgvqHxvAyCdxArYZo8m9VgvqHzGERmgQkxzzzf2dS+Xia
aLJ7YCIi41m3LY5jPswE86wOzbxqCo0l9ZNp9p8XaTyoq3nK8WEQEfU1c4ibKoziXVXyt3KdPYPI
jEKl2svxULuSo4NBXtiwEg5SOuttz7uL3j/24L/9bqDj7vlQB3O5ugaAm+M5rvon1yXHCyHHs4Xi
24DuwpbusqSQKjyMTkJTIDlFxaNTQs+JphWhGOucQc+x0GK640qluxpdXjnroHIbuG1D+td2COil
lgeSSpz13KqNShWrg3BkM8pyfm7UkzzTbbTDldCeMmw8KHNuU9ltUK4p4VMp5rBMhRnaRX4ei8Vs
uco7Yq0s7UXWcbgoQ/fY5HtHWT81EmlWDUc4LirLgbwr9r0OCRmZXpGr9YWcioTNmZYFJjcy7kly
ZEwBd9MWuHPGizX0i4tT8zF2tPt1Isk9qrJLVEH8JAtvl7V67LVpRx5I3KJvbvBLEPYXxrO16/g3
mdYHeZaAAwLM1Ff9thghDxFe47WVflfIcePVMUVUTPzn0l6tc5GQuDJCHMnRfQorBobPi6zI75Ja
X3Q82DVb3wmEwGTONT5HU3HzWQe8QK6AvL4PefSlKCSi/aaKqFuA3y05agsPlt4QzSsiRaRtl9mH
QX4um5SzRvOFleluWaOb2rhEItlinOT7hC4q5oHuXU3khLY+nvY1ba/qljDwkPymRnuXjepOjtdi
Q/fnS1bkgP3g/sdyQyKipETka+0XOSXOUQMkuMS3AJ0epklDojx9hXpbEemRrQGUAxODjidBAmcE
5NdEovlOt+CIjQEHRSpNFAHkAsDqZRaA7tGuW99C6/Hn+vy/O8X+n7IHiubsf55hvaF9fX/9kZEn
vuLvGdZkYkU94KC9IQ2VafSvGdb5QzjwhAVQs9i+fze7ws7jvB1WmxAUMe39JfpS/nAQogo9mPCQ
4y76dybAj7ICMcGqTPo4U6n3GKo/Ls4l+InUDC1cfXH/lGe4qs31lu1q5RGmmvSYvtPwVosgZUSl
da8x48Nq3gqLd/psQfJo6x5jBkCYZY4CK9XZE8tuLlTSw9p5sa6xm52J88MH50O0f62HsKV24uzE
yakrQ4r5b9yEJQMzE+rT6FklSJWIMzXoILAMFhM/um1ehLlNTkFImOLfzNlntZteyM8D4pwP8teq
faRh/2lO0YHPckqwDKAWS8vqTf84dsdckfQgMbtklxC4iDk5YN/8kLcTtANNnjeLBlNtbNcjBwNU
SeG8Tea29lMF5siwZi8rBuwsJeEeVRPTk0KjucHazsk700O9S4dxvp7rmNnZGiNvKbtNlTocO3aY
GBKnqreGeSiTvN4Af1J9FoO6e45i7mSRNU91A/m3KciGH3O7CUIjmt3BAeWmE7jj0rUn4fZYGfO4
VWVwZ5Ozor6Y0q+4sQlI6ju0MxKC1YnE1c6qmfbSu6jvcY1baefPctMfq0i9N9TXVjm19Or3SNBH
wTjxlzw1QZXoFQl908tCIk3eCudzGb6v4Kw8ayHKJOXwY5VgrmSx/Em4Bul2yK4FQoaT8trVCUvL
zRJlfroGGgxiT0IHU4BeAwQ3nPRp/QSwWg96g4c+59thjs61We2HMP0s+l62Xd+RjHsoQozo9gLe
CEwZ0B/7YOSsbHW5HMbUeEGRcaV1w2ZkU5xoRnDy6jZloDhzgQd0puMdHzk15zT2Tx9mPnLM2xkK
p30s9EnTPY1ESGySFMhIzUnWMGHNU+8dNumuoWOpnvtBRWVUAZCJruyk/Aqigh0swDdYUH0l3aN3
ug7BXvhqH+5Kp3yRHaZ753XiwbtTiTXR0IfTwomWV1nvhRIdhTS76eRk15ZoLmKdsru3GGi9BQg7
Gd6ESXXO+PZqDH6Bkf6paqtLQ+MrjYenmj50WgJhwBpwbff526qjQW8EQmWsZ2i58Ng0M1AS+ZPa
jKels4IKXU7V9zdah2tEy+z7wgGyM0o9RlYdlE72mfAdmNUqbxei945ALIYRFj+BjE6hyZTrqU9Q
VhkoSZJqvXGEdgTh2L1DJud+6JOXJAR3EurrwRExj5JS031q7G3RN+R4Yl+ryA8zk6z3BXkxazvS
PNPomHZEbGGZTez4bkkQeZSJRjOQMErMd/DmZ+uLZFYvjWIu3lyr71WcEy28HpNJv4qz8WbkaHtN
UxdScbBkECl1Z2fT6a/q7GWpCaYV0IekYTRXzQqZmrQ7zSaGczCfUqm50yaGr5U0d0lP8lqdblo6
st70uOSZ8pvdzk/7ZjGjivqX6pdNqvFxu6ONuj4VfanCsCdoTgEIuRD0BYT7y0z0WkKKVadkV2Vd
QXlX5j93fv+7S/P/LXm2RTf/P6/Nd69vrz9uffjnfy3M2h8imhx1n46zQ2EF/Hth5q84MmAhQu3C
ovZ9dgaya/z8dLlpjoh4dfazfy3O/BXf0EBoqyl0e0Dx/ItgH/2njTMBHOIQgUVeUHI/bn56DiSB
f1CBWwNciOlttdVLq423od4dpDL3nfHJKIbIK5XsYBskryGeLG+sXnX1WMK4oJ41mCAaQX59Topd
8qaXj21k7OwW+J/c3jomhbMhrYQM07VXoqt86Q8KvYykTg6RbLZuSG5DppubVH2SJYeQds6ZUvkc
kxknz+2bE5rXcmxjwtonGWRbbbidzZqcQ32y/3yt/juwf7GtpyD81cBOwFFshq5/7ZOh+3GM85V/
jXH1D2SnNlt4ts8O3Rfq0r+KT+0PWVYdtAQWohIda8LfBaj1B0xKtrJ/4Zv5q7/HuM60Br4Zzyhu
Bgxb/2KMf+MQ/XhCSIdPpt2HLt3A/fChOcTJUV2oC1kncmpd65Ppp1AKBEuH06R9smz04VaVgHqO
w+MASmiNhrsVpEy+Vrs2ZeEkF0QhQ30ifzm5GVXHG0wvMfMNee97tV1QE6C9CjH8ccRPyxof1HA7
IFdAlMd5OkHswwxCoHxZ5j6wrfyeVXtYDQCgNYoBOIWZ9AUZxYaNJkqB8XYtrAAOhO8snO6PlJpO
QbJW/S2Ku5tygk8hHUgdii7prgzREdgJu0kYoTn5buC/Wq3aDmBLNal+WvvxJJv9IRnopepKIEe1
a6frAxv3r2nVHcrJfIhMGFErlv1kPQOTKTSyrPLxIJmQcy1CpNXpT/32f9+z//iewQ34/XvmvrZQ
X/IvxfL9i/btS/9+0dAZccatcHiLhcb4bpenktGE6IwjUtoPWHbolv2107PE62nR6yafQKi7f1hM
6Jty9mMbqC5Zhv7Ve/ahMWWbooUGcYaVjgbVR7bZsPZWvsa66svb4jrcl7vqKvPj03c35vLnW/u9
zQQP8T/9GEjvMjMDHXxTNPa/k1yZZamNPX1pnzKujl9jakcEDuRYFsh8/Tg8D6QeKW4kuwv4ccJt
StdUtiOnbiGIX1e/GZ+HAri4a/jdUX0zFHd+5ljUYZdBs+w0NAT8ujboJbexqPhdqmZykPrP9kV6
SO57dgLgos9WwevuksIWAlu9YyM0ngVxt3a7q/U1KgLtK/iC0Fc39XP9KNOmBzTYIIMWv4lfmxsZ
v7/4fdRvrJewP4Ay1+8SWCouoA25CiKdiHLfqemuuURB2t2u/8q0k3/KX4zEIxQoL/0SsKHK2amf
O5sYdcrjb2612Jf/OG/yQFGL4wfgceLl/vFOS2ZaZmtL028Ohq10rW+yA/1EG1N3wBHcVub/iNYP
7C2iR63+XY0rvvuvfjrrzffPOa+mlf6UpvrkZ6K6In3eHb3OX/zQheXoZUF+YjP3//mRPwwuAyTC
UMcQWWmMlZ/lCoC6O74lswuITie+yzVuVhpqV8t+PsWzG5LRUR1+fQ0mb+qHD84rjC9AiCPJ+/po
+FnUbqb6klU/fNEXl+xt/asFCvQOoM+9dD28wC++MbfFTbvvvvSfs236KbddfY/jvXLlz8RVrbJH
lxQAwuKqQbt1npVTFkhBeUo3ysbahM/lm37RbqStddAeIh8s/8X4bL9ol+LOOdMxjd35zDF0FOCL
byr/1x/vZ9MWjevvP574+N+9v7rWExAkPl7yiV03Lw4Bi4/dEx6MLxwpv63p756p/E8FwA8/Ukwp
3/1IO6KwbHMi58t3/bW4Nu7HzyOMeB1dGPHfvmx7LU3MEey/q5+iO5UeuutElyXfR+NtfVlO2avx
DKAvvI3B9ZMhhbQuoCutaF5TfO1DeNPHWXHVzIsbt83AXfqAniVEA07gVIDsdq2OKIoefbDc9O/o
XGXbbWy34BXCRxsgvQKekj7UfL/Vs1ju74s36wk5Ja1qIw10+5jG0I7QIXoj+QD6XgOvCjxUI24R
s4HfvmM2cOzPSn/vaFfQw0dIC36xom6+1Qtl21sPY4DoQyoDY9wV+g707FgHQjShiWuxbyvQ0wgu
Nc8699ZOT/eEPFPWIBvzCLkpyeeVr5Z2u95Vr8UbJ+WgO2dILpz9X7qvE36Fm+UNKXhyNjuvOaKQ
IaS3vFrelgNVSUfse0ih70611w5e2+3U2/CFkO6+cqPFba41GHmTW557Z28aFDJ+gnpl2gMyV7rt
GRi90M6rt324Z7ovXqM3J/JtEPIAPB/rS8h5NZVXcVq0m97eLfIpz9DCwLpNrjT1szWV1G+BROd9
su9I7VLhIZJJyvmNabpD896ul8X08yd99AXkcUG+eEs/SonoZtSeph45LbG+dqwjj3rhWa/Dm8Zd
I/HmojxVb0hGWEPs+BQRR6VvxiJQEG+TPtAeZoxyenJHSpPIq1HJ+aVJ5C0FqaiYC6gffb6/2gWK
dRt3p1E6adF1BvK3u2ubXRldjNEFx0S3ykGOoG5T5XND1qe6MSoialyj3aY4lp4r1YXyN2CECbf5
axO6BCFowLRU890hvM8tlS2HU7nlki2NDIoANKqQGwO7RYZEw58Sv0f0uO4qjAJMIvOhXK4G+4rT
U6Z+x/gcbsf23ulOdh+k+bmunrTxmuzp4Tm5oeBF0ggFKmKwXbTswAInTZsaoEUaLEVQZ3tLgSOc
8Ux5x9CG+Yi+reTcpudsvnfqg/CuPxgJwstTByy9cpcX580RTUZeG78svPUZGMvMQH2kzaTw4cDp
pNtW2UyRrw8cuXjGg/DJIbcKD8julC27VbP06BpKMdRMr8OL28LE3WKK7C2ix3CkBjIlfYv4VFwR
kcmstlbpm9gdRD72cTD8tmZ8b2U4nvizHM82Ay3aLuMDV6SROKB70+LBztCJKO3PhKtpnceqbcew
PbEQeLXiyl8XYMuezvqd8zUb54usbqyZfFMPSgki9gm3yUKcBVmAOIdSX2u2pMQSp0thkWUbjr5m
GM+f68zLaXDFHirqKAPKhu9yvzSBXW1741yjc1Kwnx6yeIDD/0pdYiAQKHyzCEYiqr7NPUc13K7W
U2OQzuXXCWxSdNPt+2p7eX4YSE4ZONq8lM2njhwNopvWHQdh6dfoKryj2Ue+hJNv2vaIksmoNovi
9os3aG5+HFKfnjP40r1ubxj102vGh8kDdXFDKJzVjvE51WiU3tp07zh3Ifo3eb/e8q7Hn0jJnLRP
iOFIhAj07mkB/SZQaLtvqXIbq3odMF6d6wNJVJdiDQoVfTiWjWM7vKaMazrCYE33+V49RLsuAn3s
6Yqbvqat1xLmV/p1eOzKW9O6yqcvMklgs4cesCjf+ulSkgrfP8kt42Bjy7j//NQ6RMXe1FDGX0z1
ui2P86FWTo1CVLjnNFs1Ixkjc+PusZTuCSNWVM/sAq1yq0/ZI3kM6ks+8mp5S+dOlZfNOzjC8rxn
tZgfp3QDOE7l2KzwyavjlECy70qboeWOsFD1R4MF4bwyV9Ss3b6zEiIMsuuSSttEw8AOO5UBhpKa
IHZKU8UdLVg0uwxcfLZzhgfiLM9zd8tzMojd0C5Efl/Wr5QA47rXwclO2nsmY5a5duLzpPvJCwI3
3dNY7x6xK1nVvnUCeTzpbA3v0Dni1UnkoHwoX6rn6HU8ET9n5qC1OSxBX/7Iw6MUgwehc0tRSUNS
HsklxpIX5DKxlj4XO9rBwhRpbUaLNIEtGdDlOT0rV+ZBOyeP6x1HPXDjmH2N9wg2krucaAR1t1bo
Q0udvuS1m79DZy508aPs2uVlbk4kM5oseR7ZIhFLyaV8dSjN984bbHm1JFCYlBS/LzaMgpYTlUQU
6vzh0PqZRG/L1Smj0yvGUH3bFuIjyRew9QEidJle1RkAesEMBAGK9pZXf6m/pEoQ3qiWm2Qe2wW7
9Wbo5nzQfFPUopRQyBzzhUbPxhuVnPThSV6vCWafzCvItFZ2ymzaxF77wk2ti40lYwfzQgIDQ48l
iXQeGbsSAQtOUDzaj+XXkVnB1Rm+bBcwMh+nxzagDk2xyE0e77IYCJRr5LCg6iWJhgPnEP01nkuf
nAbEfzgYWlCbnReyXFrXPbnTumsmZOm5euetSlC+KynnQh4seZtkGueesLb2YD+BeJXg1KPchppu
bUAGwrcfvwjJn+xbnxQGvooWa1urR+ozNFPv1j3/Ov6yXqpnC2gzi0YVrLAFrqf75nGWGHO4ONwm
wbOwSV/iyM2/SBjsOOFz/eNyiBWxEtqrmz9pVDDE6EED3qvX9VOlHDSVCdZfrSs+2y5DT8i9dYK5
DtLpJrODPMIEsJPtQIp2a3VrK16P01L1lA032ZZgSW/WxTNglZ9ThYnG4Xk/Fca+IrWEqRv3hTXu
MVrNaP28hPBT/ACvWLPGy/yeIsNE4YjZ2m5u1m0j4Q9nf9fcqkbj8rbnlHivS/RVkS+l4loFWoRd
nZ+q6KAQqcVgl666+WiuwWJiEL2TKTdrkgsvU33QUuCJB4N1G69ita8SzhI2OOlSpnramRoWO9YM
7b27MQ/9cwvGfT60VYDLvWmwUBIOu5OfqrN0U91XTD6r35wZfsmVcxgfjPtC8ZY9Jd9jv7Wfysw1
iDM6Izjg+D9rt/0M1e7KGYngA5BwqKXdmhzr0/JYQatOvPCdwznrKr5xDkJveM6fmt7NXskM54W7
D4/LESzyoT9JCKI/OXvbS2+xsD2w8auvtdfm2BeeemKR58Ol2UUeyEwlFOBYW4FBldNgnHeLc1G7
6YkZ0nquXtXr6KnkqonlGO7jzl12NVlQr+HDKLnGM4XfsTsqhCoQwnlnEvPxu83lR569QCr8sCP4
sLVVUmV1spJNCJq/1/BE3sZddjQvymMZ1OfiZGyYOBgHzb48RBcA4htzG17bQXhdfjEu0y55+82m
6KOo59v1qJCnyNeGd/VR0Z/lQ1h2OvXWGIz78TH6ou/nDb6czKt+o9v7BmP8cV/NR1cFCQbcCt3a
Dzp6O8Fk39O4953HJnvHRKI4N9Him8Yjg5spU+XlLX1SKoaH4TkiIDGld+8iEZLp+aPlqQNjOEsA
8qrDIB3bG7vbaJ84eXfG+4qGS/Sb7ds3Xt2vrveDPGvstUrq+ER+EXsVhYXl6w9gqrHUqGrgEPH4
Ot8aL+Wt/ahsFIJ36MrcLNIR/vhvntHPDYkfb5z64y6ykpZ2VmeeERcS3xNnte6UbbbNbvpjuMvJ
tQmiNOh+87jE+dDP3YDvHteHvWueNXMxjexdaW6xK0riU/gpU4PC2qxo+S/6m8Q7urhKttFei+fl
d7f/t8Plw5uyJNEaNiptmOKVsAzqXfO1vmhv472+sa/sKjDA/78ZJ7YQ41dkclQd/au9w5DL1FK8
6UcD0ZPhGU+sFG9U1o/K/tePRdCvf75BHGIJ2Sx0L+fjeJaH2sg5hPDLy3TbngnGs97Su/W+vDKe
mmtoobUrb/pAu1c3xTbcdqfoQT+3G87Vz2Brd6jz9/l23Cg30WWiJPpq0uSh4j3gCNwRgPY/3J1J
c+RGtqX/yrPeowzzsOhNIOZgkAySQTK5gZEpJubZHYDj178PlFQlqfSkrk2bdS8yjGRyjADcr997
zndeNBKF1oyrtZN+av/m1V0g3P/+y3u0eTyapgwI//DskhbBZHAyeXZBCqPCjzeWg9w9BAIhoRCs
62dNf87Vpm4BCNyJJ/mDG9Y/oyeI6036TrQC2QQctVvnKStDxmd8uSXDJN1YlPzupvFXGTkirKMs
spyCONsGu4mk3k17Lr7TyhPNhlubFDiTEzLbEGlkwWqiCxksx0g41HhNzOUCa/YcifJz/UqncrrO
KFl87HQreY/DIvoO6rLE7zXvG28dPbEk6ANTvrXy7hbZ+21zSh5ymhUTaWJhLFdJu5Uv6khVNYFT
Hi4y2f71VWH96VUBZI2+JUomYjJ/f7MWc5sY+XLbyGPvroqfYi6LigbxlpoDcgEpnckTbvKpwf9K
nBLlKLvMvhzRRu4sDaHGUmNWH2W6cjkTncsrJajj4UDdTdnB7w56vNOjlafvOT5Lbd1c//r3/3dj
8bJB0bAnW8NBN7UguX7bshra1ASrx23nn93jeE6+lWk43tpP6i6602/MU3qX7buNOBKV9Uhj429+
+p9elv/66fYf7qk+j0YUEdxT03fkA+J+oFdFM5x+wY9F02CuqnpDOaWL1S874f+l2dDyY77Xjeog
A4j+n/m863fx/rt38NSmQl3k56J17mUhfh0vLp/5f/qf//X59V2eVPP5v//X/zj6YRKyDFz+Ysgq
/uvM5Ofzd3rrX77q17kPU1SDjNsAMQBC5d9OVxf9M2I9Vg5EfwvT8Nehj/8PVNVoAf+E6cZ/QXJi
2A9c07N0NAG//vn3P2+8PHP/I/z532JgqKUc1A0QInCaMyTQ/9Coj5Io9W01WGvL+0hpkHURnQua
fa+Of10iQkzjm54AkPHVpu+IE/N0PNhsWoi3liyQnvWlGe7N6LGkGxIxH4vN1eyP1CKn0nE4Q/yo
TTSD1ZVk75VOlnfi0ZQYbQQ2KIzg0IBtWndwVIzyigOcPDtaisx+DMchu50iTm/3Kd/9vfPm7aBj
MDsEEqQKuVBBccnjO3psFXyZAliFynMOm9ds4DhKWDbuNggYGN4giXnNtO+1IGxByoi6WwFQ9amu
NcKa8sRd841TUpASggQ4iHuwsDqPaF0vwm//MuovRfJpEpUYEJ3lI6IVrPbzEJyCCI61euijBz8g
hCzVOUNJ966bnI90MJ77wqEXFkT16rsx9wPIfTHsMtumlwediJBHQAfcocFkIEM2K4Ip9W+6TjMK
fgkHNc7QUQyM2PZONstV03y25dWV9w4rd45KY0lgCLooTFtad2iXM1xblvGM03ym5M3ade1+CMVY
2UFdyW2PFyzIOO2DEVaEi8Uvvfswmna4fNDTP5f8NZNPncsx1BP+UKRyEKBXXqKtVIZXM/tshgIw
yC7Qon1nzPBrPmG4rAOhAExtKiPZZ5CRp+ngiyPsgjBFnNgUmLTGj46WpqKbYeclaU0vVfHSMJKD
hyM0jWQetZo0QCvlJzGhqyVhwgnyoxKfZNQRj5UczDlYyQE5dd6FQCf6sdyYA2+i4tLGpT/dMUyb
Nq2AV1BcDN9Z64LlzTj3st3PehLaZUEz/6rmj5Rnom3WRXcvp3aVTvdWwqvGtMUuxn3Xv+jp0aY9
lWhs4VUfTplElqqFVZ3u+OW2Kum3IuqO5jif5PQ5B4TMdXa4OVRgPVzoIwtC1Xqo6pes/Uxb+8bP
OJSO/QtJISL+/Fpr/qP19px+7+q+/iH+Mmblb+PL/x8JJl+cbVQDf7sgp79fkH/+ql8XZBQvqF2g
TTvEbGFp4VDyL8WLAQdkYUJaf1S8YINBg2IFJkEoCLh+m7vCmuwsEizm8EzxgXT9J2vysuL+/sjk
EL5tANpEXhZgTP998WDozuTlrWethTWR6gedh8g5S/4dhm+pQf7tx6A3MPGqLUDbP9QoacOUYWSA
vzaIThorZpXzJcYWaxi0tmgPNW6xXbiboq52PhP6JqGxVZJhdyAqKrQtbddVpHbJR+K5gWof6uH7
nN24mD9yMUJUocqoQw+SkAuAqClrWMaXZJCrfrZJQ+72Jvwsb/LCkercbPW9PxAWDE3oNy/+Lxve
bxUHf/Jk+sZiQFqsZZ77dT79zfBQ6zxYh4oEDh+ywWidsU+uounn2/A/3EUx+zgLeM80vWWX/23B
FxtRgrmC8GfDhGI3LNyyWYf91+nDnvFJljarbtkMEnaFlt2hZZdgcahCSKtsuQ9SPfjsJT51GhvX
5H7K+kfmX0cnpnWM/c6fiKIiD9V6aWNeCuZHSbo1awcMm7sJRgupc3SS4mNunwb22YiNNLU/5vEi
XHsrA+sw8eyONFOFaa/KjpR7TLsxe4ZDOa3nJtY/zqO5huu9PPaReavrI11qaFHN94G5YmXPoatg
YzRnczkqYFlSbLyN/qgzhoGXQ/AuizYuapHQgw7cddQZSNcPpCmzW4auLuhAxKGd/shTNtiloG9g
zpQS96+z0coLaDXgI004LGg1DfgIW02V0NlEOu3qn0AowooBUGwVR0Ix8LmIlW9vIqXCqkG0Ul5G
Gvw9vfjFSm3w9YQL5ySfVQnDUnmdewEzjZS64JMI8X1Hx7EwrW0Gi7AdHLr+5yIBdg1Jh4xme/50
J22dUn4UGVpp+HIOrWnj0ia0S2BGBUN0GPllK8CtoCrXgtdmoCsKaY6jH4anlmfbKzdT5l0am6ae
q22hym3Rsp1q8xOfAAHvxirSPubBPw00hT0iiodhJhFspVn0adhv67LaEBVODOtM4kq7YQ/eW1nK
cgCXw9cJ4RDQaNpzkr7OS++7w1/FIXF211VvbeZ613cIuXty5rjBzQBp9LwaiJn2/fg0p+TaqQdr
OcDRgM/m4WBr40OUqNOgTNT6ZINa4G/G5WT4PeVCqXvJ6/BWJuy0BleX/5LLi0NWpcOPZwA78ifO
FVN1u9uifsLcATOJcfKsX4GI4L4yb62ueq1q+yar3W3f4gKYjTsLtfxkIbhXNUe8eRNAeFsS70am
FVnZg7JHyrHj6ThMhK2nwXnojVW1lEd+DB6jSN+GpXAi+wy6JrWUXIqqv15CvvTYf1gpOYTCeWT9
Xxglf+hhZbFp4NBgDdEpV830Ue9xc8NXY6pALdcjtpiy1zSWK8q7taCrlibUxcHKRqU/bhL37/I8
/2Tl/t3v84dWFqfLdDIrVu5cnaeRQVz9owxo4xLLWwa7JkA+Jf9mhfvTZZTmJnQUXXftP/JR5rJr
GmNU+OK0IuzTHw0bRM2g5euZ/o/Kmb8tVP6/so39ZSmzqot0SH8vTucLfqliHO8fyHb1IEDgxR7+
5Q77tYoJ/sFrhPGWOoZCB2v1P0+WGv/lwSJeLN/UUktuwT+Fu5pJYQS/DnQAHJzF1u/+J3XMgjn+
XY0B2gbkMMh+NOqo0wlHWPo8v9l9+R2SSZe+Dr6L27Mw47tIOfM28pS/isSE0wpDeXLHBa1uTEmj
bvmUr4evj3+9VQTt/ViV7fHrPe+fnxFMBNrWxpj+/I2/vsBOxuY2KH0kFyQCWWl7lY3lPaTFGI4Y
Ua5fD0zpBVnbTaHX93kwv3dFp+6zKSsevKC9dD651IXWHjrO7EiMnHqddN2HFSNCgcj24JTslk6V
Y8AqtB47jLlKXrUqBUOl+d6nbWUstAETF2kZGxA3KcP08UZmuU5ogrbOLPXG9uaEJlCjQw+p4yAz
QCRNrN+llS9uatgNAzhJtEFZuyU76SAiU/K8KX48h62xOmG57TcahqH7ItZDXwXWg0nmrsptY5MF
bb3T/KpHDMMYSBG2lfsiBm3ZZNtq6vLHWZ/6tT8ptMGaWW270SUrtLsFlamdY82MznVdGWcvOoIB
QmLgK2c91MLeN9Njmmoz2qiAyTbWrdqWHN5nkD5JIA6xngfI3fSzmVKdZGOqvxX67cgwUbRAIc2E
YMyxEz7gTqa5rgARi3bR3Fqme68NDdIItj2vm7ZzbtUuc0+h7oRpMi134h0vx6hpDN/wv26UwsQt
SXIK6rE4lZ56caXpHBywLwQwFKDf6mmVRkz+Oz8tw8S0r/rA9E9W/HL5+JartAkVzl+MQAQgax6k
SDRATdVd+4m2fJaNSRjP+g2pegGmtO+N9PdDpFZVKRouW/UylsZFS3TSZimLhG+dXBMByuw358lg
71JzsKGy9la031eazFGejFwGzOJRfSScw00IrFUXd1ipM/I/Q83PCZ/NzRtrdolenuuD14uQeOYX
UWjbFMJqNAyfneDwi3f3TATxKa7m7yQf26vJEz8sgylPkiBoCN4cFSGcUVtfm281orvSlN01ey0t
Rt5O4oZzlb/iCUdU/5nDN8TW7NyIju5w2gMoIUod6Gzv9rdGYR3TodR3fkPPOaUwijw7wnv5yuVH
IPqQpivDS6t1Rhy7h9R0qyUY3HB4o1yZG/DCSOzcjtdaZs67qUyycNtAv7Si/dTmSD+K/MOfen/r
Wl2NaNex9o3BCKJwiVLHlBc0WnoAleftvdiwQU22z0pK/5gXfbz1G7ljSlT2xriLSqZHOde6MK1v
1SzoosdPju+jcshQOHQxnFQtz89fD0lsBrsqrV/81nZWXuESc4dyrs5tIM55JlAOvStNTMcAws/Q
jx1FVHkL4w80rt55z15qfiML3f3UDnoZsMwg30utEqVa5EOu1z1vM0X8VKssj4PAKInj5QgMYdf7
dGChh9BbKxhjTFzLpvXTyK3ClW6Eta1hBs/ymyKy3mOrPEVj/zhKma+Qf//UuRzPvKZH5Oy11Oqq
3kSOcQoyVFAWvoSVGLqTLJMrxN0zLS06KT6mR8zwezeNbsrMZaH1ShKAiaJJxXhbQ0+OLISbdvp9
tpJ3lm/YI/UMLof7skVc4kbxvI6qJUOtmC8MaS46qquqVTZFP50yTsg+w0Zm/2lVPHuRpq9OIK1Y
xpHdepEb4fzzXzM96Ai1pPgt3JoatmfORRblUciVl+bkh5IAj/bNrdY9OxYSBsyykd/vAGDzmiAT
K+f5NnFteSyqdjh+vRUhgVL6VG7KfnhMPND6s4E7thsjHPQvvqH0TWFDH+gRjRsZTZvlK+NIDcco
4CFX7g2bp7nOZ97pZ4C8XNalhYo7Xx4alR/mwhoR75jEfq5zgpjDRo76LnMntDEFMHEOvIMF69IL
zq2wHubCI8EYgXgXtNl6nOfQkaiGqIJftSaoFifJFU76sbVQNBRRWq+73DjloooPUzD1oVOnH0Bp
+q1pcwbJu5cJJ+/WmmEDkIazLa0p284+LzMWQSscvuk2QLHcWxq1xtYuKTo7BORVFbx2+pSHlvUA
S4ZEw5x2aDGXVyPX7iRpGqc8CwBKZ4gtYlqggxoeiqakP4omnf3B2EDs/OzYYJ+qM5bWaD87Zrqb
pujNS/SMK7FbTyNh1qXVG2uuhNs8b++7JhOh0+KXjur23ivAvDaN8HYFz+amLrpvvj6KddMWt8Gs
9k5n/xRE4kPq6S5KW+vUYjFVozusZrzVYedgwIzcO1OBOLWDhqIhvbdGHaqWrFCaRBa1toeTx5o9
xKjGq2fOL800ILLV0Uj1OkEAxesUt28QPcqV1Mf7pK0wIdO4M7TgFLM/tXr1asZGQKjhsQ044g22
eYsFaTcoixE0wt7ZYz1dvlFgEyrlZtleG01kSYtj2q/xJveyoflsvw41E/fOF1dojm+luUn6Eu1N
HN/N1UNHgNhaBezImYZebWS2GxwnLZk3ZoCMxuhohUT6dPby/FnrCOTuWrFXhXHLwGNvFOLiAiI3
JPPEfMhDEWxUDTUEI/tFyeptsCcOihl7jJl6p0Kr2mvUzNvK3BaLUlYGgUImFO3GAiTctBEm8Gtg
Amh+TYKq6/jJGHFOG5I/H54Yfu6iuXV1munDI3nqUAf7a276P0rnbQmcUg3+h6LfuTNa9YxhuSw5
aDd6mWNnmm5bONoX1vafZmihbm6jpyu7T8nosuOO3kwDjQNhyieSuKFiAzQAUEUiGDaItJveBr+8
Np374glva3ltiOv7LjIV8anxQpBnZm02/byK8XTRQcjh06PlEqL4oTjGDgl/QGZhKjAWAAFhHqBe
rFvARoS0rWPb1dFO+T/0OfvIBRHiA5HAwFQQC09zWBdOSpzxjMHfueZecTKqN7twoa85ibc3DSwp
fcvRlAq1A6RJUTPEKzPKvg3kvWV4ZZA/053wKmLEZ+ChSYFI3xGcfStiB3v9hqaLzy/OpRYY28xm
w2cNIeeWTX9E1G2Ltgk1k4qg0aO9kSY3lsZeZqXbWWM6PyCJMghJpa9kk34zvEsXL4mIgABnmvk2
ufMpn7TbxBubU8SpPxlQKJ9sGb0LTs5b2c9c1nV+V6PHmSQwdBv1kUkZZvcJWjFaZshFg5BUsG32
ZJo1VhjiWeu4VxvXVnuzxPw2mJq/zQjbG5X9YfjtN9VbmPD6x8DRz24xXaq08cM2yoCdAkMfJjZQ
uY+K5Ipbijm8wUeS9k63NFZw9g7ROxjwIvM8dYjYl1+/nNohHIX8EFO1q/TsLAK4M2i/OaHQUWic
XZfr4TT3n55PXZirb3hdwmFi7IySzdO8VRekL3qLzG8qEF6OzWU2VXfMOubT28GYbruYSo08CuYl
g7aDhnci3evGKuRpcLX3Pkf8f49la6fM+tnpIy51q9hEnXzwNNdB/mu7686hi5mxixcvAyuhk7Sn
2tKhmQ/FOqMFNOrneI6zvTUj2zKzHxNTmdYyiBumvacMVYedFR3Yj3fEIhyKoTvaOI8a/2Ir9HxG
YHiAbimSNWaepbmTM0rRxhTHesgePSsjbUli5zilejvtPTunHTy4Wylr5GEjMl46Qmpj5rPC3IBE
dcKiMHqSFLnBvTbSfG34GjyP6psUdFEcT+5kzcWV+heKtJNsTpVFaenno7G1KnI8ZEAPcIBhZz1G
OEfDxuHMVGqrXnWP0kFlUOjZZnDrbF/b4vvgGjeEYYB9tIdo29LSZdaJbdjEUmVaF70amnVUvETB
hMxRZU+sIg/VBFhXqplSQGurY2lZ9d7tULdSNYROAY+hoLBfFxXOSRjuG8tT4JLs+r5Osnjdu+Nt
qkMAYHzTPhXpnG6JYSlvgW9aJ5uv3LAv4OpUXvFs6wVGp7Y5pPb0rBSNRz9ivBk4/cDD0K/dIf2u
jS38eMLYpso4zFPXHDUAFMfCcy9AKwhm4ICjcaA6uldbzzkRCjzMssoaRIvyh6vwcnmGXlAFjAGN
Ec3A/OUXqIen6BktgL8RkfXgWiPM+LJ8mAyfI42l3UCaTlZNjiR16kV9HJaHPAUsPUFdWE3DMhFc
0jwQEcfUFB18I/fK2KA5ToT2tUM9YYvLnqAT1XPYI5iksNkURflczJpCZT/tU4WAJvLokBaCzGe9
8JDXj9z9c1Qfvx70qmqOQ67erZkoJjV/s1yeaieGT5Jm8lguD60sd3mDvkbo8+c8QD/Xugm9bl6z
fA27SRbykvIMBwIfalQ+caZCQZxesc6HZYM42ikq8gb6aTXbrD9pGzNwxKtbNohPR1sy1tPfPLaR
m740CObWqQeT9iduUTTeZLFaorwqu92kjtoGufbIFYRCt0lI4tSqgfMUa3ZaeJ8TaGRGprMXljr2
26Gvn+NpLIBBxnD+U6TIekZ1pkcjclBP3Q5euvNGZoiUNfeaHmdnZu6PUq/KjRB0HNPJDY2kxC8z
CJ4zJ/UoPNCe9829I1kYW71sQzqWxf0biCiH7UDcRCXwiERhpZA4J1Ar1Nu87cYbO2JgUg/Qn7m8
Q7aTFOejBjSybKt7LcYSpGIt2wNipmzpzzYn1kMe9RuVFlrYmi1JBDIbw0k3p91cvlXdABA9D4J9
kHrdpavr4Vw3/SGKhU73mFFm3njolUVq0zdwwzgX+TnS7zLOi2u7+RiSdifLGWxX3Fr3k5rNe5Ik
JEIiEhdUFdxrjC1bEzcOqEL01+j3y4EbK+9Ft25jJNhT5r/XPfENcWBcgkxnUG3BqCceHIsCc4s2
ZbCfp7rYVja97kA6h5boByp9tdUKB8sPqVOb3FN7YP/YrHsn3/VVOlz4M7AIzuSYVm6KYcgVw77p
nyK7S06DM707pX4nIveR7ZvAy2Z8LTQNf5yRXsdiHC8WZ1alzzF9oHk6mh7eHxbEsHRrbSfcz66P
z2aHqWdKmlezNZq96QTuKqMOW2WGaPa52awpNgeu6E5e7O4n3Yimg6ER4FnGMEhTjB7u1IXkoez9
WoE5Mm5Hp5pgAmVLypP/YMrJuIwti4Dh9+maIhMdRNvG6/ngZV15SE3EXkpyfsrc85iMJU84HfOx
Zzeek9s2TiHLgtY8jvEUHyN6MxMmFhEVwVI25mHJ4Qu/GIto3xzK+sWATUSZaXz3OiC5jLLVEUQS
XaoG5w0Joq+JxKYC0Wcti2Qhz8WvbZOLbexlz6PSngIr6LejreI98/R9HQfB8esB4k93NIq3osmn
D3fQjTD2oEbYtXM0O6+9JVSMW7dN1UvuVWz6KJU5Wr/GXr8p9dLHmUcjJqqwPxa5rT3KmT1RXBMS
7z5qXQMt08z1JW9cblcn4UpsqaPyQt15AW6SIY/8TfrQxhfXlP4DkLJnx4VpWrMVRlVWo0/25b2a
uF+YtJjPMrUoKqZ9qdcYNuzC2Zdi/qiW7ylcwNZlG7S0CNAH6jjMZq++meBqo/5qjA+aQ0Tkxt8L
aHvr3By9sO87gthcXEqOJH1Gq5MPGeTGDdw1m2Nmb24dp8bLM0+7gg3/IReTt/MSeOWJGAIiBLJo
p+cUXe1toWvrNhvce1jNHkRm170nzXRfpJuxs6xz1TrxQ6m73q2qqq0o6RSGbCz2VnGf0PSlXQQZ
/8HXRfzQuZ1cDW18riev2cnBl095R5VWav79aJR3jGuY1xjmt8QEyiMg7moj1pWm/phVXqzFXBK5
PkhaI/6SPhOluAiJDPA47WfmZhZtNBFcArlrLp3h3ERMgUo1glASVbYRRgRmjtCGszZ3w4gTKqnW
RYPnTloIUrI26rdzB3Y3ijMC0ANjXEtWk7CzC2MTRVg/VOklZ1+JbB2b5IF1iI4a4Ve3pLE/1Lwk
8BC1/lwJ45cHmbvDwej9m8IuPqxxsHdB24jz10PCkkmlUz9VZnsZBlD1SROIc7Y8JK5rTiAOK3ku
B//x7ILy2ffLu1Y1yTP3qjx/vfv1UMYFTED3phtIRG4r75dP+PktAhNKf8TlolzOmIaJtSSq9/mU
kxRpLsSF1p7v0qmkMdbGclOMYr5jqOmA+kJSDwjF8ot2NS8o/a93VST0u3L5ImuAPD0ThGWb/n2S
TwhtCv7+W8/dkzSl6LDUJitNjPDSGvzhWI/RQzq2WraZ8sncGjkIaa12sB2VsUVWQW7eVVIad7RH
1qlJqHPGfXPyI02eqirG5lfF5doZc3ny4Gwgh1ze7A0hT6mqkWsx1w7b3hOntIGOuErIsT4Zh6+P
aIUVkWYE45HdW5wCcGOnr7f+9YDITa61HvaboWnA1BRX+lThM7dVc9KrhHCGNui1tWpyOIS6nTer
OXYlB0WqHctu8Qyh0Jk5TqbUT5NVn4pB1icxxwxMl3e/HvIEgbJtBNO+ReqFky7XodN2h7HXzTs/
u2TTpB5GIBmGxdhxllb7lAWcrt3bKKvTe3RSwZNscfW487X2uuzJqt6BZxayuNqkP2ybKZs2Tday
+xfxw0Cpd03c5NGuK4LHZFJcx5Jf3OGkfjQEvtpWkUCoMFLgBFTryZmdbRBlBYlbQXf2HGFutEDa
YZbTQRFF8s3Um3Nv3wmbPhmtr2Q9dVgW54TpZmEtLBFpq9Pc8mQ1jPmXSq6DCRJdHM/A39omxLmk
EKk1d37ThK0/2DixHxJx51j3Zix3XaS3tymxEc+y1M9pklo3S0xKofrgGTrCnEzdSxvE+OMCtHd5
gCBW+tmtpl41rsZDoHXc766/DYaqeIQpYj3qcbXp2bVfDE3dllWN1c89ggZLd0EyBDdCz8GlksDi
IBIXyexx/kBm7PaYVLv4IBONJCgnD7a96R5VnTOOdhSuH/MIqKzfZB2xMn7Z7LWK1BrSeDjLx96m
jgm+7jqG4vRdV9DC8pWoShWWtLzWy33okLK9Go35pHlcQoEe4QtygQq2xVPra+9zPpy91KGgzyFK
JJ2E4h4x+obO0CqPBWl2FDPxBFuofM4cvV5N1czptXN/tIl9lRKphKZYJGHb9DSD6HbTFIqNbDj7
vO0E2aUa6StUsGVbqCzQ7CoycfEOAnG1aWQZpIbF6fvodPsc2DNaCwPhRL31HE5unlMNoT0a+Vp3
12Yy/2S6FgZCq9ojKjT33B+X3DG7tY0nGRRgvfNNjTZeEfQbO8I3NkzR49ylNutq92JF023OoThh
Wu7JTBKpNNyrzIOeobS3PCAsJ4+luXIgqzdVsHUD7pYoxYdbN3XYz9kQiqbIN4EVWas6Hsxd0RTY
WIbW3vS5KbHB4T6UxXM6tAjFk4h1XvS7SiVgRRsXfLpW3cTt/GJ25Jz5pnpsCDnPdYVfvPXYugRa
BSZL3BKEpXWR5j/bjIAauwvjptDuZSmeRkdxKrewg3WjrtM2xpbcArfX+7n7pvjsrgNp2gkPLK1t
jydq/5VboXBEH5HfSco4jj7RcSiq+m3uT4DzFFPJ76aFxUtp+CkdfYJ+bqFh1cytj/oGXUl+O/Qc
T6WfEkjXRmfPH6g9qr49FXqfPCsUfquENM0V+xaIoGWS6I8+q1sbuceGLNcTaS0LK16ziBQssoNa
xotxm/OaBtm4c6qmuVrdkG6H0gRBSYFbj359nUbKd1nZ8EHsob6adlkfzJhy7ut/bTN5aFor2VVF
gkO3NatrUI/dmUnpj6/3LLuy76LZuy0b7AVVkKo99GDaoTE4r2RKthAM1bVJuuSxYuv9eq+KsKMH
bmWxlGC8cerpGpVFfKVA+3pHRrCVfJZ4nIif8RTdNNQJoagN/HCZ/Zo4WCvdty4n6qet631CwMet
sy5bKIFaZdDLNtLnhM7EulQYeLzOudZiKvHB4p5tMUZXy0LDlAJrnzLLfV+1Dy4a4PVAMRl2Cabs
yDxWs3HIXYJIJkaUTL6oY2aGjavYo8cBbBNJVHoGNQ1HKUDLW124TJJTEU0EeAQ4K0n4SC+OTwJh
2bTR+utdJqzNVrQ0nNw+zwkFahifLZ/39b+TY8+HLOW4/vVu0A+csIfgVkT6fNNHI7j4sY7DGQjp
fdTec6bPt1NEHrUB9X7Txla/7lOUz6IYvw1G2h1H9FH3XRTIexM7D8w2joFi7MOvjxt1U+BoDSwC
Meg49+bjEMzbBCEge2raEKN3kxgNmjBRwGUepr2dMLaTWUGjKqqwLBMaGBQ4OmXSvcLq2TkOFtxh
EuzJRqJugohUjmbb2OZ8lAFLp95goRxwTaf1sG7zW21RHnnFkQjRm3TRVfdmpa1y6zErmSHrCVql
ZkZ1rZlPssAD7TnOSXtvIvkwcbP2PgLu3IpbUhQ5z2etzDkT03sl+N644fgfBnND1fxGSyK4+3ro
lgzFJja2I4VX6AfVcBCKdijz6eyuNoBgccKOmgy1WBqUd13RXlRm0zvy6WUMQj9HViPIL3KqbTu7
JFYaYTMmEDx6JgzR6M+HGh+vnorpMR7T7iryO6M3L+i+95qiH0kJTbHb5c+O3pn8jOrGj1pI3yRN
lWZarSSLe+i4Y8thb77Re6TK0Rh5Z4MFYFUwkuvL0T31KrspDH/aignJc5WhMY+zY+tvkC1k69S2
75rIb3jukh/+lD9RvEgT4ZmgoCFzZI7vE3M8z9aeIfaWpNxnbvr3OOcDo2Dy2fklLV6zCzVakHVm
IWCfDrQLr0gSytAlVdcr8p8MSVGmPY6ZfEDFf+tHJtctUB8uLI5LdEfGZic6uaMWzNwe4oRWboau
9OGBBPEuq2+6ESaZk/VPHK9v4Zxuas94dkeRboU7PbuGeu+NzNnxTfMVGZRAEYLqo9OSkee5uTM9
Bau09y9skiN1GBCCOGa4TxomHA5G3Vop+Kdrh6GxNrbm39JkBkwQtd+X4IjXrLZ8CKBaupeZmYRS
Mhod4Xqmvf3gm8O3QGPyN/Ddwt7VN1Szrxa5L6E3QM4QeckrT/u0UdJDLpda8D3pJeTYbqVEOT7M
+vdy7r93pdNvpC5olGegT4CikVmatWEJ+HNYUsYSM74J5uFDL23E/wQFI0KxcUwRlGn/N1PnsRs3
k0bRJyLAWCxuO0e1ctoQkmyxmDNZ5NPPoTEDzEbwjA3/7W521RfuPbdZ1jHOo8znd6NPks2c4HQ3
CZ8si4+sRNdYCyBtliVuLpTXbamzP5PNrmkMeAE6Be/Q2O9Bhl5uGGFUxfGy1AzsH4rrdBXlX1aB
YbwYk9sQu2yZfcSbSEvU5K592X7IhjMr/BAVxvIpEYdRTSnyfo7qsV25LgPQqvUYxtrUvm0eMs5m
otV4RxW6u8qpeH8GTsJerLiMMRboe0ZENfiN8GFSkN5thcJgvnkGuchDMi9u9D+zxZcReCpXlwvY
PCRsU3b+G5OoQ6qOQ8NcbzC1via5u3XS9IYi8bko252eVXDMUvVbRe6uSJIfINSnOMy7lcEdm0HG
VSMOLMVRAk7HWVlvc2ct+PXup4vyhzisnwoHgf/cxUfiN4tTReIPWBKJGdsCKA3GFoSIKx+CCQNo
nNCsO5B4N60dANgynPdUE7fUmD8mM94NuqinZmI/pFg0dRDWm/ytzOu31AzfOx6pkL+sxKyRthjY
hdQfVrqAABiCDYMrualQD5VvajAewNuMzY/jAsoIhkWXmc3RWYNlsRqiqYGS+SWO+rBs3sOEG55t
lDmhn1lewFzJVzrQXKRcVlUwUGa2aGLLOwepgmbuynKKdpoJsCi6defFjz1VNOM2b6+C/DEogZ0w
Grr38pV18DvCC2v2tDJ9EYON5QKRRTA4v43T3dUqe+BrCLmhoTRNQVhQU2Jj0OyE0vgYVcZdwgDi
FAz7zvEfxCLRq7NuH6Y5QwPKjszJrz59dxEvEif1EbSp2sg6vhW6S7dhFHzp7gkxpdqoQMmNw2U9
tEWzcmHEuwPrL1XApbdYQzjtS51zqmcR0XCRD9oqXkgwvffH7Mf7kZEf+gb7VaJvo4MsDpMbhJz1
ZB0xOaHzIehkiK5uwUPbtiRVa4q22W8OuYq+2OPbJLcg/aAkHZO/i4amZ3W1ZPsmK5MRehAS1lD4
28qhs63f4zw8iFZ+lM2rYnG+DeYAoEA6lpSxWIjygKWtHsEfWd1LwoyiG89TBuGlCIMCZYj9NwMx
w7iNDhczZGdM9bqO5l1k9hYLz7U7FU95Alkh9So6uXJB7Ls/btQ5azZ0HGMPqA8MEhDr+CxUfO7Y
/a+mThAFiCZCWUxDrQyojUvw86YfHNI6NaUGQncDAcCW7KOSLQZQOGk2W9+pvdVUTcl2pD5cxUzq
iVQMz2XWI8VS6afnMQFCvyUqNFrsU7+ItcPk2OtnO203nRyJJXCb0SEyaag3lkl1Q3oXdCXvPOJb
32qDSyOTdnpWnAl7XVrePmySa0K/xGkgOXFSPzo4FoQrr7ZOBkyLWRnyyLJnQHA+fXWmN1AfHaj6
UWLDqelqBbDFipqL2y2hCIz6mO9ocnYn4UMkYHptWuzjst/QSPtLOa6qpaEXYXE26yA8Ff0EZogU
2axEOJ1k0PQ8OE6Ox+y/DB5JOQxPXsnQECKJR8Cuxj5e9MmtGDPjlHILgMHkV/9+tGTKn3piFtit
WeQImgp+IGpo41QtPygrjdPoMTmPurYGxFRB4F5+w2Sqi6AdqosiGc7hZMqGZQ9os1sPcuzo8q/j
2+3Z0ORvzCGp07N4KDLCQilQAFn3cKlMwyCXDGWWU4cnRFf//SFnVktNwBGk/Z6lPcfStmi67BDL
eMl2tJz2NBt9e5KyaQ6tG8COQSHjLj8Yy//3V0br5McAwXOAvyLP63pTNRCVpmVjNC4//v0q8dLy
FLr5xFVofyd1Jk7sOzyWWek3ut4Dbg8sxMjm+9hW53b58e9XYzvnxBTpg1aGOttRGZ8D4Rp7o5qO
IVGop8i9n5sRbIpm0TNU9o4Z8TuxERJDVzTzsxiVsavr9G2w4YgAE2Yv+u+3x0HaZ8/JnPPsyuJg
9+KSWLX1fz9KMRvn2D1DlotXM4fSLqg6THH/fljG/361/M+4uQg+pBN9MFO1f39CcrKdK23j5C/h
3yx/Ki09SYro+d9voYH5/7/h3/9n1kw7g64DKRsjLQvFrG99QwU0GEl44rCutiQag9SvO/ZeQdPf
l3lTb7ysQ6pRu8jpzNb5dtqZ94wsuZ7VL5M1bnXDgS3SQsPLlPGuRw9F0IzHrpIlsrBKTNcRZpsJ
lf4gfV0cRzOykFyO3pYLw3gcKKaB2RvZByufV3cWvEi7ci89O0SjehfaQWVf+ai9lpXpvx//Nqis
5NWJpX8qqfsH4hYOeZguxgfWSKgQZr2iheiu0gjaa9+Qjmq33enf7yYN/CeRieOk2yUAb/kTYUZK
W2S0iu3WaB+lrD8Nkt1xGtAfqeI6+AWx3m0H7qTCbt7P5knazbu0kQ34QY5cgh36VdklOWhRSJkv
JJoEWIR9Wn0rt4TWxxGJZjeGE1Mk9zoMS5wo3q5tHb1zpfXiS4F2DwWEkZrZIU0RJlSCYsWIWVPY
WCuO0Vi91vUZPfq2RD4TK3FOyJVcCZzFsEFx61mc6XC6MtxKc4lT0eNi8OPW21qtBVfRv2ce5FA6
RGHpbNBs0ApU0V1oxYdKOL9RP1BI9sCRkjr6koxHvdB4cJI0WmcTFR77o2OaBVebxjSpEw32uiAa
3dPvNhgmr5DhmSnivmcaiTY7OkjVQcvya66vZsSZCecMdQtYwQx7IXPgELxbEIAUJc58a9rzTyc6
Y+O29oB8tLtSU01rN2LI3hARs/LE7O6GipM5t1vGytWntpwFTsauQLu/cziQIea8JD1O2i4A5cXt
9dilM+m81pnM9CZBTVg6GFbrkITmMX00Qr5a4QsTm+8UWWTVFZ9FCSOsBONNwkW5nNT2r1taWH81
aB+4bCTXs7FpH1Q0HrsauqLo0TQ3+pZbYcanN0Jxs9emXo8WYTNsNf4UOdS2RVMddvBwtDZv0u+3
soBhABKWzI1q6LZmnvxxVQP3ramHJ79+Du38pifn5FrhuCkxhNDdRLx9XLy9/Fj+AbwCksZN3qs0
sm95wnM8TochQwU5h/1pBA07yxScgnPj8eBf7qaEHpi31hwfm4Lbd/AzdlEOpAhkbKvGrt9KAqUg
z4E9stIYbhR0gcXdQeVaNUg4QWAyN+uozFnTn5V2t6Bzb1Mef6Bac8iGmBVcSrKk/pZ1D+YrxyIF
dpuqvYRVMPsd+HSxqW2PuFDOPLO15lWQgF4Y5L3LSo8zmWAfu765VXknWn+TFmpaOwUr47KVV17c
3h7Fne7v3MbyD1VkfxuyeeZOuyJoDgr2TYSmUXoXW8e0r6rGuNvPLw01yiauxrvEggNizpih4fZQ
QR9rq3nIYiZ8marvch9Ctcrloa7YTuLgGbz66Apj2NVW9By5P+1cESLlN0jdwr9VY36XVqdXgTs9
Ms4kL1FStGQlydHCOdFdZ7QYfX9zLUI5i+6S4QijXZDXpqSlG7EY+1D5hKSWZenkr0orp4/t8ztH
If+g/KxpfoirQ7Cj1NoerJcZsmZVEm/vW4hDGcq5HXrSvEZxicmrHbEJm2PyyETxnraOJAriS0dN
oDLMQ4/qz5DZ/dxbWxVAYsMxQGMptkYVg9HOxq1RM3pgLEX3PJ6iKDb+qPkntfKPjEEtgiYASLPz
R7JW1DEyldEujybzsijhk45S0eyqtzT1doOLPLMHdbyNEuwy5hUrB+uOGQs9ulHwUCJF+W/P75Mq
t86UvaSWujkpemjHQkhvV+kzej0irCfXP8QMwfooeq68blFXFoBOSY1pE1PvZOEHKL+iQzpZ1i0m
imXjDPWJOzp77nsWsdTgrF7Kr7hs3W18cHUcbdI+eu4KzRCoBWiG5iVZtSFrQAviVYU7cXTKZyrR
ZjNN7Xfn2R+WF9/K+soRlh2ckeYqSnCtDTe3EZdUW8wrWbpkxTysysn6jHN4rN2wJJbCDmAsPnSM
ewFKJlznSMyZ+bTj41glty4i8Nf7w4HT7pqEMTnGi7emRSabGGfeHRtjHmIeolTIykjYPLl8U/ry
VdGcrJbPkAjRzRzH7pFl3GczSWAnOj81LWuJt9FmuJcL+LDUxn+mUKxxxpR74RV3NPX46xaFSs4E
bdJPDG02PaFAhaq+EZXjg3TFm7DkxVxgbLKgoZZc3bl7JlD8IdJwIbswvMxz+hFaf9PCUSx9Jp+z
OdjHrUMRsWjV/CNTSvrTAti130hqTZb/NUPo3jjkrj7JStEMJ969LYaC1iq6+kCbl/FGscIM8ih9
7xc7Bei6UWtQX3F1h6+A9ZZu0a/0jwhR/7batnZ9BsNOTI/D8qGqYfwaWg/8hwb4TENLWdVxeiZc
wBYjXKbi7rUqnoIQUoznvZtObx7azH/wjfa+LnHr1jmFdmmLNblun4aJuVAVoPSVk3uoguKXhrkd
dzL+3jvEHxevJEXIrjiKwXfOyC4T7d0GHPoWG9UptBG9B9aZLKIZyepMymzvAijLKrHNhB+uCi5h
rj+JqLrqiYaaOLeiQZFbHqLOAcabDW8lOURbreu3yacAtyjO6DoLk/K9LN0NW05ej+PAtmRiRNdM
SjDhfsdoSUYLPf+dI4c/E661jH9U6KA6YWtSj8Vzz5OAl7GjYJ5+0bFR0ZcSHGE3JLxOjeYaU2G+
iqT6ChQFt1GAPmV6aMvwKQ07Ct8kvkd24kPdsQ3y9bh1zFZfU4iJHvIfeFat2f2aSfc2TyShlphe
s4oS0gpaytbLpPuD6HFcTm3xlrBvsIvksxYIPYzqlTSuQ96gOMrK4U3kxQsbebbtjDsopVGZiFMk
+Yc39Lsm05MxqSAc+npPWIe974adW14qo9/IYtSAnhp8uqF5Zw+EMklfPROZ4ERmjZMgvYvy+9Dm
VshUVV5d+13UxNbrfL755vDHcyT7pJbFsQ3GsC1QwRuNf9RNTRKfM3WbuacDjy3m1Ub7OLKYO1Au
ab5tTgd43Anh8SUyGjci/Q5aZja0cjHb8H08zMvxbN7MmC9pJAzQxdawM73shk9jj/4MRF3WryoD
Lbfoo2Znc7KmGeeH4dGhpkMpj0zv2SjPA3Ln6rOQ+dH0iQAPIi89hpSqqxJZKM9c70AGzveR2ZiX
seZ1NQxtJm9E1Z0wgjLEtptAjvbp316I/ly56mWuzO7QG5mJ0s74Ff5tmmDK5zOpX9VCSkW4hwaQ
InF0FD08abObtt51qfeWoxuvVYmzLKmAiDSAWytmHp1gojRAZJtGrpfOHM5x4JPW51XfBhuRbTMg
MzWRY4aCLl9pzXFaJu4616LZT9UnS8Czl7ElNWAsOgma/ymjnPLHo4FWkq1eWJmPhjB3VpTekrJE
VDo4t6B0mk2Ex9kqkp95eS9sz3DXkxoOwVtLRBl1fbc2GAkWMytHe3yzhcVqwO4vbQA5BWQ/kl2j
uZ/Kfqsi3vfEq/44tKZrxsePnrJPbcCidGJzs8JUku4ghL8MrXrjmDSutZJPA0jZ1Mt+C2Lk1t3J
MAIPPm/6QZf1lmJtl6X8RlF+MxMAhobQHjv2/Lme3d+pmhM8p/pGAPPI+dtemnjKaaDrCrW3j9tZ
jYiNotvgQWpERnzkcoXtG1T+Nes1U+pgPWJFZ34PZiCK2z92wwB77IhDDMf5qcHaJeZU0slRzsfR
M7I+0HTzcOn7a+d0iKUTuIiN7V7muq4IhwfE3M2UKsswSoI2ZIUJ5bH/hZLCk6o4FnyXmtIyBzKp
ifAtfHKeBM8GAouVj4ix8xfujFtbVDZENjYwRMNJPXFxSwYfWHTK5yGaENv6xV3k+E99weytK6qv
SlaPrFeQnlfjA3NnZP2B9+4BoUznKmP7HwHVBU3E1C+czyNzzjgj7tNoJH1AF6rthH6erWKANrkR
hzawItohPpFqHJlbdhWjxVxvrbEkkFzmK1bOBaeNPe3dHPsDwv5N0mD2scoRTG8KE31KTJQVWUhL
Zz1ZFGoYaj6ncC5XdsckiPK+w4XGZGzCtwZbkMXdJyUMTYHNDVCmiNb7vLpUgX8JovquGUqEcWH2
WVTILVttXUr/ONvRznTHeG0WOlgVtnwZQmGeiWC7tzIIuj68x2VMiq8n3qax4x9DXFyC28So+5Hh
lRdf2FW8qZGKsRG1fay8fqfM8Yy6N7tDf7iOp2EZB+J1DwI947ebgdH20t/btIEM2P6UZIAmNpDt
wUOB3NfIILEnruOUpdRQIr/J+xb7umGqk4BSpBFnMtjxXgoMI9WINT7628m+XlNQRLsSV76uA9jP
5UPmmiWQgOzZbGKQM9jlAFLT/dq4odat2e5tC0mZTQS0aybjhjjF26C8sxNNxW7sSerANHAt+K7h
Q+I/GSbmriV5cDV78ymOnOjbZz/QB7pee6XczlKM69Z17mWnU3Qmw/dcMgTJfCbTpQFJGiFMu0bb
xjQdhZEXtoTscQ8GoWQwMZvfbHnrXRazWZrMEVG/uU8N9SfhCMXOOj/ZQRzQci/6aCSvXJ8TSQx5
kPEf3wRWGSNByO8HHdgnVTpLyCtsW18nex69a1gYv10r5v2iMDI0Kpcu6mGCsC2NLZ6TZKwvs+y/
yfrlqzjXmsvMgFdqsPcwFMRyw9po32Dd2PJoOaJO2a7GgKW4tDtPPXu6CleJs1Q/oJrHqv2m0ct3
olQpzQczPCRpKxSrmDGjCm11GB064lw7NlgXpVDsUvkjqfMxC85uDlMhc38L0733m/m7ckkcROQf
r2d0cS4TqXUUgZlsA/MZW2CyjeqsJ9RufB38OgaZgvaxUhlQXOaYjJ/YlM45Sy4CwNsRtYsHs5Gp
JdOHKTgXI/9EkdrPGkUkOYZ2jNCIPJM8j6BW8ZoCq3/EVYA/2o9ewxBKFRm2H1lBQALoL+BYsHab
UHPcTIvBrzE/xNhku2TuHgDvHQzNPMVICWqfGNory/50RPohGYqhF9iFnfOTGaTf0pzvJ88Gsw7B
C9TGrtTFV2qqbcHOw8W3hNQJaleI++Uvvy92bkC/Yaa+vU87aA04ejC9hAyRq6g5xHhmMEqZoCWT
4NxnkLuDyblzdPeSqjD6QQ90HKaa5Ay45MnEnLQW7P2iFLIi6jlcYe13RcDzlvhhGggsMWcpl7DQ
oup3XWBQ/iB6wgEXW5ww7NEcATLVTSZ1o0LECJsQmKCfGz9xzlkF8mTwMtICw2Yv+nCxxXCh4y93
z2EnnuMRQVZmdA+1imhl55IJvFHgZt7yeo94NpqHRBIXPY5AmxOE+6k7k/tZ+OxqFF3VUDWoqLoy
3Wp898xTYFHaiPE7Iyj3Xv1tM3BPnVQgbQUSmo/cvZZ/Fo1R7poSKSVx0L+1R54TCYsfs/9BC4fz
OEK7mab9qSxYcxp1E+8yTBybwkUFgsHhnWEsHsKAtT+l1q5nSrKVghJ0hCWzlb5rkFbFa4WYkiFB
vMa5G29ysh2c0HpwUJOBdxh6MD7fMfBOkBbMGB0Wal1mE57Aw+3gKUIlMMWraq5PGQiAFdvPdRKo
9oQ4E1KL4G8cERfZAZlUqqb1K3FdbUIuINKxwtVsxi19MnCuroBlwaPyGqdUZtPMmp6uhybXzg5M
mw7aiUiUJMpqzbrvICLUlJ5L/9RlGdJZR+165qqIQ34yv+s2caSnlZrRkeQ2LiVnYOqeNHYBwx0P
5syYux/nd7vzHgkBZwtXZHehW+8TRnXrbIiSDYbU9qiC5OwFHPx1iVPO6XVFeIF5cA2XwlOwKVfC
0Kc2mc54/NVFRnDGemkfwkIRTbQEtDpGE2xG10YAFpQTe47se/JUenbROqNYpCKQ0bWNsB/IQZc7
hqzy1FT7yeovicveMkprLEsGU8PQE0d3qpuV2Sxw04rTsejmZ9iuGRg0WujUL9/zEdd+mxS3EoV6
g4f44EpATH3q39M3FwQQPMvG8x88aHGGx7o+1kgMdfHeGQzLx5SOmr1jhii9MrcJ+JskacWe7PDT
DFJoBx5gbXY2xhsRX4p/+L+eHacJ496de7pTHoO1P2NomcAHrvmQf+pkehUDeJQ+4jMsiElwF3Jn
ND1kJriWtBr6rTBCdRQZ4GgZElnhSwNK9/CBL36XW0fH8sZ9PTw2WTXgEGDJGFLjUYHFBcvb3MNX
7HzzEj+cmorHxYdkDg8oGz7lEH0UHjj+XBzoch2DSW3d9L9hSePH8YfQKHaHtUi3WWSIp7BJu2fT
ozwKRCn2wpBnWVTXuLTdTd+Yn80cMkMuBgX6ncNFe+FHU5l8Hlb0aS28Ce1BGvCrmTiqmCuyh8HE
F5OiWIZHG1bWcRhehe4p5iRiv9LZW15Lad0SlmINLkNYlR+7jiE3fTDNeI0XseJJHIZFZEf8Qo5k
bdXE5Q5hO+O1mllqEVl4UgPEC0CgcwnytMDnoUJaDtsZnZ2Th2+K256Pwii3ou4erZqdQ754ypHi
c0M9BwGSTHxNmqR4P9vF3s5lYss0z3/VTnOodTrxWBbm1hi8A6WnXpsu04gOPkJNavtmxrayrjrv
rXcKPN4pwRV+kRwsD2H9ELXxVoYZVXvkvBq5Ti5kkQehdQhCs7jookZPnb2P7lxdWp9kKCzCq8Tl
1DZdSMlu8D4IgFFViqV2NJOUmq6b16jRUMLV+bHNiMkzdXnV1WmqqJCHloiPoCE1Z6xLwKtc7oyM
AUFk8TciPiLQWYUdx1o8e83wJvPsvclbsOUF00dNjtbGx0xvQTjnG1udkmXAF3swKDGjEN9SjcXV
L/qzRr99kCxtz1YpP6ORsHiTBfTW5WAuCCMJLR+kCbJVJvVUQBUaSDNsX5NeHovgwKPS3DHlhvHR
HsrcPuOui5C31U+CguXAvqVhIlraZ9Y8SzYLZu4KbSf0tE4dJ5l8tSGFKhZFVLUe1WzAuIIM7T6a
DmMxvke5/ZuXMdCqLLS2rSdrwuqZh3SmD80xMNMjmfcDS4j+rc8s4zBUDIhVaoKWrwi1EcV2SH0P
kgRFY56YsCLKYMBKNyVP2pju8ya8TBgqnv3R/jJJCGaLjfbQA1O+9weca4tvB3f8YM6/Thsxi8Aw
x+SnerBsolXsdTKDGvFxSqvgx1CILWyLY9crpvtgosTtveYzQc5/QRfjDv5Nj6Y4x8AkJ3ByGKQ7
kafPSHfSR3by5t721X2qYrAS5EJTCk0Z4mVOaIqBq0OQ7pb2PtxVlOihafPtShDk4DoKexIxPN0n
V+WN38IB3OH3pXkcTA/hGApjZVNwuSXRvIMl3M1kPKbUSczKeaq02857CIB/gF78aQJkp/XEfa1D
wBQOpCrgMJegle5+ro18BSmMWtWtrjonRHiImwRBQQKrrKVsGvRF3ud6zi+1QcMEJdzck8L5FdcZ
lZEdovuovR3GoJmJb9SvDRXbR47S0D9OnWhBJzAL0Z3oUe2He3pL6c+LyaAhnMOCXNA09qvImFCF
LFhXXd1/RSYuirjydqr7jmo86Fq1R+E2z0YB0M9W8VdUGEe/J9VkdOLnWdvPufvXFOLkDvonI5Ry
V1FQUaMyUG8M9CdpEGPtWTeZROsT9AWXREg+ujip3MUeXH4nof8CIfbY2NNzWcsHDWW83zTMMxCQ
5uUtpAvGtHBn9Ranuhdmm4nWnkeuxN4XrN0S447O9HuflHddhnTAjBq2A5UNPjYh6iIX7QMhuNux
ZdqOaPiTQTFURbI0jHjA8B5sU1qJQ9VTdg/BdNaW+xTFvLmi989qDNXODPE2jLnLR/Fhajc79DNr
2gDKAUM0tgoNoSm4UFeiYvYz5kC1W95TK21ZxUvrN+og2mKuByZt9495+GjlXE0IpVsk3S1lStCy
IVzYenN6RNnCzmxiOJRHSXrnakaaTIS7hc9q469c9S4HcwFUZeV8hy1SpzhldhbG6bdyYG+VGQcT
H22tiweo7jgSTdIoOMogqI6EAg1+d5nLBlmzAnvNd+BntoznyCmK0/Ki0zh5CCdjRLIKlaXyadq8
uMAwBaLad2aUFd7NcC2OD9VdxmF44Y8NK0J/a7erdrzx5Tbgyfbkzpp9EGiF95OJbCNncoIszHyr
xeCddUS0OF4w7so506s2ZiPUyugO7e9v20QXyk36lnz+k1LfrpIIG1KQED9odfVjwovbGdo+penI
ndYxofTMlrlYCpQoyyiQneA1z6R5Igj1c9Fi8gkCGoYtGJnTl1tmiCwKMMRZ2IKf9PwPJ6gwKMrx
ASpjvMarq3ZZkxC6B6eloapEYDRmR+YY0To16B+QUaIZbKI/pR7g0jUzoWrdY4Dyoc84X2Te5xtO
tmHdE9skrSzim8IK96FN/LeUlhAAG2A6trpoeEhps9SOskBG6sdv7bOW5fdk981KVy5fTd6mHKYe
jqG/NhI+tEXN1sjoliWdE2/KE1shoAiE4eBO8lj6EzlT4idWyv87MuXVvLNjoifqYf037hAPWvR+
HgXsbhoFSp9OMIYhmW6OSBUriC2y6X5lmJM1OUfkF7W83jKZ79FknSxPr8EWYaSobLbIsUJL7KBi
F8w/0nXaCR4Y12bjpxjXQEGY/Xklvfwrb94bL//Ug3ooHabgg0/mRFAl333mLVQ+VipTSFLuaEQt
fgrook72HkYNK/8idkmdfkoHF0U3jKxDYQUHUBGEBkGXhNdSILh1PmQlEWZw/0eO/JuGffkZC/8r
8WBdBUWYn4dwvmskcJe0jg9t5bxnKrw2Wcv3vABlkzHoc2zjGQHf69C+yoj3CK+PxGTUIOIP0LgG
L4m2vIPGVbEXaX+d6/5PG6Wf82QDX1EWK0rzU7DVBGoFz9DgLKGeJ9ORfThxu2/gH9ghsIEJ8zTg
z0KDqbwzYvUOyQ+hL2Rwa9wuEIzOTU1+WBvti9GyTikO24iTAvFswaoR5DexAOTTlfZTPesvZeeX
pOHr6BkM35yBQMcxdU9J+gaM5tRN9Xtl4IPpBlSE7ogaST0mQIHyjsWp76f3ZVW06Bum+7QlzscR
obsa8pgWv+sOdp1q9PrV1uU2RIbhIXTvqTCD4jesw/I41/5rS4nG2bWfHOWffMa5SZz+dMOyRqCi
25p+/jFoE4fvxa5Uepur9o7N/sdcdXe6cMINhGrysBBv+crpcMzjvq4Fik4ml9i83J01uSsnpbZy
qo8iS5ZHj/GzZGzBaPkNnfYTL+so2+Y+Zl+VDVCpU/TNsH/azVCKK9+kbxM+BQpXkqpSekm3s06Z
mj/CgW+lIxIXToEikElV+A+HGA+KBv75PrO3ivg0Vo6M1a6tpndPZM+LVncOvKuW7bQWcfY94rsB
G03Kjf1rOUkIc5NQt9qRF8Gh3EqhDoWfYOJFb8ay7FfYnGxZwepz4Xv0UfEwzsgaoFeVR6F3tsyG
s8qZ0qPV3ZtMbJFfuK+tAvXQmsErGc/hLdMvlZ/zLNNL2Xm6LP7Iamnl3nV5ZDnzdz32ViZb7Z00
Qv6qptipujfWLvXEZqid1z7sEXd2DoVLjZpPz/GFLyFv8pRw1KCIj3qNZJLxhqeuRHjXdykcDaSh
/lpZOGRL12KmGrdyVSHfW2duHe4HH1e8CLsGIcX8NKvwC49KumuC7ApF+EkYGWWk2Z0wd5FENOpf
06rYU4ML26bKOcZjvgu6kc6+ChOWA5QB2sTu4QpkO8DLAjs5ZkkIjzTy95ZSb4MFdWXCgrecCy03
q0b1kb0jLvCZTtfUw6ri6JLM2UXdwi9fqA45E+bV5IOC6Wz/ki452DnTTBGgzHDEti28YSOT0eL8
RspKc7S8ZwxfA5IJI7GeiL8ci75kJ6/WVeLap7q1n3j6XuyMHMsRlYqYGvPMtwH+kf/lduC+m6LP
t+2t6xsK5ihjcud8THDL1rY8lmkwPoo2uCsMgkmjf6bnLv618/lXzPl8Khsu8NC2D549PJWcW2Gs
F4Eoxck0CEHi4zJZ8NHqeRKWzlAi97XS9fJP1WYnuWKS78Ho3Z0Opo1hkH5Y2lO7jcr5fmYGsxmD
fUTlB22GTqYvs5Mcm3gLF0caAFmq8G6UiKoBi68iNGLMSGWw1o7x4pY+ejNRsV0lpBkQxaoKUUvz
NHKdWPZd4aGWSWUFINYWx4LtQIRWzMEtsCUmhRXIVN88y/j0J9ZXc003ih/PXFvAKPnIEE8lNQ5u
ND7OWZkL5i3gqkapuxoYyK5q2lAINOQnoSFo5VSgMFOk5rkKUZqt8chOZKxiymzRJw+Ij/sC9Jet
oq1TQFgqUdHuDJSzVkHdMCQVEVswNm4xACIJW8lYaJOwQcZNFqErb8Aj3NltINETu+gUShQeY9/J
TbVMYxtETKVr/0wVML5cXrwJvVYdUuj8q1yym9XTHvXwoSCWIE7y2IC2fTdvC7SohxiRJo4Fg31i
2t7ZtXruK2UcE1y3PS3tQKmpLWuHGEIddVIBXgGhPzgaRWVTvXMtcG6DIDaTu9RyWAu4wWtV9q/B
f9g7kx25lWzL/koh53ygmZE0soCceO8eHn2vCRERktj3Pb++FvUSSN24KqnyjWtwBUgKXTrppPHY
OXuv3fX1poAvhIH7nBawmvw4ehxLyLuI5g+i2FpVcx0VYDFCZO1hKZ8s1z3Tv8hYgi5zRakf9Oah
C5k1GV3C3eyB9B0wnjEQ2sne2CaLcDkybJbaxtyNEv2Aw1Yk89UL6VfOpszV3RjboHGkPBtl99rZ
/YcfoLCDVXJO/PCxSBMbWMfwVMS0VBKbJxOlAwlE3e3cIN62uoXzjMuhyxLi/ZiNcqs+FRQqWwwZ
T0aYnAM8nuskLV7ixVgp5Im16lYaTKQmKS4bp8l3TpbdN4G7wa0Q99k+q/O9ATdxFYz92WWSTRsk
/MiN6Vr4U3OYsc70vb4r2LhuRete5E52nRTDe4MNvWt9Wg1Sb72kcdZRSfuXG4QIBqc9uzMrB3Lg
a+MNhgePjELkY1riMsneFqtfMvS3AhC2KlraR6pkeBnPe6d1ogNdhKvQNgkC6ja5TwfacbJLOQ5H
xvj8TGSPZ49oyq6pT0oeLLv4PlRQk3iYoPE48jZForJsVcjBY27LiKvfu3TlVvXcXvl5DQ8oerbM
6hgP7ZUJ/q0yvhV6BLBizS5f5YHYgUeJwpGqj4TgVoyPzkRMbY0xE4qOKjkj1Cwhczq/oTs3VdU6
coNv+LcsIsyr28KQN8tAy8mox1N0yVR0MGkGVA0zrJNtZhAy18POtKz+do6LeVWK29Jz2pWNkbmr
vQePDQwIRedhcil4wx5yJyK7W1G0r1NmMBAt6aD0kx+9ZiiH1yYATBTXjnwqK4NiklTBePYYwM/d
tA3yfIv77CZqErxgqmi+NEnO7CIcF+7hfJp6l8hWxAEyL5gtJzFjVuG+u5FbHbtJeLe92WATk8lr
U7c+zfgEPfLyo3ZlboTEDZTJLjib9FZWOLTDbdnAEQ8Np7m36vGq72jmIOw79IDSLkxM+fdeFJzy
cbJefLd7NEf7fpLRHQz65hC0ZD+nY1BCjFCHsLfdhwoZ1DnKCAN2VHsayrJDYwU1aTKS/Eq0jnmn
4+ienxxedQezzW9Luc4au8aMXOavrniPcUQ+SzynJwen+mYQSwmWsxmPRN1eoJTap1no3NHivOkG
lb+Wk4HmCnzJnsFe8comZeNYfnNVedFLFcrwFsU1Qm9PP0q6V7xRJIWSJoV0YBIEtCV7jSbpLe+d
8kIXXvJs0uKYlqOKLrIOsmD7H1blWdW2dycZNjE7xDMsJpqTCs4Qbci3gIG5bDpJOWDzrsrc+TEc
tbcOTYJLNZowHJjhI2+f6GBOebn579/OrX1yTSRUP36b1oV3mSjvtWW4cSIcgcgNXYub2dKnNHFr
DKcGLHPWBsstsKYA8NyD7SDLhdSNWMHACnHqeDxGZZDoRy+14/syYiZRV/nlFM3fmwlGPEHCubHo
phOabIOg3lc+8S/gIJkCMN9TMCXYO9aLLSDeAKobdaMIgjZf7X1b5fnGCJBmFFQTYOPEyjTCk2V0
E8TIpfL109eMQgIAyrrp6/wuFwcZ1u51UL9ikPSX9vn9DM87SMMUbB4K8YEGYmF2yNP0R2UVOHMc
nJDVtEXUjMIhQ/87eOJjRGgtPVpo3nSih/QoW/SxnZN+c8T4xRiTKz/s6Taj9ATzwE5B9EzBh10L
7XRVyZD0cWm9mdWEao/ICStRtzJznsOq6PcJ3iRIUtiWNBGDfWq+t85MnolxE/TGh2GM0S4n20ep
7tkM5++Ftp6GBD2Q6Ktn3ywg/ZeHbjIfxZT068RRLwqR6HpE5NkalsUkbQSQhgzc62jqlH3tr4CD
HEvpfe0M8PAY+YbKihYeALnsVvJmCHqEVMZh5BAJOybVVlbVEcHaS9ONH7nn7yikV8ImMsx1nXor
ECvTAYASb445IUHi1NkWo9beBY0Tw9ZAhtyR7R4ZmCdbYz+3+VfP1LA2LX/ne2j/CyQYks/rS/dc
t9FHyczNIEdTMkXknZUf6QrCbzOZvSvnNmUoS6w06mg1RvTMAeZEtCzQpwoQU5k174Bk37oeipfZ
/5g9h+0Fbpg0vO0pZZO51uTBDhB74VQF1bUKvwiXzra5JA6NFNgrPTiHgsJGOtTGRpJ9sQJicZmD
EJec9hud4SctFJjBjs48MmjjaBHqnhuX5dISX1QWpLqZA+ncuB8O8zCrVZBWJnuBwMWCj8vVgqPc
jm9MtLptL7yTcZColeF/0dos8g0Xnms7Dcesqc854MIY5w74DXLkUrFWFECdf8Ng5M6jXzuUEPNr
n3lB4ZNMH4e3cwJIbja+mU3PuyPdNF3xEbgOWD3E/G1ylFNLObbIxQkUUHZ9O3hUlFi5rqsQ6x67
lXtPGl/wMh9G0L0DrZQB1Y3ncg5CmTuvCW6LKX6osubaoocBYeghCsVlhMeapCVCcv3Meli+WUuh
wVV2+tCbSErNHFyViZA9RtsAG3zd2Kx0NIjuR1ce6Z89955zRYohwpb8NUUItc4i8y4Kq6NDfJ9n
e1eWnYPfiR8sSMOy0vdZE1y7jfOGOP3eJwSi4m1EM9fcgYwi5UE1r647XYGpwjRqEGRK4PEMyZh3
obiAvLhmTVjH7pxvQSrNK2WbW1BAz9AC3JnzkVcYYVHYyrmEGyY5uwCti3DMY5xj+1blU4fhzzKG
jCgXkGh8gys3IWC40eLN1BGNVMc+Sjfest3ZDrgJV4n/YDb3aVJ8y/puQmOkGNSk12aoeO7kdOml
ziqwvUcVl0AoGhyH1DUu5dratR1v505dCeKR+7lrbqn1v2eNBNgmyPIldgtdox1fNUNywd0PvNT8
ZvfhMrsYj5G+7jT+gYAmgYG9PszInga6yNJC1K9G1j/L8Cpo5NaSEJEQOK1HgIzYUkhkuAlhwLC5
j06xHTO4gs/TBDmSFnXMwl7x5iz2QrYfCYQglFX0oGIeviqnEdqNhyL09F3mRi/1yKvd4RFaAaua
2BCVTBcQHcQEhrSFc9CTh+2vyL/gr2uYiXfnQUGidXpGYKVsbil+61X7KBVCuVbP+zHhOyMfyhYY
f1kUGOv5MHb9mOHR7BNhbFU5omkfcZrLlgWwOFZmrHhqMyfGhdYBrAbTA7vm0oYJPQG55ggZnA6m
mKKdrZhpUJrhgE26xzIt80MMxMRM8zsxCwhZ+RBsIzN9whx/EWMqeJdgUYeEYJRA84TNRv4tqOt+
59po0IOGyZ2KrnBCVldat9Fdr93rpuiviQnAtB6LD3bV+alHhE3CRgS7vQJ0idPnJmD4P0bOvvSx
kJS+t07Qb/WQGjbaMy4QZ0KycqPzQiA5lVkqT9OkX8yIMaNR0FozTYbFXRpk102YnsxhTNf5FK1z
z07uVBKcsdAw9raZUeHI2odWdLa9KtkYCaGlRWYRC7dEbsFQKG81yofIyUAC5wjPMnpvdHhQTgqd
UH5EM/oNN/CpY+29qYw1ysAFoqJ22Hn1ZU5wxuxT3ZC6hpwLjhiMrNM4GtmVqeitzw6WOzF+M/0y
R95qbaFn4Ge0EMUylW6tGVGsO75pu2dzEuieAQmy7qqcQYgA32BLA/sqTO0bcH47GsTvo5qafYL2
87ITSD4S8N5QC5mLQNNa4WFiIKlmMhvx7uwN/6oiDnAdT5u5wE+peRcMlMpb34IvyT4VHtPQUlD3
klmHuLfr0tsXqb5ObEAjvP+3VjGwzAesHLR91loiSNOZF6zyShdXVZ9+ZQIY7SBXH40yji+zNH/O
FC++NsCzw05o7WCm3fht9q4xqTU9K3RWbSSXG792edPCVl+baCQ2MsamkBJ4iPILqdLkMOF2p/Rb
FXkYdEYIarjtLjXP90XbfGQCozW5KiyxPttqYL9r591COIFArvluVHhiOjd9jGXS3cVpeS6yML3R
WQ1c2IvKfZWj+VOGeT3WhnnGmUXyzeDeynrobkcDCdgkq+IwTnsyW4Z1C/XJy5qvxgA7OtD1d7dv
sptWj+9AVKMbo/rS1/DuDab4i/gGpmK3lmacbixrCQ7AY7Wd+aOhUd+j1KS0rXSFKpLFN2Usiwbj
iTWs2KGt+T6SRYrp4H2E2bHoxViueN/lehX3M97OMPwWdJ5BY7a+HuP6Pp+1PnX5ArLyipu5YMVP
5xlkp4FCTwX0/QexteENrQ2jByzBbLrHBqqqEsr/7N+hyd+O88gT4dfPYflVCobBtSzvPA3hp8KH
ia/ibk4gU+S6EBueiIeM6Unm9/G2pldoRjjBJdPOpn1G1oQ2LkQVQaygs7xOH6t4fgHrjPhLdEuh
uficbMq8ZDgqZct1WgaPqreD26bZoFvDrkMfa2MZDjRTBq2t9BDN+kKyFZPqUExDgcENUYM7DvUx
b7PhBSnstvSG6JFXfHo1tfYTVKuNbqC15n1wzuoiuau0W974KMBK2ylp2TI/1KGZ3Em7TI99O3FT
QMm7+/GzAc5ihgXs8Nr06scfm8vfqaC8i5tsPv/4h7VTDiDYJnKwSZDqla13Rt0A4ZiUuCkzikNN
V4H4qFi0JnWJld506Ogv2DRegRl57eMQJlE4WKvcdT98x2iAnaD+AO6p1n5lljvgvG86zVhBr4iF
dGijC9hishmf54HJW435UNA8TTwZ7IvREOvETtKdTR+kc+TJdArEZH2wFywmp9ro2SFAHJtSuNt5
z7DH98wvAOuAMvXt01CkJmy8eNyNhb7O07sBv7c2vKskcrZFYXoskMHGKs33bPyQxU3VdeWm0IHH
XqS6dt3O2bBEwVA2tkHToqKIl3nTRBNdI48E1et9ZO4typJtGrvJS9SAPRiYUI9YVIkzSA/5EuLY
hqegLMQb/9wEL0cXxlPdRWI6EsFVbpwCqHGuGjYNdCCakgYVDA3nHIxSN1Qm+v1On3qLoVwbgJKM
NCixuXXuQMvnRDXG5pMqvlbohfaZHPC6F91zHybleYzbA7plVCelubFqQlOqoPK2ZWGea0krgjkG
HfUseemzuLloMzHdKqVLvmGW+xKdLbFP496bKtgkkgmCo0vQ/gXBVXA4eEm8T8HAe939Kj1KUy/B
q1/U4s1JY0ZkvCkT/7kN8wSYXx08CuV+yLx5LmHkb+tGcz2zN5VgZFDEsFdOtvHthi0yCVarPh5e
nIk5vFfKFWApMF2zumyIMqu9+7RPsqMlsUumdlY/qtKi98+/XQf+aQix/FQygj+VISYu8J+trFFR
VsT244C8BlIXdE/QnrsuYEVzVdGd++jFjezvhpwVRj7UUEzbtzBFzhq6HBzDHkNltEf2wePQxPbt
PHBlllGfURgjGL1y5QqFp7rIb/qcgKtR6YfSm/S3TCwmjiy9yVCWUYUYN5LnbIeR5UUV4UNPhYZ6
kpzmglHatlXMmoQjTmi4LiLhvI/ozVZkwrBf6eMHWCQvccmQJMG3vmJ6FGxTk5eVKJuLIceYYkh6
12S8hDwI+Bi+yo4pDTcSHZw35GnjlejNtwgdyFl48rJ1KNVn0FwsmkB77Bn3sx4COq/RC6kdFSE5
CGIihrneHC4kMKb5FqimdZ0xQavn65LybGPM2tiqmPRps+a6Ah5dC/kjkzHaVX01UJsIH3eLV2/Y
evVUw/pEfHVLImr1xWym7/gAEZKH2S5p2K134B8qeWGS1HIWeMboKXy3aG1ifGFc6tbWXQJkiK0K
6aMBXeGV7el3whWR9h+tXgH260sy0lgNUT2Uex/l6yp0m7uyappnDSFmHJwHf27unar3cPCY+wIW
/Ga2rqag74+1nYc3jolAO8CTCJ6+8HZ2La8RSRWUlXz/4COY2cH5yHEdO2xiF+hspx2bS6ly6oF7
n7EUTsn2q2E5/i43HJyooGcxzl3olArbrJMvqIvqvSzTM/hESlmrYQUSDrZQ76vVenid06o70BxP
t5OiUijou+8s1drc5kB/IqT2u9LOiGXxmM7HtXtrxXW9dZoWYSO3ZewSdqBrjAldnzmgmFIo0mhv
3cY8SH1ZCczaBdko6Mbuh8awtrOZXIEefMoimr/M490LZxyifTCETwl2Sxpeki1mjKMmHUtgQhmO
VMwyiP5YzGPxDsSTOJeydPYRwl2GlFipE3YKzLm+Sb+yIQU4zDkKxHEokiACWuotw1g1OnSDWmU+
gGO4a0LrIcBiiX7GPaSlfraTESlyStd4HIEy1uDR+GEEQb7TXJpfnvDcpjvpRzsyGC4ErYuDtCzc
KkvGYNg++mF+nOtsVzn9m9eBiyRSAux4F9wEQXIOXZZlagjhzndDH+8z+nBVIA9V5VzUoiY8fQOz
GMtdzDapbthiZi+u2KDSJWPSbk4tZJp1HNXfQxMVZ7/sPYLw1l6yi5sRAmGOzMKpgJvARjxavrqe
QiaLQ72xFyd1E4cpKoNm3PY1khFm5GCjt6FAP13pnLQO8unt5sMWotpMZv5ipU31Vkz+cXZNIsEq
oLXgHdsGNV0eDw8OtIGmXPIybuossxHLBOe6LN4mhQ2NwMnOby5o2r+4rnnFEPLoCyIbOs9+FT0F
Zm33FySe3bm+vutAS9eCO8cz6y91Fz5oJ3nzLW/Hu3g7dMNbFsfqTI13ByV767+R+/oUTIs9ZBhf
ASWBaJmCD9UUS9177xcA1EYFEQsinteVj1mZf/ONFpcLPlzF7RCPiEsFhBFyk9HXpuoNjSFNsKzY
lqZtQCPmziuQJLShd6xLy9rSxWdHXDU71+XeLntbLRERUPS65pQ48Q3g8orZl/+EETU6M57dDjTF
LszJdg86afHWkBXkM6ldm0F0JNnnVi129oabaFPZxnVGUyz3iIdvRuhwz2ZjI3qvKroNqb0F2mvx
9V8pdMfruoR9mWc52M6xf5Nxt13oaWDQi29VPT9WlJRxUFwKFLmrALBFg9d3LIdLMYEnD4+afQwv
R0wXbXZPARcdxiLFVcSGNjZDb5szrl4zyB0erTREdMqaU+IiCuqOmhATfuJkyVoqF4lzhiq4q5EP
C4QPVAmBYjCI0KBe1Wj4opkmSEfId5pCOfzRIJvQCrK2M79uLNSWfnDT1fHMUHVEsUY0k+6Y6xHx
TKtJ8voL1BITPeXyOJOwsA1dXtZ0Ub5bznzK3Lr6mi6RUEyuqsxunouozI9J3+Dy6hl41xk65YCd
gWUHb5lnt6+2HzJDl57xgAiC2jgsy32EdnPVL+YCyhx/U1v92V/EBFRHxP1w61BI0lz0kxAEgcar
U7XlvY3vfTuhFL2G+XDz484pedPC9/juFeNTmmJ3gbeCvYMKojcZgKNnjG9MipSroEd1A3NTSOeW
pAD6X0apz0oWUDehPkd+8pDYBFqnVcZYkkKHzlRL22ZiWu/rCNicy0Yonnls6za4KlMPtJNoDkNR
km2n1ikPyprRbrCh5Q29t7GvyMEVJzO6o2PTwXHKi1sggnI/GV0EpKYApYzae+PoNj96M23ZSpuv
E6Tdb6YLhLytBJk1YDOZGap9HFh7C2f6EpZG97NN75q0vw2sJ5Fr8TxMzzzZF73dQ4WsDXEYAvt7
HruAM+ZNY+Xo3LTLquV/RVsONNHbIeDZmN515fV3Ms6tjZR9RmDOfVDQxfVn1LYZLMx+UuB1jPEp
ZpDMkAjfSg5GyI4pJsXaBQVVVDh1w4Un2UaVtWRwXDXNRBhRk6CDFOTj1KOxGqxdVOJlaKSFBdBj
LStRPtOwYFQf0IoyK+AShhqDHdmCb/BcCA11H8MWa383sa8RGFvbJMe947ok8Br1beXQdWIoem91
0UthkgLF7tc+dP18gc8cOZ0/3w5J9QSY7m5yUULH42Xrg42wB6j9XpRPEMiAFynlvWQ7u4Pp0E7x
W10g6jKaR0bLzMAjxOrcZYccZcUcvkyiSkkZNXFFSOAGhn5qy5u5q9TJzibWOpCbHabRnY5xLeN+
TpugPXl5bJ6SnifHr1scXNq0djEjVqhO4tgkLTdVgNJLx7N7CLwxQJrExVR9xPAvBDmS8I7obHgb
Oiccxze+yKxyNhQfcm1rLPws5FOAN0MHd+zLh1PhlDeYPPtsySYWIbaiyXzIkIZHPqsBfvOrouw/
7NF57FDKrXTRZus5IVaQYeroYbbpzY8Ja6BZiKe8/gDR85SWFV0PZW1Lx38LppGAvIgjdl19XaNa
GtPkOUz3A9tVFWQXgUbZRJIc0pZFZBfbV2ik8NBb3VPClB/BDhZvRcOcoWh9bMBLVpVy1maTXYIk
/pLZxUXQFYh+5pZIvsjG4jrgtBHItOqwvQrHnhlwdS59+64iidAyTbT/TQQ3L2BQCo0Q1i3KM6YT
tMTaLrxxZ7kPa2JDwijACHbGdHLqYxfMtgyHo1fP4hTziCEOr4OTqvJi6zJJOqeNxSa0HKt7AQMO
7W1CyIPt7XXgY/FXyF3w92LjQKnhZ/EGDzMmvNFk85pdhPV0ilrCN5j5iL0cJg7D9yFi7zISMRVT
wj4nnzENuplJm7geNswdSMUpmWSF7IejAqxoWk+bwnhQwwg3r0hXzkylqkCxbvRsbCddTBtorhVm
o2ydBUCg/ThOaZMhrZCaGqObuR4hF7h1b/w2OeMCda76Whx4A4b7romeByRN41heRHONjZYBllP3
r0WI3KFXLiN6j9PJ6puq52U5zO4ZOQAPazKTNjqk97NLNFLYv/5gtCMNHtYRZ4P870zJieO291bd
SPymOxcHJ0vfcazWcBsDVh5N2B82mkuPNrdbdTVpOL7YNVFgrJXE1tGGAacKZYln3Dj6flOvdd19
uEGMRtD0ENExHqeR67fbUZXASOgskkdZnWyelfumgABHkym+dLkqiDsR9XCJS118R9BLr034z5GT
Po8ZdjaUg/iEZ3YOs8AkW7PmBDP0jD5HlhEE7CxJYBq40JuhTmBbdEAWtPPYR119wCmbHGv4uTsr
6Oxnr+wRVyTm+6SXhp/rj9eV65bnpFG0V+RsvpvPTkiEaqMGe9OiZDwWUQi33RufRHlGgjI+QwSD
hNWGLc8Qv8XKRB6obSW7H7+1R5oNgLqzs/Qd6zjAqufOROXV129OOxiX//4lNJ1//ZZ5NOuDcsb9
v//s3z/njBnaXJO2nA0HcF79+BvsUsZl0/KVt9Prjz+xyUk41kNE5B7jeidBOuYENKWMtHIRBOTL
TQWaXxJQ+NMvMYGDP/12+dsfPxckcuGxAJZDKwG3W4JmrdR+7tuF42gh74Vms67qZHqwRnYEwPMH
pPQCpWsz0oe1cn3BOu0fBQHoRmIh2xkXXvrwUpOBtKCq1cqR0UMdpHcz1iIwOIKe/7DsCMrgpVFd
yxBEfZ/nEoBTXE2necZFh0BqOk3ZEgSoh0Xr5maXVpPgwhhoO5ZMg2jdgFLBGECNF7JVykpcR3UI
e4CYA62ukJR+K+3wI4W+x+443xq1sZ8Wod2Uo9Vw3QF+Cm3mtd9382UYRtuuWMTO0T0vDb2T5DG0
BRDsjqgMs+kux6KkJ7rS9WNUxt0mNQKmY5X35peHmr4647lIkjbQfjOj8Z6n5T7MyoehEvfZ4N2b
M2SiEpeWP5BM7lRoPAiSCyXlswJ9EU3vWUlrzi6/ZQVA3hKqVlncRg67zIn/hd9pxrH+lZlQIGQQ
YBpABzXqWGpq99gKMVJGQCtrjWfHGi9hFrMNGMa3NhY7I1ZPseudIWE3h861H4TqViKM8LTZJNHB
f946IdmsKeIQy0GEMaCAUUyB2tL51idA6IlAQLG4883Iu1g+iduk73QoUSV07D7rOGi3eMxRytQT
UOEwvTPDxR8kqkNGfQXQ74T9gTdD/0WF3B9TLME1lA4cCcxRJWNBcSMg9Ci6tr3vvzURZvGUGIMt
EBaowi99Ot8zpapWmSsB2Dgl10F6m6QrXys81xNF4aby+D/3asnCCbF3GLV9bRrjLSYKxZ2J4cGI
xvL84xfqXZVu8tA5KNfIjsXslOdq+cUFUXf6/+Hh5bd//uOj6PK2nu6+Baj2SP/OW9gCx6///If1
2/BwXuwpIe9//fF/RYc7zn9ZgpmxbSOT9zwpSJj/V3S4MD1ixS3t2a7SlimV9e/ocEHiuOeyf1au
Q2/fVvyzhr5M+M9/GLbzX7bkj9hrCsuylVD/SXS4/sf/Kot0WhQTnJhjCg5i8tlcmLvKUUrx9z/l
hlfwD2j0lOVxGBh+E6PAW1geYn8bGNnmx23zMf7v4Bswhh//0/+FDvcGxHfb/PMfwvzDsTjhn4/F
8xK4NtTdE1Z0cQ47cuFCowo3Tkj/oC7Y0ykP/ULnqQ+3TV4KT2Im/P1nWA7xu9O1//oRWihHjgOY
/8jLJXvHZW/S1QVbMv3hOL++rNoBy+xowuE/XdZ6En5ekYFzzOL2bCCD6F37wkDEZk3NLg/K/34i
/6+Xlvvxb6flSO15AvWc0i5J8z9fWUCEfhSECEQgrm4rGgIGg4aEiLYxfvr9BRSfr6BEcElujeau
FLap5RJE/9MNI1EKZmaYuieLaBT6xab/zAK2kcW4btBQR8H3tHtzAVAhVKdZI+g4Q7EgsOT3n+PT
x+AzSFfySEmllZTa/vRFhjSKoQ957d5k0xWb77X18PsDyOWa/XSr/O0IyzX/6URnBWp+0m671ytj
5a2+QNkEceRv+tXHB2/nDcqNVbh6BPK7Tte/P7ZYLuLnYyslpO1hhTY5wb8eO5xtqwiBZe3twfG3
kdY3ERXkxsXRBrNMPkYVcQhFeU3gzFkEcct+1NobnZdf/P6DLFfx75+DcQOx1B4rwafPEY+lQ9eD
qyxVf0J0hMYiD99l27z8/jjLMvi3A9mubUshBPpiZ1k6frrYY5+F0VDXTMRyWp6IIRnRZ+9o5MAa
arYBLVCGXM3nQebbAo0x2wzig5xtOUB6omd6YHh3jthbNRW4brzBx7oXf7j1Pz3TrLWaRdl0uOlt
j3H08vc/fUaHWUyYeYoEkiWB5QTgEC/DLkzuUUJsfn89Pj3P/zqU5uUgTS2E/rR8wJIobT32EUye
7z7tRMf8Xplf6/7w+8N8fog4IxtX6fKfabP6fzojz5StB6hZwxW17S3q5+wednr9h8Xpb9fNsZVy
XI/Mdc0L0F2++5+vW9YS8NCL9AT2JNzrecJ8tmy+OxsWSkXo43EO/lWi/L8uiJbFMTkpjwMy6ZTO
p2NaCpNhbGfpEQfXjsCadU1b3etcNhXeH1aiz8/IcigtHUmTxBYSYtdfT0+BFJ+M0UhPbT5BQ8Zy
eOgrGDm8W8Lz77+vXxzK4lwEbXChLcv8tOjVNDemJOeCIcxggrHs5CULvpm2l78/kPjTkT5dPzJk
FC1caR7gmcNAiXxXda/zkOD0ajE1THtSmIDVp3k0+Ns5hgm7TrPe9PChZYipXcJKg0NYaeDNqq7e
80kO77BrW/sPK+Uv7i0a+JL7GEOE1J8fFLv2Cz+1wIFbdffuITlfVbEjQE0E5KanBq7rgXSF318c
ly/050WRL5yyS2mT5GUJv+XTF555Y4u2I7cPKRiTJr402osWaJD4iIUBbq/e/v5wvzrFnw/3aQ2W
pdUT5BGZB8KM/RuUkTTr5yGj+8z72X51gVWeEbmVf3j/fV6Rf5wlC54lKBE9QBJ/va01diE11U17
7L3FHsZIfhNUzJbpdjL0qIt+69JTBFdTWzdhSrLs78/6b0vTcpF/OvzyJfy0aPgd6X8ILswDG2+L
yaMThQnStiDz/8NXHOfJIqE0zSbPtv9eOtmEPCVmJo820MFNMNkp4rVoWA+eN/9huf3FQ8WhtGS6
7HBdrU8PVV2HXcI+QR9DOk9ySyLcnG9IvafVbPkTyJ/fX8Jf3KfsESzlUtm7SGY/HQ7HYpd4WWkc
Q8ctXoq6ji6yqG8v6qZwNmPpFV9kgxoGbFb0PzqydqXJQ2kh6fnrlycLhMShSslAIhvrMnfn+UbM
sXgJ5hDZsLCzb2DckOKNWZQd/wcn7fBUUnczi/y88MsZBACIfP/oaPzcgLjQ4FUwdHNUUeeaxjxN
GMx7XW9m/+HeYnnnaNYiQYlgoxT//DZlAx4w82niI6TE65FmRVDWN78/u1+sBTxp2DnkcnoOW7+/
PBWBYaFN80R/cJVoHn2iA9YaD/cuK1v1AocreWOvOvxhJfjVbctdCX6P54Oa5NO3CdvPji1Gdsd2
HE8odiFQAI9MPV3/4bb51dlxBM/l/KjpvU8H4mae53nK0lMY1Qpn0OiEUERayybkcAxGsAuyNa6b
ZpDT5j+/rj8f+dNqM8Y69hh5ZkcXUP2EHpLErira9zyZxfjx+2P9YmFF6PPvs/z0WKLuTmZVu9ER
USQuFefKpTuOZu2J9X2XSeBdtKLvBx3uf3/cX15d13LtpYTwYMX89d4Z83CIZgenguMCpYvKaL6C
369OTl6FOwdpw0YHrf7D6vq3QpZnwv73QdWnut4irI9+fpge/e5t8M9MfqGOvUdTff37k/vlPeot
qxyEBsle5a8nV0TmlJEnVB57AjuCbIIBVDyBI/vDffKr03FMdmQ0dSjD/ra6GLPVWfBcj/DHUEUl
tOgW3y5+CBMt/O9PyeIjfyoz9E/H0p8unTv53tj1cXYiw7bZ+FrbBxvm/tXvj/KrlwRdCspk06RQ
Nj/dFQW8ZURkeXoE275yo2vDQCKs9pEZXjjuu4P85/fH++UV/PfxfvSIfnqvF0EYjG6J+ztzYxTd
784s1kb1fe7+UKT96obwLLYbvFBd729rSRA2TtSZqY/LXANuaigBIlzkZQxDgSiz7e/P6hdHc/Fc
a81Lna3O56W/TZ2cFCM3ONbtYgb5P6Sd2W7cyNJun4hAckzytubSLEuyZN8QHtScyeQ8PP2/2BvY
x6IKVfA+aKAvGm5nkcwhMuKLb+ErVrdXftteWMIkWj5Pij8HsheTAuGsbGozdQ4pAfbXvIuHG8S/
aiUzM3gtgaFgsRIZal/PyoRdY2ihsUdBWlY3cSnp2RBJKeNbjAx75MoGRj1rS8sHYK9ppvVb7Fj7
r4OmWeFOS8rihrxg+zJSO4s2RYDlBL4zheM+zE2ATxEK2XLdqQkyF50TJQRAMT44MB8ADnFKQuw2
ZXqtSBXS7SRslMaQzhLcAFsXrYCioLBqpqS8T2rDftckRqgcMKhP94Lu0a/YBkjc5CJBYzSkImBp
mGigEvYqF+ceNzPx7e2rkvJo7Kt63GFK1eKCSbA4bBLdzi36HntjOgxOPD7FHZqPFY9oozcHI4lv
Sq+hKQsFCUalBD3xhRJOui/HWr4hTYyhiOipbTy4nUJd2PcJDK4s8ybnK9CNSvIXNCYE8mHwMJcB
SwPvSa+RZ3W4+fBXZh4Y+SQI0FybnotisR8qReamo1REs4Z0Zo06zsDEgdI/KFXkGLbDCn3Eooke
JSPr8SiyR9OkS8csxEtF939HuFSUwK6GEHvetiq0+7a3zHYzenkVrrXY1t595J7j3Owu0CvC5lSR
esOxDhGqm+X00jeNicF+ldX0CYR1MGuk9FA+VRMgN5tImN44FNA3IvGLV3uiUVIBAREr8GHoDrwq
ZIbXAvbZRuBzGD02AG5pws5MVNzm3Inj+7M4CDfxHp2sEvgSYGyEmJ7Ccw4kyopgPU3OqNO+HWeO
2mRJ1gJlqANkWWq068eMpNgbLi1Nf1OYzSi32hSj0DTrEVCvW7taQ0mno0/QSSJu8yZOC+mNHXV1
v+8sEgpbPNGHYV+6YT3cAXzsoo09GH22lbKznV0weh3iMllgXB7ZKnuze1QXMHoN5IU11S99q6c4
YGAaECtAvnaEW5ZVCLc5ynLEf7abFddIofA/arCbyNYt3eYwyZjTcJlTp/pRNKk17sKRB14nfTWV
j17djlBRRNLIfcbmgL3/2FPicfEyRTDUNXI70ergXLhBnTjvSblYMHw4qjgZF0diEHaDMuO4P/ru
K+KPPNN59fF6HL/K7Mv57U8/sS1xReTodRG0zJfVj8cvGb04zxO8M51Udgf8qAwQMab3JQBvf+iT
noQ0XUFYS5GNaccMl1gV2Ns6sIILh+bJh/7jhywCOaruqnL71j8K4Ab7iB7ZVRzhTdiaU7fFLAGW
MR//eP7xT5xpSEwd10JVS1y3DJA9rHocvXCao9v3/pMac+gGjYdlgki0rc4meH64E4EB+Z/5XmWT
/sa3/uPL7kx6Xlua0o6aGToPRanGW8sajQvT58SRxvWBp6FGZbufKhiBkWUjFpkYOYqxHe9MmzdA
W05Wybdg8KILOcJTz8StzcFtGyn0p5xKWMQuojh2eQru3wCHvlqBf+Hu9G8p62NA5QgSN66HCoyv
tQx14P40GMWN+rFLUven35Hr3Tg2HUGIqUpdrTDNkDQxuJp8U+nMtNbrBLfKJmnEP4mu1RB+2afK
jZ7glA5Ath5wdXdoWdphM52l60mvaMvSJ2P63eC0g29OQZVp3TXtcN+QTw5XKNvT38Kymp+tXVoP
BJpyQKdgomOra6fBiRsu2lWRKPfaVHH2rNHCWG76waUn4Pwc+vx1uSFTP2S5YqdN8e/jHNKhrNFg
YHRHJLskBNTvNCoeQ62/sDJODmORrJSuK6kiLFJlpJZt0FwJ1eoI97NY30sqfRE9Y+ef5vPsIY9t
8FkJv4iZjPln/BFUppWHhkuHMp2OcoNl7G0Ider8ECeehHqXQVHWoqeR2u3HIaY29lyMCeMj4Imi
bnboQNY5ianzo3zeviS1XpJDEI6oFi/30TxoBtJ7DrbB47Qzca640gSuqZ5ClJkUDg30iA/258f8
/GQflsUyIg9i+jWaUPgHzYfuh3dJO+JyhY8FrY6FfP/7wajzztVu8uV8sI+vsexdM9L6dDzioL8u
7GgfyrscKczfj0JCnkw51SQKaIv5MCSeECmS1ENu080Vf7EbFFrh218P4vAEYq6OmdzoF9twBiUh
aKMsPjotbmQVhMwpOpJDvJTG+3y6OGyL6KcsEksORYaPr0wqrK0iM0+ONLOuxijCC5bm+BYbdnN7
/ok+j/RxU1g8kTOUxtBEhjxUSPQK27wRunqrgu6HLKe/fnlk7OdCmrAddqFlDj1GY+62QgZXPoyz
g2541luGhm7twmR+PP9UpzYHksmOJRwpP9/NoslqIEJjXwGXKt8ZBjr6vsqrvy7NSJuEHOcyE4+M
5+LdtXN2ME00Slut/S2v9KfIQzCVmxc21BOfiPfF/kBmFe3GMomjD5ZJQ6QHhUvvzCc3N0uIa3YQ
/aoTIAsrq6vc6sJiOjmky43NcQz0/8voBjkRnQF5GB9lTPW5H2mAn7D4ATVy19jGhSl44mPNmglB
uEy71KcEJwEUvRGtlFQItftKdM+im76fnw+fMx6kStiDJO/PnGtHH9eTRvJS07iCHNmA8VBwkrvO
qMAVuVct7uFtK39WssgvbOyfKvrkaz+MOr/lP46oadKNVmDUfczA0nIhwrE+3Nglo6fGGJUr0SAT
fEaZTxcGrbtzw0UqikdMpZ0GDm5v3ge5P0Z/P2vnHBMJC3eOBpZ3BOhACVZEpgYuWh0d+hF0zaP7
0r4Qep34qh+GWUTl0I6sSkO/fuxbc2+VtLNn4sIqn7/ax+COxY1AQZpkAD3i1Y/v1ymFSDivwqsm
SdtDoNwn8MrmK72b9oXM0umH+e9Iy7ycWVCNdOGFHMEy4/YNI1Kjt0/irHdhLVyaqItLlSnyaBzZ
Ow9GoAs8qKqjLuOvA5X6Dp7LNAAK9CBJnl8dp97jn6tj8al0OzR6FbIA9QgvAsOMkKbLMLjCObi+
MNT8SZaf7M+hFp+M1j5db2xJ11RNmtF2kicptC9wqa+4lOP4H/hUUJyfVSFfzz/jqS+IyaLwcEGS
rlgGIb0zoNgak+BIPgXb0CRK99yE4gtXmhOXYpY8jjTcij3qJ8sqGLiDMS1GUiZOOqBmjhV2/uWV
smpqNhXQAGwo+uaqKYq9EbabwZTDhRe8/AXEkILbzizsECxwQy42HYw4m6FWEVZGObbSfrm14xgv
kfow1OWXQGu+O+Ww07XqKqerOyvsC+Mv5tJ/hueGYVmohzyEWh/X5GTnwWRD1TumZbwxJKjeeqRo
PRzOf87FAfVpmPlz/7G14szUxBPb6VGagX5wciVvI43sZ9DFPGkYdf+fjzU/9h/j2RYtHbmjp0ea
hzdFjE1LH+/KixKM+e38sTz+81ichGxnFkLCZRALcNCpDFJNh9DbD/gU0x8aPAgEw8H4uxleXrLo
mJe3Ln5e5YUT8uR3+2PkxbTJhqrxOlqHjmBrbvXBXWvwiRqQmOe/28lhSC44grnpURL7+B6dNHJo
rLTao50prJFmLRuArvg4jPq4Pj+UtdhL//My/xhrsa3RY67yHFLUVZ5b/bDWOk0CyaLiSGtIyKUL
JXUYfelJBT8Mwmq+RNIkkSnNlONYVZX2pqV6BK16LJ8bu6NnqpHNQB5aT7td7KQlmm1RvSvhFlht
KPGY9RLcpZXTI7mONING9MZqtG4/5r5P23PrB8Vvw8qF3NR9Z3Ubs2nbYd3oEanNGGP7qz5V9e+y
n6a3NpAveqFX7xHULSy/mTHtro9sSQcLHVMABX26FPHPHyyYiTNOalXCJvLoBNWMr0kSNLuxDmW6
QqbUXOeDYF8//3bnD/VppnI9mRM4xLmf1Kd9Q4OFSqfjUB5BrFDqX+WgSN36GeP/S1/ywljGx0nT
etT3B8MKjn5v2Bs30wL61Ib6Qlx0ckvhriAs4gn+vVjivgFNKfUUsMIEfJKK6gM2ui9dgpa/8y7E
EyempsfVhEVOmWrWonx8omSsongSlnbIe1U+2Zi+0LTrA4t0XcN/wW9KO/IxcOEFjHVhJzvx4T4M
vXiZQRNoKfbm4jha1w3+Lw+x893P74fon/MTZHHSz6sPNz8XiZwndPHp1hJlyso12smPqZib93Ka
cMsmjHfDOBVPLk2+cDho1XUq/6ugw+75/OiL4345+rIGHRujykqwDMfCFw90Pu0oQF6K709+xP/3
hObiIzoC5yYnLtBINBaoCbGSkv5TFh3YJ6oi2i5OLmSBT+yeLHXum5zs0ImX0cVk2B0AMReXCcvB
tSOk6JEaT6mbXNill6r9f1/fnLARVDclIdNim/ZG3ErdqNYOysSdcB3iDvVs1g3G74QWLm5uko6q
Dbi8Eiw9LTw6dXHTanaiwn76woQ98dDEUujc2WTmJbNYlyVO5sPk5vBUXZoHsnT8VUQVkLjGuBC8
ndwA/hhocQSWVj5lSRdPx8i702nUmzDJNp3XGPPW85PzdIw250AQvAgHofXH5Y/bFwGMQ+aVpifX
2KdDmX+nKKTuuYobj41O6fBAc1lrQ0rUyTsPSCBmyWdsfMG/zY7+/uynWjRXslmy5FQXP8ebZKnJ
LnAPocOVczAPfau/AsG6MKtOfEiGQSCGqHwWpy0mlYxxv/E0K4FPidGLWTjUljF+eAzcNrywUE5P
YOyy0SjNMr9lAq3u3IT+dBsxNTRgPD86DCmjKGv2iWGEmwGz47Vy8m+iHtSmbPpkrfdteDj/mU/t
tHNC0iATJbgULJ63rgbcIQMaMi2asQf3tvSR0s9EluJp8i7NqVObkeEIk0wUBUAaWj9OKVMI+C8R
NPumzt2faTxYj0WntH8yWmLxLtU68zUYTWwkqO5iwnL+SU8NPhemvDlZRJp3sRN2Rk8wgMPW1ahp
rr3p7S6UK4EVh7U3Bxldz3kqiMA4Bb1qqcJH5vzwJ1+0C75JmJj1fRJ+Q9VqBPNaHYO+kxs5uAes
nI+mQ32nUPUPlQTb8wOeOl0MZI4uGQHX+6Shz6C79Wk1hwpQBfYtWUiwFLZ7IcQ6tV54IB4K4bf5
qfxAg6JLyor0RlwJmtNNGydFKl3hpkRw+nT+iU7sfRgrk52nO0zShbKYq7GGYz4+lQlhx+yWHK4N
fZZV7/Q2vjBXTo7EUJwrSCZpQfg4UTEjK4KetPfBon1oU6LrA1AJz0iSaMzr8Mv55zo1NUw2NlxS
DZz4l8UVv665JXpZBhngxomctQaCJP7hdT4OX5f6v07NCoS3AvUbGcZP6WCjc/QM4wv4LqnUv0WD
5R01J833/8MTUaH1qL5yTi+PQ/wM+myyYTjETYZTYdeAEc6H/j7OCtjVcfZTNWl7PD/mye2Us+e/
gy6Oxj6r6ciqUTF3bds99nH0U8do/yEw3AKvgFaz3ZXslIEduvSqFZLOeK8wTHg9/zNOvmDCSi6O
xhycLM4pg16kipRUCq8kSbYtNKR7HxbWhdj81Cj0j5CKpspDv9liJx3jWCVDGaTH0nL7naWKepMm
9LSdf5ZTy2BWTswdHTaJ/cWCy/x+nPANC66UZ0d3RZohC8/1Vj4BeYu+B4aD5Pb8iKe2E4emFeI5
aRE/Lt7e1NngFwL6BTtLX2NDvRFzIkyMF17fqRX3xzDeQq2GKb89aShED6lwt7qt7WwZ35tGtO3t
EPKal1r/w4ZCrkugeMElHj3KYkPxTPrSTSuBMagqZ4VzefeFRk+uygl9td6KwFKWF0KZZWqfhUd4
TBadSShw6l2Ksuup7DOHiBeAgrlxQ38ncHdMAcL04BqVrh4TZ9qRQ90KAeO0Frdpmv88/z0/zyCd
Yhq687k1aC6rfXzuQfTCEn4HfaFMv9hJ9WikUM5dtwR9N10IjT/PHY6feabS9TQn3BezFZvRrEvw
Ez0OVr3CUxVv2tvC/uswlEFQKntkvogOl60SYkLjJXuseaRd7SfrFuLE1ul/nX9rn0MVysPs0tgm
OYQqyw8n/ayt0rLvdnbdpEegSM46TrV1qeVrjB5vQSsfHC26EAmeeH0fBp23nD+yh4abxZhZcRcO
y3A7IMrCfHAz/aWeZp6T+tzVjR6CWiG1p4+jxINbGlVTQaFt6yNuwNdajsfm+dd3YtJRXSfWm+Pq
z+0ssnEIdNNyOhbFgxl8x5555eTfvYttASeuSDyMdCi106z+uZ1kxMeLAGwMrmyYKBaVAhSQhJTo
Tla4hcGctqe8GmhV04y3Gh+omyBP4f0ZMd0vuxwRTrw//+Qnv6E7i+jJ8HPrX2yfXdkqQ02Zf9DT
+hWHH1ga/qsyh+fzw3w+fXhurrqGNffxfKr8l37Z1aIyce/NQnOLuXO5ceK0350fRT/1HR1iYspn
9EtiXfJxrgRO6FVB7A3HsB1sfFf7Kvum/ND+jbE/qyBtEyA/TfpALch+tirLzLfZmDUDIVqriNac
KLlptAkcMZ4//bRpNbdpwUFYsf7X54mOsz5CIoM84+fmHsyD9U5meUy/6qOCj9GVe6PA64S43r6w
q598KQxCbRRXVv75+FKy3m1E1IbtsbNHb2+X+bQ1K+m+aAHY1xEu+IWvcHK8eSXhEsE8X9ZKCj9P
E4F0jGJYeUSP/5hjzbUiS309Du2381/81L6HoO+/Yy22oJHKImAhWzsmBSCwSIa/1WR+zUQwrspS
PtmhP63swI8vXcRPzWe8S/W5O0u3Pl36nQRkqApykmTFhHeQMIqNRPa3muw0xhSwDbdxkLi7dvIV
B5nvQmaxEjystPvOwefEl2mzweH6UnHg1GpGGEJXlTUrvJZBA/7JXtCVgXksow7SpXVUGIHqmfk/
bPzsFaYjub+RjFjMKJxrsTei7eaYDvazWxYPdPPvIl9cCAVOPY2Lawd+HrRsGct0cjrU1QQsAkuw
Bgt4JVYKuOCgFRfWx6moh5vU7F4iZ3+T5a7hBpii6pD7jngtTVa/SvE69NZFogfBDectWDfs9QD3
TaFtrVSBT93doE/aI2YGEy0C8djnu9i13afzc3t+ix9rEYbLErLmq/KJ5txkTHrTHkR6tDQcr22F
2nssttxijz7g7EKCvjk/4Of3jREFQ833f2fOmn3cKOo+y5zEpNGknGyA0TomcVaHwqP2KucvI6+5
B8+YT0Fyn1wXlhM1KZ3e8hNQnRqmgdm4sUYIPeOlztvlTvSfUTjYyB+RAVhqNoH9YJea68FVUdNj
kcQ4LWYOiLMQCexKVEK/oNw4OR5GB+Qc8LF3lhM2c80Oz0HEmx5V29U0+lc5jSVDWOpEYZe+1nIL
mh+OyzIqTq4dcKgWi7DRiq4cqqA96lPSrqaZ+mbnw9e/mxLzIGRPUGmhzsA5YzGI04YVTeKadtTo
fL3tW9CCeFS07l1e0atyaf79+4L+nPLzcK6AqI7wFV+WZW7Rg42IDTGmT+Pox9t0GNeV19IuHtEK
h6u0tQXdqe3SGHWiXrzA6Pg6lUWyDpPe2OCJnIAvgn/lFUegH8cmsPeMtGl62n0yM3xoixbo61CA
oPkXNRbBcpt0IOCVX7+nFtYKpKXytbSDd9pRxEuZ0lVRSntfV+qr0p1f9ui+u4b+gqHA1aDauxCW
z2B14Fwbto0+xA4IhnUeYjkE/AXTXkCZWVj80Eq/W5U9lr8gK2iDoXGjyly8ygz7QQJZPTZdme38
BCp8BMXjtkrKAcOZ5giC4Z88Mn5YVfAjHc1076rqOXZhCZKpA6okKnoQ9fiXb5ovse9hJNLAvCtb
z11PJvZpCQ7gk33gbNxXRROvSxfadDdtsyR9APLy4BJWe07+HuXQdhLVvteygqBYmJsYE2EAtRlZ
7ZB6a9M/IJ3jvTlfmQI3sGq0jYUPaoLkIwzKg2/Wxx5c70pgfQ4iZ9PhchJr4XVs2ttKwgnwyI9W
rrV1waGHKvuCCwx8k+zr0EHCwx1vioyn0lA/hF+Be7K1hwmvzSqYVpaXwiTxHkdd/OZdpXTKYIg6
2MG1GQ/XLoyA2ixuNWx6Bjf9iRU2+LEWs+vwNqDHkD2TgZKRJhwbUzin/qf038xUfwmTbCeM8H7E
/6eZhhtraPZRxBUwwBdYBRbWh/E7qsdHC8OfWhPZmnZk2PTjI/fgdIWvzZd+gtaBfzHk4+qhSNwr
M6qeQ4zkUOB8Kyv7i46jZO9UT6KablUldw3aFN/IvuMwvrMq1PoJRMoozXeWVhyxtr7Fqee7OYqv
QTgd9Fj86rrsPjLUQYhg78y4hsja9pi75qa7FX0EBhZwhOMcm6x6xq/2H9mNeAFmkCJ7yFZB0Rzc
tP4l+2KfU+J3elmuZOTuvdrbjNmvzrVutNG9DRSGnHVcEg1ioTh46qfI0n1TGV86U7uO4hJfY+pi
Ho3mm37sgNjb9v1YiOueBr1VncTl2tbzbIMcbsDahhoe2DLYFFx6N1OZa5veDxI8vwX+0aH1Enct
Tpdg5GHiADURKbKazvC6tZ+r6hoeDI8woggxhrWvur3EmTpXztopIP5qj3i1twe0UHj4jrq1w+SA
PxLne1/gVW9qMsUINHzOXPmLm7K7mkzIU5Debof0FXgkOMkeqllb0MnnB7VceZq7bSIg1vBovXBO
1pr1a40DKdXOl7rBUduv5bOl+b8H+ktXGAe9uIQKYJWjp6xM96kT3NDIuMbS77E2y3Sb+ObvcEi+
getdp7JFEGxiCAYmVxjfwbb/0BNnS+D2BLoB1PRkXKWqN+6NvISvGZgNkE2bt9ZBnyiSXT4B60aG
a97rCCTWPlWI2KsfpTG7y6drI4mvC/27DtbcKP0f4BYNNkx32+sj80Wv8ZL2Gvuu6t1bAEhHxLbP
gQPhpYIbu8IK/nZ0vPsht56tevZk7/amTRNeoLffawyMi758SqbiefLiTchVaTWjTkLvzUcqmNfu
NmuDO6NiWuFIndvvYLvKKy3RfhS6cSi06luh7NuoJXdjD9dJN/6DDxSFzjD+R1bpc4Yb+Q5OTroG
mAhSvIYDGmn1oZTY+rrtvQuDfvQHSCX9tyowQtzfWXVxG79bHhpFL4Z4B+JdcIXJvfi9dCYKcJrD
DElvvLxZJ619bIzgoWqmZhfn4H+nXKzNtKITk9r5xGS+76nbrW0bSnOX6veTVnxLFOQ5pOM7vSvm
OvC6bUsAGeqAzcU16vVkI8b6ta/cgyYmLFm7x7oFbZ44zy5+4uusq76GSRWtjB5+qlEHB3to0xXx
yRFBz0ui5EaNI5BbN1sV3P429bwm5oKoB5oRCrb6Eafh2lYT9Iuy2UAi2UAqKoE5WNf14GwnUFZ0
+Rx7L75RqGyGRG50zXmvMSpHSI8pZN4nAiOz4Dqh+rnObeM5GDjSxvTOkg3mX0bAZkMYVBc/MmP0
Vq4zXuVhe1foQbNWUj3XnrN17fpoKLHOZLuDRn8PjbbFtwBJh1N9oXljI1WwtzrMumpRvgNDoOmH
pvtpUNsyxxSbBsq1rrwvdL7G0G38+7iMb5xRHvqGRd/M9rvyK+67KOmKjV5Gt6Gv3cjeWheRcdR1
8eZ75e9sHLis1ti9OkcNE8CVhTGxFMO6g7m1srXmh4IyAMA6OGhx8GaO7sYb6cSYfYYbq934bvfi
aJi1+uzEETa3EOgdiIJat1K53mwsRcdsXirrqpgdTPzkBiXANT1QV32EEg7f0l+KI6DowRtNgKdW
WK76x7DHKK5onKuefT4f6u0YWc+iTnZFobEUNKRXZuO6b8JTF4LLZXQ+x0b0sOkYKVpkHJaZmjKg
3gOTITq27CbjGL+moE4tT7t0G5pzJIsYjBSKlDrpGkrMy8udqOF0QL0byEwEgPHeqwkdVKBWLXzX
Fiox/b3J9FR6OhbZx9zKdk0wXLjVzxeNTz+BwutceyX1tQwDR82swFMJ71Bb3rRyFejL2L8Whdp0
xnjvzuiauBXvPmyi8+Hup6sgL5nLMwpFmh+xq1yODIJeDbIZaRV0iB9E9G43FgiGQN2OfgcouNlW
VbmrFbyw0bnKfbERvrU5/yOWOY1/PzSBKW6W6EKwTPt4DfN7GkrS3mvwEJ75uvbGruVh0satbqKN
g6Mwphc6wk6MiObNxjOBuuxc+/04ol7YfRQWPp7eskyOti/QthLuOqyVrSBChqSia5sqA55y/lFP
3GGolhqzqHa2l1zO6cJOiIp9O74aXNLA0Aj0+DEHTHapsn3iYjY7t/3bLEk32rKSH+Y1+33dcKl1
M/yqU0gymNKX1zi03OO1PVzQ3J1Yqg4GpPQ4MYexUVukIUspQrvXeva7QRDWmH6yIxEF2yPBrf38
G/yUUWa24GQzX9pxbUCbvZgtA6k2D+65ReoaWAkxRV5+a816A95rhRvxdah/69tsk0MpydsL8+bE
czJZaFgk10QFZblVpO4In1rHJqhVJMwpefcR1GItuLAg+JtmqcViR/hzJGueSH+UGrhrehrUTPPY
g5i+jku/2sRZE3xXRVe9jhPquz3KGONn71XWlc9N5D6zMaNZGYqL0kpv6WB3EpmSyKnL55C+fYyV
BTRK1XFMRZ6Do1+PvXbXeuFuHGEyRnku6OEaWxwp+hoThbbOon0vUutIPhmTBSuB2DQaFhb/fa/e
zMG5aSOV/crCQVvXOv9b5tjNS53Sr70t61nlYHUJAkhMj26b1oKLROvYziwhSJh0XW9k4Tf9ykRM
+CpzZ+rVVlVc3oiHCDzNl6rU4CVkjlZsI6PMjT32adZ3K+ZQhwADeNprfEEcMRY71ErVG0s2fyqE
5etri+uPvrNHCdYrLluwrvgQJTURVOVgZF0GbrTr4mQ095BRKyhoNAvLTd7nenYYhqH9J7GV8zi5
Oi6sRaP6O5oJASlKgBZEiYK2tDXpyDEnAACWpjVV2G2gvIf7MdAl4Mwqre8MxLvTCrM5vPSwl3rz
SlwycJQ3g0cfgKC3thS1MUw0UouAkSAfHw/P+YFjG3qqPoAwcshkEIdHyGw+jI/CPkx2AhDUT2Ij
3jYDPg17C8+Mp5xi2BdX4LjP1a8GOcIR9+6ztWDwGtpFs9bTZLiuVdzgaN+P6U9PAHIZJY6AwOmG
mV9nxL9Abxg10ardvDmYj91CMWheNBIFXyOAb69uy1omjsjETnPpMF15oVfcWWUlolUn+Yb4RETm
0ZNcS2PwEZjJDhBM696AzF4lMVxOwR2D0mBBUwqICLpyQRBUwtwFdmBFwEvK3z6uJi+z3vvRbAfx
2vrc/GqpwgN2UlNztI0p+A2llyKGrRqjXIu4qzKwRmUud2HrGb8yiZ0Jn99U13XgNveka3s01u7U
gXDGgWQU4bsow2inpEn0hc243OtEQcW695zsgHjGeqzUYH5vw4kATbaASRSG/a+FPVlqa7b9zB7A
Gc1dZ7anoUsKyJ3i4FJFBxeGx1OsV8O4UcoJj6Ck4rvRE0HxJY3H6U5ZJhJwy4rH2yoLE4IKx3F3
paztr9Ar7Z9YVag7M++bahU3dLxavoMTx1RH8gXdOVbyrVFM/t6urJiOIt9P6WZXTgs1q8qMB9dp
Mnc3mbhmrJpadeluTHwiN6vu02IFb0GH7x3HO0/m9bFQQ0zTiDZlezd3tfc2ku4PHw4YYJYwAoU8
oAWxNiQSwJF1/MxjUFrOagpdCGQuUVg51e1vHOpAGoEahNnQBk+0xqGdTWo3QD5qpM8Yvzh7bA6i
K8mEfAgLJ7szTFU/RqaYjmSX8pdc9enO6kT82uOV/WADz73tFb2x8OScTdnhnd8PuPGwELGAaWmn
20QQZJx6kg8D4nviM02yz9t9VUCnzS2WjqF1rzZOATvPwf8jVGG2j4r62crCZu+I0SmQQ+mZ2g+N
am+crEBGSOtn/WQa0LLKCdMRs+wwHVF9rZPdqRTWCdIS5StWvcq7iTM7eY+9yCmufX2Qb/DUa2CT
aqjvxlofbmn4jdcqB39TG5hXrMH0JP1NZOI226uA276Ix5VhNuYGO126wAL9W9gBN19lRuKhagyy
XZGTxaVJwRzVVWxU1ZUoBzh6WOabm8EKki+DVw5PpCblrRwBq5LEMMMbUixQzK3SAgjo1foubjGz
t2UjMzh6jv9z7FT5orWFuVUJeu1Wp1M8Lo3MWXHZ6Z90p5N7r2viNywecl5SqYBoKNe69wIf5Jqe
aT5Z5Y4MI6wLaHs0rj6UoR5si8QMdpkl6ncF7nhG82r0uetl6a5V3Ya70s3cO1HKZsunGm6zFrwK
xxP+DQ4wn6EPSpDymoOYq803XZU4d61tjc88QwnvoH5N+/7VNoPhulKWty5bH8GXWTR6vbLSBkT6
GApxRQroQVlWTxInLzYqbzvWSxlkWypa2hXqQfKXnobxSwkWW4vIPdCJDXfSV/o6iLqntFc2FEqW
beLkZvbiJolWbgfkGJsYbM46Q0a9HYq8vjGzjtIIHcvuTaL36V3dwc1q+K83MA3j69GMkx/lZFVb
HAaivZoKkocegOPVpBCxGBCudkyRYp2QN7pKajBpddE3R4RZ8BdINukv2pCBmKLY5m8VVZCjT7S6
yYwWWPbgZs/tGNdfKpLu10mjV29BCPPjli4fq9+EUwIBo8Z1+J+yDst9HUURd8xW6a/V0GdHPYy9
XeYmxX7Ko1+laC0YbaG9k0zYuWyYu5vRHD18VpzmJQl1Za0sMqANqagMSU5fGqDTGw3QSw3s+w6H
8PQgqmhYUzELXkSZNc6q7mNtr2or2A5mqvZBoVsPXVqBGMSR70dn1beg0Xk+DZf1V69E7DZCV38r
pB6++Fo2eVvD7U1/Y7Ua6edWf2TkbK1LY9ojsoZA30IcQsyjk64wBS8PozgHC6o9VkG1tfJBQe5M
rXJ2vWuUN1GdVB32C7q+lph1/GBn/pnbEJ6sdPBYTb58qNImIr8YORuYuDWnl2zmHA7eQLte+Nmj
n/j6Jh/baYuHtPfu5i3oHeXMGGIDSgjOVmsdNb/C01fgz4Qjwr0XRjpsQKOABze5Rxiq+pVBQMp+
5CgsbhMtF1eqbIoYkrZR3BaF6ew7FjNbrAU5hGsiqQc5kVmQU/ms6wn+qbBwoEJwsqyKaGQCeUkE
sDzsov461GbgGtv7P2oUrOgo6Ab4P2MMb6qtt03JoVxmoME9DDZaEMfEjKA+6m9xhfAjbWnjn/sg
N03Yac9uTVybSdPatf/H2XksV4psbfuKiMCbKWY7eVtmQqiqVEDiTQLJ1f/PPqOvJIUU/Z/J6Yiu
LjaQZK61XhcU3imQWx8CJCxMHnXi8qp6JIl0Nc0fjWXPJ7fw9agVjGkWHFhulr6WifDSlhGgNC+J
92GenJakjTlBZnOumDAiGqACbVD5bVVTPtuF70d4/2xnsZVbJ0svi6NbgiM71GvItBZeoMyDdeeu
Q3tJajZj7cV2jUO5ukGHbRdrm6osh7eoPKf6OxQzyirGOgQ+2vO0c/yOmgDI7E4OA3Za2jiOv/tl
XL6PZZd9Y+0syUrCMUFTZmo9nuNgQkwHUhuNy6BfOZDgGZyLkqiZugAsGDA/+KnLxeNY1LzgeSl0
ipylH7Njq7lr4qb6H7GNfXgmBkTO4tu7xWuhkLG6JXWIIbGhgjAfq6Kpdrq//sS8ezlNABboL/jO
r3ifVnnc3OlRanl1ZWuyjD3RLfeyNhpcLgtAesrhzqf+gCYYdZleXQ9k5P2q3ZmQ+LV8JqEB8aSZ
e8FTZpvZjRAlQdNK1QY55MtZnNDjDe0ONcCguchLS6Ycp32jHPzdvCe/Q7BEJJ9MiLoqVWIH83gC
XZiitm+a16zpZZKiNbwfhQnjauGUOUfXsA9n5q0riMX2OsbabPPFQ4kmGfjCUVdTxd5PCSV3elk1
L6o3hucVr+pEw7LuTq0BG+TQ9LiQofg7kR77MpUEnLJBbgerWJ5rVRmhLjCsY9Vlu0F6eybPwa7v
5C+fUOm4LObXFju9uylT03WnhpcBV4LIFULeZ16Je0Tde5AXyapP1Vkd2Qea+J37fvUtbYv0qXT0
lTw+V+pdNJbtEq6aJ+dQVulwxSoaLtNC7/azYaehdJZ+opQ1ZJDMpkdhNBFfm69ORxxPURNBtDkX
MGitgXXrlclYOfktEDMWoQpvtK48p1WuwBrYPwtSNUbt1hkXl+OYvy0pjZFY3SYrI3bECqS4KK+t
sZFWCHA2XHKMmcSuamm0EELXYexMQmW16e2hroSdBBWjbTVqr25l6zvP3sRO16xyjMBlApdEboN8
2gpYgOhS68oqneEweNN2TdRhMcdt29RIEhkVCzXLZM70h2b2i7MUiinuus73HIYXs4SZyZpdSXbT
U3JFSVDtpHz1W21fUCFc62lQ7Ao72yJvXibs6xRn4DivHMIOyVb+kNb7qWrG0Nsgg43oLOOZsemj
rMyeunV1mlNqLzN5Jln/UniO+u1TwR4CCWvN5fGRY1mkD/xiucen0L9G9ONEs5k7f8kENuAQBJgq
Or/b0p1RMojhMjdyEvVAmK9IrRvJ2qnoXRqyeKhzglvfwH0wt+pLoVcOPprSNa8YjuVR02vicpJN
TUCZVZIMhHzrt9dS5qdslbe9ThUY9AGJXy6oTFZmtwWIxl6kzvDzTJi4ragbk5TvZ+SzNeJUtxao
3n5GXpQarqaxV7/L807hmiSX0Ut4t52GQSSDdkb3VZdG5A8FfO7pugtE2ey6DrvpOvPZ0w3dTmSV
GZBECnHUatKPrILzmMl4c8QycT25isDNUKaSkHSTlqEiv+zS7aYbEy9e8trG9q7JtOWP1mXdrvTM
Od5IPUplNZxGbCX5ofUrvvhNNAfmD7XBd6zzhRwH0B2OKZHv5DgVYV1SItrYuV+YPo83YL9aGjY3
T65bXBWFsZNr6oaBk2GgJ+nd10WNkUnMVwDaQ4vcZl15K21XRgsk63AOGveCesQ59bJ6ULndJEWD
WKIzmWZRZzd3jdvNx9loL7zNNaOp3ILDmo4T8FZdJtCmKaCxnESNadSM6NMhwfnhdh0AAPJ2do4l
WRUnv9zGxBgsk0DBEY3W2earNTUHt8lcvyg71nxd+wqvO6RH9bzo192WzReWNYndyAgjhl7jJaIA
kO8ncmEMB5JT3Q/Y9Mq13GmYK0aLbO+Q1+Es2mx+wl5Hu6wI0QqYyXBumt9T7KJC1QonaTPtwUlV
CZE1w6cZBg/QNWjLsDJ7IDb3zpkpBMdAWrHFiwPa2LoLP58CohD1+8Vo6LRNHoHTs02kXXalS2wJ
0rR59JeCpLHas6NF2/jZfmUka9WeI1ErYhXQbv7CI9qJh5WYY9IeyijoRxGP2hmbwfWQHz+KR0Gm
C4HoVnbSSz4/syc6RrnjGis8NicwmOK38L3hHkDmVfXEV20UxE8GBOtLMuHGsDKz4pSt8w+y2sEb
i20SDcCnBtq8gBtvqhAs9QrDzAE4tyutk7I945LwcWJCNBq3ir7su7+xt2luahqhxZZ+IbHt3OeW
8ZMJfgmZGdDMyPI6LscaWWwBjh26iCt29jS5l8U0UMe4eKLmPaiauZIDYhJ9qhkKMi9u1ZcCYVPY
Uo0wqFq+McelGvM6m1TgYhpv/SX9s+k6lpS+0O7qVtxjF4SVZbdqlzg0d7ReILpghfYVvA82eM/d
SAp2KAa6cuKDq9suvemyrd/3QUXrkY/tAxtzeu3n2fIqWp/BDO6LRgQXfgntQTdhgKzGZTqxDkXF
CDHCJgju9saNlIhtLqAqOSg1tICRCt5PoRimcp9JHdFxtpUxc/876eIc3XRsoK6zJOBFZI1urX3l
DLUTtbM1nhOgTTbmlQkDnrT5US2OFrmk6MR+qsw1nDM8ZxtnOPeF63ZwmIbs9dS6zOe8jqrFdb7p
Y4c6d0xNONi9VSHSgRDkpFMWao4WMI0lpkpHLnQiqyqlAObIKPvmh2Yb+R+VmzdrTs0v8/EV7tQr
IYvgcQxfjkRXcFZVxlIklV0+BU22JHOwmvtCEUtMxduRalPezamq/7YeITMbAXfX05S+rDAOE4or
EdsjDlUGmeE7tVhTLG3zT5WNVwQgtc+pIA0w88TLiJ9trOyMOGGnIWt4c+h3lGCK6jgHwqBvC8tu
QuUMIJWDv9oHUdhdRL5cd2WCn8DEzB6KRpwMLyuuikDNh9GCH2G1aVSkCyw6k1nntjTF0cr54/Yw
HkfsWg494QzUF2Q0jhXo/dQHy4VXzEUR481t7AMxW7vunJi79p6kqp1055zPXj9k/9u3oGi8mLMU
mDtB6TtKW+tuJkOYoVUOwUHMnrbT2oCDmqzOMK3T7aLG3R5/dG1NchLzQsCRX/hhm0ku7fuqnZdj
XekAuw4eUZTdZvNIruRy5WTnr26taCYahnfnGUC8unUKySclltFnM/M2FDaWGCVR124WSUHyaUuq
x03m1nMcrGl3quWmfnSiwT5UW5akKQCdbTGrOAjUd5P/KmaqZcduV5nxKLb2lyHG8fI8k/xpbM0v
H5Ah8ogQ/C5BazBbqByV4HE1M6QahiwuU6Ldl2Vq4fHgwctIuhY7O3f6Pzi9UJAY3PmwVct12TrD
rl/cajfqHUPZpQoucmLgkw3Wzm5B7os+mRayndu/JMSzUVZZ7UaVM+n0BIVDNG7l7FSBAJMMB3mB
dWHJEHoBLLRGcU34sXE392Z/7fJW9lthmHuzc/wLI/eNm9Jv29hqe7Vb8pICRNf6KwGZYyLnVdvu
RMnoGupRvcvG8WVmiHiJ77Z547bGVoWrMeS7NMcYaeuIjGf2Xl2b07DGgIcNNJVW3WhLse6k3eSn
Lauz2Bygio0BTCUPNWfkjtSdKy6wMa3ocm3ghZxYEzHbYpnN2OtzQTS9bNyDrWZcMDEpY569tLOK
tiIwDi2ePIdm0ESYuhYwcbk0xz4o2YvXKr9oN6V2Iu/J3hzXP9s6Wju/2poDvKRzorOVX2BaSl4w
xzM9Ayb2YtzA9gkMYRomJZ0NzfgxzfThekk75USlD4+mtIMBKnuA5fAMbUPWHn88x9pZGrida8VS
3hoz6mp8XH0IAjMdzdrymSzFom6XM6ox975IFlP+BJojdhtn2aTx3SLC9ni8ERYe+raQ02FrJrlT
OHUdO6ZZsrFoYJy83WHyhe1Igzcx83aiGc2GUrcv3GtjbV7slJG7pXGmh3KSsH4auph2zAvcRLPH
QMnfGu12Mm9Mjr1V+ztO8gXCRXqiQLXQ+7hBNFf8KXI3ZuSaG4vbpV5ctWBgyn2GtyZ0Xu6WeRdB
Ix+MmoMwJ3sjmmX/ZKRYUy/kVsckxI/R5gUy8eEuPRQCGsZquOtVYy1ERffWwmiEfRMHOqIn24Z0
+ZbCreL6QDDa387oz68Y6+s2gCFQS3pmY5YTtKlhIcm8HaPJyUnYHBv4wkXDTMCsul2HcPFClefd
gFWRrLC+sV5tn3ggcPvZPsJKN56meUZrkDrNGSoQMTFd27U0quXeMRWeOHU1Qi3pHFgHotr1mbIT
gs8fR237kzn5cJGl/EgICdSxdUFuJyuaJCO5QdIhcbxdCGIPa60pkpxJ79VQWHWMe3K1z+a0jDR3
7PdTOvonc/SxgbU2KxTYh+zSSt/x0bN3tGBgZeUaoZvaxo2fGj+mqb9m8G5RIDvezhu8B2xjrRBr
tyEafS9IPEmJUfgpPlRkWcfEQvBSNWZZQgZPaDsPhd9MuwYa8WIrhhgD+JtoFsrQ2tluJqt/cNF5
R/0mTc5y8AfedLGHSNlHXuG+yo0RbFBpTyBShPXYDpyaKlVxr9U1U0lDRr3wfpgWJDWhddBqEBok
c0HAWgFt6FdF+ACT1b7GilYyBO79uFrzNpk87Q4VznSlr4t7z39TPOnMgckP3yiJSVM/NCvDDyKw
7lrFL8Ar8NnuMTJx1pcuo3WdW1+LSXOHGCZH6we59kviaRoFg1Y5UU8e73f2Fv1+Mv09JwMhghBB
d/4UdM8p8pfQDLYbw6zlNS4THu7E9u2okRdnZIXOh0PRPrv+HXYjWTyl6+NCNGIy15MHEzH3f5td
VSalWf7ZSv+b3M4ctGamKlTmHDLFdChY8iKy2lV76ddavNbmVEZASv6t7qjLxW0xKnKyNfZXcjoI
A+tv9RJO1uQM+uNoWQQB9ynlry6W0NXhfgTd2DwSZ25EyjCf7KBZbyWUTPTQI3uC1g43uU+KUkfN
F7NOUv66uo4WARu2D8gt2OjOwPntvgsnsRbn/vy3Na+CzmLMo6odZWIjU4kxcTEesTkZ7kdz+DNk
XvtTpJr+NFcl4SlMML+ZeK9Hs9XeywErD5swnslhKafba57qrxoesTEOZFZCqNQQ69jzR5Bky5Ne
A+VoveOR9y2XxG/929mUEDtEFXuj7O7NZqMCqfUVwbH/mFEcM1lN/2AJbEUDr/VU91Z/CgbN3q+p
fb3QujEzrbMr29weaAF/09/+2HogPRazz6x9LI+1nNrL1t2CX7pOQqud+88zbE4UXZvHzj/5VwKT
51AnNfBoTrMZzenqaMB/4w/dt66pyPFn98rAi/WiUfFk0syYZC8ncpvTHyJf9LjS898Nm1lkzZJP
p1wW52SUE4d7Y2gPBd5lB28yTl1j1t+oxZvdPPZgFV0W9vNG/Yhl/OXKpoK/eEbzt4EmhGWvQate
6+7ow8x7JjngmwyyMlmLNGAnhwoV8qL5naX5CLKmh4O1WmGZZ5d+yj4BuRGzAphCo4QZVeXfoEpY
19aWMlNbjEcD8ciutLQbzkqNqmhzjwB74kabizQxaiajs68NT+ZcWtc2Fv9xJubgwpnW6qow6Sg0
h0jz1RQtXpdcoG9bEo75VFzRayen6Dqm1qt+4ZaTf1IKc1s+pCk7rAZIjRzmK5WXXc9WTKW04Y4C
QkKE0n4ycvOoI5E4DGVp7R3NxXYCDe7BrSXJ0ZKupdQ4TQVN1NOa9vrVaAnQAR3bFlioXkJ7lV7q
fob0xh8YL5LqmV061EWPZ8P5xJbdvqfLS4Q1VQehBGndojPG33NZprtNV82+IiFhD71eJeUITD/a
Oin1BsZQ62qCSObPntP/7Ayte+h9+uS2k0cCIttTpVOCsL6aJG8WcFujYK5Y+mG+0LJ6NehPv3FK
r9tY7kU98r3b7RK1mnZlMx9ky+2DUDjjvbW2P4E2jaTp7C1S7WzfWAVsu7Qz82+I+B6cieEUrt4Z
tdGq7xT8lp3UdOp8gEO77QHeW2YY8DUutCD1osocvIM5eS7m8aLGhUzaOz2HIbzlmhbXir5KDrJ+
6gJhn7AIKh97zycSQZvM84wU/q6D/LEmRXKK3dr2oFhPNVCDV/wswNKZAM0As3SvUR4gqjXX5S+T
UXoS18vu09Gh9jnTN1drxPG9TsmKH0RqJdPQuQmpq+1fOXRMmSf3RQRudqhH072xx8zd0eKv59xX
sOUc5YMumL9pUtnf1UaD7Zv58yj8B+rDv0rb1vu+08/1GHTo3iVRapBq2APU1BFwHMzmBtfruLbr
v4ydxXXQWJJ/S6mTVukcakoDDc+XfdaTPAtLc0hUlsFDqOduNzveX9WcIz9cKKBMuP4aTeX9JQI9
iE013PkaWKjrzetudR0RaWPBMGzol73TFZDNA4NsvTV9RlD66mE4FK2TO74ARzkXXi4U4wxG0JOV
/yjBzeJegFQssD2ivKMnJ4TLhO3ibrCcR+NkrLkbzlv703KCMSLYyo2HFqr5Vs5T3AezuKwGC9pL
690qZ3YZCfdqr5kWqG/aeDcLMPjO6Ib0EhjvWZuw+9u0TRKo0vRPTjOVO1s1VFlGQOC8vWRRthk3
SwvOp400QC7xK2EnbHM3serCqXWHaOi27XpNa6ZbdRvAmNbbC7ivZdI6DTnIRkfeBgO0y4q5I5TX
HH1IgEmf8EDBJ0cjz61a75zMIvO8HNLTvBomqBfoBeyOI12osSuy8spxdALeiknO38/jtLB0qqd8
yRCWzlbiGoYOKuhWiTn5bPyGfQ0BaDvMU40lTuqA9mESlkfp4k6/VefZl95ctZcweBQwqtYFN2SV
WPt6SE26Kl0/jrYDs90Z3dDLPbgFVc7zwIZGXNUL64ewFV7EZB63KWi8+Cys3QkO3ygjluJHqzbz
zkwBOHzU4LsZuUyyKhBC1ob6/j9+QTUAwOfn8MG50qchcSeybozKxBvOXuHImIUkFbEqJ8ayriXd
50qq7TIfmOo1VV7fKVDtI+jZJJjN1jPHull812umeOEgnSaG3dNeonZar1M8vQ5BbqmDXnvFg7cV
qglr5O8M8Te3D6EB9bFjVbMb+TnHfb0s2ncAjPlP2Yr22FpzhXLCKJcwc52CJJncJMqMcPsoLXDj
Dr2g7y+kMrQi0cZg3S8SGkvsjkw1wsZW6giLVLyURPReyTxnuF0ZeIYO/ZzuNdDEvzDp7QPl5S+t
8oMdbcO8Xwu9PE0r+CXD7bY9uhp1SViQc5OQdNNEDt6K57QZ/dTWjHLZtVYA96DfFQQF4foGRS80
YTrCmrQBO/vMOUwz6izVVtndOPTBzSCH5tXwBjC+1K3/jg4HEbPUZT86vtgpH3591rU284zAudtQ
kp56e1LXTVHW8Wpl1lNvtNOf2jbUBU50JSwL045Il/NDTHusa+kBEZi1AfkPVli/b5tsTKp+zV9n
zJmPswXRoPeQrJpqqg+WvVFvtf24A+osHiot107eZuDeKIw29qfm75pDpmEUU+wU4OGDoZ2HUNrQ
PuCn74nrxZ6rfWfrdPArK9aeFqrFTHXrrZ9r6i4H5AX2M1jFrb0maTEU8dxj9ZOtcH1U5g3lRVAp
GzGCPs/XeptB2ZuEYpsWDfQEo+nKSM6Ze4eJoH/laOVCeSMhb39OovyAHoqJDvb6ODTYEFLfGD1p
w0rmsjbkx7Wb2VQORZ5GeHkV3hcU7neGM5A1CSDlf2jtycN+K6er8kZTrjnlp8rmZE466iCmBE3w
R2adWcRgSD1aBAeYRZMTXsyaL7wuEp5h//78jj8g3iL6Z8SDtNaDqPrmjhtHwnAhJORQCY2Udfnd
Fv0XN/vBQw102zFMnXMaBeEbUnGL+tLHgt8+DBOxRFQrGtIs0+oS7atojjPF9Q059GyeA4EYFrOH
vc2/5NB2bVfHnk33QFRN2E+/Bb0/mbZz+xx85WPw0U0xDTLOolXbf+cpV63GMnaZRzZZZn2vtcE5
ZcS+PQb6XD5kuW4cP39NH92ZzWg84K4wqHhLzC5hBVZ86+JIflXFsp+6lQCu66nqE8v4yrvnAxZ4
YFsWHnYubnnQpf99jKuFW1bOaXAcM/XU5zaDO+uAl+LBdLKHyVt+zln+hdjgAwIxlsoE5ZxDj3GU
e7NGiFKxsGNAAAmPKfYNBEhNjg5KYxD/+YP86L2Rm2BhlO2iOH7rfsTbdNuGRLZj0Y1XUxOctGJD
44gzqeHdf36pDx8jfhqWhRmL9U68AIZcg09P2bEUTGdMZ8tDWJgHvvjEG0wmjuMrtrz/Hw/SYW/x
PMwv3HdEeokv/RAgZzoyK9YSTWjWy+Rn9kVjM8v+/P4+WpPEkdB9wurSjbfLxAQqxDtSt46wMqiR
CV0rruzBEueOjNFgkjZTJuIOPaSz//zKH2xagYeHBXsKcU3vzKWE6xI6tI5YZpZN/zOF1Xil4EB8
cZXzmnu7mxCAgbmBYZ/d8M5r9v9Qzc2exqKa5Hpsip9W+QOsPDFTPPHsIG6ZyVaTd5Km8cVFP7w1
5D06n617NiT796LAyhPMDCmPTDdj3U/3aim/kNx/eAlMI/F4waWS7/zfSyyrXfXQ7eTRYyAXV4ZW
7jtiDb/40D76opF/njPrTQcH5TdfdEubbPZjU5/ByuKuc+WcGG1ux0xbuy9MON5fymD94UIIaVHH
m+vNi6pnjh2/2cSRFRmT47Vrl/M06ysjrg8Oba6D/v1sdmG+DypZzanSR4ez0pXeo6fK01oK6Ort
0T7nWZzZnKJgHtZfrht9wn9d8oaO9xcmfzpSqHdLfoRks2K/rR8XCBKiLw44KiSfX+Kjxwh4jtwJ
F1Y+rTePsYVd7TMiyY6OK/eqWC6bLr3ctu4Lrcj7HdiA1Oa5OGGh5HgnK6vrLK9Em3oHy3gV6S/7
rFGGvDfTon1+P+/XucGEwiCM8kN/yWV0Cc2ssNUGpNujNI8Ru/7nY5lLWCzvs24JGfGbR2YDxdpj
7qeHPpffbF/bl7O9A5VkqlZ+7xztizf00aPD2Y41QEwvCq03xdqIxHEulWK4Lg7lhNKjamOoMmeA
5PNH98FSsOGK6riOeC5FwJsLZaVuq17O6cG0mVWn7ffBcqLMMb59fpkP7gdczLKpos4SQ//NZfxR
1zg76uUoMlInmbQ19JZmEyOp+WItfHCls80Wh76OauNdFt+cGXO36qwFr85konB6DZ2W6hpy1LAr
da364nofPEACABDSkajM0f+2XgvsjlHM3KijsZLR6GpxDnNOjfYXp4X37ojig7WwRMMRl/ikt22E
aFKJM07h4t2wAET1dn6SLYisVQU/3ZzXljIg+M/vjO2B4wMPSWSJb02dNn9d8P3A5bjdcrDmSjp5
HRLcCyE9MNtfvoTo/P/xMBn54f3q+2R/vF2NKLibuiplcMzRLu7tYjPxb6iKRCz80+d399EeH+iU
9CjvqX3fnSU28koBu70+ZY0Bp4QcXB6mMu86XXMjp4XSXxaW9igsX+3wtJSIUqF4ff4jPlisfAsW
MkiqDwCXN5+FWXlsOm5H4Lc5Me0t/OxgMFKO4bL0IWFs+X9/pYFvUU3ZFlJT/unfggAiAHhNwGdo
rEbI5F6KX7qHwGf8qvh+XxEbqGlxxcXAF7Hi2+998jVNR0SI1YieP+f2EDag+6ua9tNS3I7OkGTe
8kWx8/5DNHUuxi7D98gH+ebeShZO3wUdeWyTR4h6mVS4cQkAg//6yv69zPnO/0+tOG8FTLuWEsRY
L7wRVQGEQ8aUurj7/Dof3Q5mmMgsOTyRRb+5nd5Qi5kxXT3ixwAD1b1YJy+EwPiFbvX9CqRZx3Tq
3LVjA/02pwUyTYHE2QkOQz/eeAuyBMQTR02kAPP2f67eMHPkBP2fXSWl1ZtbymvPzUsamWMwKNwo
hJlPLxD6invs+IK/nz++9yUB3zRuyedj4ANjK1Wyv/A91adxnJofJDJ3+Bxus2d+8QV/dB1KUZLa
8ZzSKXPeLIdOkGXLFPdQYrs2WgXVfP/w+a2cH8u/3QnmrIZJ8fG/V/W2vhYmCq2iQ0e6ZX6ajCzp
pHTsP7NyixPx8MuR8bJ6+vyaH9yWRWQemz7i8PfOA4WroBd6szjawsUgRfkn6dnfPr/GB/dFYXh2
zeIdWcim/310rRLWbHt9e8w9KNd1F5fqEOgYs2zGBMVXfHFLH6x0G181roa9ug117N/Leaqm2tYm
fDlgizwjyvEj3QN3hC9OKHxbtcl/vz0HV2RyEcimQ5r27/X0CnWK4Yy0RdjkIZ1Fbfq6pX5175sA
fTEljHppNg1PqM+v++F9MqjCcxPjiHc+a1onzE03GUag7nduBZqLqwxS+F7oZrEzkOF9cZ//+2zf
rE8MG5gMYI0Y8IjfPNhRWYDYOvl4kIxWJyYQZa1DZ53kEhlNPjWnctYXn8GmbuyWbUG8YsMW00JY
xGsD4WmqrlfgSIxi2rIpL4Qw/G9dAPsKA0m5ORG+CZr24/OH5Jx/1PsffT4MzyYIlKT/vh1UaI6R
K327iJ3wZxve2FEfQjgJ51iPgvAXwpDo5vHx/ncV2qEbfru8vAz98Mf1dXRpnZrw+uXl6aGL7qro
4uLZiZ+/Sgr54B1iDH62gmC6eT5E//11pWSzRzwqTqkPrEnke7nA66COveukpb/Us7t9EXJ4/tje
Pg/Ld3FhI3aA1/lmb4ZQ6VtCG+QRYTl8FXdWj0EhDTS8GJZ+8ezfX4rigyLPx+PaYk/79+ZUv57b
T8pVr/EjUuT31TaANUxfrMsP7uhc45i4ALofGECwJA231ebgkM6ed65bi2OKCO8YnL1fPr+j/42b
3zw90qN04pbwzHs/R21NsrDqmt1/mdVeluaFnpck2sC09lNsYjq+h/FCSPXUlXoeIkveW3p2ykvj
ixP2fdmFK8S5R6CsJX/57R7nQ18NDNWrQyHUgJP3lJ5k7+HVs5KM81g0kyCSOWvjLbC33efP4IMl
S9VOKi4OoYwJ36YhAJRXm0PYIjpOSLxDjwvalJgeXhv9FxvcRy8WIIO2hBwdWqI3n+7G3N8Xk4tb
zVjsU2RYq6F2KEL++w0xG7f5+wFLmLC++QY7bypQV8waHrqIkYfc907zMppXuipO/uw4T58/PwMo
5t2HwZXIk8NFl/+jff33w9gm6RYthPmjp1VArTpmUh0RVxiEGUGOxdO2kkQ4BW0z7WWfX7MQzQsE
R+YUtlvpAA5u2pnBpSJqn4A4tkzflWL+I6zsoai8fe/ADOjMTcBQUCKWJpZNcpq/eX11GubxHvnW
Encb3vb60Oh3Q2Bf5VZ3KIPiOwQxbbcNdZfAN/+7ZCwhv0da1o9/Ns2sDpDIMTWoBV0i6nfoBVut
wyEb8TbIUdrvYGpWu4Jc8zFcWj9YoxxBrAuLUxXQn2wfu3fkeFpUtDig5dB5ntZVNT83A11HtOT9
epRlim/Y2Gt7v/DGIZ7HudunDraDVEVYoLGj3VrdqN8jM0rWuURYC51xk/z9GQYTcep0Qxj4K052
eEiFTSH4ga0FZyc2vdX4aRu6e1AcnEevMttvakIrBew/OHbsEbxzTWNqnlJd03eQQTjYZih/a2DO
NxVuz/G0DchvgxV16LiJH0bRNs/4VuV4Ysx0jtDCfrZbYKGD7l9n2HL7SsDCKqbvOezmvZ7by62A
4vaSIWjL6SWcGl8S/L0MVXbgCWnxS2bCCh3Q7jIqSjWeNkvVe4+mZ48iq79lTE1vjihh2W+5mKFi
w+PABGF4QeW07iHhl8mEMCrm462eHXMZIDYtBzKFLjJqibtMdq+LtoLIlP2NsWjwxIVkDK4Jf03M
BWdOWekbcqnFHnE7KJHCk80JnLn5bhdu0zYeRrTVh8CDAxt4+GPCwUIh0+J8mC6WFkLacS91PqmH
apu7owhYa+ag29+71oB1gDQ3CiREt8AISMUYTO9qsScnLCunAR5dsp2Vme33qfWbAyYw1nNaatbB
1uYJBYk2HVQDfQAFAurletDnmwzWTcRONz4bcCjv02bOHtde3amNCaFM8RZNWzu/x/EDVuq4ftP7
tv/r2HJ5CtLSgqasMH/0UEO50MEJcjVnOOCW9tQiePsDcc6YCT+qil+sI3e/4W4zJfPIEcpXtUIM
WRGzW3tDpBgpIWvBxcJK5+CkS0c+AvXiMJdpgXvNuDL4w2xAu++F7I5wEuBtrLKchzBXjvqzdEZr
RlC5RbSYvEHD3dbY8LPCTZwqmP56etk/B2hDgcyHVj2ZqPXIgoQcbLddua83a/vmV02+X51C3fR9
OobWqA0/McS4Q/HHOzSW4MLT0hUW6liLsBx696UcISeEbd8Vl+hdkU+sZfu352R5mBjpY16ZL7CA
rB/TCrFnY3ldNRJqWV2BpLNKx/9H2XntyG1tW/SLCDCHV4bKXZ2TXgh10GbO+evvoM4FLJUMNQzD
sGCpxSKL3Fx7rTnHfBgoc30yajN/rWJ8RQOTZg/jdSdJg4s1rj9Tz6inNKaxiWrcPMqtmcMSXWxf
hFm1S1o9eY+NIa69xFnUh3hOJ3/s7OTKpqD2kR9Xr8zNoWIsKCFmAEAbxkSonhLRXOf18oxq14BS
Us0Yg2CdyIEBXxCvDDwEL26QreVjJ79PFqg6GoTEZhtavuEvxHBtV93nYOUjUkpryl7jJJ3O1tTh
YjarKfI0OeyxtBl0p0Qam7JfQtK5Nlv+pqZski02nAJMER17S3aaFBPnWG/yWimuWoh1aCbryn5d
hOg9O7PJlCJC+6QqeTH4aE9V35ATbRsDd/I7xDjNgWYNuu+Mh58GFXFpri0lbeFKDtnNAf3N8tOW
enS/ISm+LKdKuQBVabspqMq+PsyJyRVuUWy5qdDnO8Ljo41DmhWgkAbXjw5lInHzijnRbtGidsud
wKOkieEhczKmUiJZ1oxPtp1HHE71RlPQ1M/t9M46HX7oqURDLLZx12CK7aMfU19312EUFQeHrTaq
Uq06tFor8zjMfPQoTO/7zlE+lG4aNlVSL3fRrKtPmoRiiLjBBk1wtyj5W6l0cIG6FNBjNWA4dysb
V5jdq2KvOt1wZ8EV8BWl16/mohg8dJGOGqDgjtttT66CX7YjXRkovIbj5zwtNyxDyXXTdLi5EOhl
MkYAyT44qgKbfeor0xVJATMpGjFsj3ahnxa2BzslwlcpEgLlXDvudYyADum/5hRjLmr75vukj0YM
wXQer5siAmiIbYwBxYuVorOZBlP5mAgUxNmtjuchbpqBN3hWnKW4kF/ifKoO6JJj3oEY9+xi3BZ2
LfP6tVqU7eboGw2kiggOpjfHzV61i485y8EnFPw9Im9aZFETVhmsvaql4MepwjmQ0BXsKkStPqCQ
Bo0awsw01482EtNGC9G/JumTqivfCk3+6CoNv9sc7ZkaK6vS3UThPpxFYZleIUFU1ABfZS3NE83+
0SBv3zahjGmjSmdPikQY8Phgrkwzrp8l98qblQ6DB4CpObd1yEIkcJ/fjkqDKs7KFFyr8uh3Q9Fs
q3SIjmna4xjHHxEgyiVb04r1wzhbb1EtvdR6ElAANrf2NNnbKp5flyKa/L5TkM0ldRUIIhw82BVk
CWLwHo8dbAm3C0twTg1kpj6JlvceLbA7KJa6mYRDPVVZeGBFWgWNrrebujI0P430blc3AgdEG+le
g+4oMKnMXSkspyDOU4EqGtwX9t9D0aYyNvp69qcEeJRT4i9MreZmTNPbqcR0mmWxX2SS9QC9ZN6F
lZUFcYvZzVg0xLyG2E6JfSC+F9Yx6s7PwTTKB03qx9MYmaj0cSEcW2wiWOwm5ow9Ds3GZKiulbHf
6nYNMzSefQGHdCis6Y61ZzoZfX9fjECY7Gb6lreDup17E6hTh/EPYAXhvUbHejmDgNZnsB8wpT3D
CPn/emEj0JLRZ/dgYuL2YbT7+2Ew6q0Rllcws2LwQCjLBcXQvS5Zyw6P7JT7idrFvoFn8yWxO3KG
xexZY6aARYNFrpTsVdsSMaCpQkSbpR4pmGQSHgaDw9dV5Vno5cECRrprzB5dNq+SIwZKBe1+c8e2
aryx51m6wx64FlK1CJJl6oniMouX1DC+JYCvdp2OdyllK+al4ay5cSbFV/1itoeRkKItwUFBIUk3
aIsxkkOqDZM8f7Zz7gKpyt7TdH3fd+Ba+7n73kWhASw6I0U5JpOla2xzq3YT+Uuh8QruGikuobne
TCvCq40q9/JiYdkdTGfXW0O+V+ux4lEB9BIbWgtPQKg+abt01YeznVbllrIh2hhLf0SgWvkCD8IJ
MJPwFgkuktnIzUmpgSHRVfw+m23/vSHjbZNJzbKRaowLOEMsTjwyj3ZP+6+JIvUwaSBW6Acydq4y
DMZwV0+94sRniT4UMLNc4oYOgQuM9g0orYqnjvdDWms2Bt55+gFLpnysa+lmVhf9YcywO0+9oQZG
V8vQP5KbukdIGEcgFBRtfCkbrs6UqRRTo2Vtqjib+TAGhENbi+/p/BR+rkmSqxYAxJ2+RGYea5DQ
hvqdfs8t6ZQvnWZvqSVxEZvj48KDvJX7jm9vhHuWK43q2nZcUxVxDqLKyycFtLs3zJr+vDisj1A5
Rs/pQHitTMljkdLC7UDs+oi6b5B3q25sCOsQShU+oqK+mRSISyqUtvvGdFCsJvoczDQcMOFb6c7I
e+d6Yb0LpK6NhDsyHr9JKx3yCSa6uqwggU14SUwU8G3e5BsplOkTlvGdLhrrZDRO59UD0RfMGtR7
3lz8plTJG9ajT4svCAhxNB3NWTJPYmjbZ5Vaz40p264TG1b92It7uL37KEFlXYouMNT0O7AGgedB
v60jKT90eaw+VH3I5rmkGAgRSScEYgdqUoNA78r0GKrt82Q7T1IZPWdhZW6yRfnEt5XvMPy23iA1
StCsMmsAUjyUqa5x47IGxaLXd5FqggLmzFxnNPE+MASqKKqOU9jfWaPM1h0kYaBnw0KtI911YlR8
iITjURJgbiorLe4zJwIb2qjqw5AuOhY0LM4EhrVHi/hXF322BUunGl5EWQajZgFDs+2raDWBzNV8
ZKgnuaGs36v9UAdpbADFiPnI9y1YFawnZu+bDZQwoz/ndf9DyfVH/tAd8IN9zJLuO12t8SoW1fgD
oe7gJ0O57LKmhAkmb9eOAZbJTjpD3l8CSdO/1YjA18DOmvkd0akQ0nq8hA4BHwO2bpT8twCiU7eH
YuUVS/XYtJOy1hoJ789JvtMz7dQt3FJVTrqQpDDc1eWlhhe/8jdMyfFI9I5xveuPXaTC9wDfDsTi
RV853eV0TFI9Rr9HTswsx9BUOgO+T1TkAc2UT2dllwM5CojPua3rpNl0WAzOozoTOppVeMocy2XC
hG1HMqJvmpTrfFCmroNZzLfmyFKixoIaQgKzPeARyjylVamFmOeQ/1SjSy/xnFUM33K+InPrpONH
EyqsHWb6pBjRaw4ywOt6Q4YKHe/6ynhcFJgXbTRfgxp6brOk/i5AyPld0Tcu/AL9vrMtaSfZ9nzA
9yOzHUBJLeWo/bUohOqwZMNRmTHw9N3svDVK1u/AC1texQJFkko5PFKch6chTg9iyML7fsZiwAsR
lzi87k3eS+ZxqMZvaoeL2WpiCHR1cRQq9h82cUHctNABLfW9G9oMEKNyH6aWHqQDXhdYO6bfzeVO
aqiNN0bTidtScvpdUbRbebDPjT7/EENxLWM033WLeM4YP31OCgqpTFLIfs5rDN3cjLzaW6waC9gJ
pc5ucHkUO1OAGol68OpsWsLyODpZ6w8hX1pYANIaEtuXJm0jpWLZWfAQYc5G73Y3RUHaOLGvpFXG
KwszQQdy2OviMWYJc9jYhArEirbkxlXIF6/y5T5pWIzJkZ5d2gPDptHNB8Bn38iOmlxd1t+NIbo3
augsi7EdowS2TFEX91WUjYcqrDYkYcTbKI7au87s24dmMr6Dn4gDM8cIR6/lgauF57sKy20ygfgw
cMFta4Zlm6yAWdDIcgnoGctkh6pwm9GcvyIUMMWiAdzO6rJDbGHzHdrm1IzW/35hG/1T22i3oyl/
iyc27+3wqiXdndrysM6Jg/1/qO5CRbbAblvGNcNFIK2NXsB4TrR8O2gLyB0naldPUw/HKJPq1rO1
lZO2hpNfjdMcPmWVnrO0Re0TfmyKDsnQz9asHKesk6iITOiWgoZ9ZvT0VqGI2VGeP862Nm9Q7mBF
Uhp9C3OVzdZAB4td3bOA77e12nzBza0crHKpX2qz3kpNe0iX9Lat+vTRKrqHih1TkE7Dc1Kz9Rtt
fO9LTpQI9ghG2s4tPmXMuEbyrExEcsiVfZizid4nu7uhf12vzJRM1j60J8uL1Erxjcq4bWwbePlk
faAuaHzsefyhxj6ZsKrdqtEan86O7vWETHnwU4jwVtjjy0W7sHmKKsLZodZ3gngWa8aAZ6TGeKJu
73fGrFh7qQQj3fCOuNegTvipSU1l1QlVTKzWN1oiwt2wFPftouKtbhpjpTC9dGo2bDSVbZ1tj5JH
hf8AjwWjWOl0Dy15x15tZo/1nHXu6FTUpPJQBaWiUVBJRQQ4EqYKHleRvLaZJXCmL+eImfymW5yP
aWhlN7KndzmazCsh7JNamrM/OiRqgHNcS1Qs4xNBrNjQizfw7zkQ+FDaLpVRBfZgXneWoa2Dgpsp
lEDwA17b81IFPgeyBDUD2DenUG+gGjUUoE4OUamMuZuJMcjswYJoLT2DnOQpTwG65bjURDnTYyNK
bOhYbKcqdLV+7mHImMdUXhM/2vJkicg5qlIr1vcxwgIwGuwvcskLScSIZbqzNeD0RGavMGfYsENh
GXtWZbgWGi5DkswgkOKTArNFxcaWCxkcDdEkve8Elh7WLJA00QddnCaIKxsjDqOYzM9RhELSUZ6N
oiXvoHOuUQLzwyKE/dhVsZum5SO+ndey758VjAxePkOJ4X093UmSAWmjGqDnJPZMgkVU3TljdC/z
IQOWLWljG+NH1gzpR1Ir9PzoLu+RwGeBXvGWSaoVZSPfj2g4PCxck1eP3aeTgMNCByzOvZp/jHZb
+7WM+djO4g2cvdsmXWBeNuNzK8dv+BkyzHfFcjcoZMisvvugV3gL1Fl0duzoIHU99hXbHAPZXsxP
Q4k/xWDfl2rD+4p39LQZJ/Gp6/glVbZrh8TMH5ychBHFnLD1dUPmDpGdHlpbKwHMKStVmWxkHrRP
s6lfHanJdoJIke2YxaTRZfWHwkB7o4jlemZ3xF8zLtdFz5k2evMh1cjQLLpA53QIvxd63Z+b3Hye
wB6GUjbR+xEY1KJ6DpqxmT1NiV5rxOQhZl4/Kapu040EFSRJ8wmxiuxuywo6XZAEFI7KUYVqi5Yn
2+UjA3V3yIv51KjabR/C2mBjOGfkFbRlfKMopRKUeWpCCibEp+k6DNNGhBhouJPHIj1RsioQk9qz
CLu3cY15X7vQcknECRGIuavogo2KTAY9SU1dUIXicYilnuoZho9MA/rcg7SXvM6sn8YmMU8YuW5m
TVGvkfBqRzr599gt6tuwyixPc5poV1SYZOlugnJcNNtlblEF6SicgL7AnVZigi/67F3tsfYsWgmD
BX7PSPpV+sDPIJzOwhczZaenFrxwFH24LVpBh5KtrItvSPXtQd45Q2QCoFdiLiC7pRVibpUzoe+p
KKhBwf7aTXvOhj6DxCfYTC56t27mFm52CKtzYlFRjYDghsFGNFXZ2j4hGnXXJ+ZZgznihZP1Qn3+
QQfrhjChyG+bigURnM0NDWh4hBNUpzbDZyHicgHfZrBthJKy02O1Ow2LXnqkMDh3VgKsJB9KsVmk
BP41TKE31Hj1djCWBf+h8za1rUMnJc4xreXgvicEKmcs+rovNDU/5zAsXLSWxR45duXXEx7jHDUC
bkK6w4Fhxw5eykGEGw2P6jf63D8oaikmlOg+nLL60E9aLwcZNcc91DdtRzf+xgztq6GiKBri7LNP
bN1nkKIdegfMXy9rFd3IENZoO32b10JyjIv+OGpgAvJpfKqzYnpRWZn9rHIU8jFWJgKGTiyczZGR
JjiOqh02OE9vMjn/XnZ6F7n0we2TUphNUNcrbJmXJMhpKZGBP2QYv4rEFp4tzJoucXdAMHCehZG4
HQj+ZNMTs/VKqxTqVjPwY7NREyXVgP/NyiINiogVhLbJGXjitqwbnG2xMQULtCcYdTolA9RK8oHU
56RT6dUXV0pFoI5CH56iOMs9x8H2O69gwqhudqlFV3JqHVhi8X3cyrs5k+nNWKirhVoVd3Ks/0A5
b/iSbhnf5AwWLe9j6EVVss0V7P9MCurzUrfY5RQd7+VU8v5G8ktbTbY82Dm6X4vhxUgceZPZCZMg
5GEelEd9b9ZpiFWyfIpiO3qTcaduopJWSauAI8FAb7/i9gWMaUb9O1IYJ5itaToWJc2aNqnKFRbr
3FEIhiQI99lrN0g3w0+HcqNi44uM7BAptrRP2OY+58PC81M5NR1oNdR3co2al5nGLqtLUvAaOI+i
p+ML43Xx6DyhdjAnXtIMdN3GoOYw+hI0mtwBsrXq/CrpNMBG1dK9q2El+UMKzI3BYrTVnAFUViOG
RyKBMvqmptiy6H5nujYHHd4vn7rLxqlUvVkRSHTN6u8ANF5TjsGpqNdE206b3oAg9L5tJP2tYXXP
lta9FplZ7yMDoqJcJ3ex7NQMMTBzB8MQ1YFc1vKGd2kOLa2kccoGwVVkyCmtDpMDcSjBZUX90QFy
ZgRVlbseF+9WNirxUaclUCUzmgmKMx/Z73x2MVDPrjKaG6HrtKkrq9kMXX3MVGNt+JW0lpQhgprG
o4qmy9belXFWIK7a9cagLNnMEvFs7TC7ZMcxJzMguqb8hNfobb+p24zqlW27O4yF2InModEljdah
Yu/nLqxFCTnpgaC/6XcJ72ijiI9lXH3WTvg24Qv1eS2dGRZKnuqMB6m3ZVoFtI8UKNQ+IN2RQUYx
BVYfHiubrKiksj9sOZse+Ln4RCtZ2XWogrB7OPOObrEI6Fz22zodcuzmbcrToeBDdsgKsAt2TSnK
s42QYJHHIMdA/2sSeWFJm9t3muhVz7DkfD/EFVxrs7+De84qHxPHV80622ZtZr/aJCx4jqXdpk2L
csakZcgs+tCktsI4YmGhCuUUvN1i+gwB5tWVe9L10C9qudvqNMh4pYJVsNZ3X1ZOD3EJ27qWrQYJ
cDpwqmlGhTXCkl+B/YJPkFayxY4aCm1Hx0/tSMDKUZhvUlGDRmXsuy9Ss71NpXgOCDqh9ldVmBJC
FxR8Dm3xxG4oDoo43KuRed9JLSl5nTC3GPDHg+jt/GYkhxOGo2kcDQ1mjssL90MKxxdbbzC89loT
4FW9Xnh6+zHa6nwsv63rB2FUcOFrYhdUOQeSq8hwdpiRjZaQrlVtZJ7WMN0KnfNgtOcunc0tbvPe
Z8Bc8nZQo/porPUbnZDypLVKSPqbNJ5DwRB7KuuHRq5uWwu1VFiVDUQOrFGWBPBWGTeio+sOe2hF
jTTDVW/l6jHV1XjX5qbt1w0NnFZuPtpknrd0M3YKACKX0BI2/6Pxlsu4luXZCtHq5q/kFGiuOaXk
EFjBokRAh+b+QU7IITR0aj+d+ZUHFORFH9qP2WpGHP/VW5TOL+SkXpkLbzoaSUSdpeUt2Vd0/xOb
vEERMuJl3EfoIckVMW94s5afGUMD2A3ZKEXDrV6Nn4utLV67OCDt9ekjKpjFGz2kQjsiNNRyyJJr
UUmjk9/liYlfQavhIGSJAn5QpopnqmY/qO2YApWfxvhJLYca6cMyvqZIK1ByEyOw77sF8mMIqA1k
9OOYZbCQCnPTda3k6c78xE9KD7LaG7TQ2nOYyo/capIPZoTRiF0XO7AVoDK6aZOn1j7DQ7bOoEYv
04zuZWHKvY0lVgzc2VIAdfOmWrIHXU1nwKwWYW51B3nAoIInM7J5g+YAhxHT2abJLSlA3QwaZzFI
jlyqD+D2AxkPYL1FnHR071SHCDC8AI1pjq4hsReMszSDXVxqbp4w5+nr+LbprHt8iehGBnWXwmEL
poUxWmP1QIaS5qMrrV1sVm9sOooNv80hLN63Dtu5lQA4Qmgunw02/gCwa5pgloSiqZ98opjqwE5Z
Ihyt95IOVmACpR7o83ibrZlxbKHe+yUrGTVSY0/pIc2UZ1MGgySDfOLBT+sg1qCfrpr4oJuBe0G0
FhurXk4FEXXEMiiNDzKUyD1iFZ7LqroNUeuRycTCrWorgbWsik1NPMwGXJh5ijL7qaKDc8tkPuH5
pkVjL8qNEze3sPdZKCD+7UdYG54RNsrOCPOOk5qviKrAvB/Xb3NtkM9pMYcx4CL4qqSkfl6kYm+q
6hCgUaNv4tjLVZ0SdWC0I80DNaVpnocOopQxz1y55Q2exKDe4jJ8qeQ+BDYjiqCyWnGMdee9rqzP
sZztDWpXsKNwcbwxYUw5qPljZqbVB2FvwI5ykLezwSTxC3XRqjb9VaEGMN2WHRlpPNp/VFMX2iJH
NDKrqI10SanaBwhnaAymuBjv7cyS4ZU3GOpUcEPXCCFK1S3Nfnl0ksp5WofIrws06tgbIt0Zv/Af
XSrWLIXoXCT7FFlo0FFF/K55mi1rYk0x0j1vgDNS3K01mMFUGc8pL7NGVO9Snzz9/Vqs+rBfLwUJ
7DK2S1S5uCucPy4FOg01mTWUalRT00EG++ZKPUwG1F35LlE0OvyL1j3BGmVVlqL04++Hv5BWY4FS
sd4Zxtpq4Kz/0JWpaK2ScNULqT9iCwB3aXwhkNO+OoT6+0VtOghUEvPu7dN8zvzau2u91oMf6hOY
uss91z0xonELL96s/6VK8+ipBi+yR9+JX0buD/HfxHQ/TxqRvG3LtoGDSVs1fb+4JpywzEM4uN02
Y/pOK23lgTOtcNvhiy/3p0jul2/3jyOZvx9pzrKm10qOROnoaz45lX7mSwGzxM20cwLbD33AZG7p
Sd5p8YT3TKqLh1pgA57MG3fphgjObehZe+FLvvmFUPRCuvi/D6cSc8zDuDru5N8/nCpKAbwx67ao
ZKb5jDbBFepXDrifwvlfLwG+KcK5sOPi1udg6sXXP8X6tKRMoXfIazxw1n7rRt7kflIkewiaT6/P
3z9+HBL3R+I9xv7f725zvb4XB9cwLDrIbqkM4SX8forlDCOsbRhG9Z7YFV4ZVH5xIldyq3vtDiUA
+urY1QMpeKO16VJDbIhAcdPtN8sdA0xJvum/IuXxyB71x03tkwjrPiI8cwk08yg4vSSw3cHLPREE
pvv5gMjPHdzY+25uQB7zZ6wvzugyiAwzEQvGL2d0sUSpoTAB1rPpctyXxHvqA475DWK2J3uS+ybc
58nL3LOJTPx7757Z/QWgPt3Mu/8qFO3ysb78IOvv//IQ5WY4KDLdt93U3DbJw2I+//27w8f6xZd3
8Zj2yL80ReIIXZIejUI6Gaa6q0S4rW10BfmqxUlS6R5glRfn1U2UDe+NCYU1hWOttpXq1aniwQUA
GtUYXqJMn3SdtmwqtqEtgWIED6fG8gQM2YS4p7Z3IOLpO+k0PGQwN8peVXPhxvPwECktiJhx3pOV
cCV15lOFTaAw4n3Wl7yjckqpDi1IYrtxET3YGSioseaBhQzrQuntwcuos59PYUJ2uAL7Rtkb1ryB
hr5JnP5K6NGpRV9vhSCrtVkQ2OswIyvScLuuHUxomAM5LbhUo7gx6CH61rAsfmHZz5i2I0Bl5aM1
908My1EwMAAzjadIRg+XxWnpIYLrt7AH9W1dLtSPuXGjp9P31ihvkOwhNxrKgwliV2/sKwbpGyj7
D3I434huOIVMwZjISN9i0XzYLWxw2cjIhgUaCV611Dd0Rd5KJqoKSjJZBu7c23vNhCRbaVtLH469
U/rwpZ7CedqVlfKWizBEphP5KIBubAOqaJYeEgjMiU5vz7G2Vt5t/n4j/QS9/G0RuFiEJXNcvWbc
R5Wvbxlg+VCLsVZYLj2pwN6+KSxM2I39ak896RFzyRLVbjMeIRKU+XcIHiv3/Zn63B032sHYWlvp
imm5BySTpSDh6TK+eMwvbSz//5hjuyG8EcK+ffmZS+KKUqR/u2GTfi+fpPvoRjnaJ+QVm3SvbpZD
vafb4slfSPbVf3/moMuo0DAtw7h4qmMERiSravluXavBLruy97a4N8hX3Np9GDzASC4TDPfxsfFe
Pg4oa78oF/79E0BI0TGcWJZlXizZmSRJ5G1x5iLrdlKNHGfQj5kwnhSDoS86Ikj7cnQYgVz7cNVP
A1S7uBsfckUlrq32o7rcWmr3qMf5zl5Z9VjlArSZOwENc57yo1RBuquGa0VCZqeQ6vTF7XaxalE3
8qrBTKLAGlCsy9rWVLib6RhIe9r78veB1pzudV2qfIWFWGvkX+/q9TjYcUAz4IiGNHBhPMjrdARx
ogIDlotRbMdUzO91mMVowGg4BoXcoHgoSi7Xfzu/dd2HgWfCVQXVg4X+93WfaNycvO+C4lRkfggS
VSvu/34E56Im/nnzK6Tg4uOSV2DDxamZzmRTmIz5jsivzVofkX3Aa1nx3gf3fQneVUxRig/O3Gu5
P9npbsjLdJEqes2uc0+Vi2DLfT6rLinz/NTz4L62PoKBIPY+I8/mz8aB7lGKYaeSN98Hl2e7C/al
R14VP7PWXoYvfNuzPc19mnnRm7zdX9Ga+RSkPPXBumBUewjf/lqzWj56IC8MPCaVX+xI/vUl+Mu1
MC6KtKyyzZlAEOQ0+MHeYvf6jvBzHsDz99H90bs//n7pfwbe/npX/fx2/7n0P51qv7zVGWyiQBVU
a6OH7YzNKlUF7TR3onCTuMTEC2A9C931MjD1pHpiLbBZFJBTeF+tBcrFfuzyRjAu1oK26QxFGJz8
cS0babB6a4GFo4PPoHnex+jeP0pfLL3/WmEp2M7wneFEdpSLsiPK1czMlZ62tutcz4HY0bQLlI1O
jZUGdGN89OPuMx1Ed/LmDXMoasLFMzzUd9wAYuP4Xy0pl46u/78O/3yki7dBSxqI0hh8pCfLvXqR
XO6B7ffCffzi279cUtYvX2Xp0jUZNpz8E1Lwy5c/AhZT24nDoB0KFHEMO/AYRPbUr2xjvlhGfroG
L+80tgZMXPCU6/+r/n45mMQsoW6B6+6OSC3ct9J7gQbKrx4m952R72b34wxGl7vq73e49m+Ly6/H
veg9FFD4cTFyXPjh7rfZu2I7wHvO4Z+a/3PNM7a4sftgsdp4zwlfcuwtbACelUPjfifhia2q7R1s
7z+Si35+yb9+sIuFtdO03hllPliqHGL5xehOabn7+8lf7vh+fsHc1jhM8XBDdPl97abmnGpFr6iE
EALO6bGrU9eabr84yIVz7P9P5J+jXDxApla19jLxhoDX/nP5QJ6y7vs8tOLuNc531nMibbiuVfC8
Pj3rOtz66MDc1L996r3V+pqzlN7fKN7t6LLNISSMFeY8BLAbeMy+vBnXVfTPm/Gfj3zxgBWxqXS8
R/OdRME1Bmha9hIvifW9U3rmaQqIA96wMQgkdnVfPt7rZf/j6PA2MBGqKm/1i6O3szLMbWxQdG37
oNrkB3ojO6bxQXWefZIhgmL796/oEjeiq7DogJbgmsdjS9/n8iHgpWJFjZ2C2kNDTPqWjt2ltsbX
Vi42bSK7Qh/2RQfVVTVf/n7sP+5B6BGAxqi4YVpBYLi4O/IygtTRSvaeyKnxQdTE9LqoDc2gNvQh
+Pux1gv324U1sGZiXbYwMa6C3IvTtJlDRCMck8PUGDWurwXzRBMn2zaih2qErfwF9eOP4hVyABgX
CAlMSWAzyRffZJbi0ayysN8B99+UgRoA8+f7VI7l1XAcdpJ3c6q8LFg7O6rbBEZANMKWwMgvPsfl
e/Pnx4BUp1kUanyei/emKDO1iEar34E+VZ5rPcUFq1uNiYrbzJwczbx4tppEREFrotP8Ymm/vOoQ
TH92lFa6Evy6Szd7pwN2ju1Y3tVVbTheozXyd7rujEKI78o/RGLVX1SMl/cULIqfNCdNXW9p9dKE
S+B2hxPKgNjA3Gff1078aSyr2l3Y0hcYsctLe3EoZ/39X15bWMoG4mRA+HazgJCOZHENEgnnuiWp
J0keaC0gbh8lIX4g5xz7L+7oP86UcphVQoFa5YAKuPTiN/FYmrEA4GqAty2bWN/F1WQHo73Eu//2
7LCM496GWQIPCNffz9bmLyeaS/bcZLDX95Nu4lSxb2aBELhtWpqVavTFvvNyBdQ1A+iQadicmwNa
5KLij1oG29EURweEtMRq9EZO9FAy/zdIJU70346iXdTS6HcdYPahua36Mt7lSlJWLokm0UeCG+6/
HsvQuXaaZbKBIVpMvzBsZxMwDqmCzCPMwbUSPFHrdJwm89+/pT/uh5+Hsbj/ERGaDBN+vx2NoU7z
ts6S/ayRiCxjRd9XkORdtSY66u+HWhfLXxdTDHic0T+HuigeGoQnIhzI6cu0YbyKR/ygXto2DiqF
Ae9htUqNRW2+/v2of9wZBmdFe5oF3FDwvV+coBX2WBoilcDdVQBUOAiv0G9KX5zben/9fm6WyhXU
mPs4Br2gi29LNMnQSUKT9rJS4WyoVIEJcIYhat2swr0rZy41LFDxgMdmnPtEXBHRnC1f1KZ/XOGL
h/ti2e46wSwYtOluHrrBGxJZnvGEwHjC/oz9VaB6GJUIfvnfL/Gf99DaSaDVBIjGkmFD/34PVUtt
JBm2R8zm86lvo29yjMswbP/rvGHtWPAtwuFaX/t/EBgVZZJlZyZdVcqr8AZnm3zbW4DVycv4ivj1
x47p4lj6xaVc1IpKl7bQbm5z/M1NwXAzEZON/YBmsf4hJ+oTYXnMtdGeAMRItOR21HhMndwZSJST
5Le/X+Q/72NOXmcA4oA+tehs/X6RMyXuhRBjuDMccsYTA9+R9MX3+C+HsKD9Q4RkhPknpKvqhijV
9DE+kME24X3KCbfZiMSJ8+1/PhfYtIa6wtRg/V6eS4KtvOnAFe3xAnhOS+O6jL8ggf3LPWnxHQJn
5pnkKP/H2ZntyG1s2/aLCLAJdq/J7JjVq0olSy+EZFlksO+7rz+D8rn3VLESmZD3g2FA3opkMCK4
Yq255lj+/M3Xh1hcdLqVBr7azcrC2Sv52Dr4/Yst7Ljd5ec5F7DYGMAAOXING3PB94OF3TiGWm67
fpgCXUY16HhdbdNGURnDKZ9oQbk83oeHex8grQtvdY1Kb6b16AjWRjU9ftpsY/s+yL9owKt+/YfB
ND7mHJ4qm854/3BpMLs5DaWJH8z2LjfnXay0D33XX1kT2rKj3h2hy0NRZdN1vuIUs1dHKLzinP7s
Ij1VhjF+M3QsFZpxsv2iqOn/HLv5hF0tmrOwp9vQSsDA0kcYgKCIUTOpIL8uP/aHzbD8HGNJUQrS
Cx9uOLUFdkWpg+lI+7zfytzv4MBeHuLsa3wzxCoUjM0hbAk9U790rXRDuzYEDcJhQFXSvrJClxX4
YXLfDLV8v95sB1kgeq0Hc/Ynrd7POdJycm7FP9gYgPHY/JfHwskbY3RcRNffQlhdNJzUeuLXY9E+
hyBpNm0LIjs2q/TKoXh+Bv9vqGVNvXkshKWBpeOBsNggwXmUuyzoHq2ivjJ7Z4dZzPktnIhIba22
gEl/cRU3YXJywsa5bZJkpDMc2ZLeW9HXy5N39kVx5eLa+W+4+f6Jwt6YhozWWj/N+03RfstA5eUa
tihozPnXy4OdO7ccSuqWTnSE7/pqyyHytsA5DZFfJ7clrRWZs6Bh9xlAkssDfQiPls1EnWSJDrhV
rk9jZ+gSrBDchNgy+mqFEY7X4s6Y8k+ZjQS7M1ApJZkOWVFe2WJnn5A6EHd3B1dUdXmzbxZIh+Ix
FXaq+FlAQcCztRhCT6MWUJnLQTFBjs1kLb9cftpzy8WFIeQQb2Kktd4ATtZY5VDl7tEYWp90+D0p
s62CmvjyMOcmlTscN3AuV7AjVs8WKBjv5QGTqiRxQesirdX2PQ30+jYqVQjbwh7c5mGGkgHJi96e
8kW0DSCYy7/izMPSQuVwSeEN46q//Mo3MzzKJOeUJC4pBUygXayOIYKB2CD128zRlY/E2cG45RmL
pxtdqKvBdKnoDlRkzPk0ZHa0iQUhoBPcEy4/05mzH6nJ/x9mXTMJcZLs+86iEzfuO2wXyk6rcMyx
p2uBw5mBFnczQcKHGxiuZe8nj454RwVIq/qxke5QAB6wPriySj7kG9h6b1fJskPevB9wVxocdcTQ
syWf7OYlzuqtRl9ojHaYLy7M1CsfznPviG2O+g1Wxcf65SS1Kgn1NvaNIMPmD+cqHyIngXGcT1fW
nrYcUKvPmoFHLq6yJh8wosn3Dxc3SPNtp3SOhjsjc09/pFV3wO/hSQM5NIry5zwYt/XcPjS4B2wM
Jbry/fmQB2XXUfHAqp1tjlevvkzGm9k1az1w4R06x66yxGdb2i7w+jGc6bIKS/nd7cqOrvNYPhH1
lJ/t0FVOM6/jynpdTbmF/zGFJkIzFIBsxPUezHrVqYKoD/0egF7rGrsFGVnZT5d3xTKZbyb79yiY
cLpE7hZvd735hkTp4MzG8pS6BhQ+3BJoAM8QzNoR2kIjITSc0GRe2fKrE/x/RyXzwmeXKGx9uawg
kHVqQZfRgJ2B1Me/Yzl0G6GP38MSa+vLj7jaLL8HI0XAFYuN52Dc/f51Ipx05YAphU+P9LAbU9Bv
KB2KrR1jYDFP4wj3WhdbCeL9ymOuw99/h8bHWpjkt5fX+H5oJIQ516XS8QsszLBZ7NXwaQ5C+jLG
HltjujTVadhronG+WWmOGxzW/drfAhFxvBuxgsPrJ8Ll78qErA6of38Vi9YmKcr6clYRQqmGTd3F
cNAB8UmcdGa3w28oHOa7yxN/bgVzYPDFXDK+FJfeP303R62J5UmM9B87sWoG96yq4hfAt+HP8mq/
n2gpF/LNWlQ764ig1zGyKoes83HQzEbtFE60JBXTlVP33LzZsAEI18ksf/hQWW6YRlZexH6m60s7
43Gw7Sv51XNTBghlcWle5LdrrbENkSxzrWzyYefsINCeZFAeiia/Ugo4MwxFRUo8i8Op+SFhbEQp
P2B2a98c4ruhvi/N/tgUzp9FostbYRR3sconsfOBO4AThVZldFrCHDolLWQ12IjJL+Z398frjKly
+YDzP6qYxvt1RguIrXZqafhZk95bGAHSRHCXBcGV13/mqNSJyoSAhcMFaL2ZbTfrVK3tlGOnDu6t
RQ4pOca6KKk+Jtooj0nU8Rl2IngrVx7wzAlGMO9wTAPI+RghIfW3zdpWQ7/V3K2tRL/ot9zPdvaM
995DYyt7kc5XFuIqDv397ozl+/P7xgK65P2cKik5bDPCSMEoLP3BcjraYMw5pvsxyvdKNGqHZEgw
ngxxw9Qz+9vlN3pmpyHAtjRLsH5IQy6v4s0XOLTII4syBcAbpe4haugBC5zsj9FirE/CNPIfi6jt
Q6BBm95kd21rH8v025zWFE3kbTDSHda9ulmCTUZ5ZQWde49E1RQelwsTC/39YwXcD21XNuTl4Zfs
U7AGlvOYY56PWJQekMtzeOYbC29y0euphkrXwmpX4HNd6I2sOh+/ml094qbBJ9Clt7nvrqyVcxtj
IfXY0Igo16xHwlcis/LMBWMmZYIVTx6eTH2SD0UzJTs1roJTnITmr8uPd+YI486JFMxGlGihGHk/
l2nDn1D7gIaZNvQn6Ri3pJixXBnlzEJkFAoAv7kmHwoNYSETyx6dyEfetpXJ4EeNuHIWr8PNZatx
17P4J0IbSBur+ETlTeEeGkcnfcAnCJOA4ZBWebCn2qB+D2pags2WNqtcoaNRVytjO8trEpBzb9Ci
/YavDqEmnt7vJ5NuQ1CgopSnkb6QnzVw11/tlHKyicgNvpO4pkfLrHNyWZdf4rk16uD9B9VHJQpd
73NnElbpxnp8Mub4G1CQ8G6cRXVfDilaMy1IHi8Pd+Zt0ljEMy4nC9Hg6jHDvE0bGjs7ekWn7RSr
26QbrtQs7XNj0L60lI1gJNLC834q07qhlbItVZ/mbWs8yIG+vi1JlJ95mETfMPFPXwtLC++CWIsf
IlrZTXwlJ3ybsHLaUscxdtJq61MnnOEYpZF8ttJB3RlWEG6J6IZ7I1btn4ob00IuNW4nUHc3cRBN
P6cEs585xrmXZlK93HRz/xOfTgR48DwPcW/TCKzlPfZDpV3cG00x3Qfk+jyrH78MujNAOspV1FZG
TvuwmZceZS3ttQIl8qgbCh5msZv/ramxiy0Riauc4J5cmRocZyXBiwG+tUdsNixOmDLdYHmoHjH4
Sz6D0x6o8RfOc2uP4iVCu/ipy41hO+uDstOnTLmvafbbyw6JOcae2WbCp/vGDpqfMlYUT5kTPIP6
rrS9osly34g6vOOopJ7sJi62imrQ5I1H0OGP18qSgSGCwcvG/XBFcUlsaqUkRAIX6ikBrR1Nc2Wt
nFn9yHtUKpncqZf71/ulQuZF2mTnUJjPiR9m4bYFXt00T7QLXn6WM2clA1HP+53NgdTxfqBpzpQ8
rWt5gjYZ7bXZxIK5isPX2MyiK5+431e31YWSgvpSoKFy8pECZU/BtNBiAp/Lvep1pbFpm1mjj8Cw
cAyip4L1Ye2GcjCxfcBhJapwDAkCOnzzij50tSC/QM83Yk5MizaOGY57Ux2vJX/1M59iknnLvdpy
BNnS1dzPYx31ora549POiJ9bZslbNyjhXctJHYxDCqn8e5PUrXGTshfpgcdQSz2qrZ3QmW6Oz30t
YCubTtG8pCEc5Uk2ALv7QntypqDwpjk1sYkJQIhswFDi+mWatancVFmc1lgNA3/ZxtgszydjbJ0E
myJZfJ46RXxS+kaM+8sL4MyhhE20oFjv6BYpjVU8ZfRmaIVJlfqTiqGWrdzLXl45W88sZnTnrGNE
BxBF1kGATnOrGyeTc9TH8lM1lvvJ1neOEt5k4zXi5pnlzH5c5EyoXjjFV5HN0jne4wRjH3vZzwej
SoO7VOqY+KX1teV87qngOOpoKFzK0+tvs9VlNPOG0jlmOCUTL26zELOIx8ZR/vxLuIjaSYlA+1jC
/PdbtM9soNskS44GTkI4etYtlnNVtE3zT5eXwpknchiDplZ7QfetF37DGpvKOolxMMe25dfc/zPT
EN0myZUHOvOSiBUWoZ1F/PRBvIMzh1pFWdv5nVbfZLVxTDr1y4T75uXHObOPmS/CPwo5lNDXyVYr
G6pmVEqqzkABOix8ZHyjzJ+RL21y9TSKK6v8zEZyCFbsRaogeLrVSVrV2sgHbLCPrJUbO3EPQNiu
HNZnhkB0wjZyCN2JcFfhYGQ5faeGlPMydVJ+qEOK/a2Jy9yVI+HMOmAYQjfBbiXbuToSNJEk+KAk
nW/I2OPCtRGUXOfylXzqlU/CmZXAkQC1BcETibB1IjNtusrWcGM8drT146vkoRfybQQ1l1fCmRiW
KFpDRCEIZD+k+WRHls/Fs+2YzMrnWI2azVxBa+80cMBhH98bNNhfHvHMg9GrzucDje6CVlzt2Qz7
MjFO3HYgpmeebkU5ZoVJTX94Ja+k0s4s8wW2iujBpPz6gdRk9jjYSrdt/UnI/CWWqA+CJrKp7uFw
day1Ac0F7D8Ho7YwuXK9O5MKMFXu4JTNgfQSN78/mmACGmqRNubR7o1Tn3yrUlyD1duxqretVWxI
YMZN4P3x1LJQHGIjBF5gxVb7bLDGrJVdiV2alvpa9FCBF2+vvb8zK8bU6KKjYQqMyodmqbSkoJAj
1TtK5VEfjxhU7NX5vo9+pdl45XnO7LZFZbhkDgVtbOtNXXDqNppdtX5lFa9Tr5YbIYMbObYwaP5Q
S/37Prnk9vjik6Uiw/v+fWXlHBZdTGqSXrNvPRbskRp+abT2yrI4c05xFDIIX30gnOtHmmoHw1OJ
k36vWSXconTyszqNrihrzyy+hcu7qAw1Fv96IQRTX0pdYF9oZdFjGtjI0YqNSDq8xlPfDdRvBqZV
Vn0lMj+zs6l6/l6ArMAPNXQDQ9vc0sfgmPfpjn7xQ9MlD6o9/HV5lZ+ZQj5dvwmmfJDwHXj/pkpR
z0EFh/JIneARzeQtHT1frwyx7JRVPE6pnGN3UUuyyleHlJMqJr6yyexXRVrKxTS2+iHxyHrJIg1P
UXRgQDWUssXQEWx5ZeyzJm77vY5xrkG7z6iOT3qfV5U/yxEXV1rzxOTlhL1yX42TwHbVTX+Sk5ff
57hKf7VOEz7i6evioEwYsmutJjY8rOYJ+iNVI8EWVuNTPnXQPUeRpCcgItVtoWgBvTZhRfV3dAzl
kIPfuo+DxsULqc9Aw5lhomenQs4GjAIwAzcOcntizc48Yv9hXAsrfodB76ftdzIO5ScxBe9o9Wq0
MoL1USeJb2ljkW5L0Rf5RrQJNZqhmQosaCtUFpApJrfbWKVD63PoUuzZ9L2peLHS+TH2ZfEuEB0E
hnoqaFO1tDmP9/kglOy+IIn8mGt2r0LpiJJkN2mYvRJemjRnV3wuvwauiWWytnBlPUBHw7Ws+cfT
D/8u9AzIDxGOk498v/h0lRQrCsfJV5P2aOqWl2YPg5XdjUJlJZSHy+vw4456P9qyFd5kdEs8f8hk
xfiKQzt2Zcnz1tjrGVcOJe13L/LqxVFXoA7kkDGn6WJ1+lUibLHaInGdt9n8zzAH5j6o8B4NkVc+
zcAWSDno0g/zUrnLJUtpI6WwYRaH8gkLotprAjzcRCfFzsDcD0eZKL61p9p6Dvo6vS1y3LAGXWrf
R9NSbiacxLas6AQ7ApF44Yzbdi6C+M4gOXMspQHIAIPxk2lWwd52lOBOiccOIfYUblNjCA42tGl4
US0+5Kyl42iW3Qm/DQUf7iKXR8tUQipnWfwjCmtMHtl4f0XhMHljDhzCnbro0FYxhrlAVw6QH8pn
R1PwU1GV4NDnc3NIJvBQgTUYN5GumPsmypMDITP7yu6t8nG0ZH+rhlgPlEWl88QST2lKdl5my9rP
VdwlRTOG95oLKslyAu3QxxGa8kgO2nEslKWlOP1VQlTZ4lqV3wU6ttNtWkt8MxvnaBsYkpX8XCvs
rZemk+4mQG55UMeRAl2Y/syw/NmPukEfZ1vSQmqGxmmaRewFPNALnKIGf7iQ2Mape2xWB1iYeWbs
omFybpwoLPdxZWE3aaCJruK23cetjI4C+zgvQ7KwLeZU85puxDrVmFOvLTq571yLrp+mzcjKRf/k
lGtuytltjzR9x9sgqma/aeKuO/TFGD9Iyw4fggG/wL4dx52r4B2zbYpSeZBgQX+1gfbVzQSOmuo4
jfdUQbEGbWFC5ptC2MmekG7ckv/CO7KYxukvGbqNr+JLiNd5YstDjtvx3uyHbKs4EV4JTpjuaqGS
ipijTFvq0t0PjlLcO5wmDTwRGMCV3Dz71uIEhXf0xF6aHIx+Mbc+WE3beF2YJ7iHFrCEWtu5cmc4
s4lpHeKOv5TaONNXhyLeg3jljxkOF7PlZSI8lGF5Ew3Vn58V+KLRpoQEg9LFumAfgSwo+3JSjqqu
qNthwPcJB3WMNUvSgZePpTPhBUVQYjLiapxg1tnaQWdJ4kod+zEawHCW+3BKXkK3fsirhiMKe8hK
Rjcwu/I/vxQxsMG1gRsYcunlh705D+sk6B0NRsjRqWtvrgPfKR+GSFx5YR/PeDL6lLh+l0eXlMn7
UYZg2TI5hUNikOglS+5j4d7XA+ppTH7N7FMtbfsPm0+W8JPa9e9aJf/6IdSlnSZtbUATviLmLR4/
+2X7dcm1DN6ZiBr5H3O3RLnaBxEgAK+BHvim8gu1/Rr1rdiNbv8oJ/Goq5jqXV4mZxY+6qdF/wTx
lGTDah6DUZqcKbnpqzXdToF1n7vFP/jn/jE3EomoRioYvzFWJbnn9++ra7sIG9yYz1FBl6kLA3Fj
J5r9xVX4fl5Z+g5/1+pDyYXSJPnJPYtxVytwGNjn3MttP0lw1+vw1LnNoXHuYI6IpxAorheqVrBT
4Ldc+UifHZkCCQk8DpEPzZ50eGdlaynBUZkGA9Ft/E8y2PtIiF9FZL4mWfYqjMm+8rirrSB4Tnu5
rix6F/rk7NXUxr06jBlG1Eer74AW/pPhgNw75aZXxo0iruzuVWD/72B4xnHlW7Tm6yAkoUVoQA7f
+zgGP/YDluru1e641Zr8dwzU2GTXdEL79fvDX74jhjTiUyFaYHut1u0mGerHzK2v9SL/Xndv1sr/
jsUZyT0CVeO6cEbWy9FSoae+jf/Sk27ETr4JtIh+kgEHy24j8bFNMfVPA/e2qFULyl4bgyzpNXgT
xCDcr2mLfXU7wiNROtn3vosN9VDZtKl5lWQrb0dCB8Jla0JvGkZ10x6qQc++X97HZxcB92+0hcgX
CH7f7y/ZArQccqH6LYkkT2JEuyGAj/BaT2hEDzEYzlJoEJcHPbsY3gy62milBighVIfKV8vi77rV
f6KZmq8suNVp+O8LIuZFFyqWVPVqdQdQ8JqK3l2fBu6fFB5vcPK1vbH/VmTKz8uPs9q9H4bS389h
k4RdLSp9MeJ1okMvuJw5cgj2/TQI8nuoxfeQdjSvdUPjykyeXfIkNpArGhaJy1X8UQLLHHNoDUco
9v0mUbkeDSWFUF2/UpO/NtAy3W+/zlraZrVr5H6rpLBK5A5L2xeRd18vT+UZqSuHErfz/7evVnM5
5QWO1TmwAbcdfrqJ+eKUOH9Fajp5QQoPKJlsvII1x/ZMmg+3bBqwLJayu/wzzr5R0m2gvBd523pa
LcuALNTmnW92AeFs/+RoA1+AcGM0QD+MavgWO3Z25ZN6dsVitEi6FukNSc33U5y4MY6ebihPpSW6
W/Ig4ybiVrEzJF5fbub8+A/P+GYTLifDmzdKcwBFAkzw/QAJn+31Ysw2Y9J2D9ABtV1gx85tMtTT
CaFmub889LXFtBo6tjRZFQPFNxnEXp0B5U1qjwvlf5nQN5tjdbZN0g7kiH3/SQ5O+AysIN11MUZP
cdIZL6Cc4yvjXXus1bHmarVRAIVCpq27eyssua1oR61OD38+e2QXUWQTGlGvWH7Gmxc39TUFUqUn
AWhhu9HhtQijsw7cKy/pt/vB+hP3dpzVlldUNxxNoB0nLGdRu8QAKZ9GQuV/amccE5yii+nWyUIr
vbW5kOLdnenfmsnNKzJBRgTBxAAvsWkMG+hWm/aZta2sKJz3fedUjzUOvhulx0dK9GPqxbY5scj5
owwjfkDOV87Jcxt6ucws5RCdnOl6bymiSSXmwKfMnu2vYyGMn1UXgml2F9AlJfHlAA32ThroV0ZG
tcT7+DCPtD9A7KFAxsXq/ftaJP1VU2bRKTG1ueXOPoIGKrP+oOYjNrZ2WfWv5pDTtRwq5Am8CYvm
m7QYYNiGSvs9LoWyHZCQ7PLODPND1pjxpwRVnjc4cUKvd2lqG1p07E0Zq+FRtxpMVOd6eqzaStvE
g9p9JeHaPgE3q45O41h7st/Oo1rmMHwGWL8newiSm9hw8h0IPhwgdYxAEZaon8s4LR4KU2mxqXao
Xm6gTsRbYMBDsFEzW/sCUVZ7DqfK3ShKre4oas5e5dY/6OwLd5Aw7TtRtuZ+QBq0R2/O34ggBq9p
moac3JbfC9FMEMXIMIhunHeIJHR4p+qgPAq4aX6blhgcIH3Qt2rauK82F/rXLmlKFQBAYCueI4P8
FpbmsxPTvkyHjuNlBoShIpb2JhmB4xQtRozeYPOZ0MOqBhiJ3IAOMEd5ttwZJ0YbkukGi/fySIRd
fkWaDvwHj3X8i3QDkgi9DrRzzdYBc7rFBHIC6BMCPPmKKhZ0SR0VvWcXpDw2RPDRZ/xdgUIsaGmj
6h+VELBbIx2HHK5UX5V6dLdC77IXDcwZjZ4zcxY2/YHeHmLvtjGfpdEghYckeSATQKoXhN4X0eAD
7elq98XRp5pMXI/R7RAMR00px2NjtoYHSDDwtLJTfyp2wWsvp+RHOIjhOe2xF+9ADjywZLHLj1ww
LuD+4Jg5gvXAut0J0Qaf0lDqpwgml4d1KC5dagYdml5gb8TkkiyQy8HZoM/ZMPviAHA2eDHJMtGe
KuLbMs4+m2EL7iMmQ1uIMME7ZTYh7kWJjfWbncqTWVXZbZ8McpfojvJZVWtxM0IJBRaUgKWiZb8D
6UCgSg6om72oqG4yqQS3OHpGn/Bac3eGkn8hC/QSTXX0Y6y65itge+GXqhZ+aiG14SKeFcWBxikO
nIiCoBXN1SHCdX2jTE3txYVielM2/wzDFLCTEgf9xhyM8pBE2ryNjdz6q287WWwiGts2Udo4+z63
MLnnFPRtkC+7OgP+VVr5YjCAJ5TjsoTt7qsyGMmGLT3eOG0xP6Ru/jJV5XBnZan4YmRF/nc76aF+
MAi1H1qriv2ShNpdZjv83xDAfs5bgOyNFgo6Y9XM69UuPzpTB9lCn5ou8Bx7biAgUrl9SSuI3UWO
nyFIEpo0c/2oR3P0BFstOIQUPR4DvTVf28koDoVZBCTqpXmXmNYna4DWocYD3qbTqL8iBZpPWt9m
+w5s80ZzydDPSgZ1QRl7qAhlvQNgXLwGZCu2hju13EEBB4Fw6tUt1Jv6L3Mo4Z2ZCYwk3L8bM9my
vQFmxmLAHhv+Sf1YSQ2HVg4c/hnb6vDV1hNmb3TS6nPO77yPgR2aeNEj7giiuOHi6cQ3mO+kpscq
MDYpbg+8DyAU0kjNR600pz3bI+TZOnefZDG5Pn5wCH2UvjX8h+NsPEZdgTnbiFMYPORYfGXa60Ou
VebkdXkc3TX2WD4PTl94ZelUN06vd3cBNI5bEt9NQDRiN/q2SYvsATz0eJNA/vQ6Bc6MYtX6I+85
OE7cOJ7CuZA/aLlUHmzZaLtp7MT3OR0whSCLsGntmpKPA9kBs5b23ihAMyeKNe6yHL4DEHPKCg2Q
qtvY0NM7vVMWEVLY+EGQ6V/QPKQ3KQwvLx407acSDRopo1A5FAKtGo406iuIoH6XQKdByKzGf+uY
jHhzpWsQSoQk26lYwIFQOfpmqtYHR4z5JuTFbyjFQNccpqnZtuPsbEL+/kRP1JdaidvvlgotuUuz
ap/3HGVuhwAsXkhId1HuwkzsIRlsq1GBmqqH5Kx7pnkrVKX2CkjZt5YiQ3QaldPs4tw0TxPu+Z6Z
OJjt0xTxItSiOYVQxQ+uXcRfu2BQtq3TclqOlnswtBShDyrS/lZLg/5L3tvBbWVN+ZOg68034xhk
U5XaXI3L5CYqZetzl9BeAOa5W3MKsslrYX+Ax3ELEs51kBWsqGguXoy5xQqRLqtDn9TGJ1OkJgS1
uX/uU1EVu9416i9VI+vXNo+Nv0egxVun6DFYV9MEf2rOh6/8NrPfOUEJ+ih0uq9oRYKWwMbSHuaq
C8Sm0lMhNpRNtHukvVa5LUzQFEmKfG/umuxgZlK2HrIpVKiD0Hexi2PlRjhgDVJk4hvbSu0Xk66d
11AZq2OTZmCMLeApFRWWWy6AA4ZcWX2AyuPcma3j+IGI63s1VYZd6KTUBMiDm8coC+LvWr7w0lL2
zlAG7YHthD+ooWY7XdhEWKVLvI1+A3AFRaeshDEFr9GeAcLA3Gk1JaZ4oaQ/ldaVt4oWfm9UnAgy
bmD3jQiwthkGasyq03kKdoscXa2Qm0DHN8yq+upzZYzJfVB0/ckuQ/2JSqp+72YV3V1OHT5TuOS/
g6XwpEkz8ehpHLZhm4inqTf+0pW8vzWzXsk2gARC6akCJ6UkNwy2eaIdOD8yAHz4CbDJ1HAP8rDb
BxGgRWdusDYth4aiQI2HltMCjbCa6pPRifnebDpOpqrPp5MhJGiSkFDjpu6sb/yN80HBb+EOgLAJ
f3cyXnG7pLeikaN+VxdWfJTtrH+iu7s7wW8tN1BWUXmkXf9cUsU6DSVENCCEgCvSSBw6u5z2dZem
hBEi/zvKShjE5TCjmI8cX+fI+lywCIBTdfVDj6MGTkENT1YTiNikiL1Zdj102Saz9y2h9MGs5xJe
nsi9NI+cfUY1qlqkd7Zfu1nqiaXAQatXulEK91fdVvo2j5voCNcjujV72KSbtqvdUzX1+j4DyXMb
RQPHrVWQXVKlTjw2w8BuBWeobshoU7M1n4ERpF8VM/tugX/fpbLEQdzu4RMb09dK8PY2aqUNxyqi
cjOaNWjD7pMtQqBMKu7cMfB2ky9x2ZADm3Ra0vVWcKS4o2V4ljrwTz0H5uqbbtDgI1m52GVTkJgG
WOdj6dE+hwl9MyuHUDH721638aVvWwVXjtB9rE3rRzjiE7NJ0gSyY57XfClkgZBKi2lGQ+judUJV
iVdlu9HKBlYK0MeTNqCJ7ESpKh6ERndXRq5yqNtY2dPfnR11gnAvzIHKVJU5YmxN+OmZ3aRGdCFG
6ZdoFH9baZR77FygI3OGGhdlNsC/Wn6iLpkfOnDIR3eGF6uMau9xJQh2fNBavHsEwMAIQIyMR6Qu
JbRUzpeCdOgYf0flQTM5laQ72lO0bVHR0pAbtb4xRvNzt4gemeHikYof8EQu7tvOtqttWwzNX+pk
D/txdLtbxCLGFs75Twk+ZYu1XH8KWv0p6/TYp0kLX58sGMttDS5y2mL0MN2T4Cj2WZZRkHSh4s2o
fUzRxoin8sGv7byyvbZOKbc2UlyzxT93V6ZctvQ5ADX+UKwICkqcAI5Mn08/xEB90kzsDVMQn84A
tPDPb8w0urquRbIbPenqBoYyNgTii4N6rtNhZJuwxmyEsvumcqeXy0OdS+K8HWqVcwgSJUPBEGQs
QhXW4U0YPwr5ra+vqC7PTh/NnVjb8YFz1zmAJkPJFMdp6MOMxLZfu03M5Laq+itao2vDrFIAIYUf
KvFL3X6yH0wnv5ldN91acrp6Sz5zR8YVB+UZlTkS6qvUCZ9ZG7CV7voymrJoU4p5uM9a9UmP6DRy
htb4LytCo6gkFjdRCiHv7+S5ZU1Dg0bFL7nr1vr06Tf/2LiW6Dq7Gojg6RpZNHVrsXQ0zcnUqihK
crV6GlPOtUCmaCJAlc7Fl8sr7+y7+r+x1m4OmZKS0aJi4EdD8iCT8ROKJPBvkfV0eZyz6Qzys4hx
UZRgffB+6tx0GmVc4OMo68d05m4dyMfeW4Iuj9vYFdnZuQlEz47actHpfygKh2VOMZrvuU+Ue4yU
7HMWa8oGm7LX3Ip2lx/s3ATanEW0adAWj2Tm/YMlZhM5dFfGvqWMvuCvBwOxrXNzf3mYs4/kstIX
e4+P1WBDpzIB+W32W7fgWzEeULDcGDD1FP0aU+hcnQVBxe9zwvyoeyRxMlZYoTjHyKipK0rHhokp
h+o/GJbQZkwjLopcRGK8rvdTlxK0yRIqm9+20S1dKjcufM8h0/+6PHXOkqZbp9JwqyKRRpEUT//V
MTEAcdSTPl6QIySJUlzqRCs3RSLJgvZl1ZgeRcb4y5h1QDFrHJa/ET3omLvZcOmZdv0+7FWVAD4B
73G0lEkHYw1z9nMTRxpQ2S4rcE+P8+wxVvL2R4TRg/BMJZ2e9TAsiMulND2u98TtvYhs19MGAxOM
wLKUu1FvmjsBYux7FHSUqYU9qt8ttwh+0WyUvJZKNz83RUS6YXDyIFzwiqoXSLevT3htT8bRmrIm
2s4Jl+iNPUhReqIORYJlkAq1E1mPHuyCQU6v3L0BBwPa0wsvbIzWxL1hFl+ChhTeUVFI3fhBFw5H
OaHagbCqtxrRSqg9yEh3Q5C7BqiVNK6db7AJMtiVwpaf3CiqRsyF47zGmStX/gHpCRU1i0T/Vyiq
tN8WQHErT7Rafz9OxoIbb9WkIYGmJz9qqcqDlabdjchqmpvyFI4bSPDY+ToO/BjSwDX6c93KYncf
tI310wbqRn+CzIJr/onLAfRhkdD6QGyh4XJrrj7BMqmMBvfZyRfqnYlSsYuew/y2mPPD1P9zeUGe
OzIwf9UAWJDC/NBGNkjZFc2AFtfQGrCMbgN/XTG1aj/XYft8eSx92UQfnuv/Fv/aljWBUVfrBSJf
JVTtfFsSLiFR7HsonZNWWHDEy7ai833Inb/VafFnbFOtDk8azf/fChENqdclqmxuzcKpjTu1M9WD
UZjZC7fP9kudjEG4GTV7zPezObbNbZVIBF6XH+Lc4ecuPjYmYRh1tVUeviobPc0rzvOq+6wkXq3o
pzYetw71vMsDnTv63KWx1SB/Rjvt8ubeFEkw60zt1imS/+HsvJrrVJo1/IuoGjLcwkpIDpKDHG4o
p03OmV9/HrzrO1tiUYuyL+wbld2aYUJP9xtIsCMsDm2UnNVp3uv4rOVMfrd+n4dZxvssTDMWcyvo
kHmzXJ51Fr7fdsfO+qc0702F3PZ9Fn31K6zEDUzHo+l8e5BbK/159NVVrORTLilFpXtGnmNxWyEP
3F7UWs0iR694qR4iHtJUrSYzKnfoF2uO9r8jRx4daiMEOmVNM9LxyA0muwCBHAZS5VRFbbyZJQvb
ZguI+HQZskooF0rBvA2zehDfpygp38bjyGe/PQvLob/eF+iC/f9vstrvcgzAqvHDFCy0xosQa1Hk
KXMnS4dH0DQxBqwGFTk7Vz5Es7Fn87K5oA0VcbLf7mlXeDJNUHsg0ULq7UNW3regvNX6NI3BTsK6
isNth1LecseiJmoA/F9tHJ2KljoJrHnMqeUwP6X9UxLig7nHAFntm6s4y8+fLeh5rBIhh2SRlPmc
uFaPQVrtfC/AkS+/2FWQ1eZsWrigxtDREZvs6l6O1ArfvlKavpL9Y4naSnr4EEjNpB/KoGt08r2u
O9TI2bxLU+CifqviT1uoRko1PxWAgDEt9cbSnh6rSddf0aoavjWROWGGIOUwS+JKWA9plo5uAXLg
VUvp88miR1QiYNDHj30mKIhWEv6zU9S179CK7i+zMU0eBYCUwp42lQL5p6T/Nfhp8c6aLZzLpDg9
9WisYMCoR1S+Ki2Un7ImACbZwND+XitD9g/V/PyezoCK9ZypQdjORtFeOpv/gUZgLu4FBFnOb2Fi
lTMCj3f0yW5PYRzjxK73ZtUf0wD/4Qu1/9JyIwBd8iGr9HDA/Rw/W6e1shGAcp0E+HIkXXxf8OZA
ILIvgSwHdJE/N4HU0/gZR/1zsRAJYMVS3USdufDByw5UGyliRI7altWryJ9DwF9jp+JXxFv2PZgT
q3UKGlDvrdovcA5KuEIQvpuq7y2lhaeoCex3Wa7kv+w6sn4NdaNpbhDVthvIbS4fqXFa0kFo2CG5
vdzRLJN9aXozZ6X6Ngit6XVdWz1KKmmL4ZkhVXp+qcm5s0u04EHRLZxB/Wq9BULZQJASq9ysxVNY
Ua1awoHWjyj/xNNgIW5UBG/lIJ/l82T7zEyayyrWwspU/jMM7fCtr4T2OMZaeG8bifHYBqn/Idbm
9is+yvY5wzdcc61Mg4XB4Cj55LRifll02+tjTgrz0x4D/0tHg5dWwSxe1UIuPPxRZCxvSpSV7qmQ
DR/rYGCl0UY27uQgWATGZz28CzMDtEg1Uh48dQEA9KOYmdODNGqC+hSa/Hgr1rJUUHLiOMXEt6Yy
Pfd57t0+Kldvt98bj/LH4ixBqn5FhFKjLtVmgYVeDKGicyq9imDBlN+zsNBdPS7R0Amz8FIMnfLj
duTVVfVvZKSVoCECz7vS0+gV3DIAdPteHKl0i4aoBi6dtW9yabaBaPcKW5km5+2gq/Ts36A6rxJe
kAh3r6sKhSkwCCxyGhLcUOjyO6U5HDKO6NthNsf2X5jfV+WzMxNcHW9/Uacej+3mFBQwf0oUik65
IpmHRGRYT8dC3rmAd8b2G0j1LCjopFmas4FWYkkzIKA/9ZQEe56AawzIegZ/5z/PokSS2belXPne
rA4BIBM5wJV26vSPo4pTuOOPEoLh7aAHymGmIEs1YLALdDl6dBScKpCt70z9/GGwlOAfzQr817Gf
S2+7qJR71696QYO+ypPpFGR60VuOjqTnk18HybGQJS093v5OW1MGbAalfNXE5mR9V4/2ZNA+rKzL
0PW5M0VonFtRaLp2pFSHPw9lqoiiiQWUd6XLLTSu0S6wJy9KhxBHen1uvuV9nSDlKXpQCH8eDRzq
/9b5Gt2C/TWyCQqIoA4knJhkDP9qaup7yfv2OleBe1P2ueYAhq2wAAGOlRdQRx7Et9Y+D4ImYpid
M2PeGdNmMMSMkNtH2PvKkyYqO9q8AiZgPevzgUswPhax1j5xhpUHUw38i69W9ru/mEgDnVIK0pSK
168G7kHfCiRDgryZKZeqtXHZlumnGGa355+2lWixEg3EJ7iFWZEvEy1RkshRTii8XqlfVXN57ob5
/Dej+S/EKjEe+s6OuXM5l4BYPXSgAdxRk4azZnd78ribowGKBoAdsvkVxSFsUY0lQ42QEIcpmWuP
UWXsIFDXL47fZxHlOQ0HZgr5V2KDRU0fr4OJdEcLNsYeaxRzBZCKK9jtUHfGYH4K6VNwGk+BJ1mg
I1p/zIojbLD0T9UVycbB36CUBuGXwuSqVGhoYwWAC+yk3hXqQ5Ur84MUkTlI8a7lxtahxaQiz2TC
lr4irIz4LlSDBqZJ1ZDbmdBQuYuanE5nNpWfb6+XjbQcDBYCCEDBgb2uH+e5BUsfFChuV1BKh/YU
BeM74BIIvUg7K3MjD3kRafXKMGtqrXGS+hfVyB5zhBA0P4pc0w6wGgZhZqbD10HdU5LcWKMvgi4z
/ewuUyF+y31gRndCtMVbUAf+k4/x5+X2JG6cWy+iLJP8LEoIoiFp9Nm8pOHHov9uKrYLUOFQ99Nh
MD/cjrX3wdZniOmHGTU9AKfU4aMUG8ppBKnXOJQV//w4huaADjDoSRDRa76DISKE9fI+uKvoH7qJ
aUWO4vvlkUtUHPJy/pZbQEBuD29j6b+IqbycyjScS6MxO+MirPnNVPSXOqRnJ6KdXtrmF4N2Y2H0
Bu56XbzuWpFqhV9Yl17xP42dHS4IGdrT5nu5nV8PRfdnPY3lHIMII3OSoZh6jUXt1LoiCZlij2ba
h7xPvsxB8JEv90o3/Z19tjmD6OehsbCU/9e8wTJt09GkRIwuPKYWQrnLRvB95p7b+uZ2/i+MvSr/
m8lc92ETFjDiPwbZd6NFmGz80JugWAuXN+XOWtzcyM/CrU5ftD2GtIryETQVeFqRALacjWKPn725
LBYrJ9IdA8DOanNZZRUhyTUhr5boZ5lXMBjHIW3O84jRbvPt9lLfHBLytojcIOpnrGluReSPSWz7
0oVaw0WJ7c9tbP+8HWIrl1cFcu+QfRbo+FoUNmhI0kbJTu86eSgyXJqyEhRanJQ/DUA1n0Rqz7U7
Wlr5sYdFvUDxkrx3ywT46utOCzvNBQNqja/MtOyCY1hNhXLApj3zHxJtArpItaIBdSv7GfIyqq9n
pKCyZDgJXRrUSnN9zytoc9mZynIvAiWwfluYPjtqY6mBqTA2AwVxuErGz5AyhmyNrtl9W8QTBnWn
G775kUhFyetJQq50iGpUKbMoSwIPjF/7ahhr8yCqPDve/k6be9YmLcQCicfDmlKcDIHIJb+2LpEq
3Xd13zto/L1uI+XD7TirsunvYwhFj0WYbpG+Wus5SLqRoHA5Av+2AqyfIq167KRMP2hSWx9sMYpX
g9LWR5QYe6/O5WSnFLG5vVBZgKwqqCKtO/Agcws0NCHFArjJYaqq2WnKW/XzJLrxwW+0+WLKaF7e
HvPm3D4LuqyoZytG64cx6KUIKYpi1F/J5IuPKjCA+mKoXRnuvNA3l+ezYMsHeBZMpdNoFvUEpgF2
q9vntggco1OB+8WiRWtdls8VGD+yHUPbCb2ZGPwX2lodyAXV+zxDTM8rzFME3h0BcF0+A+Y53J7P
vTjrkzgMOzOLx/guIu9BDq7OvnapKJ9mmBzvq3aPaLf5+Z5t+PWRPM12A/LY8tKs1Y8paoZHFJGM
Rx3jn7/JPZ6FWq2UrsoaLWl9+J3TL40ZlEEt66nxF+vx+R5cJYv0jdu5tFq0LhGV0aG1OdmseFmE
9siff6jngVYzFwRxGVeIO3rWlASpY1cwGMB9+hQB68w2n9Bwj62dxbG1/p/HXE1hFZnyFOmSdZHy
Bq/5yf6o5tqxV60HVZSuGU9fqKGeb49z64gGP7TYx2n6wht/uefmTp1i5Dkmb4EkqpUG+j/duQW2
1vzzEKtvpgWU/+nLNx5Mo4ewa101Mz05adDbK45/MxqQT7otIyGwrl92AJyhECD67UfoyoKSF/UX
DE2r0+0wW9tq0XQFjoJgLmnwy0lDu2NQlGwcPa7Z1/Rhfpja8GCl/Y/bYbZO/OdhVhPXpC36xWHv
ey3V/Etgi1+RqT3pvn63oDlctVWanYFtrsBnA1utejU3EQn2FcmL2jQ6yq2eezV6dPdDV82QQ4L5
n4Akxw3QLf2LAxhJc1j1+MkttrAvp7QcxjZpkhDWiz+1Z4MO/CGJFelTUedHfRLax9tTu7nsn4Vb
fv7squGNMqiNiSSVXMo/2sy+R4R+59WyPZf/jWi1SEQydA04EAvpbVetDk34oa4NPNY+RSFQ+uPt
8WzmJjKVJKQCeLooq2BakPWUcDPbG5vKicbYFbF854cfZ812gvoxpssMIGPnjNxen/8FXa3PSouD
uUwt3KD99qM2lrRX08qUGgR2Ur909ECrS7dTgz2a6vbH+y/uapV2thKXdDtVz077UyHnj6gP7Txx
l/l61iL/N9d7Np+rozhPIwPrJRuauDFB5jGV+ojiqcoJqeiH259O3oxFYWwxBoOtta4U8MgZtBQ8
tdePuvQuHXLJ7XqIoEVkj+7AFLttA2MN5Jtb6M0ZxUjNRRMhuCTG2BxHkCeLbqMEeL7I9iy3Nxcx
Li+gFhf55/UzK5oTRIRSKqImREo1F59rNX5nTPUbdLU9ut5ntSr3lC825wN/A2pqOH5cSdqB4FJm
rZe5BpWHxmCs+iFp+51Z3xwYvkiollIcpUzz8gCY6qFou7K2PaTBg+BSIIn+K8JhvXWkCCsMnEZm
/4s+w2aXRTXuoXe3h/hf9NXOiWH4ajXGOd4UBsk7mRwDQJSK6BuQpZ23/1YVmH/7X6zVblkA5XqS
TMEdwu7GW6WU4aBUYf3oy9Psxr3duwM9ptQVeW8frUD9VaTjnijNMp6r7fTsd1htJw1dsiJGysWT
Yx9v8yz6XBatUwvLs2Mewrc31ObxgGMSGhZUnK8UcKJE1iSpjWjuxCh3ad0/8xyLv4lBiQNIKvf/
FZhHVqBU1gMFnD6WHnAlOpXqng7d5gp9FmI1ZyZCmLpRKNplDDPeJPpXM9QRUWteg6g4GZP0CnJ0
srMrNqducQ2y+Yt7ePU8kefZGissjSEzLLL41as6qD7f/jqbS38B/2FaLGNTtAqh9Ck9BqRdvDTO
39jT/A5Wi+WgMbXTcdi8nGhdoEoIqI0e+ssNrlAUqFpog3dJqjRf8kIfXbK58ZDJQ4ViJK+TGSeT
nRvx6pvRM0fLF2N7bZH8X5cPIfhLxZgZo5f20qfAkF4lbXlHY/agqj0UWN2CcavvedxfzShBKeco
oLCZ06uapdwBYDC0FAZFayEsd8xa5WxD4/nD77ZEASyzeKChlL0uP1RITKqRXuPeOln0iSAIyWRO
gPf+PAwqDdhf4HvB0bzKA7UGKk+rgsDu7OCxyYPP+egfsnmvhL31oVCO4pVADZsa4upQtAIgMPXY
pXfxhHZpitioowZjAGS3D73UjMC02LQIpF4SOyn29Xm84Co4jkl1AX5fGRPZSg5jUZeiu9Zvw/oA
jjp820oie9DNrH+I6zFw83GGvTqGvEFPA2WP7BBG8bzn7rOxbqif0p/AxQADo/VjSecSmir0Jy4j
xvNuRAkCko+dPUD5G3YWz9X5Tw8cWClaVsifcbCsNn2iRH2NQqp1IbtxIZnez12BFfYZYNVOpK1B
IRnw+/1HrW4NeIc/2Khq6JsXMQ/FPfgtIGotLKlEJP3fxOL4RzKJ5io1udUi6gHQabOScInpXX+w
rSjjXA5r+JrRsNPLvTqYmUCd0xL/DY20dA1YUDo5hVxZWx7OJf6bVhfx+0qe9D1gzsbs8XZGYAO4
woIEXn7+7FkkR9o068i4eX5RHyYDRqFQPa1Qd66Zq9fKIlq4iGfpS83hagsMat2WfQGUqtOQsm6G
ozyp94NuAKwfI8cWyZHi/qHprMvtw+XqTljiMoPgWWwsQtazCKlDm5Iu7cAd6fczh7E29m41xKe5
/Jlia/Xn0X6PDyYTY10jUOGd56aZq/ndBBtLTd422oM8vuVl63RFvRNr4zxDeQleFkKQrMZ17yWL
ew6yQqk9Of0SCSrDvv2mTD7F4+tIIK6l70n/b31BViSEHLAYAu+hlwtF9DJKLLSxvMrPThx1dDHE
ZZqby6CSo7yRaunDIsd0e0I3NsEik89xjSHktcEFRGxJqWNkTsxoLg9yL35qItgjum0EQWHdpu7C
Zru+wrnd2wHixuwJO8HKCI75KUGCamclbh2IWDOAhwDbtyCeXs5f1xl2I1Kcw4HNKK8n6h2QXcPi
zQjr5WgWwd4rYGPlsypIh000t9ElX2VDg0kdaa5q+wL6HmRt1tzVof84WsZFCqtP5Wzu3XLLif4i
4+fAYoGQSRp4MlvrAQZyavQ9ngl3XPbq9ykwEh8L8dhA91Lrocwb8oTRkxRbaIR0gSQ77Vgnb9Hq
KN9nCKN8++OVwxG9JJ1Lx5rr4eV0I44Ne3aCqZbARv7oW3PqFKkQf2y7wbmJzrcOKU7Q71pFSf0m
GLoMX5SqT7DbUvDF2tvnW9kDFFZh8qITKFev8yMd6SotpVh1N+SQFjp5Eo/+LMdOZKjzPaIU9103
N64AWnzK42B0dGQXP9+ezGUYq08LqJ6cGv2JxZpzdZkHZRh1MkfpBTNnBB9mNOcn+2nhg96Os+GD
RrcLc1G2I31YqEkvv1o8N6M82PigxWC/VG70LLKP+tD24YEJ6lunCY1jqqhvjVQKP/c4JGCKmDfs
2tz/FkuV5ulNk33PNAVti65qJ3GKZw0pYAuBSfuAJ2SoOEoAI/gwmpV9VFI7ax21qyiwhI3q929k
hKxHpy5KM3dKsPYlgja89rBe9EnTRrPzX41Qib5Y0VR+L3FLRGpHypWTgQBF787FiHaQrvZV6Eyd
aY5O1GvRz6lI8yf9txj3HHcLUN7H1vEsw0ihtRUZX+U4qBHpAx//pZEG/5OoczZoGaPT41pxYUWH
wgRm6qDLbYpDqMvRmybHyOAsi6b+qWixbbmm1SWvUOWZTlmZ6PfoYE7Vj2pW5g9WJVFRkWR9fIiH
LHvwxQjw0ULzXBwCuUjrQxpKReva+LTpryfT5qWeqDLoC3mIkAmoUK1wsZRBr/v2915LhEJIsakR
4FHKtQLmev16CiFjDbZeqpdGyCV+Qt2hRNA7Vz8Z9Xe0qJwhHI850mlwhgBt6idNn51G/xkO8Xnu
P8jy50n/UVSF4/vzO9IcOiY7b8rr3UehCItBbMkUcrGrHmzaN0mixrp9ycMxdFD7fasZzUEr4cyU
smuWvafq05s6ozRZDMfb03O17UhbqGZo9DZUsvV1tpn6RSu1aCN5rVo9+vVwrov6PcCsnZP7KpMg
DCUhMNj0mcnQVpuuTdQadAN6z5p4VATiS7iv4YhMQyozz0r1/vagru7BJRpQPZ7ejIvq58stLiMZ
hv9roV0SJO0jFLMiw0dN/126R8zfHBa1vsWndXEDWQ0robDly70f3HUGyhL0lXFdit3c7qwW5Yig
K5zE0mBLNGGCo9wwxtOv2yPdyCtUDRgT4FwaR1d4/qmmuIIBbe/FkoG8vfRTqvYEKq9WyLJ/gMMs
ipj4dKwv+SJvDDiui8dvUF5IYSAWq8dZFzsLcXMkXHDKQq1EHnD1zfweeb6h1mdKp0h69bL+oJXj
TvPkaiisC16KWKaCFV3eVy/XRRaaddG3gPVVc3IK+1iXqPBV5s5IthYF7GgsU9lW2lXl3VAxTDd0
gGWYGqIgg2lWPLuT2Wmx09thBCy/Q8AHvS7A9+pQVXuut1urH2lnctll/V8ZRNIXledAoemlqpSc
5xb7bEtuzdaBi1l/iMr+4+01uDWr1vK6M5EHWJqXL2e1kJROofCaeRh03ndR+DrxZTfJKu8vwiyV
dSTIqb+tjxA9EKk1DbhcC3wvG2tyG/sjoLo/fQ2wRKgqkAxRRFm8fV4OxpoNBBo1ATSF4R6SOlRP
rH/r3Z+PhfohfQhewzywVlHatIs7G6XLCwwyy8UV4ROK/r8ys9qj3mytBYDagOcQ9Lh2AovlxPBR
gqy8DtmxOSvusiw6S5bv6sHl9pDkqw3MJUugZcEtnj7r7zOivWFjwaF7bTznaMmgKfjZji215IZt
o0+T1PmnYUB37lB1Ks6rnYne4bEhuX4Ka5byyTakPHa5B/NX0miLPRWGjWWKLAL5Lc31peyxmnPU
3URaVF3l5SgkHGwdsqMcp99EXO+1CrYiUQLTwfgtEN2rYvSQJHU01Aig0/T4UMfh5A08lBAaNZWd
Wd8MhdYD72Xe6FeYAfxZEVmH4ARyWzwgWvXUDtEJya+dC3XjSLMU8Oig7pbCyjpnzoSvtb2Shp6t
tBjWvA2VV3b1thmFYwVP6K0fb6+lrVFhZUi1CCQEyP7l588KRn4FKE2Wms6ryu4UK9H7WkKrtY12
ngIbm4NRsQ+5C7AGXaMDksSuuyKpEDLrbWeWUKrLJ8dPX2XDr9vj2QxEaUHwsJeXxfdyPFkfQqxC
4sHTjR+SAQo9u+/xaLHC0+04W1uQrjGGf0Bl8WlcncR2aE9ZPyUS7mDxoS7UY4nO2p+HwAECY7Xl
/LqSnbHsNuB1uLgzGrySzPrzbO1xFLdmS/9tHwBsQ9DPeTlbYZWoVcJD2MNtqHJ77AQUx4q02ON4
0HCDjNWdtGBVxvjNoX8mZ6KuA5qpWrQFXnGGFcrY9QyP5TSfhrT9hzLEZ9mfdnbT8hmePXWv4ikv
B9imAnmPKMZeecyPc3Mvuh/SXJ/M4p1RLZKpdxWVhNufbTWn/4Yki/ufGMcqUYXWl895xQM/x+X3
Pqj05LUh/McF8+hW7GP3dritEZIO/z8dfxVuTrvInOMcLH8vlMRbRABhhuta8DVAzPQL9ej8Tti1
YTiIL0ezW+ozjk23f4eNr4pJD6k5jiUKp/7qdzDHdKDmB5/AEoje3s08PnW01fP+U9x8vR1q2b+r
Dwo+naIbLwD4f2uscNPipI3SZOdFgGlPHW5JDuYk+qULxF4tfXNUANNRFjXkayMWk+LaiJ1x5dk2
VoMxbJ2musODVbeTz37/8y/GZYCDZ6IwEl2fJxIK1I2VhtalREVQ6XVXw+/FabT00+04G8uF/Ue7
SOB1RFV79akQ4A1lPxhTL56otTQNQrz+OdPmcz9/qYyPfEU3StKdQ3l1WC5bAi4Gr17+bHSP6irq
yPV6is1LcaI13iHZvXOwrK7N3yE4yJbaHasD9sLLja406iTHtJK9ODD17KxpBWLEYzGV5yKX9f5z
EKsNIgFqAdrFlCP/z5clBrrLw40veG2kN8jFbCYFbAYrjXs3KQAWWPNovqVzpX+7/QW3RoofKjkx
bcil+PpypOh/+6JZtjq9F7QBogPVZseIf2gVAjclrIM99YqNA23hCZHXYhqtX1ukWhWGXwEC5iLy
9PC7NX72jcgRf6EshO8EZCRaBBsvRgGeOsp4THkY/5yxp780WfPJytud83LrAKF/STESJwgUyVYb
IM1yNTUM0vQByl/e+ZdMgsJTJnu9xa1Zg1oFywBzZVbF6qZDij0cFH2OvYFC34zQbFr+COtXqRIf
bq+HzUBIwSyiTIZ9xdGg5NTT39Gju0ZKK5TtJ+2smlhUFZ1vAuLO9jghWxOIWBxgH0gUZPirnVYr
6dhMZa95siSfBkQ4MuV9PvY7+3k7Ckk9BTuk49bPtrqZO/q9meZNUxHVjqiF9quyRFa7YdRPYmcO
t4562J/cXrzlIfWuFkWmY/5XdXLkFfpnPw+dsf8nUi1XM0Zke7/f/l5b+/d5rOXnzzJuIWKrVXU0
o0OsHyCWt8Vj7ksz2vhd4CJ4Wh0RGEHrtK/2mvhbx/DzyKucNbcCK9bVTHiG3ty10Mdo0+3krJuf
7b+JNFY0jKqdMWVLKwOpP+N9kevIAchduciW7Ln2bUdiwS8tDBb/6pOh4yaNU4P3m9zoX4ow+VWU
yjeE/He+1tbuWiou/wuz+lpGA6PQz6waop/mTPZRnuVjZ702eu0vziXav7zFFjXBK6mGCkokDhQI
j2qzDKwp69MxOVYGVQtoacjVebdX4ea4noVb1sqzVWjrmTADw5+8WPxESPlVJJ0TVBqkST/fDrS5
6J4FWh0XFqkIbU2180zRBOcqRt+gaoK9ovfecJafPxsOqOpgigT06qTuRk8x4w6RaKs5BCYywKHZ
/Lg9qL1wq8XHre6rfiXHd1mjhG+LVvnSNJLiojpfPQip3KMFbx4Z2A5y3tKzY72/HB0JTCXVRpfc
BXqVvB7wSHEUCfeUdJCa90qto2Ln9ygetvpejW5zlz2LvFomvW5WhjlqM0aOhtMjcOjrsqsme+fv
XpjVIhmjcTbwLwvu/Nws3wWxXn1PVVy9mm5sdsgsW6HImgwwU7TvwcO9nMvAGIeAld57SUlXTUeD
uWzOqE7/xXZ+Hmb18JTrCVn4XqZdYZXm2zn2VXdIJOwQMJg43F6M/1ZK148iwH10tgh5XXqE30dn
b+wsr6HF+W6UJz/CRqJDrdZC9fcgp6yVOijkc6FYxXA/6jl+fWqsBUe9qRFl6k1cXybpYAbZ+ErV
uyHGhVd6UCXpF/Dm5jAFQ9A6QzTrHn0zKlHcxo6ZYX8xD8rHNqmsQ6rxZpFsP3iKJ50SzxSoX6ws
fpfXI/0+urj9QW4q41gquI0kQpowmqhLp+PXpAMhJQ62Hh1tStU8JQAVnU5knTMoWIPgG1O5haEG
Ef+rqBEHNVpswvXQaXqsVXQ0zJ1uQLGd8lJ36CPdQPwVXizlKP/Q1+V4KCOjOtVKUh0UJNiPRlDE
vKwK4SQF+YSKItsBIi1CemXnO7R5sK/oSg03i+ShCHAG4TlGF7jL+Y66Lp0acKGXzhoEM5KgPGPS
VRZZ/y6Mwu6cDG1w6CJ1eKSuMx7VxsrAYJnja8y7SZoHHNwQ7JIeplmVD2OTmB/JtfBoQDvHGVPR
Paaj+o3HoHkq5qk8WPiEMdAQneik1wVl1ERGKj5QjqNiPs31KB3DKceGuSt9Z8bEwqsaO3rC01tH
fdGPfo2p9LXsat1NRFwcUYdXvxWhEf3AXNemRmZXtAQVlGMrzUZx1TDSryR+7V2vzbqjo9j1pay0
qnKsImzcWEzQYNBO/S7xgPta4sbhGpZWHwY1kDyjqbW7sqK2J4eSxv8FHVr0MU5XpZk9UrvFnhkj
uDeoo9ZfqFlUR1WTizN/jRfZiHOkxZL0VIogf6/OFVxVRW/vJ6rVAVRdXKwnq5RYBxBLg86Sj7xW
HtI0/NCaEZxuUEe48CRZ/iFpm+SSyMbn0Sp/VHL7U28M6WwFg3LGHsQ8Vihjpk4QhuVJSi3dyYVR
QcbNlXeBFn1Q01C5Mw22R81BgYuOjIwl4ubB186PqkNtd5+6dsaYauq+1dbwRSqz+IwYlepaSWYf
b2/sjaMKuJsOggLEIHCT9VFVYCLSW37uIUCH+0JNWqDQYQe2MAQ7t/TGhWbjmLU0jFWumPWrSDXj
OS4MOfPChfpvYytgI1ym60fcYXZGtRdqlVHRkewqrFC0i99Frhx+kXvTjf1Lm/wZA2ipCDAkqCEy
ltt0slbZ7jh2YDGsOvdC7adS/iP68hj0w58f88+D/MYbPMs7+hhgxWRk1qWdxxOIqvsgk1+XcvHu
9krYqNq8CLNaCVUaDHY1CYiySCXmWvYJb4n7KFN/lfLoVaB9ZSn/FkfBTja/+amYOp7KuIpePS39
TB6FQGjVG9VhsWg9cEJ9j5qS7ST+rEHwu36zdM8wI0ZU+KqlFYZtVhndkHm4Yd6JYn5jaQU6Wzpy
hvbO03JJzla3Jdck6AjWxCL+s5pMbHZ4gZkgjKUgBzk3OFX2lFFmt+b4hMThzhxuRgNtQgURgYMr
5FqPhWdqx2rhcV0+Sr76Oui7t6DkT0pdP2hKvgNh2w7HJubUsHD9Xg0u0kJNL7CtuWv7fnKSDO5n
iT3W21kZDLeQIAsB1d2r/26tE0GjHdoEzQIa/i9zKqUtgllrLeXi96ruZELL3s9DZF8wNTAfmmbM
dr7gZjzmEmFYNveVaJnatq1u9Jnk2X7d3zWxKj4popbuyxyx8kG20i+3t9/GG4b0il4cxRxk2NdU
lDbHTXOsWuGFxpQUJAaLLLg96l16uh2ISvbG4sTImVb1Upy9IkAbKfzxYNLju3oy8++QVcxHiu6T
Ow41lIY6l7xaaswTGqpfSsw+j1U7+Pe+kY2vcUpMD0mkzg4+4fGxbRVcnsZxcKzOrk693NuHnLvm
H1trkkMV2CqNzPSTms/teUaL4jgZUMsckamfImzucDCUfsVFo6EeKXA/G3ssEWsrks99Lb2vlHo8
dnViOUZWTNgDVsEjulnVa5wGog+BkiTYgPBbi6osj0oXY/PTYQ2G17OB2aFfuLXt50dEr8RxbLCg
KZUpO4g2m5y+4hEXl2rIKGD9SJrsDYjSNVzxXXSMusA4WqGeASPDKi6fk84N+8k/A2nkClbbjzBa
UXYFQ3MqguEXvZHKJaGDndfiY4MFEj6zep7EyOJ2lWtNEoK6dl+eRpmz7qj3xVcsrtoDBaHwh1ID
LA+LPHprZGF7N2uZ6vr9HL+hNBTRTIKcNmWyekCC7btCguEAUDwneKIeIjmbL2kRK6fGbxb3wVbk
oOHb6VjX6asqxjjSCPvg6Cs6mXmU1vEFPdv8FOpDg6tXSxorUAfx/Sl+QxfQcspF+F7MuXI/VBZu
faLDV0uJ7PJDiM2nW+elcYyzln+sJh9SJR3OhTxJOENmv7oJ08t+qvxLJWLMt2wc+DrqD1jORelH
vTZyJHDGuHQNMkqs14r5HNj+MVJaxZmbdIKVaiA3h/3ZgUwLr7Ke32xIh+SYiAGIXg5QdURjPXNl
o/jkT0MJMnfqvGJKVHcq8o/cLV9UZRH6UcdicYX8Br3jm5BSFaOy2IcZJ0tPjTaYblgX5tnwTdVV
8yx02yFlfallCcLRDA5ZODfv8ekxPCuKcZyjOqgfq362UK+a5F+I9sTuPGVfbKNu36eFmf7Tt5RQ
JnP66udq89C1fewqs52esFMPnS6T9bdJH86XWSm+YV2psz1Q9JBTkZzAkQhGXwdnumnCqVQ5OUSm
NXwr9fjJgmD6ukEvxiuEYMdI0XcAsJIrR+TDZWFekhZPz2aOcK/qdBucmN3dK2CteFZEoccvn6Ef
xtPFjAS7KLd/dGp+H0yz7BqNJTkYlKLVWeoPiGJgjTTBZWr9+Ekd1OF1bybJQ8XJcfbnuQPGGidu
KLdfABXHT02UiZ8B7ksskBo938wCCTHEFm5sxf9xdl67cSvLGn4iAszhlhM5SrZkSZZvCEfmnPn0
56PWPnuPOMQQXrcW4Jpudqiu+gOIbV7UkKQyQId6WyM5FwivVq/iWZXHbxVk+oeqi/VDYcbQOBLt
RRcRQcXKVtqBJPvlWYiTRnzdu9ySwm0YhsW+Gdy7ICUt9tUMaM2g+3ucTRtMB7BwCxT8rEJkHpEV
7lGUjkUn02Vl60lAGxJ4z3rDiZJNLn/1UAjPXqD0+7Qs/aOpU8uowxD3zYAXka1rzY+s49FRKMOj
9m6YalbGD79RHiwzxsEhEfTvGU3lAP+SVN+aviHv6yK+rXLtdzbCox8qN0CYPU2fMbpojkHDIel2
yjdPbccbRY7uUHv+pIc4soser/WgQAl8jOOvjTjWz/oowCypKs+/wxessi0ruBlG10VZcvxR9Dkn
p9FEb0YnCTeWCz2qhpAc2b7VqdsSluYm7s3+LQvjdicG6icZv73NWBahPSQNlm65+eJm8XgKMGza
wiDg5VSXPWKHubXJ27T9pAtddad3/G+D0a45K793i+bJ0Hnjalbg6fXC7QxXaR3Ra7coKOOr69od
HaVh0rHS7y10iilFo8kdwTUON773degH+/q1t5TeyujRTQUZwA7z8nse1gLWih2Q1abybEOrj6o1
oKYruVvZjb5lknaPCAFralDWpAgWSmu0MHBg4upTMfeZldZwSHbLAZqrY2oo2Nd97m6QJqOzRpko
cIw68XY97sx2nvRrUkLy9H9fzD3YJXVC34BLnqVNtSxgrisBikkqqxCPAoSbmxT57y/47AX3gm7i
wxjg15IG47CLR6W5NQNTDHe9C/Eeb0w3/YNOoP+qlmIUbLu8QG1dk9wMK+NscifsqvHUcagOWyur
dN+JCrEcsYnTblSpxXby+ke8fK1SqYAPI4OsJk+aiwqWLR2vqBdRXBCRbxGjQwNfL5dfr0e5TMWI
QoqpgEucTC6m/PfswWVajezhgqg6ZSnJNxgJdae4HNqVPOwywfwYZfZGjeqMnYtevmOZD3mzA8a2
jbM/RtWtlO6W4kz2XyqNXFb+/I2q61yHiU7Xv1Wz+A7MrL8NwiHeVGmt2boXBn8djzcxfXge+LJ1
SV2VKSakfpZQSPbi7Jh4QrZvSWROrgRdUBS7ZGVNLG5sUBp8Mh5AF/jcBBV6LZI742iGru17n7rw
flqZqv9bqWR0Td7aak3AezalOhDqCVNqwW9hdYC4/7hAhqgVVPLrCHBzZpfqj24Udnn7OFRrufpS
IA4Ng73GbKrvJuhnK1ErekxlZN7cSeY1R+QYpZPqQ+BGrr8kzRK7l+sr/4K7MI3sPOA02WcBuyzs
0t6gZdMG7o1YeluPDrY5ap8LP78VlejQCuZDpHOMJ/rf1VLeJ/UstDpr62VW6caGMKBem/MeYVPU
kfdsZO1KEWB2hFyEmR2Isp4jZJFagSOiYuyIaZnfF5lUndpRjVZmc/HrsVI48WEKglb9OJmhCoes
k+LW8csvovBnQoyrEiaW0tP1rzZ/0P0zpv8FmleIekjkZl+WGOLhfSvwgGgC+VOHZGR2Z1ZtU351
MwtDD182ys5plEp0d9DgmmeUWItf8dCl/lY2aizSDexbMedUmrY6eC6r+4RAvfbYl/KY2phqpZ9D
mbf2p5RXZeVcH8XslnwfBMAq4BIQ4ygRzjYVvKjU7LVAdAw5OkhifeqbEpty5RSa+kGNjB+Vlr9d
D7m0Fs5DTn8/W+1qP+aV1aJk0fBqUD0DItwb7N+VA2pWLvlnYJQcEV3HKfOC4iurQVyXGX34sNdL
SqzjTz1sTnVhfW6b+q2g+H99VNNEnV35Uzyd0wkdXDDik1Hdx1FpQc4LROooNvWFv9Gjsjy0dREe
r0dZWdxzp4RaJSEddfBWUR09q6P5kOBH2+nhN0GJV8pb7//XbETQiP+7keZ+CZVrjF2ke7xrcvVH
FQjbRFefMhmXY1M6xpBzEiG5s9z4k9q0mzjBO/f6WJe+4Hl85eOMDrro+XnXBqcyV6OD5o3xMU4w
ixFJJZ0kCw684v6yK3qxp2fbAc9bLG3zuoB2Et9FbfrkNmax5YBcY6AvLBfUp6f8FAFbRB5mm2Ac
PU3ycPlxUDG2o1DZiZ55+BfzdxZiWktn+8xtQk1ISjq8pdzbZv+5c39Z2o3sPVfBGv5k6RQ5H80s
dysMpaQb2oUnQSl+dGnYAp9PFBSa4QWJeene8lBESoD34sp+WJvG6YedjbHRK9mTGxOakIjJ8VhZ
r6hEb6/P4/Lg8CajIwXGcU54ChsD55BEMhBEQvW0osB2Sz+lP1rIC+5D1Hk3sijwwjCyNRW3pZOS
dyQ4GPjEQAJn0wprtcl8dDKOeZndIkv6LUOWKajUlYWyeKhMORWmlxaIk9lGCyyY0ZTKzKNk4jXe
4J5jvGVtjpnPmkzA+yl4caachZrtL9PjmVEkaXrydcHFvlhtPcGWc196LUZyG7wfg29KJ06MUkmU
nyDcdNlGFXLzkxGVQrYRxKAJnbrXlBTdhjapPw2NVUoHZJzz0whZn8Zz1AyPo1DIip1zJnsbkDle
sr++JhbWHac9aRvQPAve4uzLBHj0FILGOZHLVmcn3nCrNPpKzrSUFk5OcCoPZ3iR5rydIWZZwuEx
+ZcV+SceYXdSn5+sWNjJQ/YdG6qHRvb3saR/iXzp+/Xxzc0A3w/CCfCKqSuySThPftxYnarXKE5m
2hEa9A7M7X2e+jvKN9vawHYcVQnPI/uWs4OY+LuRmoekrd3gC3MM1xWkmgnIh97l7CdQkoqhWyMJ
UuupG9p9zjbb+V4QGitNh6UNfh5oflBqeRGPYLQdtIaetUK/qcTyPqrUXa/kd42mfqnzNZjRWsjZ
+om7RCurXhgcpYJL7Wk6JmFQy+/yVplsT8FFKo2XbgytS16vf9kp/Z3vwPPsa7bZVaD+FKoE7Vhm
9R8zx4mAIsh4bHjDDXLVbDgNRJuyRbepMDL7SwrFe5Z0vqRn4BmMTMpYbF3kWaUy/loiS4z2F9Lq
5T42g344DJLUrHmoLsw17pwUamlA4jg417vorLArjYrnXNYU8NZregRDXLR2VDTQ6tvoZxxR28tg
IR+vT/XCAtYnWjPQdRXJ2/n+bQod5L9JAlWXWMv6HE04uF4PsXB0w8a1aD+S4UKXna0jFNwtquO+
cLSKuzDo927xuerqTRF9vR5n4SYyuPs4CbCeh1g824sqvagxUqzSEawmFe0hztJyi+FuNmxS+jfZ
SvK+MHMfws12pBKbXjboqnU0G3NbaMYJC6WVTT/NzGwffAgxmzl5wNJPgxZ3AmWz0cdmW0Xa3h+z
TS11u7p1V7LptXDTIj1LVPIuDt3OJRkbBnmbdc5kRehrrT3IO2ntZbqwxRkahSfooQrlutlTJG+k
HpGmNHYGfPvAE5aoKOk1YhZlZdpGUCh7LfLHGx/IkhMzCy/X18rSw4FtxkqZLkh+wfT7zsYa+1US
a0WVOb6YxRjwpuZLmNHTQAk12qRtX8ETlBFRCwTtS6X6yi5Vg27jW73VrDwhFmbC5JoGrM8vgb0x
+8gB0IuoHwe0IK3U3OCr+ooY00ta6Db9x72seD88D2w2vtUrchQL+/JD4NnnpthRxLIVDJQZ8+Rr
3mBypKlRcHKH3H+K1HrNN3Zhf5powUqQxSasz/yuHCCWmuirBCe1L5UDMpH9psca3RmFbu2huxDq
/OvOq8FDX4SyKcWK00rGg6rUd1ak26FpOtdX0VqY2SIOKH9LQ4kEXpaHqe0XyYMW5c7Yhf/mqKH0
ATELAADUm4+LdcS2DMsc+si1qZx8GNS1lP8dMHW69MAzqDwdqD2jSTcbyoBfaZo1Vu8IY387SLrd
NeHWzcaVE21aUxcnGowKyvQQtC/48ODZBsQDOhN9ifss9GyhTLYDjrPWeLIGCORjtLK7lj4RWTgk
fw2zlwtBvwAxLi8ps9ihiEQVXdoW+rgvXHfljlvKg9GNR9SCLBBcxfx9Au4vLjwNNzLRH8STHNXF
TkKJamu0afkpD4Ao2HKtqCgxpjTZcMoej63Rir+vL8illPjDz5gurbNjbZAxV9WRg0A0TkpJR9vi
TRXj5ODWo/KcJ01vo8ohf5d8hIKTOPdvlGxCXuamamem/7eiBNOimsh+BstrUg+bPs7Zr7G6MBX0
iUaT1/FoG1bdfM7SECt1ixrUMHVgV4Y/w6+8r+LzgLM7WRjGVgAABPyhr9tDWWdttu3CSPNBbEzi
HBFa2cNGAKgMjFiNcd21YuSonqVeWGuuLKQHLARAQnC94OXNiyeNmo4iaFXPifwcmbv2kwZW8/pw
l+5raPM6MhbvCdwsTRYb/mKUoeUI+ZDmtp572VdND5NfyGp81uphE6sIIF2PubSfzmPOFlidpi6w
/N5z5CbAidSTIcolb6LfrV2LC7cTb0q4eMhwkpvOWQcyCZvvpo0HTBi0yjEP8uKoCAMswAYuc7dt
4tBY28WL30wBUUQvDD/K+Tlb6l0EpivxHc1En0lHRsIuLG8l9XhvzczOwGkvYJIL551axuw0L/Dv
FqQqJtfvhPET5Oja32huFEZ27BvCo+pX4Wc6s/oLYAlNuguKIFI+12JZto+9iLi47ZtS+Id2rYJJ
dz20/bY1xqE7Dl2gfxXLvrt3s94E76y4ILUxje+GjSq2Qg8SyB2+R4qXiw9t0lr5ky756R3lC8BN
VqYnf0wrsJwijFX5XpR7H5fkvOLhFY6NJG3COvW/JqoyupsEVNOPqBri11D2mhhJLd0L1lg1l18D
LROZ3h1UiamnO5unOHHRZPOa0lFCfYw3Sj/h7wWe1mtLbXFNQ7LWYN9RS56/gYwG+Vyk4gTIkpFy
33q6Znt60DwFmpGu3ORroeSPJ6JUmyhReKNwdANgKY1JHzJuBv1givWa4akxXdmzdUZj4X/Dmh0P
apwWqQbc/NREmgjtYeResCkV1G+xrBUo1bdh6O/EKCyiHTeD9py7evQtaQp3q3i+8hTjccGXxTr8
JOSK2d1agFGwnhVl9wsCV4psi3A5vjSi6r3UlZT91HKrbLlgsuo+qjXte2J1woEFGTwmSZOBmiuH
JrLNsFOO2pBn3EVj0/5Ksr5Q7AhvHu5FNE4cqfOQ1y6Uzv2dqV2IgFjRg7VKjAhEnd6cUDKbSJJx
IPdbg5/hbZhV60QCMyY3qQvC38ZW3Cu2oxXKn7DEG16wT/R+SJ0PYEqohOG5KFK/srPaal+bzoi/
F2PboqMRmZJdKkYs2TH86W9+5wqd3WulUOwRoEyqzYDUpW8bVAjecmGUnKLz+h91LBm3mq80hz6w
op+y6/foGsYwzeGxVMnv6wfw4q6AJ0pvGTjjBTXVjJPEygctOhVWAtIBHMJTSZ9udz3K5dXC3juL
MlunatMQJqyEo2xGx6K8V4Joi5REl9DVzvfXY81HRINe5dVO4YP9ByV6tk5dDSHkPIfOFoM0AR4Y
FupT7eOhu7L35jfKexyKA+CIVM6TeYor8rSS3LEanbwp5I0AiMXyML+o45Jy7lpjY77R34OZhg5U
hIzwQlXditzQD8qi51Wn74W+ekpbdyvm3ko+PZ2B53t8CjM9Ymkevov2zB6PUg1NSJp8b/JOoy2v
yvm2BWF9HyWN8WiiV3E/lEL+DWaVsHfTMlzJBubp/Ht4iAUUkKxJdH3+6aIcsZGhbzCVw+c48aRq
p9AROHqFJR0HKwRTJoDNbLxeWrlFlz4mMsz/jTwtqrPUUoBa1qq1EDpDXW6KPvoitOUeoOS92/sr
adbSp5xquxSWKBVcwEjUujHTojdSRx0FOFTKLz1wDwhFHq9vgzkYbjKNYRaNSY0MbsCFqG+hxxQH
vaJ2kK/0MiC+XsNxZCn1Gwk2CStWer20sXSXeznU2w46m2u2/i7vdOtJCnqP/nymlYAKxrF/vf7j
5ucBvw0NM6p4MIKYh3kvwUR6sB5I5p22b8ents1b2KBV8+LCEDowaXSTW6h614MuHAyIbNNtgf/B
xMybWq5epVmcRIMTq8ljqepbRa/+/tueh1Bm0BIzApvJVo0cng5xuDf0xIu2euyqwSEdg+z7Xw8I
nwWoHyjfcgDNBxSnKkhX3YpOQiwGmhN5+dBtANyLf5ulT59LNmjc/tOSmzf6h7aLYO1YJvpQ6Y65
3Yz+Xd+vzN3SmjgPMrsjIlX2Q3QLIHEP1ObH/IgR6WMj6zckGkf8dqWV83vhsMGMA6VDrgsgM3N9
5LxKMv49D5wK9sK3kVrJxui0/mQOwZcWa6N9RNtzp/TpWplnYR3yAnlHGfCiumC1aFms4cYKqhxD
a/+xxdcVqqiRPl5fHAvHDGhMKGNYp/A6mD94XCiZUuma0SnxfHUrCWVx6ONIuhvFwVy5NZZC8cyf
5C1IDy9cMvTaUKOikjwnp4NqKF8z7Zbi/crdsDRrU2thMsiQOKen5XN2QkMP0qYsenDKztj2rnT0
xXZlBS6Og5yBANQXLk5m4Ped2TVBDGFU7Q5NqjePcTg8a7ohrEDQFq6bD+fErDwGx7lLcfgUSbi6
PxwZuzaubnzRvTXqYmVQC/P2IdRsW0mVnxZVVNN2o6kPwYQkPtrnuSWvmcIvjomvgFMWNZMLo6O4
gw+Dq5Lv+FbN0xNOdv5VwXxGWEO7LRwUiPSiGkShnSrj/Nir9bGAMeabTsZT8aAaabr1Ch3AxxiW
1g9Ate027MV8Zf0tHBcg+sG34QGGr838ypLIxQXKdYlDBrUzWlykNc3dGjV45ByNTKylW/ggbbAS
dmlWQVi96/JNdgPzZd9FcZDlJZlzF+W3cI76bRWY37iZPXJOLd3+9alBC/x/4aZZONtl1RDUGh5Y
o6OM4THJZdLn/mhWa+/WS9FPUcQW8J3WCk4e04FZHEqmmPPR7UpCRBlsyPVBve0qpbnz5CCt9oHs
CZi5A06yJeCNE3o/Lu9hDgfhRikD3TvgawTdqEFZtN50VrnqY7SQCpNsA3XgIADnM5dkGS1TaCLZ
tY6KksAyL4584GI7aPqnIBc3its9Uqp46Ovy7w/TD3FnX2AUBFXscg24l2geuNb3RlwfLDVdORaW
h2dO1X/0JSmJfPwAWTWUsSdXopOn0MM29WAiSZB2pSQchtqPg63n1uWhQce/3chKnYh2pXcoMfz1
cpseGkBWZfSKIDh//BWpHJtt6klIDkel+TLqKaoCYR18EmJtjZaxcLifhzJmqdkIiy1SXGiWZucb
B3FQjG1sGd2tNyI1cX1US0fFlOD//9xOR/LZJoLfn+G8E2enMdBrYSMLg/RkxL71GaFqzLl1wep6
pGqGxLfb1lSer0dfOh5BtpLoLnJ0/cy3ckDUwUkXsdnTPIQX8t6NDi5okk1kZc9hn63p/SxdMuRS
E7WafB7qy8cRWxEkOcOIY6cdx+E5JPpmMLxxpaG8dBYiZwWjFGQYGo2z1VJbeC1XbgQAX7htvRcx
M3b4htiULv9+WU59f6BAAKrRbJgNRwpHQcnpJzikI/CMEReu9W0drdlnLK2TCaZLI+69ADPLAkxB
Mms0DIcjYJynSMo+55L0O/GHrzjK3Gdy7VjtGnhiKeSkjcpNxvPzwjIAX28llBQfxckyGB/ErnS/
pW6c2LFh+DemFVnfYh2QtoJ/w0q6vbRE8AsAdE2SOHlifVwiVRVqbixEolM2Jc0sIzZOaYU1xPXF
vzg+0IPwjbmlLxdiEjdFmOe4gaQaDIYXDOhyTNMGdx9pX5H++xcLZeLuAIcDKXlRltHlMpLFsY1O
VSdW9zmvlE2nRg1gkUT7cn1kC/PH+UVdi6Yq8eaamlESoIJp5Ygyeqq6demFHlDB1VeOrrVTcrYk
m4SjH0Ci5xiVt1HV6pDEqe0l48rtsxZG/rgY5A4XNBN/UyeLvPShywQfqG4sb3M1C1ZWxNK84b8G
uZ5nHHJ4s0OjDca41EPTc0Y9ssXRPzb5uL3+aZZKLbTkJKhIYJLAPs3OC6tEVwatTNfphqGvjn0m
u7+8RotjKseDPtiTsn5929Ms94+elAqKLUsqnvchfcICH/dCfZXQ1kUWxfXltbleuA8wL0BIFmgK
IqlzWGPc9GpatH54auiqFgcEI8PPQsgzbZRAHGykIpSanRVNMPPr0zLN7KyYOOG06CW+m8XNX6Bc
920laEZCgRTjL9ffKVZ0m5T6Uc27L5ErH/W42CaGsr8eduGWgNEMb4+3AUIH82LFGKl5gfKgAUMw
p71QR+PnqmjGjSnDOq1q5NWvx1tay1RmZXQxRTbnfJhD21SuBHTRacA21enXAk66m369HmRpUFQn
AUVzBlzarZQtWJ+w1KFjQ/wvRAQ42/uCCh2vuZUj7QJ6QLEHqXGucgwhJR7Bs8U8YBeouh0U+3SA
S96IePLaiQWoou+12tGhtB9F2aseAs2P9kVaW7dGU6++e5a2rYVKEPoUfMmLfq0Fopl9JkmIxIi7
aKxvUlV6uz6niyGojyD2YU56GLOB9m3Xon2R504LD4Em5mkQpJV3/sLegwhMGZabT7k0lIm8OAjV
kc9mwWBXm5h674+S16LVfs/LP9eHs7AOUU1VFNiCqO1fXLBFj7e534zGMeHCQ8niEGnSPQ/ole21
MGsm9ReUsXH3446dfsZZcjtOHF8fCQiSk+4HGjfPnmWsLMGFxf4hxPT3sxDi0Eq8pCvr2JIzvHhl
rQgHDndXtaMSofxdiiVUsrs+e8vDmuCkSC6j8Dy7JgohkXOxQEmXMrluS1WOcb34lwJLU0mesxD7
W9FAYFyad4bl0leFTG5wfNSKQ9wYd6KGzrFcvF4fi7y07Fh1NBc4lC51czpjKMS6hXpYwZPqnLLY
IrzhbRSkyG6soNrGciRhv6Dp8c1QgNfx/2RjfkrBf9fHBssgYZOLgvEa0UkVt5krRfK92meufyMa
fcCrNFJd2UblJN5rriEjtVcWnbCpx6pQ93HlufJr6SbwDxG3i229QwzveH2EC2sdWWxyZxgCqKXO
a7dWJZiRYfYTUu7FDdVtKuf7SqhXdu9ilMlCj3x1sjudJUNDHzW6kXju0dOVfNerFWoQfMMTQmb5
yvJbWvKQUWAzcoGAY52+6NmS90rNjBpvAJ7CS1tIC7sZgHK8uKzF6zMnL0WyrHfBeZKBC3mjUknc
wg+K9oik8qMBSxQt823kp3ue/XyrxEb1dmcawQ0fczMGbwWaH9mvTgwOuGvg4vez4/wq0cSQA2Hn
pZFdQZmpi/oZORCkJF49uMmiv8bHX9ie8Jx5uGAlQgNnXv2N6053rVrg6uE2yvsRmmv7/frMXGB4
2Z1TtoLP89Q0u3heWnj4wHspLEd0QTb4sSruhI6a7Ji1EwdKrzayBMrCT/vq1IPD27lSEL6WZb+G
z1zYviQudEBxQgDWM18MgpKpvcH+PfaKsFETaR8WP/yEr9GhMhOtwHaXFjk8K5UaF6NHruzjyhu7
Ji28rO0cvOxuKx8iblhui6HeXp/dpQ/I0Ud3AN/uCSf8MQzCTI2hxnV4kjHNuJNKTfzcSGtX4MLr
b/J9YTCgBAH6zHZRjfBiEBSNcfT1R3oVdhY0mxx2XomldbgLrbXn39KHgq/DCcTBjnvKLIPohAJR
Sb8cnSZCJtfPW9c9sfcArwWRr/c7HcbU17z0usP1yVzYw5NR6wQ+gOp7AdrAZQS14ww0gJY0N3Q0
o31bGghFDsjlZ3m/duXPlsh7lRZHDPYdiQzcvOnvZ4dTliqZFJTy4DR6e2pk+RUYzVELkUK9PqzZ
g+GfOFSD9UmfD87FLE4g+mmc54HpJFQQNj01tP0kamr7bp7bOUWRTRmmQPVas9tLGeJs18PPZvU9
PIpoyB9ICOkhK/FxmHGmJEM3kbRz4U5UnzofpEG3z7N0Jc7SdBJiKumTXbNOP8Yhy5/AfGCIfbMC
8xSiR6XZGfqc14ezNJvnYabhnn01esZSk4x6eMrDpkJTsS9sFIUKG8QMMkZZnzd2HPf5g54lyU5M
E2+Fy7c0nSjaGVT5ydTZ+B/jD0atUWsKdSSpfpn5vRf3m7r6aZgv14e5NJsGZXre9/SoL54rXh+E
QquVEWrLfnBbRGnnFEqtHluo/7vroeY3xPsKMdD2mdpOkKrmtYT3gyDEGcPpgVkejVqv/3Sd+ORN
BJckrrEpaD3ttsi9YFMoifngGZ25VeKgXkHXzw5Tfgeoespb/1Gnmf+OyBXFpjXQY26xDxe3LY3d
+FDrerVW112aXCzCzOkFMy3Y2VL1oSGGLb1/R2tKu0IITG79TVx8uz6vs2P0fVqBHCHFMHk7AAv5
uFL62s1FH/PsUx6IXkxtxDJcJ5VMNMRAtrrTY7e2Dh7mpsPfHaTvE4kp1dRLpHR9oZ4Z8aJNfR8H
VUH6XQ1fhtLYmvXRQ/7u+ggv5xGLO4muJC8nUbkoEMHWdguOM6RxUhct4zqrH/w4DU6D7wcrQ1oL
Na2ds22P8FSWm2U8OpKrI8s57DtR5yJq9tdHdLm7P45otjICRfXCvMTvsIriL5Mdro9+O6wi+VHS
gFv+i2DUdHmrI6Z6YR7mZ2UEkX5AqDpBJ7H+kog3ct3xmP59Pc4sf/hnOSgqxjdQibkKZoMq3KYo
XXz9nFb9XclgGVDE9iV5m4a/SJo3kvR6Pd7SPlbO4k2TfPat/Om4CPIIFnqIqLSSbqKuWKlOTXvn
rAh3MaTp72ch0lINO7cPJcc3RP8mKy0NXc026IqN605G52atD9lG8dJU/7s32kXkabLPImPL5CLG
3UHIorv7Qy8k77csKH9CC8j59Wmcl6z+E4qsnfSV63te8pPHiicVdBDcdgLVvMmbdjIr6/Mi2TWN
1f0sqrYvt2FMrs360aPJgLsMm4dAt9wVydrl38KJOXk4Qh+dv1Qyo5DlDu+h4xghwAgEWqyOiIum
3b4wje5nZCU+2m9caNo2MFv9J+3uVrINxDxXZmXxIDj7IbP5D8XaEroA7yY3ePWE0tbwXxdbfyXK
ZZbBOXAWZXbLe7kc6UMDJyeSzNxWrDrEmtxDOCobEc5vSuK2hWunqSDuDOBqK+EXdyxZxtRYItmZ
X1C6ICBdMqa82bwmDzfMKwwlwE7+jhdacqsI5FU7Bf7lq1G0hb5yCC5NMWQCaDlIVkALmw2+VMLQ
SjAWOJZI3JdlBbtbfRJHeeW6n/cX3te3RtJBkxzhFOBJH7dSIPhlLWo1UGPBZZVbmTEAtI+D+xJd
oUdZceMvUQBmnf5y+2BGYvFQSHnwgnxY+DhYg/RzYCmsnJWLZ9fZzM/OLsMiazWknHKjrN54RrU3
BG1lLy2eXWchZmcXrPWhiORGcirxTXMdtXge+0exHza18XL9BFkejKboIBEma7fZwe8OaTVEXMaO
Wqk/ZatHMT8Ztv8iBtkjqYaGdeh8qbpCOrZVJoYObIlcs3NNkx6Ggnt0ZUssn0BngWZfhu0atqmU
8VxzXWOnD8G4o6M97toyRN6fit2rkAXmRivUYJ/2gvS91zJr5dpZnNBJtY4uwqSvMvt0FRmba4qU
cLEx+CaZyVMXqyubT5rGcXG1ncWYHXCm3so4QBUhyWlRNRjhdcAO6tKKxkfBkjLx3pD8PLYVnAgf
DKF0N4GcqPVnURk79VMXpcL4iNDdUOwVSjovcRvTJPK1oez2GjLM4ufrn3/hrEBDgMctCLkpdZ/t
YXSMQ3wtfOuoWeGNm3l7WS0jG6eClU2zMPOYh8P+hhMt0nWYzbxmJk1UidHoTPLLGIEguFashFga
ChUWgLMSuCjG9PE4gmI3cK02wSmVpNjfUaSPEuRWw+hu7IdoTRNr7TPPDtmqRhQh6gT9KItvqXab
htKWj2eXdb65/oUWjxvq81MNYHInmr3/aYBmZisjvjWGfXzTu5547EY5toUxR2gpC4ynSq/WWCQL
b0ou0LOo0/c8S5MiyuMwimXjqJcgsOKgP8hZsMVR9lgO2aFB8FfL0ycLDG+coxE6rtH2Fz7mh/iz
j6kbg5HBbLWcvrAiJwQNQml3rLObEuPNL/9mhqfK1X8y+Y9jjS1X6dIAKRTZfBWtpwSpBsl783X9
KFhrcPKFfcC4cF+Eg46c0PyN3CDuCOQsxEJbkNovQ8aBhJixnI+762Nanr//xplrA3gKPo9BPUan
WB2s1BYEjj47k6v4rc3MUP9Xa/R/0WanyCgTrDU0hASByiEnrzV/xBAFa020LX3N7WFpaOdph/zx
cw0FRkxdRsNDrJvxlHRlfxCgkx4S6N//YlyaMtVxUI+dVEg/hlJN2pem0oVOMaqoZujWVymVPyeV
to0K8zstpTUVtaXE8TzgbNsNXTJVkoPR6eAydsO3XHiOw4dSa2wkMia06cqtvBZvts1KQwjGstAF
RxOxcY2Qt7ozilrZyF1gOAmn5mZiXe8SFRbi9QW6dH5ypvGgQOYMKPjsQpCFKpUTsaYHje9J6odH
YbyzpAchWXuGrQWa3ceJV/pUPpTAkayHPitQJXgzUtemLLKyWJYD4S0skVlwnc4WSwjktwTEKTgo
Hni6nUcSfsZtoCN7GsTdYOy6LmtXEpq1mLP1Ygxosrdibjly0vYKMvDdLmpF90+ZenZJ/vD9+kdb
vBaonP53jLP1kvVWjGdWqR3FGLV+Kip+ZW6M5knD07jMfoLFeDC6chNh8hXRrboefXHjnwWfJuPs
TuqEJmgTjBccNcWNukKd7jBonbJtVSxJ/kWoqSukgFlFGHK2OgW/a1upMGQHlNIjwm83TYPRIcZm
18Msfj5IN5NkKZ2FefJtGdVQiSl6Z0H2Ug1vafk45p8M7/f1KAvzRlOfPtDkV3NZLjVGqQwNRDMc
o4jxhIsod8tBeA+rPl8pmS7cbpj+/C8Fm32hWhLHMoLo6uDX1thp1R515C7/fjRTwW3qi2pA6Gbb
DGnexshbetKjWj0oGVq5UXDXFP1KA3Ih7Zo8Qv8bZraz3LbqGwmfNyfvX/Xop2b1G0HBJcRAUXY8
Xh/S4rQBaoKzK6EINx9Sl2L8kNcYhmt5vKMJ+ZRG5f56iKVnCSgtloCCHBWQu9kV7eO0otMxtBxT
acdyw7OYmrarpKq7kaLIqMGVaJj+mU3ponvflsXvwOgwmBfNofzCBpGlw5jEpXwSC68RbS/tMY0T
JD+8UYESrb0WFzaGxD0oTvVv8Idz6KKC/AxyWOiKmF0sH5MgNjFbquKDkKbephOiNRrNRbyJQaMh
rmjxOKSfPsvmCzlE20OveQVXt270S847Wx3vlb7ZXv8MF1uROFhwTTDuqas9b+bVutmxrkPzSM2o
x2xRF/M/KrQ+0+bIxMXmerSLNQym2gD6TuuZM+xiXWk9YiljiRZVL/IUErhlty4GAnY+FuLO6zRx
58N3XrmSLob4HhSegaaA9r1caI0MVcJMfScv8FXQE/etM5Wd2qu764NbigMei+nk2WrxtPx4G8hS
/n+kXV1znLi2/UVUAeLzFWh303YcO4mTTF6oZJIgBEggAQJ+/V14zj3TxlRTzqmZqcrLZLeEtLU/
1l4LpacBlZ7G+lsEKFL3deLbO17g+eq9yOYBlAOqH3305c3DH19awfeazGEau9Twx6Qvb4u8h0ob
hB9E+7EPzdvMtu75YMZBw26noLgD7vrg0F350cXMlZ/xXFy5ePq8no8Fwl10hCiekaguLEmh0diZ
J4odupeKOHMUCrctotAe7KewdJwHcI/pJg4LI2uA5TchagSaiOydoR3uAhzlke5kgbqhi6dC5vKo
fKuNUC9VO3v4+hRi5zAGDFAPiuCgp3q5hV02N2S2PZ0yOp7q8hexZCwzHXn0Qx/4O0f+9al4aWz1
Oqie9R3Yp4B9cAEfhnqqBIuP1eY79/i1Ow2IhRAPLUhU1CGTtjoXPM9KCF/6Y4rGlnJSkJ0wmiil
wj41BWSzoxlU2dZhKJsxOI9KzwEUT5t2iQsrW+ZfBtJm4LwEUqN4N7rAVx8F60UAUEEHSjJLh8Me
V8MrF/fyJD+HdhdHaNSTPU/A1aVEl3FtH1UOflMIn1biw/WL+SqngKHFkfpkec6Ahnv5vWebYSbL
8mnKw/GAZnFcSXnnluZRYyo89mj1vq2QzV83ev2QkbXRQlZtGxjQ8WzC+VjyEdBx4F1KG++pUHcG
y9Pr9l492fj+/x5qDBm9XGQ2gV4LHeL6bIS8ziBCVUJ6tm1b8kbaHqAUXhpaHTQ6SXTgbEnSnH1s
Cy/26joivNhxpq/9y6UVPEEvlzOCndyGakh28pHy2fovaHkZxtnJn9xyjNzmO9kFKW1t4MUFClcW
zbnkjq2HAHp/XLybjBJgE5AU7IQ9W+ty0XwDDwEEbcA++XJdRqEMkMBBqcQFS1gbQwdm0cSbe3R8
mF+Mw0ljeNu4mWnt/ei7MBefBuZ36m2IzedviLr5M/etiVGMVeyVZw0IrJq2TJU1R3P5OGs/mvle
RXLL9V1aWflZoBPKLs+C4mzWOneScTJChjZ77gvs7OT9ycG8NLfytDVcGsOAh0or27qjer5tlHdE
2+1tg6f/7B0KZkhg8A+wLC+/4Ay6EDgTtNIUyHnAbBMp1ryfsu6tWcWzP//3oKzuMxdyqnVDzdPM
R3FT5NPw6CFyStFHe+sQwT9LAnsilObBQ/gKq16gwGOZVQDQYYNzyMvGvwuUVp/f7qHcCyvLe3Dh
71GiqAwVutnJnKsybbyuhWogpZCIvG5n89gBnObi2yzx+spB8dGheT66QRqU5CkwSv87HXMIv9p5
8ebIEm8unC5YMWwfY03LL7lcES+ELDoJIeDaniBwRIao4jQ/hNrfK7pveqdwUR56Jjdc5x9ACITO
xMGY4ujq09yOh8YTxz/YtwsTy0+4WI3RzyGoI0L/1Fa/6RiCxp1F4Vsn55/PmofQFQBJsEG9wlW3
DmAvWQBVIbDIO8ado3wubwZjsvOknII/yDgwP3VhbuWDbO3bc5tDw34W/ZRQ1aKZOJTg9LYtfSNn
rznlVb7n+F5HNi+NrjzRrEFACfggQ4yuq7jDMGI3OW4UsBwECKzY8RRbRwMVDrwlmERA0r4679K0
leH7eJDB14eBR+h8dXznoG+aAJkI2hEoOr/KEv2mbAJRumUK5akz5rHfL+Pu10/f5p4B5Yk+KMTm
X4G52WT2vdMtiqH2p4l8xZ9ASp2BKPTHdTvroY9/DuACgkCiRlBCWF1aARBkUTS+cRrqivS3eaX1
516gGR1XM/SEY9ma5iN0MFtIrspKFgmU6eR8O+BmVBHObk5PzIKg5WEAkfUnNwv9EVmr15ZHzLcV
75p5VqeKgISidEp9jyyEjlHp8jo8i6o05C31CX8nUVAYH8QQyHuKrmwHTYta7sVQm1sKPh5kviiR
IsN/eaFRMi8ySAuS1Ajy+j1+Ik+GTpL3jSHEA3U68uv61m6eEsxmgFsTyEvwJby0Z9V5x4KpbaEn
jzRPlHYYBflbC3p4FpeuGNABsAR3+NKGxsAbxm4tO83m4BY58idUkJLry9gK0fDz/7ttqwMScAXO
mQrIQG79BqPaSY/ZF49DQxt9bwNqutKEqPa4B15Z/taXCTUWdmF19TrmviwLs+zAZKwwU+WTPlSQ
MfHdu4mZZnp9hXsHYxVbhNCrB0Ez90+d+gQx05gUGKShxxE9ieuGXpfnl88FxOoCSVzEr1a+KQTH
DXWt1kunKoR+sjuH3qHLe58mfc0msEe6oryDtkx1V1e0PBJdQPSr8FxyGzZludc921o3al0YDXXA
4fhqBLX3R8hbOIOPcSgKvMMclQZUjjtMAtY7C9+6Cih0QZ0HWFak46sg0R40M7recFMF1uoBaIvZ
hdZcIOXePN6aIebZnV1aWj1wXVAMHB2r6uxCY/gznan3mQNsgql00+b3zazt7KNHesDmTS50eKhN
8OueTGE330Zw0tb4+OE4pnMmuztRmmyvrYa63uuTvZRjA3QV0GB+PXDJzUA1gJGAYdR1I8uWD0C8
mJ+qcCw/zwrI7LhANeYjcSoJ/eVgCNsomDoDxWfei3tKif81cKRVRcA34LI3vrKqxBuC2YTEMfNq
kHs77ItodfYgJAOhVm2DwyTSkCNlCbRo3CqypDSbg9mbdnFyKxD1RVlnVY9uTShQh344VSA2hfAz
t8dSHyfmFD9cgykn8uYuGGOQg0DeieNtVFGfayeMO8MMHyEJ3WOU2cQA8IGHuTXEkG0Bu7rn1mpG
oVHn/bGE5pCMKlcXty4Fi2hStaWWkdfZ7X3OAbBULR1Sd+wadqAYjm6mUqIW2yv7LuSQX4+bggH/
gv/XPlGZO/RsK6YbFGdmEP9lXgd1j1yMVv5ugI70N8yctt856/v3Rtn3Y4w8psujQuUlicjEjLNG
RYijD475EYguFIV7zBh3QPPLRudr35YiT7qmE7/bqtafqNd14HOtR9M6cctvzpNj1MPBG8vu3s5r
tNjmkWdfGDgQZcTJItVgFO00JSWIQGoQ+jW8i7JiMu3EHDr/p4k7keKLWCLyAvDP31jt6Lzjg+NX
N+3UoJJOJxXWB9zSOUvYbPPvTQ6is7gF8SKYGAOj5gejszBYwH0tEp5rC7xSjJcVSh0ojkduwacv
VrXseWNgR6LaqyCFjrbkFMStHM3fpnbno+TSPDLeFD/wDFht0gcz3uC+GeshoiAux1CrR8On685w
w/vgHiyKg6BcRUlq9TwC8Wp1o+Ph6WqJjAJPV1EelPE8e8d5dn9eN7a8g6vnBMZChITQfAXp3MoB
KciAcyT5LM1oHhHtRQUTkdHddRngSHs0VZsre85X7WX0b+3lM4a7g+5Unw7ABMhJRVTUCRu+oQa1
8zZv+FXsHyJRcCyierJOvsuOCSItDAhgTOaxnMJPkvc7rntr50Iw2y2cNiCRXbtuDIzUGgMlAJE2
47lovdNoBye0pe4n5sYKyspvT1cxUfivvZUDN2gGXuO2yk7oF6B4O92MhncHEfKdEJ5sBBgE3MJY
EbCbr+ferXZo8rqq2VkFo1NHzKMC8APlxnmOE0gahh6aP6KRZUw+ryKophESe55Rn/0CVDgnu5UB
sJJ9Y/3GQUTSEQ/g4HESzGlj2MzMS9NeXKQBjuiRzh+7xi0/e63f/QTltnSPvFy44OzGdngUBJnG
mEAzVM07CiLqIGmmYPwMnXbjr1GCi9ochgpKTEFrRj3orzFLEzqoQgc+n3aSp9XRBYUYpmkwbb5E
BcsY6SrYc0xJoeQuKOittQBiBy7DdOs2JUIP9yqETPz1e7myt0CUUTKA1eV8oTOyCog6Yg4oGgDJ
NfhZNKknixQJFw/Qsbu5buhV0fuloXWDpmrpnDXa5SngwUk+f5smP8qyMLKm6QQUzGmw9uYCX12c
lcWVy8Gbbc2kABtUDxqMuMqFOIKO24kswUAr5ClyU45Bu3Nbd/ZzrUTaTVOeA6g4p+OYuwc5jk1E
CWHnYJwfSj1lO1nqK/+zWuPKh/d5jw5RE+AVDpsZIcGMhykOaCP+181cfshFMYbqGhpr5UhTkFAl
bn5rQUvQnK1EiNTwPl8/KvbiYl48FsuqltR+KWd6EB19aazLVTOPA1ASMqA08bLsZLAZZOqOed+j
lwBi2Ftw254tMHwh5Hl0h+xrCHJ2R6n7gBEAMLvYR0Q9hXjnW31L2+oA5mKQy4NGZyDfr//azU+A
nwmsBWaTXw2OFFKxjE1GdpL9AIKgygE6mPnhjlfeOle4nXCX0E5DsX51mBeoaWjM4XTi9LZk4C2X
BfzafSG/XF/NK6+MrUcbEnUbAu6lV33+iTpZ1kvQhIxQvQDn0KH1PrC8SP7ECv52CxRDixL8yw88
EDqopsY7xgi7B+vGmZjyI8V03XUzWz4HK/mvmdWhVWGoHMlkny54Z8jmlY8TD+McUD1wZZ18R3zu
jWDHz215nUubq7PbosU26oqDEUJlR/DVpmAv/OQO1TvMTr9HL+xwfYmb3+sf6hgfRH7rUKdr7JY3
RINzBcIbRHKMWtMPLTf/4JnwFjVEglHP1+wTDiZlB8OkZVqy/kPjZXE4ybhv/YSoPb3S5cVZX35k
56iXo/WJd2nZ4AtP43CT5J4wjbRTHQV42v8K8WRbRgVUJtB3EM1T4ZLpnddY5aIe9kZaqOcHERoT
FqiXF/afdUGnrsbCEQpyqXjmv5pzBtqmhn1qmj+Z80Ll6F9Dq6LHXOehUywwrRGRRI4sxm+OANDt
PBCbx/HCyup9b2eQkkrw7qcNGyJMFyVzp0Dw8ov6DjrwT39wGEELH0JDEtX0dRtvUIiQ23DmKVjg
g0T2XXBos7Y/jEjvds799rr+NbWKUllvT9DiVM6J5V79k2pqGUkBXRW0tFEf7aB5RdHQA9O62oNy
b3pigNAgRgOqCnAVvjyfJYEKox5MzByFlRm78/Bet2KKiq77pijZa9tv3m/IyoLaAOPOrxVBB1DM
gBMRCH+S/x3STER55ZwJafOdDd00BMpcqLEB4YVRlJfLCqgDdEs28pSOInGLA/hj6uEP5qnBuWEB
NOgRrGU9eEe7csDrYzHQWBpP4K9MppLf2sUbFSyf7/CFmTWd/+SVNiaByjHNOCh4Qb5CwUzspSwD
AgUSQjuHfnms1g7r0trqae76MjRgxU8HZrAGyYQr7osw1D8w61wYESRkvOzWlpV6hEY28SKXcyES
Idv5VJAu8xJqovkYtRrs8ihDemFzYGAgCA8CNcnwqyRtgRkon5XDu4E4Wj+1fmG7CdGtsUwPOKzA
XxlC7kaQkug7v+3DPKlzDAZPZaPseCaj58QOGJ/MO3PsrDFxKfoIN5iab+5J1ZrftaTmAwJIY6lM
mVYRW0AyggwFaC+ZUowY85hJ5O5m2AZFbAS9wSOzLSBVhXJIf2TSoKjboA7VpIIWRhv7rO7GyGma
+jPo+ptfge68J8AQIDtuQCpqzxlsXUl/EV+GMDgQb2sQQ2B3uW9g1ugEHr4wTALLaY4D/Pi3RlYP
fHC1vRONbV2WS4Mr380xcsgZyH6AzS/VQwhB4KOYaHc3u7vQ101TFp5cyJ+BbXZdOBG4S3nXtsW5
0s6T7oT9wZz8ADlr5uMzXz/KW6EsZg2AdEGMiRx0dZL71kC7pAeZWph5f6MMi2HzItjzAc+Z3rX7
snLdjZi7wsI4OSrEEkTl3VjfzD6jH+sqDL87VWjc+yh5pHZYqSSw++lAJ8Y+X1/p5q5erHT1GwwN
LayKLe3rEMrdkYKAwK32pu5emV61E4Vu2QLQC+NTC1vhq56DNGXnZYA/pmTKf9rOgCqj/9s3x0/X
l7T1ImIeDVN1+HYgq1t+xkXcZKEoklGJopcj2vdBn70LoHFYNdDwzJAZjo5+um5v67AA3QfPB0lS
0C6sDstM29GTRsXSMjDGD1ZY0vtSA/J83crm5oEP10ZrHhRM6+rXxEjTVD6GRUsX7jxjj6yxUmB0
95DA1lbYCeLt/xpanQgL3HqDgbmXNOS286Xz3GOJ1gCYAKRCMgc1I1ZHBSXFLS0L/cu3xhxIm8Ee
7wauRu9Am5m10WyT5s4riXELgASAYRMvS+8MxTrM03QtYyL2Qvn1+g69RuAiZbv85cv7dPHhTdir
ixrAdYvO00lkLHxPAE0/L1JloNNB6dMN++xkz2UVZ4BcR1lVeHfaHkVkgigmAi/am/vzzz/Jx+nA
oOlS03r5kwY6VuhCYYy4r4zYmtTZVMWH68veyu3QLUDyCE0JAqf/0kTVFv44OHaRVmb3MeQcUhzB
X53hJVL78VR+z929Cd2tVwYU5hgyfaZCW7eTDavWBG8pS1UPobrxXd1VB+2lAgp215e2Z2i5eRcf
FCM72SQ7WqcuXJPddjeIxWzvnSu9HeDx1h6Crg5R3zYPGgbas9YHQjwrq3elrgHmmm3UROlBd+RY
CvKtzuy9iHZzdaiXew665XjzV8d1rjFk4GCFgNn6Sa3KdxY4LMf5SWX0DzxiCB1PPGY23s51bXNq
DRUIMg1p4wB66j6KHN+tCMDDe8fbvYGoLfcLpljHRz8AlIfrvFGHs6656IC98nP620az7R3PZYAC
FRtOswMmXDpZb+RMfg50Ud4AFQ2Iz+CJV3sp8oCP7tDXZ2GF6jhbHbTh8QQdx6wb7zhEcPeaA5sf
DwBNgG4xxfBK+KEwaulC+oul4WzEc37MPJoE5KdlnK5fgS23j9T//+34K/BrayD51zYQAQDy37hd
cwTNwz24VnbMbMUiaN6gZYcREIRY6w0EICVrAZsJT0yh3RFp1X6FWnF+KIu6jY0OoVAHuuQkrAMv
UmM1vhMEPAzX17pxC1HuR+kQbfOlP7byZGXful3oy+IsBG0OClM2nwE0AdatDUQyWFNxYxTZV62y
vbmDjY8Jwyj6Y1gIIxzrKlwjTMBxBpOdQdBWpAPin9jKqwa4Lbs70Mzdo9HdsgcZZPB0gg5/4UB8
6ddEB42Q2gY8MRhaI9HFgAHoypK3AK8YD0Xvqh1k7I699Yh3meWDpQoH4ougW+yn8n2oWDR3yRD8
wcQ1GoDYTORQqJCtP6GnugAAcQaa02l58Ay/Bvesrw4Itv3D208L8NoePhkUO16DmpBnTJkcReo0
9V1tEcyY2fNtS+gNn/lHRcs7k7W/rtvc3EiARuBDrRD9qVWoR9quk2ijOhDweBCYo5lrkgQNP85F
t/P0bURh6EUDcgcIK3jZ12OlY6/1DDBXl7qD/b3w2gcwYdwJJVI06e9yVx6Bg4f+i9xpRm44bwjy
4UgCngununYD41Q1EigksNeBRB0Y0C4/T2AOS6njiARBjv++zqETdX1XN41aIO/HfDc8z/o65G1t
1YzxKV0kE40A1IfUvgeW7BZOApl1VfzBV0TDFbNui+bBqzzEaNpGlRDcTYuRgPwj/NIVzWNL+R0U
DN4etUNAGXIeeJgwHrau83R85I7Zg+4ABdTZiSESTvM0J72bRZWqWP94fSfXevfLO4gWOF42MPkv
w8LLVl9ETA4jNcZqbdhQfR858rfTo2+dmZ9GbkW2tv4Gfd89FImfBtf56GfT3yCzvbn+GxYvvcpq
lyTdXBraG6TTKI5XuizgR/1eRzZqIDPi/xnd5+tmth4Le6GBfpYNB4n2y5VWWQOMhYnzCT6gPDWg
SXxoJogYo1rtxuDLUu8h0DlHo8fGnTuy+VYCEAuWV0ixAz+17MDFJqNj6iLHMaszqX0Ltc46PFIA
5DCpoYYe4uD4HRGYlV0OQTfPFYnMFuYC2x2raWcTtvZ6wW7hLXl+T1a/hKF8ib4/iqKmwxO3uw1B
bd3NwY6V12BBnKpLM4tbvFzw4A2Z48/1uSBNFoEssYncgMpIYHQ1djT/4dbgZe3Qxo+A52n9SLY5
hg4x4/3h+kffXC9mgUB0FQBmspbb6qXHQZCHTjZzAow/l2lmehGpyeG6mS2HBE443CQI9NlABL1c
r2zBntRP4PF1WEU+ZJ2tevQIBvIAIZJpjqTXsg/C1tPeLPP2RiMAwr+AgrxKCVoXTt+UUJWTbqjy
xLRrsMFxakGLsO/Jp1EENMQ1dkPguWxCvtvdCFZcWnXBD8VV8/Z6DcKhJS5aiH7DZ+DKxWeHwBfJ
hhEdPHiqCFITERvuZNAm1zd745sCiupCdNFBFQWNrpeb3VtESdLYY1pm7k1juI+Khjcc1a7rZjaq
NJdm1lNkuMzUIdVcpKHuQ3D6DR+F6Heag5tLwfgYxMuQ/CDpf7kUiPQMOYQYWuC6wUvvufNXQwSf
qnHeSVf37Cy+8eLDGJMjrH5sJlCkmvxmyPVPFBLtkxqk3Nm1NUbUQ9YIcXDcfjCsA7fmrlJw6JXl
mJyBQBTDs6njrhDWGZ1BICUBjG9vgCjwDmjHFu+pNYx+BH8k2C+Ig9KPnUVJ0qnZOTKPe+8b3xI0
7utyhqjQyNrbPjMbkYBQqTxIXcnEnfuhT4hbUzdyeN2fXa8Z3kh4+J/loDgOOghkOesictlyTNPU
eZVawxBLBbEbfK3W9N9GMPbKjP3yAwW5qb0RChSnBSQCkGeCqc8D3eXeWp2Df8xgoN2Gyg1wIuu8
xYVEsx4RS5x8Ft4XrlFGkCNsI9MjOwnE6rF9ZWh1CoQLNkyLjM5p7sJoABYit2PhfCDsYarudoF+
q9j32RoGxMKliQGF47WXl3M+lZmiVcqhk0cl+eDZ4tDz4dyV7RMl/C81WDchBgCue4gds+tUe67B
s0BDRoHjsW7yUR8FWsNgHf80ONmBmuqs5vmzVaun62a39vZitf4qkAFnvK5QHDVOylb5b+5azUcL
SGLj2DFXGQmvTIrggVUGSUxkOO5ONLO5agT6oKwCHAs5x8ujWvOGVZmRVWdt2M2dPbRlzHvXegIl
Eb0RhLinEtXeqAbUIHZH0Hz8b6tf3RTpO8pAVjWmZgmNiua33aMdb7/PgVdtm690T3F868YAzgMG
UnTM8UKu6kQz1E+oVZuQbTWHU+3HWSiSstrTv9j+pP9aWV+XqmUt0FCQrg48UGQxWphtgmEKQ0dV
FjqfAcqlYPBFNwfUXaqd1U4Ivopf/nOB/rW/7MLF+zDLIm+Ev7Qsfe8mzLtvQVZ+4dNPx8ConT0W
365/w1VW/I85VG0QKwDBChmOl+b6fC6lgBzruRBLsU/l4mBVAkIjKoN8BYDfO0d2c3lIMMBFCe7G
V7QBQze0c1baGBQL3OpDT+c+meTU37YlRL7aMBxuCn82d4KhzW8KY5gu9p4LVC8XWZZBqYSBXjKF
wI07j0cvV+AH1nE12rE/kaiQ/vEP9vXC5OpqGoqMYyHrIqVM3GgrS3hp3IQzqAfRwL5uanNLL0yt
PqFNpcIhLYKTO9E7LzgY5neEx5GQ5kF2f/1PtrxVSdMClWnrugPwPvqLNLIot1g8qiqqED/4dC8D
3zycF/5tWfnFXSBmJanboNZW+uoJo/2PYCYDo8ikb60sc5LrS1su9kXu+89NQKgMzCCy31fz2l5F
At4H7pQWeQ016OEIEPPpuolND3ZhYpWLQTV65Iii/JM/TfdFWT7gvj0Czp1eN7O5EnhI0wLRLwiW
Vo6ylnVm0LqHnJj2i1hY4y+UpHaqFcuherVbFzZWbtIgs7DNyZ1OsgAlCvSJ6INbtfOB5IZ3Wzl5
dWiyQWLyiKn7HmxTh+tL3NzJC/MrLwluHkBB6hKwaEUiOfyWFWiWIIB63cr2RoLiZFFlQjlvZcVR
DZ20nHg6ID/n0oodq31b2vHPqVtYVP5jYnUkUNpB8A2qgPPos+KYQRT3S8ZsiJ0RA+CV68vZvE4X
tlbXKRMDEW6JDBWSTOrU5JgKnOcSKvZa2wkprL34YPsj/bu2lQ+0jMCrOzfHgLNbxwVikLE6l8Ov
64va9H7QHFzGjsF8t+6tg355Yhghq86CjPzeyPscbIyTfxtoAL80CdKu6t/Y/Xv+aKiTA/yF7Br/
rcK+PrSq1s7HOa2BmdN1F3VNFavuU25/v764rQN4aWgVYc1ulc8g0rbToLeOvW5vLdLs+KT1rOM/
i3Ed8Nx4kO2Gu3jpZGvmowhl6Ax1uJLCi0u7lr+0yd3gU+0PAVhvZIax7bAGnvTGgNCjHYUFt9oD
ErLuI0j3MbmXZ6QxINXrQqZaeX2wB2zY+shAseInolcAnvTVb4Ts08SNHKJkagJFDXS2Ho2Zn3QD
IcigSjD6fri+72gKbPi3S4sr/8a0cCFMFhjA201Dexx0pn6VUAfPYzF2JgiO5FCDPa4IvPkRPU15
42Hm5hYtXD/4VBi8LoGlUk4Nld1yvrV95bhxPzDsL8GsPIYzoVp4QybpPXBIww6RqHjZJh2l472m
XfbgCSDY41F4Hub27f7BYY3/aAvTMw6dDYmBaEb89MQwE5NF2jWsxwncvBRT1CMzkqrr+a1ftu4Q
MR7OLLLKGZQ3ajR+CyHll9axmBMNAA/3UYPqzk/u+Bzy7AUFTsrqqObRhL5WfuBZT773AvDlg6XG
/HswS/EunN0uyoeiyRNoG7de1GZVhUKWpUcPWq2ifoAKPIJjWdfGF5Qo5g85Kooqzv3G9hKw05Mx
FtwZ1cHwCQa/HKurF6U5uyUJs+VYxn1VuRN0d3orj3whwo9t54FkjhY17PDerMcUBMtQWMBiZwkx
AlH657AZAQqe5rB340JZtn8IG/RYDmOlh+wd5T32HhRVIj/QKlDmCSzJTRm74I36RJTfPXhM/pi9
8RHpeOVHqMS734zRB92TDDrzPAJiMMQia6zqLC3F+zgLlmmO3i46cQO1c0BQprApEJ1wZv9l0ZA8
AFao74ATNJ0bRoFJS2YNQGlkd6EK4DEEgOhES/N9iEUPcdMgMowWum60MrrmQQ5WbcV1qWx8Vhpa
v32Lu8d2aIG/YfXs/Lx+4rfeBkAW/usFVue9nfGtZQ1VIF23VmzWxE6YIVEpAqoSun+a3fyBPYyM
Iw1wF0bG1Y0ufKF0Uw1hamiJaFJl9YEarnvrd70d53XYHK/b23qLFjoZVPxByYgg76WXQ3mqmXD2
WconlEBQE1U5+aGb+sv/Zma1jabRcLOjppsaSvwO7YxHtDa6s11Ye+X05fFcB2BoTS0Sq/6izbG4
zIvYOGOC4e0TczrwqY4DqKkGTp+gl/qgxwY+0iJH8H7Gb1/eAlNC7w2wJaRTL41ye6GpD4BC5ros
Pyrbrh/AlDJ9tpvdwGjZqfX6Lk2tdpJxhpPnUTOFUntsVeE5zN7IPv/88l2aWM7MxRbyYXK56dTk
5LDUc61olD4IOsedt2TrZoHRCLi/ZQrsFbv4IojV96YYTqTTqKe62olCCNpGZRM6SSnmPemdzY3D
IUdNEapp4Od8uSpPlFSFM5lT02NHIKhP1Njj/ttcEohbMVyCqjJw/S9NYG4CGkceykuYPDp20jgQ
TUTEuv59kMudEGjLFnq9ACSg9OPY6wLFmJMWGghIZjyPyqSYMQFiObOKXWC0Iz7tUUJtmruINFZL
q5DXDJZovDRoKD0qh3UxrloDMJ4j4iEL9or0W1/rMs5YRXg2mFWdoQJMTpvhAfQrccf2eOk2lwSY
Gno0QF+j3fjyaxkd4vC2z2TacZXUZn+b1TwRJubHwvDmun9YE2Y+X6kFEvf/ttYhv+Nrakw5UPvA
CheRVQ3AADHpFv1N/kFCOKNwMxecASwikOllfZM/0YyU5e2kZ2IkKqgsHRF/CMfIBvLsByi6vafr
v3FzxwEfQA8YCDewIr3cjrbuhqlhoXEaq/BgGyIBWnynIrP12Cx0Pf9vYvVRm3kQI9hAQV493fdQ
KlWiiQqQmf1vC1lddIRzXhG0nnMCVi9IeDN0B6DRkutG9pay7OaFj9RkrBCrAUKGGb0ymgn44PV4
4+V7wO9tO8/cchDoeIU8JF5fcwfayretwQHoitCxFu03gw62fKp00f2+vqytO4EpIQDZMeYIEOfy
cy6WhYaWO4ZF45ymwj1zp0Dxojhxw7gViny4bmrdGH6+E2iFgKgFPBSgnV59p0byoRznkJ8NA/pr
cYuuwYP3fPgUJ38jT0VbOqQz4rx+NOU3I6RtHistHdD8zphY3Mv4nOX4rZ9WF9JhfoBGOd6I1eLd
xqt6koOMwUISoQ9qwCBrRFjndJGrAhCqWo7KDYzFBPbPTEyejsMSHarY5KXzxRszpA0DwjZ6sGcQ
ccVeMYxZFKi6fj86Fo38RoKoqirkL6mFgvx7ZfRGBA1FrSIbRF0As4D+1ktLHgKUDpBH3kd1D7qk
ZJoGdqsEupHQFaBMR36PbkoUUL9ror5Cw/tgOBbnUeP0VoCBB3CsaEikWRHU6AuovckheyTtBJ1Q
uxHBg1d09Jl7BJjZ6x91K/ryMS29QIPAeLZurVrzPIVlEDKgDGgf+dCdjw3uIiOFqm49WB8NMzjz
kP9BEIuPZi/qfi46uyvXBXITMNEMTZvWTiNiww1/NtBkiWa/36nSb10P1ObBCILqBpoC6yPLfGg8
80ylYEX2AZ5GgYU70QTdARsdYZDkQH0p797IoPV8URYGQxNE3AAFBcuvuriU2URaKQw5pl4J16z9
vL4DcAOKDIbnxssM9E6wvvUSQLkPcgnoJiNcWa1SdG7huBStFm0Mp0yHd/68N7y9Z2LlPhcEG0BN
BiKlHoQcpRjq4wAnkVw/jXtWVhcajsy39RhmadlDMNRgun2vkYfulJW3zvzldq0+Dx14VZDAsNPK
Z9+sPPilhfk4T+JvZhanQVu3IZTMri9s61XABC4EjwGqgcNahS6Y6yv6mZUg3CmGBKRWh8H+NhXW
zmXeOu2XVlZBiyygY+xXZp5m8g7FgSjrv1V+g1e7jv9kOYsCASZh0fdfHbjSHkCcVPQiDW1+0E35
LtckBpnZTsd/ez3/mlkdOuWAkNCxkFYH0v2Oibxj2zUnzH0kmM3d8UibJ+/iyq5Onqt7MkDjykl1
2aAwMQZN9o1Zgd4JqLZWhDoyqBzQOgSgdrVxDTF6KFS2aHGNNDJBdQzmGsC8b3Jr2jnkWycOT/SC
AgJ+4dUUpuMYQCET+AQhfla+AeTffCP4TtF/a9cujawO3P+Rdma9bSPNGv5FBLgvt6Qki7aTOPFk
vSEymQn3feevPw89BxirRYjwfBe5CuBSs7fqqnfJ2lFru34u7hWqiNohNTXgH529UFa6veC2tiwm
RS/QrFXmVtg/cmouNTakk+9k0Sm05ju7QrMuoMs6hBRSzdR4p41gLm9H3Rre66jC8Dq0m8MmhyBd
GYqnSc7HbFJ2DobNgXFQgloGror9+uVVkWZ9s0xhqPlWp7iG9QPgnduiBmgtP/T0g2Kl/2VIr+IJ
Q8qrmT5Nb1KparLnBBuFzLFOt7/aVsX5dUohrHE5TrWmlyvLt9rkIFstLROl7bwwRUotm8r3aAm2
XhwWD6mUScfbsdfP9TojXLHH5DLrdbRmxSKOT++nKVOT0vA7a0D/Dgwj+EjbjlzEEL47dnS4HU7c
zi/hYE9QvVpVFkSsnTMs9WBNY3IfrMQ+Wy/7Q10N8WO4VOoRyGZ0vh1PXC1rPBOeARvBBDgi9mts
c0IPYKpQoccv932VVePPOnDCHwYlGCxxdD3/1GR9rtyh5Zjtmc5sB9epdGP/BDx0nffXWY0yp6pJ
envf1k53HvPqd1bFsZcPMRlV0xfeOAMJ7SNEjW+PemtSTbwkcdaB6IT81GXgRRniODOyAZJF5zbI
WPZnRTLcQTkbwd+3Q4lrd/3AVCJlCLTUTq5otFz8pMATjCqjhFERptP4oFtJ8XvKMtqzs1F9XKK2
osIrKV/yEanj2+G31hM5I30Wm7vhikZZTrFdotkY+Wbbo64GRBS4YzZ8qopiZ+WK18M6UJo4Nh5K
lKNAuV1+02QMJRmYVeZPynu7Gw/jgrT7vLdkxAP0JQrguX8KrVc2qk5HeQ3pRvs8KuYPtsh5MvSd
DH8zBEI4JoruBpUQYSA9vaRK0vDpjacyQUsl7kizm3bnNn1pzIkHC8hgHr+4UvFMEl4sbWeMdm6X
tl8aUvuuasNWO1SjUmkAN7P88xT1Uux2mtolx6FbZAQkEAd95onTfLJHp0u9iu6Xfd8UpYkCRmU5
p0SyjeVR6+rgQ2NOyM2OitTfV41kWi4PGUM6lbL1ZEr1nR7W/a+6t/LPwVwFj1wRPQw0R5lkf+7G
IXkM7A7ogJxIaYuwcmc19PbU6LsUmCam4SUiaOe0TrKYelWvAaDXkdUN5hHRy6VNx++O1JifG95r
9Dy5GkZa6OF8TMu2CLxGUwqHK70ofjrh0v3QM3V4NqCG3yfIeqR3aixZoauHcuc1ufpJSsPkfYd9
w5Oe9tqXvFfmJwZjPuZL3d8Zdbc2EoambI95XMtfAwpoxjHOS1PFYyej3F+35fAuCQdD9QbYaO+S
WOunu67VkMjQ6262P9JZqjV36rs4fzDSIjeOZWHI41nXh+qX1Jrq+75F1p+W+fqj7LKUaW0jJ/oY
Q8V6pFWX7azAjU1LgRo74vV9CRNMuMKlOFt0LInscyzrLobXuJcb+sNqYHr7cNjYso5sgXCjKgmp
RSwgm93Y0mCzS3+I88oNtfmp1JJTDQ3rP8ShnMJ2hYN1pbXeDyWA6m5c/GxpFYAv+UHundTNu3Qn
vd/Yugio0vFZqaUcEcLWHaBHWYEp2Wwhve2PZlrlnBBOHb7RS4hyOy67mMhxtAPnvbq57HQaxihU
EbdUl/DsFEF0DBNHPWedUR2VJhh2MqCNCwstNR08NAfTiou+PFxlozYNnuKRn9k4fUVRd+oz5xHC
6rEvw7sqjHZW4NbKAIgIX061Vl1S4WYugTAl2bBwHAzhfVZ2D+U4F26Q13tc+I0UANEWHjAQuCk3
iOWUqZ/avOltQJZOUfuFqmXvxj7WviZDEHi23BhuGKBooxdVuLMoryNzKVKQhz4BcIJu0OUnhfKi
49CRV75sBd7QD494QjzogfSus7OjXJUnSd973Ig8trUhyXMdErkBuJ0dLmzsKpmjLLKkwucdgFZ2
eid39qmI7cdxjn7J1XRn4BBgOSVCj93JNqt3tjzu3DvXM4upIORu1qyxglqEXDpfZtiQ0iz75Jmx
N5rd/KHDeO+bjULz8fa2v96NhCJpxvqA70waffmFc7vH7xEJZwCtQXWnR4Hu23U47Oz568OSKBZH
JSNCT1JcQTatOGyTNJZpB5vIreQqO9Q4jNHwHbpDa+T59zcOa02UuY9kiMA8CMQvqEypPGlNnd4b
SjN/WqTRfGj0OTjcjnI9T6jzU4FQ6ZZYaGwISyUtrAHQOLieQZO8yDjbo+IhiLFzA1x/PKKwy2WO
llVKWYiideiFZ1rY+82k0e2ZqCUO5r2jUF9PUz3cOcWutxzRCAeJk39Xjxsw1lk952bulwPJSf00
9/ljoJwT/W4e63eVNe98w/XXX6ZY1GlJR5ERMXheiKMLJ7Uc4gUgwBgoD9OofQw6kEDzqBwkOfsD
oSpp53NeTxoB2VWMZHWbEfe3Fved2lVOdD+kTnu0F6mjeWAoDw0X4M7m2hwb9yluqbTTUAS63FzR
kE3JPBWpX04/2hnZOFPz7OBXystUSeadidsMhoAChTNY21fFkr6QOrOWsHyhISsxWdpwMpx0gT5h
aD8CZc4foI+9tf+7Hpbaq6Dranr1Omwr8rJGWq3L4voOY4F7LZu/3t5k1wtyDYEeqoKWDURt4Vrt
rLLvkqDIfLVEQin+Yi/vBqRmtET3lqHxZtoytwNuLRCkKFYNPuTxrojoc2eNI0g05zxZfjAi0CNj
oZPtuSpvTRfiHSBnYYOgHiLc3qpTtFoV4a+1uk9gV9BV35cpCdyl7PKjg6rRwXG6v2+P7EV0T9xs
68YGsARI/OomH5FSXDpIwn5nJ8U3BztZtPONJQYC3bVVcKqKvEoOehgn3WEyu+hPFYqXfeiLugYs
lqU16UxpfKqlufsTkFV3XFSFDpfcyUHtqQ4gOC8tRsxtwjlIvtVmbby3Ien+iLWh/1wHPVBWemQA
z/R40RKvl6oAJz+weT1HjRX+1UZyyJROme58uz30zUmFS0y/h5YQQMzLhRq1zRTEWoh+FQAtK3IO
M8pmvLDubodZ/8zVBwbYvWYOsJrEWV1SO0x7NcVxMZiXp7xAlYt6bzRDx+b9cyimZgyRJgZ9e+ig
h1eupbXxHnB550cYAstBlaPEijLKzenYfWna5WMAkTbJtU9NWf/RNenRzKTnSO1/3x771oqmiKGu
hrqUoEUBjgZZw5amF1jwKrWPDWnUg9N17WGhMHhY5Go59Li3nm8Hvb4cuTqom2DcRJZ41WIBRMCN
GSMvDJr/GEfpMZVTD64Filo7U7uxgigA4BMDNAlgkti9TMhZnKyXIn9pp59FrJ9I9T/pyvDW+9BQ
dN55pLs08dGiWb/yqxMVxitnLhAC38D3pymceyStHypFOSYWAmyjsrMvriZtDYeWtQoYfG3vC6fr
gDuohDeZedZytJ/kFNMw12lG8/1kN4B3Ma07JWiP7PWsrtJOiB30LGU0yl4yz/VjvxqlogwyJjRx
4I9dHZHNl23k0eNS9oRiN4YHkIzmqMXzhfqaOLx+HsyAd9K90QTtiUrb8lwX2vyoTbS8NbBt3xJ8
WN8KsNdZIHiYkxhCbFxlIi5Hx9uiS/MkVnzDSj4prepWKBaYi+SP1fPt5X+1KHkfMC7krhQqpIzx
MlKRlXKsTrl5Dus5vYOs8CuPzPAQxE3y1uVPJKAmawvLgZcjFr2bEv2Zlm7ZebT04G7R0G50a0uV
XLMspp1Feb06qIOu8CMLjJNzVfOQnDgppAKLPHsqztxiXitbOzXXjQ+HxemqX4F8HfAKYYpqAw64
NbfBOW80ty4j13YWr1V3PFVFvY4Vv0iV40VSSkZAVHz4RPlEd1aH+t8mAJ3i3svz7Osy5XdhEPvx
kH8JgUPUGkB7Vd7JB69HiEOusdaUaTyyEoWDZMzRrwKSVPpjWZ0qJ3dDFOV7Yw9Kcj1XhFnTMhQo
Qb+LKISpt2WIE1rodyZ1PNAx6bJ3JG6NhFOKFgQyHnRBhLkqFyPS534MeGY5X2D18/ZRPkiz8tZ6
Ch70KG5wd9HngD0g7CUtblNDG0zUY2YNF5QUwx9L8Yp5D7f78vi8SBIYAvRRSqurO/eVcyJ6bU0d
F8xGm0Wdc3QktsHRcmIZAzL45bE/miN9znktfrtm74wf0ReO1LO1pBzH1dTQOtbibCgO3VB1e8/N
qwnl6WySCAKQRiwVIabLIyXIgNJXZGo+1aVzqZQoEadT7N0+t66CULZa7bfX+hXfWgwCYdUJq8II
fFPrqhMWXuWxq8Lkj7dH4aJmG1BAooQlbIFkTvuAe69n2UfBKahk56Fy1H5no2lbg+HIJ40H+LNW
HS+/GMweLURRYn74AkfshKXKRy12I0874HfgSd6nu7u7x6P73T2+z947s/tdOXqyO7q/H3r3r9sD
Vja2igpMj90uc3Je3QdBL9dt0rX2WY/J2f1l0LW/ynhpa5cTIAxOGZDx5GjPAI8nU868ph/tBlXL
JpbvYpOq3l2WTe1zAEPxd13q2fd+NsI92ZWr70V1jTqppaoq1+NVzoaeF/i5QF3dBYLx5xCUfQZF
XZrzw+2vsfkxKJojY0Zv+IqkQVMja+0gyP26tVxD/5yZlTvtAbyvkm1WMqnTKkr6cucLa6wOyaqw
CXfOWWG8Z8EfGsPyxqD+hsNdeYjD6FdWzO8KxItuD+4q8aXhTYaho3NF0n3Vs7RKA/MFp0z9AV0M
rUi8rJjcIdc9aU90amOErGnoo1z6snX1AM+NdrBK0wnvObdAsmVGT8IEx0It3TjI84/mlNspfjR2
25+mue8qv64kU30b6GTtKXIuAWpZB21R2L/cZFlG6yuVYH/mfezNSO1NibqzXtapenUu/xPCsskz
6eyvWdVliLB0+naYOvOML5E7Z0+W+qGSCzeOj85ex1mYvatQ9mUoXi19vnSdCdGmoGkGaBV4w4Cg
la2dJhPIxJsWy0s4TgUL27cVNSzeoFGfUA0wRoBoxjcTucKsDHgQnrNd3SZha/9/IAqvdGXRHBar
eX0YtomTSBgSZTYv+1QvjrMd7SUEWxNFzsbfl3X65eIru0RPiSrzoPuh/d6GvEgpgvPtqUENLal/
3v50O7HEx3SPwSKpVJQCs56r40Sn+RgiwuUNY2l5Q1pNrtY15s7mFk6ufz7jvwM0hDt41ZioliJT
/Z6adZ/IBzOWPctu726PTex1XMVRL5dhKusQgY0699Fh14sn9DOBcUNZtHS36WqZQyWT+999334a
UrPWj1TxO4o+qTR8hfBZtY86T8VmZ/BbawjFQmAKHDp0CYVtOIVxFSVTkt07WjyQEo0p8DJaw0Z7
vD38vUDCJkRZFh6wSTUscQbsNtbsOPsvIXjHr30PFA3EsZRO2dg596BvGcv92i4DJ7/TW9laK4hX
ruLDZB+0Vy7nMBwtO07bDg7YNOGa+tFclV3Mv29/KvEh87JSrLUMy7W9qn0LUTTZiMhmy/Q+yKb0
rhsBcyWLbbo2iuqAvHrDj1OJNYpDEc5ypXVc5jj9uPMj1gxcPKBf/whhwpIRm3E1MaL7GmDQ177s
lm9FMCgA/M0ifYDJ3qXnYgyXD4jEzj+cZHB+AOOKPnd97Pydq8bfXZhm/2Gv4tcrr2Xwte4nZn9F
WC4zJkIYCOeB28zpIbFt18AE9vbgN6eZAjg1GtINkGeX0xzxXylaGLyJm+gJwz4fjYxvRl0/3w6z
fsKrT/xvGFGJqkhbJzST1vEpWU9HPQvqn32kAD+ZzM9lljWPZqak72AE6f7/Flg48rpM1ft0wXMi
6bUHEyJJz/Eix+Oh6IfnqFa/J0W3k7jvfFJLOP3mWCt1WpHhvTIkzft6Cia3ts3wHOFtsBNq3R5X
n3UVGkT9DRC6+LYMQmgh8USZsu5ons/mWTcH5FOWv4zC/IxX+86ZsJVeUA/F7YJTgZRJ2K2KEpLJ
6JjbdG0LtDRw5PBzriNrm0ih8VSBBd1zDNuLKGxNSP8xDPBKxrZkOiyTHRxbVG+Q7dKUx3JWdo6j
rWgrw4LXKQfflZaenZtFSFs0O7dd0Pysx179bgR1oj6izIpJdNwHWG7cXp8bi4VtjhQpDz2I2KIq
DfC9EavocvAHC1+WKkvdlhKi3C47U7exUrT1XUSRDakwIJ+X+zwZesfWF+q/EY+2MTZdJ/tjwjDJ
0uWDNX+7PSiR3LUe66+jidmNGpRW34ZwVjAUekzKj4X2wbH/srOfXdMcIJ64zqB6Rnk3FnuPs63L
9/UUCpvPAvgVW3YX3U9JMfxRyZOyQN+ajL1myNa8rXgmm7YXQEERQtKCDdCBztV+En4qlGalah2M
ci/K1qy9jrIu2Ff1bNo6pZXYS+7PWu9TkYsPXTMiHz+lnxUpA5WzRM1OCWUvpLDHOZoh9mYR4n1O
jH6FrILSs98N7XAOh+lk8+y9vVY2P6RBDZOiNpUr8Q1hQ8KFVpfUvgyk0O7HgzLR8t2zr9tYFnQF
6NmoL/1esS4LckourIzSRWtLiHwM9deoKXbuuM0YrHsFNXUs6MVcBnndVk6d2T4HhVVjWt7Mpyy3
96jYe1GEE7HP8PWo66n1w3Ky7pBhMnFcM7TD7VnZjPJKKHdNmV4tvLJaohFjo8lPUMjtHdMLS/34
v4VYf8KrEAsour6miH5u+jA+qhWLm7dftjOQreX16twTnzwormK44rTR/SxX9kkHqPzOlorkUEuA
vm8PaCuZ1cjGQSivdp1XbN0FPazA5FL0EcVyUk9x6iX2MjVuaXZZBXcXLNLEX8q2+W1aEU62s27l
9dkIu26P4vJy/giZgbaCBnUIOwDPxPQ9rczB1KtG96XSUsvSVWBJmu5kLI6DcInp/I6WSFYOY6/D
9e4jrS+PatF1v9rWAPRc9OUwu4UWFLOnz1lWHqJkyH/xIGnTYwL6NvYGu8CXbnJgId1J4az8rJrG
LA9JUjd/DY5TOWi1a0302QzYDDiX6gVWKSG00CLCDRZbO6swEcwp5fBOQ/0hPrT19BsScHzCzhn9
Hqy8e05t+M9d/qFPA7RPDDmsTBC/sZp80tpUsw+mHXThaRkz89tUDNbzUJtl8hB09bJgBWMv0U61
aL0lxa9K7+2fvgRq3cK2yPJZ78KebDm3luAQThnCNXZ5SuK+Rn4mekex8UM0yn5kB6fbi2trHa+8
ZIfbm/xLzPTKuUKBOc6wMQjwK+9zKTz0vebEsJU66cvtWBvJOs2dFce/ljhZzZc7c0VgJI0zhfdt
mVSfUkXrVNfKK+NuGebW63pHYnZs+V4r82HnNtgMDf98VdGgiSGieCuUDNWA+UTt/zFZntGOPdrA
rxP5LglROcr3hDc3Pyu2txZ4Xnr9YkbbR04p1ylQqgLvT2+1nTrMeWx5mBzs+XlvD+3fUMLBnSZa
J7eWYZMT2eFvjQ7XH5Iz65/rfownt3C0vj0rBcIOCrnaf0kz6RgDagCNBSpTnNIsbQZdzqJ7Pe+z
k5JqxtFoQusUFc4eenHr6kDznAblainMK+Fy9USjndhVidT8EGWKm7SB8aBEVfD59hrdmjhyBoZC
Uxw/XyFNCctcT+VhhpNlF49AMr3WmN4jaezdDrM5mFdhhEmLJiOO0BHVfLOq4Fe2iuqa3Z4Wzt5Y
hMlJZmuY1Y4euMQL3XHTuVefF7Qf/iiU8vf/NB5VwPA0E9412ThqvtbNj7xHD1Kl7JxU6tZCfzU1
IqIFgzppHnIZX9uM+8ktc1UiZVUGrT9Z5ax+n8EpOf4kl2rnRWajFCccalGwV8p8emqA72quEUBo
OSJZUCTPmp7VhWcX4J2wpDcbfyDnSe/GesKHdCClXD5krWHdG/gPBeBkq6r3CsUaHQ84SEehr5TS
j6o12X9BYdUlxN+Cod3JMraWyavt9ZIZvMplVKeZDJjgk6+jDNjZzlPZ5DtXj9je/edNRW6BwRL1
SywTL/dViIae1hh6cW8h5PZBSqb6gxzl38sp/SRLiNplau4dzyD+5PfdLLVuveTOoejmdCfN2Xog
4OJD34Rfgi6dsPP03mzyhVr5/VCDli+t0UReW5W9CpWjh2o27LtpxVfcXrdbW4TcCuwbW57eqxA0
p56qZSOCzOUw9cdxKcYDP00/sJqDHQiHuXXHvwolbPm6ilW161vkJArrS9uapjdWRuZlUfuXMk97
lqmb0TgrKbLCxrkCyhdNPq2sMxTY9E969otnha8p3+ROv7v9ATfjvMpchDpYMON4piKse5/ZRb1y
Kj6VcjF/1VHSO6ptm+2UG/bCCc/wLEWYe3KWzq9r1fqqYYKsuDwnFhdwdONpQ6vtQGKuFghtG7yz
+IYKT/IrIKbtUAHLykRCkSeQ/tQlnCLlvB1St1aBRd/+lle7/SUW8C+H9i8SDOtvebXbrTbuHW3u
pHOn1e1DEFDb67O53olytc+Isj5WeRbTkr1CwKhVI3MrgIG2NG63NneV4GFODK/qemQld+Zr6/NB
iUW130DZ5IpbCcdNayH5B+cwyBfaIrGBXYm+RMrflWE0e/Y7QrTVNZTiIS1mUBq0uEWYRmvZTREX
WX6/VMb02NcYN+KXBY08iYedC3zjK9KiB4aoUt+GzCRkIx08Kb2xlMXXzJi7u5Yemj65ywzrpEbZ
vT3YOwfV1cKnCsOHBCoPOov2tnBQNSn6oqo5xb7aPrbmc5qiiVl/b7S9cQmf8MU9cWWE8eTirr1C
k0elPjYpWna+ncq+Vt9hA3LWg2BHYeLlXL148KxL3UD/lnIWWClxppJpMcYpSVEUkBtAOy7fOP9o
jLNivke2CbGEUYmr3zHLPzyEDmBvrylhRHt1Uev9MdZhRbgQ/lSUlOZMZwIwK8ncXgbjKhe6DfOw
tZM9pQ9hf74sL5oZQIFWy86r2lzvAOyy5lUcL0YNL42K97nTPd8+A7a+P7g7mbkGTwiF4PIMWIKo
bCu5XvxASU9agKB4IiFnE719+ZLBrMLrCm94kDeXYaRFj/JAGTL8Ygu/yAufy/9bqaR+M4SnIU7f
/E5gvgFocbGvj1xqGZfxuqoZxoz3M1ix5Xm2lD9qCSt4STZ+3/58G9uEHgLC1MDUADKK93mAUFJR
Vjk016B96gLtXa8WdzqSImMV+LdDCath3Sk0SWG58qRcP6LwCS0rSbsqLxS/b5SjElp39Eh2QmyM
5iKEkDJY3SyHNTzl81C/G/qvthOhxvyuRkn39lA243ArcHS+HDLCULKpjjKjmhS/VLIHWZl/tjmY
8Vn2BnV8Wxa07iGK29AaaE5QzBdZoFJYhh1C5dZZT9NDWaWnpWsO8/KXMux0X4UxrYEIsR5hUCRX
OYjLFWc7wbAMRAMr8GNeSlTQynPcPwx0gm9/PGHH/hOIYr2D2yVOD+I6IHoiGXYwn1Gu/pBScnQw
3HNzybJ2AgkL7p9AEEs5MukjoeRxOaIlX5KyDSzbb5Qkfd+oyK4DZ0h2LpqdKKL716gaVdylXQrB
LT/BdPkol8XOst78YmBuQGeDuwYjdTmQOZKD3O5084wigI28OfW5dHhSM2nnltlaArSlAJ2BkFop
LpdxijmLjbJZZh/dyYcwmN9bafRNDWWM/+bn24tgMxTTbwOsgyggAtuXnBxooOx6LlNk95AYhAfv
YiTrdv2v25H09Sn96up8WQb0AaihgW9nYMJmTaSh7PvOMf0qDnpqS+BPPmfdNKbeLCegmPTcnhDq
K4bo95A4/bGRxzQ4yjMODqdZ0uXvtgFg952iruDqlSMSPi6QU4O7Hk5tfgBIs8qJF7mWuakc6c0h
DSi4HOa21K0PZtw0HAuhNXY/jBw5iUMjB5HupaUToJmPLtr4qGdVSxEvZ168gLZZeLDSVnazOfsZ
FO2HcmlmRB5GSX8n6SOuCKYZ51/VPNV+AuSh0tLqzVIeb3+1zfkhVwPGSWmH6tHlUgglrWkA5KV+
mn0dcsMdnb+DtvCM+sftOFtLGzoqxU0NGuUVFbpKFR2waBnfg85zvCxX9Q9aV8Chauo9vYCtjco7
AdVAamL0C9ef8uq1wOWz8FwwIn8cDA8aGcJWe2zr9US5Wmo0nHg/0kGG9noZIlLlxMIhPLk3lQmt
0xEVAsUbmiDXTtZk0S9vlLQ+T+qQP2OX1YQeYhvWp9tfVOz5rusdqi2jpCO6slPEY6+KiryW8TAz
rSE+IJhfe1GqoCUrHWS0bt1aL/GcX+gk/ZzD/BTFe1Y1YoVE/AXikajSlwjQ+1POMot2Pubjoise
tmeyeVDXheU1kYWKUkBO5QbRCDswCVO0DYxyyRPPxuR18kY7jAtYfPnYHW5/oDUJECbp9fdxhFNO
4ilSRjaPDkiS0aOtLJWHoE7SumNRlI8VciYflEye2ca9tHOZr/N/FRqYK+x/XaHQLSxBnAbsuej7
7D6q7XZ0y8hYPjdtCavHaYoJxFUlPaWGpe/lRRtLf4XVsp9XhzJE6i7XpRI2aaDGRXBOQYB53Rh+
KW1TOt3+rhtb+SKIUGqo4sbBppJUsl3OffQ11H5NCGH/hxgr/xBJIIooYk27RrIkQDwm8WPVvKvT
/Gxk9sEKyp0lsjkU5gfs9QtLQtjH8CFQ+kxQOCo5eYtmcuVl9sbw+9sHw7nHm5g0UgFDeDkrOoia
Pp0lcm9NHz2unhSkXYrUTBK+lfO8ngmvQwkDorrUGviM4Z/gtOZDS5kDRlQvd8fMMquv/2VYsLtW
XCSANmGRyxwoLbol+X07183vIpnk91IwdahCdMbOPG3cUtrKGUI/AT9HGBGXX7CcBx1RXRKjQPk+
KsjsoUCkGgcr3hMr29pAQAnV9UJF7VOstapTj82MlKjnXEs/2vYQHbKl2+1br5eqeDy8jiI8X9Iy
ymGM47kcdfflmDzL812hfDTa/GmMmlMCsyzJj7Rj4fzbX8YwRLv4z7fPHdhcS7adld0o3h0xDWhq
6I5z1rslpWY4NS45YfV5ntRgp9K1NXdIEbFA4DgoVDcu5w7iUZFg3oIqmqLDi/JZoK49fc2rHdrX
tYMQax+5BNBkUCjtKzDZFMPMLiM9u+8LWfsotwM1+ciKnWOc9H/JlSJ77RCYx2qR45OpLOMB1FLk
dV01H7rCXt7TuDddQOrjzlm2taZe/y7hvGwz8qFekiX07hr5wS44xUxn2XsEbV05yD6B6QWGTJFP
SOTyoAnsNHHss11Z5eAiqhZ+rsF2924aFsX3Iuk6qExBlebH20tpa3iYyYHCoILBm0U8ciKodnYy
FX4UhI8aZeCub3ZaMVtL6HUIYb/ofWVKcbXE91kb29UpbDXtuRiLMPNyKVAhDISNvnfkbA6LsxRZ
By7Tq4dLjNSrFXd15jejfe6D0e+7/G0ezGv6BLhzvaqplXLRCVMWyuDj4WrhwTxUrkavuLT+Hlp1
57G3kQZZsDhWIJaMaKBYUSyHMFWVWdVAxbee1EfH1DDoChTHYCqO+fw7eivE+WVceKuvJXR0u68v
7zGrp6GAYT8gRCfHeFxK8kfSrdPthbdxedNgR82PcqlDeUH4fMhPzPpgVY4P19QAyhQHj7R9rIOa
dnsExI1Q3HKsbtCcPJLEfM6SpTJIkGLww+w5dOb3TRgeF+mNtcf1u11EWbfBq4dLiGmu6bTJ4hfh
U5uVx2L4C3MVd0osL5ZK981fb5UhwsiJ9zI8PuH2tidnGsfcsc6tVZVHbcKgV5kt6SgVcH9vh9pY
gRehhHGNRhrMXYGYxmDkwQmDstyVcV3N13LAnOStN1K/ORT2mL19g1G3k1n5IFTpeghHU2T1eM3L
Q+nPY4gyynB25u7ORur49vi2VsfrMMLxpCrUiRsk987oAX+WcbI9OjIkPq3o9q6SjYOQAXGZahbU
DY4OYYXMzqR2FomDpEiH1JKewGmQUObnzrHffmtdhBJuLa1x+hFhk9RfgIq2i3SIpfR4+7vtjUbY
wGVdFxA+UDMOeKTPGhUvCELK3JzSOdkJtXE7XoxmPe1fba1YLiTUM+XI5/O5qjS5jra4yMi4c4Bh
oLYHI94cGVgc8kg0vK/EP1qll5oiUidfrZHYXQYXDNkj8hzuYL6RkfByaFCCADsGmp2nkgAwMZMe
X4veCc4atGunt+6KqHqYG+0D9TC3S8zzf5gz2udI68EgusLcZuhHmFo8mudlfO6N56YbDlN5p78V
1PT/w/o3jrCnaPWkPZWp3q8k6RTk7Vl3Kv/2UDa37b9DMYUV3k9BWxczp4M+56qnyiiUdVGbogBa
7SVnm6HIb9cLUSfdE94vsTIGYV1A5+6X+VRX7VMVhB/HSt+56jeX3coEWCu7FKfWn/FqldeBFjcV
MFE/QHsqLuOHuA+/oYDwJejkvctqc0hA+GBt8ChjnV/GcpZskuMgjPw66R5zOTgg5PVnS0ng7ZOE
qTzZPNKRXI/CEa73ZRDBGczvtdAKdE8fwPId2gWNW8o4baccb4fb+oKvwwnLzgiUEbYZuTrOBTi7
y4eRHqqmxCBO98Rltup3to684WolgK6B2Gp0UB0GWWtK6H5qQ3Gs4y5bjotRxN9MevP3adCMw1ma
aN67UpgWrdvn0WIcZTuJsX+34uq/jP3V7xHGPpV5boBhzujiVjUuqsuvDttX6ugYa0MH/HT7S2+t
nxXPxHVG9iaL68eu06EuSiv2U616HFPjaBcIaBlWt5fobE7pq0DC0T+1XRYV4Nr8EIWYxfg9SPOx
j+4S7fn2gDYeDCtLC5wWjy/4zMJKraRsWpUR7fOU2l7aGec63DP02gyB/SwrVIfBL34zCW9MCWAK
QD8DJJ+q43VX/IdcjRoLeIr1uLrSaDEhQtVqMEX3udb25zYM0EadLP3jsFjx2ZoBJo9JFLl6EWSn
299PnKdVfmb1FaVVtHb4dSG3mddHQ4zCw1ltvoT530r1bclCN63fWlp8iYMzHDVzg3aROE91BNGz
qfXUD5PZraW/jfFTau/RAbYGQ6Ody9+hcYyx6OXp2Jm5hIT2kt6rWq88AbKuvFaypmPSzcGf4Dv6
nb0r7qZ1UKvQC9+PObtWWuI00KVhUX0nmh+XTPbiXj7HQ3x3e442wwBF5PNRAr7Ka4Khj+LIkGI/
4EwopNGr0uUYJXuVnPXmfV0fI7vgmYUlK+WitWwq3C3o7iFVEXYRZJg89vRq8YaopKmR/Cqq/I9Q
o5IRjc4R4ClcjvoxlKyPodP8vj3W6ynkRyDNQwMbfuKVMMeQjtJk15Sg7SRI3YmzCSdBh4dfm41v
LJG9jJd7m/rmFrsc9VmgOSOKRUk6uKP1lNVIn4dfomWP3Xk9f4xpRd/TXHa4TYUPK8VdbFbFWPtN
231TpPxzPZbf4qj4fPvTiefUOh5qp8qLnt/1UThr9MCSDpkKWh75cYgB+esBJmm3o7wYcYnLBMwM
6gIvKnvicajOkL+kJqQAnaFX4YVyKcV3SfB/nH1Zk5y41u0vIoJ5eAVyzppd5bJfiPIkQEhICITE
r7+L83DDTmc4o784D3063N0kmRr2XnsNOnxrQfPstu7ganNwwwUOu6Cuh11eg1qX5O6AWzZXbJoJ
wP7uEfi2uYP9fl/UkuBk5QbhLRHh49GpOU1z7fYLgXuSogbSxsWxOR19DZG+x933NBvESwVo8huc
9oJu6zhMP4ABB/tgAC9ukzsx9Us6V3zL5rluS9z6XVCIFrySMqQWlH1ckeZ7hDTo9w4pvesM1nWG
Yq7ReRV1M0VfHB2RHzJyUlil+hVSK+HCGP5o2mjocuUJX+RZL41zT52YpaVnq7jJ/W5QbYHU+bCF
pmdY0jyFfJLkHfhgT9E0YgOPmNSCLebWE9IxApzr29bUjS0JBnleMdN5fnCU15oNzmyn2g9DBUh6
gB64g0bJSpjHpBXA3IbadNmOdeMvIIMy/2znGjAgULtWnVTG2VGiwQcJLRxlWPQaJzA+V2jGQrsY
Ue2VY1rv4M2Z860eRGPKpAsjUQglk58wx4H0KZgCf7px0V12hFijsByBjht8UqDgf9XKLJgDnmCK
xWP/p+5hJ8+WDXzwnrvG24Zz9fTvxXpl58G8EPwuoLMYNl3eOnFbo7BLRyRQBAvfdJOuTjwyXllx
59YFd+XgCnDtYI/DlhFo+PpRfusCXFlnjUdIuk9UCgvN5t6Taelz5IO3+tu/3+rao9DfIr0UJlV/
m8bByAyhNo5BTG3iAWHBdPfAe2cpWZzWxZKF8/bfz7vyLYJTCvHqCuqAlHXRR3WTaRqGhXogDMns
zlCGQ1rE7q3S/MpruXBmWCmzCQiWl1xDqtFaIJcEKmDlzqfahHqbdAhZ9Pt510f9jXMsXAvry3MM
5H7wlzAcXI0m//zBliwwxhpCjyzqa5L7EGM845/27lviizFPMTs8j44IvvhBmz4Ni1BwhK2mDpdg
Heo81TCWL8Bg98GuQXBFh8AMjcLQhV3bd6F0IHOoM9w5H5wAwsg+EHeRbl1ear+WX0ZE3sNOK6HW
5sHMzAnwPdStGdKR2nPSCdgCg+2L45WPodZ5AtFtk4tFZB8D9ZwsT3k3vk5NrE8TWXCotIAa34kQ
Ii5ayd2XCfOIc1wjd1TGODuhPXQTvV3nfC3QkBFTPKISSKwXgmyPvDXDciuu8sqvuVbLAZzxwR5H
q/rn15sNjXWtWrXxQ1Ad2IgvVsBvb+vVpC5np+XP/16kV24/4DDwwl8nMX8XshAxurBqjMGumsdd
xemWtrfyFK49AkKsdfaKKR5Up3++UsrokqnU+AcnTEqX8jKc0hvY6aW4FgsR2vDfnrEWab8dI5Jw
g1koaoUZiM+uhwQ1F1H9E4vT4Kq18gzHGHhgZGy8Z2PofYW8EY3Pv7/KK4c0zGLhV4bZkr8O9f78
DGNk3SlyvOwghGl2oktMDu5cv1lEFR/DXk99LmA0eWPcdGU/oiV3Qxj3Iq/rLykv7LvJEDHeH0T7
Oma7funKtH50uh68pVyNN4QUV35LOIoikx1WjUjDvVyeTdNElAVpfYB3whkER+CFbPfvr/HKDvjj
ERedfW2slC332wMwqLw2TZ6oX9T7nqIc+PeDrn1zMOnF6Yzi8m/eiwrQ5Gj4hEHdKTZTV/e5CWq4
6UwJ8vDUQyIzRH8bZf77MvEyrA5wvXC7/sX8c/wpxZk96kOrojyZHxlo8TSxAHmPyNne/Psdr9xB
PtYG7ENW9OYvsvtcI0VZ8SHZVxPdcKd5Hpw0KwDh3ELYriwMrAm0Weg+cJpclrdqgCewJn60J7N7
jkxyHzrBjXe5sr/whaFQhwQFLc7l0FhpyxQT/nAgguYZEpZVsI2DZZeot4F2NxbHtfdBoY5TBRN6
eIZenMOkCQnxeQZblzB7iFX/IIza//ffBoUP7mzgCNALXTxiiUdYUsrIHmDLRwpJPLKZs2jIW5b9
1xBVHI8wPoW3y1poYTR4UYo0odvEKauqfdbouMh8pwTJSJaJq17//U7rf+iiOoDrJaThHuh+CMv+
60Gd17S4pPe2N8HBnW2cCDQg0ZpLRNlsC0d2A6wjwwzx2Z2L4efdYpY5Lf/9MS495v53H2CFoCry
14vhcvbEm26OYLYP94vAzLAFWngSbnhIxA5KjKkg4BGHx4pBd7oZaGr2MXVtUDjMGIQC0BHjnYnq
7NZs8W+nVFxTERxs4NqKOgQmSX9eEWpCrvmQNPSYxYrsnZm/VWnyYU1k9lUmNWDF1i2QbyjQ3AWv
CsFO5wEmlFsDtUTuShhhMp/9dBYoZv79hV05J/74YOt2+O3+dOzsopzr071rPlz0j3z4cG75/tx6
xvrnvz2DdJ4JnCpFfB5Xd9Y3+8SVG1nfGnBeuT/+eJX1z397zEAbBWIQaY7uvFQPtKM+y7MlDPaq
ZrQcvITd4E9eeyAoyaAmQQyBaNXLez9whIOItGQPfvTPmsmdqaCf563OfSK//fffCVATzvLVWwhN
2p8vB7wg7hYbh6ARjAvZhg3gpaMnZngl1xxy1/9+3QOmA1z3P/kFdtKfjxsF3Kldnc6HxBl2S0a3
nb5lfHDloEXtAo0HbELXRICLEwPa7qB2al0fSRVFX4KgXh5GP7sll7y29n57SnQxeITqnAwuVFEH
MdKhSHgznCrRROfA78yNY/3acsCwEVgP6h/vL9gxa/zZn4lNMalr3VMW9wlSL5MPHbRAD0RQH/69
Iq6duGsIBVy7wJj5C36sJJG1N63E4air5hIBhduAUJYPOjupBcZkeQhu/2s6eOocRc5CNv9+/tVv
do3DXHMV1iHrn0sEQ0TpB3WaHkwi6rfac/yN7lrvPFfh538/6epK+e1JFxs77VpKpi6eDg7j97xn
D6NzK4ft1iMutlfiwXUohKTx0DiqhNXIAeDg/+EtMBOBWy1KGTRdF+vdpBPys5ymP0AHdkeidOOg
zPz3F3VtSeCWh0kdrsC/XeNaqsBEAnfuyNwYtsXJaHfLwh/hI2Q/gib4SITrbjH/CfIpXpob/ci1
5Y/iAXJQMBsB6ly8X4hsLeUtKeiizJ/GUmbQXUMez5d0ly2EH0mE8MX//sKrIhHQDjqglXDy5xr0
ZkY7WGR4B6AL9QgPDngtsLRdkM2SIHCnmsKiYaneyczFXdrc7MGuvDNi4EGQg903/nJJACfVPNYm
Vtk+ov3z3LUflFSnOs6ehtS5FX1wZb8h8gAsIeAvwOYu5eUC5/UavtEfeCazbQTiSw7MGAAdQPnd
v9fRld0A+20oMDHEQ4P018UGjDQwnbL7CCmIO9tl7wPN/islBKUpDn7gZJiY44S+7JqBjcUMIbbg
mztR0+fWNBiaqKQPdqOUCCKMGP5VCC/Ycms+dGWb/PFk/89VYzqIo0TIm6PWColUFfd3QyfDU6Cb
ftvL1kV4xRgEed104MAHE72xaq/9krjyEoz1Vj7/5XyDjD6xtQ+rjCXQyZkjirXdgOGRjLlFefr+
339LOOHEoB9if/wV9wzKqT81RLaHNvF+0KZO8yq6FetzbRtg/oTKFkgMrIQuqoWeGndOaEUOKBnK
xClDpjbSbzfyFsNxPYYvuowIWijgnTjI/sanx9SyyMJR5QhbTLl3wMfAKZelSBKDnwlxVVjo6Wbi
wrXlskpr/we0IM3r4qKbFiQUtTYAfKxHC1tlf3kkNBs2Xu26OwzEPqLJ785Ti3GYo+0ti9xr3+3q
hQDYYGX4XgphJ+KBQtzI7hgOQf3WVtn8zgMe5m6M8HWqSXgDpbi299eqD1gPsrvR0/25OQaY4yRh
12DwTNkuJdm9s9yKrr2y/qE5AiEHGRnIW708XuDrqIxte3YII1s2XRkKGICntyxUrrxIjJEbCssQ
Xddfwo+FkZopYHOHSs7Dk56z5Z5MS3xjKHplReIpgDhXzwr0dxdfl/DYYETCsgMidT45zA6AH6Mi
azKUfG2JcOwbZ8cV7CperVrR3YJfgVvvz59n7AGGhpw5+yRxzgkLc1XBt9200DgF5bKQsmtu9dRX
ViBU2JjZgykY/h2IE6tIVLUFnVOP74i1K/oQ4rT4B7/ZEVxbF+BPgYUbrsD05VIXvQRtRIXpHlu/
OXlZSwpFXbFbZlLdqNWv/WxQIQAYA5EDW3r98996xdZbYlt1yLxlgizwMveaJ4qA91wRZFwQ2gdI
epxuKRGvvt9vD11/298e6pHYxRBdkiOyrX6yJBEfYTd3kDuw+Eb7du0nAxcNaPSaRPIXCkJnSudk
oOQwY9bRTRu6iNyPv6fm7d+XC+Te+MwXJzKSSNCWrtoqjA0v1mNvlBdz1gYH0aV64yFRokS7XLEc
dx95b2XSbabGtyW3C0FM3sig6Pf8l4SR/iWokgQs5CbTu6qHszSIoHTago7vr8FVmMzU1eeRTacI
kuK9GUfzlI1yfGNLMOexmeJCW3ofEKvzOsA/ToL4m4K91XcIa8TZViNC7hFTMgLy6vSb33q/BGEj
yXFukxyqgCpnAcxY4Wj47nDVfyZzixbUi8ev0gbfxRwNGzmn3mMv9bhzvOrLIlFp2VmTH8vgi62D
tNVttBaaKFIgY9NKfNjG/WnGrjqSkNMH1HLDFoAUaHO1D84EnC/fJ4J4hzwIKv15cJ1PfuQ4J8Ra
qruwUrCgTfqh0FChl4oTvscsqi/mDHKIvvHOozfp0iUhmLoRUm0OlehgKzZCuonhA0xYehJtspjB
VxzXiMilbqNcOO59mHVj4S+23am6A5PYSL0czZycKVnGJxZgp0HYoWAx59V2j0ZOFKDch/ivOrDF
QDdbjmpQp2Cg4X2U6DPwFLKrgEZ8Sf3Jex1J6uYLdb1XQYjzM6Q1OSBqE/EsJDOFEg6QQAkjj9Jd
3Ic+UEOpPGi4Wyf+DD7AY8cdb4fgdAkzOIE5Kbw4ts7SOM9hj/iitms3FYHT6GziMZ8qQl+yUbtn
VIisgIKdAxEO4xY/anAyWDRtjvR6WWZTE26CZERSBxl/wqmPl5gJfq0SU4OykJA8VOYsels9yREZ
ExE0wQUTWfzUhfqz0ejOotrG25DJ+tXqYSkCx2Ob2nJZzFbUkFXE07e4apC8pMxnHmn1jBIoyytX
SYatJukPsiA4K23BznT8FObac6B2VdS4eYQ3RJYycUqWUFo02kOX4oh9vQCD1BOwCbNUzyMiLKPt
AGtV/IZO+uApByanLFwKuHT9iFXcvY3aYIVjcvosrOeXkP9/t33Cy8YyD9CX9OqiiUl2dlgSrYfa
D87V88J9xBNNw2tG06GQOPBKPQRToR0mSq7j+Wi6cT19zVSE0ut2SV1jNDtj8OqP8WcHwse8H+hc
Bh4f3WJ0GNZWT7sjnWR7Glr6AkZSshOy8vfeAF+DHB9mC33dUMICyL4juCFGYYgAMiy3RH6fo3Yu
Ya72y0xSrBtZQymetqVCgV4iD2TcM0dViDnAi+Hm+Upjvy2QvSL2FilYecJhHFSLBo66lfkxLdFw
H5neOy1W39F+1Pdww+jLYUbGAHdVUNBW8NwsDisSwb9RVLTnumuXF80DfztH4z1Khi8zS+FDDjdt
0g7DJjFxvMmsVWfTu2A0Kvjm2obVkKxFWIOaD3klg2RDe/Uew84zx6XTH6XD6iKK6jaf+2ifLVG2
hbNIvcfx8aGz8L3GwtzqeHpvIvmNxvMDjZO5mDouYHqskiIYQrHpne5DxjBWzXT64NfaK/qhT8t2
mkw+gbuXzyTdpUrwjZ6JLrO6+oqAJoGdNvhbQeIasCedcm9pzBZmBt65S/omx3E6nepOPHR2gM5A
VuN+sMmAqUCv9mLxqlx0/ZOmut2CbZvlDQvvpoD/TIYaZM4eKc/1zMugabF4RX1XufXbCPD7CV8r
0k0mCbrO2ISQb1UeDriwSh9YgyT7AMl994gAi3cNxeZdDA2/2GweYFY7Ilmn5wR1hTtm5dCFyVYB
TthERvZHAUfbfWXFXa8amCqBZPeKI1BuKt2Yh4WLeTvwfs5TBQ6RVthqHEntdzC8WF4RMFydwFOL
v8NUyoVpTSAeqD/F30jESZkiS+cxkm33YKiNnxzlyn3a8a+kceyWAlKItsh7bj8cnfVfdWzijUss
PYYBG58DtR7ohKqCNkl9Pyxw3kUDNiLTgTd5E3v0jKN2PLsMTppuskBNpPgi773EhGVtFYwYbGJ2
asHmy0mX/YwcaD6WrpGg9wC47hsnySeDGoT1KtoFXIoi9ntesoY9TXFTb5zeDD+8uh4+/Kp6mCdh
9tYPv1QzaR80UsC6YiTRlCMn18s90EcXbyB5ujRpMZqG52BipUXgU71H4Eb3vJp2FLWAO0PSLdGD
kKPFqqbjW6O8x4mmdstMBrmvUU8W4pfCad3o85LBoVrZ6T2oPVDGKBvf6i7hT5k/O/mMS+mILDg6
5jB3+TaSEVupSdwjRK79RsCXEnSKEI6N49iRXzM4JyavIPaCnW/gl4SI5ui38AwLRu+ZOa4HTpc/
wN/EyTYyi2AlwUizC2EceAqV8D8hARi8dLxazpUZtjUso39af2GofWwC52oczjAr83/M/yO9DQ7s
1wANt2/JaHA3wCobcUOo1pcghY9yTarSuKgfFtd1kOZK+DYLHLWJcZNAByTN3hNe9TmMlf8xtHLf
wEYBvjGggS4kNbtwHlMYNozudkoEkjdhc1j0PQUcJsVjRbwPQ+XwyQy9LiYYS1SwXmjBpxzlSxBw
8xZx48rcSTygaBXMM3LXBIj2q7EnV59u0NEfYQL4sii4RMjE7gfPeJspGqcHElF+6GUQ4oRKu+ns
hPw+xTsU2qO2iOWMn5csn2soU7Owcv9767gmjKMcXIlWGAb+Wd/yaCGo47IF4XS8e6zagDygKLpl
JHytdAf8BRIx0BPM+y6e4gQzFEYZ+jqrP1h1TuOzjH44wSn6P6BgSKCDVBuR9SCqXVIe3MqEqVRN
hWODvEIHAHTjll3flR4VlB+MgFcMHQYpF9Uz5tANh2p4OUDajmOgSt+Vf8vl40rXAe0CsihWVxvY
Nl20OqngNAgRl3pwkp+dgNsJ9m17a2p+jYcDYAbd/BrWC/nQ5a/i99HQzgrJ2Gis5nsF16HHFA0W
CHYImEtKnS7xYzWjATqxGmyuO+U4uCq1b7Nb3v5XWhL4fa5ElZU8CdTkz2UYZn0vvQlmeDZZPgL4
zDixTnK5enJ64WnmiyiDarD/fZCKqTf+FyCSHHqtC/gb99rIa5nAwRh+Lp9CmYkj5nntJkymG6PA
a4sGkj0MXUCbBEp78aSMMPi2tNW0RyzCcwwEU0S3GNhXIC+wQKGsAEEGZnyXkBecmTnr4VR1gOD2
Eb/3I8DDbRY5r2LGOBXH3wjlyG2ix7VfDoxBsAZBpcK0/OKXgzCVMHhMdQcsjeod/p9zlNfTgjp2
9Ew75VYb1IiNdsIHkBp0c+MnvNI1A1WEnX6yitD/CsOpRwQJYaoSQUgvoMFp87SCflUjmZfd0u1f
25SIuIbjBPYLrNQu3tT2QwxYnWLe1NqHSrmlDu2Jtdn23/35taWyxv9CRgLt0t+UowpDJ+aAFNou
YyFpvDMsuDH2ufoIjLPgMx2tnoAXGx+2YjG42rY/RG61a8JlazXZ//strn5ZGLFgcAYb3+QSY4Ou
Hs2QQaUSJl05xV/atsr5dGsDX1t8AJf//1PWF/0NnUGkDQzU4q47gubalq3MPkXwXtsMFg3G6kpO
c94P74tbLd///XpXLjR4D64XDISqK4HwzwfrCT6fPcKm931It3Ao3VjiPIESfkgW95Au8vnfj7u2
ynFApUBFV6OBy7mLUp7PlildDhllPB95dEbW1HdTgzBrvFvjd1z8KwJ6gRDBYhMSI6hGQMy5PI7t
IKNstAgllEh0Q1MwNkvB0A4+UuH2aHNsmzezhaqEQXCgbTu+dB2npUqkLFuN7mUM7HIUNQP/t+H+
dgl1V/YTHRB3u2QlvLJeiJUdGHWQz6OHpg8669bK2jvVE0zNdEvCb7w398ZhcKNF1EmuuV/98q3/
POgkZHm8dDKv+orvIeL0cmzX5ohwKHWcU7cvM2bnAorLsJgmB2U8UgyeZ9erCsep5x9mVvMjDWGN
QeGEWwS8bsq0bx6N7r6t8pZcwCwWvrdRW3iqn76ZYBhf4qD6QBKLn4NnIdBaovJtLNiAZJLBHVqH
6QBfHhdNs2ie0BYnn3zunOoBjRddNYFNNt8hBvgOBbbc1a50QLEGcwhyFn4YluZz0EN65CgABF4b
bAj47gBZNJIXUIKj7bL6RCFKwXeNII8iTofvRMe/UPHXZZbq+dfSgjhlA2AbA0DKUmM6B1mJi2I4
EvMxooj/zVHKiG3S6BeFMMLdomBx70F2McFPbDO23ksi3eCLHXwgGLE37kN4iIB71S0/UTF7x2SW
5BV/5z2wtvoZRDHiEwXSX8ZMy9LwDi1DAmHf3UBi+HULEnzuRZD8oi31YJOn3gXGu6dGse7Ytb5+
GjH2LuhEEU7ujPAKxZ0ovsT9+BAFrMsZSFaAAJd6m42x3HahRzdyaPoSrImhqBr+Pemzz13iiscW
oW6lK+wbI/BqXYb4IzZ9tWmTuTpnaNgPPUCJdzEv830W2niDrz3OcWjdOSpt8AlUc5JtfedrcMTn
oBUbyrnz4HjLsEVbfo+QyqB0QIouKHd2vYNJmeuO3sMET9W7kPWPoDDxUk3W93LSKpgjR/q7luad
xb0GJb0dCgz20y3pnHpbVWQ8+q7+TqR2v3PD7T4G8vVFI4HnOA2hZBtbN9ETlSGSd5z0jeKoPlBV
iz1UlTKPGf9sPBHeV31PdhST4LP0xsBH09nskVWa7rta78awcfc1srmPiA1+j5QPJ5Y2fkxgSvmT
jkm3lSj39ik8K8dCZZ17Gn2JgxJ95NaTkXye03B4rfnAIRhTNJ8iJBzPfmTe5hheId2Ixmiol7eU
qc/9BPpnERNzrmZEZ+s4ZtvEwUDfTaCoc6MXHBD87Dv+nZnY8OjL2XvxdTXv0kEjEEgizx5M/SwE
ONF+mgdgQ1NnkPNACMEm1FLh+Fh+EDUveWyJnw/VIrE5gJRBZBMC7gEmMTNgXV1L7NMydMF+YvYE
db+HKIOhrT46dP57y4DrxN36MhW1PyVn0TnVrnrqahLA3DebjsCE69daSLvp/Ya0uVsbr+CzyAor
G/w/l0YljMhOdu6xWiHcG85uO7+2TaVLVnVvTtzII/JV5wLs0Q7rUCfPXh0+mzHrkXgxpkcqrHkd
2+Wxi2OeE1AWSxlmX1JL9T2QsgTfRPtrHjgiA8Fk7Xj7ze/N196r4xzZpe1b6Kp5W9PefRyiOt3o
WCrgeZai2U7d0kvJgZgaZ7UXjmUbLN0vrx7Zoxm4c+9mdDoBUOp2iHlsgi3E6P555Wacln7uNkmo
5JiTOnXOLZXLap0JQ7RwrPnWev1P6xjzAkPIpgR6Nb4PtedvU8LxpXA2IcxnamxuQj3SXPTMvVcJ
aTeTo/wydggmCcFknsdAI6d3BkYO1JpA8TjTLiopAsHfGWfjndW6P1eT1OpkdHbsOq/GeB/qAy/u
O0SAcEjKXAB7OeAkp2DwAj9msLR5anzZfRu4jJ/JQoDuBZCP5NGiwrpUUiBrBIO+8OcQsEnmUYfk
6QIuRs1WdQqvxnxemGCqy5rxNMwpx8EzzwYojQvzpzwEOAFZpuwkcMcRNpe4EJL7uOn8QoEoU4yU
6Q0nfvc42App4FlVbWYFLIgZl50aLcc9XciS676JNp2LWYDWjBw5nVURZAADk9i4uFUVgG2GU7mF
oWU+kTYAemskzC6RyNnPISuQR+Lmk5r4Tx4CNWymHkD8kOlCzL1bhMj0o9DLzeiOAuR2lqPGBm34
7L+EMwCuVk/pl4573RHHyDAVvhw/O3Vo95lfhzhSfB97bXbcFkCTV/WnJYYIdeyM18EhPkoAI3ci
e2ARw6tIj4QvWd/WReo39D6mJFOF5WKVOzPqYk2mACh0PS5bH9FSpS9AY8BhCw8PrTm8OPtZvNh4
RBwV7P2ArMfzTmTdUjYxBYMDCbarpXMzb8M4q/fNMgDht4kvPvUqcF5wscQOLrQB7raAG+9S3Kkw
qecNKTCe7PqcZFl/Z5EWmTfJrLe6Z8lZqyH7jFBCdzuLpNlCKxpvm56kr7oazYMWptoAnVzKtgr8
4xJn8z50AXrJQLkFX2qHb6XjZlAFY5BWhggbeJUk7B5FUqdPqgswk2mTauv0XZbHmfZKfGN0i07L
lA1rxaNs2rh0g746c3yGOwoJZ9lLuEDU4YLLuveXBLQg9S49pQoQJNonZ5U84i47S3cawJ6Loq9Z
UwVArpNeFJOnKcqB7tc8Ze291aL75KYjO1W8qYfNGAHjtQxbesXnjkktnJdkpg1KkxbVGccSBFR2
pBoojEVdl1X1LyhJ+68V4/ULMheRsBnrLrwH+cwrJxDU30HQDe5625ISEw1EcKB5L5axX3BwM/sd
gTzjpwEazg10baxwfIA7vBr7PVTjy4mrqtvYmXtwGRyBSzeKHhDYAxgVhRDImM593XjDTqSus9G2
Q/qbMh3IxrTbM0RX7pTTesVCo+zJjEm1GbTtC9i52tyZq/YrLChhmpz5QMmTqs2HqKp2IygDn4RG
HWYX391wYL8gt7fddjZIPPD7Qe9aJOzsiRnUuXM5sXkyDBhhdAF/dKEWhSNzBhMCMCijJe8Z9bdT
3CLzaE6Sr4Dsk8d2WeyXvvLZM+C5V+yeXySMI0C/dCqDWuBO8oZxl6kAGVMirZInO/ZV6S/w/jMy
aTce9caCeAjig91BmHyD3S/NkyYN99yn90a0iOwgQZ8+SB+DsACZOAc1eAjtA43/LhPAaBcTiE9e
Fao9MJL+2Cz+fIQuN9zVqL5fuEj8bufOXn+HhKTvY29SeARRvytnppt7s8YmuYpBNq0wMMi7pGoS
GELO3r6ew27nMYo5ZhhOZpcC7C4qQaKi52DSoLrBQLaDM54va3PAvpJHWyf0VzAIJy7AbVbPyERr
7tsq0gPYFLPKWy8QXyfq1C92rtxTa4fqu48i9dBISmYoeDL4F4/G5N5U9Qg9DnDvNmqsNxUgpt3S
Zqt1mFHoJ9qYYLwaYt6ZCST1Sfi+DSUbWhDtq+bZM4ypXWSc8Sii5ttk2+QMWzB10ClYaqFW9mmy
VmxQH+CmaCXdWDOEuZgov+Mxnx8URnt7UblhOcDz/QBM/c2vE78QEekfVGWzby2i5rFYFOm2Y7UO
UYB2wMBqnDDCrcVDUonx2XiW4W5tqyKZu+8QkvUHEnXzrkO8R1uyBepETC7YwYG04H4efYDEZJze
E6x/VcCjBQLpDj7HeTIKec5khDkCLMSxq9x0E1KBizgK0HV40fQRNn3/yIKaoyQiFiOdpXlrxx43
IJbCR6/S4JlMwJ3HOsQExCKtGpYNZh80en5u/K761GAAezeb8WuCHUl2cu4g+bOTHQ7gHWc5H6qp
pDKuTomG/LviE32EY454CwdZ4ROK2SsXSK1zkSiNoX/yOSMcg21t7BOdEvkGj/KlNMCMcgga55Pn
YVzZpfGI1NsUDA6NG9oDx2fjqIAfHAk9cdYsuBdopLcd2Jl+3gQu283MkV8ci2hcRE16u94ly6nm
St5HkCJ/QWhKfHSpXUpQrQfcaGvnWdd+Dp/0GDLxWmBa0jQvEIn3SOzEzT9GWbP1Q2xJpwq/9RCF
ltRm4h514S8+M1ZioUEFXzdLf8Cp3TvFMAE268FrOyxj5fwEkm6KALbLZztRlGrDgPbAggI/Q60D
T/b4xwy5+b6dWgyMFxovB6gQNea/KBihu3c31I3scRCiOc2x91rPTbsLmuiOtsu0a3jAUP1Vzr6D
6faT7Oe6yFC13KVS32X9yD4q26KH1mOEVhj9Yf7/SDuvHrmRJQv/ogTozWt5VnupW+6FkDQaeu/5
6/ejZvfeahZRhGYBYV6EUVQmMyPDnDjH89r8EOXE1pmn1dt4rGh20oZ51EtToRKI+ucmINC/p7Ag
NpWql9u8LeVHSMq8kzFEygdVaNmJ/gpfRtSouPRe9RcAufKXLyEXobnNCDNAg0YxuC+Ly/ZZ8ttP
ndtFOwQ/ZS6sFhYvdunDXSDLWXE/InLzmhqSuzH8nm7V2Hdkl53/raHw+5jnMXRH2UCLuExL/UHz
5eJR1M0IsZ1tvFZl/zVJhfshFfQwjTY197XlKVvYYYDoe5l/zBS53VWqm0V07H3zaEOO/8HTkRT3
aDNtpRAiAHidxH4YW21LwFTcpZwnxM0M+1jmPL8JRBbEbeNAgCPLuZPAY3mUKzwcE33RN5gNi4PF
FdmPIQnoxgz14o3P0aDZkvxIJMsbt6U66McOGY19FgVgOtKxOVCxz47geoodvPzlpooVWuTELgey
qx9yo7MfMGTseZZgpEvgoNHskcFXTYmRzU0M7xVGz+DYxoP8s4TI4I1yt/vojm57APGn3pfJoDhd
NCo7Glti3Pqisza5xoHq1Xg84HS600iH9dj4sJvkYeIee5/yxkbxOwSnurZotpkSf0CUpXgomqHb
ab4v3UOGlnwVmm0GvFGdeUSqtTr7bZ/v/an3JeJu2AQp+F4TfjGGc216NpFcPgaDrp0aXWm3lS8P
36rY99FQLRFgSCqxMeG1OKGXFG2bgL5hkfDh1FKynSQAaxRaiPaNkpne60avnkO8AqFgVJ4AEhSo
N5A/N5A9w7/qfcs9JSEwZETjc1maubobjLR1KuYnD1HP0x9mXv/gN8XwWntl/lDgAo+MHfjnQomG
vTw00sc20+0z4776Vxjik28mTGaPhpl0x9omRNX88m/ZYC/9Ugabp8hfOhlwEvh1sU8DI9n1oSCw
CqP4OaxL9WOBzO9ZGbL259QjehzoZewCt+4OSWqEu5Fk8VFTp2c6i4z8oGWatUV8A9FgqTr0ZhHD
7SFV1ZNEwWWrwL2h2D5BLhNLSP1JRbvJ5d68U6oYbXW7c7dxrX1HX1TaZYS4kPCrMGmIQd7q8Fo6
IfWiDQoUr2EfSJ+joo/v3L5HoDHXngJ6q5zyTNsWapId88RvKS9pOfF0MNK1kieF7qjdo9ah7TyW
RmNXl/vdoBBTt62bQ2YylMnBG7vkwesisUl8nU6R6ZfPcSxlnwKlyXeKVKCZHjT5s+3r8c7T9I+R
2qM34er3di+ZW8vAh6ihfWKk4C+/bP9KWks+DOR8mzyJFQLgzGTcmvwO5GRyYO5IbI2OwJfmr/Ez
cOMviYxz2ajSEA/T2GXwpA6edmhSVf1gx/4jG9FsuT7Gxk7l8EjNXN1nevJdIS/wN5CZjae6ksuf
0pjErQMYKzwwVdSyriB6bezxqxEXxsfWzfQKJdzciCmx9dlLLIfhYw8D06ERRfSLyvJLjkiPUeVv
jW5mm9qKimfb84OnvM2+a03lO01nyveFxdRiq6f6gz4K8wPmpT0RJPmRYlA7UMlIXe9zKvpfKGSa
TyYk+h8DSXQhyoR97NQWJbpMLe8iPVS2aCGbLyKqxoNhyu2mkKaYUtLKe3qDYhMbAn7t1DUpI3jJ
run7SdW0UQg7exd0DvWLMDdB3anW32U0eHe9obnfaFNLKLmO+bFr8cwEv/09TEf1PimalEOb+xtR
aj4HrxN3iOJ5ewsyNcApRXO0dTffCteQT3YW+Qe/HX65ZcaSFL8hk4blJDGLCpVfS91omv6pEkoB
5CRKdl6hdg5UOunOV3ML+tmpEpxBfhQJEgN0qrwP46C/phLuMxhy8xmUFhlbQpMlNkvrpVMNsCh9
TPQbGcOZ41UdVJFajlFr8idhDvcCTgnJz6NzbsbqXilzrkGUv4Qp2tyeUX2rRiLX2I3e3Nr1H5sK
qJxqtME2zNzk6Hcxk6SVFGxJUfSDnGraAeHTaC/MKZ9tBu87aqUMv6Zik4eKvbetkp9iweuT2T00
PmSmpFx+tNVN97kwRLgDZEfJsBueLN98kPLQoCxQqbs8cT+0BbOqzQigjV/nSI2JiuJoT2wVnbVt
E6ojnjX+HcbeNxG5ZIU5itQ5hV/4faAYKoVfPWQptVm51ijyGtMQqq15G9cDrDZUCifR48bIDDcC
ivABfamEzZRmwfCIyOd0qp+hagJX5+qbYHSREq9cXByyyZvMlr+UmtfsXXwL74WVPMJ+TOpC/3Cr
JGZ6svQSGcMie6BOqWwzX/woe+2j6vf9rgVTeh/beoqjaYK9nMTWXSgiadsbtAqyqeOpM71ytP1w
OJLHEuqEQfoKZuteVMNXwCa/vKY/Na35muV9tus75Wee6MgnxEHrqK3yq87Vfhe32gdBNLMdQp7w
oKIG4npBv030qnvpY294rjr9MxSS1CPt6FXnmSVKGBDvo6sAe3krNkaWiI2b6P23UtLuKNZDimVQ
oDLTrtlSoc9+UnoPvsYi0A6srN/JCkljIyQLZ5ZKWy/MnNsNnoVG1iRpxtwOI+bQa84g6X6sKE0n
BePE07XNzAk+8jCCYx3rtyImcJRXODiuO4CKBBAdmLFCkHM1BqsjramSTjEGm+nxMYIQahczwbxC
t3a9KqzQ8Wa6hHHbq66+2pSunjVFcrbg7vmEJLf7ZNd69TQogSlvKkrGD/SfCFJsqibKSh91qWd2
2cNS3rfoimRo4WExEycL7KNNGxyAFkd8ABh4+9td7+XvYbZpMJbeMKJk7w2pdIeqDDzu2deVca+m
pb9V9bheOSFrVqa9vmh1JmFRaLUVIJsrgZCUPD86y66V/fl4tCVNBDOMrpgTa9x7K6FM1YEBp9CJ
BEV17y5izClPAJ+sSQ8vLMeigwrqCKALTCyzTeslkg3XT3Ryvzx2Qq8mPIFpe+XTXHehOYBggeDA
NywJrMv75WRZrvhlaTNervveZ6katL8KpW9Bt8lGv0KRe42/eG9rdt5MGH5VVis5wnhTa9pO7SGi
fBr04bZC3ium9E3L+Mfts7e0QJr4rEyFxwZ+0PcLBFduGRmqOY5K4GTmaIkBzRz0Ndbp63Y3NQYV
xBODOaqEyNZ7M+D1szB3mf7x0jsKe2ahbVLJPMU62SWCyn++JqYSgImhyHlNxTU1dTpPkryzZsXI
pbjBNDjlK3u0LK2V4760fUDNoamXpjM/R7/ZbdxQw1XN02AACi0/ZZJORbzc3F7QAsEF4BR4rQkD
mAejav5++yp4eFK7VoXTtFJiHilhqsMPObRs5Hn9sHyikNzJGxqurXKw21oJN4WeuVAvDJRtzaSa
4scwktqV37XwVeFynqZNLAmo2RwGMnadVkSVEjigLw+gq0X7y/fom4dveb5yORY2GlOokU7/RUlv
9r4lVsbEAcwLTlZ192aZHin+AHdv/pw7RWFEyJYQVTdJi+fjSG6ke/RX5RCaFrGN1HAXiHEjt/b+
9hddWI5CZ5MJK8bHJlGY9x+0JpbJVD0STJDVmtMZdX9njL650UJtjUhnwRQzsxhj0IjvNL96DVY0
Q/juxLm6G7RnHWUZSVpxI9dvJXBeRtSIPSAlvRo49UpFJFYkwrNoafFWtEY2MB/ZhzKWiG6bcU3o
ayEwwMr0fSyZ0GC+f1pBpyr0MtnJSxpaCeASG/Htv5N+fCIWR7O6WPlgCwt8dwNnr6fW1D5IQJmG
CuRNIO7LMdqpEblSs8aXe/2wMcTFIeQAarD0z8fL6xDUuivr4blJ8rbe0yzS9b1qJcGa1tPCewNP
M4P/kExCxTGHo0UMuFIBgTol1aXAPMlmGj8JMzKyo0RfzLrL0QDrHbh9U8j79NIvN01m6H+qG4GT
fvcrlPc3QdZTpUikyHK8tshf42bQn4pRFh9Ts+qe+qFeE2xfAK0qHB28yD/gtTl3FQpksBgCVXGE
Vz0pYU0+AwMo2I+d3iUkDzozArLmNOZ4UEnJ/txl8szaCkBpEMY8HO+XmyHIabiSlDhm/+gOX8Pg
1Q2+thGpXFCvmFq4+LB9Q3cGphOSwfn3HRtgwXpfDY4sRU8+ZWZNKl50W1t5Aq/I4vmC2AGbNtHU
QAc2e5xG8iY9943gbAs5eorroT3pFL32eSGibRdY0R5Jq+zg9aJ7pInr7txRI3mO63wlYF+4ORRU
eCYlptcmwZr3e+t6jVqMvmWeTIXJTsN7MNN0xcTCiwfVFfcSl4Ng0RzXltKeqAhxaidN1a2WSbvR
BPSvt3tJ+mB0a+wa119QZSkT9ebv2fe5K/AsKgeWJ3SHOcgAoueoD18Uf5DYX0goVo7LtTuYjNEF
VEwedIYf3u9eYA0466IRJ+onqsdwnuc9uXQGnvXE7L6FmofGgWoO4nsDCtfc2EobFiu7e+1kCRDp
VgHHBQlszxOhtA6SQmguHKqi3Sa+AYKrePI9tFiTtDnefoEXbU2aRvB5MsAwj9yGsm4ZH490J0+C
743QyYv0VjvmQ2scXEAcK0u7PjhorhD/wstGbflKdtOKur7Rk2FwEALemu2j3fyqyi+Be9Qjc+VD
Xl8DbiP9KuTBJtr1OSq/UBINsjkrO4N1GvZSHH8hBrBW3sOF9UwpOQBjm7fjisnXQguYpjMaG1aH
GhQ42aF2t3r9A+q1Tdiebn+rhRUpU3xpQXqLiPb8tR/HrDJaIHfMFobUU8XB8NKV9SycfjDvHAc+
ksas3uz0gwEmyrcK6yRbriMJ86BUEkOMHw0iW4aJHAZxdpZQVjKVhYWpUOJzBqdoBjzw+zs3uKlV
5HrMlH0aAW+O6S3la8/8ghPBBoQrvPK0zuZesXVjFOLhdTgngNOOSVFH94U2xocAhqWVotCSKVYC
ly3UkKiezZYTazAjN5qWnoPM7J06BJ3n9VpydovRXLm+S6Z03BR5HnnXFWNFo1VxRHkxdsbx0cig
fQVOiyrUylVacBJ4exJJ+Frs6ypXxTy2J7QSfmVNfwos/a22qrPs0SGwgpUzvnChMDXxvBH9QYA/
CwyELIMYHCFcqOtjJ+117bsS/Yiqh7pbm9i6jp1VjT7ipKTBfbriCdB9vK/R5TUjarZj6sU59PNh
64OiclNzF+bysdP0bMX/LRlFtxMhb6I96BCn73lRfWogugfKQJBAkfWvNocfSiLcAknqqYfMkHt8
R8U0e5j9uu06FrYVN4iYBjkdQgnzMpHZU3KPe+SNArPZq/px1M1t4n5NvRLdhHHluMgL54UhoGl8
TEK//mqWpS6EDccByjFJAQxH1+WDyANIKINTLKQ7JW538DYxY6kN34SsPzAZ/mnQrcNQDvhQ5diX
+haa2r9ub8HCVaEgDJeNQkmOeYPZyYp1XGccw9YQxPaR5t2hUevtINSVL7xohnoLLzjkflfFAB1q
usJzQ8RlBp+hznFUYOTWXwC/rniZBadJGYRLPxGhY2fmZWR0PiSpseMzZBfqrkPnAxC05H66vWsL
n5IwhBCZN4Ha3/xBGC3V7cJOGKcIadOzKzf5xuu07gsD3+qJwveaxNGVRix0rRaPqTQFr0yyzQli
oTSilzCMw4lCIATkPfM17bYrxdcYzqxtLGJwc4xBHxorVF9G35Po+jPnFiAn81SrWUCvJiof1D5Z
i8pmV4gRQip3yFkS4hvco9/x/8XVlaDGrRIzcB2TiYv7ZBykHe078K+qYR+qsPX2ruGvPfnzktdv
q5pMdgnVIeHS/OJqmVBafRjsk2TRXGJrvFMLTnQrJUm3advCcnIDXMw4Cugmspbhha7TtwAafHgo
UmVl4GlpDzQmMxkQw0FfeWeELWTa1yNCuRFR9ANMezlYkQwxib0XtGZ08Hxb/7tiDnzlGM5u1T/b
MBEmgfLhHZqfijAQrVWqPUkc6unRwYgDOvuRH1vVpo2QDlzxYIvmiBOoMvKGX+VyZl9HQhp0yvdx
4rQJKqxudhrEmpbZohlkGXgRSDau4h4BYLbs6XE4pI6vjBE9wx/8xBj0WrY9cxW/dw/SbYpSVL54
w2euIhBBaw80Qs/IK/v3YIe8dgM1O0Cr285i0Q5c1VSkmNHkprx/3SQ19OVKUt2TpI+JAegJ8o4d
EBpl9y/sUH1QFZwEyqGz9TBKC+w9ZoIw0wbr2WpdzYF/ee2tXvo6jIpx8QgQdGpQ71ejjnLuW55R
OKn2U2s+xF0B6miNqWv6Ry4mxH5/mgsj6oyjdZTKpAndonTiAe6aqPzW9d5eUZ+1uDwzIPOxz+/0
5uvt7Vu0SVKEqLFN4DOviCRS7yHgBE2XXwvpI0V16y8bCaf70kQjmurlcLCi8VtvKd7OddVm5eMt
+RDUqf5jXXm/rXqWpAFZBUqLmftFr/u/kCf8kBjiHvqik+ama22QpUN5aW92WOrSrz03GJCRUYHt
1Axjn2yhafvbe7p4WC5WNf2Ki9ehSRqTwvwgIEdITlRl7/Qi+g770/G2mVn8+M9xsadha67XdWkg
0WOGOPsKRcwWtodRQzy8pPvcpbAdtcPB65IPLknNbaNLX4ykU0HDFDY+WA7fry1PoAEMQ6s5BQye
oLVU/izgKDp00AyFtXuMmuzjbYOzoOP3Ki8MmrNLEYdQDiZDJMDHiBev1U79OH7vEWRXWnPlRVs6
HZNEJhUJ4g4KE+/XVgLWSmUIbRw5r8MHZjPNjawB8729oMUdvLAyLfjidAzu4Lp13IlT7jMW3/mu
DieZiJnlDIig1IjpZClq9ZVm0bJV+jc4SRqx8xKvhQxU6FdoPdBl2YS6g9IUwJovpvilWr9uL3Dp
XE5BGzR51HVg93+/wHCUofAKNeAp2bOZvEUCMay9Wn5rYFsZ1vQ4Fu4aIQBJIvo4JPTzHJFAyQCa
55oOGMnsZwevmb1j8KL/jjy3pP/5m0Y/h+2jxkMqM38729gTnp4NqeP33edAUxxYRfe3N29xPRcm
Zr5jZNxEdcPUPsV8pCpJT2CMPiLctYIiWTjqgP+or/zeNbrQs2/kAuDoQgg3XMCdllLvx3rY/flK
IGecys+cg6s+MM91S6VIGZzCZ6S0zb1feYdyYwcH1cttS8qCj6DvRSpNUqIBap6tJlDHymhUKzoL
12z/1lqfofg218DoWmUjP9e5XLwFUp18C8MgeuiFJn+HuVT7Ebqy/cAo8YSLzukn7dB0Rb49jpnh
3laKnb/Wbj1+JMpRIcNR1eZr0CpGehS5Hf0qhqAId6bhMQudE1XFuzx0rVep8OO1c7d0KBh7ITak
5ALX+XS5L1yGkXUu0b4UOYgZHlrkI4pUccbuw+1tXDoTpMKGQS2EPGUeVzP/1afZaA4O6rVOVVcn
YPJ/lqdOzly7NDG5jouFlEoXiL6VeicGQFZ0xUdX79ak4pY2izqvTRN+akrMl9FHRskUKZXRpHgu
XGgOK3NTMeZ8e7OWrPxurNCvgsx8foH6quwCPtd4auxI3Gn1EH2QlR4CP8O3fvwLU5T1uK5c2atq
ZaCKpuuZ3jz748BTodTNudfTxJEZZ/rrtql5J/D3B9L4+AQVVMkp4b3/QJ7auaS1cDVVjftBZRKY
Md6+ao6JMmzpf8ZKtkm05FNkrH21hfcJFWxyEqSPrGty1Vi2RtD9HD4mMz9JMeNdojtlXreT/XSb
hn/GC/p7mTpuXDZxTrAyzBxGKeD2aiNXOBPd1wncZGNs6l5JPwW+Z6vHPq+VcuXtWDowlyan23dx
9O2hLpgGz3pHberIuq9zT/segFW2oAAba2/leC6E9Wzn1PJgHIgK1Mxj1GbRAmet43NHMQ2Ab+Ee
Sob0X+OSQcbcCsxDkRj+SfIZazfyzFiJcZYWCxRtCrV13bhikAmCVHJzTTdObvGpp9sZKI+Stqba
O+3YLF2iDCIpNMgAjOAY3++oKYTWNFUsOYoQx3Zk4IEh6dv3YcmEDXE2zTAy5isFwzpC5WesAtkZ
MpG5G4T5uocQtHTwb+zYqC2h7kCdYd5Dbdu+VZNQRxsV7wxVg1GmX2KILr798XJ0imk08bQJKDhv
8BWdMXAfevvUau3XYUhelNFfCSwWvvzEejUxWk8dxHlrRdgGo9RpFZ5doaqPKWXt+t7qIdYAisg0
xZ+fM6I4fvMU1CLLPjsCdp23TW7Z3lmWReEk6shkgp3UB1OO/8X9xRSdD4QWuMdzYBewqtgcOl04
RohOUVX21icIUT60dVOcbn+lxS0kbAIIRZx51TIiBbclBlqsUyYZRwYOGdjpd1Vg/rptZsHjoqLA
aZCpsdLhm2VySVGaRjmGnqOa4SsEu/eyF+0CJXxANt0JpPj7bXMLV2mKXyZEL+/KVaCOoinivPBU
nLI2zJmtbjRHdNpaTry0dxQl6aoBoSFQn/7+wsuGcdzrQWeEDD368cEDVH5MGVD9muQ0E28vaCHo
1DkLoESpmlA+maU5CE77ldHBDyLBaaOkCGtn0PEc3X7lOy1tHC8jkTTY8klc7v2S8sHSBrVUBc46
8TbVqPVHmB3WqrlrVmanQbfTXM1CO3FK1SCcgfQr6Y01WMyUq888Ng2e/yxFm+Xylog6L2vpBdW+
u7Ur5aVOFYYxlGRb5sz3Cat8yaThlDL/BbPGmsTXwptI5c6YhNlkKp/z9F6LUAqQ1NgHOlLBIIN4
NHO/6h5CklepTp8Bio7MP/YPMIiuHJWlU3lpeTpKF6cyRQEjCuMkcji5JXP8pfojKvt4L43CXfGI
SxEcRWR4FIHkWLDVzG5ANVjumFiwAoTFq09HSw21PdweR7+8ywvrXDJ0oqvtMyM6zu37sLjIC8Oz
RZZ5l5exQj9AiyA6roqgcOAeCPZwAarH/5+pmdvvoaRmQDxIzhlEKagNRPKTZwLlhd3i79uWph99
dWJ5x2B0xHnhU95/OepfSttUSua0bQfZP2TCQt+WkApk6coZWXLHoN/+Y2l2zVMrZSQ49wOHAfzY
ca2u29p9Ij03WvSjRQjtkML9t/LSrK1udumhcrLkLuvCM/1ihtzaFPHibaabcJD7oVx/wPUE4eH2
jqorRpWZE4BQxED6XW0pD0Gk8zASpmbbOoDB92lI46R/LOQkr3fQT2XBuYYhwTiECI5UO6OfihRD
0fvGj1zWoc4MTIZJB1NN3dOgG+2LAnvbU96Z1hdN6Vp9W9tqNu6zkqnzPXzR7vgVwRnhvsF9OfY7
Ii3vS53DbrCL5TzI9nIedbhY4i4d5uFRbXJxHs1Od49JDOP5SfhKaW8zwczYq9aVzc+sU1p5X/NZ
lZXTsOir+P/oZ4DAYUTg/bnrY2K1tCghWY6CNoOAqIH0DERMw3Sc3nb5Rni23OzQFUrfXDXNfohK
clfKoYsX+r+/QZ99KKkUctkqUXge7Cj2dkqhe1DdZEb6o6Y/tdZmWzwWRI082yaMkPPmMqmahcDZ
aDptCFXHVvOkAtJL01WgAeplN9mqTRuv9QOWttmkm0NPGyrdq6BEsgbSTVG0p6bQz66lQtlV+393
UCzaXfSmyVBYR6P1YIyMJt6+BkubS7A/tS8B3RKMv//AuQqfhgmOz7GC+i80yx+zoXuyzGINrrNk
h6jBokShU9Set+EAzwcA0a3QaSA8hwMKbZTXaA3qPjPCKujQgzui5GJMup6zxSAMwaWIJO1EdAL9
vvupKBC3rN2323s2c5FXZpT3e5Z4g+dnbQHzav8UiG4TqXdZ/q2lk9PYa+54cUnM2BFMwpoDfuW9
rWFwcUKaH57LRrhHE9KDU9oFLXEl2pO3lzULvf5Z1oWpmefPzILCv1Z4VJXTo5dbD5K3hqRYNoGI
L9okiCfNP5CXFrDVt3XoWEJ+ar34FLlr+dHSx2Eih5tP3Y0Qf+ax9FqNtBrOFMeQvpbM4XqigKvh
tStSNL0+3d6xma/4vWPkewYcuWC2rjJ/K21jxXb70ongGBOKvm3pGjbPnRr8WdHmfw3RF6XBhmOa
dxfUUB3UQklDR7bKz6kxwnVZH/2iWGnOLH0eYov/M2PPPG1Z2r7JlAsxmxYeNBGfi65eceaLW0b5
WLVJloGnT+f9IgQNFOapK0/zHJd66KGQ2p7KqGZVxU4G1v8rIJn6N3t3YXH6RRcWPTexrLbUUGiS
lWFTZ0q/DxvD3VZJtBb0Ll1WsgqyczqTFK9n5bxcCWOoHIbQ6SWGbIKfulZtYRTa3z518nQRL4LB
f07DhZnpM16sqDArkY+Npp8YD9xV5P2KFOw7mByVPtrU6N/okLplVIO78i4e0Q5R9D1cDk2R0VhQ
IAP8qlThLlLebv+uxdWDrVPofqBUO2/JKkHhRp4BwY0LsHXnIY68qSUo0lwlWqOxXTxF/zU1b8Za
ENalZlanDg0ReMNK6z4E3FxG2Vee0ePtZS1eCuqzrGu66POOZVt0tpFKLU2PILnr83LXZGsI52UT
YDpgKufhmrvFBJL5uvdU2YGJ6hwONZQe5eH2KhbPDK1CakcI14EVe39mash+IGvzrVPCCvrBUOHW
7HdSt9FrWAsgyNx29hph/yyq+eecXticvZNDFLUqTI7xmTQ42mTS2GxDRS+27oAmYFQ37s7MwrNC
GgodVbR27xfPCEpidBanJc8T0DwaugEVb8kxuvCHDytHOtDOTNTE2IcZPFW393fxEzI89E93jGLM
+/0tWmFPirX+OYVr4nukmkTLBeSV0crlX3zeGEDTYfcGnDUv/4mKUmNiSIHTjQ86VM2mig6QHe1q
41Fu25Wjv2Zs5jqTFkr0uI4Kx6fzwnOQNvFbIgWPXVrvxaiuOOqlLZxaWRxPe8I1zrawTbI8ssY+
cYxhMDd5lZ5aI/+zyvPvI3lpY/oNF66Tcp8dqCEJXS6ShoZEH2q7CAKJbCWsXjp8l3YmX3lhp/ML
yUIoSHNUxX2BPfRnWXRnWc3OlJ1WXtSFIa9JVhGafCD8ED/Mu85toVehyCvXUYd0ePEpcJKvxBVc
VZr8AKIjvTO8WHvJwjGByTQeEWEXA2SWQ7378zvAZ6MszIgkcfh0nC4W7XsVhKWFpDhBJh+yLHxM
7fH5toklN4YgoQ0whh4d3Zb3Jhg3cXMJuukzSNxDDYGIY2QZhGC9x9Q6fMsbU/f7u0aF0fe24aWr
QLhi8K6h3kpb4b3hzAsbqdfGEfi4OHuDdEC6DkLNAOIJw96Ho/L5tr2lAwSWQJpI6Cm4zv1JU8aw
XEZa4lS2n51NuHB8WO8N49yFyC2c7DIN12B/C/cPND41ZE028ZfzhnXqIstH+0ecOEYZhGOZy5S1
177eXthClDARQxjMzFMVJB98v5FhUYZ+wPdCU6LcKJDID8bfUfaHlc7f9/xy+6a1XhxFyUiNSiNM
cAxiAret73W1g55XWUvcF1ajXtqZ3fM6FMh0RlRUreq+g13L0uBXDNPT7T1bPHwXh2Hmh/0+qdFn
UpEIyNUtFPKj8dCVCVpFP5Tg38QiJJvTrBV/ADe/3zn4QxoLksfGqQr3wbfyF0uI77eXs3SJL03M
4oKgL0PbLuvBSUZI9kkVma8asxo2XiHf+2n7raGfsSvdYa0bvXDCp1X9Z22zF6Y2OtcTWeOfPSGr
n9jWqD94TSWCFRHaNTuz0wcgo/DiBJmP3tTR0xo06eBrlXa4vY1zHP7/HnKEnkmkSArnYaPmj61Z
a0bLBNzgHlt1KH+RT0E5VSCZYW/0CML4qKDMBRErgxl79DQi+1lFHAzKTdGZ2mYcq8xfiYRWf9bs
86YZms1w7iZnqMBQorRKFzJf6rvwhZp1DJa2ITxCIbIPqzfLCpBRhIffqqEXNBDIrKzGougJHmcF
8zM5lnnWxGA5gRNYQHr1s6s6WoGU+0PnnTvSsj3rViGYE96+l1Lppc+VaB9WpKRS5yXFZmzTNYzx
okefwPsgSxBfmHv00J1gTRUasHEfHpCXgAIOqldusTyuBFKL7oJEU50y+evRuAzy5DLOcwGJ8ABd
aghL4Vuf0yyGa7ytVpppSx6Q9iMPxxRrXwFxu5EOmVpbFl3UVj2pJjj4DVPI2hsMZlDkrBz5yfvM
P+KFtXniR6Mdzm+oxc4xTGaOTShwckUYHGQF1dUizHsk4eLm1KjBmyunP3xTp1Scgla7/TuWLjjY
AloEFr34K4Ru4fp2lALTdUJozLstuQY8Fz4kfD9u21nc3As7M8c/0P+Pg0SADvfc/G96P+aXtrWK
L2rZyyuAiXnD7rc3maA6KigdICDz9D2OgqCyyEOdRHhf/OLrOJpMFKFzodbPjXir7PwAHfvGFmv1
DGXpPdBNqFYsdSJCmcdWvTcag9XV4pSl+Ie9akSNvR8CJaHAnwMpT+S06nauz7TcB1WNsuhEw93K
70ojUmmAFMMXeMa0b7bggB6A0fRil/cgmTeiySMZjSUt91CT9fqXvDSrj17e2z4h22A3p9AdfMjU
J8qPzaikUA92Wq997bRK7fcySi0PDfy55v72Z11yBdCmUVPAbxPdzYJJuS/dQrF68irLgz453Xu9
8dNUx5cuXsNbL3m9S1PT3l8EQqGXV6JsckhzoF/s5e5YSfVXXzLuEy1+gmDqngZOswu9fuUVWDq5
l3an33VhV40DPekaRPoCUddbu6yebB+gfmOgMvn/2sx5Hy9BNzamS4I6pWbDD2L11VtkSj9dr21P
OfIKx9vmlq4+ZE+kN3S2p3LK+4UJhBZyPRySc+/7DcRmoEggI5TC6PNtO4sbeGFndvWjvNLMzGy0
E/IPJxmoj1mXx2xMVpazeBQvzMyOootjz3x03U6dB13zFhEQuBV1Q27zV9/vQ//o1gk6N7fXtrCH
lznAb1d0cTj4h5WukXLNCZJW3/S14aDf8umPbeDE/vudZge/hktJkcoA3lUTXWVUqV4reF1Xzt7C
QuiN4i/pMwCRmo8YQFosKZ0EgdPgAwHY5QMGj0ObFGtMUdNnmL97hHksiLqvdJWbwWoL6ruNzVNq
v+neV9U9dO7PNjv6gba7vW9LB2KCLfPKMi0MovH9+XZThmvNjFaD0oRHr/qEnrLjqc96+/LndpiJ
oA0wNU+gxnxvpyjrgJ6nZp/ULnwIiuGzlil7Se3PzRitPG1LPnBCgZr0g8CYzeNkLwdyI3eR5JD4
voJvPMVd8waHJNo5SNS68laOu61IqtPtFS4cDugqiIqIsEGHzs0GraY1QYZoo6S16aYNkTX387fb
Nha+Fjdpiv4puU8wvfe7CKlOrGmeAa+OGj66dfShHav7xGr3iRyvLGfBIb0zNS334tLG5B8yUgj2
qdSaeOfHKCFRZkJBAlG4Ff+wcNr5FBAgMNsMA8c8IICoV1NGnbsrIrnYS7WRHwNEGTeFP01VIzX6
t4YK2YonXPpcwBCZS+KLTTWs9+tr1TFCWiGgT6S4xn70S/e+j1L9cPuDTW5ndpHBFIBypHZFxHN1
7LUePRDJ8M6K3DYfEZnw7iozkJod1J92uNEp7kJCkI//Q9p57dhtBGn4iQgwh1vy5AmaGSVLN4Qk
y8ypmfn0+1FarM9wiEPICxhwAlSnmx2qq/7wd2alwf527LXFMiMt4SzrrJnlCyh3Cjw6myRFbeDi
hPnZKp9q6xMy7BsVydWZvIoz/46rlcKzug/HXIrOFHNPqR790MJkow64GoKGCQ0ZCAJvUBpOPumh
hYPGObbz4BzXeOiVDfngxvn+61H25nNRWFVseBx0ehenVFzinIJ8bXIZ/FIcaiS0dyoWJEddMuud
I2yge/CJoZNZWFxXaD6iOT2eVdVv3WKYTMCF4VaZfC1RJ0k3Zyq4RqN7WQP1u1DJkLOQEL+1bLce
k+wwWTMuIEUQPezkwItF6p9CSyCTaEqKZ2ZmuvHqW9uh4G/Bi/xSr1jWCrWRDir8mfAiRKdFoLSK
4idEpUnf55il+WhMaMnd4IzU926v4dXAM7ZjNtqV4Vm/XltKUAx62sXSydQH0WDBDsbfiyYMFzxh
DthLhk6Ji1A/lUG3sXXXtg8EPyDXGtyQt8iCDoGYxqmzsy69L0as3ixsfl58ZwuEv7rowDtRe5Pn
BHNZR2+hI8dTSBveikXiPKhUTT7yk6wYB3lR/NOmVfhgVRyBOws/pi+JkVqlV+aO/2jkVY3PQGkW
mOVa6VYJZe0KMEy8DxAlpJKyvNHUNot1dje120H5DFsDaUfzMNT1xn291tFAcYnyPickh9UyBzF4
hTpTiWFYm0SKm9qVcvLjrD1Idtvc4QaauEocBR+lHsuFeOiVY5kEGhoYMSXl28tNnS/QqwNgZujA
s/8XDqa+Xm/kfDnApU46T4hFYd9UV+YFV0j7Z4ML3A/QkbVbBFY6m3vo73Gw81H39scfwMrVi2wP
JvpocGMCV8BF2OEHVRyLfpLuDcyA8KPKEeiS1PLYgC70wrIznszOkHdmhjfZ7YEscqA341gkCo5R
OU1ROMaZfRvSMrSxjtj7dlgrrmKHeGyVQSG3RzphyCi1loXBUm3q07hxNSz20K+fQXtPJSdSDeSo
Ftu3inN8faIhOTPl39ukfi4NPcd0Fmyw3n66PeTlMvodDJ0YE8Uf861rtunUcqqonXEmO8NMI/+k
2WIX5h8bC3e24JRZwYg6eQhMgWLOETa09Wc57u8fMKtbAAVBIn0JrlOtCVxwNwV4P7xLkoEGzocp
Eq5db9SbF4fi/8ZBRxZgHT7hy/0SpBaZWFtPZ4syqlo9qgGGF+Iryny7bPjn9qwuzoDfsSii0Oqm
HfaGVS2cEh8eGaOANHSwEsi/2LUNU3OLbr8WZt51VITmYMvENnP6UDUE3gKh0R6NKntBedRtpC1A
2tp6nGWEeIBgZf0mR2+jNjcopumnInkvdcfOwnnMecF8YCO5XKR9v2btGma5OEYUP0cBXdODi+bM
xs4pXIO/Bjt1vud5K7K9HbWV2EmVpgWeUGt/iyW6Osz5NQzjntbpciGWQ575NFZQ6bN5Pn6NrdYd
1JYq95bs9GqgmbLJmUl2tuzhS1itDqWMt7EjtPqkxsi+JUrvfBzLqr20tZ5uINbWVj6v1FmMyJof
QIvXaudPbaxUAArbNtvj/eVK0sc4fcanRph/2NX5/Q3/jbWsWpgTnuABAMZzGLV4eg0nWf5Dx/tf
IZAT0vhIsOPMZWoXQ+QxtMjG5An/aBwgvXZ4tApcPIxx44m1tr+uIi1B1bYckTkXNc5Xeq78bSdB
O12sPkrfOXlcij8/9WchQIgLCNuRzywun2lKQPcPNCQi1Z9Nwat02lsi2jlqNeWubEnBsHEiLt4H
80QSkQRq1smZ75rX1/YIunCQJgsRPaxz3gFM0Dwjlbr97bNwZfW9ijLvhquHjoNnc5c0knRSm/HQ
qfe5gmzx0Co0tOxjY2vfbodb+Wavws0/5yqcGtVYAknogiRjtfcdea8EOM0axcaotuZuPsuuwgxJ
lnVVBXEdtO69HVuZGyXDVh6/7BK++UKLnRu1VtPRiUzOmR6N0yk1R8s/J2FuZxetSpMfheard2hQ
BHgeYHasPiudeBjD7H0SK8b0Edh6v/U+Xptf1ucMpaGiAvb/9cB9dEQcxI/6cy0PUYe5bZkPjleK
KNYPVZNpwfn291xbPtfxFttitCwf+zWcnpAjwHX+k2Y8FAYpCVZrJsn17WArJzP8638HN3/1q68a
4JJKsocuT67iJAdzKT81mf6tLORwhw2DvVEt2hrbPNdX4eQSHKovoKnaWLbu7HF8wVvaOUyFpByF
jvgzCilbBgFrCxeuJdobKlxc3Fpex7SLPAvlISmwIK0f/NT5qMlbb8DVEODKZU4zBd3KRYiqlupo
tCb1bPT23hTYlmET/B8+lDa3wyD4ogqw2OVNSFoMNXtEdd08j6q2lxrts2QbB+zcNk7J1QVP240M
eS4nLAtCKGHasYk1xVkY+gtvjn2lNO8BF3+/PaL1MDoOKYBoKZIv1rmkR7kfGBFeiEr8mETtWcGu
DffB/e0w89wvnmqvVvjibdHYwiiMyLFOatGEmM+msSJwVratj2nlYyKFuCpgcxtoRuJKoRgDz0QT
c0uhTVkdLWVLDIOoEbzh0Ad2U6I8HgcXR69bsjk+nedHpW64flr2/+AIDUwtpk3evMMnLjLOHXvx
PkPFuDrUQUYRsHMm8bNuiuxBMpyq3fUk3BtztbqOyeH59Kh5vCl2zi2KdkRr+DyMLQ6h8fvGbt/f
/hxr8zAzMOC5UqV6w4mfEF90SpqLIP0xl5YTPfGE+FnoW8pLawcbQ1CRt5/dqJb7pQujNKA47J9s
TAsL2B4xcMukGPd6NXz98yFZFN3Ym7jKvBEVwCdTqvOuVs/FZB6NKXlGysrtpeJ4O8zaiEhqAW+A
pwDlOM/s1dnZJ2o4GFB9AOI9JuM3BbNJhMDI2LdKiSuvEgAMULJmlRUMeRanGbTOLkiGHM/e2rxP
lOGDWqOPYEXvIGGC0DHicKthtrYoZm2kX4rNnAeLoVURDkCqnOlnBbvFi4KJNJ2L6M5MpY3rbm2B
22CiuPKotCN5/XoOfQeO4uDT84kHRyiHsG1qaTdoXb5RiF4f0L9xFslSN8nYQpKin8sROpNu+9nJ
yjVzV0X6lqTF6pDQCzfRvgWGt6ydyHKVdCqJ+yVsMJxU7CT0Wt/QN7bt2uKj5EUXBHA5vM3FxMF/
nQKz12JqFh+T6uAEsIEMaAKYcNxe5aszhyYMtRHe3m9s6pR4rK1KxTgWEdAq2g2OEoQu3fwEbHmd
21uKDGtr/Zf++YyWo2W7uITiSSqGxCrNM+rBqdvS2jky/iB1sUqddhrGzq5SUkeN4s1G4NrF5LCP
6d/KK/iWRtDlimsruTQQWS/SoFJNLIzwFORD5E0JsgpuVEHdZTtGDzZ2PRvnydrCoYgC9gzBC2r2
i02XsuOGwrFSNI2cT6mj79op/w+ZBGJNs4aHSZq8nN3MaEI6JP6skKwCAJNSrRSnvlcD89hlY5Wf
b6+deREur/rrcPOIr07IchoSPzQTDLjpBIxRuetadZ+Fzom357mu/5C0Nr9VLBzm2OXov9tvmg5i
1LHL1SY48Vm1Qw/nWQuSd/gDRB4athswxZWh0fdEUpjeIPZdS4KHHuQdzuVIyUD99M+O1vaU8mSM
IjTQdJrWG2BlRbXV6FpZIkSdLagcWvL87fWEDmpsjkYQ6efBx71RZXu8oNOav9z+bCtbHg1yBRSm
Q4v1Dc0ZXY9+xOosulTlGJ1kpOEf4wRTO8469c+PMYsJZLHTRqBVtNjuIo2LIUB3/pSOT6X1kmam
NygPJRXf20NaaoP/Xhsm5UNoCYaNlNfrmRNq1mJ3GtrnYqzMR+yOo8itohg5/bKFVTV01Pe9ordL
+DlScBcg1125+BqZXyx9kjCZrgTfdUqG2k19yd+qKK2cPaBA//15izdtm4i8qTUk+3pMHydWT4TH
WCzTXt4nUu9F0bhPrY0lvHKFoK7DsY4uDW+k5RXSNiXo1zBDw0WtvCCM3dFPvaDecThuvDLXRncd
aXH7jk1UW2pgt2d8EtQj4FTnXTWanyw9NjoXKAjdGUltMcsmFcaZHnrtxudfW9E8xiwWNXiFN3Qs
TAzRLyp75EyneB/b5q5szZeiUTfarVth5hm/Ou+o1RphZvcSPS6UIqXaai+NJJojUlbxxh5dOwlA
5MxefnPetCxBSnGcxHC3IQqKoHyamjze4zuW7W9vm9UB0U8HCTEjY5b1uQobKMNEyepU8PGyXPuu
FFR76mJjfayuxKswi3lL5ayhiZVV51INToFzLzoOG606Dqhk3h7Q2rFN4fb/BjT//6svhJjQZFuS
Mp1yGCGGW5V6eXTkJn1fjjjhtgZsYK00UfK9HXatxwVv2dJYfIr9Vhlu7Oyi7+MWQ0lTjUeYjaKr
XKmvynaC7FU6zVMvRu2rD9r+pXaQDT1o5SRyN2qFrAzITDihsjEVayuIrA5RCc7DGTjxeioscygL
vOMgXsryQfflh8E0Pt4e9tpsX4dY7PsObZhGK1FplOqL3L+MQeDqJiXR73gBerdDzX/UItWgFgjk
DuNmOifLN1ITdEiuaTWyV1Sum+kuQQk/CjFn/9jI4iD0jURq7UTjRc7mo4eC6Npi8nhx1RLGJNZp
QkDsw1wOuE+0oX2qVMmJ3CGQkieqW8YxcArzY9ggOrexohZfb4aBo2Vgwb/klp5l819/vViS8nrC
jv2cIWfrxnBYT1XAAXd7VteigKOgwYfLpvxGA8sm/TbbAK54meqyC02k3HPEbZXSFqfMr7FcR1ls
f6WUrbJsFP/U21rw7FcYEQeVrD+pPpW7/zIgqMbzrQfdeP6uV/vfEQh0j5njnMepiw/DUCdfs8qq
NgoQq9NGKgrlB2vvN09AHpWqNdgIP492c7Cd/KFxrMPtgSzW++85m+X+6NLDk1le3lEPDG6yw+gy
2YH+qOWA5bCOlyz1wKve+nvEe/1eddL0YZwqRd2YxdUPdhV8sa/7iItnaqv4PLHYp+6HMR2FEmwE
WVwKb0a4+FSBr7ZTVJXBpcks8zilHamoVvzIMl/bxYW+ZXO0/s144dqI2b6tT4XQAqt07PNz34xu
ndZIn/UbRYjFcfh7RLZsgjYFWPFGpYkOMmI3Y+ycelFWbhuqnyJZfJai4bloxanLyz9LR5bxls1D
3QwluagmjLBTnuyDjCLZ944z+PZKXF0MlNi53sAhU494vaVQziJHaaf03DXdp2iwvuRTeITVv5XD
rQHqADurqDTr5D1vmC+O0ij6iMvoJclh7VM3rt1Sbpt92tfqpR+64CEXUve1lIf+AZ1e0/N53fz8
88ECa6MSP+u7vSlPWGVY8wbtsF3RC88MIo+KnZc2W2NdWYww0BCppSJGHrKsv4UR3UohMOIJ6+xz
Ew9Pjl9/vj2Sle31KsTi0DUTQ+/lFqkFs0LJXCuD4H7KUv9haJv+g6plyfF2vJVlwhMAlQeY2dhD
Lyt91TQ1/STIBbI4fHQc6TEoINLY8p+bcHJPXcVZnE01L8qws21x7jsTtYze+ZFY6ner5z1lqv0l
CDWEf/MP9qhupAQru5vKDZUwMiocjJZ1Pz7kUIZqCul7ugPi6Qb6p5Cqh3UJtkrpq6vDIm+j9oeH
17IKoPSt0dAGSs55ZT+a/eDG5R8CYeajg84ItRtFQwQTS57Xm7roDKkqpbo/R5BCE/EyNAIVhh+z
pKgZ3htlsnGdwa3kT7xK4N5EXHw3ON/0B0h/L30U9uGxLpu69uomxDS5DtuLAZA43EtdYJQu6t9i
2lWKb0eXoJ7Eh64UtYwMd9A9ZuGkZV5M8vVzLFHrc6fUqTLXSvn1eSgXP8KxpVXj95SyO9+aPkhB
WH/J21HuPRF2DoRmLcG7tMhy2/bMaDBzbAKKgFS8NpPQLZs8+1CM2GO7ppE3jSsUv36qalzI3dJs
mh6cnl4ZXoi1ACo/LUbJNLecuN5VukJ00xBfUIVSQhdWV9QfIfE3iVtSOspcPav6gufAKCovL63i
ZRBabnmFJoovUWmMkpvneDy4uJYVId65dhF4WmoIbDb9KbzL4qr9EShKVbm61CbGYxXkReppVqA/
dH1m2F4Oga51HQd12x0kWqN+yvsMf/uqLCk5pFXQKHdDXkW257dpeInjLM8BqI4DrF/J1J/igJbZ
UYljOXDxYTazfSd32g9N6WvfK5o0sNwu07TnOhxRAGzzwvospDxCEiEUEHv4r0cEnw3Fy8NC+ZgF
TsITTFWHDzWQ1a9hjBeIp1dl2nqVo4RfURCMBubGj2yXQSDJS54rWzsJoHTuSvykL7khgbete5H/
PfHyeqCLglFhWJl3nY6sb1jZ5oeoyh00G2vFfhwqqf0YiXwwXNzAp+g45GbVgDK0cYgBaoPPlVA6
rNfNNLVPuoPWgmf1koI9iKRV+6BozGifOKPyl+H3HC+W2dnJcbBy352KTLvjMVRVXsUnTXZFUJUX
8upSOdRqKP8spLb+ZAphGJ7ZF5SfStU3TNfOYufZ7E2c3+3EQFEFOagxPHWqkideWU8zprauIXtN
GlXwKtGD9DjU8VC4RRakf9lyN71rDKv9qmZO+aIraXzXEPp+Qjv2Z5LD6DM1reDhZSsdV1aSjHeh
kK3OlUTRVC6al/G9k9rmU+vUQ79DZVCPPRzgmztw4mPkSaY5PQWjkX9xrGB4EPAhI1aqXn+cOM4t
b/AV0ez9oZbzQ21ixeoipg17UBaV+U1StfxOVic/d3VFqnUQ6LYf7Aot0X6YsQ1cKkd3/FNbTnnv
NU3WT+gJMJNAMKGLNnESyS8+MpryTtQG9DMn76lXI3r8oxJtbbpV34p/ajXLk10cJnl+V1Tok7pA
6IzaHQCf/B01VfESpbKaHg0pzhIvgJGdeIrkB4UnCz9VvcApFeVkmzlmYymWPn8PqT/RjHYSGANA
gQHdqrH9jxJSP7zXhjr8PlpR+KEfhJXuczSCdc+JKvVLmfmcNyWQ7ydkhczsRYsRavPsvFTMvWix
rQSkIsDp+E5gW7s/vl7pZUMamZ81FiC71wd2nUg6UHNjOJvlj1qujr3THpVwy25mJWkgCrfOzCcA
r7vI9Zpa4Z1N/JOaP404zJvafgALmfUbeMH1OIizoe2JUtvyhtMlzefTw26zymeDk7UZW9fqUQPY
SIJWLh0yVgOFZ5DHJFuL8cQ1ZgqBBCs+rwv7iOYQK81xalPa//nXgU5EFx9hPDRxFm8ZyB79kDs2
fXxJTt1a5mazgpNUhc+346zM26trexHHaQw84gGYnkbcWYP23ZA2XtW8N6StevXK85M3HnpG8wMU
F9FFOb3ohcKaN7WTLRcPRW09ZiZ5giVcNf6KSMSLlvxhd+x3fnAVUX29wJVitIs6EOEZS/one4hP
LTIJt2dvZTUowJhpc5KeoAm/mD2q1Gg2GmhS4nG35wI4tJDpb4dYSxLZQPQ6Ziwz3OTXo+h7LBvz
0B7PMomw/LUK3vfjU2W+xOHGQ2XtA9FOkLlxeGy+IbA5dmRbCvWTM1e2hE2Y8qgLQMWW82gkUnoY
x7o5pA7ogdvjW8vySYBxBkQajKbxYgppjTgq1hfmSUPoQcFTtEnPPRfZ7ShL8M68GBicM4NUYSC+
Ub/RhmngV4CIkkjTUHBDPbTe51kTFff1qCTYh2i0/C/lWEWNh3oRxSsfA0v/1JGhqy66Q604Vnmd
O14XGUrtyRVwbi9DjkPd2JLL0u+v30plkpcrzvXGm2drG5Jgin4aTrb1mJZf7Kz1jMfjD6tUXTGQ
HOKNo2dbQefjfpFNz2sYoA3MVvrpi3VWgOWKawSQLyhSGAaNrKlznaZ7AGGrHsRo3qWhUv8VOmqJ
I7zEpS0Cw9lvfCVnZUO9+hXzcXVVbasqq6/RJ8JAJJEmKMRToDn7ygkmr7W6wavknpQJY+t4N8KN
+uFLFg3Utph2thEVFzRnFG/M2/AfadJTt4ks+T6uJqwGbCfeSWkx/WzDXAPDIcpjGEZJ7GrBEM9G
5uKrOZgJmOWkje4mp1PR4PSTna9UGXmBia9YZwzNR6ONmgtAGv/QdbF6mPJgfLYnJ3jnZKb60yym
8GQ3Gp0Py4w8zS+SO1l0wc8wjcXOVvvKa/q8uI9or31RYRCfBtMyTjjFS7nbJ7511NMw+o7eT/Bg
5hoZIX5clxnSKs8amPWPsXKyO99UAswK8zJ1oeu15wY3j95Nazugapgr95oUdLt4yiMvbbXPsTLa
904tmh0wQ9sb7I7UzlClmXSB0VduIR+5E7mh308YxB7t0PTh0tDEPiSdGB+yWuv519E64oFskl5K
8ouIG5qacD953chFJ/8Vo2e+gyKfy27YFMkui6Xc9kStNLsOV/p7P02sd1GqAxdrhJKfEt0sL3U3
2Yc8j8ju9MlM7kPZJi+PRfNCRp7el32iuLEoImQ5teSxhfBDkt/04iEZgniHIDPJnK98NTq92XNZ
PuuRnkObb9p94IjgvQ9b64wvTOfK0yh9GMwIhpaVhL5rJfq0HwMz9bLGyjM3HTp+eB80xf1oShkX
bfQt9HFJzPwhPmph77glmdLeqkzdSyQx7RMtpB7sm6TEvoypW69KEBPj5kyTTXsMVD/8VPlx4EZj
03ys/TZ4kVL55xSgX+zqUZglB6XPR23fVWFh7ZAAa8edhpRmdPHz4dCkZrnHuGFvaPB8ao1z1wQ4
2D/Jfi3eqd0wvmiy1Jlu0NjRfWuU2UNiVhV1XB001J1jdGO3K/y8/8vM/PgvKxukbxDd0m9+WKfn
EDW9f/QI9NgD3svOWa0q85MiRTzQTTPmeEkTCQRlVcbm4Fldnz9aTcIjNScbPTlml+38oJTDk+kU
6bsitWzJq1oj/WZMrXzAV7Z4oBBfT8fYopTohhV3l8uxD1s2NFAhN7UxdD6C2CkeaEZgbCKQi7M3
7pQ1IV0VI46ZSEur+o2jmdCDetCcyDkPStPWx9nB5+9oqpO/JJjLBUrzrebTuC6kz0LlrXEUGs88
3r1gG+EvIDuU2k3luHEqy38nWU9jocuCH7UKmN2jzx59YnWlX24ffiv3LwwvSGXoWHENL/uzw1SW
St2XyPSIZnw/tVFS7Q3HCL8okAiroxSo5ru25Znu2WabR1tH75x/Lc//6wtykS3pRlZGQ5Ubpy54
CeV4L2PINoqPmQCfSDWAvckKRVc2dLVuS0FrZehXTxHwJ69PfX2Y2oHv1J5T9V6GThcXlWfR6B/6
FxO96nELFLN6w/779sGN7nXAocWssefNdzbVIrVhdJvg1nsTtdWgawB1xIE3mJ24j+jmHRwlxXEc
I/Yjh8jwcvurr6Q/r4a+SH+Mukq1OqErp/qVRL+spjBQ+s6AC4QDsPZ2sLV5htrHMgN/NOv1vx62
AnRRi6U2vjRjRZckaEC5pn4y7NLSx3gPNSXj7xppJbdWqfrcjr1WjGdP/ht8vvqvrvYORxMcJiXz
3Pc+nzYOZFcXHPduEablUfPtYhc1RblLUhHfd5WCcLivpRsY/NX8AtDX7FRAMX75TLTwREjSydTO
qU6FaVeIIuRMl305P94e7krazmj/DbTcTir0/VIP5XMt4DvvC9sRd3KLCOeTLHdKcPEnizddE8nJ
xjGytqDmN6NFx3Dmxi4WlGoUpYx0iHQWkqzejVDOEV6hGlSDyd1YThuhlqrygVIkWhOEeLwiYjl+
gNcThg/xkBnfm7iNNzqk8+9enk9gfmedPXRyQJq9Xj4COZ4x1HP0AQYprk9hXNn+O7+AzeoWgg5f
7LYUtVtXztWhQ4Qa6JRL1XIwNor2qyto3jy/4W5LgEsop5Qzxsw+z68lDmghv8iIUW2UM9aWDy8A
2sG0FvFoWYw2iP0AExgRnxPlMsm+K2VIODmXJv6Z+uHW0T+vxeXUXgdbnIZamvTg9iT7HLcBt8vQ
OPuozyIvGjVtJ4d2dxx7K3crW/YpueUp1sHJg94WexvM28YG/eVB/+bH0FOF+jkrJSz77Sk5dJYg
5n0ph+xbTaMwndmsGlxuo+SffSXW27sm18rGKyV2lds1VRDcWcDRHuM+zb5ncap+xPgHyTdMYFGG
knNLz1xJCxzNG3vJMVxtyOPBlZF8eN+hGfkUFEkv7yrUqb+B+qp3otHbUzUqUbhXRSY+KL1idvsk
UOofCoXZZ9Fa9sYHXz2ar5b38hsUQNusCtxEbsjSu9KxskNfK8peadTgKcx08xRGOU7sBhZRt0+q
xcb6hXO8BqYsIvdqZo04v/knPWyULz5YyB/KZGjvq6SQMw+TIEVzCymoDokh6fjXjOG48QsWW+r3
L8Czz7ZRxZjLXa+3tiZ8M4kn+D1IgxxaEX+slHzj9FgcVW9CLC4fCsRq2EejdEI3z0O975jG9sUQ
wcZtPj9PrxbvmzDzz7i64+hlo0Po9M6p9aXknV/Wmhd0Gc8cFXkPakThxqW6OCZ+xwOaZoIcWRHA
Ck17VAoJ1FIWydgktNo/ltU/D7F0V5r2+1ZzNk78X5/izQBBD1IfwrH0DbYfOz09Cmxso/Ksxqba
MfwT9gbwy5zCOIverlDMgXVcql/Utko9FDGsQ5dn7T6zuvFYtOAybq/etbWDtJMFyR9lFRBHr2c8
T3DZrdPWOclG9i5pxq9G3Hy4HWKxNX9N8nWIxVUu55katLmCpX1VPaZm4LjWmCquEwTNofBr5Zud
hvZOj6pwA267Gph7RkMoVMEjdnEJlFaCdtEQhNBI1V0ZtDQHPyTaQ1bpblDmx9T56/ZA11YTmixz
OQGN2TdsbglWJ0mJZpxBU2QHi23pWkqs3fkOJmew32Q3JUn+DztzpkRyAcGOh1v3+gNWbd1orBX7
pKpHS2S7HjkBQ+xuj2xtlaBqZICkVOlCLNM+vdCnOFYT9dzkxrFUi+fcHE63Q6ydMLRRbMxEqN68
Ab7qAlHcbgwT7q2wxmMsAU7SIFR+6jtf3+L8ro5nBqNRqiPmspguj7wN4qT3T2ofY6iZPFeb+pHr
IUg9SLUg8Szrsj4tsybXocDHyPDnSXg2SmUjlVpbbzApnZlTCU91+RzRW78MYw1CbJLtB/FuKvR2
p6EhjYNJ9yU0nf/ge8sNq80CNVgAvtGwsISd+W1uTYCG22cw3W6F84vrKFtaOMralXodaJ7bq2uA
owjImBPgLmg3QbArHTUHph45ac62ivXgc0afGM70gIzNkaZ4Pl4arXJGT3Ryo3uZLEmyW5Sq/BO8
Hl6Jdipl/q4Rjn8v506QnTs5l1xerqUr1LHpNpby2i1mcNywsmBqgBVd/HxboOUTptThp8wbJUAU
+SWVhIsi1/nPNw1iGKaKIR9ygMtk2pBtP+9UNv+kjl+buv+khvnnTChfbodZGxCAd95jyEQib7MY
UAE8pKsjgIG1ADjutlOmO7vCSNTo1FAC1HciAgC6kdUsWw6/7o3rVbBIBoZoAo3YyPY5zJra2EvZ
1I7exIla7yRjqqULUmtD71V5n3C0yw2usE1iFMqxN4bqCDk0LlwnkwCFtAOiyW5C9+wToNtoC9e9
ug+RWIH4CsfrjaexL6fayLmWUNjugl01YR5Ui9DaY5BYeukUfiuhtWxkEmvHC31nPjt5C23hxbEf
xT5C7GAmLrEzGAfADMk5GOro+faHXzuUr6PMN+zVRkx8FLycQseRt2/Ophmc0NRkNpPdfwnzfxtm
KR7gBwLCfRpK5xqY6XGskwYN+CB6n6pDtLWq5rW6zMCuN+eibd9FU4Owbw0LPRkx+K3T8RDKcrrD
08fYW0iTuuBbFC8dRmMHimO6OIWQP8Ex2YLNbW2qRVpUmKDa/L4LL1nfTXd6acb4g7XSKUltujOD
pR9vT/JqPN7/YBKoNKKj8/pbBmUzxioWnmfujQc7zt6XjbGnzHOXZVO6kVevxYJBr3FPoCHFJfg6
lmxnel9ggHVK5MFTteQls4z7MZW9zpL/A3OavEez7V8qtpCNXsfSEWMZpCLFXGcQdfCtmjoz+87N
mNyrWDRtbIh5wS9Xj0ODj6q4uSL016pZlGilOp0b2fSCVt6hkuWaGki2qty1Q+jq7c/bn23tLkRb
cX7ZzXLKy3qUEXRTFQaRfPYn3a20Z6Ue3Lq4D6jb0MAicY8T7T98PYCI5EVkfLOc9+sZzQV4jFyL
8zPk+hdYhK5ml/dFYx2wJ9m4KteOzutQ80K6OmCqMU1KrXP6M23ig68+p3H71OXx3TQmj5W85f+w
+vWuBrZYKunQjvSkm/QS6GZ/ok80IX6UCKDatopAYWxMdN38YqStOHy//RnXzmvMmbBBI30yteVN
TRMpUDROnHOa6w950b6Ly27jubMSgq4TridwxwFVLLsAqS/syoYveQ6t9hBKxb6ptp5yK/saeDU2
U7OeHs+Axb7WR9/wMY1AWFZ8QJIL/iK+B+JTF/gbN8Ky2j1f/hh6gkXioIIesEyf9XAIEtgx/lmf
/HbXhZq1CzvJeC7q/FlKVNOru3by7CBRjzI1rbt68v/Qquz3T3BQSeAEm9/ri9Uy6+8VGjhHeNPj
GHtc8Ia+x5FQEjzXJ1SeO6sX/v72OlmbYXXWzzdhe/BqWMxwn6WShVWPfRJDuBujTPcATz6mav49
qrbkv1djgRvhL27EN5DjyqwTp+qs+KxJ+rSTnNr12ySe/eAvoV/+dXtgK6kEGmeQFSiqY6S1vH7S
Cb6pI+XBxXaa5tSHvnw/jk52UNCb2Tik10MhPI8T2lztnlOAq0OlkQd8JEgfz2KWaBcjIiHZHjmP
45+PiBYvawMMExo+i2OyNkZfmgQiliBAPb17ZzXQ3s3Pfx4EBRIgc1QW2NyL9WDMDXJR6tFFa6zm
oLTS5IpqQEjN2iwdr00bQWbwCuWwN/o8ZSmkNpeb6Jynsy2RtFM0GvTBsLG1V8PYnFSEIjNY8qhC
S/f1sq3Cs90lH+sGMReLVv8EiuI/zNwsbEGuo6DMO1+sV6ug1kc0qexqOreIwWnaNxPrWdn58P8K
smzhRKWE5iEmqOfJnnbl/5B2ZrttK1u3fiIC7JtbSrJEOXZip88NkWaFfd8V+fT/x+xz9rIoQoSz
kUsDKVVx1qzZjTH6ZK8AR8iUciPPW7upJsEZGSX8ykRwl3tR7TiAhsBAtc1/tJDwk51kB4u1q8rT
4fUbIvIE1El5kuLF4tSmuChFasFfPcBQdEpyZnhChr9P5K5bTDSrm6JihbtjXIp6wuWmsslHsXNC
rZthDC1wrXYypWNfZwZ89iPzU3dNFYdbFEIr1gfCglCRW0sTd0mTXdiTIYzKCT3Nj55QCdg30Kjm
crIR12wtswjuGQjtEiuBKjDMejfm6CDbqs1qw8R1TmgRjV5sZnGCoyy6odLLyjOd4UAc+KYyldc7
uYsl5p/w4hYltkSPd0haL9caa3B9GRJxT0nqJkd9qKirjfbVyrnRsvrXJhbLtdZktokkNV7VddWu
VvRq19fJ91Ck+u71hk4BHkdE0g75zOJ1j6Ww1ZxRmF6AlR2UaojoLDcNEq6j/OFvlmJ2EnVhWrDL
98ikg52hXhB7afFQd3Ou8GtM6r+4uBajH/9/kYXFqRk6HcLxMy+fzHOQ2z+KPjqqMNv+b3tZmJwI
UBXV/Mo/aZUM7IGlnOwpl7cI+FYse34i8EHg8Rjqme3khdk1OIykC3ji8lYoJ8Wo1TtLhRT89mbm
b7y4P/hUk7oW4CvMbhEoVI4cJHJcB54GVq4GvpAr6OvmSYbPGwzqhk0bfJnIQ7a0klbDW5LWWdNr
JmhbTotWKgPqmYrcRJPKyV0Fc6LbDu0XquztSSrr5E1taeN9Gfr5XVxDAjFa4UbDdO2EoatgPh5n
eE3ZxiwFs11NlZ2pu7cqs3JgYXZFJiUbic/aGcMJR8N/nvengnj5JaGxKE2rNgtPbSL0F+t9Se97
fooNZZ+0GynQ6mJwEaBVYhK/L5shqS+SBCCa48laab83nLJKUNaOolOE1CltaH/wJLnaquSsHCVq
PTR1QBnj2ZeB4BDHJaRLTkwFbtxL8JhD/rLhrVaqACyBMok8Y1M5zctTtOHsSeN8jM6OFBrWKWgD
GRG6ro8fZtDgR9h3lC9qKDF6pJgSWDHR5tVGDLIc+przIUyW+bqZSBTW9sVtqSdHHmww214yaQc5
le/9uHiyRfgeYotP5hjum8pQGAhuNZiYqlNYD/Hx1ffVIf1EzZdAmCrWwpZ8k8Flkib7JPtpAd9U
GbqKPO4tgJlZIz11UvZKgMJ/9vxixTmGeeGH2tQOW5tRZS8w2qMBIXk3BK/3qBRwIWJichziv2Wa
SelzKLSQTcVZ+DbUxx+dH+1GS7w+KZoL1IQ+XEO4phYWlESJ0aa4kXOcxV9MrTKfwmoIdpEc9Buk
1iuX8GKl+bq8OLPA1GLFrDrKR5n01EbV0Rwdz87ESEvGl9xSSTcsc/X+vdjawiwK6KZF2vgU5cyQ
Sq0UMnmDIONf2B7T/Qh8EBxzBS93Vej5pMa8sqeiDCeqD9P7Vi4+yb7xUyeraNCEvr3eSnQ8x0HI
+Bgz/mvpykZDyfXAaApvVMZ9ZQ/AJ4enXOoOjRlsPAU2P33xDLIUNU1GSADhLB8jMYZxJoeW6mlV
DSjWGJNqgupM13/lltq8lRnbbA9FVDbirA2ytDVVuQQi/7lkvEQ6zV88KE/i5dFGCp5NqUVyLiSJ
aXk5stpnJZT8Ac2a1LJc32/QoW+ToHS+FX4wPOKmxI+2aAMAHZUt9VATOM2TaPqmcg1JBooaaUPh
telg/6wZJLyftEl/b/fS1xYC8lMURN0MPdChF2TOqd6D0czGv/BVRHugUCBquOYWVFHZBqTbZ+eh
bdNdW4cQLLUGKIJUzDUdmd5DCfb5ttGs3QQFv4gkNgncVZGlUypJ2JETeVrevxE2+kdjtGEsiyVo
WzOfRxZKzMLYzBU1MuUyVCkMsAGJGT6MFP4yS2w4kPm+vrDH/yzB3J6DKRKYL3PQtNKabFRgxU/K
f7gdJO8fbHvauM9ri/CUAuonncbuFk4jaEVpNOGMkUn83zF0UPlov0ch+OOrvsifvTAAAN2+g9wJ
3/zStktfQLaqURCoVOSgSqQ05vHc22ssXMXVGovQHxxJIQnyJgRqq+EEkFf4h1DVrGKX6k4IMgwE
8etek/+3JP6CvgvV4KXLUIMxLcOAJVUz/TBGxWOYyCinbmmqrO2M8HwWCYTtlwjr8vQmCFBNM8pi
r6QkJczuDhxNqXjB2B5uH+HCBf7Zz8uFFkfYBaSCObw+nkhk17I114oc14EqrCh6ty/ErjW3FJTW
LtLLJRcPst+aI3wTQqAZRSunjo95vtURWESNV7uaf8KLlxgdiymv0cf0eijlBzV8tBWPIIZKeoxc
8XDIp+AQAe+6fZZbG1vcLJFruQzFvXSC/5dG4+Smkfb5f1tiEZYFRYocwpROqNzVpwINZLnbyqe3
LGLxKPWgmCi5JvG5DhREF8BLHbU8bl1QSMYHw2x+hWaQH0lE5Lv/bW/zD3vx0UhXa/KysfX6KD4l
Y/4USUDrb6+xjOWvLGMRzUTNFAD+QqxXbrXeQ8EFxbgZNDFIMGHQKTZl12jLX4oUq2KfB84AR6YS
dztfVNl+47fMd2vp7l9chD+58osNG+agNqUDkVzs1G9aMXqDYe71XjwoQfW1q9N9nFHuLNLYa5zp
rI3DZy13vt/+Eetfm1YPVMQaHF+LyxjXcK6F/cxNGgUDmpNpSTNkyOPMtZPMcevQeZ8rqOj0fedv
fO9VH6exKkIwvBPLgW2AY9UY9jB/A3Tzevtbl4tzZCR7a/hye4+zxV6dM10eOkvzC64v9pgmVTOF
vuaf4vbstI9Z97NT7ovE3xl9vBG8zlf81lILxwNPg6yGXaTP1PPPMPcxBm18bdRu4+hWvxqTaPNQ
Eu/r8hWyp0yUthnUnpS/DauTpRYzZtQdp3c2gNDOTjZeidVtQQHIew42jprR5dXMxhSAl6JM9635
wxo/OTrgyOb9X3ylF2ssXiKI2PtKRiIXtH3+vp6ku2ZQ1V2ZjG+NpKZKLvqN6GHVXb9YcGEWETgC
yDNitAun+M6nFQ85xMZ32jq3hTk4QikmHlMUZEf1e29Vb9AGfZhqeSMPXDNwuI3596dTsuwZt2Y/
2GrpTPBrniP1JGXBfd49x6LckWFtWPjaqc3dTIMypTM3qS9NwakNPwSlM3plGe8Kc3geI7FxX9de
b+YtwbDDNwvr5GKJ2rfHIlCczKMW4ypdda4lYEhS6+adjE7hfWm/nVp942VY80YvF118KkM3K2mI
cISynzyDoneD1N/FRuopCIXctvQ1q5hVQ6HVhGPuijChNKEcsoYy9ozGuQN09ZEo8A59oY2WwsqX
grh7VnIwIVG5ClXtluC/EtLoQbD1nCbdnTVtia1dLcECjODCNQBAj2Ri3umLF8wJNHUyG7X1bKM/
NUX+XNba6ZWHtVhi/m4vlrAiYUuD2WJvxpie1GRw9iUFyVOKKNX+9lLL8VvGti63swh9hAwsCYxC
7A1JXhqnuJEH1c3NzMieI6NnkrKPNXk4Rpod6p/iWFHMuxya9PEhYOTrXVjB6gR5kpO8y+lPDXdq
CM+jWwGUfON3pePsVD9QrJ1vou3nhrIxbmmcXRkWlXx6fIAsQECR5ywuzhQphlrPzbe+dR6DWHi1
7XhOLB1vn9PqMoaiswY4YnuZpmqZ5ZMvxrLX9SZMA+M+tMw3o61tOM8lkfr8OTDc/66zJJUsUoh5
eikjNqHG7qbQrO6Il376qj7cmVYI6nWsxT4oC3EKOya0gGR3B3nMahehH7GTp7F/VK02fN30+X+s
BNQB95dyAwXMS4ssk8hxJhRST7rcHi0AHUN+l/YWtV/kf/PXXuLZJCmP2ozA0UVY+sIkqAM06TFJ
JVMYSoibFMC/VG5csrV7PM9aIJmIY8fnXm6pzyGf06XB8fQ8tpq9ofedfqyUNv3ntuVcPVTsBsU/
YAG8u8wtLvxFIetpifRS7k1lWO1CswedF0ytK8vhMR2Vo19sCfSs7uzFigv3kWR96ENAYXn90HUP
ATjsfepIWyy1K6sQwWKrmAV+3VrsK1Y7lQn8LoYmETChbHzIAn+LpPbPR7iILbkOLxdZbAWsj2kK
udE9Y9RGZV+UijSeczK15lA0zLAf4GgMS9fJEeu7H6s4k1w4OJx612pFru3ULhpMN5mKytmj7DDd
BWqXT4dG7stPAVJwxilCKs08NU6nvmupHT1PZjiM37sucYa3amFqKBsNEAjskDXR9R12a0m7Mixp
jAxREPzIQXg95JojzLtJbq1+r6md3LiV1csfTbMOt+Ri1g4dBUni+nlm7qqJOZpmOaYNMGUjMsov
qHhV1b7R62mL4WDV3dH+oUbMiDu9isvLkaRBjgSOHXt8HGVPJtXu9LChb1k4W7n3VeTzx4H/u9Qi
Bm6CaRpT4i4vQOuJwZNuXwsblr9KlG8RAa8hx/Z/dGPvfw4C4/Ptu7m6TZoJMxhuHiBbbFOrOh+S
77bwNBSgawem7/wdRa7XhlnzDk3qwirT0RCYLjyNkGlYdOMYeFknHSMLRpt/SM120ian84qruVho
tp4XcQPdEIbY4zHyqqoPofg3Dnor77RCfW4bmTb31uDLsrP9n9eK8jAWyQzqFSRlKHtfySrm/Hwn
U13aGMm7PmYWTwjIK6s4Cd5EMjWhSnbKY51DBgi3VV5uHO/qR6QMjVAYM7f8kMtdK8kAAeUAE1ZL
9Bogi65C4TL5G6vMnmbpiUg8eXCh3uK2L0xlGDPKI4ESe04xThAtwvkmy5VnhaCqLb/bKhiubQp+
PsSKoUPmNVw8uLrVBFE+lOl5VEX6RlYq+SmP7fclwtMbG1tdidlvg8k5mA2X3eaqMeNUqYF96Mnw
pbDrM4KVb+LB2cg8r6tQ3AKEfGjUYy007RefqYeZJK3HODmbPj28Xa85ybcuyeznYUi1o+igK+RE
+/BZoyQ77p1MH+8ztS53tlMlWyQqa36UcSB6R8w10xhY/JgG0C401xp0uL2pfEbFvjyUkdl4r3cv
L1eZSxov76Mc1XVdIRtgQYDTj8Up6/XnNnglVO/PLXy5zMJWwpp5hBJmQq/V6xzCm9w+UP7RvUyo
W8nP6i3499zsBaCmTia7jCcf/dTWITr9ZYSOq8ffzM0ZiFWrnBXrEK2f1dwX101WCr2JJB4gHZXf
KrV2Nfy0I1Qzt7/Qqh0ge6OQQ0AHsHwAmiFItUKpoTgZRfYe9rpi2vVDReh9e5317fy7jnppCQH8
unVXVZXna4VwOzIud8qm0R0LyOFuL7X2COAF/7ulxWsT0CqEo30SXjJ8V6iMkbwpOSxm0zlPttZa
NYcXay0enGBEoXeg7XSOsi76iAoQ9Jt1BOHXLpibEa41+cPv29tbO0ltRlz/h5JoOVHcGlJa2oE2
ebaMVOsEecueOWblANXysL+91Fpk8nKpxfWNRVXUTk3Op0VGCi2y4XWNc/LL4lujJ3tgfgUaKPLR
CYrX9kRxlS8XXlxosyzNqY3GkqGK/FFTs2MziDstaY+397d6lLPCCUqAVLWWcck0RCqi8anDmFRg
3DfMSJ7spjd3plRld7eXWjMUMMT/XWphKFbfK72WxNE5mSLEGcbMNO99ONyelUl80kAdbny6tUvw
cr156y88L7Q+waCiRoWs7KM8wG44BED9Hm0GdIt2q4ayeo46PDukechPLIfPdVLmbtRb/2QVtb5D
N8o86iHyulpX5BuWMZvcMgrR/l1qOYKe9U2pJk3seFmi+8curhS370zT9RMcV1wEzvsxgoAdpqR4
4wuubxJ9JYISe85nL0+UFlKSGyn8ReqYPJlmcYCO6n1miMNtQ1ndoGk52lzAg3ZqYfoy3N16AUTI
k+0+2stkbjgR07jT2/RnGgDtGOpUgvtq2noJVvdnwQ4CPIb6y3LcjJn7ocwoZEFl47wlzfoyZvJb
4KDeX+zvxTLzRXlhmE5SBmo7FKCrE9zlAe2ipDnowVh/liO0Bu5yR2iWG8lF/FQXIv5+e/X5mi3N
B5iVDRUzA0BXAJO+lJTOyqXSm4z2vvTtr3XavlIVZS5gEcXzmlLEwk8vIquoT0t5GIuMzoL6KWxa
yBkLr6vHv7GTF+e4WCYIejOe0jz1xuyoiX+m7rfll94g3wt1PGRia1R91X+9WG7xFGj16KSUSilf
58NbX3He6EmYuX0SHQatfLr9kVavAKy7oJlAgF4JlfpGkAlfFWjPmdUXlCFoPoOYSLAZg9Es2+6/
JrK+MUu7bv3kcRTCGFxfFqmURhlSuUWuRJO642CRzjAyfOid7Ovtva2f47/rLMzfVAX0SZJAuqnT
fyZK4aH46iVW9SjxGPxFIESu8N89LUykioPIzGHVP8tTRE4fObH+2InAdnMn6Z6zSCp2UjNu9Yr+
OMLlHXu57MJUJpqXijpzA09C7b8qett6Q0eLPUtypXVFEUjvRllpOlcJg06FqhflFrBKavyQV4F+
H1DLtmBjN+PfRqL0o6uVJeDHRLakY+xH5c84TUbnS2OaleGaseWfzaDSft7+TGvmMLMxwESv0upY
OsPU7wc1jqTUy/1vlYkyZwL34aa00ZoxwDtKB4oMd0ZuXfpC38pNNZcCJpz76oT5PSZG8taJILG1
t+KBtQ0RM850JtTp6OheLqWqiZb2SRGdYxgkj2ni+MdEUqQDvMlb9azVpWh5O+aMvL8i149EOGoF
E/andvKzY9aU7TFJy+EAP425EeWsLcVMFp5cB0VK8+NyV1LQonaoGonXtelTKU+B2zTh77aYNnL3
K5652alTCMSr0++iHb44vsgKuknRKOyMqq5EDyEEutHObALzo+/IU8gcJvy+nsz0ZXN2Gr2QXdRC
2gm4sFL9MmP4AXcm5VbUTkQbtS6UHd23wtLi960WMO0JAWE07DobvuS9TLsLZuQotCE6gS8x3meh
ZAR7GJ5tA/dkT8pOZHH72CPsOIPHuvZpKkoz31fmVAYQ7o7p79u3YY45ljcaE/3vF10kb3bfGO1U
2hk8XlMON6SPTE8bS7O6TGmdZQV2PRTo0n3NHg8QTmz1TlfvyYv1F/ckQzIktGEe9noE9e4bKa8Y
IRMqTbUkOQCFbl5pVhgTmTB5IpEQlCNXMVjURqKAjcyjoIgyXPRsdcZdodh3t491ab1/ltEo4M9V
Lmjk5r+/CIUyxj4NyemsU2en92k/7UO1fFaS/PTqZShrAUr5s4i1bBBCKuOHDvOLXtX2pX2YWrsz
sMN+UO7GukCE5C+Wm9GuDDFCcbXMT3OFqossDbIXj0Hl1nVjeUObWy4z5VvAousDpP2hgJdCz1yG
/3Jx/fMx7owkRGJUDjvo3CTX6DWP+Plwe0fLeIS6CFMWUAzMJUK4ABYhOZjbBja+JvPk5DcVeIlr
3MuaK9cH1cr2ZfnaqQTCRtvBKDRmfEg3ltCTMGEAXAnUxqvzftz79fAjjoez2VWo4wQb+dTVEVKZ
mknIwMyAp+N7XdpgRJUBwr0wOHeVER0Dfxq/5raW3AeDuWWH83/10ouwEbIa5sPRh2dfy8F36OKa
ISw1qHX84Cimu4rCsdo4rtKku9J4d/ubrS6mUTqG0APU+vJlCApf8aMArQ2h/GPq57zr7nQ1cv0K
bsEt1OgyqfizMUALeAwAj+ryHpuN3Vk1xf4zJEzDoQstC3WPdKsBf2WF8/FhgHMCisUvIS1pYkAS
FDYjxq59CCGZtnr5GSn1xymvfJdOBAT3W3o8a9ZhUq3m8TNmLYyF5TephKiFUuXnEELmxypBLqsG
jVS7/NStycDlIzOfIrNFNKMBEsyP7KUl5okOPlFXpZOvW7pwfXtAKnwER4Mmk/1UMbH4pgz14EDB
UPpZaxFv0G2TuT5gFbgVo4kMVLHjpeOqVb+v6qwSp4Jm/6Njx9pBDfX+c4JW2V7JVe1o2nl40rX6
tf1qne4bqc6fxWfHOX+GFw9Ba6JLH8Y8BHKO3mmMAp0mbWzu+j5QmYEnFxAm8+VXVJzoYsHrLHEf
ar36Odnqt0jK3lVWu0dsdU8IshEwXV8JlrN5QeH1YMJg6cKaGKGWIIsYZTeSoxpX72W5fLXnYglA
E38ID67bKeBluyTv5qEgM6Pec0bj906LP922iesLoKJMDOkc5CRznLm4AIkFPVdexhGqkuLdpIq3
eoi8GjNJt5dZBjizAWD7QCeYJsACFsvkqdUoXVLoJ7X1QQQ9DZO5C6eJOvlGcWJ1IYqQ+BGGb69m
Pqamr7ogpteFAPJ7fSpPYY7ggoWUyBRteOA1E5ixEngrOr5XL4uljHql9WPlqeH0OU+CH5pAKeL2
uV31Xzk4OhcKnU+cBi/zIjIcxkqbkAOd7ocyckc93rci2Mf1OxlFWkv/2nWfVOs+3uqar2yNGSUo
o3gzZ5HTxX21UFmEIBQIrKH4ROqCcGBrZyuGNzM2KCRrzPoCW750CSk6olUAesGrmsY1m7c+3JNM
jG94hbWNOAxTzGA0GpLLtMZpY+jEwgwsXKxU9/Rh/bvB0ab97a+0the60w4U89BDXvmenjonDGmo
k3XRtCt1+U0fJbuwDDYMbsW2EVvjvee1gktpOc80tb429VKlen09JG6sN980p9/Fnf11sruNcbCV
LfFNYMGBM4RHYxleMOwgcrVPMi8pG5BHo5SFwb6Ps0y4gRDOr9sHuPKZZgYqyA9VhRr7sk9RBmOB
3KdkIPahVV+F7cCy0ZRbJbCV80PeHsAbhsdAyzI+Qwp1QNGUCxsE0V7P6nvLGoFAOLtC3xqdWjk+
nRkCgLNUCBR1iQLIffLpyJocz7AYPtkNFSpl9Jmsg9CB0W4Y+VXjHSdBawK/CumBcQ3f8ruoyOtS
0WHySI1z7oTNwQkH88ANsw+aj0hZzi96aMIh32lWLvYh8YGLXmy44a5WHmEd/lJqSswugvxceCsx
DmEq2rbzyrD+IZfFx1KeKcWK9NlgJt21i+z51YaDnDVsD6iYQZ65fL7GMdK6tBeaF9GvMKbyDQRY
G0usRE1kKSD+eMF4Jpe2qTpdqFF+iM5FVjqtq/VcB9sO8w/dYMJDLbVfiqyNH5rW9F/HBc0AGGaq
yxYjmWyQ1tqli/THbIDYGD4Loesfa2M6OE25t3RtI5RZ2yBuC94UxQHUuIxLQ7vMet4A0Fea0sIA
q7Un2EfsY61LqKvKU4qMlK3t2iTaUsxYXXkOoGASg9B7ybSAOC1tNROqdD11MMznUKv3nZLtq1R3
DbRNU0nduCprLoCVSHipfazEVJXZTpFoTa+ZikOTa+aBjKem80uRsIyir7etc8ULgHiFGZ650DnK
WkT8YiwDBCW71JNL/0uVtM+Ob4FnUQmC/2Ihqp9QPBL8Ami/tBQzQ+IplhFLAoZIToE8mjQewAu+
/p0DYct4vzqzSV3BqgxtQmy5zexT0v5qc48Belcnf7m9l5W3gDE95u4pD8xqH4u9CGnqHJnm6tk3
hR67kTAUXEiZfrm9zNq3AfRDHoeqCDwfi4jUTJze1kfgCoUjaTsnqEI3kVr5kIxNdrq91IqZQ7GN
yCcVKobLlh7E0VIp6QvN9vxKiaJz39fTsNPGSj8FhdV86+2GbAgfIxgZkfx2Y/U/ad1lWQLLsxn9
MqAemMnnLo0jlpU+7WxRexqqMHXo70wYYztpeBdJ8V41sl2XIyWnf1aafh80KuHsuK8L5VD23cHP
lAejyPdZs1WCXP1ZkASQDROXIei5+Fm5nfeMYsMKTsEZ1UAQB4XnIF1jMesLMeW7VMuM6lmt+iFy
Y+bde7CavXYXWcU/dl0DebVarczcIcy6d3lRtl97UxgPVVUk1YOdt1n+89VfkSFo3nOyBfB2S4PR
J8YgnW4UnhOE9ptqkPv95GjBPtAssXekJttpbZW/6Rtlw1JXHlWKtfCB4yEhG11WX5oQGijLaAIu
NySVGvzXYwka7hjHXybdeP3tm6nneQl0dnolDRDJI1qFFnV4P6mPWSnupmSr5qKoGNzSIG0+PL6K
TtcVXb8GFVRRoyXv+XAIgeOQ647eSeWqXfkgtPq72ZrKzlS6BzQXvgCrfoStZePNWzvTmb5VwTFT
NFg6Ga1AzHD0fchVa2M/ISUnsumjkE301rRzh4TGxrFeoT54y6FypbRFWRAwy7KSW8iBMCyRS14R
jqo31GFwiqfgl+RQegnakSorIpsHXSjf0Jk09waNkbclc1BuIVuznKdR7SZp6J9u2/SKE6QpRckE
FdhZdWLpa4eiDWOBrlJRo2CZPqWSj0pm+fqoEAE/8BEUfSG3X75O6WjIwVQj5zhKdEnL2DH32SRB
sFylycGXkQTohLQ1srPy0l8sOv/9RclpMKasrsnaT3qqQfPT/EhwYYhefFMK9fXPIkvNNwaE2/V4
cqJEssWQoe6Npa93bpcnKpcUndoJHyX0DXew8s0ImGazpcR8XXlqjWEqlBKRgNAKASqoJ6aR9omz
hVNaeYYtrJWyA3IUlKAWobwiCXQ67ME++Vp9h1zAg6qrG7WatZ2QyBJxgmGGumzxBOty3yZOSHhE
R/cIK1sOi4HtloW1NZu5ZgtUAKDVn0EVV20Uuw955B2am23xAf5h1/bbXURTEze0cc9X/AoFco1q
JxuaBSMura6PS9RVMxGfo1EoHuPSvQtlXHOU0+xjGmUUvHJtqx+1tiY1AcI+uJWveX/LehRtxQT0
KSneyeLJEtmxAtViBOlOlrac98o346nGyGdbv+4TG6XiBAq94BPDOb/wUs15Kv3kWNpR//62b1r5
aAD4GY5hlmn2HAvflMaoUvR+yJQFZaLHujA61xHZsx4VrqGl9ofbq822tniTQDfMAxF8umtCb6WI
J4XmsgwAWNrL0AVo2ompTMj8kn6nDmBHptffYx4ElmKQl/R1mXb1RoTQGI0kiO6lQXfDrskfJGQY
P3RR2G1JfK59NgJPeK5gnIMVYWGXUl0GuCIxa71Mb52hP6SJchphYLl9iiumiIunfQG7PZNhy4y1
QV+wN/0hPht6rLwrpMl0B8Sl90rUhbQ5JPnQ62LYuHNre2PAFSDTTCQH1Ofyzml+PISVXoDb0J+7
8k5WpDu538K8r7hDOjf/LjL//cVzMokuFDI9MICn35s43xfD1tmtbgO3Di3OHKovz26swyFmfjvz
FCb3rDr4rci9m6tbOM+1ZUhGSbkxhWs27cpRoY3LOtUzRFDdI0LKeD9MXB8yo+iPt61h7cwo8FIG
m23uanhlyJF+bqtaePaY7mfZkT6vNpzE6m6oycxqClQ+lnadTEYQlnKXeA6zXjPrF/LPv0FkbCWl
q+sQvjEfgytikuny8zuDnaciax2oGhnrgqgMJjCS4f3tA1tbxZmRwWS+VESWffgKPaYiIoA8VYV1
8o36nRNKu+BvunHAm8hE4b8jYFkO+tZWX2YCPg+4Quv2KJdRc2qsWPy4vZmVqiTN8Lm9P0PvQFUv
fE4KIVs6Faj/FX7lBmOzK2L5R2D3d37qlk31MZbSByOT/2lGaZdF2u/by18bH5ASEOM4V9BrV5VB
wQRYJqtZeA5ak/kZs88t8ZhrcpC/ulLOQhpcL+BDKZsuOzRFzxRuoVUMudTFTjjhUw0aF8n2Dcj0
tW3My1APhDme9vEyi5+CvHTEEGgeQlj7KGvvmuZrGWzNgV0/uqxC3gct6TyavYxfgsKUAZ/WkIJK
qPbYSe36utihnFBQLja+3/5Ea1siTNIY16P9fpUHipZedOJ06VmpTWo8iQ8pxT4dkeZ1y6HoXt+l
0TBHOgzw3JFIL1OwUMSNIH0OvFxoMMtEIwo9SBIdS/iHNj7W2jHSZqciD+ROpyd96S6sKU6zpFAT
r3WaO63wprreIcxIA2/Dxa4txHAlwS1NhutBLr0NePOVJPHyxlOzZ82UmBj9hjDwxjrzD74Mj2YM
HeEIgQrV6OXZAZQZolg3gvPQiO6sIMd+1AqZwuYkH/I6/xlO/haf/ErKjHHgCk0Hfk7ej9l8Xjy5
TYsg3jSIwAum7K1di11IKBaMxuCKUme+vTtIQfql4YUE53KyzfYslc4hD+At0NVX1wvm36FTwWNk
ji+6+C1SFZHgNrXv1b6UHRUo1N9UVii7NhSNuzqVq7s6a6Wn198PGubYKkeOG1sENl0WoDM/ahET
X+ku6YeDbYo7S2ztbc2GeAXA+COFBAPg4m2bZBHqkl7aJ3P8ptffB/1zVZdunna7v9gO3De2TpJy
3b5MKq0UjDNAemwzCuA2MDTWuyAd/aeoEcoWIeRK55w5F0sjzuEfb8Di+WmEEHYVGxpseUFk71Cf
bT+roqp3qDpPzn3Ua3LVM+WpT8abNCqgvvQbo2kOmZPaW+yva4/RPMmhQB9K22EZ6xdmNxKp9M5J
UrQzeGpPLtSN53ZlCXWup9EBoDRwJVCZ2lmKOHOSnPUKnZudUwjnkyQK9dPtj7i6DAxFmAlZ+VVW
VlaGkbVZGp2VVkh3kzYWH5hSlA+3V1kxSZ5s8BHzhZuf1surL4zUybtGjT2r/CBnP8vqs1TcQ3qx
YZGry9CunEVe9ev+jFzFkj1i/R6qgv0/WoyL2wck7eHOrBi9hSwugXvz9tbWDvDPRPdMM0MAttha
2xEM+yaJRFRXp8bw79um21hidkYLZ63Sy+PgqLVR21z4jSpSp3HwkUEO0vcF+t59FNLA/3p7H3/G
8a5WUUklHQIGwPmLN26AYVPR0zE9c3eTEypAxUGkYXxH7/2DkyMo0ar1uIeBMNgX1Rjsx0SePipy
V33ShPZVT6j93v5FayfLG0UphGtPdXmxbUS/YipZcuR1ftrFbqG2UbIXXWVt7HxtHbqHzLeDpOE9
WGy8tAyfTKSAELuxjiO8I1U8bnj+NcM0CYyIzclprwZyEzu28zKQWq+B9LfTTnLxW079o5De3z6y
NUv5M/c+R2DzNO7lPRt8NQkiNBS9QZX3fsFHakPUbbewGWsnRs+VXh6oiLmqeLlMIRounxihro0i
L0Y2daod7/ZOrJU1SJpJBGdI2nWBPQiGoO5FFZ6lUM7jXdkVTXwY20F9Kiqj+UEwkT0OnRNWbtHb
6DmXwLuinYABsnBl9PFObZ1o+dFXCs1CqFvOv4RW7CfAedQuQcTSCN8OUz/8rsZB/4UiLyQX0mDb
jauasG9SMtK0R9uIq2c7kduHuJf8h0Crc3HgbcqMvV2bZEGjVg8OwnQ9Qn95Tyvge20OcnCo9aKx
d8JHfmpPHi7/MKUModsYPXNrV01hFrqC8aPGlUAXlq5i9AyRoEk6JLvaMstHEqHwM9V1H9KhoMvS
N85gdeO+a3QlPsQtMxgMQccQhOg9gTbF+OCdbw3yB7qNYGWUsaldeLZz3dWlNEvdUBd6stP1OG0P
NGMgfLQqxBh3sOr4H6esM55byUTjoinGWHOLrofJrpRSlVJCP9pf0HkOH6y01tt9GpgZMzaOU9J6
zAsl27jzK3EpGZ5KAxFA5zxNfmlZ/0fadzTJjTNR/iJE0JsrWY7VTi21WhpdGDIjGjhakOCv30fN
xqdqFrcY0l7mMBPTWYRJAJnPaLfAfytHaEsPBaVx64FU17g5vEww9IB+KvGSC9Edbi82y3qbYZ25
ioztj2vp3MG86pKZCtDMSeAW6ivlVXEDT7Y7vyz1GAuiWL2njqe7h6poum99jnbdTsh85Cc7qxXK
mQOsbT1L8gfI3U7hzmJ+NZ5IrcL+EbZmQObA8hdMH38Qk7svDLcrY8iAD8O7Npiqd3mZWRulyMXe
+e9zcDEzgdoBNfbqps0KbxCkpklL0s+c6g/wh90YskVG+xUC9xP8ecg94MBYpIAR2rsj1BHCBIo8
xgEeMdVO+nn/He3GJ69RW57N8yl6cTj9Fw5l1fl8Qqpe1gRRkpKtnxKKwwl4ErN05Elovx+iCait
3VQMGrlIuK/agfBE0chmA7u7WJf/xQcSA092vFwgb/F2XabUGWWQucGpClBvNdm//iROaLLBUbQG
BqvOjrdX5CKRX8WbZ/jireQUzGgsCN5CgGhMRliFF1a+S9Pq9c/D2KiSo0iOatvVvcwmRZsRVs96
CeHe1+IJfPijZt3G6K0tFmj9AXwKe3ro1ixOWJdDSjDwZJbIsf7Z8e4u7KYfw2DH7iYgaG2icB2D
ywhy5LVScCZQh6ubGumffDH442Q/mVLGWRjZzRbrZW2O8PD5pSwJIMZyTdCxl50AGuhMc0hPR8NA
w2/GABA0MVtjIy+ujuBFrMV6oHXHW9bi6Via4meL7VUXwNKUqQ3hz62a0dp3oWg9VyxnENeyzlcr
AaROAGJSM4mk9LrIa8ovJtp6t9fe2kxdhplz8sUSH3k2VmYO2ejC061zIDZR0BgqbDixTz4QIY+j
xbNPtjt2WxLewUoyuYy82MymK0va4phJbC6OYXDy66MDHe2wTXel2o3jH0Kjf23my3iLyRP9IKg5
enVSOw1uf+971sZV3Ue3x3NtiVxGWdz9ekulsmCQIK3hu9Om5NRwD7IE3+10yxFk7XjBuxdNIbyz
QANZ5H7twQYckI88KUusdm3zZ6aCjYrbVozF6kiNPE29gZITCqg8FrTxQC5L/ZfbY7aErvzfqfn9
KYulQPsJi90jQ1Ir96zHR0+NEXfdiPAPAeqyAWDy4whQkv455umhKrf4wKuThpY8TDlwmuLS83YT
BMKDk2KAvdWS+8rb90Fx9GtoNNX72x+6uuTxsoNXLqQ60BJ9G0c4NFNuVruJrHPjued9+6SA6Dnx
IateqrYxcbA69TmFtcfGslzNJheRF1/oCGvC49HxEtOl7gGKXUactnV+bDlO79sfuZpRLkItdkDb
d1ANMK3yPHYpnAP91rXBduhr8Rx0qaiP3LCHIeZVPW0AH1YXK+jcaE+gGHbFFyhHbpR4rEKLQQPb
DKoqqXRUWmmw5d2w9oXujK0DQwVo1+U1qIfbIw8KPIlFk6Tl9y6vjkMO8YxXp5wOtwdzbd4uQy3m
rc/zSYvOYGdSO8Nxshi62X7IKfT6GNt4Hq+tzstYi4nToPsWdhtkCTSLI+hoRFk2G/1BSWF4r4ov
aNZtrJTVj4NCPHCv80Aux5EwAQessO2SSvt6j8e5d8qga7B3tWIbOh1rOxxlNQe8YuTLqzawnTmT
j6doCferb86YWF5+6Kavqt/S9F8bw9lGFw9msHyuquul1nr0M39KJrjKxJqiwwOZ3EcDOqCNbcSV
nX6V7dYiWVv4OAPgeA12AOoai5MgqJ1s5rQVsKOtuiySZc4hDZHmf3EYXIZZHAaTNeteTaYLu9bR
Obp1P+ztadiqHq4tissoixw5Xx2pmWUiCabxyWCAKhc9qq8qvr2xrhcE6FGzUgxYqsAQLikOAcgx
FMoI8NNAmbXN0vfOWL5X/RhbfrW7HeoqXczHswkW7Axig6n94ouq0CVZSHxy6vTgR8Egw0809eQT
BL6rlyaAYzWsZrZA5Vfftwg6/6iLe51dAuWtDac/WXzvgNfEO0n33ci+mHCO+tN9PMf6pXiLMhHY
m4vE4ZFZU16Bhyo6CqIWj0L/cyq2VvnqMP6O4i8kFHOlfJ1Nqp9Fh1UWg0knd0RM4nFALW5HZGu+
QtdL7P988lAyhKqcOaMhlt/WAEzrWVwDF9hbe59/RrshStXZpT9lmG4slKvkgXFESwXMBnQ1EHSx
j1tZd41poW4opncgnw/5j9pJoyp9zMP75k9hESAIWqBRgEQHpBReakuqoCM92MRx6B2iiR8FnYx6
UkYsHP9icVyEWV5TcSCLHBKA3clE2eegJXCiTljIQ1t7W4Y97lXu8NHamO9xwCBD62xZeJXU7Bxz
CLKzPxXt01Rp71uOY+sTIajvHXWGYkmk+kJPB4vbI5pSIGtDFaUtUb8sC16ZUUrQrgC+VHdBlI+p
/2gJv/whCOci0jDDA3YIlSIeMcgrCCy6MUC3UjH9L9NKFXeUDFUWORhXd0/aSb2aWangCtTZ/SOD
a4+Hch33skMTNKzfuYS6D6aw/dcUL9t8V7jopsdBo6WIi9IsXuoi5I8oaWl3V9DC/w5ZNdeCa9nM
vg39skK7z/VRABVTarhxxUDLjCBpA9UM1U6Bgf+JMHlIxwpg4E5CsCQaVR2KWAW5ZpGEASmNhrZh
D3ZmNFu3pKtTaa4e4m+igw4QK95EbzOQynvbLbjlJEFJyKfKIdUADUHCt4xlVyZ9Lmeg/QcROlgj
zkWri0xHqFE7tnCMZNCo6+HVQB1yICrcSARXn4PqGS4QQLsi1LVmUA8rXpV6Pk3K2dGq8B/A+djC
E67FAMoP5zioVLCPXSTttLWdsgtBOGLlNB4BJSsPCkfsx9spbTUK0hla4HjvINTbAWOqK7UJakdS
ptLfNYMTxLmG19HtKCsHEFzv0I0D4gp3oWVHrsZVZ4SkkX9iTgGi865Mq10KmgXb4p8uEVFzIruM
tDwYqiZzKlFUJAFFS99bRto/0F55zqGz1PQTQNryVBbgXGQjjtp+aup/mgL6tRBmd1S5sUquKqSL
DLRYjIbo0gY9EQXz3awEdi43e7GD5rx9p2mR/oNTOeSRA9Zv8WB7okqjmjug5N0e+nkC35RpfQu3
QVx2Z8UUZPnFhcMNWF+YurESNM7jwGzv/bC6r5otScYlFmAeeADzZzDATDe/cl9tp8noie/2CbpC
rgdjRUO/OgAIqLjWLpQoRRD+m0O8+ht8TekT6f3sUyE1O97+WnNlpV3+jOUJk1otHZ0+H06Y2vRz
WzgDSgU1CenTWLPWiMqxde5QHDY/9dCPe3F60n3q1TDacH402OsAY3Y0Z4zWfzaqxmcRNwPpRGXJ
CmODar42MfAwhlz4LG1w1UImqWxGwUifeGbx1NnuGdDNkwrpBnZuZRFCrmMOAE7mdQ/ZImws/RFw
s3pURixpiCPJZEeua1AYQ56BFdO5uDsZQdRVKFPdno+16cB1F8kF8lFoti62QO5IpHpC8rPQefY0
FpAn7wz4mQeN1e1rbNGNeCv3Qpw0QAji1YCO0DJpDi6tQhsu12fq9dPZbJ0XkQKZIrL8u60M79SA
6HW4/YlrGRQYCjToITgD2NJig0mzNyqBpk9isqlP6r5pjjL1rNPtKGv7CzbtMwkGzDEQORZhKOmN
GjUifcqD9z7zj5DciYGdiJv5ipJ1kNG0I+580cze3Y68soAgaAOBAhdBgTRdHN1tM462mmDozYn6
UAgVewNciFJ3iC3cUKBg1ZwzC4rO9tZcrqwdGHyDN4p2FlAWyzsD6VXtaGYAoQJOvc8PujJi1zrW
4T+3P3BlI765MywOWkjxkKxpuInM5UAtzz8Cp7bLpb9xGqyuk4uryXzhv7iauGiSFtgh2bnj1ABK
30w9SCeaw9bLfPE5oChjo2GewBEA+PyKdQtolU+7ThXnwq9BeoWNuf7Qucx5GUs1JreHbvFNv2Kh
yIAdDvoSUK2L7U2MsnAb4nVJ2AUx1+owlOXGwt8IsRRrtlvfaaAO2II6H9zD9f19aOYbIRZJY/kV
4WKFV2ZLXTJOxTl12G7qvXcQtQSUOgvosW+N4dDzdMs9d22SAAGeG9yudc28aWs77dIJiObZl2JS
sZ/rqG03bl2rQX6JpYB2Ayr5YsWBWWZ7rYKwPC7+xkMYEu8ut5HiPS2sjcW92Ku/hhDPfSQnMFMc
4DjfLm5HoU+LFn2R+MGDbKY4G+UuJV8L9Xp7wa1+Em54aPoC+Iuz820cxq3KZLQyoKUEAils6nbm
ZHzOcvbt/y/OYug8SYYUvXR+7iAGdI/+M3nyUqf47lh0i5GwOnR4o6IzCpY8RNnefpJbgLve2DqH
kapz17iF92Ek3THgHBq7Omj/7Nbx30QBg4DlALmLcKkAV0EHU+K5O/Pip31nCkjFqoSY7M/K71dh
5l19kezIWNBOySo9KRbuR0gAmJW5UYFc27VAH+AVBoTYLK/1NgQApk2ZhsxInN5BVb+022Kv+8z7
tw/EE22BmrbGgn34i3XxO+jSWU6At+z6pTcl0O5xDtBdng4gB8LZivTB7naoeYldXNz/G0Jo6Myw
c3S0lz1f3QoPeIOcnwFeZsdBBOQD1snrILl3Nr0JNnXKd6KRB97hduC1jIuH4P8CW28HthIeGbWL
gXVJ+XlwujtPsI10sbqNL0IsLjNF5/KKwPbsnJaF/dA2vhXlg+N9gdpnebz9NfMyuB5G9GfwCsIh
tXwQDNxTzIBY9dkAYBPQLV4fbA4hrLw3P0B/qXyowAaPG3Mgj8TJN7bB6hrF632GMuHmtJxDcG9V
jusqFLrFD/irjtSMwBCMw+a1J1ts4tUxvYi1mLawoJKHOpNg4AaAPXnHukxjHJjxX4wn+OzQ4YIM
LAwG3q6OOpjKIU3RPAmK1rHOeSENOHhQZf7oeFhB4gN8exVZ/uxhPDRtbZ5dT8hi456/+rFAQgBX
jCuVs+wWZe4IKXcXoDQ/x7ZHTcy6pwVnu7Zvhr/JMxehFqlsCi2VkQBktNRWVgyQOapyLioIvZ2F
e4i3QWyvr9v3t0d59VBArQR0J8uZ0fVvR3n08WzqtIP2W8+AAfzuD/LUUUiajH8ImfkvzeDcgUYh
nkxXan68AFNSKAirjaOZxoEu8wfIqEOLqCuLjYy2lljwgEGNGRYfwDgtMjb09Gw2a/mcoF1/B8n2
k5PnG4llbbejJofjAD23a811GzQeZfcZZP99FLLHbEj6wHhKR/vJ9vVJiODZgkiCi27V7flaohZ+
DSNgt0AqQufhmuGBAjobctL2iZPeK6+Om4ahqcgfOyuMee/fQWMHV3HvPKbpuU39OCfNxjpd2xIX
v2B5UTZyM4OFoZsmaBzAV01axb8dMEPvSG5nGyfE2uq8DLXIAQqg2bavSgnDJ/AsipNqigN6XlG9
JTW5lj8vAy1yGu7hzO+Bhk2obGJh71TzwUWJm0C8Vm5809pxexlqcSQRZbQl2qTpye0ZeoBPRv3Z
qwvw4E9DoQHE24LVrm4GaD+gwQPNXyyatzsc+MjK7+CokwSDq8IEDnhldexBRdqSrlsdQ4gaYneD
UIK6+NtAuJX3bgit6WQECC4ydKMilMI+0MEczy7p+4hA7/B4eztsxVzkTMsCUwtlVycJtVGzY+2l
RCVFllb3EHSdAN5FmVbtOxemYRvH07IA+N9GnOlcOHBxx13WSQTQoq1hZmGCfm9/4DW8KVTFplhr
akUkm+oYjAoa16qkcYoO137iwQi3pkrEWefqnV/DnnxoPOuR8EqdRNM3Gz9xdeYvfuFicBjgx62p
8uLMRdb+SHU468K3W2WAZSX8aiDmfHFxBTcokOQZjo8zfDPHnZsyY2ep9issxT4NRlV9r4PBOrbC
D94BThncU21/ruX0p4y0uRqBqvP/pmNOJRe/ArUj2y8Z3PvaitDIqKH3L5Ud9e6WLMhqTrICFJ+h
MDG/RN8GojiD83ZA2aN1jQL2sv5Q/UPBinkEVAFMwh4SGBt3kPVF/r+Iy7dAxSXE81CKO0lbRQp9
QAh8zdIjGZxJtzSEV78O5mIz03ou5S6yhQB83Kpaj5x6mjrnXhLjYLukOkJis73jxK+S2xt4fRv9
ajy5oA8jc7wdzq5VREkX9NOcNhDc8TNquTuzThuNlFgGZczTXH/HewiorqmQTfXe92r9kTtQg98P
uVmVhwLH7QvI4EaNGwz+l12grQlKwc3k/c2TBQz0Wbp11ikIFquMdeCNdBPeE43VZHeU+XI/4LK9
cSlbPeTRScZzDEpEMz/p7aC0Lhwyeuqzc+ZVRRXZKjfRKkY/QYb1ofRa/TSZ3gDhgtyPUd3vIQfH
KWzTWhxZo7Ul77Z24F/+mkUesfsKarkBzFRxqzoG2V04GNHQ/by9EFaDzHgsUFdB/Vmm067uC+4F
UwAjRN86it73Y503Oh5YGDzfDrW2n0COndnqs8LqkpGY4oI6SqgpJP1kWwfHz6fIQpLaAfda7oFa
IGjSia1O7hXHbk5QF1F/1d0vEhQ1m7ythAUGsFGkEePFwZiV7wgV/3qFN0Ui1TtIosfC6Y6yLd7V
1N+HZpb04xYk3107GGYZKKiXzTyR5QA4Iwg1fuXnyJWp+WihNhzEvTmM1Z64oFDC1SWHy1FDHfqj
4QXeksE4KWiKOg1/X4e1+BeAEuZFyqkD2MP0bfmtGEyjjoE9dT6KbBgfc2OUx3Yw4CdWhXiqwSUO
ddX+mzepg1Hw2FJVlFl9/QqmESRtzamGFLZrK27tIM1QPnld6BUQ58jJJ56X+R0oWeYdGKoOCB+D
EcCSoQWiMwFk1QcTK+zbL4M7QF49D6HfevBUWrxWfWh/o1qn+F1BD+NJO2hUteMMqpd7UWSlGTMO
55Q7V5tu/+jDx+IzhPLAc2QebbOP0miQcm6vvLWBnyVU0AaAYN4VUA9rq1RUG+KsDeA2ghAlv1BC
l+t2lLUcfhllkaTazBk92cOcgBe+2AVDZcYt5vypGPC1UKbcetnNKXpZ+QAlcFa4nVP48kHQ+hWD
9jxnieMPe8h+HVCNJhD9a57znt83TIqoJOkzk9aWFN9a0piJJXjrzTI7S7JTA34esFKySNzO0lGX
j1U0SP15KrcsttaGFIWI2ecEimAAl7xNyE0HNqI58z3SnkGxEZZI/JA1ssZq9bNX9AHtv5jDy4Nm
camCjBQjEk2wZLLdfkdRIp6ZEdM/APyQY854+On2mlldmeACIUtBEuyq69czCh4m3NmS3A8hbjF0
RfvCyrE63A6zlnpRIoNSHHwH4fGwHEdalJwJaFcVjO4k6IlCNBHFlcbRabRZUVmbNdQ00MycMQOQ
vHg7ayIklo3bGmQDRH8yezNynPpIRHkHideNAtxqqBDVTKhb4J/LWyFwgh1UMEWaCGDBHLD+HOnG
GsnzFKTa/IFecrCRS9Yj/s4l81BfnCeDwgvOsHtQl4vsgTDn4FHVQ5sHi1KpvzgygRACC33u9IGC
twhG/bZDtgqMRBTiUwFJNemNj9VQHILgvd3+c3uRrOSTN8HmF/TFl/WuQ8GzzMoz6B+Z3HHqggLO
Wq+mMZhcVnmSTKYo/eX9+LMAKriLoHod/Lj9I1aGFz8CYBYAdkFHXTaAJgERBqhHweYkf+74Z2a+
eNMhN7YQwSsb4k2YxbfiM5228vGtcKtXcVGV6tgMnvXCzVS95wKVRj8oth4U8x9dJOw3QRf7YoSj
de/zlp/DvrZiUys/Mq3ePPm21HGTotEvetXtjdb+iyYrmnazvjscsAAWWux/J6zV2HsMt5rAPgJ/
/8h4tSHvsnImIAQ6xZg0IBiWzjhyapTdehKKtPY/hMgonL7k1hbdZCvIYtr6EiXw1ID+kJWBVtKX
GYTdLZx+gPhvveK3Qi0mC8jTyZlkjsqNZF0OWU3/B3Eyq4ssLv7CyhrMLix4gNRR11iC9KZmojqd
b/ojMyLf/I6zNcrDcnd7a60uP5wlQAnB6QCF2Lf7e6gzRbMGnfaGtiKWFToUzKfOPkyb8MjBpTwI
5voHXeT2h9uRV045SMtBhwE0XkDGl7RNaXsQVgfbO8Er5HvjBjCFbf+QYTiXQ97EmH/DRfbyKtbg
gTNmZwoHkX2TpeIntDTsr9OgehFxu+MlcPFB/r0Mqf/nSQuxAfFyQC8A+nVxa8iLlHdD6ZAE4Gfr
qNPMeXGmLoDnujR2LQ3+wj4Y/ZkZxg04NzQhFtt5tKq8IxNPk5JV8mgMYjg5VdjupWRmcnvqVvLx
m1CLCi2zaiqHMSenQX8sfIhm52PCIac8dlv867VFMisczoIuc/5YnHXm2MOnDaZ2JwMWZtaO5KAh
7AxR2/LP6zoYt9+BFkmE+T73rcEfYAiasWc55eZRQFLzJRttI5lyGkYwpy2Ofz6OAOBCHQoaztdt
mHxQhuz7GgaLWIpxJgVewMwYwcQ1xVETm20UIVcO8xlEASj5rHt1VX72prpEobOGXi8fgn3ZjO6j
5yozjNg0Fd91ANugvd9S2Ue209QPk1WnG8DElfnEAwE7YmZSQM13MZ92Vyn4Y1YwZPZ7D54+XWv3
8TSV4xYmfGWJvgm0mM+qH+hkdWiMzsajwraht+cBbHNf6I0jbonRm3PMbPaLJpMFUMKVvV7tN5xP
tmR4AOcHagcMlnr12YPCZNn5XzIdPtZQmlEmvxdGuwX0XRtP6O5BVhDvWJgxLpKMI1CeKu2JQuxW
H6AdApJKufWBK4ce1ifsg7BGZyTiYs4UMc0J+IcQRCI1vBcW9gKcSeE1bCjvPbRWxhhMBXmm7lju
68Ezd8rFvzNGMD2DoX6ddMnOlUTNAu/ediMTrX//79+2mOauTHkDgfcZp2gdDPJlZFtot9WvR3cR
GRXzfHVMoekLW/GyCZDr0OQD8DGibg2xEfJ6OxdsxZm/9OKokn0tASkdWdJgkRRkPFWWOIXUO90O
s7YvsPnwHaCizYSmt2GAKoFAfwiMjmXBMYVDLUdHMBFnW6f7lQ3FvC1QmQdSB0UiVCQXgbLJzgbA
+IZTDaWqPfTipmrHOtNMMnNoYxy/00OmGvYV5sb5roSNXiQcp78bwQT3I8CVNPpU4OjtBSFWXA6h
tYc2e/616ijZQEfNa2RxA3/zSxdrKBxzuxjgknUSflXvVe4rSC8OsUmN4xTIPNKNO+6ztt6yhFjL
xkAxAaQy9/uvnqmolBkOSeEcX/Ivrv5Mbb1T4bex/tBZ/r6ftZaGjclfzVUzLwpeXTgCYAj2dvaJ
O0AuyshFYlo/hj7bO+3XwP+MCsHOMcdI8iebfoKFwp+frajwBlAGBTvwWuQ3C20Kb8kQ8rvsw2D5
MfsOsCAz5D5VWz5Ea3MJ+X5Iw6LCAD/QxQe2Smt0KjyWKPs7Iw8KGGnHPDnj2abDIdjqDaztWRuY
Bogv+mg+LbNvAFGngVb+mPiwvqONOtocCsZdu3FsryU5qNBjBFFWw4N/eUdX3Sj7AfeQHn6tWRY8
dKbx5yWTYFYfnKGcNrpbi8ujz6HzzUIoiWXpO2jgVmI6NX4Q6y0o5+r8XMRZ3BxdF2ghl/nBKRjp
z5QUdyTz7tJGfmZlcdcNxZ0p6MaiX52kWTN9Bj/OF4+3a74OW2n3A4eUq+kfpVHGvcUOQb1lXr86
SRi7GbkHPsByaxmisjtilX6SolmpIx105ld0+rt0YzOtfs5FnDnBX5wTfCghBp/D5GUQVgRls7tU
w7HSHDdGbS05YSEA3Q0QG9x5FhtpnKDK3ckJNTSz657KKqwBxSD8U4P8eJcVotpN9pjHdoBvFYY1
/M2Svwi/+EqqGSnR3QtOTjiMe1ZXoIuC7ri/fRiu5sPLr1ysDeYq0goeuicpwyc0N55oQ866jpXr
7WvWHFBgZ5EdgE6Ee/rxdvC1k/gy9rxVLiaynHQH7xqQ6aUpThOr4hZCJ7JCfT7w3t8OtTWZ83+/
CAWQeFG2E9SMA6wZP80+wgDlA3PpIWyGk6/9T5C9fK5LtZFUVrfE70lcdtkmtzOgw9TmSdgGpzJs
36Gsvbv9Zesh8JTAQP0qv779Mj+zLA3fFn4uUrc6doQ173jRbalBr+654HeUxWpktR+0Aev8E1qv
sIdqXiYzfDeiJbext/8f6/F3oMV6rI2iGoY81SdsuI8ekAyRLLxTRav3xJ3Ohau+O52KW8ITXmy2
jra+crEg1RBCuEUA5Dna/hO1+DOwNjjNhr+YMlw+5t7UfJwtj2gGaopDOly3ptFK0lw8Or3YQMWt
bS0Yd0JYBG9cvMwWp5lTadeboFx4Dk3SzJ6d3mc9tm0MH40P2tJsq4i2Gm9uSc1FaryUFvE6NWpV
WxlGDndHE6qEk9iZ/p3tbzzFVuPMiM359mZetdigNFgMVpPXiQvxPdWT+86yP7a23FlZtbUW59le
3orduTkEd3Uga5a4TTsYszaFzGXCrP4RjYyPdKjOijRwA/XfN2EBxYCefL+9m9dWIL4KCFgg1uYT
++1u7twyrDlt/AQgf2lHHulaGntGCo0uVVjmRvZfG03wcABTAsgARNjFrDG7laNiIwVnSqa7mndT
NJa82wV2Se4HNv6hxtSvQgH6ozNwGQ8jb4nJK0gdgtpNisSru4jBDlyoaS+BSg/zLeb9WsJHQQkk
gXmHXfmP9XAAAEFCqwSkHwFYw/BqanYnZLCjqgVtQh4BtkD5dSN/rc3fXCXwYAsx+9At5q+CNpfl
iKZLTF18yrTz2ZXpfUjIz9vLZG3i4JU366qje32F9ksdZF44bKDiIpEQ6fi9CuWL6pr7incvt0PN
CXe5Cy5DzefPxckJ+plXoLMNvi7KSHZVxbDti7L8vQBmrhZb95GtD5vH9yKaqnNU/ENHJ2p8HLvn
sbkDmDkerfpv5uliAOffcRGHeQBsZFDKOgMD0T5ClJXHpWPVR4gxbWnUraWRywFcnGhC1bxInUAk
+ThN01EFg2MdXM0FiZUnGn9Pa8jvQqvCt3fU7aj1ensCV49U6FCi/g4IOu5bi7tPkHdNC2s3M6nD
4BhCilcM4S6bnnvDikrhnOQg9sBxR6P+fDvy6mb4HXiJFBQ4gypJuJd0ZfOPZ9fGPWRDurjUfv4X
xwJKCEAQwYYDcN/Ftssbzjgcw2Ap16GJItoY6ISdMrBCg8Ptb1rdDheRFtsBsoZZ7Q4jT3xJE0e8
ZOpc8DCC2UgUuM+3Y81/62rrQUQeqkkQFri6JxRdU1vKp3XiN8yMulS/ajpulKNXN9xFjMVGCLjN
ZBh2JBG2Cg7wOAr3EJx6amVo/1RkyDb1aTa+abEbqqbSTj2FYMaZTSQzHZGqiIjc9GjwjLWZAsgN
DLJZB+JKaNCSpUOLTLKzrbrqXrehnwAIVBzUALSMy8HbtlM2RbhkeDuwAotEF9RNwHj/ahT9JzU/
KkdYcjkDe08KeAxNDjd2HVMHyw3siHb60Qz0Y5kGGpZnBd/nVSFRAumKO7cA+prC//PeLM1713J+
1jav9s6UPmdTWh4DQEtjuJlDfAFwtH0wpNUXsItefXf66Rj0I0pFaMrZ+ZcGmJeIwdgvoi2p9wBq
B/sRrlcMAoqwl7clqCQq/IL2nf7mt/4Z7QxUe4DzjjpYvcVBwXVkjOq9I2u5E1AC2UMkvMYfK5o4
gBIItNganPaTfNRUP0Mra4hbc/rUCcs6ZqaXKClfIc7owM6QmMkoocSkhkY+SC8L4yoIdKRqs4lb
4NeiyjBPQe69+FY/vStw0MN1pweDoLU/ZYNZHthE+31P3NNY9h+ZX1hRy+vXggovcnOTAioC+z1V
F98ClblHeANk0dixp4YEL1Mj36eU5ftc4mDlXXHMQEqNahBPIqirPPVQ3orS0itiB0/WaAyCR1Wm
51S4n4qCBbsOKNy7zgKzNHC7MUpl/6nv2n90bY5fM9fso9bT1ZPQmZcMBRHnGr6UBF6pUSYmH/JC
lB7KNA+OoMzpI65FfUwFfMfQ968TeEr7UDXnTgSbzib2ja7ed56pY6Whd69Kd28E6MkXLk9jXagX
C1qzj6QzHxxjSB+sMS93uhmeCa4MHFDQSBLxBZQ2L5LakQdcdYe4U8qBAQKm2KDeEehbK6mMQO1w
ydcxKqhyH/rgUlO7zOOhd+CJl8Mdz6KmPKmpfPbtnkQjGY2dV6jp7ImpiDSkUmMpgfGvlYYgxgBs
JMyjxY7KwsX9tvb+7SrHjMuqdA/l6LsxhZHJESxkmO2Fkn+nHIRq7YgnG4pDuypojrSRT1bbvZuo
+EIr7uy8sINH31SxPW2Hb2NAYAETFhC1z585NABOJus/ZC0wp8wz33k1cJnWYB/lNDiPIgXyo+o7
dYfFAp1He/TPlgd5rsq36rPv5Q/tANTP1Gfo05XQx+MpHyKX5K8cMjgxh/QmUOnpV7e3LQDVyvc8
zfJ7MzdKrFjadoeOFf4+FUg7vvKyHYw92x3PA3Lv+9mTb0oaFXo4CN6eKp3egVzxSnKrfBKTN8RQ
dCFHtA91lFY1iiQFMb8NLAvfQXjAiEImzx5pfnY5XBUKmGPHWZVPO5UKM/Iryk99EPz0RtjgQM0K
8FpO3pmM3KchySM1mRAk8msge4KW74Ex6nZwq/qekd7ZuYz2YHaVD03rk0hK/UPyytk1InP3jkAu
acOxOEy5eAae5psMuYhrStJTmuY/qmB8mFJIZKgQBvEGpMfibjQ/eG1x1zcWwUW1EQdbd/bP3qSP
NHRmY8riZbIETrUKZrOq0U4EKAuLJrwqYwIn3zuIBrbPlqMh/GxDStUewgZtMG3EJGDTXoVmbE3V
Nxwmwc5g5lPZlQ95L/WTKXrxzs+Mp8C2zm0m+b406PgIhMSr5uaz6TQNhVpYwCEb2bLsOLmMxCHo
bZHdVs0JUAJrn7bAnkinIzFtrJ9p2jBxgJpqc1/n4LiAk3VQsM6Is9JPDznnelfRQEb/h7Tz6o1b
SdPwLyLAHG7JZgdlybJs64ZwZCaLVcy/fp/2YrF2q6GGZ4C5ODg+4+oqVvjCGwxpfzYs9C7Ntu0+
peqoCaC4dbRhmtgv7k/LL+8VWN6PeeEGodYnv/gtc2SnwbLJYC3dpL1mbQz+YUzg8znVKsIiS5ow
r5vuqEZmABCXWYzLDAmO0Sd1mOTGtHVXPLxRbfXv9ITq/7JO5Yb0vIhdJ30cRTNs2rX/VDfFF7dE
/AO5TH3eJHPCvtJJlGSnoZID+rwW0gqNgrxs4tUOXavY9tZEtu2r6tpOMYBAv86hBVkOu1kydywC
ss24JPfrvDyXtaSF5KfNppknwVVVfVSute4yX6xhl07ZfeaBN65x0d7UQz/c6Zr7bWSAsNYzWPk4
c/GQ1NFilreTpF8NfDjfmXgv7BZ7MXdimK2HgXD3uO7m7QC/P/YLzwgX/uXVgESCVjQ/SXBfSmMt
olRHwN4BqrhNE13GujPJuPGmZTuRjIeSo75tbdWH9SiRlzGqx8LM7EiXiHt4wnjU7fLDUq8PqvN+
4h27Xw3uJgt68ya3vDHqJyx2NmZb+U9Jk87xEqxBRKUki+pJuBuvXPco3mF/UK7ZZgjMz9wlOgVI
jqnAjv1D5vrtLuhMES5l+oiZypNaneSmrTIztOrUCsVq8QZhTrPe14Nehgivr89N4w5L1A88uSYO
F3KSZNQj5VTS6i+5JrttVQ3j1tU0Z+cP4s5DZQaginc3rq4e9UaSoleXkesbCZedcPSH1i25GF1E
M9eWYGzN7S/W6L62uT/GgBlEWI69E3Yafbup6j73zYi+8UyqFmBShQnJ8Dj5nN3JXowIFdanNtHu
M7PsQpRm6/vATfXI97kBrZXzilCKo2npTdo6OPymJHpBakWmLrKNNTvpBsiO2ixa8rOAUoUFcHpb
2o31A92p459Z48FTvnFbBv4SAWLMoiQdb7TZGONxyvIwD7RuAxD3Z1XJNqxTfble++lepf0njIxf
k3qtdxDmRBQUYorVbKVRp5QR6oN3FNiwbQ5w9ROpvjJsuuaj24r1cSkrDbRgIyIQXlnUJHVxnwz6
GqLVUcW1jhIhqfK8Q+km21BucUL0icW2DVA4rbkvuM0StArdG3g+Tqhndrl1ssLZWMa0Hp/F/AZs
ltjVRp3t2sWRjxznIBpU3T8A/xGbIkcFAWQD8U+bvAa9MV1N6AeEi1N8TRr1zfXTcjdOrRYv7TJE
nr3UcUCXO0LMAy9C+r2oeQTyymuHIFKzEGyX1nksu6bYSqlzf4j8m1EJxKIzX+fes+3IXlKECxNz
xq2OolQ9qn1TtU+dLfuoDezPWjYNmLs7V6s+FQRIox/WRfGrIceLPNHfNi56L54I8sjRu0fdHO7X
rn7xQSZHYzNLHkt4tB5EwQdPtHmcTTUbKUj6W/A0a+z4+lchlE31bXrS06SKqnKZomrMJt7+IH3M
ZBE8i3H54slSf1apuLea9oea2psKruej5M8fhGvlG02u7dbPJnNbokW09fvuoS8MB3i593MS3AGq
nBQNnvygV22+xy0niBITDEKiWyOSSIYAhVEsXxrTbcPJ9PdqMHekmgD21klueYH9aG2mjpBZE7ci
HT8nuWVsJqNnZ7bJFAlMdQAaJF5oWlMRg862mKiywhznG6htVRuWuNg+Npph7uGm4LXSdTESb/p1
kro/UJa9C5LpC7853WmC7aryLIsGmH6hol20WUzjMZmmH5ZZfQwm0WGHq48vs0AooErsX2pumcHs
OBvEEmh6kK9elwq15Kk2MYqQc4KezGR+GIFywm5xUDWWhhsFPZ9X6ujZVk7fRPYc4F9YdNe13l93
XvVcalq50e08jUZt9g71YluhqclPbrDA5BnycM7nB6vj3ePCltGokrjX61t3KMCsZKAkCUYy+a3U
lhUoqel9wi4qCX165mEza3XkJ4a9G+Zm3Pg9TROt6JK4awH9VJY/xHIw1Y1pr25szw36D4kRrUvn
PRXN0N8APwR0hTkLycPyKlfeEH/Ub5SfeLu5767qVDx6OUy2obvPlJaGCr20qC9KtECxXbnCfucT
sm7jvqaO+Jgu9fTSzUb5vZycKydN8l/IghDg+/j2bAILYU/p2tmVOyTmViE4uYbp4NSHrNPuZn1O
Q9D47CMh8zCpDf1A+ieeyQshEXkYTaPulW9nw6pCX+u+qML4KINpiY21tTGzEi4+nxKJftmMsWem
2ZfZ7Xti8s6M5x42szBLdWgQUIhXaWMk0ROK98GqfR1EorYqMMou9k0p7mgzDh+lndiHVqv8rdQt
EDbDMK8Ez7X14OUW2Myif0kW3hu38DyCTzkDXWkyYwptWflh3pdraFXJRC5mWesnVbWuE5lwkL76
qzt89Ub5RKYxx0M/vdT5bER6Zt7Bfmwif62v6qk+QI21QyD8ZMVzPkU4bQ9h5lRZKJ0VcWa/vzH0
uYtUv45gcsz7ee4+l8WSbexqeMWEqwgdXGQjrJLMCKHZNLLcJX/AHkddjX3PbxYELMInjkiziVPX
pJDMPTbRMhC7lgZAZauaN33gvCbZmHMrOh+l09yIpsBBSjMGpPSosbRK/DJcedCn3ueYr7coI8mX
fl2ek7FNw0Hat1ID69bN/dcmqF/NZrz12uLGtorHnEUNFX1rnI9m4zs8YepurRXkL1M3AcKDupjx
sdGgeLWz1P6Fwuz0VYfa2IQOBmA3UuOmuxrdauR8LYKrIJWd9202g8IMK6Rl9a+6Laf2kDdT1sd9
0RTHiIRHvFzq7FPS2tN8peGlQ2ZbmdpNuaoythaV7pOp9m6ayp7usSj42ZcOUCvAZhz0rZb7/p7v
QiCuFDcAjnthaVU/6IG84IL+o8nVD4pKmzaTDak/2W4jqKioQamdJO3B1nRY44oINPJ4W/mcnRfV
aXpf+Vq910d8g5beu8+V5vIc+R/0hvie4/ClsNhNrtmXX9I1Oz4ezaNRJkFMHjEALNfx763dxw5r
w5029o/SIj0rBRi80tR2/uh90MzyulJlSUqkqTgrvX0KNgaPTHpqbrBaj+CB0xBRPRW5VlZtESb+
VuSjFq+T2cZWcxS5qqd7eeTUGUOH4YzHv1K1Mu+mbOyjOXfHEGzjvnbXLCqccokMpbQDliAiMuY8
3c5+MUaaVjzOmXend9wi2qBNIUZD3O6ysrZN77x6K28wUUT+0hvH0EhhIZLdNwaR8LGWv3HRj4vT
seP05x8qXXQHdyH2Us24x6TtYXDT7K623Idlyq5lbY6Yt/iYovVWEqEz6R/qMr0dbalx5aMJlaZr
eo2pwhjaELTjxOpfu2VZw8J1nOsMGYN7Rfi0E9VUb5Qu+WVskH2adzdNOyTRWrUeQZMKosZMf6iB
262tRkoEufxs6XV9nZjJBs8f9jlBbrDKx0mSnhhDQmVhGZbd2vrkTB1yQyWYSbwbvSxEN1nFptkd
cpNkfXCMn8Kwsu2aawfN1+8MNNvCedKe21YMwPw99V12lDwlCWW8ZKYfETFBvWHjhEHQpdtqls+z
odWhqdMjSM2RW6ZZHhqLzj4m0H7sNfkXe8Vjpy2XOZ5qEPe9dO5rS3ttrFLszCXY5WN1FXjlB6HK
ZzXKK1njMmTb3VMbpPXeLXDPdHo3C/k/67E0gxF1mnT4mZj5fZd7n3XLEQTVqfWVQKuPcxnoodaU
dWitw7BPsNq7EWQRe6vo77uiQje5NR5krx4EpbptWqo5lEstDyponnqzqskT+sdBLOphnAxjW0+W
d+1lXluRNw7ei+t26EKWZr8Xalz3wUQVpgIf+GQX2OmpdP3oBOlVJ9hqSjKRJoFJ2mXZVuT41gwi
eDAt7RlJwSZ2YDkA2Z2uCq2b9iLNr9M6uMuq+X5q/ZIqZF4BBlyXTetykSxGb24TkaybtaKGkWaW
vTHzrI3zZK460tvmQQwDGQQvDXZQNhn/qnvIZs7rD6M0jX0xpU+2IH4159ENi4CKbDZbO9czaUtT
kQqLDurmmncapVK7egqstqAiVfXhghJAiBx9t6Ne4n8aIdKGhZ6UOyIoPyoXMT7Oyqs/2NZkX1lz
ATg+o0wGkOuDiW/gxhH+99TtRFQEFu52QXdb9S0KlE06kjESnpBsmjeqmXgNNTOPeztzI1u1YqtM
52XU8cdBZvjO58GM7FLCErQoQ3p0T3cQig9Wajbgj/3bbDGf11F8LrzJuFM+kWvbUFZ1OXJxTts4
Diy+0SDyu8Zvq9tlrozbqipezVqprUyG7jB5lcmtNGUhgBxt07VcxJzEBznlv3rNu7VR7AwpS9wu
JpGSKQJxEIPTUXkYsjiYAXwGhjjYfaZTxaE8QKX9SS3CjtajJkRNgffORUcHcXbxtCbdi9Mka+yu
GAnIwsLjfnpC1KLeF/qoh1Yq8n3gat1O98vmTmsNiMN241JJmm51ynexEOavpTGKnV3ht4SpUBpm
i/WAfmQauyMAMN6eBwjtU4jNxL3v0ZGxC7wcdbO/5og6n6YZfX+z6sqdaclfeut+8AtVHBKt0jYZ
opGhjXgnwerI35tvbIcvm2XDGFWe+TRZRb0pSIUyKFxNmJTjl6Eum12ve2iPSarCpsE+C8zS1XkF
xaHXV5NHQP845mqNJpnrIbw/GeIPgClbpabtMpRlXAmd4vXYffPM8b5NSN6T5trI2j3P0Qcth7bp
ZC31SpeKRdPJ7WL1z6uvvDtn6NoryqDqgWqaFuclZh0BODjKpfO1nP15h9vXcqV7RRlyEw9RvtQ3
mHCj8GqWGU6cbnCN5NZx0m13vNebrU5yhtFeYcX+XHx0lNfsftedlRE8BxM5/tJ35Y+iNZItpPLp
NjXnX65RjvuumA9rTWKg1Q3y5gblUcUrHsx8aLtZfnmabcRuTimlVrPcKNyQ46YYIaxnxUfspMd4
KOcqzgDiPnCq9Fta99eBzX9V9OtDUpY/NGdJKRX7T7LMxq3qZqD4lpFv0R6otiSadzQib8a6+zYA
chGuiSdGIe99W74oF8m9WmJfHwR1Eltpdj+I+nn0RmOT4mS8SapuC0fisVFFza2r1xuz59Fxmp+o
7c8h5ZuR29vqIiHRkIWfTEcESl2oyBNfxzzob2aQ0lRIfGR0zdWySH9JCre6Z2b8PiEQO+IdGsz6
ly3MYTep/nY2RLXPnAUhgME6pLPrh0u23o9D+Y1IftfOHDJAnVEWWCT7cBS4wPKPOuXGiBZ9fl15
JNleibUf4lDWNSa+xo6gmqCCyHU/6bMV236d3jla/XkIqnVbe/VPQ3RV7Hfdp9UCKCDL6hWMHKZ6
5fIgnOmRCqpHCZBqiBT2TV1VerSaEMwB+K7Fpprs7NmtzYOd6bfzWn/Wcm29WpURkQQRs1jJ+kpn
yY6radpNWLJsW70/8DvT51zjGvLyDJ0Fxx7pKMpPlUPmYDRFcw0uar9o2vAA12G+RiFgvDM687Zb
RUE47hngmOt+L4eR01S3VsFFmd9olnpM7fxTaxvX4yAJj2vyt6J0iMTXLogRwX8xiz7dpD63OyTX
x5naGT4YTjwr53WZ4Tksyvri1vZBtBwcoU0PbYdLwuT363dvmCHk0a4nyEqTdOcOw4PZBzX9D/Uj
b4+QQatHSjwFGk+tkn4aIPBvLlcI36QeSWRtczOXKUX/2SyeMx832shvqSzZJeqOlt++9MdTirL1
a+AhbYTSV3tn2OkONDKZT2495I3xYpTpx7wJPvt9miFCI7p9mU+QsdQXP8mjus6aG6eZ8sgahoOW
VdpDWwWPa6dTnteJtAfLSDZNmf/Ss3KvF+tL2ThXncwR7G9bGWsZd1YA+3bv6UNFRGrcdlnwofUw
9MqhyiKrtD7lUE6mxReUFcTDoHCgkGb7WhT9B9OaF/pTRKpr6aU3Zuc9MH9x5futh+qGRBcGoaCr
eTQR4cj7H5YOP65L9fZqmj0ARsVw3yfuF62XrF7efVa+TGKwY2hJOe4jrNkbpTt3dIPIV73ZCwN3
cm8Kd/xe6C5lxKrINryn7jYtdPFkenMWGpn4Umvl50KO6go98g95AIpPusXHuZe/uhbImGvNO0Eu
ERVWMkQDBHnCUIu/1vpKVvshI5QhZbxPpNrOAyYT2tQXYdZlPCK84tRhXybHeGrTqY/Ukn+t24CS
e1Vem/RR3DzYohquYqtaYpL3LNLk/BPLkXaHZM7XfJI7zVViN3f2hU73OTQCwq+/jbWh0p1C1YOu
rAvTr7U9yVho1Jht5XI3EjK837Q/23b+Y5iThjo13Dzve5Cmbf8tqa7r5Jfofszup8Q8/HcDnXTS
nQpxpL5GkiXVnEi5RK5UU7BSHtoDuMMLszoHE2DN8P4xUBrioqat/wdeBnhDUbliAd8naTuHXUU5
kta9Uu5NTbtcbNJ6bC+wUi6NebKSpUvlcRzM9rD0NmcCJ8QuBHwRpsnr+yt5fmf8/+ROVlLzyXAd
q/H2Q8NIfj7aERp1VZRovbZ9f6hzYKA/1/H453+sI+iVFkkGA+hI7obU0LZSyGdPittE1bANl22S
di//3ZAn8B9bX5Xuplid9EBrw97RX9pkvqKm+Kmwi6gd2xsVpPH7Y55DrvwxzVPkD3xqY0Byr7py
ixLzm2lWH+c8S/fvj3IO4weiiRsS/rSN49HfiwmggG7QCoB7yYf2U7Go4hlVQZtnek1iNIr1e62V
RbT4FR0SS2+f3h/+7Lb5Y/gTKFCZap2rL1Z2cKvqdkUXeVI6cVSwe3+Ys8fgj2FOjp7ZUJAb29Hd
E8doSBkZOFaoyb2XkJCjTIBeeX+8029nW5BEDM8N0JcxAaKejDchWrY0dTkfsBW2mtCb824Oh2Je
5n88C8eBju5ILlxJtMtOTTLqox5ULkcKXWN9U47uS1WSWI0BFODFvWlGKx6liN6f3OmW+T0mkkc6
MFT0Hk6xcNlET9OEl37I+p1ab+X0cxEfbeNnVsU6dT5opP8+HvR3zH+AISHFfHK12EFfaMGiwCu7
3wwvj1hy4BBd6JQPvY40HFXowb7gcX3uA0I5DGgo4yLxBreszdTgtSEtj9gUbdcJ7+vcltqFhTzd
/MeFPCo7H51iwTuditmktELcFPeeg9fM4NjHe5xJXnDA+UcCxf8OA+srMLD/YJ/8fcSTQHZj5qPQ
MRlim03V3nS1CyjF41/xJ8ru9xC0NQwfgUHqQqdDuBVbc+Ud7Qy1l4oCXo9io++F8GnT/NIDcG40
D6IGeiBoWhAn/D0hjYcUPbNuwuYXNzVgMFL/2Ab7NBAUS8cLr/a5j3QU/0awWtdtSuZ/D9ZMeFSU
iI4fWlfFs2teG/YC/mq8cA+f23DIp0Cqd1HpCE4dS1DEaRfPt9JD76+bKlW3Y+de8HQ4OwRobui0
2Ht6p0h1pP4AQq4yPVhl9cE2tG3rjJv3j+obSTw2ApVXXWdHo8b3hknua06XpnYBx2XBoThasEqt
oqzSUS2jg6OCcHVB8tIlRzkvzKsF8BGgEBEvltNSTt95+X5GK+jCK3Nmw6DTZ7MzER/nPJ88336i
/HXtkOSRSixkkI0tP4i0TJDGMcYpnux2+Y78ZHHJmPbMiru6afMQHOU03jwD5iqthvzBOUgIi2Cl
zPGqmpv16/uLfox3Tg6fj0bvMRz/rY5zchwGqzJQdCkFfA7rWtqvVvfd018T+VnOsaHt3h/s9CXl
A5NqokfCPQxm/lQfJNcbvZGunh5qDEHL7qMIri2SNgPIzPsDnTl3SGjB9jWOPAeqCn+fOzUvWaDD
vsHCB6RgiHSMT0uGK4gSNjDFCxfYuTV0HAuEK1QHnrSTNcRdahhWF4UQk1fa2UgpU7ktczrZ4OKC
KiHbzuyPZQ44c5XdcMms9uwGRUEQ9LWNVNvpJTNoQzAlnNnDKJOdVzlrtOamHtrlCATbHMe7uapp
sb+/wmd252/Zwv8b9Pip/4ijHVUM8L8wL5oRdvqkN017k/E0XBjljZjwccccyfskPCCIcbn6e5gh
KLUiwMPraqxAkkDB22uCHqHxnEz6ph7t634ov8hEBE9qoFCWYa/5r6KC/ARuVKhiaChS+TwNcuk5
omCpNdUVRK7mnivdoz1RZTdOhU/P+4t6ZiMFho5+4VGM8y15ZQDzoUnVQjntb5hcWBZetGbP2lhv
C/ol5bf3hztzSo6vegBwn3CM5P9kcUtzph+n/IOFfKeCijDaD07Td100WNn68h8MhuT40SaRi/T0
3V0ST19Bwmh7ze8eZiK1SB/gPVXJvwcsAfhCOHCYAWIweXL0LSct9aRqtH01d8VtGxjVVsev9T/4
UseA0kWNBMOS0zC295tpaSxocDmSCU1yL9Mbw6X1O90760H0/5gfH7cgG4KL2qT2o58GYe4iKZvQ
vNoXNJXBDd0KF7SEk19448/E5gHcN0ZD2I8FPFk6pwxAoC6DcQB5nEWgScy9kQgPnHd3PxmoM8pV
GtdIe3pzmBqtF72/Q868Dn8Nb/69HddsQFMpyakIBp/S/sVLJhCgN80lSeu3ux663VHy6LhLvDfK
wo2Ra33qTy5l2+UzFm+vY0Avpxgv7Pe3F+TR/RB+KuR1B1rkSdigOVKAzx3zg0DWhURqrrapaC4F
mG/XzIHwCXXQhz/ovaEr+pPv0dautAN+L4pGvAAV2JpqlwVdtzk6cF64kM8tHk1wx/GPR+uNq6fV
aVpDyxT3APZ9gFytqCLTe3p/I5wbxDV83YOMjReJe7oP7T6xNJV6+1o5x6oqTIbC+yDLSwIx5xaP
otNRIM3BIvJUH0ZDW2pBmNfaN3YW8piFnrzO3SzqQRX/+4z4PvwP3au38hmOoHVn1AJvPNmUn7id
sm1d4uuC8pvWX6janVs9oizEOiB6wj8+/vkfL3OrB2UyWriNJINr7UwXs3L0ZBJwmCa4pvfn9fbB
cnT4ZSYauMgXv8kKDECpxqr5+RXm2iBAU5Xvq5ZmMpJT1k2OWgldWzfbCG9pL1yJ574dIR4pz7FS
whH4e5Y96HJ6/HNOy8z9mXp6tkmDoRdh52jqeUHf+MJMf2+6vwNlByFc3mZE2LkhT4sl1D2dtvLc
6ipLp/pBLLLFN1fmOL4kvZbHY1F0u7Hr3EdkhuSdQhbqfqFAb2y93sjrTS2aRHwmyVi/m2apPZqZ
W9Kz1pTXYxfggN1pBuqgW8OswQK4g7a8ttk8dJFFkh/XtqRcGYCqvFbWGNwvzTgaQBIL/wHCGP9o
qN5Ssbu4GSDaNBgR8J5L82fiAGGKoLSM1zroseYx0Zrmaha94Vw1k41O9mjn7WFEznXFhjIVHoaX
5nxbZDA+dlBczXsaExZA6hraDD/AneotBHDj0HjV9Nq4qSmPHXFLRIsnnC+1kysJv8EIylB5OAyF
KNonNGoqm95QY6zZ16OlQL3BsaZ9KmG8xO9vyLexMIZCRIqkae5RVPgkpMma1iQonbR9b5fWrncm
/2BOZnI3F2a7L5NWe17K1du+P6hx5shRS/Bd7xhJmG86GwZoKN9pCrw/FN/vViPXknE228aKYgnO
83swFdUTiMIVxpmhQJrrk+2IbWIYU39tJs76QFks2SyW8DdGv2yNRXMuxdJnTgx+Cq6F7hKGDlTf
/j4xQs1T0aLcftAW0JDeU1ABgubiU7SY3l+PcyPxcY98diL3N2JBi0ksXhhZdSh9IwT3TaQ3w1W6
9tqv7w905mtDpyUrIKFEivj0ayt6p62bcQanGRLBbAevdqKJfZfSGwFbrEXDOroXdtiZdx2CK2B0
1pKk77SLJRGayxHMTw6jqdRnUSQaVIQlx8r+n+eGjM9R0o866dvgXLOHOjU8grFSgXJHf1+XFBsq
SDjjk+AwvT/amR2MJxDFt2PJmf1xcp2WPYwRAbttTyd4Y/hr2C90fdILG+PMKKaOfBTFt4DL+zSV
6mVeZePipYds+DQD2EqZFjCK/T/PBZsvHdd3HeU38ra/N/pcF2VQllAp+iLYrn4dm1WwsXOxe3+Y
N64cLBOlc/Nod/vbGvkkTNGxe+9bVF0PrnB3Esy5XOEzoZSbV/CeSUZHBAqTR4uaekmn3L7wAp5b
TAKKo9ATVUzndJqDkFWmq6y88vLRvOqB2ThRIX35U6/BXW7en+y5I03jFrVMTKPoTpzcq06x1IMD
PfawFKiKNymwggSrVRA+3113vhDBnDvWiEK7yAM4SLadyrO0YF4QHB7TQ+snQJBe7eW5ne8s83EZ
L9k2nQlgaF8RAcLPP1b3jov8R7A0IuLvmbnt7x3pfYcAC4cqOHhrfQMTcMtRh8N6KYQ+t5REnTqL
SX+FU/f3kKBpMrdeXPcAjOh7QoH4ytbH4gYrmfUxcObqwpc7t02590kcMZAhUT2NclGt9Ycs64KD
XQWHwMTGzJ4hs/tqD/sitnMnSkr1AxblAcj5DRjNIHLa8kJqeW7SSKdTnSYrp0x9ciY7FP1aGtTL
IUvltebAsfDnGgSic1cN1YWDeW77UM9ErI5pW29EVbjf+maxkcsEU5aFnaeGKw/2RNTz6Eb0YcEc
rb774f0DcuY0olxnefQwHOqpp181oU1a+EGq7dOZYi6usG39pUoNoPVCAJS5cF2/zdQph3nH7JL1
JPA4Wc5hobuGutFyKOY7HSNKZ1HgR/Xn1PPjpL61626vo5/3/hTPfENkcz1ydNaUEOvkrJBSZ6Uz
teh20rSMDD8p9wChP6tpuJ3+WXqBy5VOA9YaPPAmj8bJKUmmUuduoHNitTn+6wN8bwLeVlPuhTfp
3KyOy0hzkPIpqeDfx9GoCljI4+ztteBbswxbkYiodrxQzp//ffmOEQO9DfL0NwammbQm357ofM4S
HVpDewJOGlfG/LhYRfz+UOfOvG+RpHMC+F7WqY2nPuVVFzRVeZhXOMdGu4UNdWVyDYbNOl7nmvMw
CetDi7Mhqrr4RroHdMn1Cyt75kiwCdFuonfCfjmtxIlplpm7FulRAsu+XjwDeLJa9DtQbxfiwDPH
AWdY1pR4CW2q0yZv340DeUbpHhK/VdjNTP2zZ8vitSZF3ENJKe5tE/54OOpJAWCuUshLv7/ip3MF
Sv67+M5n5Xi/uWRzPMc6RJiDYwduW9r5FRCwsA+qq/eHMU6jz9/jcH3SKNVBIZ62GpKldnNn5eD3
OMFmU7Zxyz6eIK8FOZBYqFLN0t3o04jRXbbJpPuktMei77CIufBGn/0hhB5mgPDoMfv/+9gM1twJ
cGvrAbv0K33O9r24JKR6dk35yymfoRdOM+fvIaphaSZrMuaDQaYcQElKTCj6WnbhgTw7E9RL9KO5
GmXP48/4IwRwIAcgWIEJgO+JG1O4H8Bxbd//bOeHQJebx49e8Gnte04MigrO5CFk1hhPc5f2+UZ0
w9BcePlO77LfuwMoB+Ufzz42t/+eio1n/LHQFOypRcco5O+pEKUhjdKDJ4FLvj+p09DpdLDjpP9Y
t3HqdAlwqrhabeisZSrGkLpxHdNsK6O8bcR1LUxYx0EdeB//u6FPPlmLcSh0JjEfTOszBOVdJuqv
hlegRzrdB8J58oJLOcXZlWVBjwtLs/Q0cwlWOwP5GUjMTOe7AY2scGiAyJZZKsJkHS9t/dMQ5ri2
PH4ccJTa3haPR39ecs9qQNz2FHMB+NEOR5gKmriyIOsVBtQFi7LMvy8rqtwIHWGUTNP5ZPusWCGV
Xr1itANXdG9XBf1LbttNVbr2phjd+hZjumWT65V1YeMeP9ifxbXjfP8c+WQvgXAZLdxSi4NWzfu2
qONx6XdZl27en+DpO3E6zMm+kQ1ejYBZ7H1TLjeDgTEoxJHnvhC3hmx3oxfszNG6d49g7PcHvjS/
4/b646zUll27ba9DodPnBSINggDCArieizK5cNecH8rjhJtUwd50phJtTdRcNNUBynXXlGFW2ZGE
mvj+hM6dB4yuaX+ZFln2aXi2mIlmlPSsKC1jGzh8041r7GxjI/0PxNuYyv8PZP69cn7qzlBhM28/
aTNByvDLUIiv2HoaOjni4ROO1qP69v7kzi4h+pZ4RDA//7R1k0lN2WJM9UNRmzHsu93QOE1Y+ZcA
xBfGOTXK0zQLpqUr0be0vtXJT917yo32H4Ow45Ynu6FKYVMsoK339/pNXddOto7ioxinMBt+rQPd
lPn7vy8YVhfEAqyWQz3+70HcrsE0claog0OoBbS/DYKHXhgXdva5B+ePUTz971H0FQEGDUomWr67
bv5qiqc+0cJs/Oo3t/3gXFi4c6p9xrFIRb4K/oaK1d/D/Q9p57EjN9Js4SciQG+2LJZhtVF3S2qZ
DSGNJHrv+fT/xwHuqIpNFCHdWWjTwERlMjIyMuLEOUiAW22qGMG5NYt8V2gIAXjCLLzK/OGRNEtx
lFBqHYFCrlvDjGNLXiW+v72xa/cA7x9SPWBRPCqV698QBx5jnBqjyJr6vVJ/KZ24R65or0Jt1Qt/
Ds+XZqAa/8xYoGXVRRamIi+NCdgpQ8t94LuTOriqXvyFGQuJnLlciwLEsrlnFkTXNvAMNJemggkl
VUjsWDRHKEFl2Jlu79+byvzs/pfWFuFDqVO9MqnjuHGZtOURDoe+p8KeKwfdRwtsQGWBpv0oyvu+
EYZvU41aRG+UAaPUqTINO1NJIpniUNznjAO343czhxFiw9VWvjJP5vkZTwuNp9LirVv2adRoul9R
6r3XW2PfDC8MzcD3/bnluXh7R1YCN2JXBG1tLly+KcT0hihAPpfpJ0nVzx46P/BGpJ3h9NVW5F6J
bihBQZVnUPCR30QeNDDzuI4mC3CqBO/K8KAa7ROMtxubt5JbX5pZBlE1hxsw9IBUdp7hn1CZVPZW
7jUbVtYXw34pVCUhjV4cxHKSxkpFqg6Rm7KFTEyKUI8o432kVluBZ8vUIhdiui9JNFBGpyZMJsfK
JsZ1xBiyn+TjbVdYNUQBEpy5xr9v7vB0KupGj0SGiy3rHqK5KN/1Yyt+8qZtXe85Wi4yPLLK38YW
BzE0CvgBB9V0p6aKvsGORmluiPXse1XC5oVKq/ZZyX0YQhK5Mb6TMHXhM9zt+nuUb4gQEkiO516t
BahvQusEXUV3Kiq4jHdjyzBq73nae2ssk5c/3iKgFdRO55ttrthex1/400KTfl18joY8uU+SyThK
OoODHr91IwVeCQJXpuaDe5EiVj2PD72YNJf+SHRXmULwkAeldJhaPTzEgvjFgjphw6vXblTgeZxQ
SGlpXS5u1ABFDyjlVI1uKcwf4ovXnCWpsQXpUZNjBES3emcra6QzY1hU9kR69stkJKMSk/ih51Es
EPcGllLkxlKqE+qzAPvJ7W+3Ghio59HTkqkiLPud8HYMahrAYiAwzv2kN0Nwp0nj618YsTR9LlcS
VZcryiOraUeNXlPVVOco6+EV3iqjrXwkwvWsLsBrkPm5eVMvHCP0gFqWoVZBZCHtGdhgdEE+tqJ4
5EQoUXuwJn/D69fuiEuL8y+6sFhEJnnpWM3gNsZVrVR9gWwj3U1WH+5r5u03vPBNtZJL+mqFi0wr
D5uximRAnvKgt6Zd9mH0AR1X/StFG/WzqEfmtwT+QB+Wv6T+NWVSGdhcY7Fsqw29hkNfMkB++7tu
bIG6OBn62CQ95LUBunsZ7IdQGU0WRX1LzuH1q2Hl6XXSlf1to/+mc8sgyc1sQXpP4fZNxbRJ5LRs
69Y7dXl216jFXo7ifTzmh7KWH+JAeqgS417MzEc9qF2xmQ5RoN0Zm+ME6x73+2csYnUed/yGvKID
bHiqHXnS0bOY5xKEXWNQiu/Aio69v3GS1nf8t9HFDTtKXc3Mes9UvBZBSqXao9jAUvRc5BvX3qqh
WYiHxiLQ4iXKUSDqRRB6xmcvyRMIfZihREg46pOP1VAaH3ogkFucy2uhiKrffyYXG6oaPTSLodYz
Z97spWJ0BShGbvvO2mVOpYgO29yCEpdPsKmPotyoOLOgUnep8mBARZOmGyd1w8jyBTZRkaKbWMDy
bXDxWoMdtkcC3kbgXv1Av5diLNLhwNOhSzXSwBUE9dWMfdh1i+ekNnbi0G80DtY+jCrRGEW4kGfr
soqdQGnlJf2EGrhg3sNwgxLNVjdyw4SyiCRplBWMKCpgVKbM+mZQu/tHleJkI3Ss3awXC1EWe5ag
DdMXcZO7OvQgAuoiQ/IOaTcKlJM99cfbvrZlbOHOA11CaHsCGjuaEjjN2CunSQlfKm/2hV4vAaJC
LGb+hVtcLnERIMxwEONWg8WqRKnvoIXVT0vxIMjsZBkm6HzrobTm65fm5u96cQlOvVGP0K+ZJ9lq
nUIv3GRS3CDM//w5DFLqPw9U5p9xYUaLS9akRt7JSkz/n0Gd0wg/CHSn7Ap9dG5/uLXAfmlsPnkX
xmpTGiMVMuWTkU1u0H2uFQsK+EcQyrbgPw/dRkxad31gOHRxKWcvY1JXjwxsFYhkqGX2I7WYt271
D7dXtGqC9x8wGIo0b8GuEBIWozTGrtzBe6WLz9BbfbxtYi0cIeQj04JixueNqtqgqUKuQsN27uji
vCpll7z4UvgRchppV85T5LfNrR6uC3OLb1TyigKOGScQwZbqCeHyYJ9rgn+Sfc3aJVB87P1hnJ5u
G91a4/yjLhzDFEOhDvrIPA0mhER3wvTdi75O/q/bVtY/1u+dXOSVCO2OGrRYkxv2+lEzK2dIt1xu
ffeYXUB5hhRqebnrJKwk/X10rgWrfoiZFLS9DIqrMdPGd2OaRzOAqTneXtfa25Y+DUhoynTGm8pZ
aBmB5/V1S3OIJ01c2XLwa5LDnQVZdK39EtAOqv2ttuXqSi+MLvykAx0xCKpKr2+s9iFkUlrzOQmn
xB7hIgs16fPtNa5+uwtzCw/J/VzKc2ZAwGMETt4o51TbGrRcjbgXJhbuocKixaKQojaTpDl0tdTe
l6k3PkAnWG1MaG+ZWrw4ik6W0lZSYreI1e4uMyrpUU1i2OeZNtgwtXq0gInCmU2QYv7x+mjlw2j6
VabFZ8HLxV1QKqSclvrDgrb70JpW+ulvvtNvc4u7uR9CBsemhDNWmsahzTvIZeN862296nzGzB7A
dIsBIOh6UUpMCOqyIEYlCDrH7FCnr8LQOKJ6Pwntxgauet5vW8sEqi1VGk2SHvMakT4qZXVUe3Xj
olr9RsD/eHEhNMnA9vVyGvgr80D0oNlTIniYpBj60848oQAZ76Tqb57XGnoyoCjBwr4ZKK4zwfNb
nQJ7DNtkLFTvK6DEuzyhVQ8p3VZxeW1t1K+otwDIpoqwOLhZVcQ19XX9ZObKfR93bp+Y3yEufi01
eePRvHaqKCfxeIUtQ3ozWdXXktSGY9C601Tdy2Z934TjqybIGy6+sqIZgYpEIY0Z2HAWJ2pk6KSK
pcbibR56R12vflDg7FHxCMuDr05bkx8r/oeNecSKmjlTBYsNLCEiTcDYATaALU9VBJpb1sadv7Jx
VyYWka8TNH/sYR9wAYE6aS9+CPvgQLLz43Zs2DKzOLWgoin9C1pIw1Z4hAbzjgneRyv0/hDrSTmH
wRxIN4Dli2DPFqfJi/AyqdaSM5xxoz0VaXhfCNHPJtLlvVhp+f72qtbcgcxLpnyJDvIbpOBUxH2b
NnSI4fCG7S7NAifVR/QOGLW2O3rUh9v25l1aFGnmriD9GtClOMS8yxe5kjUZSl+2jU/X9mfRnVNI
xyDkDcVHNX4IwudZ7/m2wbUFgoCkNaTTHYI05drgFEhTlohUvRFXgGVb/TqIhwmlC68K+w1Ta75O
KwrsNdqAjDsvPh3C7PLki97klqZ0hgrMMeXyy+3VrDnhpYn5J1xsX5gooYWkHGwfQ7Kr0G2wwnrW
HtpYyXxkll+JDHAmUJgBl0vIVZCG2tj6WewmKuWqDJ4Uzwj2lWCdCF4PgZS5Miyht5e2apNpahBC
UHTBlHG9ND5hHsEgSflu5rdM+sFJhPZ7m7WPlRh8GNL+4MXZ1idbuYrnVh4QGeYlZ0j5tVEYs+vB
6gXLrSO1/AeIZ4baohnOXmmW6Fvl5r0SQzF6e6krX/HK6uIrdioVoKqGcaTLrFe5yj+ZOiMBsHf9
+fP4ys5iS624CIYIqS93sirY473yu9hNrg+T9O31rJyxKzvz3y+8MkkHvZC1THGHtPKgY4UHbMh7
GAGLOwnWwdvGVjcPADfToP/2Yhc3SqOiaOUPXecWlbkrW2tPbu2YgvpXZkg6wWWo9AgX4X5Wd/YK
JvtPmi+r+2ZWHrJaK7VLajP72yt6w9NAzGdy/D9bbzpJqobGg9WYEG6M3tGUEd4RiyC25VFDR8nQ
4OLOW+1FMXrBNgHMHSOm621mPLaC5epxoB3DbCG4cWV5BoUkzYBaKaTbaon0VIoIUQ5018lSo9pp
tVK4utX/BTkfk2AEaBXoP+NNiwhdCwok5YIauZ0XO2mt2qqE/pfgNOHr7X1ec1OoU+Ad+BdQvUzm
8sYaRRH+T7c0ECoJUjvpYI0PrWOvVxves2oKxlbA2/NTetnxBvcg+VZUQx6HapldDI0bTKitF114
8vO/yLFAqRPDQPmSpi7Hz3xJKBNxEjN4koqzHMEZ7acbLroSnDEBwPdfPLqyhLdMqd5FbZ90J01E
reHY10IYOROihGCLIx3G/rC3wuIgKwgjwAuNIvHGD9CstS2FyOc/35z/fhFk+gaSqTyJBDdGb+tZ
Rybrzuyr8chM7ieVYje6DSjYpaUWHoMMOHWs1KUDUfA3Q6N6kdZV+JKoAWcM+WhkU7Rm35oaxKol
b/FzbRU/QCzlL2M3SI+NICCDJEvGS6PBzVwJTeQQNdNdXacWcoK+Xuw7stqd7HuTzY9KdvmQVMdJ
ULJDOyJgaCHBsUNsKdgNwBUPal1BDd6qv/x0sBDZigxHo4xzUDPhp9cH0zmOcHgysPEEC3u3R0Gu
+lSGXeT0nghqqtMj/75TGeDqW1k/QOGs7rSyqp+lCWCVjqJd1ojA2A0ou20oX5HMQcnRQZi7fJIs
QX3fF6rohJZoeqigyAilpDTs7SrVVbspzR+jwUmQEz10eFVNO/jg832rq58bqw7tFufadV37KlRe
cxKmWHTFGFpqMyzLY0xnWHXCUFD5H0CnjmKEzHTnhOwt9UtzpkWpD7lfIr6lROO9X6AMNRoDyhWy
VHzMM2REpETBbVW9cz2tjPYcyG4fD6FpV8BF/vFl6VtVq7CGyxGaMINg7kcUhByzT9CCMcPgEHQw
kxd5ljk5un47qSOVzBVDcwNW+WWg+Xga4qC3+ww1DLvohBbq2uBVQ/btLCb8ANhBzsaUNU4A+hvu
58x6abtZry6p1PFYlN2zaXih45mVjqBR0p9LMS+/jJWcPASFLjP12WX3Rlj6n3Q9Q5bIsGKn75Gq
KStBPHQMnjPcr0DAX+b5Z6aIoQZXBMGwmVwd9tTJPRqCUenmDAwAcS1S6OaD5rlEuelp7CYF3uFS
eggZKeJb6NMPTwq1I6Pq6pPvB/UXQfBQ1enrBzGdjHMzjKOdG8awZ1hUsyPN/CdJxhQ+kuQRxWXx
c5QUkl3WafvOU9E3mHLrXW6m9cMUFd8br0R8dhyb6Sw1iCWJvQ8xHi5AC060gfG8Sr6nnVWtse7T
HNxqGSoHLy1rw44nJlKbbqof0bXwkcppPotdr8DyZVo2zBpoiHWidud70nc06nW+d53vci0YP5r8
6yID9KH3+ubQtlb4TdLKzFHY1sdCR+Om71D9rdqxPEUawlSBZPWu1uWGU3qhuIvlIoaGPuzTc9ci
CqElVr9T9aCByw0KX5w6dIgc4nFKeuvrVNfNveobsjP5+ffakD5UehscOlK/kmXmlCCnMp1dorEz
XPZhGCrlDOOdsJs6Lt3In9K9pHZMLAtCMTw2vira6H+9mImEGg90G0ddhI9ASmVl75dlvKspNTo9
sjZFHZk2rbmfKc9Ijmmni++g0ffva3SFC1sdgvEJOVbtZ91UdIKGvvtnEuvXMmlip+3HX7WRCz9b
JledSMhTHhdwQzARgWpr0aAWQlfJkSbKVk0YNHYAOvOYSYn26LX98OrlfeKEpsAsCNeFVyOIZDJo
IBqe94wcnHhqx1Bod7XsmUg56fQ+szbW7XSYxE+TgZAX2o+UdYxRdmpVqx7iYmqf/Kn1HNXUszuQ
F5INV33nCJmUnUdPzt9FcZ06FMECW9ODme9fmg4FkkB2GeUyxRo/NO7CqkRvL56E/Ave/nMiVjVw
5w+lE0ZKCLur6u26XI+csE1rYVd1EzOXUYJQ6CSWTm8SZYwuIVaHSk9fYVDu9FlfNepRfuw8q0XN
xUgPSpdI92Uh1qdaVPRdOAn6kzbF4zvkpJJPMuhXZIDC4jnPve5D23rSuUSmdCfotACTGL74Rp+V
hFSL4mMNkX8JtdxLIUW1ExhTfKhrczj3HjqTDNIjIDbAa4eQR/ActUz79pGcnlsS/ZMfy7lTzY6V
MvmPYlTanzItUu97K8h2g4mWKswFit2Gau0qRUPuRblhRwyOHUkKGxRwfNVNfb1+N9Vd86309OpM
x1LfiVIOl7uqjC9iHiLvlOrNLu5KJPFkbdiXqNJBTD6VjtfIBhoAkfQJ0I/4xIAggATe6Z8sBSwY
fLD1zhvD+r7SxuTEvKd05wGA/qe1xOhgCXHlBkVSvje7TnynxCL+QLnAshskmR5Luj+OIIk91fSp
e2q4TB0EUESuZ+RHVB9ZSNJpaQeJBVqzY/k1NqvHoIaxNFAU4ejB/GB7lUdcaesMJR7TfOmokuwQ
dvLBC4fDKWgkPmXbhogKEMIo4Rd3RYIIJsRA5l4f2OYxrfudpfm/8qxFvFGtfccopfyzEqv+ZwV+
MLSDh9bxExQsysaXHjJFkPdVyHWC/lBxrzSmd8i0SnOVUNQ/DlUONRAvH5RbquiUcGdC5W/8ijpJ
f8g8HFSMG/RjAP/tpyF/b6E16uQW4guDIYUOMlbRC/PT1VGrSulRb1o0AybVu694a9pN0hCHcwE1
XBONcZ+HCByXymPX1+lLpwgS7Om++cWKfVIZGj+oNOfQSjE3gCpl2J5onoVO2QfaXhp9BH3UHur8
FC1WeciFOy2RsDihuqyN0Y8oKDoyibqwzbQqf45TLDlVPBKbQqSNoZtIPyUFgJie0+ImMH7s51Ev
Ry2pkyQq0GkzaOsD+Cq+qSXoPzVVr45tnuX7OqjRFOtQvEEzCQJaQQoehk6od342JE9lhnJcwVfQ
E6M9I3Ne3oXwn+x5XURoewiCvutFJd0PXYP+aJmhOTf12b3uJ/6ps1pxP43DDzYrP6SepsK3PpUv
g1j6u7iGNq9uCwEByVBoXqq0gQ0ogHcLEAx6R4ImfVDwjWNRI5xoAVneSTUCG6OAcBPGEpRruOoz
GRlcnlfi16a3GvTM0uw0qVHp6BWkwYYSDLGtq9EAw3/k79tC5KJoSTa8IPMOktzmZ1jx39dCVr3P
TWT5oEtEUcfS00OfhYhu1GNc2EYyik+lFnwsJNRXhkRVXpmANo+1IH/zvfSr3wTxIZ9SOOURxrlr
OxRjygweQl5fqAn66UchJB43ZhI8UZhBJsvXtbuY1TmNbqR0q1T05Qylcsq4NB9QJxr/CeXqK+Pb
qK/qqvxBkVsuaHj+DiX4wV2XCNkJZrYfBSyvRz1MskdD5+Dkgxq4fjPEj6bcjO+Q9KWManjCvo1K
0TGhFt3pNQpdSgCv8RCI5p0qGPVGgWs1y4cxFP4CWt9vRkGtvgN31GjWCVIi9AMfWvWpNj/K/UbL
dq6wLApc1FdBbUKAQtVnWeAqIWVD/baeXKUfDlM/fUiS9P3t1+ZanYLxM2bp6VLwblnUKTrdoCks
J7SiIePNWmSHg2d4Zg+3raztF9ComTuTBzRJ+/WryNdSJtsABLvj9FVRKwdhp8arUOs6/b/sLEsU
vhJEyNBMidsZWopQViQ4k1ep6PkyGvAs1nK24Qhr2zcDxnlDU6DjCX29sKTXyxD10Pg8Nb1J2i6U
/ns5C5XJ1vKo2ILHrFsDEMlQhUkXa1EHVNMojU2hxf9pWCBMivB2bKXf0JXdQrOtfbDZimTBbye/
GRO0BK8jB2AjQ9P4AGXfi1Age+gF3N/yBpnjal3p0tZ8Ci6ezFGrFDCogpYrDF4+YTxaOxhWjMcI
4kp0HafqoTfkOeEqNDvURf2hFfzILltF2Thuq9trGTDKchokuBWuf0imDfHILE7oZsK0k9XgVPXK
Y+FbG83OtSoFrIT/Z2aJsGv6MpeSYBROXqu9C6b4Lm2SL5WBDHkcnLQsfxYMa6PQs7YyJgVpEc7c
UMayMBKLYiPkPIfdPp52yCHvBzF/kODOvX381gpzTKAxYaTOky7L0lUk1CPlJKYFAzSmmW+p5WOG
wA8kw1zRQ2w0R4Nhp42y7qrR2U1n4DTMqovCnDkMOTlv7rveJKPCJ+vvFAl+Tk28txDJQwoNQq7b
y1z1WM7Efybla0cJdJmXN401VEHuK7F0/ardJeW7Fuo201OcrErswEh3wky1hlTlbetrR/PS+CII
jKFemihJmq5vFI3Tjs0PI418p7SCiTqHquxvm1u7g4y5uTyTn8HnvDgUgdJrKFPFGYNLoDQFH91T
88+biVQb/jOxHO/hQVZBdxDSLJf7+6iX7pu55DlG4g55no+3lzP/3OWVemlr6S11rpsZmmyuFt4b
njsOdOVb4yA07a5KXkUp2QlKeLxtc+300S+lIDy3jN4EU1Sayk5O0XVRtRF9Hknc+aBDnSYPtA3f
2LK0CKXp4ImNxNPJHchLhg6KUMEGyLHRd1tzCQs1AoByM6Z2WX9XgNWkckwHkQLqDkHcPXqrGwnD
6kIuTMyH4OJOMIIxqzPLqNwRoj/oB2uPaoXa+t4xGYJui+h67UhdLmiRBPVmptQM/UWuKI7HKgiP
8HgjHw0fc19OX247w1q4urQ13w4XK8sNCq+jOvgubM2aLQmo+xVRHhz6sPceFLRlT744DBt+sfrF
mC2ZGe3Iw5b5V9RIij+OyeBCGeNA7vvB4rTdXtfaLK0+s9nBLQxaiGvgemEU7KBeDITU9QZKctJe
MCtak68qlQM6v2iR21KIFG201ZhZcZUru4sNVfRSDEyvS9yylWRnNEqqv01vOCBKt+gwtkxZ10uc
5EaTyrGARUuuNeboCiSTdCF7V8SdlW8cshU/oT8P2yS8K+D9l9tZ8AxN6xiCtIh6Xpz5dkX5mbqL
kv0stePtb7fi/1e2FlvYJsWQIXQtnJBLBL5BSc4LvhoyvQFL/n7b1OoWMiQBu+pM6rgk1YaoxyM8
V4ZrQl37OdPjmTp/NHiKA6379he2EFUAsQlMFObk68+ltmjZIdrunXyPXgrqwCFdQSX8ddvK2oci
9wetBBMhfEwLp+jUHgC0UYEd8irXMnQUzwFomgAbxU9QTmy4xcpJJh/nDoGQRyUEL+6vQUtDOkwo
VVhy0psHWZqqfBa5tsYNQ2s+waS/zMNzbiwvMQe+HCVKpBmhq+XPAbhuU7sfet2ZdYpu79+WocWd
Jem15It1q5+ypHbS8Wx11k6Z3rXdz9t21jzvckHz3y8DL7SojS/TWlNLKpIqc2bv8zyb54/UrY8k
zd98kWWgZwOpBWIC0Lssn4WiymR0Uyea6yXeeKjKBnhI0RWgDa30CaVIie6HXEnPKQdf2oVhmRzr
KorFHeTD8XMZc/HuzDCT90lSGB+zFk40O9GU7lkZk861PLl6gGFwayp51ZMvfvX8pS52yEQAvRc9
asB1QFWDErsvfkjG7KRarkax/vbnWP3sF8YWh1NOoQ+C19lCsLW+owJ1thgjLwIEjP2/uN6vvsYi
vCUC3ap41I2TxiVkTZ+a4bvUJXbXbTzs1jyMSimEaDCKz3Ro1/untHLX9f6oniBoOjWKeC9a7dEy
qw0I5tpnujSz+Eya101SIUiVK1GPHBMIkj7FEnTL6Zmnn3P7K62FG1APEOdxrb+lElC9VomykszI
H01H79s7aRw3dm2Nv2EGven/UhJB0LcIoHpI1iyKfeOKbXhQoI2MmIfX47s4pdgej4c8QNneFJ6i
jMBg7ZVUdMrmLKafLfNvYhGYRogaINYBaLVwSt/sUpSwBvNkSIhXT89VqzqS9gEmpQ3vX9tX2Lsg
9ud6B2W4cJVATYI6KiXzVITaJ0/JgAZXG3WVNW9k6M2amSqh819CCiMV9JEgJKHbxMNpzHQbBdFj
nW9xM6yagVAKsDND5vx77fSVXBpGxHCuq6A12jeMEOeNM8XyhiOumqHUOrOqQgSwfOX7U+jpVmyy
YaZ+l4/WvTCEhygfj7f9fS0qIQXznxn5ejVmpIVtKSGFpkTVq5T0TL6lom2G4rEPki2CpTnuLG8J
IExM0kGrSytz4QTSmFPQ05hQ8Cd6w2XVnVtYX1C89X4NjJj7Q3Q0mGLYcL21nQQED23HXI2FouV6
iUWpwDtehy1tsum5C8qnBhFAlE4+397JVTOIR6AYyQI5VNdmpjLWp06rY3ZShLtbQhDetM12q1C5
ZWYRDAuv9acExzj1UWXnVYuiOHz6QfQ3m3axmoWXj2Yq14bJsJagQ7flf9Rp4mTVx7/YMlB2jBdB
aEC15XrLBkmOtbGJWlcEeRnZCmhWR+30/rmW6n7jPM0/eOl7OtIbqi5xN75BY8mZJnv0Sc2T1Wkf
5MJ8Fxf+TgzrQy1MBwBjGyWztc/E0xMuSeqq5htkVo9ISj2hmuDGqXVMOumQq83OTLbEldbCKhs3
My5LMIUuhzxUstN0rJFXHq0MiQUTwIblSH7gTRvrWYsT/O/nmhXCjG+UIgyPiIu8eXrWh1JwYs9I
bXj2gc5NGuXAgX287Rpr9lApseayMepfyzZNL8SZ1KBW7ur+GN2NuhXszNIEINFWPwel+HrbmrRl
bpExqeI4hmmTBmePS2o4xrQ+v6VJlL4rOh1eerkxc+kx0azuR40C7RfoSsundtKiu0jMM/4OciTf
eUULR3lZk8EGQ5j9Y/aBvjVJ+e8zZOnHcGbNrBkMcL6tbFhRp/htFZ/9VKL8i1K8mjkTgrulLeVQ
P4F7k6TvaK2K/wQyIAVeZhM4EVENfuhK1v+gh03/MQTFZri3N3HNF4Fsg9fmlUa+tggZvS6NSg4M
H7WU/KBrwokkfsPE2gXCVQhhJdwukK4sSsGdkjFKl6KEUZF5PjW0RVS7T0vIV7yuLh7Grj30nanb
ICiSZMMj1040ExLED0Qp55NwHaw0PxF6Iagzl4afk4G7z+X2vTJssUauxakLM8tmiWUGQJ6UAZ2J
Ir1PvHivlPUxyiDt6JMXIWs3dnT+1Ut34nHNfwTFeb7pelXIDfIwSeTuNBS5XZQFoLDIEWJpB2Tu
6HmhbVrtTuul19u+slo8u7C7bFwCGTBNTyaZ1700+DKaUfBQecgmJmPN09sbogfIUgq70M3AVoGh
vAM/Jn2//SNWv+jvtf/b9bh4/lmg8KxhkGDn8FNEeqt9hnrq5P28bWXNZ1GhoJ3N83gmrr7e4TxU
KpGRicFVjG/m9HVQvkn6lyit7ck/+MYWZ/OWtfmQXqwJhM5kAfoFEzSphyR5B+uWk3c13cM9+me2
Fv15C5Hb5/fq5j2+sIdAbNHmhTy5+hA8QoR0kqfcyaG8ur2Ja/H50sz89wszAsmoOQ0Mk0mC+EDv
4tkK9G9+2H+stf5vUp9Z/4k3LXJxEBwvbCk+ISb0OlfwrLumkV2ryx+6sD/dXtLaQScX1iT4TKFD
XF7dojZoSTfBs+jxiarmk5TA4j1COx2TJ4z728ZWjjkFagmxC1jrdG0J5vdLD5bYPhvdHoCdPZRJ
CKIl8eDiwfVbSRvdFjWkXeDrht346V+UrKG8nqXpdBM08zLxL6aZFjSXI3fS0OLuX41mYsL2L3KG
eVqIreR1zb+LDwfq21MQj2tdOa9BgN7VsbEfktH2gbrd3s618MXzb56JYlYTZPDClOgNep3lDF7F
utCkzpANWuggaD2+ZiEcF3YDquxrqObhh6nJOA0jfcbORu8zEje+7HzAFgEc2nQQC7P4hkRP+Npb
DV9ANFulGwzR0nu5muxOGXhfBX9++12a0cRrM1LcyTBIVuopUduzb5UAPE04/LYK8xur0RZvtSYY
O8gOwthNVYSBDP/BH7LHKFY3KkpbZuTr1eS1D0otTUW3VxPjVGTtT6HJhn1QmFvPjnVLjN8xHqjC
dzr//SJwhV06Td2EOpAcg1ON4/xJiJgjgtQ72AiRb+MJ+k2z9CODqgbF8sXWiZnhjZ0nd0T+J80g
U07uguSzarTwP2+pWr9N9ah8IGYIBR2sTOaSxd6MO6/ypZKifNuVj4qUguvzfXMjQr4N+tdW5rvu
Yu8YSVZDPlTuCobr55/K7FsTDrYg/qmCE6RZyB1Rh0NvC76LZWZnFYiLjXEUuJAZjI7Qpk/aMJ7U
VBs2wsbby/nK0DK3S7ooCIu2QVwpjb7IybkyWxDf7VFsvePoubLx5XaYWv1Mvxe2JJ2qjEyQZpiE
WyTC3mhTB0rR49+YmCvAEqLUPNeuv1E+mkkE3y0jqV1+6L38vhX1b39hYv40PHFnboHFEYqrMEfl
zwAU2CWHWO/2cphulGRXPW0G60GLzAtlGc69NvIogErQKoqy7Ueh/IzyRX2IzWB8rkt/w69Xbg/8
gJbGfFut1M1zxCtyyfRjtxqjz0o42WJepzvg562NpOI5CK1dbCU7dcof5Fb4fHs7V+LElfFFKmXm
bDQDf+lZqnT5cRxKc6emibmL0Bc6KIGkvgbGVhN01RFZ7VwwBUS6TD/g+4mGgokLt4Ri47XiHeU0
CJltrOxtrOV/j/QpaTZNZGmZaRe+kFaDxvyuIgoHE8GLSCo4zltUF1tmFin2IJU+GFIlcKsUpobR
PBR18kGatgZqV30SBliaEOQ0IC6vT5bPlEioZWPltmVke34MLPrENtqFtXW3r/ojVbiZPHDO0pam
tIISdAfk5CR79VMB6DEc27tQbt7rgnVAm8XtR+N5qLUvmVD98fsBDlpGP+c0GK6DZdFeMfI80Twg
iHkiV06TKrFtSFm180Tf/PMLkvAOXpKHmA6pwsLxxbHrYsZ0J7dnPiVqPhRgLKPsp4ysqip+v33I
VnzkytYiLNbwkHg+6jFuGzSiPRbZU5j1HxvGcW7bWXES7FAMohqEeM7y6tL9Wh11Hs6nos9eOFzf
VZmRuspE7y3d0pjesPXm9jLzVpziMnJjH7Ba/s236OL4d1Kk/MWi5mom2bU4UxQvAn4rRiH81xDE
G2P0EJT6h1I1z+ADwE/n48Ys/prvm5SfZ7G8mTp8ie1Ceod62URjCvWx6qc+ZCotKr93WvDMwNbU
aRdrTLG3kMUevCQQjrIUbeUFFLA4zNdZPDzSlAhm0kYaWEtMBaOrZggMynM9CKy1QyUkreHEsdlN
djoS0x6TaGxe82gatB2lkzzfRZaIWPmkMixxqEazRpB0rCFikI3Ez+iSpqL5P9LOY0duJEjDT0SA
3lzJqi7TrZZabiRdCFl6z6R7+v2oXcxUsYgipD0M0BgdojKZGZkZ8Ztd7NRhjQpe3gq3FbYnoWj+
fhycJvaq2B/fGnxSBXelSVEhCdbUCfUij18MqxOvMgwWvnQ96NoHVQiV+yQYtd6dIiuuPTuhDmYk
mtG6aAhX005u6+CNFpZ1hXF8P3zT07p+l6lF57hqUo7YyaNGnZ0EyiPTUzcEwSs5iMefEzxaOISx
71MLQZ/VPPhRY/+Tjan9BjemBlyVlFruVEMM5mETixi4fqTUXmeUcHLtkYZwKAb5syl15XvVH6Gq
496dt0imRPZXPvggkVnEFB6K1BlfVD2vYq9VHGq6em+N5ifovlgRYzGZmqhS68ZbEO3yTyV2sod4
HGx95zuS2uxraAnlriiGhppUHIeDJ9FJ6ncJlglvjahsvsH8zL9MiJogozuKhJ8o4lo9GFVm+8dS
aHWxT6IxYABoJeGuqjmgH/yxVJ4mSNdfGtuqXyB4ielVFVet7rWg5t7LIp0+mIj1DdCAKTcapdV3
py5T9cCdRGO+t8yyPoqkTN/YUtVRQEA8V3V9TGR/DlEv6a5VjXGzbxqzd3h0COVdwisy8/zAL96N
chVGHhNlwvKMRKxgm9vIuqcC0vuGb6S2Vbxey4osblYZTRiaIou3am2aUJwk3qpqY+8i3djTmDxJ
9LHuJ8WNMEtxLWigpZPApuLCaLWemXW1N0yoUQ6IDO7uh1rLiXR4ZldgJNX56/qQDlMWijRk8DzE
Vz+K3LQX0DFfSfnGHXg1DlKQs/kN2WGJ7HISqsBTmoYna3jwpwIeKTzaEfpQsAWAWMtEeBP+G2l+
w1w8uooJlGaVOfapUU3f01pURM6a37Xvs7SvfgwsMuVBTfVu42m0ckNk/v4Lu1wao4/KIe+Is9LL
+hvHN8NXeaNsAX7WVsYMItOBr5Fnl6+VakCjOIeMeyyU5rkbe69UUa2bxMahsjaHl2EWc8iNvkpo
y8UnPDm8pMowKPxWG59kHDjCLXHIrSEtJg5aoYzLVB2cLTFV38pyeCcUWbx1IiXZWOtrn4g6JR6k
oBgdSmzXK2PMkll0XgpOup/uUrT0o2nj1rS2yi8jqNcRorgJkgkE43mS62zXh7HYJzMDEBfCcj+o
lbzx7Fv9Togzcurw9LsxylUiRUHRACTj5EyV23RYu4d59hTY5Y+xUp4GNS83UtPqHNo2ZiVzzRzY
1PUIC2fs5aborWMTVVieFY+pEf9zPyWtDuoixGLxWZjCZ6UShieRmW6dV67hv+HAAgeKSVK9lWvX
PhmmbhDGfzuwL1/OlRU2Itds+6Tp1fhm4pKzz0ThnNsYGszYWn/u74HpAT3GmXuG8ejyvYCpsNBa
WAtnpyrKXRK24uzXQ35sYAwe/nwi55WuOFipzj4f19/Kn+b3VzGhujMm/q7QkPRIKRzug5ZKXiyq
L3W55Tk1f5vlNfAy5GID1JIlqaIJ9ZOPLZ42PRVUsA3zk2g+51HEC/3D/RGufTxToxtgowNIF2Ix
wrEQmdzmTnSSQMlP/uuphLHtf0WP4f8XZzEsqavCvoxb/yiRPtyu7d/qeTYhoJE9jbn/7m+C8ZQF
/c/tdHmhn/Q0l3r8Vo6FIe/S6VsLVymA3bAt8LPi8TCbP1Mw5JkyVxAXp79oeg0dVMc/CsnAtjRC
rf5HWPfA+Kxqkke316yhc3tZJM9URwfEc5mJlzamVfOkTNxZn4SUKuHGBKwtInN27wDrNPcc5xPj
4gRH46vWaicKT8oEnfdLVVR5+GZQVQnVDWGVAgUnqbEe9FbLf5GkjC1DlNsTaVZKpDL8u78L6O86
PhIlwswqnC9GHV1YIfnKacQ/5Tg04bBx0N6m0+tQi8MPaKpU534sQ6TSz8Ok7xpb3WgV3O6RqxC/
34+Xs2lPaA8N8IXVotoPeuqVERPr7B1ly47+NnFfR1rsxllMszcKZzpNyI4MeeeJ9Nkcm4eh+Gn+
BQidYLP44m/4FV/q+iPBtch6w6rTk4zr0zR8l4rJs/vIpRS9ceStDusi0vwNLyZQSxtVLpSuOlly
/WSqIfoWhpfW/SEKgkMRbKSa28XHlqTNCE+LTXmDZzCESb221MKzbEnRY1fa9WsQBeYhgd2xsfhu
V8ZVqOXK6DpYkEbbp6fY7/ZDpj/0Y/hDRPK5ku3393PaxqiWSAUdI3sROul4MnsLa1b9dW9KnjI4
b/88DGaEgMlo6uAqtthOIjACJL9V7Vg09Q4Rns+9nO0KsEZ/E2YutJuzAu3y2BHNoFFZ586QTZLz
OKVU2sfRMD010bONxbf2jbht/RtqcfIYuTQ0SGIj3OJr/nOhju+MaDp0avBiOFCm7o/rNhtBt1CQ
7EfxTdOZweuVLiXonDR9nJ3kstpH9gS6f4tKfbuZCIEKDP5WyH/e3FjJq35lVeT2ktLJhMRVrf2a
0tGUH6SyAfAP7qssHk3FCLbAMiuodUJTYZyVFxUL4ML16OouK1NftvuTalNCqYddWGZvDWl4Qbxi
J43562gsUZRp3ZbCBV6jryTA+VYrfa5leW/S2rg/2StbAg8GEhgLFm2AZQJTEcSfooxqZFQED1oO
YN0ajIdijD7dj7PyUUGaYVaJip+icU26HrZVhmbYJ1J8QvdX7HEFzc+YSm49f1fW6VWUxTqFt+0H
TmFENKCi4SFvg+KtHFrtM/LM9bEdmpf7g7pdRvRi+IZo5aHueHNFCMbUGBobnQ0RIWJlPcpZCmEx
OSjKp2kLYXb7oSCps8+hv3Ftv+FTT1mYjZ2sY86YlJ4a+w90aRA12dLGXRkS2Z46DL7tXD+W6MMu
qdD5LeAcW74tP8aJ5pwVoJxPDjR8Fzf08aPfyhuMg9ubFkO7iLm46cyWYlVjqgHCe++SbqdpryXz
UPZfOuVYR8K7/83W5pGqOF1W7nSYBy+SM2aAod/YXNaBwHoNCAxlsNyo2XLpXhvT5e1tsc1NFHb1
SOYJMmhvwyZ8VKsveuHsjPKZ6r8Xp9HD/WGtfbfLePPOuLgeyIgZQUvBqR5xvV++XP6DUP2XTOiv
jLF+J+JxY+WvzuLF5XT+ORfhfK2Z/HHQo7NeGc3btsY3o7RU/cnIxmDjOFgd2cXFZzGTBqKtI1Bq
H3WNpN/5SdxSvDbjh7hMVVfSi/CxR3H75/3pXB3fRdDFdKa8uxUVEbdTX8RuX//MQtkznKf7QW5z
4vXlcTGJMik3UeNKQ5YF7jOOcubbulT0/2eUxe4SAKlBjaF23fkNVoTKA4ZQ3/5/A1nsKWGDaW/G
fjqNgfSsmdlp5uPdD3H/g4Chul5ws1WWJlKEf0Rv70Jt2s+Ol5zdf3wcXn6Sm2MKk00r95VSPlWS
ZHhBGZdu1KnqvtWKjY7taoL4d4XRvL0ekGlK4M6V0TwhvAC/PtbyHboc2kPYluNT7Tj1A2yO7tVY
yePp/lTe31C2vHizdGNZOFUNp6LUvxfNm8zB4o6+UBS8GXx9fz/W1mebt8BFnkhqdepGGTIZCO/H
DsfiVjNPcmD81erQeSpzcwS0uLhdKJKGs0AeTafGMo9Rb78oSvtBbNJE1kfzX5jFNysDZq1quSwF
vPZqFHKT4FmY/sZg5t1yXb2a16BFyYASHVS/xW5SC2iV/azlK4u2j3atpE4/a6GhUDl1qXluaPMf
A60y0RwMJCVzccO01Y2S7vxd7vyG5aMsyaHEJCmWgWaJ+Wobxaj+DX91FP830OVzLIa9G2p5W51C
vfdUaTj6Y7gbiz83m76az9/lp4s1mLWOUhtikhAfnmRXZP17s5cfOU02bhYrPfDrQIuNZQUR2iOd
EZ57GzKZmZrlg+KIch9H7610pzd5us+G4HUkSd2jkpkf7m+19W3977JRFlstHWOz8FMrPqET5Rmj
hR/JT1/+p+l+hHS67sfaWh7zRrmY0rQw0TKO7PEYpqjwIhYj+cPxL0Kw+DFHoj5gL0v8mlOodLV9
9WTEprIzu8r6HOiNtXH1XB3IRZTF4ajmOcR1pLqOStXIH1IZqeOkr/uNEsfqp4FO+7s7ovECup6u
fvLToAiT4GSo7X6IvmbBOwxqlJ0+bolarZ4qF5EW4yl7GaXb1tSPFNc1Nx6cQ2T6QNTawxCKt7Hi
POXJFl5sK+YiX1VGDN6oluxjSpfcc/TubNv55JUtMsCQQx7KQaVyXOzurw9tTraLFMUbRXUsBMow
6FySmNIp8JFD0vxjPNZoIku9nmsHI5Ynm4O0j5pD0SeVSnVcy50db4zoIKK6OchkgdcobMqKW1tl
9hhksvQM/0KkbgHIsz60bSdPuxiZ4w9mYxSfZCQAngvfaJEf9JNe2SGf20HRD8KfSj4hS6Z0kvrN
QlMVz5IYE15jtKkzKr3SN15IDdl2+9YvFFeITN9CK6/MvQoGy+JNjbjHjXhOEYusUAZIYqafHKdA
ilwVhT9JDd73tfMsS+2bQho/35/5lT0zt3E09OBUnm1LUThf1UaqhmNApbgs3mvJmIWeo2XSFihg
ZddAH0GcjR4we2YJyS9EAtoAz6UjXD1/lyvJ2RSUQYS1b60GcvUm827leAe5BxUd5CqPleXbNyrC
CF1OMz9rhiEVu2pohoOhF370gAKIudUHXtYqYDfbVPU5MhRS3A1kj7pqhsK/ap2aIusLVy1iBP7z
UPipKxy9fOmDWv92/8stBziHRGYdhJaCCMwNmxbGXTvK5YAJTTmcqyb4ON8yIEF//IswQCBZHjD8
WJbX6c5oc4RlpATPbrR/f5VBEe1Qf5/e+MOwUaZem0Oazir/AUTUl495aJLG6FgxgGPJUr5YWRn8
iJSGy4pTdUG4Z2PkP+6PbS0i9cK5042aACTG67Ex6EzSUB3mgfCmd56cwDpYYeCO0N7+PBDPWs1S
kEUEEL4INAbIwNBxTE7G+CymrzqO19P4Yqun+2GWm5ll4DB3GE9A50YjYXGS6wEKX5jHW0fLyRA/
H9/B4P10P8TKlOG3YnDuwTQl2OJ8wCNnUlJpik+okHuj3HkzRLXB4pP+88a9ZC2UYaLCABYWz6Nl
agL5JtIc/f4jOXHnFHSZ4hlrF3qxssVMXwsF/sqagZUYjC0nrs+pXaeJGp4irfS6xPfUEUyb1mEk
MG5cLG+/ESgRGXSAqYK1ualWBwG86Wj2juqDctg1OCl9depk2ijp3A5Il8m2hLHAwt4MyE67TEoQ
VYGYqxRuUST7Lq1QoFaHg19t3YjWhkQZ0wF9QFdBX6p/AEyhexLD59Gb5nswywE29sbVbnl8kM1m
rzlyLLSh265yniWxhUGUfOKh7fr+uwEGbt86aP2HbtxvTN5tZiWYhUQB/R7q+8ujA8r7RO2ZlJck
sXQMzDHwRCHnT3WD2cGfbqd5z3JGQTSeHXEWicFGEUGR0mD+TuhR2RjBIPGGmLVd1CNettJGwlsb
GVaxMOMM6FBs4euEp2h9E8KMM48m9dIA6cF2+iD+uOw8f6zLKIt7a1cJMG1Bl561rk5OTTnYLqYU
kHvkczBWEVLpgbm7P4/g4hc3yN9BDSQHaZVS6172JCQt7akoteG5pRK3550YvQ7hwXpyH/v/iNqq
voWSBnrZaN5pQOn20EymRyMEHxrn1vikG6L0rMTUvdSQ8yOT1x6yNu4fM1l8V/xIHEDI5ocuj+R3
tVk0ByNrStq3kX+OtRh5mKFSc+rcyeh1U1s9dOiAuj2mJ/uctfrgRyAgC2Tv9j3XiGFv9ZX/1GcO
Rh6qT3s5tQXfOxzl3dA2EMxDB2StlGinFoMKzCYs/SHocwWEM5V19rbx1Dd+jUh+p70VozGcU3wl
3+ullbgpAt47DDO/BQU+B40ZKgfh1+YhTpLpyShLjFewE34Fz1x5hBAyPMillh2TCZMdbkyo1uUx
/VRYAXuTJ/1LXdb8w6B/RHzdmI1pDFftezKj2Z+sRuM6JaSPsmqHezmT4G71lUS/i+dkd251ffTK
WtPOqJpo4ogqffag9mnlZjrORruxD1VPtRr/wFvQfx5EgRr9YGWvpzZVvoqykffIUvkvSVOBPM6t
0rPrxvjA569/jkWUYYjUZ+ahq+1ob1SiPknAa718yJtzFbVfWrUODo7hf24qK8Y6oTEP3E5R87+/
9FZSLfd1bpEm0JqZLnK9p5JaGVI1QnpyrBMXC+iDbH00hzd54j/cD7SyeZEegNeq4m3FBlgcvZVc
DTqeYNkJZPwhr/PXyCy/FI3YCHOj+8FOmqWvAQuRJMiAiwH1mURwjH+PYach4yFkCU3h0gzeRPge
qJ4sRc6OFn+3M83Q/Fykef8yUvJOMS50p7FqdsGoTm+KUPFflTj7IO2IH450vD8Za2cOzxZyGTXP
ud10PevC5BFoS21wFnWZnq1Ubh8w87M2vu3alJPMIADxKpvfp9dRTDWPfYwimlMs+S72IB5scQek
2/2xrEXhSkCdkHsvUL7FIQBWr7TjhGtoiTSKgvhTjXyKsIqNwaycoRRTEcIkW7CEljd5KapE1ISR
hhhTKFO5SOznrqi7D0lh9gCna565OiZ+98c2z9Dlw35eTEzcfJziHHjDIux9H2FbsgbuBfZTpZit
a1E5dg2j/xSE2qPf9uegwrQnscqNdbx8Tc+RMTUAqUjlH3vQxTIugrYvR8UZkATH78bPLOxTUnM/
FjhxDB15Ois7xRNTJjaUrFcDG0AdsIDjRyw/Zz3KGgegLB1DChPeSBZ9CaAD/4BeoLmtwplUTE1M
jqf+vLGSVnaFAkUI+CIwH25ji/PdrqCJDXKlnKJEfWuGEcLkW4yxtXTHRU/lhJ1L2ssbC3gUCb4I
i1XC38MCStvEqidxyUQC7g+bXb8TEfCK2aOWFbTEjjSG8DOjhRLaYuojMCmJqz9VDptDWGgVQBFn
hd58q5TrZB+bxnjSY9W1bfFK0gZPzaaNbLWy9bT5CePwLlNvl4TZx4AfMeQ7YQ6FK1T3pQ6sZ60R
p7IK97Sp/hBMxKigGNnchpz5+r98pFVWkAyIUA2odWRuzHNmKmpMBbSNvsLvmv715kYlEfgC0ksG
eIYlQwsh5L5yavT4HAg8bmhOeOrJ8LKiGgUx6aE3859izN+WRvYZQwc3sGBt3k8vtxM76zSioGig
rcTLbbHJmyBu6BSVJZrW06+oz7+hnnZq5Pyhbuxz0WBVez/ebTozYMMjACQDJr0VKKkmo0fMpacz
34yfFCnCJUrK3pcazkdSHnxsAKDuZ3NHt+ag/ng/9u3mhgyHTCB1OsR/b8BGxagggpk61hFbsV8h
wBjXDCl03g9ym7xmUZ65jmAj4s277frEK0dJNrvMzM4UYtqzo6cYylrDAK/MHPa2XVm7WsXkdarV
LajnemQedzac+RmpfB0ZArFj5KkanKXQr06D34idHPL8lvCp63CcCtQMt9CNM/H26KUlQbkEdx0A
U//LQbzoffiGLcGbhhDnq42yn6xB2pd62DxqcLNP92d25fPNsuizXy007JuTUNhVZ1ch3YlIjx6S
POTqL0nSxudb2Q8zzxvyMJvSvCHzxD0IVrNljcgGt3Xd8j81CfX02mk/KjaWd0JsnO9royLLcOdG
+IX8ttiAtjyFRpN1/jHtjV3atW9pAm6kmdsThx4IXAr29+xXvlwYgxaXqNb7aKi1pVGDWc+axhsK
1fku903xUwD7+3X/U21EXAq72HUv5ADY4HmyigqAD+CYyuvCRuF5Y+rIsAe9gpHs/aArS3HWILCg
jfCSuPEW1pJUGcDlp6faSr3RkjBMdFwlbTY+2GqYGeRGLR7M4rIVl/t1g3ujHJ9i9UmxsdrGPBxG
2+H+YNbWIQJO/0aZN/vFvoJtBi2qr7Rj1MSHpH/KBiA3oEBjxgW7YmMX/26HLg4ieKv/hVvkjnK0
2hH3Yv9opTwT933qO6WnxV3yKm01DDplpSy/YrkXlXvf6bT3UZXJ5s5KGqlyo3AMJ3dQyiRy43pM
c8wLB5xr70/I2lmJEAO3bs5l3ovL27fcO1Ln9ENyivI8Tt1gqMZ3gyG0HZdYLDHtOnlFF7F41edF
5naV3LlKq76ftGjL73ltAcCM11CqR6Tmplrna0UfdrUSnhtNZN98cxzeWgXHFhII0sZaU2+WAao7
yO8Y5ixTT09rzh4Xy8AK9MDvhlo+KVi75LmHt28pvcZ6JWjboxpkYfqUmE34DSek+tg7fdnsDC0k
K/ZmApM7h0paHvSi70sw17459fs4VqbsqeubatqDRum/cTr5NZWbMjFRHA5oU+IBN2pun6Jt4Fpt
GbaPoawNqpv3uBGiUuiopauUviSdlJzfsbEWb6aX5o+M6JAxHyfqjXp0i/uo3Vpkq1DvdtiwHMfe
piQU/OkjgzB4JyD+AtV5hslcz6xTZXVoN61zQj4di5KQFd/tKe5kw24o/HHyqqEQL+UEMdbL2sna
yMk3hzUJCoEbhO2pl+NMsdhwTk81CIH65IwBUvwRvVppX2i+7tlmYXv1DMeQzDI5h2qzVem7OXCo
0WD1wcRyYFN1nuf/YkmBHbN9xTaCk9IGPzo1+dVqW8v2Jv3/DoGPg4aA2K3YnRpZEjjSZHYQrx7q
UEncyRrPRtx7mg5Z/X5iuJ1JIEi0KWl6IaHJqX09niHTuolf4c/MJN/22sHSftmJov4qGwuUldUY
H6e8UjFdiEbJ/4vgNnc9BwIzw10yFQ3YllM5yPE58RPrqYlwoq4bayhcaQom7Y0jbPyh6zgLIowv
zS3gydo824aD+B3v81veYsvKzrPMUE5aawVurmTBvhi1/jTF9eAlSi1tHEprW3N+FRkGH5gsPGer
i6XTmVrajo0Snxpd7I0MclqUnsfJ38h6a2FwA5zfRTxeSX/XYaI4GumTJMG5y8ioVSzU9z3VVq/I
2i1B9JXFw3sfpBxJizrYchvGflSZSlAYGDdivGuLQwM6SCCl0EnJMUq/RCLcWDFrg8PmBK6uySWd
v64HB9qwoRSqSkcp8BGM4bM1iSvnG3fllZWB4hS5xeIpy1tnMYWONk7lxLo8hf55knCR9jFmTT7I
7ZY+79pwZuq7TjZFMma5+8RkJbmJFfKpNeuniIer21v9e1unrXR/m68GwqmY5T6XpJagxiqvzSbz
G0gquPFiF28/+w4Vt6H3N97+N0cuBwMNZiq4UGKoAC3yCaUhK6hMGBkQdNPdFFOd8Ssn2EdaZ4J6
9huX/6VurIqV70XXVCaDzaXjG+QKms5WNAyYo5dC9d0gSB5Go/ugh0jVBNFGrNtOD8xjKnrASEB2
YE6zWIKOhRVdkGJ9oVXHbnyc/f26cN8nHzvf3NntAQKVK0UbB97KsTPfYZCy12is3uA4C7kNIxK0
dMzMFEN523XaLdm4lc3Mu41pZApnWsi8hC7SE3U0BMVzEZwnIZjAEg3rSNc+K6qUPOeZiHbDYKo7
vG3ljRldWZtUinSOc5Ay+HwsAgvK9TKum7Q6NW7pubYz1fHFr6K397fADTWY4odK8YQK9xyIFuv1
APsCl/us6n1Q0pK1kydARih650depc1DUQ5x4WpV9D2qe1qHM1ZfGgQO5KHxqxuSLU7H2pJl5899
DmplFMWvf4ywQ26ndmUfG/HBd+R9h4LOZD375ZYc/TIQZFIOHWO+rM09omUuqzBMquS8HU6W/bUb
fhYzrC58l9q/7s/ucoH+bxhcRGgQzULoi8lNhiROkcf2YdmMez3tzhDBNrKyslyhv2OgETJLNivE
WcxZPoBDy4Y4OVuh4cc7ig3iQ9f6+ifNGsV3XQKc4aZybTUfejk3lYdRjuR/BsQdQtcyo6Tx6pqb
8x59uOhLm9TjZxEEUeB1Y2ZJbql2VJRBV23i6n4v4Mvn4e/fzdIG5qPq3HcWOVHOkxGWCaKZWiWO
SQ0Bu5dduX01Fp0niyfLpjeduF35WUajKIifJ16PWf5V1Z7GcXDjstoV/c8k6lw1HPdlHnhS/N1O
OfvKwI2mjW2yul4ufuzizZRMoaoLNQhODW431utC/yciaaMtdX+9LM+J/50TVgoHArfp5aZPRzGG
3QR8TDEzxctxEnvVR/SFZF6mnognm5bJ4GwcTstM8zuoDfAAJAdJbvkhbDpNkNNxEjIcfZZydJWp
ONR/teN4HPAu4aDgHXa9tc2KWlTtm8iXxf+kzWc1KL1AeyuFG0+w9cGgEsFrfn6ILVZVE8DOSuUM
fy+1TH5g1DfhNe5Dgd4hbxXnu/vfa3V/z5oU/xdtsSy0ATbRRKXipOboeQ3dCT7BBrJ5a0CLc8As
eK6aGb43Iq2ejLx9hUHCE7zoDSzP6gKHrAvuhS90g1Kr1UBO40YVx8ZAb/hBlfTyICS7+ESxApHv
RtfR374/eauJ6yLk/JMujtY2A3fcDHl8bsdxouNSFt1LpZdjd2zNIXkMbC2w90FdDaXXlpnY2NFb
0Rep2ex8WqCaP54kUltgvQn88DG3cpxJPo6htPP7LRn1myvS731G44zyHheym6rshGLKUKeofurm
YxB/z+zBCw3PKOPHChvOvnvXdq9J3Bv3iM2wi2kGsSmVpZYHp1zE4mChL+BO7VQe8lKPIIDb3QF8
uY0biNO7AGnCHS2jZmNXruwTWjTzQctFjVvGYhELOnARmWE8tdH0pRoAjlKxrR/ur6f5/bE4UDgA
8WCkPDBP8WLrB5pZjEZR83pUonav+rnYYQbX7v0293/aaRPutHQCMovh6gHyYfRyP/zaRgUIAghk
hjvdPNsV0cpmFKewQ8oQPs97ybTdOkg2Ns1WlEXGkW1kWNCmCE518E2ByOOMgJm7j38zFKQVNBPv
N1AW1zszpsCNcVgdn8xC/pkH0Ids9fOUDZ/vh1k77fA9/zfMvEUvEkDvRACk5MI/pZgbuoqSfR9a
9ZsfGvYOzV3LVYFH7u6HXFmI+LH8F3JeQxchTQf6Wh6xGTRJpwCIW0e/5Zq3+oVm9y4KGvPNZhFC
b0UfJKS2E00X5aETxviqKyzh2X4/fr0/mtUJ/C/U0p478odQHfLeQa5S6t5JExZyAaSKKrflXVil
1hkprS1/vNXhUTHnzgwf/wbEKumBmTomLskUe9Hp7KjbxA9VEB//eGhc/3m90vKkz3RTr1E1f8gt
kZzsehrdcmi5Klg7pQ5fjHw4K6O1vx9vzoLL5MEbD0jx3Emm2Xm9MDoxFWFJB+lUgdfmvWXl75Qs
i59STAcBHRf9xvGzEW/ZzWomGX4XjSfgep+yUUDv4E/F6V5XSZm//4ux8dQBxa/MYrWLxFjjscme
KGguVPFPPWgwWfGl5JQbA/e9Kkw2Pt3KyUrv/79wixRlpnmhO32nMx4SofmWBtq+a36FmfJgKJ/s
8p/7o1vZ0oTDSZGq5awCtUhWTW8GsOU6Coh2+LYo+9d5Je/uh1gdkWnjc0yHxrgRdq+tMWlxr8gh
vwJ2mbp2rxj6SwIzNLeNs1SUXzsl1TcO7tUVYpFEEIeiybp8C49yk8nOpOP5qmVep7xJncErGmdX
y9pGpLXhgc7FpgvEDTW3xdqXhVYZetn0J2NGo+sFgnypWzk/TF895rp8QNZ+4xRbG5syqwoiDzE/
dBbfbCwcQ7KrHN1J65s2+W6jPSOYt4+lfGNbr2TIuReCkQu8ZZrwi1eHGtGM7ssgOUdy8RgaidWC
p7NsfMisxOsAxH4ba0M/3V8uayuSYgrMHIca+k3pJg1TekApadmUsuKYOs14jKC3bwCxVucQbi+P
KXw0cPC7zliW1BsKKgATyFOtfexo7zwaAHhdpZsKmHZJuiUJuTqXFwEX+7owNQ7PKiDjlx+T9oMt
hZ7o3zkFL/dh2vhuq1NIQY9aIqAe1uX14LRQE05LvCOVqScrtsFmbC2NjRC/780XV4ERiXrH7Afn
OAbly9jVT1O25aS8claSkP4dxe/280WIepLzMXIaFMWs6rvst9/zMk9c6K8f7y+41Q18EUe9ni21
8ItpNHzkigspf9Sy2E48QY/sbVj2XbVHZjOx90o9mI+yHfhbWrXzt1geneQ70DNzM5lL/nV0FGTx
CTes5JwYVf4kHES002A0vCYpPlqRVp0zJOZdKYTzOdVUFu+Pfe19g0ApdDs8XiBpLt8WdliiLM/q
P2tBGZ4to4x6N2oH7c1oJDxcNaHsC2zm4W9GCQTUVHEVinJ/XkO5+hHzZr340kkRZI0sx8Yx5syL
eACEJO2g34iyuuVn2wiFhwtdrMWWRxnBD8aslI5VG6X/iCSqnoshFu/Gzu7Phso14v7cru74i3iL
HW+JwFRjy0iQRZS5MziZ68jDr1TTGtfCmqDOt0QRVjfMDBpBxAq0+xKlW0i23LUc8Ue0Jt6bXX3S
2+qx0MONeVwd10WYxbgGP686EURkshheR4LfKgyJ9lRZ5r5qkkMyah/uT+TqFrkIuNgiOJGyIYaR
93ZUfhAtNXU7VD5oVpu4uta9wVrjOZnsR2v0NwKvJrmLwIt16euq7uu1hehyJ5dfhVnoOy3y1Y2j
aPWz0cOdXwUomS6fPMgt4EYqqCBCsPGK6qmVxE4rtpRjVlf/f1GWrx0YQKU9CoTYu7IFjjPRGkrO
tpm2AscRA37MYEb1n4K3KdoARvx3aM7iAjGqUU3la/SPdoVch9sVue/mThnqGzeijSl0Filcmywd
jFFDlQY9+4ciD5x9MunWXpX6LbLjeig4r9iDUoxdXvfAVKp658T+qZLN4TxVofpcg706Svq4Ba9c
3WhcvP4v1PKV48BR1vQ+U04+Os+eXyf2GXsA87XoQ+dHJiM8PmaDvVFsWl0nSGqac8dlhqlf52Jn
yuK6H1oeBGPyFUuFY2Sl+zLJH1pziwG5uq95ByM0PjeRlsDcTpom3255DMvWc2bKp7DLvilV+SMx
g2d0eELXDIYvdahtjHBFmYFVCUaDyzqNE3qE10OUiyoZkWeKzk06FBFI/8l+S6WbHmstEK7xQpTQ
Ai9J5PSjYkmW2JdN0H8AotOaH83KMYTbyEHwHf9ldXgIeR5mR1w6BnS31WbktYFSov2QJ53xI7MK
I/c63WhNd5IydllRishxdRzwcGcwjbz0nMZIWqzY0+6Jx2ULZFcx2mdap5nzklhaalCl0lKBqHcR
hRvH/9pihsnCHYvGOtp9879fHLy00jPDQFQRa2c5fTVmin/QeAg+B4O11Wlb+9iwjSjc0ia1WVjX
oZrCDnoaznzssvZQez/UYffQwaztTCD0dNsimmbJK6v/U1jZnINmsQT8ABCDAHp4Hbg1Ip7weDid
ECaanuJeLYCWVcU+BROFYn+Qe6YWdN7UJfWW3OP/kHZeO3bjwLp+IgHK4VZauZPdwelGsLttZVE5
Pf35NOdgb7eW0MLMAeZiMGOYS2SRLFb9YW16/w60xbGE9m6GqYxMGQa9kREMEm9kryi38K+rCexf
8bz4wlZPydA6H+KYn9S3qaVOz0bIJZL4WX+A9DvuR2yCMFbJtiQw1g+L/91Ji1SgzidsazJcdZK0
NG7tKZB3hpGo51hprYNCIn38OBNYu5BViE/gZ3hxX4EytDDrzTYI47MaG8MJVFJ20ekibdwma/NJ
lR00MSUkymiLUC31DvXAqnVOXTydG2k82zWeLFXdgMCMb8gs960KH+LjT1uLlb8HXcRKNMGaFlOY
n0UYPrda51GCfJal/vDxMOsz+L/ftoiVCnMdSFBZch5M/Zk68VMo1RuLtPUli6AY89To+tTKznmV
Jsmu1qbxMWsV3KTaacS5/P/vgxZHGHLzfZVoJcLdTb4zRb+Hf/6vpfA4QebiDnbgJJPLvHooMEMF
/lqdYyHcsfphB699ZbiOeWikt9jKvY+/aO3a5/6dbWZmSN8yH1QrCS9ErTdPlZD2jfmz1b6WlJYM
Nd2F7UbjcjUcAG/x+kPjBWmK94djVVWF7uAdhOFy+4IW2NnYxABtDLH0E/NHoGNlRhKdGMWgY0nv
Q/puII9tYS9Xt+3/fsvSBhPLzamg6IECvS4GVPlFVD2NoZNlN2ldBdo+nbQS5m6e857OKcGW+4/X
bfWG+2v85Q6WTKmvE2U6hxKVESBjfbYrlTDa4egTHDI1T9FC71MXwVDdrcfJev54/Ou4AbtM7xom
DmiEK25hKjkDPh1aezbl4GtmKcEvq+TlCaK8PQ1IEO7Ir3B//3jQf/LB9/WLeVRyfJqGKwhURRZ9
ZfZ+fJHrenRttAke6qogXEWk7Io2EHunQxok95vyFEbkTqoP8yQp6t+yWmmuGtT+xk+6Djh+0YxI
5ILgtb80RlDaKe8bpyjPtlOJB3WQVcTHlXxjlOvVhps3v9lgHuN2vUwr9KGP1Smb5LMvf2+tzk2m
n7VTgTD5rpJHKNZXS984hq7PVUakpziLXFAoWu7VpMyzsEpScSlwsJHcUI2ayVOjJAtdKS2SrVtw
ZRo5hRAfhy1O0racxnLENGTw0WvwY608FmIY7lRNUjYAGuujUO2lTs/HLc9WbSjqMqehcvKjbJfp
2V1cBP9+3kg4abaB1QMatHzRDBMJ+Zyqn4UR5y5eufIF1E7noq+w1QdbWaL5BQ8sCzzgtVq5ZPd0
3sawPeSxuKVw8Ecp5dvIsjcu8ZWdDjqHBxq4WCJ9Wd8Vbdk0NQIVJ8mQ7njsPpJu3UGNmdy+UI/I
mW7M4HWaR9WIShbe45C5GPf9LWGageykCHedYv8utI5ks25QojKypVLDtcPftDhNUOXCjWdmhF5j
sWmP5gGiHJiuGs4lD6RdkBcxzFOoaUqo2Me0Sbw0Gu/l1LmbtPFTWOJwMqqZG2J1u6um6aGw8i+B
XgjPaYRXWOK2UewfVfWn9MUnR1Crogx4O0zNvg/Gl4CioGs4k+L6Ij00k7IzJmkXysG9PoZ3dgem
w8iPWqb+NKo3udZ31pA/omFzCSfjexd39z0KHqY87g1N2eWB+ow2xN04hvd2Zryqonoa2u7QILIy
jvFvOX9WMRey/6HxZnsfSBCFH7eYuu+iDW71fmwO5OlwYNNg1w5ItevSQc3E91mSpCuHQxpGX4yi
2jsQ0Aq9+25k4lOpdq4ttF1Vl24z/M6bJnM1vX7OJzIUxNq++1mpuwj6vw5S/wJA/aJmSXVIJRu5
FPNY9vmhLztPKONNIVUXtH5bt7BlLO6KdnR1iJ1ukQ+HNk4+KwKniLy7ixPlp2FQmI7yUxQ2upt3
zuc4Kh+aLN23UX5vl85+zIdTZdo7v0xeIgfDRyW7oEK1S8nQzLbYgWh+VsfuW+3LXlb7+6TOzkld
Pkujbh2NsXYpRN8ElhTjWzlqXt06Ny3/pbVlNwmVH0afHCNwrSUsfZTFvzdhWLt6mx8wqbotzfLG
0qtzhbx50+u6G1OslKGiwCNo9BP5zrFLu1OqyH8oJMqeFppHK+hOShc/DVJ+EeVvIchROm3nNMkn
bZQvzOJFs9Nf7A/FjRL9FlbzpdSzsxLptad2IRIyZnDwc+mnH9YWPR3rsWyq2g2x2BNyd5lSSNx9
+iLs7JBCX08V3RNa9jkxpU+j3X9C/ATdgcR/yxPs4+DqogxZ/3DKPqYcPwrXUpQ/WdfrXoUGbYAT
luSAxws0442kCm2lYmdUTeyFsrTvDd0NgCS6AhpR0Jtemxc7PaX8bOT73Clvp1HcoSZ0KvP61Y60
rxYxNPr2Oc/THXnubSLKpyZOlWNfxT8d5yUopl0BmfkiBv1tSDPP1vrArafm1kdP1k0d5bOiV50b
q8qTIxef8znbyjHeOAw9JMmkak6T1b5SQBK4SXDpY5d09geM6+XfVoMkmZL8Q7OHRIzC88UYR69E
7MOVp/rGb6PULZQkxm9CiEMZAWcQ6Z2OwnajRzejhTl9HV5KqTQwtenfKlOpjuqI7F0RQreeZR1c
uQ+Oter8SEvKMBVqFW4WIRblT9lBU6aLmfRvTua7qlrh0zZ+TbOy2tvO8M0oHe1Yl05+0voCpl+X
az8jKdE9JLgvMP124VSc4wC9dy0pcbq2nv2u2mX8ir4wodGbzludIqzb5baHL1Ox6xo4DK3yy8Rj
w+uD/CTy8VatyRq04V5SHK+tpZey8PeRWhCWdnGLkTE+QfLPyAh/Vnl6k/g6eVwi77MqnX1y1RdI
UG9W2Z71yjmQ+nh9Hl4MW3+IAuu3asKPzqWjHcuvPJKeC+hIxjDsQYCdRFfuZKuLXCtsDn0aZvvc
aA9x2lduaFORUTMOAfqG1sGsi5exGe9SgZwLUBUpqH402F75ZfhYlfYfR9jMYQqTzD/4kvJk5f2N
LbBeRWH0ttJjD1WIY6tLMtJc8dFM5cENq/HzJHG2WLF1EJb/0joQIYM6/tQ6zq7Tip1fdM9DjNiS
2XdfB826Nwv5jbg51nV9H8TWTS+rh1YzD2km/UB1ahdHylGSwn09xfo5Ve1Hw09+l5VS72pwUOUQ
X4IcCmVpHoDIf8ND9kbJmrOD0oKbJsqLqkafAYPfIx761UysXdSEt5IJhyvKyU0UkZ2wcz2PznTM
2uA4dbmrTeIXPb0XR05lz9aD+8kXhVtLNaqyo/4Wy8lPv3H+OUOPeS52XasegxLtoKgaG88Z0ruW
c4RI/QxRH/qmEPeW0MFDyKbLjt+PQ3s7ZEW9t5PipOLI7HbTeCNE8JB1Ymf28AhQw/qpJexeOdfw
x8svszCVkb45RvfJwua4jqNHaFsP05ByvRSHuvQ1L0y7+67vKc8k96X5pVVM4QnhUAGjg5t05mNq
5DmOo6PwFB3eVTKpmafbJtVNqd5lsvFkpn3mUep7Qri5hzjuYyhcOhT20XS2nS9IgR87bNi8pNff
QrWZXLSvXjAqLt2qk2llTvuhqt+MTvlV9xPXnI+bh5OchNzrZ63Odw1KL3QKcleShydZD1JEY5sb
SZYtdpr+pfH9m25wbo3YCGiTGsc8iv+gUHbI8+AxgDOKsN3BdvLWxRB5N+GLmDg+lL/CE7ZywuTr
rYymL8EkPneK/tBR8LWc8IuilofA4HDy8y5wVak6CUmR3Ag6c9vfW4Vza81t2VwyThIlk1z3XeQP
CneUoicxKfteTT+rg7XjuXFy1Pgoa9wJ9RS6mtRe1Eo5W+23Mtf2ektqgmGQ6uAR0OP4KyGH5sph
dMCXa3SHMLuTqDYZs+SqVCffgwQSN5WAxKVTMO6sWIvcJpt6zsPhRzRYTxLiFXtkZH7IUvnSJQix
pelziS8ReC/a18ySiyc68TfKX5SsPihG/irUocKqQv5SZNahG+IHQ8rui1a/9wUqkU7RwRwIThki
YPvKEtNeHrU9l0/p5Sb3ptndVqWUemUavCli+m4KhAxM6VnhiHbzOLO8ykdWoC4fusS6a6PwptYD
D7HiU1qSXRRm61F2c5XePwCPPEhReheHJkiCkDd6fFuZ1b2Vak+g/H8lofrVrvsnFUqgi0jC7Rg7
JymNvxWSflHjP8akuSKT9/TPnvMk873aVJ7lCCVzJ5heyaHJY8JHrL/tg6lMe0ger9ogACgr6iUL
nS9GpX/LoMSGXXJSjX7XtF15EjiDu6EU35hZcFN1E+e9kDGSzk/oiOSw640734eilRvGHQbYt6XQ
n/XK3+dxXUDAbMaTZtb9sW8MTLUL9PrsSngISv4YhHWxVYvLaOtFAGrlOnNGTRbaq4mqpAyC9n2O
7lf4EZaDH12CMPeRdtBr+dDlcfs5jBP1zdEKtACrrrlQy6xuhgxKlNyHs+rJNN3FgHxOSRArqOqI
fjcoXfiq1NjaK3WXkvS3vDQogd3KvhEdS1TI9wNrfbTyYdxHTeXckg/kt1NOzlGmXZjsck1NTXdI
6j5zpd4Rr85U1F8TSpyXHjXXl6FMymgnZ1Z+Z2pt4WZtZdxia15Qbo2cS5WlWr4vgbDgjqclCbqO
fnqDGPNwKNNa/pr5g3wvU2fcx0VjeZ3UJz8qRdR3jV3rXl0OgA7t2HhQcYL2hpa+oB1Z3SUvsoJ/
S8wnu+/VU+1DiiFplKKHYqxTdP0KM/9aWUOjuJNTtpBAfQ6HIrXzBwQP1WM6OulxUtXYG0p9oKDe
2Eq0iyeZ4jrSxfZ9hn7xPOm5pxlUP2IpanrkuOK45pGiEfGNP1yMogs9pLBhxVGU03ZxR6fNRSJc
PmWBZnlNr/6Sg0wjWY38ryqdJfoG0jgcIqEW0Y4/DQC7FuVnumMjtu5BHI9ukvqJZ05SCDTXj/ey
P1U7Q63ls6EE7a3R2+19mCftLkf4w5U7X79vOHpxZtPrY5AHxqnuJnLkrkFOgDtzJjIAWIJzGIs/
WtVHr42f5ocCMYKIz67sw4DRp4w+kmrCyNSc7NMYaDo9Do1jo8VqPemn8MbPNO1Tqk7qLsIe0ivL
ljbYUMafjMqm5VLLaOGEPdKHVhnye1tpejAmXhalOYibqRfWNxTe0PSownHXTxCXLmnXOy+R4re7
oI+jU24ytfI46t9TVTLuVKWpPdH7dPK0oP3ZQgK8TRul/eob1jS5mumLypUFbg4UIqaEO1eLoqMp
ScEDaOryHs+ABpRgZ6AT2YofcVhEhxDRoL0FpTxwU1odhjvywt+TVbWPQ6/mT0XcTje5XAUx9lOa
eWq7or5XpDz5aaeW9OhrXXdUBye8hR1cHyoRB0dDq5RDnRT6TxtT8T8fF+Suq6BICNK8hW2J+NcV
CQpNuGTqDVBTwmwOITLDdvnJrsKdWpc7xwBclPz6eMCVCg6VcRTokS4AcLk8eNJElhMYNsl5qvGl
qVMeETUiBBt1orXPgotLbRNAPVptixJEHLZ6KPJWx8M5dZvZ7tixd2aAXlvw0EF9C82txsJKgQ81
cgsnPMgXMu3D9wfq2GgWWo++hDpioe5NSeQe2tHiloT7l9kXhjd2RbJvUn8m3MlblOCVStIMN6bK
x4muXwHFbb81grKp/ZOZx7/iVn0SzRC6BnTOj1dvZV6pk9Lk+keGExTa+69MJ0nEog2ts52p5bHU
RpJnpVZ2qT018BcbbVfU0nQeUDbYUge6krgB4ImKyoyrRkkOwYRFn80eVYCeYRZdKrvppZeBDvxR
U1syFxs68msVVN2z36b+JRBpdq8BTsu9LFYL2wUjmt0A4TSNQ5elY+nSyqOo8PHUrC0BFUkAChS2
5+7P+6kZFaXvoyy1Tz4EZRAsnMMyWeXFsaZk//FQK2UvoOVIF9mEGmIri5mYcgg9mg9B0m4iLxi/
9dG3pnszx6/cW//hqyBRKfD7DPBLyyoyyIgyCchMTmPkZ49OmSjuINn1JRTBv3dGm5Uc2D80JFjk
ZW3XtHnrFxLI+bBjd5Zta3lOXFCpMIq3lGRgX9Fw+w+f9/eY82n1N6KhR2q2bmzY1kGlnhs/ak6O
HuYP1F3808eLtlIVZc0whp47H0i8zfHz11CoVfp6V6q0ifXHXr/oUU7B5NLw5vgv48xabvQzZm73
+3EyvD/KAKnts0j6ELe3cbBrzw6F/KvCtiPhwSLnW3tzLfZn4jzoGIZ1lqSHSJ7KZFL87FLJoCPc
EuWlp6ZFI8etVP0/sGIIlL9GWywaCFfe/6MxnfL4JRtSyPrTDl7tv6+a80EW+8sA700/9/08BlUU
h/qUOFi0Na/KaATuUMVoLQyeHSnfE0X5/fG6rW1qIgOwAgxwOlGLTU1eloxVU+IjHeZuW95rzB49
FTSxb22okh8PthqMwJk4Svk0+MjvP66tZBrs3WScW7mGPacIRigCC587tc/CH1SyymwjLldjBAlQ
JFO5ka96x7FoEBxAROJsBMEdSJDnbND/NPLw9eMvmxd/0RLgvPqfYZb942CIzFkfST0Xvf8QlDzx
dG3/X4bgJqLwBaJvmcLUkZL4AgDWWVL9Zh/LyHpZaWScPx5lfb6wR5g7hgTgMh6cwc9mwaSTOjyk
FAJMa4ee18airMYBLCUSWFaFM/59HAx62aUKKnHnSQynNvwCrxPFMFLd7vN/+BqU35C94ITnYHo/
UNfZQq4DWTmTI0GNKo/Q6fak/hubdnXSwFlaKFoiArzMwqoQLUQ2UnkeW7RDwuQgN/Z+nJqNaVsd
ZgaGwzmcdRnnvfzXWZ6WelU6OjVxHJIGl8Kcg0CWdgZDusXbXglntMVwltARfrym5vmxMth5XKon
S6+Db5XfxLy8o2H/8eqspHWz/AlCsuSOiH0vVkeyAzkrwllSrDqX2asRyd4QP5kd78WSc0/793sU
pgkhTbKEatMyGGKAWQJQfQp4qT042Oiobf/z4y9ambd3Q6jvV8gPbSWz9C66+Nhg/TQyyo80Jf0t
9d2VQKChClJwviSgHy0CwZDMyszL1j+NcnNMI/2gDfERidONs2DlaxgGlh93A9LTy9wSzI0/+LGO
5wz9qtH3v9RG/u3jCVs5Cf4eYokezimcZHlXcd1VjYl1ptBhpmmGmycQF1OeF/8axq440Lep+0Io
pBm8CDkbjCwqo9BoEjU6SKN6B/jVG4Itn+nVmYNlhsINtK0rHS3Kcr3cWDFEcas7hUZEQzreWJzV
GEDYCrqiM0NbFomCVZa2PRiNTc6PlEvTRYVbNfUlkLL/MhDQBJCpqNeTKLyP6RwTgBQJe/+kBWXl
e9LYGMNhGOf2a6Dk8Za02vV3gR8Bl4AFOUDTKyFkWy5rTDlKEwJMCqGn/cMufQTG8P3jwJt/9fsL
m2GQfQJuQXxfQToacgV/hER9Hsv2gQvvlPnSjTIkF/78Sy1lvz8ebvWrgPnwUiMJh53+fhL1ofET
KddBaVLfoWE/SWWwl1KfRq0FDMPZfzzc/Nctvg6fE2Ak/HKe5cvgCNHKjVE9Nk8dWbOrauq9pjho
rYu7KR32bRPd1nJ1aiV162S6DnzgOH8NPP//v64obQgGJ+on61Rpde/lVRjsplpsxcjaKHgLcjFR
SOY8X4RkWEhdLfEUOVdygIOrZRettANNTEr0r+eRxy7uEOi6USVcJiqJobblFE7WWVYLHTlKtXJM
F6na/ns85M2bCcjpRybF/o+yMqW3VhXZ1rtq/VPZCYgoUelZBo6kN7VRNLl+mpuQ8UipUKk2qisr
sak4vAD+3xBXuWsRSkEcqhxWPr35mpZdDO2ZZ++WsMX1Ya8ibc5cwj9GPn7JImzHlpHaZDyjAnsM
6MAUfXXUldKLMZ38eOGuNM9mQ5i/x5p/y1+B2OCr0/W+6pzREqhBxJTpQ9LVwU4rxmDvjCY5hmXk
z2lcyTsrUNu9bUlAc/2mOcikcxtxtDLFhs7vwYqAf67KdHhi+I3ahvZpirK3QhkBejhfCm3auE1X
h0EfH5f6WVNhCSILqmCsI0mzTprdeJHSfuql1pNse0OT7zpvY26REDLwoyFrW16iUZ1MUWdk6aXr
HPvBHvX4HmaIso+KRt7XpvOdxBIJSYREN6ZxNYCQIwfwDtILNs77Rc0KqGAjMkXnpvWf5Ci6VXME
AYW/AxK9pSe8svHQ0wRwbP6Tni5rjppoYpyaEgWGt/RSVOJ19LcKamvL9fcQi8PSyVHGRobZOem6
me1x/xSXuYB9iPxwi+aprI4F0JRVkznR9Pn//7UfaslH381XwwsH12Dvk2Q0T5qfp/qxs6g/0WIL
LbhvYRFnbjHqNDJ1M54e0ZsbFc/OyzL3JskwbozSQrytq8I+3/GXRP3u4427ssTcWtxbOrVeCsuL
tEYv9TSXahMGDkzK8gVMrCdhA6dX/2kcnmqzoQQP98U4+ImhSq5l9imCoBb9xnrXS9rCVactjfSV
OJqv4f8ZaLHIwLvoeimSegYGtQ+Gjly9Pn08Z1tDLNY2QXKNVXKk05SrkTcYIB9b68/HY6zkS+8+
Y3GeVkD16Fa2LUjiZ0e7DanzOx0gI/0SG/V/WRu6Gnic0Ky58rqM7KgOLDzTTxr+M5YTHcNY+hTY
+S3n9MbdpywzJQxb4CLzGuR6RdhpSS4LUY8SqY8QrSpl4AeGthDCG4NYjJivBcikN1EOCquo5Ohi
DxZIxDKOJx3YiB0DMJ0Jzp6jVM5X0c3ItK6KhtcKJgHN3awsZa9vlSZ2/d5pq33WyWF3/nhdlvv6
n9+PrgfPDMxDKAu939eZZSd+JQa6pIHzuSum72WlHntJ2QDXrg6Dwx9zpFL9X6YhHVh16P8d0txB
fcJx+1OYmzsz1TeeZ8so++drwADPIF46g0ulUomyoOGMhnlSxY0VBJ5IhrNsCK9NHvNwPHw8datL
j5oy5U9OHG7n91NXibEt7XAGx3ewZ9wurnlMx9U3tTd/4vz9zY+MA7IXX5pwKF8/Hnp1OhHztGdr
X6w1Fju2dybsAW28zGMQWVm+b8voIlE1/HiUtdmkwjaL4pPgXaEtkEqrLaByEm0zy3bzATR0lAOT
bFIR7UcgUfsusLbQ5WuzatBKmSVfaEgtdV8cPR9jNJ9MTNXaNPSiclCQktZSnc62hXZJkA/TXWhn
40uMkg8GEF3Rfv/4u5fn4RxF2ADgfIAuDEn7Yk90zdTFzP14LsZMAwXUgfEJ0mgjfJZZ0P8dZVZv
54lFkWQRPpPF/aE6nXSyrPyP39lH+NZ3qkhOOjI3mabfj5Kx//jD1sKGBySWpTLl2Sv1/7ogq55s
daJaptV7cNrWKZCTZF9xwG2cK1d9z/nzTJp8gOHQD77uZVtRoNZSFeMKHTWvTadJz3EfwwwaGNY4
JFqVKqdmaJ/MOjqUveiOqTyjNGND2I90QauvRa33d+OQ2huzsLa8JkQwSh/0B7WlGpQpI4rRKDDO
bbx8pk47U2LcuBbWJppNg7jonGpeUTj7tB0REEup4+VOfYqE7d+XVWfdd6FI/71CuYGcAmFEaYXi
1DITyfKoAbKs+ackdjwidgfG9tSJrT7n2ichY2rxPcioXJ120L380YiDCTnk8nNdlLd2MP2Ro627
e20YVoVyLiVqTrj5TPorz7RjsyzKls6twN/bi7MIfK7dyNiP+lu6DatDYduD5BPYAEhAi6EaExPf
fAT5moJUMQqGjEE1pht30sow2Lagem7ac66wLO7XlWKkfQEOqTNqMFMCdc9aDpH67zFv+Xh/X/u2
4O/911hLwaJ4lCpbDSX/PCW2dRfnBkJg0+yW45WxKV6G1lD/TG0RdbtcydNvSpAGXwpftTpSdF05
4N1V3CdxGTRu4LeJ5ClhUpjg1LsZU57pRQyiR/j9FzWNut8AJ9lARYSu2RHiTDaj3szO7ZPEqeHo
tOl9bwgz8fQgabbS/JWriQ4W66bpKDhQWlysXSomWHiFf9Z9H731GIY22FnjE7CaWhxAVuU3tj79
hywGiASS4BbDXld/pW5UNCmRrJPip25lhW7XqV7tf/54Fa8th1hFWtJz1cimdL7kxraiNANTqC2l
7D4Dc+sHt5ZCLlg7AQIwDmM3SWnsQbTJno9kpOtPVuPpjSFtJNJrs8xbG8wTeQYH5eIiRO9QT9tE
NU6y/q0JfoHr67G3ril2TBv4qrVNwuXjUFHnxrgywFRhQQFlF9xMrdjXvuKaQJKtaMs2cn5l/F3X
5FLiSMFnjYQND/dlGlpVDlgTLYkvYRSbXlUBWe3KykNsvvO0PLI26ikrNw2WDjRYTFQ4VGNZZzRC
tZExNXQo/1XdfTUU6nd5TLcMU9dW6Z/rbD6bKeQvVqmy5VYpuykGv1S6qfS5jGgg4qdU+W8a0OuP
g3NtoTB+oY5PXoRLxWKwMg/7yjeG/iwrfVPhXTLpxWlMqsRwDej9w8bTdHU4ulRscVKJKyBPSNEx
BuoXXoA7Nic/HxtXt6TiFodyfSMfWx2KjItmCC9H8AXvjxQ/n7ow1tL4ogLy3OmTYZyjDqPrxBi3
+KBrKwaJmfxg7r9cgSZqoxrMQsghiW2eHtIi+KwW2P4piZDPqRyIYzpM+UZKsjqmo8/67Q4J4HLh
hrAVioE93jnRxtc0BjLddIdQMz4NufGpUvSN0L/SXONeZcmo86lzg+SqdT76EmlRoxkAUYJzCfQ6
sst9o2LkJZUXfAF5JNvf7EA8SNK/t4jAeInyPo8yOibIVb5fyVgArA6cwj85bAiZkEHIa9cHjwIO
y7/dDYxEl26+iGBzLs+TadRAf1UT6JDaecFt/i6yrG/86a8fD3N9bJkUSmEno17A43aZqQhH6KJq
7PgcyHfW2ENZCY8t/PpBjBuyZ9ePEpD1mo2I6SwXebW9ixERJDlAaCJ0EkgdWLklvRtmv/MCMqbi
1s1WSfaq0D7HCd06FJ7RsKHovjhQ8HfWIw02Ke8Eu3vNYQa9tGKUYYvkbf47U+OqcWurVz/1IDTe
krGL73KhKK84mRdu0cdbkI/rMxsuOHuS7H2GxC7nGghp0gIhns6KOXm6pn5LVHh5/349WUgqU+he
Uaic9+pfSS7pnyhFYxTnKo4u8NuO0gSRpzaUi21NGyG6Fjs47c6PgxnhuQTkSNhEBFFqgm6N5fSA
heQfUZTqPbzezE3Z9xspw/UpinoIuEu8uxF6uVpO1A584KOOCo4PKXc/OviVdQDqvPFVa6tko7RE
s5Dn5ZVo69QGjlF3wNwmbFMoQXcZLAnu9Y/XaT7y36cL/PXkPsQDi4Xww/t1AgjSo6oxTGfdeqId
4orhuQ3hKCm/K+nJKV9sOA0fj7i2/7hebQ7OGW65LAqkdED8oEiTs2SNEKt+ZtXPaUjQEE4OJvJr
vbwx3tpygQKhrs9LlQ20iMQ0VQCewW881cL87UjJbzlKfgRF8vrxZ60t11zSma2fAM8sq4w9ZsvZ
2I/ZeQiwn4kNLKbLx4+HWItzFL7IHYGqYpG6+JI2NKwGYTLnXOej24Zn0wmQosx35SYkcP6brqKC
op8zVzboXi1OLKVFGFLrjPgi+li6oRHiH4Yu5nmadrXzdagD7SE2NLGVuxora0WBGQcW0iFq6cuT
yUjlsrdlxz8j2a50dyLM+9aVJaTNbrsC9otbYZ0ZI8KJuvXJiLJJOwqq3z8HPJm/JW00/EoxxP1l
+lXzTYkVjs9Y7bLMFXop6p00xfB0cB8e7F3kmA2WPllq/radoH6YCsfPIIppzaWnSW6c8qCoQZCB
H8QKTZ3SfCdKK5rYGWN3axqtfowkbqxPM7SOTumoqZ9jqcsGr8jy2HZV2JP1XslnsCiEPuNFCcrY
AlyXZNXBsTLpxcR/ot3D9oofssEwowMmsTSwk0noj7YfdndKF9nBLhgHvCpobWvRHu6A9SWTY8hr
TqS2lpuD/HiwZNEkGy/6lU1KcqFqZFKE21WoDTCh26ziiqAb6411srM04SUNrqUdZl+xNkP3Nvbp
WjrFmA4JAC9QdMEWQYcjOtbTTo0bVRh7k+l4iW6gepOeWls9wM7ZK9o3AAxH3hjBxthrcUehgFoW
tYXZE2txCupVgj1OYZ9kqTV3vSimQ28FGmoU0OM+3sSrQ9HsosHI1rrS/IgFGUKtUdeeqvYOSZZj
WXYHwnCDZ7NyHKH1wfGNpxRPpmX5XNEHSa7MoTtVhhBH3AriU1mNW3fUyomkUG2dkbCkVFdl5HF0
zClFDRCrytHx/DAMTpjXonvgBOJs5ekWnH2l5Mqrllc0dDkenVdSk2phZU7XKcmlmiDDemZkand6
azo3lRSP36Xat27ARtXSHpJvfF86pvQ46o2KcoaiZQ8NeLDbIm8M2GGUpTc0uNYmY6ZjkBbMl80y
U4Y6lml5Q18WvqQXoSWZIJIam4ggb9wDa2v710BLNIqKf63PbhnOTj0di8n+hGfxVslVW0kMSG9k
PoRKwjWVpUkkO8y0SD9p0Om/9V2n3Sb1aD4PZTDT9wzpd2tD9C3L/ivexT8bA59dpa9/xRPg3rEp
vo7IYA8JYWGTwOy5hRGrtXNchorxyaRX5o4YBbulnv8AQvCjsJPfpt7dJLJ/aWV7upEMHd0MGRtP
Wo/Go1Fq9W4KwuSMtw0EnjEND0VbGrss6JU72Ri5cJEnIF3ZQuRfz7ZFpZayiglU8bpuE0LDzfRo
Us6BkC7/h7Tz2pEbWdLwExGgN7dk+fZO3a0bYjSS6H3SPv1+1MFiu1mFJnQWmKsRpKxMRmZGRvwm
zsttKa8ZA52fCQxBJoQ63WyZuuywiiadKDlEMNJJiYRO4VR+1o10JaFcnulopIInJ+efTTh5ss4T
/ZCSW10YdL0ehKe6E7K+SevJpqWn5SVOH/Y4XKPVj8YKbeX4KA29Uuy+Pvj+YJU/JhV/xgcRM9uE
EVhLpJjSh0DAVU06JnqMHmKRRHmPPkFocM6ipYBRhgzZOO+xQajzHCEK0c17vKc48s0WmnSrg1T/
oXWx/C3Og8jeABsWxsbRs9H0qIjVrTfFg++7pgimWyFSRGeAGo4nBJGVQ+FY0svU9+Oz3eXpveOE
vLqsUZZ3gyTaAeEg1YZCVdc8hewyGTQc1/3ye5kW4X08WgriBfYcsHYu/HtLEdYmQOtc8aying5t
IMfPU5cOwpOrrqC5FTi838apvtNCx3xX81g2PJCGSuQlOX10JJSF8itEuOAx6IzEROXITEZv1tdq
t3WN16RXwjq5nnQ7oS+pC/0upbSB4riSQaR11Ep1UxapXbkIl4kf7SJVBeho0gHh9jcXd/CICkpU
xtxO9PdLdh7qJV1029f9v42lfu8Qn1sJikWi+Z/x8Ov+0xChy/w5JtU6VrTGh27r1zbUVuslktIT
OtbhG7za7N+vB1vu5OVg6ufB8kYdRtnufQbDtGdUT409rtwBZ2/95RiLBQQVlAWJpgFfU7A5e4H1
qGEjUvi4LGz0PNZbhAw4AH2YCkhYlVpNQpoYNRYxgqYlQBzyqoy241qd++xyot+EiwT7n5I7/s+L
3zXBhidhh0/SW7FnqPfhgGhu82/WrOQdZ0fZn3FoO6I3Z4AbWGZSVRUZMTo/p7jHfhKRl/gKWra+
EbUZrsTOeaxSSgfuyenMc/zMHYMjq0XctUU6tu0GtzfqdJvbTnfMyNlvjMKPbuWCZPvrGFrOj0Ps
46DL9pOvcdPYWhgei6naVpm40yTgYKpIupWdeGmguXcLBh9S3VmeiKMvdMDJwaMrp0JbJDZqR02V
3hf02leS/QsLOWfduNaDBZiN+T7vi6xBIiBRzOgUFV1feapSNidTacJ+P8S4Q7utMM1XPwrXmA3n
+3HeLdx79N4BAS3BrmYcWVM1QdZBuubOSe3eddK2977+YBcHAZusz0b25+W+qCl9ylS1dtRi6dBa
w76guvi3Q+izTCcVKAoMFm2zz+tXZYgMF3keIQyGHLWlbxXfX0n5zqMBiUBQDZRiqXOd4b3EBJAC
WY74WPTRrsmkvVKUO1/PVnbvheOLo4HXNyxuRBZB/X2eSuRbcUnpVD4Ghi9l+6RC1MlF9A65vk4K
0snDVNCokRdS22LXqBgIeUFQofVUyjnaTo4qORtqyPXKsbpMRuddR4Fq7oayGc7qEc0wBgkF/fAo
kL3QtYckA3ekQmKFNx7dD5bhSupKM+FC3Ng6PBiQR6zHGc4qsxEEBn6UnHpR1a6RJN3DGGti5bte
2Hq4rFF/I5+n3LLMiUQ9wj6wMKlvwudG/RlIgZtUaKkUnkpR/+swPXs8zav4cbD5jviQAFJ7l5Rk
iA2CCDnEa99waoGQX4Kkhyb1mb/NlCBofpWGkuzRl+4f2kCVKPqgpJEdVE1M2WsWYiF1GOCjDq5Q
6+n565+4vKX+8wvn3hQPcZgni5NIdEaQkR8HJxFL5bbAQ20b6Foza6zx/K/yNW3U820FYYC+JZ93
rrIuiTtFY1ng+uX0OPbNu6mXb3VhvslB9/PraV2KJfAr2P5CT7DR6F8s/AgFW0SUcsskNVx4vPre
l0x9//Uo57E0527/l0vNv+LD553qQQ5l8Jd45PIW1x60/tsoKhgRmJ2sxdL5W4KxZuIjAHeeEssr
I6lIIKlQy8c+68z3REIQ2u7b/IH/7W+pnFte26n1sQhU+dvXszw/Cj6PPP+yD7OU0XaZ8hlhUif5
Lbadt5KqxN6ohD/yrLbcRlcQ6bSv8kb+/fXAF87GzyPPv+zDyCpCL0kxJlh1+85vIxt++FZzl5oj
eIXIi+LkxgDh1hblQS6T98mh9JJNK1v4PF4//QRzcTznAvda1QQpbSjxvW1Vu3QIHy2ksr6e6nm8
fh5mmZUblsTzE2GjSAIv68p20kSe0sx1la8HWltTU/28ppGOj2s/Jj6sj/5dbbqOFpGOL11zo8uv
HJeePL4GqbTJ4uzBqKRN1a9d3sslnYFYSOJSKKMfZtOu/vwL+mwaazRpBEaQbX0j+WW+DZvMuPOn
Nj18Pdu1oRbnL+Vhh/J1j0h7NXp652xp+nnmOK4EyfIc+DMjqpnAg3ED4ST9PCNpkkPblyDxaqqH
eFPQO9vAKVA5nTy7+FtJ4Xkwzk5yBsvmvlwWvdK6KciuChuU5XgYfFQ6+vZxisy9EoiVJODS8n0Y
aln2is2w93MAWvAekE+VXuw29lKks//+I1mkiiwdokFngj3tqDKnOJcPPNOuQxM5rtTW39Cw2f0X
43x4kC32mC0LAypVVhxFLJqjY4/ilNiJ5EJVMF6+HupSQHx8+y02mQ76zbHzCA9NVT52he8hH/gm
kvaujKOd2oqVzGl5N/wJCTKm/30CLsK8iP0Qf7pAn1v5Sa1uhunRQBy2NHS35a1U2GswY3V+vH6s
LP1nxLmdzyNmbiB9jvi0k+nbmIF0HADH/1LHQfzyQ0yyt+Yktzj/TePwVrTKcI96b/dkSXWib5DD
LIbdWAc4gKQ6LreePDTGc9o66PZWihIgBYlRGCrBqp89TbkNDi4YpdF246BT9ujf5L+R+HWeQD7W
a3XueYm+mtDiiznmMKHTFIcnvYwkb5BIvIOwFVcOSmZegLbjSjAql7/Z/63gvMIf7raoqGNE7CJc
w8N8uhn8sbbQ55AnadvSB8PkrvH173IjKm6DZEorxIw7lC4jXgaukfv6jm6DEx+gwneWWw6sqltL
stA34ajSJsyKHoqHNSj6+9ehvbyp5i8/064VQhh8ubHIefpUg3bVF8GxS5t9Ntoo0ZrZ29djnG0f
UDYz+JhEEb+jM75VGDVDCK47+UOC2MWVTQqniWorZ2ji2i1y1F0pyyt3xTLNmTv+ALdtxkQfk9Po
8wcJIjUbyr6XDimKnnnQHtRyupGEdS3l8XWM/nCnJs+9+recr3lY2BBo7DNTWD+LnQSOQ5kinrlH
CalNLCOthsJnmkXWlTylxH6EUPjaiXthfYHZ0WvmrYWeyrIMMAwS+kcBJTPDusN3F0zASZtFa5tv
erpCy7zUYOYlCU+Zj/mn5vF5WWt9qHqrCI1jF7SjD/8gnl7bqEK6OSn5S67ZKL1539iIq1830hC8
5kBoxFWgONgpR0bfYX5Ttj7MpzEyClf0pRLs+yjvuGenqLivqcwW28FuxXWsTNS9TB9LTM9GeFh9
zScVESE7Hh9L1RreJ41eieursfY6aor/LR7tKfOwO0Zvwe6TTvOkwngaCt+s9lIQ1ehuUvLaZOVU
oCGsD8bdaCh9dzPoDVKRkj4NN2Lspds+bMYIRJM0vTXRqAivzqToMRrqTKPADOTIgwEb5lsptoNh
U2QmGulg+H39W14U5c86cKr0kMpOaLn4kCQT8zaNbvv1pjrbuHOn10DliJo36cNZfLdD2KWhZRwl
J1flbRICvtWiwelXkqHL44AdVYDJ8bBcBLSQ+hSrUMU8FFX5wkOb5nWxslXP8hKmgkILB4RO9Qe3
n88xJeSJYj7+J8fE0NqbIhOBF8kd10dEQ+rrVbs0FC0L5N5I6vGnWMymoCon25lAphdzcU8py+IQ
DlZM0jxFKx/ofCjcVWd6OAkkVYPlrkRItyiGEBkQuY2uTGd6UKR0D6nk+LczoqSjAMWbhflmdPRi
8eqqHqipSsde862byEneWqVWvTgaxsevRzo/ZhjJ+vMInytIS9YVsImOfkYmHwLH9L3IGtpbEoPp
Je/QwfUDu70CgNCsTO8CqIFR+WSUrYDUn/myp3BKsgi2PPqP+qEJssSN82xX9sZT35c9AJRol+AN
1cgqktzVSmH37Faf8Ruc47RwOdPPUKIGooBGEE3pSbfC4a4XcrvVBlwnXGWMXyzUIr0szYOtZvT1
SvRcuL4oZwEcmXf3ecVDLkGoJmU5HYCi75HZuEJtYxvg9WYGSJeGTxSgjlWvr2Se5zGLih/tDVmd
URxnEPsM4PlopW109Nv4lKN+iYDWxhztlQ1/4UxhGLSsQBtyQS83fNtoejgWRX4sQcfEmzJvo8SN
lDEtVlbxUsjOVjczs0alADz/+YesDDXWPIpqJziVatz9CLGXLq473/ALN6ym7gaPBqc/KnXQr/kB
nr3LKYgRLzCHkDVyuPQXI6ulWZeRaJVjPFTvALdfklGtaKy+Y42zmeTiJTTfpjY7jnL+SB0Ruw5n
5eC+NHcSLwhSAFU5vecI+zB3TPSC0jGwKiiQKaxBPBnhc9LH23zYOta3vz8aOOrmTULUwGb7PFak
KXGY57J01McGp0V1IHI0UbiljBOUrtKmHlo/WImi8y0ySxjyacHII+G57BrgkVTR9cFTN06jNPKM
LKq9kdzaG51M3ZdmZVIj4GJHybv4ldXhWnCdbxbGB0IzY/zmH7BY4NJ0Isx/Wusgi34fRspTo6fb
INOfv17b883CMJwBlAuxn4Iv+XltebVnfpPbxkFEw75SK8Qi1t5/F2dCq5GUlbP2TLkYipaO4Awi
acYsk2y+JsLfJ+FarfhSQM6XLrUBunJnzFLauegWV3J6SnOKbiAWDobc/Y5VGad1fECsm1B3xFrb
9tLqUcWZzZpQYDh7BlDuy8A6Ypnd6vrPwEl/pPVay//S6nFs0l2i7w8pa/7zDxstDZFwb4YSc9NO
kSFytioCBtqvDvOJ71+Hwtmrdk7A+EozpAgjsmV1nwJACatrcI59KiV7u02nOwt45t0g6sxxcQKo
17C/F6/fuUo9N1E5SZf0Lj1Gb6ajq3BUe+BhGCOUgeKFcXWPPPnBrPxDZSguPeuNLLKVy+hSvADl
gTRBpktcLg6VEm16KTEQVtS7YBu01b6xf4dCQKjT3UQPVl7wF74iPUh5xmzMKfVyoqWOBr7oBgz6
cht7hvq5CUt0beq1BxTB8KkwAXYHViCD0OWmPbaYlCzKQml0XTrkarjzneGQWuXJKcyVA/nCbOCS
AjvjMTpjQxYxWdpZZ4B2tg5lgR67r9YPDt9JaaUV9PuFiPw0zvznH2I/6upKqPmoH0K12qhWtIfi
tplUsR2sNdbvhZ0836O8b+Hm8fRZJLqSoCKm9SoPHgnLaNGm+S0aS2Il47s4CrE+ZwxI+C0xtImO
XOhIQ/agSMLZJFpYeU09rRRiL0Q2tT3AgTSbaN0v97EzCNyoHLoQkSJ2dhXu0U442Og0qFl7rWfD
5utj41IwWAjDoaoNGgJC3uePJOWUo9qhiE9JVzk3cuRk3SbpcKvEF62XpJW841JI/Fm7Py6GgD0+
jxbqeEo1CQiowPG9Iiz2ShR6egX0fc2//NK3Ivo4mBDz4xG02EvloFaS1nbZKbL84Tm2YhN1mn6N
v3VxPgCAQRhSpIcW+nk+ZQjvLk7M6Djk/t7JcaJtwNtpd32e/vVmsqnGOfRwMTMEC7z4TkVUTUlE
De4ox2p2DQBa26mJjEeGNQ2IpqVrgMLzMGQ83SI1xDRNpVT2eWZTjgYhOsrBsW1fyp5Crfnedjh/
JTvF/1sTARBTtImYHFQusozl7i3kelDTKod1Xkcg9emlbCu1MTaj0UmujBm8B7IsvcFhRXiZUNfU
c88/IsPDpJrv6BmbsZiqHE5V68wtnX60yT88IWbjieZQ0rr/erNdWlQ6uryQqc1wVS+Csq+0pnQm
Jz7WAD/k+qdavIDwjbvaK/8+/oH9kG/AEAWzRD3u8/cL2w55286Kjk6hPTR19Bpla2D78wcwQ/Dy
noE5BkTNxbppaQo6XpGboxlFzQgoPFV+ZnCBvvtqiuwbFlonxR7xj7P1qqlWlvLSR+M+VhDiAH16
VqzRQ7ksK0xDDxpdjyS5wlzFRDDQb/+evcDFj9cmjQ/qQmfUo06pShsyPeyFSn6LJGTIuFfCIfrr
c5hhuItnnBg58DI0xsbWEtrB0VH17525kSNGr8DB4+sAvJCycaWgrE1+wRXGXfk5LKaJbE4akuiU
oRkVuFKnjQ8ZDg5bKytl1x6U6TfFsfyJIJ5u/VIFhpe3/crj7NI2oHgCVZorZ4aHfP4RJRA/s1RK
40gn0O1nfFHiH+009kxUXttsTYL9UpxSsZgl34EzninVyqLJrKjs7ENXhdNhmGzhpqltPWYwNTcN
6OGNoEBKW6rsVxK681cowl4UamQiFH7c8pldD5YZBbKfHesOjy3xC66Xl1kPBdRJYrW8jVc2xaWF
BWLocJRBGSEP+rywYyryzC4Kqj85hGWn+FZwVmeN4uq2/1RpK5pcqso/9zlfRYkL7iUSpahoEL6f
h1PSZBxyTTjHvHTawessw7/BtEh5U0e/le/zEp2uMY1ph5qWwAq+qWLbE6acv3OXYg1VS4F5LDr4
WZsk5xm75yUtf5sMUb80gkTLG/wq1jd2XTp4Ztl2YMBvgCzhykKW7JUNeJ4wULckAwWnMKdBy4TB
7oKqmrJaOpRq8b2KugHsnfP+9fa7NMYsKQzt16KKtqxtxX1WGCj8WYfG9k9ZL22mXFnJE87zOf55
tGIBXSCDS+/g8zfRpr6qg6aPTm2ZTHd4Kwab2p/8HwUOByvRdukIRkx0tk9ia53VWLC4aAbeGAlK
W4ext/B+Q94l3nViZdUu7SL6dEiSAmOlB7AIs0FqYIbCZzmS5Y9XrTk46oYagiJuygBU1jGMR2yH
tMpOX9Fq642rPMGs9+svp83gn0Ws0y2cj865RHFmGWCXPJuoWvpHtXHU0JWpn4GoDeUw3OmFk5Qb
pxyQGkrTLvCGRIbs6yipeo2/lP1itnH6U/f7pHTz1FSEqwxGdChbMgG3RcbB95xJk4xdMQhw61KD
ThI2n3Vg0s4PLWUj1KS+LxH188pOtR7ksVKjvY0isOaOJZxK3LWSyZ1MHHI2Mlysafv15C/FFKID
s38FW+SMxizr4ZDnIRp/NaOhdtyrV5IjodEz0mL6L4YieAGFQqY5u9YtM2exLNqV2CFdi1q7Lcd6
03HNfz3MhdAFE81/fEmePkuEXSWhzWvicXt0rJ8VOlFFfWcHj2YxrRwqF1eO3gtVEhv9luWB3CcG
l91AGTIwaDW7fSB4AjcjAN+jKBXNXzmRL5z/vHTIUmYeEHtf+7z5W620RKe0FbW6xGtbXEOxn0uU
ejvkhWdEa1J7F4SGyGRJWOhGzJ9smQHKA0qx8NOyU9LbJaDaztzDj6LhUzbmdhBd/7vVcNgWclrt
hzoft2laZbfwtMaVl/mFIwI+3ZygUQ0CXrc4IlSs/pwGOXWqTuVwypNG3khdNGwMJ88PeGPj2xv6
WBVObYTVIuSgr8Pp0mcmmeLWnQXdzxIarE6zzJ5aTsIGzzX7MATaJlLXoGeXgpY6L00n0D9Ikywm
yXwkgYt4fdSsfW095lK5AxC6E+GavPmlMEIaAaolX5YewSI/S0XvG1LUDscRW/k0/N4r6CnhQ4zX
dhYrKynppbXTZsbcXMvjBb2IWT0ScVU6uQxxrbxGxwMFtWYry2s4iOXVy+YDD0aiwr1LReAPRudD
McqivGxkfkoZO7D39Jy3xuSsBOEyz1wOsfg+7Tiq4PRAgo1DdbCsYadF1d4MJ83zjf5VDPJ1nYBJ
+Dr0VualLkCrqpF0cooF9CFPxt9SoDYeiqJ/2xlfzGxZ5sikIGs1Gd0yPcifeil+8f28cbn7VxgS
ywifx+GdhR0CtGo8tRaxIKTJ8bFqHo5JFNfuVIwPccCzINHEGy/qn3+/chRtZi4GxoWwVz4floFP
alp3RXgcu6w9akNU7PswXxN5vTSlj6PMQfMh7lA5bdVxiqxDGAS3fTBdp1m8G7P4wSmMx/9mQhBl
ZKC250otUyf7lhZDAbV8BwH9sFONG0dYMDm+Hme5Y1E1pXFJoozoDjWG5S0DND2sq0FOjt101Qz1
VSCHgPzClSv60igz3wcIGpWSM/0ni+xIh+tdYZ0UR65Shr8yRy/d3hdvX0/HXG6heT4fR5o/4YdP
lNSFb1mjGJD8YOE8By+5d0privZP0pd2vm0qdvW2wDK2eGqDyWldgHlWsZdHhLg8y5raqzTNgu4p
KEMl96oxNX8GlZl2b7XexNetZfY2b5ZxjGrsmQdLe6CeEAX7SCnVgwTgUfJUuRr6TRHDOz9VeYyH
JeoUrhl2b3aEna2j4QtwMLNq/GGWlsUdI1nhVUcoPaQ6CdM28lXMq6mJgHFCnQAH2dpO1HFbBgmN
+rqoxn8aBykal79XWdu8mRBbb3o9sUArVNZjYgVVv630pEvcxEqV8lYzc+W3GejOldJm5jMGP8kv
NS3gp2hjHvdHs1aq4yBldbeNu8mR740qHlTXyQjBTeTTUThYCSC4/TSUTXLA/ZYJGsKhefL157sQ
JxA/CBQTqsm5VOroZ5hY6+14jKWmO4Wprb5O+NIcfW1M19R1LozFw5rRaIXOla9FxcvMwyypbOEf
EyksTlHbql5X6c1t1fXGyoNjeQcjQTPPh2uY04PbfnE66SJQqrSVrWNr68PPAj+LwzjJhuVKvj49
K5A07iwj6NZKseczZFgECTQs3sDwLhMpUY3kHymGI3PdYgMUo72femfYp7lYoydcGgpOPoOQz/CA
XBz2WtD5ZqDm2TGyMDNE3GKwQ8Udi+71bwMEgqIGW5wqM9rhSxA9Lt5TbNV+iHJEiNWw7yubsRqk
V1GM+srJeIaVnr8avQBaRCq68Zwqn4+SspImUO+OBK6iHgMXXZX2BVhSYm18ANBPAF1H+gNoLBSb
rO6niGrI0L4m/ejTg+v7ANmGzuzckEqO7TZJ1SSuEfc1TvOB1oeupqSgJ8pCOG92F2II4wdNWblS
XPdQ55N/gtY31rTGLnwmpKtU+oRkndRzF59p6jSeYLxIT+S23XXfjqAA4JJvdStXVhKoS0PRb7Bn
3A+PzeVzok0TDc2AFvUWi3LCIJeGmwxJ67En18qty1yND8XFhR/onHGQAyxyNSVWx3isgvhE2zf7
HlVVfTJq4KaulnWIIjV14iUtnll6M6UrQXJxaEoZJKOUM84gASqG12VgECN2omfXvpn5txxd/UYp
JnnDEVNu4r7oAdKJZPP1TljmIkyajwjv2eY+nRXdPken2vR2A4+sOwxd8FMy+lOb9iDM5c6tFWP/
9VgXviWwCgBqlPKgKyzrUHgSaYXjw6mderiGw3gqsSGOaWn+/4ZZ3N2FlgH9M+roWJSFB4p633XV
IUJj/v83zGLlAMEIu/M1ZER9nVKPNZiTSyG927dVZa9caBwWZykJUO0/ZgfU2meM6B8E2YeUBGZM
UBpD7GDakXb3FqXCd4HI+qZQzRdTrubUwd7546Q+J1p/jZBL7MaGX2LNGfuYGEaavhMVdYBew4sD
amdzkk2RYrwVvHV227lj3/3jy/Vveyy+YRG/EbBJ7MS61n2NvN5vH/Q4KUhz7MyNq3Rrp+Ut7mG9
6+sKKVg46Ltm1AI3sP1/ekv7VzKG16YeE7eI/GaDMNMG8v43W2oazx+6q64usbRX5NfJsNLtMFBE
AqvxBkuz9Vpz+qdt+sBTC/VxFHhWynbgUPm1tB3Vy44xnMlrzHy8YpP+HoMZ+z3WJ05S/OtjJ/d8
sg0v0uW9HYW7NFOLnRMaCIo0geJKo+TZRncTGs3eHoZtXeV3seMcjbbLt2qQ1K46Fj+yqCif0a56
9CN6IorZFM922gFGz6r0h4rlBj2J7Yj3FZR6II+ORMcCSsZtkpcCB/mq/gZHIX6ShtL40ZdFf6zV
rh/cJpWau0BgMuVqbdFcyTGOQVGog3iPtGbYhOz9yUO2Iqg9+sYJ6jSFJL9Hti7uetVqfgV128pu
XmPtsQnhME0efbiscJ1+yANX1LK5aVFUeUrUVrqmHKBXrhyN8oMZjtWGEjFt1FY174Xm9FdF6ycP
cpgh69RUZUbnp+F32FL11jVm6bUxRw48psY1pzDedFB5NlJoy3ucDPocIZvGPBUFLu5dMBhbm2rH
DUX+4sWXOpkedMnl1KGltvN9Sx1cqoXaNbDYcgt9pPte1F30rR3aWUwc30ivSuWONrKvum2kdZ7V
NvlBhsNLe3n+Zs0Yb6ao0sj1E/OOXFV1tZQyp9Pa9snKjeKxK2Rlp+pxzhtESM22QnjkNEyp/DPV
k/bA4Zc8tUplMxw6biKS+22eBqVXJ2l1lzrGsBmUkXAVTh1v/LSdvK6ppLvaH7uNI5C9iRsN47gy
CY+parRHxG/7e6cLq2NrdtX42Iy6VHqICVuPdqkl276psztf0iiXCCXv7xra2cdkyJoXLS0ndWPA
U4g8KxkL6aaDpaydBEQJa1NMrf1ejWWeuWZqxjGKVo6xqWU12BaZodylnU6mkNhhlMymyNN9HMhq
8SzonclukSX9VqN8vBWBCnrcBL9R6YW2yxPTdDP+kscXIwbQN7jOsyQud6AEESWFAN8UnmP5SeUl
fhe9yYUfGEcrTtrK0yGvh65id4l5QM3FSa/10WyDLT2H6FTIUvNPbnbxU2VH9GGoekmlOxpZPXiJ
LKUF383HDyJUm8nf6EFZAKC10RS0DUnvXHAA7Q0dI0V3p6Gwx/syyKonbQqs/maqazO47iS5y/e+
bUXhteWAkt3LEZrz13yTXJNZA1KumJUt6zxLoWHjyaIISburLLm+gWqh1G48KOZbogSNVyt64tlS
je4RrRjH8vg+8b42O9uVjbjd6kLWUreKcvvaBGILuqY2sn91JckOhQUVtixU6UfJgjw7MxlpzITy
DOyMDnPky8lTpoWdKyQ7vtYr04m9KCn7fRMWpWsaXfTgiKF/JtNztimFp6cpVModJ4C1CSsnPBmp
6nhWZ49v6ZS1jWuMtb8BqaL8pEvFcWDyggG+ou3zAuoLrRXfnpA1kiLVbcy4ocAb/gq1xHZcx7dQ
2+2lBsGGOlK9VljiWq1MBLxBGOm3EOiayS0VVXqvo148y34XbjCGLU9VrekzO6/e532vIkRQ2k99
F8qJVxhC9kwzdxBILJrftiS6kWp/HtWo1g/Tb+Rixlsb8Y9n0H48ym2lGq4ne+KykTKOYTp7o9G6
dpPmiA2ORepJUtnulE7NbwbTH37rGcpRmVQXOyGb/q05kesyMVo6Vm0pT0oglzeW3I9XztjL4Mds
6VbJJPnNMCp07OVaIDiZGzyfyZmV6zruzVdezPpBB/e461t78OQga9iicqPv5cSPTtag9Ve6hpda
ZSbiiNxn+hRbSfU25pl2SiP1OhVUmHc4kI3mxtYayp5TLLNSOgYGbWTdVCm+eYiIdDeVKqdeq+bR
vuIuOFQSLi+21Wm73i78237qqn1bS1bnUjcr9mPNFGo96383JS51myC0i6sq1wKOcCNLdjwasDI1
8rEI3TBGDw69y9S5hyIyH/KJbHyzrbjf0I1EB6DtKYe4CopZ775uxFeTAPW5a4a0IZCdetxN5GRX
lTHFuzaxig3G7cFdk0TajZKk42mqE3ubw2ch4AaHbZK1WwvxLi+unWabhY7/bg1R/IA63XjoxQTV
Xhb+LkUB2HMqiJ0ldioMlfr6g4zBzis/x3DLuI41ZtAEV2rVtjsfLMHzZATiHxH3yt2A2MlrzKn2
MPkZaUWgdOGhLeXsnUtJvRuSLn0c22b6rlWYVIUp9kuOEmaHRmnlYzUVQYug6Nh2d6jWSc+qUcoB
ru1+9U1p8u4NUKAxeGbepNf2GNQoi8Wivo8xPbprotK+9it/vEtycgQ9Zj9n/ahuJ7pkBzNUjZ0f
1uM+gtnwyu9roX9OY3WaJpGhWVYOzlOGT7jvKkFmNrhSWgiA83nTnS3S6RBpubFXB9J8DxNhdack
iLrMTnWbNEOm1G0HeXryoyCq3KpuUOhrDd+BZTr6r41dS+wVzSkObZ2GNRKkvvyzHPCH9oIsDH85
kSyuc55e18nUjR41ch6O2tizqzu10r83gzredBTPKTYrE1Q5E1Ezq+3xlLC5A7mCTWz1XAsf4ltd
RdiP6XFwqt3I18mKya2CPryHzqGEbl5W/S4wRBxvE6eWwVzh2/CUmQEJxxBqeCRBjOKXGmmd7fAk
tH9JcHeJWyM+gj+qD8FAAnKEqq7+BJustFdS6ujfWlqKzRVvOkW+93NTm3jSGLXv+pkh/wpRVe3d
ysh08ajHdmf8a7L0w41sN8J040xkwhNTXvWeXapdd5VR31JdFsRA/XWafM31G72yPKNiwQ/WZPLT
LH2wjMd8MNlZaLHorWerlWYfWSs73hVE5rA17SKPXI0Dr9lE9cChWoagQ4B+GaXhDZVpvVPDU5Wt
adRtwMszNf7p4wkjQFhnv6PeorQWiDH6HhWRUO+argkbSjRFIu0lc2pVV3Rq1G/xvKhCDwiu84Mc
JsxOod7W/tbqcsPYmX2VJ9t48p3nhPMkfR6bzvgfiq5juW0din4RZkiwb1nU5V5ibzC2nw02kCgE
C77+He2ySGJLooB7T0UvQZNmstw6xX8WCyfRnSCRwdWXtTBLQJxwDfoNCbiMhywt+UC7GAK5aVTl
4tc2OYpx1pblzkvGCGsJx8pcmzZKcCN2c2Z2+IWS+JzIQX/HY4ujK8Ijct1Mm1goMbYZ6Vcx602a
Oz5ZuDMaF8QVJGSDu/OjdoRfkjm/PzehQ7a6MzcwUUCQCJFGyLwtp4ixx9uumPqSc5/sJLoA5Rm/
fOBfcKiNA5K2e6dPLN7ab8ioLKvoYNe32Yvr/3AWBtlTXTcwUWaQ5XxuEvlAB68fsDjEGAdo1Wju
3jJR48cCT1Vr3m1C2Z2pXV1jUVmjQ8PGGO/O6J28xIBTV1D83wvs2L84lR1OXB5Vrc9dCaum2I9R
sB441/EdblaUIMukvpuC9b71SVNFk9kJFO6JQf6Zdf4IfNUCtol/mpsiEbHh90ntfcUkwDAlYPQi
I9wda+StJRQeqFOpb2V7tJ+rJkSR/AwLawGX8T+7rri05R3d+HdUazgZuUn2Y4iJQuPlANoD2DD3
/WWCiAs/j2YlEgrNvaYTFim93BGDrgPBkwuWQ1e5mZWN9e9i36VV2IxBGaJSI/dgqR0W/zOpTVa0
GAyQSGdPab9ueSa7+zhm89649ITkruh5Tl3RrviLkNugWqshX6YVz0SnLAfyvOY06RJQZfZB+sk9
ELaD7AeKKy3BdthIBBlO35mMsFT43RNX05duYWLvcSbmZCTdiar+3Mf8T7F5KVjLfhgQ5B3SvCOA
3eoVeQPPDmrrio7sOHj+DyhJpC/73ssQshczqEeUROFrmQAhJHET5DbI7hriQ2tkNNrns27cD2sA
dndGWGm4GBzVEc32iK4k+TJs/y1qu1dTjAYAlLwXhkb3M/oWCzpEClHSdbybBo4217r5ywasAguu
ijg0iBSU3nsKOX6xjOJTcyl3MMawHesk+jVwJhPzGJgghng+4fCniAi40RY/gS+xh1Amrz3O4IKE
fXeNLcgArcyuY4k7MJZZDOTdxzr78p8csC7n8ZoMYe7FPX8MJpQyiI6QAgSDeEWHdrAnCR8uqsel
A1OcCEuqFYzTbZSdeFazUmcN8dCbKpY33ObIJMG0tU+sH7+7dqMXBXxmny0i6opGU7Njbo7vFArF
ZiRwEu+M3DO+wxpNTwhvAT1hZCD3nHQWhgprv7i/DgWk9fA3zpEsExcwOPKgxTU2xWbRjF2FkYI8
OI2xRdVDUrjIwxMA4cX0MmQ+OXKHYpJtGYKTWVP/zlpk0K0yRPJHF1L9PXZ9gBXf4DZUjW4RGj4Y
9dKMxmy5nDf2nwcj9XgDors8nuP+x2ChqsbQDQeuVlWxpkceqIG3pe8IsIN+znZT162PbMGEjwJN
9gioJH6OIT+4Z6x56YfmaZL9k3LrXDJrh4Ppp/HHb7g+49gdEBuK49VPLeJBR03uIUsmfyJAb+q2
em0RzACBSDvNhRqz5rLQ4Q8n2D8q7RFylgeAa26vrPsDfw4AIOv6UooG1YP+9Gil8IvQbQ+hsX+R
JJfem47rMuERwaI8pTUeu7B93ICr5ms3vWldv2NCvaCw49dBAoRqnuRAUdiba8n/PI2cbgyGaS6S
6DoiNBE/JHoB95TABFubvAntU+T3fh7J9YUsZiiDzt7JeBhyntGPVAgP5YhjcIr10ly8FekObSse
Wh8oSQzXFd8WPOf+m5uXQzwunz4z57WvK9kk7XU05FP43cPgWdzHQ8PzyCKZmpC1jEM43nmDwkcI
LXDCLaLcGkpLM4rnhLkdAi3wcKkZERi1iQokgfODFGSplgSiKcdj8mgWjVOzdqLC2gczMQAqwfEG
xNYqmAXdkyKpKdJGvUuy4X6rdYvHNRAFU5hGR9KfR6x7VePsXKwLLBOjJ/QRUi24Kzs64swON4AW
6nXOppLhqnxDjmyXr9ie4TSNJxj1LMABlQSAZ9MHf7RhntH5A9M6zdXoQynLVHgb6GyzXRagbU9s
DVpsXbr/BjDUP8u2qUuUX5l8RAHvk4linCAbx8XJW0gQ0OC6iyxUMDrL3lc/esumsMUr7kk+Of6B
7GcfRx0NysVqidtofuhQep2LrM0O0JzN+dA55ETHizvMaSgHwOTIPcN/vpI9ro62FL5LrglIosIH
FvOaEc3fxtVs95QCg4pMtD7jjoqvbEGk/60gb0E2sXTqGYxTVqWqu1X78H53WyyqJlNtiXSTqRQk
/G1s4+dIN4a9WSPFdrQjrhw68xOsMLLswHjkA0uaCr0sNvfrJTqJySGDJ5lVHs5pWqmxQzVMYjI0
OSIPz+/xCepoxdOHWWWKMLvOWWtKwKb2aML2e4mippylHVEENyf72dIHG493jLAvqty3lp0pAQe4
KtPUQStA78JAo9olRR6BvH0NHWG/RixdhRDjaTd7AKi2NPt1aXgcW6/NR3xnwNpOjxPfaC5t9w8i
1t/Amj+arSZHu0EFhEJXyWoYZEX1uks5j7EIQJsaNZTkQnGDqD/9u8meQuQl+c4htWWJMYISvtWV
GACQbFGKFKJxetyaVhbOeqZas3l7QOMYoACIuvIsRs9QF6EjJ0X3lrcsez0FepdE7R27dfBZh5lZ
rkCL0hatAbzrvsiKRaPpI4z6DXCbwK1tMXsczFDSNQffpBHmC+yN2msdoqkx4zqzdZc+YD+6GcKK
orejANv/j/XjVoLctDh78BUJnaa7dAnFPoaR+aGV87dTtVfaYfX2xiZ+zoIQIdGm/rf4KSolouwB
yXstAhbDE/XMZUhMX3oituWWBLxQKjlRvr1De/5uZ/cPCI4r0eJ0DEaKMuMWFHQTBTvcA/DRhK07
R70If4KGRXhh2UvMbVNC8mrRLN88ZIH6nQVDvJesg0KF9hOj/6edwl+GGMtD6IlHUidJCY7uGAOz
Kv1MLDnMl2Kna8xiNe9CwKpLtp8WEl/h4P10SirYkucXL2RYchay5NgChxxGP4HtLblMIuqPLCMe
JrleFh5b/oNUa085ZGVjsiV5NoSXJp6uWcru+aiWvB3TO5Emz8jurKtx8RkOfHxO2KK8XSPpPaZf
ccDNN+2ifvvrQLqeRLdS/HbiFT+flYsnIbQcgGB2XfcOzeI/0H3P0LpuZQR84lY498rGOSqIWE0F
v3qTzxp9HGECY/PSbN/c2vvENi8cs2MOgKnLuQdLVyqiDJo82lScQTWQ6SQq/VbZHNfygta3Lnpw
wO/yZcyyHU3le4j1OAsVRs+QP2BL5oVJe1IF0P+dFPPifOPYGzZzm5eWpd6n8MgV6wykmqeAw9KG
4k8OiokO34YC4v//oP4fdlSD7xVouc7HxeM7vsg6Dyfy2WzuDi0OU6E0sWU34iGc1nrIN9qORVM3
yAM02K7s3N5AKfs+ZD2ogHQklZ778DSnES9jA6XVxMhYrIZ8L9TFcH43OCitffGsJGU4hh0iu6QP
sDLsCxqO0z4A6DavUH6vktqDug1nirkNs90QFMHS7ROg30eP99GFLktUwZGb5YkvzyqQ9jQwhTvP
138oQxhKHTT4Vrv5JeupXzTM/RvrBdEC+EqUwzKv5cbD/+JxWMoQ3TZFM64feIoekbb0CY/QXNQj
7vAWueCHhVGUyHXulAoDYBwwioEU/r438fe2GYHywW3dZ775hVYeIwQumDIlqFVWIyCDGIbFnXDD
T1p3v0ksEaE+1FiMZfOdbcYVPYiVC+rB2jNipVIQ4wOgsjhZgKg4pncxX8wVy9VW4mwKDyKLdSF4
HR4UkAVILBIME9O67cRMveuGbzvcWwH/A4BFfnGvRrtbOegDDdWi8ilZ3rBfegUeK2zx/TzEVRb6
/YGBN9mBmuBXTeUtXGea+WHqOblawKk2T7RUV+1Ecu5NMA7Y1QSzFb4htUNAPI50lB6H2OARXtDE
GXbtbWEfdgWXnE+pH1ahRogMOPUhOEaDDxOb82McnmGzJ1EnfwgImDbHrd3+oUFMfzFnsONLKF/I
iLjYnttk5wbuvaEZxZ17mswv6xjyj0kpVUXYuqtZ4RXmQAnIj6xneRUO6EWTmuHf4ILg0th+Anzm
T7xMeGMfmrhWjxRD3H9bF3WHZcW3pWtboFra13iq4qw/p0EEqDzRa4VGNaDyAlqrGmlypWp5XPmz
wD/pm2i/ocLlbornoErcMh8ofI9XnVhxhUpPv2/wbgm8X7UHyEulZ4T5exek7d78PWgRyFXoKZLb
zJmLZtjrQjoN/4Ip0RcUMs59HqlGPTV10OxbxQTSYoe0aC1QtrwzffZBbiA8+BeOj3lLjnEgg0Oi
F/IVhlLsCA/UwbA+29UqxniKytH1nLDZBwy16RCYFWItzLYg7Hbw2HiMGdKUlmmaDwA20ZWFq+w4
ORLmpgXVKOW4wlm5tjvsQ2HF+zrNra7Vs+5ZXIWBQTwprC/2cZ3j5dFjujtM8cb2W12HZTBt/h3S
YpZ7LNvd37Y2txi6BQw/AK7xDwE6CT5T2u1RL+Q9B7C0PDCh5b+wbuQJSR7zzkab2EGCZH4WOAn3
fq3rt6a14q6ZyXryxjY4WtrRfTeEwRECIvnmmm8d66FIljb5BWrNT3zu2v04gV7Ma4SNFh1ft4eg
t/oFuOj8OGy3cDzf4HgN1m74XCjWlXXD4N6hwQYWoqZ+btcVtwGUaPvGuO6lJxJ+TNjvnrQJ6gvB
/3iH3gIc9GHIpv+S2dW7GTbswiQcEKBY010SGHMcV9adm4EuZz6gggpuqAloUUDgjMo6b3qQ3Wg+
EBoKIXmwxiUxybD3VBcBEANcdj87gAEU8MKUj20fHDoyqKoe/LHEWzDvWNpkD8MgyL94hGqI4tao
YhBhJYawBCLsqQvvJloPV8IxUE1junwOcL5fJqbVe9ZLhLEzNbVn0cD5CWkE+st8dDS89BTYSTt2
85eJU3daXNz/mwhGGmhGsIo1U3NdwRk9u8BvqkayZB+vg63g+RyvQdZsZT2PWBcYbpUG4lJu4Tf1
u1dMVua/UfnBuz9PiO+Rnpw+wOLNp8x0wI9xe35tSajfxyRwVzn48tp7Jv6vA/V4bDZUc8s2dCWq
QYD1tEwzLGh1tqEd6wYs1uFCrt6I33erpbyOMsGV0a/Df4SZAJMJKpcBpXSDj8KZVqx1lYFwrs9Z
tqVdmQkUvwCVQDjrC7b91ZxaTnCtYobjrlDQIm37JRCdewkhB5r3TGka5aLGL3WZLXIXy7FXXfA3
c9G7nGPOT46REiOGsnhMEKe+BQHg7pa4qJyNBXPgxeAw8rBO6q9OrzHKeuHwXIvGp4ssI58RDH6E
1UmZ+pgw4C2wESZk+EPsyYYBWmSmYUVPp5yobcsAPG27d9YQiCWDsYmLHhYbdVqAwr1hraVp0W0+
SBZlYw9/PRtaXWYINUF/F4TiwDc7PLyQGqwpr9jae0vRgFiCJxGqR1d5wZal1aQNCC/ACtMNkukQ
dTHXc1gKMQXdGVUPgP7CDG/bvvZwme+xk2F5Byjf3vlo93nDzWUAgdPeIKJg0i5vOBrpixEyrzMP
EuxgrbghVWoitmAwKdmqGTf8O6fT9slHybgq+mmDbnJJJNEnsOKcVRJrjX8gK2tIvk6s3uDE8HuY
/0QnZsTLcxYh7N1sv46oSTxkab2++k4ohISrtMRKN8WHGlHM7QGcnUIsHcGmvsO9iaAGhE4pfnEQ
QMSIu0D0aGXGCLtWAv4TTdZNv9kTMrFXcfTMchtEHONF3W9aHbO+b+V7vc7WYd+rR5/vUI6QnnSM
ivR7ZLL36y7xhIxeSFuHIYxMXeNfCO1Dc+p8k6Gt4HbtFiHRKtsJMGffs64nnIdMUPD1gQvjC6qE
+VQNbqHQmYQ+wWMM6dg/vwlwXoBFBubezPEaHIH0dACRtPJsHjoEHeVxgxIiAMqjnU9Jg+q1ou8d
xUkJe/1yHVMS+VWadl27c/44zEcKMhlvvB+gzy1KHb8ObeP9tzGVydwyH36r1ALzLKV0SMYSm+/J
k+fNLj7O4IXNxdPCLj+JUTY8jFRn4hpxVMThauXsJj9Jbf2wQAn9APYFrwmyQSwqaqVNWCajAdka
tL3sdy0sva8QX/WurPng/YJDYXIPlZDnV9AL+31RszTUJQTDNK1SS+m0WwE7t0dEQasNoZ9pTfZY
Wwwv2LZgGoHCr5YHjrN8ONcAD1QBl9jwg4I2oCXeFI3BlaW+QUBErYE1u4WN6QXKOfBTpjWDuADn
jzdstnWaFlsI/+RutcqxB9qkfXoA2OtPlWvmpiuBPA/+2eJc/xw2fuOOZQBSn7QoHyuTFd14L37W
r+YR1TXeeJdhVp/zSHj2auY27ipCIjftVSfJnKNfKlPF4gGAOkThoFHN41L6isEeiiE1IvYOkTAe
iqg2uWQ9VD2G1Piggd+USQbpOvJ5uaqr1Ag0WLURxFGPhG2SIdLFWHWOVeqLXTbVQ3NXg6Ahe7AW
+IhYi1s+T4nn2oP1UC1/CSZU2+61toruQqwkW6XprXN9S1G0kINQCIZ88HkCSUGAcjPIKGSmXzvl
y9dlFdtTTLt0LW+cxnsSQdFyt6IJe3mRQ5LqHEmTHHu0RfXssU34OpxYJlZbRdxiGYMZQ6e7AWse
Ypo3IPx54rAB5bb3NUSGE0q3CipqYsplTecVDFqKJWCssajuCGLjmlJx62KgpxnIASgYawm4LEkJ
pMaZXkBIe32A7sMbXi2sQA05dVxtj3IJIzB3s25xBPIhXqukx8OZTxOu2R/ADSuwNHjDI/261Q4k
Y57W4O3BNhuY1D671vniD+ToIi5R0HD/HJFZf+hOAfPahhFvVZ+tOObAPEAhuZiNuJ2ZRwjhQNb2
w85lLpxQA4qvEQI2Zfcm3RaKU0YHAjxwwPMB3H9W6gUVvIi22Zq6D46kniOUoCWpm3eo9oR2x0wu
2KAyQiZZKtcNujaO8p4b2+OTh3mG9KUK6snU9yD1oYJ+5Z23AKwLTR0BkstHr4NIq8B5zvHOyBjT
M0XRIEJWi3AlCSkU3EZfMgOAWYCh8gfAHRIDUua67CVABC+pQhYGtxeYITscspAAIAk+/eSQ4uEM
UTYEjexh4XV8QuKZqndkJkY+2zW+AXu4tKA7GaKFnMGqBAY3rOcDS4haZAzQnIZiXUhe+2pKTE6j
ZuE7NHkDcaznhoQwDFnb7qjfM/1vwjCLcwqPv5yLtBMNqWSGreDQCYadI0Zuy7RPRupEfnvnMwRl
pLwrEQ6tTaFq0Iv/dXXHw8L2Sdw9+52KfewWAA1fFx8FkHtoiWx7Z9MF6BW2lcWQqIB4FNqVndzw
Cx6GNB1EhciuVRZymcT630pk0xxUG3RftA1N7jYID1PKaXwiibTyaKepS15t5nUKtu01XKuAuc49
uiSc9R0qQodjy9BCu2uImn8UT8Vf0kST/Af5F0jDJlqnFhjs1Mp+PwVSJD8E+lx1STSsFNcIgpKg
mqONpYeJdysvM7ip+zP+McBfcHQjeeJyGqJ7EtN6uij8lHrXSaW7uynVDXvyU/SMFSbEzJxvDraK
qm/MiGkxGGhbqC4GlyJMyIO9oayGaZcEBC/RxpLrDpq5lk4nMOLQXKI0ibN79Lvhil2pAGCdJPMG
RqzPePuEIMaM/dYcmbzfHWOg6tcB0HkwOpx3yNLgJwFpPAMLnyKdN6eeC6PPXlnIENZwGLD3WJ5W
oJTcdunXphMnssaTwplVz8kO2vI0X5POk+dFzQOwFsDavII1VItiRYq7/5HNmRJVF7i4eUxVVCOn
ewaeVcwzuaVu4/zxsfjZcNO/JsL/UfahnkBPgNe1QAdNu+QIlSbgeDM8RKWP/L7hmHUi9M5Ot1N8
boxo/BNKDHVQtabnn9DSbXovPEbUcUti05zbgIGe0JOV5ujfOid3OKgGyMDGbUVNisfMfxw3lKhs
iktrvwEKe/GozYIDpAAh369QpYkPNg9Ld8C7nW055y74NjJsRYkG2BXiB9SLbDvr96l3Cgd8ndoc
p2AX4aR2wP2jxW38DrfRog79ZGZyErCSr3cOHpv2kka608+9kkv63IE8XgqkcYOZdYuAVCuYIu9R
JaQjBYGXh+ZxG+GLgp+1jRWtm7EF1qG2/6ieEEqQYxyboMzZtnXVJaFNzIH/GwEMBx26LIdpYABi
30T+UqYCotcqwAakQG6gFaZIhpUi5Ruy7ATaMg7kKG1JN+wgPiTRiZqW68dtiwjsJuDmfgbk1eHc
VlwnFWZUmEBgD9GkCIEsdwck2q3sYrykhSRFJxsm0HkayHkIolqcU0QzZPvF65c3JoDVYONewc0u
LQSCJVKZepRV+4nEjjrRmdEKY0S2lFS2/XXmU8dgxkaE4xVSmCAphalvA7Jp5VQBNqCilIu1yFTf
xkRUC4foKk/qDBJF5VPRnoG0o3NQR1mT3IOTxOhUW192xQQdVZJvcRe9u3Wid+vQk6WEp9h+U6rn
sFCGdxCjeVuAuTlmsi8Hg1yAL1ATExL3b53XFZkstNkgUWbgbUoZWW2JEtsn7FSocAZ/kKwlGiI4
3fuRnuqCr8gbhJE/6//A+8J7oZDm+s7E2OH1Gm9VJzxQEyT5IfKxQLRTVFu1sxy9QmzTtFYtmxkr
eQwUAoAkxKkQYsTT9h92LTP+QUFLh29KYOUQOdQss35MQjHiF+9CwA84s/XmX2WT0mU/dnj3n6B+
SqATMBx9MnwTyK5FbuaIlQAvXQM3gE4XgmeUMUPQioDbqTXz1wxxsEMAfKchZ0RrFO63wSlzbNt5
tKcOIjRAkgNr1SnsMkp2bQIzTt5FtP1QyZRgXchgtMtJFNkfSLCg4oVsqB+u2IF1it1v3XC6gV4I
9jhIapbP7TCw3RyAUILBeW3Sc9vd1gLPDjp8HVk6umMzBeubi8wkPlHR6CEfoUfB1gHmHPhFcRVN
USXiOvmSHTery7UNM2z4G/ME7/PuFjq/x3vUW0waYThX4wAvzdkaw+LHbAlvi1Hi1eF1m32CcUEA
GDxHU0KaJm984LOYr+FaK5GLNa2Ps+8RV7q19t2PBiTCMTJRIh9ZWkMD4trWKltgIUzQMgeDHzot
hz6QNXgIJdpXlN9AD8R4Lb5imK8+vRm6zlhMYML72l8EdCfApnKaQh+6q4cAgw4g2oEe2NT1ZB/I
iYCSadvhHvSLgmDM6xHXP4VkfpjDuYnwXVfBfz7yHG4XLMU1S4ZpavbrGmn3gGEPR5jfhgqcO74r
JreOB+ShppHMHrHLTEMJ/NdAeosx0KtqDwKqHQBAhNyk9dKIT+rV8gfZ6swWGtqH7OS1SRM+RwTW
kksKqJdeufQ5dAyeC2rvR0NQgB6LhiP2J3EyEXu5SFv/6VHjBtzPS8qhL2m9um9/oAiM4Ddy6ogA
W3GIiPVBH4V+Wcc+HJIhxc0LcZc4cszAF6T3/k2BaQ6zpvVTsq3jft7ssKtD7NPyZkXZ0JQF5A3B
HbNq/VPT2e3AaMSOApkTd/jCchS3uiQumn4d1wKOBIwSAhgm2r7tlMuAqpPBKfGIPAJ9BlE5QsxA
W/Xgex4HEaaSP5J5ogARs4CUG2w5tNYr7Ohn5xmuyMuK3Jyr9P3oDxVAPrgHD0CLhRZsH1CLE5Ig
QaVcgwwpDhhmPzsmASKHTfAFHaZ3akMfkgrfIepBTovgMEnEILGgGeUoXe3lcTQeKpOpfhfpIk7J
JvAkwDoRniMP0qNcTSGFaHTwcWEOmfpNvYVVXdtDklF3elry0EugZB1kdE0aHmegkezwASfuUo2Z
DS8+MObzlkoJ7yWfrwYTeF1EGK5tbjDuFFAWzSXyao2E4jcER9SE3XtAQNQl1sMx2A52+zZUxM+w
xpEdIRRIUQxhbQnqc7k4UAgVVN7kM9ZhejfIFiZSqmgJFone9VOgUBWHjrNhGcjOW/R41nLoD0BR
tsqhQPkKtV64C1OHmBLIW2zONrNWLJv6st0885i6ZJvzsauhvRrbrmi9DYAx1BWVpRx6wptoc6AB
wU2BblhA6bJk4KZ3C3YJjG0RuFOg/kXgbSVt2B9MxU2xgR2uFO6sjxSj+AEh8vU3pCyk4jSdqw6g
6q4DIwplu+SHAOKOylMD4n9YRvcwa+PMAY+di3iiX/Om0YWcAV4BFUgRs03SQ99HDJImINWwcfZQ
uGND44O/gCZGk9qQiMPcQzrK5HYXbJLkxues6IX7xnuLsoHlJdP6uNBsp7NxOuJxesaqV84iOYye
q9ohOkEF+Sv76anuY0RXbe9oeT5Hwtz1OKDmLP1SfYRAspqUnk72rVk+rbecmA4KnKSHZOINPvqb
BExCLxXPyzGq7TuaZ6eccuBc28jOPcO3xDIPzDwFOONC9T6u+gMM9qetQ73DkNV8CszS+Qj6awc5
0of2MkzjZrjEvQ0KrZYHDARflPFqmocnTMCAbGGzyHGKqJzW8+s8gn5GINmbWfkVj51fxumw8638
HRTZqxTpVA0kQuNCCyj2XuB1udg2uoypfKzH9RS08on50H6qZtopfFJoDcQiJSc4fPoBcbMG6i5b
swfY9/CNJ02BXCS02Mf4vQEGkhahQAx9F6s9wyR9gOvgNGvYEtz6b7XircYumy3yDC7ylIHoT9d6
T5bmAK4eQrQQr7WFIi1uxZdzywUhL2W0Lei0GUeEkm8MnZrRfkLkgxe5D4y7LyyaPzCjHepF7JCe
aKq6tYhwba49IPUd95sXY+0r9J/Po6nvkH657xYGb0ESACSCI7agZHgxk0xLyOFUMffLFetGDPlF
8ocEiT1z7nUDXJWnMzwctRc/6ci712ZzxQS5WZ6wpSlm0pmcR8tXM8uPMMaCMcYZbEMOqn49pd0V
cbZfw1g/2VgddZSUMJuVNATuHiT2C8ooIMAg4W9b68M2uodo2XBwkz28JkjSTmzOLZZi0FIQlh1B
nP4lRj1hKDiApSrjtt9FEiRq38eXMPY+apkdkhjhSEPcfYp63RObvmPGhigP7dO5U+IT2fUVj909
rA2QzohLLMjdCNlPEYFZAGhDE3jhLSINwu4xctSUCqr83G+2YzeNVTakUFzrt54EkLqxk4IlysXj
yUFegWd6fvCMREAVgCk43TPXHIZowxEzdA8cLw6z01fbuyp0LQSY2dkL/+foPLqbRbIw/Is4hxy2
AgkFS5ajPnvDcWhDkavI/Pp5NJte9UzLElTd+8aVIvJ+V3WvrYQ8tNIHmMwoN4fIMhd8BeV2Kv1t
q3oICfJuyv4mEoFoLvkm0z40BiOWpnFAmhsqrd1PSoRJt55aehCTrsuiemn/eoWTzee8KvowX62H
XFdR1yM/X9s+XtzpBW3rDhBhg28snJZpLxMDQQ1pn5z8VjdtGu6JxQNdqbponpKYT/rZsvryxgcH
Y0Ds4IsDuqVTbS8Hf3LjBpA1CvCVwu/rz2ORqbhAxrHxCOg9kuO18GOLUztne9Q5KJfNClanY9Sq
Y1uK7SLGxxodWzaVj9pcbhuEAuDTl7ER/iZ1W9ydNoHIxUNjPJrJr1sPj7IQG/2uSGyKLqYzbUsf
FyI/GPk+QbRBrAfN70c3l7e2JLAOCtJN1quJ086s2xPG+JPgyurNl3X8z5XDs3TZc5AHxWPwo3vr
xh76/WwaSKGgzrx5prF72qII7Tf9PC9hm+p38eqOu/0R6PPi+PJxrPRD5yyP9I2cBmb3UfpXcsX1
bbJYmCp0a683Wr2TGjqdxDjqCQie1hyU1b8ZiohE0Z4CWlx2VHueTcJJ2rz9W9T60pXDU1F2e5kN
D919vim8J0r9oLoSHIaqQbXGF/YiKv8CF7tl+Ihze6gvojK+EHVHQbDGU9t+BesJ6RVIjmwP+hrs
Z0OekwrKpYQdG1X9UNlQpvME+mnVj4P6Yds++H35jpvn/z/luUKNlHXmY5nqz10+hMXafzSzvmtW
WFcvfxYJReAO8ZKL6ZtIeIgO0u5VO8lkv2h99rEMGss+Mw6uxOKijCmNYL53CFglGnE6a0qBDLns
vGpHFtO6FVgPq01HSuBGzxPGim7FxZTIc9+6ycHr/B/yJh56ans4o9t0O+NHfGy19sv6v0q+hbq9
+wuP49CII3N9dXBtszviweqOvVG90K1Jz1glI5W1LygWj1My8JPeGZGqvraANhu8uGcHE9FGeOON
q9Tf5qXOJVTYN2zrL7ORgf8Lc42KdJJxuaJtD+YZR9lyRCT4pGbkihmBa/0Mwa1BZZsArsHc7rTB
CuIgX7nzzeyi59WrtMrvPFeERnrinMr1Y0TTDkaYZVFTiB9GhQ/mka2sBhXOprwBjLehqF35LVOn
RZjtXGCP073ikN44bQOtrCYq8Kr0Mw/8pzxf/riXzLBX3qkqumuZj1/Mka9keu0r2mjsWf8hHYkI
K/RxrUouDgpmhFB7SOI4J44aRcpEVH5PgAhzU9Ehj6jkZXVmgOGl/O1c79p1zach5XWwvNjvijPZ
/rHq+qgvAJJd7Yt4MTZhH+VGhVauLNO7Vc8J3cFYdm7v0jq68gE6zfqZwACefKWM05Ik9CWv6mUk
2uyZJEftYXTxIbuWqdCzTyPMNOaIjVYWIjKRJ1zY18eYKiRAUGH1XwU21kvS0IarcKFF9jC6jBPt
CTnvc9EGiCVtH22QOaF1A+PZlbVNhmczHl1vuMHzEUlgc9xUfvqs2/lLmTevoMv3GnH/Z2R0tAV+
ySDIwVYzdi/Y91D2S9zZ6sI2BV+LuxDKvNsxQd9NMnQOSBwVcAAxaY7wQRKvasMpGQ6V6KNBKgOa
GNWURFDjQ6aHlZDGnik2DTEn5KEBLRcuGdx5Uronny7fiGN0x7w1bXUEx8wjXgQj9pz78uphnMjU
VG6lHP5VHS+nas8rdOqNyrU8mrtOOzZlfmT2i9GFWyEhXHk4tGKM2qDUObm9HkMplTuFnZyJlmnj
jBqr0EvXm82rAsAfBjbaIEtWL4Mn9v9nYgdISUtRDaCTyL1ljoURBDIvLWefetpeH4s3tyh+Sr1F
v6HPG7S/vN958DiiQqI2oeQLQ7xjdQuOJcZxwJBtMUDOdj6+SNdZv02yVTcg4imuiOnPq4ZTlRVf
Y9n8p6eTd/VF9gXo6GNunP/1asDKudifSWPEGeiCI7o3t/MOBYB2nE9V9dGhcjziLq0xlqLqRGGN
Cw8Kkjl3Nlr4cLRw/c3W6+rJQK9zNTotQWTnmbfKnYqD05k8K1Q0XDnjlxc190ztTuBbKE1NG/ok
Fceu9Md6YwXJiFWnMls0wKMe25lZCCB1r3gzc7Qz4HfrDsm8fhBr1eLJngeaJSUBHmGB1+DFrTkJ
XQnGSZ6peU+49dtTTgFy5PNNhb0h/BewTTtuJp4oq0fQVnbGTzauw4st5+lAWzRK+D7Js22XZDSz
1M48hUM3dK9ZoaNR9SlX+BrwtjQbHWFy1K0uPBOqoITFOejQRQK8LXiD/zIbunhjacvQxKtQyaMq
gvQ3yGtiPJZWlTuBoIybV2DuHTPne81W59LXRAUip+cakEwnCS1EGmpDy3ibZJO+JrmlPwRp6ZlQ
W3cHUCcb9LuB8vBsw1M4O5jFAXelVT4KQU7zDpzUu7jjmkccyVo8pabHfNhMajemRb6f7tKRtcx7
GMGqpFeSR7kcQdkZ+qcSL4Q2xb1RZNjTPHb0Ph1BUZaVRPe1ETurL+/gBKkq26zg1RIZs4hbDN2l
6I0phofEwWKnCR6Q6p1TvkMAGRS/wOrORrFz7RSJA/Vdma9/Sy1TFElNLUkslavtVso2cMMxDBhu
s5zA0zrEzvZ09RLbjYlN6XdkRxFc7NX9I/Y+qG4tcofSOrtdkJ8BOpbnAJXUK18X0uJJ5NvBZrzu
8vYL/1cfLuShw3p64xNKeePM+FLce+G7uGMU+Zr4+rkjivk5zUUXw3hZ24Dx6R9hTvpxQL1xyJDP
PBcZ653tal2/l4YoyUXNi0vVGFlYt0NH5/Zi/6QTgpnIalVxnrvB4R+a+s8BRjhDYlRv1Hck6Dy0
1XxGcOhHlSXtR1+zjDjRHe5MKx2Mz6ln9VToViNBztJvYqAbsRw3DbXJ9nYYgd7TO9yJANJ40yx+
OgXFsukwGm2CRd/3VXBYYXzlaM8Ie8yt0XpnU3fZw5nc8wm5IXaHlcHJTsuSO1WWF+KD/XA2RMtc
44ybwfN6pPsZNhmz7nj36N8dk5lyn4qBT/hEMFbMibr0eOodr4vLeytYjZ4FmC57lW2hEf6Mitea
ADgDMSX7sZ7/W0cVTWiUNpSOPpd+EPke5BrdOk+zW/lRVgQjx/WIMX4GCSg5ejcJlQwYf4ZzNSNm
q+pyhIitr7VVHg1DP5idJBvMstEbedrTorePzVTdAABrZPql2ExSYvet4OJ1ecF6f9EdNxxNd1/Y
5C94mPVJXOoB2xb15CYubHGDN4j04C/Zzr+dyE4CfM6y2EP9HlQ8X8C1lO0VkXSri+5JGfVcmiGC
/0dzUp9lao1RY3m3UdPWV3Julw1uW7TDqvgn0uVnTOSlmY38mDRzfcBzj6IcPzmHs2lvPHvy/1AE
vgkAD7zkPR0RU013oVm9mKU/M4QV7SUoSZdA5fla2QOFrzp7/yhhjJFwcD6qlIapNNiouUihA6YM
rHT9wY0lwsyCcAX6ElFJheLWq9c0dMBYosItLutof0D8MXMs8Bxjj31ymnewRNlmbjr/oTVJL7dU
uTBugJwXNGzyWFDUnvnocT3V2IfEL/k4GoNZFsG3RfeHy0XluC/tporHcXxdV5f5gglywyqdcCz0
U2hYC62UvvtmG+Ic1APmlMBpj4nN6um2QPh1W75iX9KutlU9dcniEGZC5ioKieMwJeXWWtdfgp6L
0xqQxYB5cldCpXhoWPTe3OVkYWtp9pqvPBKy9f7LSlOG6yg+1MAkV+twqsLII99v14ek4UJI9H6P
k/U0JpNBFqd9KzQfi2Y3zVfLa/8SdxwPw+o8kJuHQc7qX5HaOMCPjg8XlYoKHktrI8vKAKqkcS6k
fApmAk/Q0H5Lx8sjAHr2cXI/UVKUoZe7u6ROtZ25yPeawk0CTcgbEL3nAAxN5dG0VoK85ZcBkHqU
FqZyV5RZvNrWY5chGyoI3NDn21DY71mq6Qg93PlcYmHmJkoAUsZ1fcpJvbhUOl5I/IfHleY8FInY
BYjKBwkkQwAmIjkmhriQHYrGyRP9mfmacA4+BZ+O31OxmxOvuBS3Tu+jDBwpzZY9V+CrN5W7cRDb
LMO0aWJZxDEZox0+Dql4TzCrkbzyRhqDHUPRmkd0Zugz/fbOWcqjv5Z1xM6ZoYNf4sWff13hQkrk
FkLtEnu+8YnWIGrcMdjX5G1Lbb5pZvo2ozQJbYQOpPZxYKAoNGPKXd9mAvVFwPuOJaD222/dTT8S
YHqmrgWvc6HNIS76KZLCxrFJbOiuwnaFm2QgfkX5N/5jzV5p2WeWBVyw4rlhfQXOGV7RLh7MxjjP
43hpve4JnPKhdtUzWOKB1/HbN6GwHZ6ATeYP/6ZAxIRt0DZb1yjKpsvstK81RcieltxgxPYFIxcg
A5qAqnlNzJV3KinyK+M+8QNekEd2piCOHOc/IoaQahoNkNk4im1LWGeE6X0EzU5qDF85LxdUPjKM
PEZlp0LL790naav0ZOu5HTpWgyTNhP8LmOfXMmvC5r5PFrARG2ucAvgqb3heGulg+jaeMscw4tko
HLYbTph6JBgy8ZqrWxCWWPWIrGGDL+mQHknhuMoJx1F2j1CThX9ZcwCRzjiZaENdQ/s1R6ISseSA
/HJBLKg3QpM8lZZOw2L0Yg9zn26qIUQgDRVKtDmHgvXRpMuLzxkVaazioY1gEYOX+61M79XO4YCc
DhH34DD7AxpA+xH0T0vWxzz5v9yOu1Iz/tre+EemPoh+rZ6a3Av1pr9W9oh8DkEZAoM3x0jPOTLA
O+GIxugphZuPHbGaxCIYcDu2q7bc5ksc3G8Ta6x+Br0db1OKN3qpTREtPbraRA84a1AtCL3e+2ly
szP0oEmzUm26rn7o9pb70Ixm+TC5Lb+n7XzNjf/Y+fJGxsUS6eSghwB072VAgG1i/afmJBpYUzPN
YxZ327ttLA2J8jkzJUGciZngJWhVPkso5/WwjoYHDZI/V0v3kN6N4s5y9it0rlAdKcYTarHDJOPG
k/OhlM4L1L8BsUZhbQeVtaXB7M6cNldpIAbKnfnRxxRfVsE/jtJkY07ur+UUbxCGVkiR9zvpmA/D
iouSUm1rWwbZC2biaKFTcYPS+5gmZHhOJH9U89Hsi2NQa7A/7OeD/9ZVlgdkPz60PLN8Jl1sa79D
LI7I0RXbtUy3WAP+yQpBez3/s0V2Y6zNDxRZoL4Br8IiAnqqNwu+wsnQ0Mu2FRuHV0W5ByCrevvR
GKwLpwkWwLWxsOeIH6k5DFLOPEeAPG9FQOpDwSW96u0Seh2xaevdlWgVya1Oq3+V0b0vi3ciSuiZ
aBYrlvbMmo+aQZgAv4QlLKE2EKOSDku5b0cUbomntraz7oc6+Gwy61QF1uNAuBIr7UtfgE2weyBV
XRAUjCe2DcAURtdL38kvqjLyUxsIhQcA+kEjCSuye/MJmB4XEbpR24dFkrwOw2TxtFYvLPwf2uic
S8/Z1oZF9AgCpsgC2nxkEdQf9QY/JyEuLlZNjgju75QEBgeawx3lVuF3fsgzbb7qGmPrpMMyFdp0
wrCBgaz5l2MpOLkYd1mxOqBGupO/YRYgb3MdFRQNEm1dh/5KJVeZrNNzv9KIzauYv7AXoDRkmdiN
vlq4w7wx9j15Mj3fpo1MvXiMczFihHTTNQ2Y9gjGWmDzIGAr6cNBM1W8kgt8Uk5Dd5/7ODQos6Gb
27Bpix/kud0276sYQHA8GEZ7RTHXRYRTvJLpYREvkb/lozY/SD2wXri5naOd669Nm70leGvQjrzg
vT25nWxxSzbe/f5lstHRI0w2xx0KanTQwOmalSCEtdwbC0AVI+zsjxTesJetc8E+rg3beplfVrSk
QNnDvu2SkBiOJ2bRT3iF2BnS56Rvt2Zrf/YoerI52C21dzVs1vlFVvE05scyh+cs3HeJIb3pyT0L
lvFqzyxiyKxiULQtLuA46cprbwY3O5f/utn7yldabqdkM6+EMJBVsZrB69DNT/Rdb8dqPaCRRULY
9qS4JK9+7rx72Ug8TUVySKZIcRNlcIc47e6QeX6MOojRqvfnbcn2t7OaijWQVSzpkqsxumcFcKNL
1921eaFgVLwYSf4mc3DBjhbBP5NELaSTXpWN2hsBS6elLp7N1flYiuo/YE9kXLN+8Oc7EN3y0+ny
b7Kc2ww7suEm/W8yerAeVW/1u/lsCRBAwIrjy8DBNYi9cPWdKfTXviAiRu/1b9dei43CD2QHXbcp
ob0BQE9cTVyNwj+ORF9gBMcaZ069tfEnAIaM+DNm3Ai6dSum4LG0ywsU4wUpHhyBLUIwzfdE1l/d
gFLM7XgMKt98b4HwF67NaVmI9PXOdZZeGC2JRfGDNyDxr2RC82s3xUvgZC84d+9+Suf+KrebpNd/
k0mrgAosjI6IuSa/2mFsLlgKDItQIjL0KmI1lDV/uX2/Q1EI/FEt1X4eAmKi2uwvZdDO2oVsnRkG
pkyNyG/6zVSVp5bI4RjXto7DV63hUi4/s/RAnhK5m4F67yjQGdnQyjpGytHMfB0KHCHkv1W//VwG
/5DRtEdVoAGHxRojIfC56O3w1I2KCEAslBsxVFf20dBawB2CrnlHBQHGNdVXDUir1bx+3/eY2MkI
firz8p8Fpju3wZksvPG89Oa7qIiHkDjZTcu5BGQwOXYeDf34UhaKfsIcTM/svD3WNcWmkK8Afvmn
7U/fqc+FPzcV/yP9axwMRnbm1YIhvUJChJPy0gM0Wzpix8F75mCIU2bLbMVdR3ZcassydOC00VO7
W0V3RoEYN0K+fvS7D3agDSKe7bIOGOv6TVJ+G8kCfJSMD/yBKOXVKSNL0Bb61YVbdSteXeOWs6rm
zhr6XkrRYU9wB4e/dDdm9Z2v7aWs130z2TtvDvAsNHs5MXUFUbYucT4up7WpDtglsVeYu3Ukns3R
lm2hPjyUqoLzvRbrsc7Lq8hrIh8GQqj8nYujq4VPcQX8R+rzbDBuSdqijCWuqwX7T3+e7usROoHk
eV2rozNbN39pY3vcozwLU0eLIGYauH1vOzb83WsQhH2lbQ1LPHnNByIMkF+CB/jbluE3y+6BZ8D2
fvbhZWxf8E3vQ5p8Uga/ETn5sMvOL/utal9Tt9n2EiJ2ziK3xCy2qs+xykO/nsN6RhPlmTdzJi9h
bltqKZxDNWsI4WD4ewZ6a/gVwtlNUxn54wPKqZ3g89DuosZdVb70PU9NF2xJRzvnPV+EbR9URvgc
mVJ8wMrdlOpIsUQ03816Jfm7Y2AcER5tbO2siLorzVOmQf3j2GZB4QhHHjicVDlv0JJFw1of1vQv
GUi1AOSziMyrvCb0lxs+Xy2qNMZXIh3mHMOrZYRojdDbtWet6j8KD5tkksBezNCya8imvlsWeXIy
siXzJqZMD+HwVzM4l8F2T1X5IHLIS7hhFGhhU66Yct6tvttYFKdOYIGD6IhDyD6IKXtKHQIfV/r2
ioKiQRyj0xjqI0yR9Yc2Ar10xs/9HmSfMvkgD4lmj+Q8iPmEfENtJv9dEE8k8DotizoTQ8GS2cOU
7Cy/2IOerpnYyAXoIlGMvFU0wQKCRyPzOCi7Rg3f7DykuJO7p944xpkHNSvioR03nepjJzMe68nb
2c5jbcgN02sjPnV1w47Ao/wbUOhyFyRkBFeCzxDKgFSgeM809gPjEZs8Qhtra5Fm5rh8w4FzdGca
KKnKCnjzljsPnP8V7UdV/1PjfFu1v4CUHMkRrqY8bAufuZqhN0A0kPIGyrCfxkjlN+H8kd1Ujd2+
NauwAJnK2zV2uJfMC80oCu5tSn4nM4268lvwl/rfQ/Wf5xzKsiDISoUj9v4mbbaFEQ1jbOq7bN4H
ADwmRVHZ9MQ0OVrtaXGJKxp/YTxOd/N3K6zoTjN6sL8WQr3eVCzBeRwEWehV19TREWJC8/HKYgcN
RT8fDXva2mP+uk6/CcAKClCutDLWp5cpeZIgDQotUPq1ih+XZKFM2vuWBx5fCGL8vxRweyKssCeo
WOoX8jz52rxjPb+1zifsZzT7f2s6cCU6sW2zYjbsffVtcI88i3bg7zpGK6o69uWC9xntJA3dWxeo
ZbaHl2mw48o2DlX310NfykTsZLFEHoZqn6byxSc1P9hZEq3IFFz8+zeao1WrvKtSwcbMLyPJGajy
Qs/4J7LvmQ3U7l7r/tmwAJzN10TAVpafft7sxESidRYus7slJZed6YCndBOwREhSLjepRqgRww4g
OsP4SZLANHNfKCYl3zeQSNf6dtYRU7q599uterzM6mEgeNP1OGixqfgDP1726kzUP526nkj/vI30
UR2D1DsLGlVIW90swVvGwKaM/MQFOITt2j4ALL5Lzzt59rAPKMXUJ9KvZIoHqboLNGTKIH43sYw9
b+Usr85gwatyq0PUvU8VO3FeXfqC6IOKyDWiESFz3Q8LCuM+WbPkstkvBQefPz9bFiodf7zXLTUP
Qyp/OYs/0krnuVZ6bDCo3UGf58bXz6bKCRuZvFtOHAsKoBM6w4dpJsXC6RJu8sF4S9RyIvUVhLMq
f4EFy7gcCR5ynTJKCQDLrYGeckVIIweHzdHettMuMNZvNMqvPcBBnKr5hnSaIR+Yjt9RP5KviKKE
LMwCk1jjuid3xkFle0gPEbN/Qodx6RnNW597Ny/LjwMeCFhvdvNxfaDd9LR4TuxSuyeofeHe2/fd
V3UXD422d6mW8bXOURPVyRWdM3JmxaJZmlvilLbYe3bVMNebaRDnrEsugeJGZ5Z9azmP+9Y8rj69
Z0518ogqLrQVX5Z4mK2ScDZVIGwqtorUGgq59IpGhNlXbLOaa1Gd1RvY09Fp8rKPYmRGhi6hf3ct
RmCOlhSUwURrThwI8CaoPb/gLGY4D0HVy76yBHGRJPXWFlJX6fytuSXCStNeBwN8sFkeRwGq4YrX
iUTKQahPHEcPRjJFpeWHxqIf3TI7rXl2WO0lquec9DXxW+FoojQkpuWMG8qirBC79aCVb3j6tlab
g3JXp2YFJQKYQiLzqpr+yy0R5A02oKP8GhTCLqPb2UCM4+xUG/w6JGNoGt8uY65G64kucw0gjWMk
cMsTAt1DI8Eve9wg0xL6WbLDtH6amizSZwKRsuCboolrNnQHUrcN7Drumw8RmdoqZDU4BT05ODZE
cTleuNCjpudP0q0HQgkuJXg/Wod9YVoHGiLS2CuIAuIOLYihtbAt9np+mEZxJR32MmYpNpBhp9HQ
5fNiVH3y6NMgnTvTddadR9nZ3qapnf3ckCfrgJ4mzitKM9ShMho87ezI/LjYYqtZ+V8eENAkdflE
qgYkYc21jNzCKoxjjWkDkdpOL8H15fxFqhpDSPCghLbzsCA1rf9oJ2hFPE+/tGoGcer4NRqcjryE
aIGshCJHXcp7pNMdjiZvsUTZh98jEi4KQ3Dhw9Kte6WcK2jbvl/afxqGeZyDOSIdnSs1OS0dde0m
lcH18t1Uw+PsmWhVxn5btqQjCYTTcH1FVmHkpV5qWNHvZOsreDZzyDBeygZPMOGbf1lJU25QMIsn
un7ThTkS9uf/1mOxc3r+CFR4bxhpyw0iaHAFPMObQY5Mwvhj4nymJJZTR6BBqwf/16/8nYkoifPw
n1mNS2x0+R9le2hVq7D1AAdniEDkhBJKisAwZCdPvp0cSosBdq5fG9euDkZ9z++0rRNIz76yyx8q
694aosuKdXlzWbNqY6gPi8n8M6iZ3aQ/F7pZbRStf6DP9suKPH9TaeUNoTMqpwaRtgbeA3/cd2+d
0JAH4DfdILFgXNKN78FIy5Nlo2oywROaFr7Uw4RNr5xxGhUEgav0D9XXL6k+PaoVtDZY0Sg2DTS7
0OYKGDp9dInZMlf+Hy1s5hgSWeB6cTJZ9NklmyYme0VdmgGxOQ2Vf+mMbdJw66d09q3nNhHvwk+Y
34HnQ3PGzKf5mdzrWYHiOpjCkneNN/+9k/5/KenowhZnc9bOqblukfbv0woBvqOvEd6dqMF6hiWa
WMHgwR+As1J33okZSoD4vVM6aWGtWv0x0/0vgki5TVy0zeh8HtxxGEH78mezd15Ig8N1mwDGeBzd
ysbcPYmfxYXUswpQVFhepmT9kJFLW/uavSF05llpTr815NrvMiQFs3MPe0ONucFMk11HA2vLnGvH
OSvkXnJJZd49OYKqctLiDK7nhH9YNStBmedfOCW3epWglTL6qNAQ2RgVSYyoqJ8xEVZhljkX0xqI
mhAVOrZiD45A1Nv0U+TLACOAL3lV28kedwWcuS3cPas8rThV905Y4FtKqB62pAesjMfW0G+9PmIZ
HWPGpiSkbzmutPkZD7bBCM+XYOmC2berdpPy3k3m1xW9l0CUDADmPzQOjfWJCAutSrD8MIHOqFwt
BY9lkS6JPNh6MtNl2fY+oj9zQOWlG95ZMSxuHH4Uf2IlsLHCwJ7ZT/4k/hq3OjF9eqElBI5/JMRb
XUxG2Oj1o76kLMxoftpqjpuau64qnQ6Mo/FJKJd+LKUYojLI7zi6eSu9LuFuty8gpWxmNueaLaF5
6QlgBiWmq+SLx91u31Atfnju+Ml6fi1q/1GsfXEygkmFmkNWfmXm1lb6zWddOv9lypv3dsns0pRN
tVmn8llNbQUSZ12sQa/JO5FYnH3T2Xp59ml7vcbOyq7plPTs6O6LoaMcnZz+sx69Yg9f3UXVPMuI
gCHguXWnZYhY0vITxVJD9Kl5dnve4gXSURPB96w3v+1A/AxX726tZuYbHfnN4thbckPAQAz96teL
HhpGkMVJTz1kiXvecR+9HGzTbU8FUQiczHAVZdZvbW4qCNe4Xcunci5DJh/ycsjQM4sRG6aY3ryu
Gc6rP047U0uJ1zJrH6UNPqQIFSqiDSQk37jWp2td1empVwW2PWoUtlNi/C5GOexJ4+NFkm5M+wvC
IcOSzAeS3yFlVF28MUQcknBKZq+w4Q/+6v/hBGI9Wf39hDd8mVOWzmDE6piTL6II6N50iX3JCjcJ
1RA89bUtYjVZEL6zmggvkQdC3I0rpIZxIVPzPxQd1m6UunXgP1ts3bo5dO3wPQ0stQYXE//ik6NS
a+tghAHinfBvmBM+4XO1KAb8njY3yRSHzAPsDZ3HDt/B4EZYYKS+IyPcBKkpIXg21Zotby2drvbR
nlSA5tUdloBVw0BG01N5lrIgzw5cWFLDH6CryQ7Cau0yRuFj03TLN98/rIYxmv8RnoVajEQNMml6
JRjUAalskims8tY5QrVQ5r7/3dvkMpG4PeSEjLm0X2SWMSryECf1QCAvAjyehhNpCv0A8EmYGAjJ
AFToFH3/haeU7GYgRGJVhdlH46BjmZxyF1sD1pYzno0cTQHBDLGmV+Mjlmpty8XXsatAfMNO1eVR
LslIl5PvnjVynyZM+cA/ja7HmAXWo2dwvs+Cmq3EQU6G4MzZGL7qwDJQGI8OMk7XA04hEg5P2zKQ
MoJnwdC/5rEleJoDEsCfr9gmopGsB3w9BCVsYOSIZKS3i/hgigbsZJsuvbqr6f3ibehyApdbFfhh
ogU4pGsz+YHV7eOiJfljFJ1+sNal/M/T0zE0gvyz6oA9TDdQu6AmXrUjUmDn4j56ZaEmWtbhOw8J
+Vynsy+zdAqbsVHnzlokhm2U5udiHDReuyw4B+hHQjfNxwPhXVmY2Pr0IQO/jeZeVK/Uk9h7wMPu
QnCXv5H0qUZ5D9/UDRUZa9r0q/j1bk4/NlB/daXHk/T0ne+ipyc4JX/KKvIPSB5qzRcXf9O+qVsZ
2xZrW24ZNwGAzBEsyVndaEICimmp4YTFWMt3/iWa1BykoOLBmMi9DVviFRWSE7R9dS+QzI8GrP66
dKE+jdr+Ht0XSUe6uww3274Y0jte5LTiI2nT8kreextLUVph56RrzOOl3TwvWC+pZ/mEGxIl7hYe
u2lrXCtc7AcsjeO3la8kerZ2O5y1udMfRVdMT1NXluwahX7FNryksE3O3bqeT0QJTJZ2qz1lRX6b
rD01bP+XoQf+pl2SBdNE/z+Ozmy5cRwLol/ECBIkQPBV+2rJlvcXhu2yue87v76P+m1iOqanShKJ
i5uZJ9uBAFoKFBRHk52tqimab7bX5xrVt8BD0HVO5iydmnkT9B+Cc9eaazMAqBXx3a6aOPoRuiWa
W4TYgALufCArCSpmTBKuML+F6z80YjS//bR01iqQ4T6PbPcbtSR4iYOyxksajyCaAJ4TSqEidB+4
kbm2eH9X6DDJZC6wBXnzaohmQOphk528WeDK9vh9VCZuj8Gsim452lPzxRuuW2OqHU8NBA8avIE0
3lHW+PQVAbpgzrD/8Enid8WH+owRNnmrheZF2Cbe3U2jtxBxEeWHAPyYOyTAz4XN8iMRyIRCWPGT
EQqcXEV4bZ2ZUzaz922XfrZhi3O+4BvWYYNHawTE4WHltuJQndsxeEAn5RUWcoVJR+qrs+xglc78
YQR3oouc51XamNGp1CMB1zqjKi8wrwH2aK6N/NdRs1fMbW3MAdL6sCayzngkuscaoMuxfCv52LSY
JVHKcofcCBE/sa6G/Knws5e0gx6l1TO75B/K8pA6I1vVi6of0XVaAI59cMP1TNLAvd/bovbiecVj
OpF0KKbmVekIzCTzKBmtbCe84Ys1N+zY1qPd2n8xrM5ZFYZihVWmXDCxNLyYTkY0hpjzugSQua/E
PJEV0XjUi67bjfCzSxspb6pAsFjpljHk07fcP4RbH/iwDgmkVBfDNXuqPgomHzCpuIL7nGYuR8QX
GyEBReXbM6KnBPA7YasV3mWEe2ZeC3PDokv8X8ytT1DrPoOShINBoqjlfx/rHO+PgjnY1dCR4G3w
tpRHYv4hPvOA/ZtOd+BONmSPtx22JEeLC3QsLB7zS6aRNRHHGQiicldMfrqlaJnLXOreqhm2Y8Du
v8DQMpg9ZxeRfVR4bILe4O0MdoSGmHZi5Ecy1ta0sDIC/Yb23YcuM5sltl1rkaBnHZQFAt90mXma
KcI/VznpsemJoRTOj+zkFttEvrF9QI41fkK87+aKhgdrAwXZ+CEqZeZXjq/h28Nvt1aySVmR9rHp
sF511EolNQYcvF8HP3RgUuay/sz9xPnz4PItW7MGjxGxv4LjTKQWN5XYVCK0dv/fbxryjy99UHAK
moXeBIGfn1x2FkgKVrMv7XsWKxo+M2AqpqH8Sywqha0lcvaJB3duZzgYTSlQyLZJ7TmrngHnuQY0
v20wwewdkWJqstzkN/QKwsqIvOwoE3PbVVnAdS7uH0BAir0npnJdqzrc+D3EGwJ7/aq7GyQHXaov
r8/C+1flrhCGrE0XJOl1hHeCy6NuiqOByvvYt1yvQ16JABt19RSBXsST3ltHMsgVh3uDTZKvlV3u
akzM9EUP8189GSO+mMT+9lUoSWwgO6zSeJYvcxm4GmtFZx5DX9hvkM+79zQvmofOrfx0p0wgopZB
/ryaDK6Clm8fgVKkb2rAMG7meLXtEumK23+0yaqof74XFDDxQuCGoll56yIEkGmAgGOjjx+zWgaI
wHLjZgE7tVl1NHf1wmaiKayrlel+YycN1KdG4knuMb8yqxNk8JvKudqj8C4dN/dXLxnAFmZDDdh3
oqsev7gmqQU2l2PP3PB+5QApJ/vgKK33Mu2j34G39LM/dOo7B/F80o509yUC4ikW5Xsl/ClaDR4U
MNcrmdSrAoNhAtYI/Y+EFWnW6jiXcDXW5cjqNafH/pDmtksqAu1HRwiFc1HKcGXn7b3poK4Z9Sua
xLycsBsCG6ZzJRn4LWbatZ31GjxWgGqWtJmFxZS5/sT94rtTyCjgsosZPHzjTt8xuNGrgfGITUos
zdXg2jD3bS53MFXg3Q9RmeDU4fWMDsAY/kupzmdS2PFyYIexafw+2hNB+OVsMH47b2j/mgjAG0aW
ctu6SX0c4JchHwhnwvypovtAEsuPweDF7/NqOQW4gXc0lXCRlPf3Rxbq+aSmZHylq/fuNyz/AdF+
ZcmJaOA32VNbjtHaxHJ0HLwxo6Ysb6KcK0oaPY1lorwlbeCMLzCXP6tQVjtlZ90HEpZbrrsA3Poi
VSK6vwuLbQl0IdlUedZ1B54/uM0wkxJo8ij+SHuccFnS+zsGm+wxzuz82hcpl1aeMesJaSB9nzPM
mmh7oF7MwoaQiswSBxRpGU23RYiyjrbh6GVZV+9SVB5TeBneDBdWRME/3NQuXVB6mpgx+4Dbumw+
OssrLjSx4NiOZbYJGqz4eMz7fcoqeenWFsVKTIr4Weixt5zQPKfTPL6wtDQ44qOU2xV+A8dCUnP8
2DiTwymBdgFt9cKcn8+dJsdc9ucWZEUnFFFywE7+5kWdj5psBeGDVHl8yXBn3sy27s+hKP01hTA5
1zsEU9z8hLTg/sw2NqzUdX8H/sXbVmXFluag7DfxQ0E3gB/sCNEPbxDickYI7AplreW7dFT64TrQ
UJMaR0kVpo9l4bcb/CTBAl7Cb0oHJKEq19g3noVtsiU4mFfmzIrDLK/0Rcx7L7Cas6t4tHGEVDif
08GJ/gUdaS9oFeDRyfumA4SzhOWPRNEb83XodcHGckmcTj0Mu6pLgxuOG+IzydhMK8Ib2Z71/3fT
8h6B9zesOHPWXVSsR3eoNvU82t+hP5RLBxnhneUlQbs8WqGJVH950zrroZgvhR1cOtSjZQym7iKz
1Nm5sQFEmmF8aWYkH8uhWpP0GcloFXIPluvSALU/V0b26HFPTheRRfogyaujDYRiDUyLuQ5I97IK
QviVJPLY/njEadIJHyd7jmWvZuPRLpOTsH1x5E4JPjezfIydjnFxezhxXpcBBwTsinJOsi+hyowc
m+J2YyVf2C1/Gid99pXgFOkSbu1p/F17A/HDjGJuEL/CS8/a5T02J4p+p7Q7GZ7rXsJqKDdjMnsP
HrCmQ1ozw0RxppeOE57sGGXVznwWFC6UU8Lj7AQMiNQQ7icotBGr5BQYlSUQdqlg/gaKb6xSicUK
khqrC6Lh44ANHJMcP5AMr7vAWQRLnLjGc1x0r6YpXwcRfuHsfchK+M7kYdGG57CnPNB/15rJNUeJ
5duzL9PsUDPrObc+m8Id5S4QvpSj9wYhCQoU7CNcA7Vi6hRLg6Nv2YJadq3ub+aNBCqAEK2rmmRr
+1JjsrScagWmh7W0m/WHSgDCIFJnftE8krOS4KfdNZ8BpOdtoBKk236s41NoeP+4xfn8LZuZvm7V
IwW3NxfywtLs6pYTuEe/Tor6q8VRC+QYs7XTha/QzKjVBG1L6VqXrWXfXiFREixjXBiJSGC1dK1N
mXPRgMRRbRFqfscp+8ebOaeNsHqgrOi9VuITvPcNSuAvaI8TMMCPNG1fKcr77FssYv4ccDk2Wgqf
3DcYgUwEw/xqDPJqV4RJKuZDbD3HyiQe35WcBbA7SR570QsNvo9JBrzUB922mPNIglAej9M00PAB
05J0V45zwWSfWQnYA8DYr9Pd5tgZX6aB/FSa/dasvGfHSJ1F4gEGNKu7KaAkAld2xucYgRF1zSu4
PQwUBa55Y+KvploPscCoMczJnu11VODG96pwq+z66oArwjtP87qv1XiQlmJdQNm5v4C3eOkosl23
fRe/pIlW7L0ZuANAxIvKxkDX2RwnaWWzfwzRX1nfVD9GGDwbTfrT50X/M4RjvZMipCgigbVWjj9u
b1DWxeocm7c3McAF/a8LaXmWg7XiHuZ8sxh4NJRKC/b97rCzjPlxCDPvCodrWnXKcJ59Ugjvdl3x
oESDeLhn3xdW4ub3sCW5M4BsELo1G3V/ABRd10F8NEP9e78Grkyw5eue3qvTpPP8qWxH1m85Abag
mPBO5NSkUSxg1qrY8Nv5Nw7uzfdAcbkWL6fOuXoJEngoxvLqwH1EihFI1eEAPmI8h/wIKP1DY3RT
mD6aysDcSOtlacTvidt8uLPlUJ8HUzwBMc0+JjqlFpouE6RcQlVxN1NpFkRwoparGefKIjIS9yqb
sduUsF42BUg0wOxV+lRY42NcE5wTaGOkodpNHiBt13VF6K2l9jBWxNo7pc0FkY56ExL2ZJnu4cEQ
xHpwTw7TmzVU4hpYFQZbnqtFrygaMSNW6iRLTyWdbXTCVvkWexd5pdo92Cr8iobuaeYepIy8RuHR
Pj4Xc+Dj7x6KqT17DUQcW04fbMQgFoh8V3lUZeXV6K1zusQuUHcyVODJXrIS0xvTCK0VyJtbQ9nG
huQjd1GDvAIbODrJiBKPNBCQgB5+c3PKHkgGcqdwk4eS+z5Dp8mWy0oHwA6WZZ2auX5oPaA06ZBx
MpHDUEb4NLqcK0YaAAv3mc9SWbe7iMsSPy/nMptELFsBaoXrY8zTGzH/kpRjc56/lG6HOKTrs5GT
SMDJnAMwYLvmoP2u43tCE+A/ZSkOs1esp11UJOrRLiRlF5YK91JLuPi65fgY5U0KpsnS4XhTjXEW
cgBh1gmPXwjkhnKISceauEetiVQ6+Y2XpuTeCIaqXIyKju6qnjlLix9g9FhgONnWDpv4dQRgblnZ
Ewbi8i5K+nN0MCtMaA5zwbK+F/DVabCLtMvPpC0t8kf3UJ8M3+ZAq01ThURiDQaGLd2R5jYZq9+A
9CHaKoy6Dtvok43bcSOqul33dw4IcYTPit66Q2fAE1VVubVEACqrhfpcdLDgCyzPQOPBLOCJP8iB
1SXO0ZObxCNQvAJ2JWcV/KknXVpfGFL4l6Q4rMa6wQpsO83RyqfdfActZGn+Sllk/e3bERRacwcf
eCspZtkWQUnggNLXoUghpPgBLmVbQruo0JtnRYzficd0VaetPA5595cpAqWwuzZJJokJN9+WMgiK
0l2GbdTVy87UBfWEckCkSsgxVC3+ApOrOI0m+IdMm5Ar8Z/H1AnzI0LuS1gY1TqwNPeitIVbS1XC
VIurU3BaQ6bO92U6lKyZJr3k6TXWUKXDlZxH41vdTzGZ+gjtiWqXHls5LFxp8x31CS/lkjqxkruT
zI1h2fb4MZxx1pskJ/iXTGO3KjweVwhvDzWeuU03BgKeFV01KeaCL21SPRXwaw6xPTogCozRPWpK
eg52bZqrXPTjtjax1RDG4YPqyRnM1nDHK2JRQ7rlUmqTWyeVwpJMT5b1YAzdeIKdx/I/8z6bqv8I
/JiGJBl8uOPwXllgD82Gy0cuNKuYkgKVUg54BbXgpUt2ZJHE3XOY9T7jRaBe3ZLzu5oJtMX3Vs/+
rv4JbJ+eQLtOouydGgbitjUIE4c0JyZHKC3jLU09teUzxJYmyze/75idMsp7qbtdRZNN4Ip0CRyf
2N11Q+k8GbZtHIBH5+9NAQLOdi4kl75LE4OlS8K87BzjwJ1Mbuzeeg0S99Y0pbxmlRWzdzeKW+UV
Ae3T7r/aMf6NXSTwXUlynbLYkuIY93QBbE2zNtaN4xdrgwnnHiPydrGjbPJ6Il1BokJ+tGN3KUxq
xEgAh0swAMBuhMEmRbHp6ivrMhFPOvs0PDHA9lBnPGWs0yZ+bfH+L8O44lwqp+RhaDNyBi7cpTgM
+XK9uGWJ5b+YPulnaajd3eqxokomYaMZvxQSOFIAmBmhzv/MJgGgr4/f7cZgJZSTSgO1ehvq8SZ8
ogxpeOMYzC9ukL61AvR3GLAQyvKDA8yV1fTwUUwz7AI4OjTs4em52OJ9UtnOyBv8E/ThVQmgFWoU
SFqawNbcGZvEbH9aHebIBGB0L6hpotcPm0/FtptKLCoyjUvGH3BiJyujinF03E44GVnCrlL96rvV
42ADfcbGG4JxiKgL4lr3wGbllgzJQ+9lm7aQBzZWh6Gw6J0oqW0YtzwKgCTnjfIgIvRPFSCKsqTi
xSLb0BPxNjA44ZripomkjUWEB7S3CPSlxfjiRJ3Jy7agMs47TgF/0E7i7iNGLE2xM5PwYJeENLpi
PkLruk56fm6JDxty2lGl8V1xrV/Q03WlH/0qhbOj7p1fuX+eLXfZqvTs0BjdtSDpXevJ4gUMdFpa
PMx+9tzZT7PVP5M9hBNi/phR8RU21rYJzPXk0HsLRSFqzsYdxkzNjzXT8BSaJNLx1CUEn3S4wZGx
hDu5GANs6UR+6rC8FrClJvPUDJhvbI2R3MHLPC1MEOr2+IikvxhKvsy2P/i2eZE5o0OojrVFw0TL
3QiTQO5i8STHbt3dgjQeQWJZ2fWjofOtABzugYSgEAew3ERGEr1u5Petb5PEj6ngNfVilda/Gd9d
5zQM9+6mn6E1uda1y8TGDtg9OcEStho+yubADLmT8pbzj3qspakruDTlJGpxNecxv1qY8SszxMEJ
GDo0fvvJ+aZx7a3mJ72gwGGP8xgbMC7hOk22nmwPWLS+UJzw5QyUAWjmnxFZiXsuAWwCaishgHR5
xVWHGP7CkOInEzhPNYSryEYgc8nkeYQHA3zH3puPizGNx6sS36ohGGrNZxNK31g81vD+YyM91H60
9yx5cZP2lJTlpZ/KFXutRZDKt2DmI/TG4GnKxK3yefXX7nQ2p/mVSrNlQox6RUK0XpDmJznoUvqI
wEuY+ruIx32EaiCLDRDzHXjoU0N+WtCq06Ss6IafgR83ePF/4wh//H9LdOW+ZrW3bikHr9nYNv3F
JpMBipR+A3XK4DmjUVGtIcjChxuTht97iN9jnb5gtX8e5luJ6lCNfCgza+HJxY3DjirOAZqGa4e7
fVDQ4YGTEAzdJiTSp/OvuI+YF71t2aCSYu6NVAybieZ5lnY1+AuZgOXPODtGApBp8EwnM9B1EIwB
f0rF4V18Ewzjvh7usqg4u1azHmM0lZHXOxdLXDzDctKfShqbmrIQwI18z/QXse9jm7JyDGcvBouw
MJEIl2yUYHGD746XQZ/m38Tp3pU0efXfMeGEQLsp20b9DYv2R02qRNJ35sp3Cy9US+kvy5cHP8vx
W//l/jsdjjaV7vf0v9Xtx67d52V9jNqpXZfg06cQwznwypMzAAOIUbiL8RhamJ1Eq5+66DXF0Drb
/TetdkdQIIiZulDrucS8mJuIIeGurFJaJEMMVd7WpDahp4i3k1gbAB+/w/7HVo11Hvnto1FiKTxI
EtW4JT22tYfklb7Sd+17r1Rn/XWxatYDAIDZELzoufP56cg5nlz7CMdCoMWmoePLqfp/vAyoxPW2
1GWRzfsXK3xQFGKyIV1VKHW9WW9qpo26+P/5PcxVDZOSZHWavzuVW32TCP3ypL1uAmK9Xt3cpGwe
ZZPtJ0A/BUvjLtZ3wvm/oZHoBm26y8HjsFClCIZ3DRU01FA8WqHDVjY5ZJoAWhL0O6MmnE95bj08
lSbIFObW9YiY2mRk+oZwT951TcUKQCC1qklkpUWyNcrG4rjFbYtLJmyn59pNId0Y58l1/kZ6dQuK
xPoIdFk/y7Vl6k1HHd0QTAfTJYTYNcVjNlR4RJg3+DKlfZPem4G+BRhp3Xbmua6fJp7IbHRIcRN0
rKW7rBTEvsk+u/z/lbHxCowXQ3rtrqh2eCDjevLwkmUyOs8ccAgKy7aBvOBY2zl19g0OCKT+5jFz
Ib+oat7LOv+OuvFcKV0trXg4GQ4BHF18jxi61sIg95JXX1WSnNoOscnVtCH5Xo4/sNsTe6fYBgU0
EiEkWJPLFu3Yqn4bfTUuC0WdLbo5noR9Iq23Zs7P41C+lTEnqmk8hmlzNsfx2/CzXURkUPNubOlO
NYvgkmGqmtLkaiUTB05OKMPeurN4GHX23kl19cPqKopqryklqKLkFhMgKWKs4bH1JaJiz8oW9HXI
74hx7MHruyMK2Xc3uuUq73OxrBP3xYrzD/YQyGKdcvZV7KQru0j/2k4f3bZdeZIYtEGgo3HgyZWR
2oaq6QllJLss9qjRib+SGQ3cKLAtdCRW61yBihL93XK/IfPJui3t0WDDYabBGVhjPPCOEuOpvsvS
vhfOPC3yxc7UPuQjcLvm1cy7X4NomGmzRQmq5jlGm6W1coeevapsE8v3fGS6ChepjcUhlO7B6znR
W9vc+VLJVdT3ayiY//ATMmKRaQ44wWd5J1KWSDPC+BMjqYkosB78ad5rkxcCy68YG6nvxM9cmM2l
R5Q8JFLvV2ztkKZe+yLY87b6kiNlfILHuCdUWhgZl5mh2JOg2LPW3ALmfmsjKJks3uul8ny11Hgn
Gmn/6gQXV+bfRjNbN9m8qSi0dW2FbQ3q9tznCAXxPwc3LUWKPkyRkAIWWJuPVZ+1xCgNWvbwQtKp
4W6HoVTLQIHwhFCEWc9KljxGMILaw6CcbxPTwNKx+fWWFqcsVGomLrEdJzqz+yD4oVRqA62dVwvm
ZdHUFFPnbO/S/AU0ybPTsIWawhMNAVvsCmrdjNE/rCg4uKT7aUnndCf3Lmc6SAn/W4thNpn3RpoR
2b6YaXMFdcB/iAU2ufowBzmvwqTbDK4H1LKs96q2XwbuY4umaj7tDiadVXxYnvuh4nIny/mAX5Uv
hbKlxehYz4WoXke7XMKoATTh3vOxGsCGGbJXE6nhYwTTx3oy9aJr0f3tpJdUAjCuZW6tNgpAyEl7
YArdhtrqyPyzRxv2H7mDDCkjTTdVk/+RD3tpBX0Tk/cWDQbpjZpDsynY59is9ajmSOLmOKp7jab7
ZLcOKM57mkYfCylW89B+Eg4/jz6xhibr8vMQFqucirc201tpuKuqwsgdOA95r1+hyX3WUfc4uAhO
ZmL8ckGjvPHuBVTN1qlh8IcT9Cv3CMf4izuqvRzxmi+7Mn1DqwA2F88IZkAb4ecvx7T7zuCEs8hc
BKNxYUVZPCrPXqV3l3HHNorhbeDtOeTmplbWMvUIZmvj2JYJP4hiRdHMu5qyw9AMhzFhnow+KND9
iB1/KSe5EwTNfTvZ3Hs0A40EgY2AptZHJ/5tOekLMj5mPC7LDOSBl395aBWxoz+bBg1mLpy/onCA
ZDrITfNTOUF7gHBtE1St8Y1E2DXryVlmlT5pbB8CK84KSv6O6jdk7+A7txhbuvaUtTFF3Bh2hmk9
MEPoiGCWAV8m5sUDhgUlgyPBv+8oocsZWfBihcHBi6ZXXQDbD3ksg18mxEs8BQeHpmKVOj8NTCdB
/R+eTjZQRUhWFkRtEnCz9TexFdIjUEa7WFv7PNSHbCyGDZWEmGbRGXW60ZR0t7a4dpwHWmGdGRnP
SpZe67jLfkparGwR/Mtc66+WyaotDQLOuuueLRp4qba/I7uz51xb81K603Vsi42dpr/OTHlY21qH
2JAXLzX6tXTny+QCqAub7t2l82anwWkuQCidjCH88pzm5k7VG5ub3951SdoW06sXmHIZEmZQnQ1U
Qj3ATXwyUgFXCpzYIsO4vuiJPrLjcjaFCZ6S40oezMQB+GFojctJyE2SBHqZtSY3rv5iRQPutvD+
RXLryTr/xpL9iB52csyIu1zwRkqVJZKmUG6AeJNqrleuTt/58ICfNgUm+9LjSutJcr3eTz5GOxo+
zl1Sv7ZYmqoxw5TRyk8wQPcSRv6ahvVDZadYacM4meH4BvArIvhaPzj9RE01dhHIxo9xIC8OKUnW
t+u8s45+H67gEx7rjM+MnTnStcLS1M3vcLJaLuWSiR1uQZoEL5NkKw33OtjEPoarwKwBUuqjDggX
6XgHbf8Bdsve8VmyqQYcHorMOCUrsuXfXjb/cX38rabw3ORErmKqbnkV9+c871/wHbSLgQd40bta
7rpkarCcssrB4uT0GD90v6tsPE/Q30TRf7ZpejB8G1ZjghH67u+Tcu9RH2dM5AIR8tgAGjvKHW81
5CK8A591okBHGAxNmKUU3qrmVVCtkuXFF+g6ejWuioVc3fgsFhVJGzZKC1OP4xZJYOnQQ9h06Rnx
9pSQ20/S+Fb14s9vFFF58h9+shV4IEnOwGnBstCzOQqzbRxSkFeps232a0dZFLMQtCqL+UlG/WPC
Jh3ywCIZ8NdFDwiYG4PtoqoI8hEeGnw+Pd+FtNDrrWUQgGILt+hLc8Px9eVmEQGsBvQpg1/mq929
vKXNCGXG5Y29y2UKkcw1KL6k3AToU6HA3ATZw++yFfASrqzhQOjjp3Yhw6bFJtB6VfI+oztlidLO
xBiZX7T/7Pr73Za3mDvrPfJyeoCG8h7e9zsNd3ZWWwtFibY7bJt8XAin2kXWzBna7FrPhw9Nfo3b
bC66b98VV+QFphE+DJzWYdvtyxB3BZGVQqPWdf56Jg8TBfN37FeYh+jyok7Xl8kaifqh4E9I59s5
g4eIBr6qJa+Xau6f0kQ8WaU1Lgan/GltkPfgLu0KZVjM76GDHYtVUGwysgMw2hdejjNUskQ0NCSJ
6dmKMSk4QYBCTNzZGpMfUXVUH44wqvWqA88YmNzq8fF5sAXxi66zGY8jCEnUXkA2RvhbKT4K3CA8
nsMDVUtHGrdwZuKfxMu8mMJ87ZTREpjFek6ai8DMymn3Ug8OBye2XIztwjVuHZ0g+Hv4IImMEraj
fIOy45eez7cIgOkX6UPr44pJ9CIu47VndKgG9XCelYSN0T1hSVnhhN32pHrpI+I2G+68Rv92lh53
jc4/WBhfBHS62Ap+Ije6C7X3xc4cU6wuh/fIMt8dN34FHJgsSpv2NtZDKx2X1zwRpyQKnxufISJG
tDk7ajqwRgZVMVxLbey7IjzmBgFNqp0qcDl8oPGHcmktn/W0L3Ua4Z2x2DW2mPWm0fvXFwMhF4tj
L0z6dxPHl6q79Jj16WstmIL9APGRrPZBAuQzw+GNFy2gnMA52Q4fDCV63EC18Vyw0V0q5fAsUisZ
Gicp81VWZ2fLwVMQV7tY3uM4Xg2iHO07E8nb7JtvgY2BNTLqGRge+Y1iEueh4gEV9IEzoZFEGNEt
pB/FV8+uX5uIrCINujcRtc5qIPNTG/6jwz2lr2gndlztrWeseuepzD9ai2cSc/CFdoBXYiTbcGB3
h3H1FM4GCGrD2+f57BNXjI+4q0AITd4W3sSFPrZ/Hc8dfwDOOYg/zARJ89CXzUtbcleLi2GglKri
ykWERVOKlFVsZKApbJTBH95kBzPa80tdei9zUd1CqcmCUyZeDYw+ZkPFCA1Jq1ZVS58NzJIy8GFB
exBPSM8WJAUXdJKVVa3bkPfQZF1Jlu2DzH3Ca5XwuNc9xwb9V3arb7rzj6Vpvgu09EHhKmHeWlI/
+WzbJvK2XY3cZrx30kf3x856GZrwV7TWNwKqZPkAcl9J2KBk+TFOjkDz0ylfR3GQ7xKNDW8Y/b8k
Yu0XgsznLcPK3ffUUdDOF5X2tYf5mLDgC7X8zWnvRny6To2LLN3L7uQx2fiYkdM6vFLq+xLRZBhF
/EGclkUOZVxPWukHGeE4Alk/YSuMz1aePQwKWEaW+fT80u0AJldMRrYEq/6P6/Mdxk2hGomLq8u0
Us3lchjnT5djgEzoA6Wb5zGy92Zcvhcm/czAI55xrtGeHTxaBU3IjYD3Z8k3Q7o3JzDWo5VBV/Uo
/q7Br1rlo6fFQ3F/dqqIKRm3NX6mCLncq2XEMtq/m7c38eTeQjT5VTAlt7niWwxT6zL4DC9e+uhM
1FPY1XZkAS7Rn1eEsvGA/h9GS9Wn5XG+j4m212YCHctkcT4aLaI7LJGgnhDlrOAat97zpNv3rJ14
4ZfHsSuOwex8VfDpoDnPi1Q7X6rGmWDBrsvsbi/8ftM4akfBxHqS4FaN6TJp+Wjzz0fiyF6k13mR
POECujMhiVtMet0xULhWdIiGcdXY8W8gWDZx+YR1EULRDSnOhSQgnvQ4dJvOgTisJRYW44fMxJvm
zUSFotKbuhieKNrDyW9wupkU1bAhUS+EFT4c0//0Eue7S/J/uqkfal5piKWk7mbHCzZ4TdcU2z3n
gKHAZypOBdM9hYobvZblOa07anjIY6Yyf+4N/I2w0yvLf8QF/5h2A/xku8K61ZL+6o1jwGBJJcLK
7FtQKf2J9ugVuaRT4jtrt7QPsi1uPq7hZdWzhxfdyQ2nm9dWBTJC/Y6ONoHEnR7UkOF1FvG21DmJ
FVaTGQ0kaN7JBsck+/OhN5dlxWrX6fdhV35bAe6LRDiXxiaZEvmQEtw6J0AaGauczElOsHrIxh32
Ey6bZO651v+AMn2WE5VKPZgrpKT6FtNJsyB1iiO9hrU8e+Mb7/qPRESSDRNxyrouHsIcpOCUPReg
uCBBEbs3gB73bvPT3aOkQmWvIqGVwzJXdg9NQ87QWa1X4JdvKhtJ6IxHEld4d+mXhfK3zFx9sF1B
/JgPy7wPHUJwQrmsRh03fag82Ool40fVBoSeW/nm3O8eoaX/Gbn70LbJTuQUbqXKwmcxPtZG9Go2
znNo5mcF9BE7Qf3nTcm2bchOa5MqMlUJcANIzcQOQujatHkMHOd+vTVb29nWGaAQb5gZvHliRbXq
y7G7E2vH6SVy029bZpeymcflHItxZZodb2l7PEYqOYWxWJLueZKsSlnHN7CSJ39f9Narl5X3A/AA
GeicO/qr6P/j6Ly2GkeiKPpFWqsklUK9OkdsDJjwogVNt3KWSuHrZ3vmcXqaASNV3XDOPozOEcWT
kc5kxwjPTU2rlOX3EqAa5+vdaOOdNZQIncY3ZJ6fczf86ebo3gQAqEjitGJoceR47luKnAXGS4fR
ADThburPUN4+orAGOya/tBudojp+AneDRZpNc9OHRxYv32S/rQqUwmbMdQ4BdW1KNAagvc9p2G2B
vB0GW29hRJxnMe2Rdf3UzA7JabFgzQ1/Q9ojdikOmb3OqQ2avz4FTvmYWkVi/ojr8V/DdPPBVFZU
E3GiQTPwlsxBugI7v2ma4bnviGegdsmITY3QhTrXzkueMtmDH6gO6AY2g8nYTE7MvWhRrVg8heQT
qSZD+9EqrkPxNPYEo2TlOgiGdSbKhTF7x8QsdwNZ5Mac74NavlaSM0sy2mwb0t8MYlSz5rUcOa5V
zRqz34Y+fE+DKnYPkWGdd+oLQsCJhG3g2ja+N0phoriDjjE1cM1h4JVvCMZdDNrbhcL8F5aC1Dtv
a6TWOjLcA5nrB7QSq0QUx9mt/zAX2MJ32lsKYkVaxEhxbb6VxGNzNAzM9g2kjst6Kofz0IRMKwbY
DgdDFzTcTY1AXhdVdWqiJFnC1p92gwK5pMcT4PZlKfM/CFlXohrvRBRNO+WOF3IPMCwiFqhxKOXl
dKDpW7leRfTzgwNanFoDN4XRZf1Ra5yYkS1ILiz6d5dXiE4JRwzreOYMNkcV3PZV8dDBznB6WZ4g
heksZgkajTt65bwYIKDZT4SP7LK8j17I2XzzkMlrt8LbbosnqwmQILnka4XMINRk3hKsBaQrESdQ
7vJ2ilaJXRvUM757UCNhh4lWH6NZVBjcHskQ87MxWB/lUNzRAgGYUsMVDX6HrCB+ITsShZwxLcfa
G5GFGnTqSFUEkUQtFOsw94EFe2vc5asAocgKI8hOGOFV4WkmVpBAF6QWdbDPY7CNxXywfHPXDd1L
nHpLQ2VUf5RDIn8doQjJPvmhCmYF524sWI9B11cYZfiMu/j/nAUesTB0Fqk3PRWg+uHjtrBCKaF0
8uwl1Aaj9RK48MFagmFtsgiJ3F3GmEpTzAHsO/GXkNxXmcm2ngHIBf0PMVmbQYUnXabnERUc78yR
fNBfqEgpjXD7JHz7zNj1A3/lOelJApzrTjOo1GLFU0Vbjr1BVc0znoTD0AxHw8VF2zTj3v1/qaSZ
87gdEFSAkpaRBScMYh+1CoYlpyDIDKwpXtZ85OQsVQNKH2ZX78Bi34OJ1qrgnyVeBJQj/fQ99Gym
OmZ3EhW9S/g5Ko8Uil5XY7lEN7ExBQMKd3gmk3DvRrh9xsJEeNH/OiYha1E2ekvV9VieIh1tOTnO
Ji+4qopjkcV8J5Bm/Zz7xi5aHN+6/Zmd+vfxYpg9/AOZpJDvjOyFmpetYFs+sTRgnSut7kLyHuT0
esgOSQ5YywGzdlS1m2wSwi6opYnCHoRxaMiK3SfKeUVpAZeyshGMjeVxMuDHhWUNMnl4YoIAtUnj
2RzfdYK5xR/Q7SacvohCK6b5bqdffCsF6h+gNryJ0PD4qDMOcxYar77JRY2jG6CEDScYA857Vj4E
Lg2pOYyW+RYWU4yAdOz68rW2WrkNJ+SoSTPC4gmw5kG6XiACgyuBCxPjbbqTNpsGy/MOtSkRRnAu
8cYjlGnp1evSa5YFscrEK0HeIL72ZhFfC7Ox3orGTNc+E3DaB/z9IWXJxN8bZYAvOjuhxv2qjPBo
B/FBCuveinSlfWIyCajJreA6WXoZyWKRGsHOfzy6jTucOML2Mivf/ESWywpyAoquo5EDkEDBrCrx
h9nzLUB2WoRylwVkCoFyTRbK838n5DUKO9gqmaNPrH7QcMyfegR3kUxYaKXuT9KomQRHmLcbPEj8
9x6xBA75qmQD0HiI0P3SPiCR0aL3klX3XKUOU4aQOK3iaDvhmjg9VuOmZFdOoF+szZ59hv+tC+cI
XPvkxBl6GhNRLqDvS6DpYg3vjPnnYJjdNxuORYF2a0GON64VwodJ3uOTb5rXVuMEKOdpj4v1hqhn
CwRw2PSZ8azrHqFcx8ouovepoqrG+VfQuUafhWX9jiQALBIr+iua4O80O0cYaus0a95IeKb8aFv6
Jj3sRKmIgtLI6ipIMoP2v9EW3Z2aMfY0r3Lk0YsIT39uEzPUugeEomgHeUvsbjoGD4hF0pGd4LJn
AdJh4faF7CQH/dlXJahMxEuYxLZ1PxIxQbA93MVNlBlALCgk1jL3HiGaBmCE5GpIdKDeXM/LlkIU
fFxxZiQ0sXb0EWzUGGCnPn62nXgbIMjlGrq1bXbJmoRHaH4d+xE9ZoHuytVEEn2TxYOYyrtUcCb7
nBkxmHqMwbRKVrb3C300EEcvALV8qqj7l/tEy3WsGxv9TmHG6WO+JU51cjFS9yHOptrJvoyW3XTm
tgDz8s2oaQT8djy1qvi0CDmO8auAXKm2qUOl71UwcHtfvymEpIi8hhd+sc9W1jHKjs1znXTdlsnZ
mSjhf6IeP3IR/0vC/ABF8RiGo2RI6uwlmaqLJqpvRguRpOph4AXcsFurcb+ETO8tkYvY3f1T2zh/
HUYUfKYCfLDgKA3jncyzeyRM9KFMQryhO0YWvbXgEZzd4sg79uKEHgwmOq7WKndqSL0FCW/lwkfS
OXBe+3bw41bEncYyMZYueyNiIY44id4rS/6j1x2RMTEeYoW4NANvb3uQz3FH7BFuGH/jaJDkZ9Tk
Ls24E4JAf3Se9WPI4IWn8GMqeVVsXX4QNL2EfYo+2Pa/i6rY8SJ8mBW+Gxd4AumRj/THhAgEsncX
7hCJNRwIQKNN98uqYH7B+rIl4S9ehwmqHU7obDkaUbtzp+a9qnvaPQTIU8ckTaVIai04tvx6qiOz
lxO9zXbkqyy9np+wKfQ/Q2FIsAIKRy7Us29iAw8fE2xp2Ku2Q1yJ9ZeLuUdLENmVsfZU9D4J46+H
TRUdOUwh0WT7xDCZLIz5p4eflaPv8eQbWLtttLPjYGbPCCgmCEmczrFl2Ge3pOKOmmHDl5rXmuqS
dRi/MM81Fk4cPbD8LsJdVmLLABgmY1tprRo6dI5JI1klo1WyyWmujcW2cnS9A4Hx6drMSFOQtY/V
Eru0cgGPefIw+MWhseZmX7cInScjtbdmrffFGDRHjMMXNHlEZXAmosTx/xVZ8Ud3jxQMCi2tuIbC
hGlHjlDOrad/rh3cRaDZGfZGdzaCat/mhH1aBSC7aIsJ6Jn2MtgPGQUJSPjpOYxpj/HwW/Tejs3q
oR52wZi2m9EXn+HI9HUmlzsjAvWEbWvf4qdgfMIy0ZoQ4ClyWvhfpbxF4M+mhukeiVUOk/3S4rWc
iw142+8Whddb4MVk4UiUIrEEqIhZanDzixE3qDJLZnO6JNPCGo8hmJUss/64Nt+zDQoHiPIbg7e7
1/EiQYxVC6JrnnuHAV9qouzu1Dm3h0tmTfSNw7G1nSdDm/vZdl59tuqM4MOIrDlO1Wb2f5i8E7JF
yNWSJXhNXd5ucg2/yOunf42bvI+UNAjX7PdaJK9SP6LsQ6QuOfQGoonTgzBwIbYqu5NXzgZsLGb8
BTG5T03sP0ul+MycV12MNycMXskp/mAMdeykmvdNXkPz0tu8qK7VqMw9YzkBiA/hYduHOQaVJNhY
c2mtgKZYa1d3H+4cvFCkyqXwcb0joo+2ACfOvkuah1GmKBRjuuqKDcoSSxXikpmhoV/5n23gvXVj
/O5HVEND391Mwp/xK3fnMgQ6hYoGeMAEFDVpJ9imyHxtencSe6EDBmiE+GC3ttt+hl7zFY/Jv8ye
/jSmfS6RguhAH90sq09mE//aUbp1AlwDpm+8SB3RZ02vRjr1K0OoN20QhwDcmBsRPzCiCPsUdWpv
uNWhNAsGXZ53L8grDGNggH7KA8C+sajij9bnVart6suvu2cN3DxAoN5k5rI3IrZfg0aib7D3s1s+
EPMPKJhN1hgpaF2/2mEoRxHFYb+vyK7jRkYL1tgTCuZCMUIByqS6c5Bohh0lZFN226xoxB7b7E83
KncxpSU+/p5ddTl5DC0YYVAp0P7PrYtkRoNYHtR9phEsFPxHYGegi+IHHyI3QaKb/S8LABDxafOW
Z/G3K41dg8cEtap3gphD5pM4oELiMxtM5B6tfw5Ha5sDZe34VaCSAcYbOvM+AgFbNy3XS3+1Zvea
PagceTx/jd18GCLOv8q7RlThfjQ1K/ZoP2NQ/ky6uWAhf1XpuOwH49QM1a3t3HuaRZsqn64GZ0BR
BR9Zlz/VLQyaVq6wfivoo+CdIBRmj0l56nq3Tk0Hr/fIHvMQ88JtMhHcBRO1ZTPUOzMaL507fqSt
/IwZGesC5E+ZWN9ubp3HPF/ZhDqGaX2PEQWEoXUdcGQxxnlm6XnBJE83LI6U98+8decU5Wmo5pOf
9rfBG69N7/zGqB1UUh4TQT+qiOJLRfsspQP1MrgOBhIKnllmp5nAyAATzBm/saBAW8jxqoTTR9xm
O+Z+xMV2WE+hpuuILJsRx8eY+duBsfppaPKPJM3+mFZyjsKehJocIytAH0Qi1wCVFlZvRtYlhHbM
pE+pCXKcTqBblo658b1ynwXxM7JetcELh6lwji9Royinxb8ud7e9m5+TZD44trX3AbqsZQBPCN9g
tBbulKxBGp2hrq3GASPTFHmoUCDrLP0YzzQE+P4U+twbiIXki0v++TWvxvKUF2m8fwQqCFG+WI5Q
F18WhzzutzM7oC3QFARKMNEXQ9n8Fm3/PRhICsgqfSnLEmxY0ioUfca4cvzaX5tl94wqD2yz8G5q
6pt9WLsXXhI8bP7PwzhCBjv5M9NV9OE988isKORHaiZnbKkXlO+4rZt3UClrUuiuravvlmQXYc0v
4VhWjyHbA3kG+sSMLR7qUWBnxW7gSu/IXe/vC5vbxeLfHazAOPsFEGvBTYL5lB6zmNYVih6DlMBd
XVf5OgBYvHBS76TD7gVkDkwF89N4tBZ1UX4NTLYZ7CzJAD7UowuW6YFHwTaCpw3qTwvbzvWC9zn1
EyZ3yO19eQ8ihc6XUuExOOIKOmJAepk78FS6py2xaeFEDHg8n4B7Wrc8cPp1+ABlsErZy5Z3rCQM
7ok2J99GSXuhCgp3Sago8rFPR659T9me0aAAUWiYafeEOW507fyV+XDndvoTheJcZxC9qjxj0j6X
XzZrscXotE+Iqjos4rDUwpB3Z4BeU7uuu/ZqcwujNWPqCOUkkrcwNh1mQfG3YpholtW4hcDfrWez
B7VglPR4Ro3ElmfVyUt5w7WONjAJ1NYRSHxi1DEzprIHx1ot7BlXc09AJEIXfepm64eZ3Novxa/i
jw9iZG/vJOWFpfmtioc90IT3QSb71u9+B5m+pUl3Cmpvr1HUzrr/TibkRn5ZgDFGCboMSXxfV2Q2
Yv7dG3a70xzRGILQvOdxcET1eTeN+qPv2QSBSomxGODCkCg9FgyKnivdbWtt44j0x3BFBF8O+Se+
miGPsqxtxMuIw8Fq7O0ByV9WuzfX8jquVgbjKmTfb1TlH4Nov1IgNG7YDSBLAKc8DkjbtPBRexCB
s60Lb0XUwWlsMZSlJjp8PBsc1y6TLPuJ6/nFHfCxME5jONuLPzT+CC6A9a+UqxF+cZMZeO2XqVv/
i1t6VkhNHncXMmIsdg5yYYY3jwY9Nsuz7SWwIYdEAq7QP2FdXHy4bkOW3QgcBC452SAMGhC/tSX3
ampXMBWWRjLsmee8TLH4taS977lK4Lt/QfbZ2b1xSfNhQ17lmUHs3sRi6nlQoidd/gyBjxPBseBZ
gwgKZxBibdOepRmd4ym7RY+8B8c1Tg+FewheyZ8J1LHmo81rREu7G/B+iFFdZMz2r0zONvKpGjXe
GE5rt+QgsaLoC2Xc3vHzJ083AzFY+l7n8oX8HCRHLBSYgfFR3Xra5mZOT0HRPoTY/UM/Vb4xqgKz
mdVXqtprbARgbrC+TYTUWNBfCVoBWJtY+5lZn3TFc0r3pAPlrWKCBYLQfyYKsNwFuXsPs4kfgKyM
PIDEn6/y+TVhSI8qAEMPZXiq9wZyKkDx+E6QOayHIaT4lHiPEoE8rHBIJ5ekYJsMD6kTXMTqMdqk
nJ467rv1KAj4CdInr+7ubVC8JwCYCyGe2kRh1avOIhbgvuzrkJZAzBgDuenwk3npO/O1S5Kr53EE
2MbsaMRvCjeS/+1Ze3VLoJmYzrGcuSgfPatSB0Cba4sdPjyPcZ3a9iEuK1y7xbij4WdnWDnfOGZv
IN3R21Z03AnAXV1+WjbPYNLzCy8YD3pOjZCNS2ZAV0Rca8vOvhjuZtS91fW8safkw5rlTohiQ7u1
0zh3Kqcid8wdV9KU3MvQWxOgqKGii2hA106Zd57AUOtsFAuy4aiiNcGgjsGuYwqj11pXr1AiFsnI
iVay9wbPTjkKlXckEgf12Cnu2DSZXU/aO4XVkqX9hzNWSAhQegc85RGgaBVg5humaADzifNp7Ah0
ikgOg7debR2HNAJQRY4SXPzFNrMg3gdcq5Ps14k3/+2z9LWWEFipHN6GeFpjlv3LLgoFsmAXmdk/
0HFahA/RH8PP/jU5MX7hOLKYkgJRqJvQY3cPzRGOO6th+NJ6AcVr/zUn6pnkEPIMBEyh2Kv3pAi8
erYg1NR6rCQRKVjXCRZdABIGGu909MLyT+vOnMy1MWxqFlO24byPczzD3fS2blOTy0A7+MSS4eJG
WHNAYxp7An2gZMFrwlvJIHM0KQ/Crrm5XQDSNgTgO5k1Bt7uE7nateqQZXroXBZBKX68Bq1V4Mi/
laHIrc+C3zGv1Dpu2RKbxM9tA6bZSPgrfi3uWwVsj57O3/fJ/DnNCB51tWuHdmOCC26chol5dYxl
9p5W2Q3d010AE2TKvLLHrNulWkDQ51wVJNi7oCrSOHZWiY52ruH9+gOgB9PX2/ahQRn79L1BK8Pj
iVI3VRh2UpOGuBErhFhXhZ+CnNAVt8TBrTTO//GYojXoinGlooHZCAASwGvMPA7W/Khx6tM0IcAC
UrtN3eiYde4HU3fm/TzLK6Mx/yZC/4U2GSxNG+Lb7FkHtFnsCFz1d35EVvTaeXIrSqXMB8AeyjFd
6LgnK4kB5IbZMWIFKbJ1OIc/gZn9sR4+Byd0vhPcLyj77XnlmXid5OidE8vY6dT7ZOHKIeVTQE67
FsWxZteMF6M/G2CZ1unAsrKoH3frR8kg4GT19VuUJZ+jxJVYZ1cvbRmWtBD1E4b0B2rlrROmrw4O
vnKoPvPcQSHavkw6P9osHKaifwv76DFzOKo42iUq2ahJbril16Eoz0F7pZyh8iTJBiro0vTw5jjZ
DBkutl7GRB4aeL22SyQCPljMcYooKdKD4LQs+IR4pfGApD1xsJ63DUZ55g8wYgV7A+SvlzEI0BOd
HvnO+YbdbrKQLvgnMXgvxCJtXSO4J0p81zNy34FF2eAwuPVzhj/apH3WwRvKgTcWP9dmMBZjpd9p
awncSedmaWVWvFaP06b33j2rvXYjKch5XOAvavZ27xY4YIxD+BiddQaeBsnK1nYra8d4vl/LEk28
mVFIkcTMtW+ANJyjcTfGLjrbllBTpcQKGNGXk2v6zjq8FQkfYOlPaLmybQr9HXE1evvmWkb6zZyt
mxbOleiMfhEUM0kVMyo9sGlLgckfZwJsZmF/A9gjHm1CkGhHnXWGDPevDCxmf2Oanxmg3usAKDXk
WAa+jIxph5HuuMl8DbqawiyJd7YuvtQMMDCaIlhQYToshTda1EpEuoGePLcz7CsdWbs4BjI7RH+N
qf0CG4m4ydm7tgdZHj4Ep9FX1IsfX+arKuOmJ48c0jnnBrMFnOkAzDsOwyLLkQONrLMbvFJdwEJ3
DvxoPaap/w8WKerx2Ywc0r9R+w+huQ6dApxThxMKI6+OF1VbK9Sqk3Fskc3FWLglG8S2NSkaISvG
z2Fepf8QsbDVx84yv7sMGRDN5PNXFucBzZWTU61SkpInMog/biTDcw8NaNECQqmwJBrNzpyY/OAJ
TTHXZHKdGQQbFrrsTpkrgBu1j7DSLru4zWhtBOITRiOtc/PTgV/mg7xMPJm592zno5XotnGqpnst
EuPbADi8hT7IUCpkoFM52r44CeH29GPuOoyHX4hg5gfOzr+kimMxEyGZ0FGU3CaJjx6T+Hym52dG
5WgDVhbXZuOQfzX5KdrFnPUqlmPcQjQG9sIJrPTaiCbloil5ANPe2BG3we0c2G7NdMLt14Pq1HUu
mdWmRvMz9JF4SjGJzkdpOnDNedqXjF+ac9cyw1j6RGY1y3r0FHq7LMaClFTygLOPRAcSra2jRGq4
8gxKex5OBU3BN63dpL1/DsJs7dQ3OkN8L4bsWa0GTzaQQtxpfb5hBEs4aeho/xNV8hXRrliloKuW
luMuH1G5VNVwOzN82YZSP3EBZbGZkBsgByz4mGq9qGoER9LkDzzLtvEmPESoNk+MUvm33zoHiBw4
OhIdbBTlEXi25Sz7UxGYcHyl92n7yUfcJ4cqCl5TQ3zBWlsjo1llvfnNIoeqbPCf3Ez9QWt1dZFp
Ic6LT2SSPs2ee/MTvL1TsAVUdeKCFiuvZhomzPhtyutr0YZvtUXoD65VE4bO3MJloMyPjfA+kYy8
LGMzWhvSORqZIBpeZGz6vIvMEN0ZHF2BSas/YLjVOXxHMTQXKK6XlAYPsoxIkf5Lb52I/Ce1SPkF
8XHOAofVEDGTm7Kqtmh9UHqjwcvtZ+FwgtYZaDQ9FnppkClyxkZa4GEkAlyV7AucOrDPsN92fDP2
LoXYD5h639kqRtKrKIB6eDjxsshogDPEZMwWqFyE/8ZYh3kymVAAfEAzNWvDiQgGIQLlqEp7ep4s
09wEVnlJMnlgwP9lRKNx6kzWBFYiySNOK/M59BxSMINRvfd9dYMwjup9fnC4G34kHnmmLFRREHII
d2wFiRRN+THK4pw5zoQrqIQw29+90byaeBssVZtPeTFdyXm8DITm5Ilx5BbHwm6z9Ui8r2D2vtjG
r9oGna0sqrUKCHQzPJr2pD30jfVlZ+ILsiM6L68jkREV0thETPcrqt5WkKCZReh3rel9rh8bsWI+
y4EUK4eB4opOk5rS2lgjWsqmwPHdjoD2+LtPnpH/PBIm4rjIN6q1n90i/wgMBp1ZSv6Emz1mUnZ0
bWfUWgVnNwUDloXBvMpW/5KdiAndZk5IRm2gt6xfWHiS6Rm2AUeqZy4Qt+yDTL8K1MsPr2XmKkTv
KVpYwzyN5WtVT6CQ0Fd3NJ8uoMy2PrSzxEkan4DhbkU8/6v0dIznfiebes++ZF/I6Ea+6b+mJ3KR
mL1MtqssJ3UV6+JU/amSfI1GBPNIQIsYbnMUtQTCQeqd6+RcKX89kqjWUTFkGrtmCDEgJ/qoIu+Z
HmY9PNxoLTT5njgWagt2iDI+pUiSDqK2fruGyh/RHbEsqVnOFKiktMytlzM/7+l55KoNa2Obdh4d
4KBfDI0ENArPEVvsRZly4M5RxIOYprhjEwgi7fSKePFUknVJJjdtA56hpeE0JMU+IKRe95WbpUPC
Pf4fB3A8UmUCAhLwP22cbGdnIBOyaHAuZwMAxeqxwUkVQMw+w/rxsAlTf/grMyS6IaKa3tZ2mtGA
qA/EXWyR2g1jty29E3ZP510/0K2B0CzrB2dbgHVGUTO9mIO4o+PddTOuetcl98fBqNOtIwgK/RSR
iupgHcYAVT4wG4o3ThME1OEOtY5gm58Z0X95LikX/kBPwCyjdJgi4v9CDQlQBpd9PHJwCiUgoUEj
Ncb01UQQwChCne2BPDRm+PwYl65QP7L1L1Tc38xSrHXnpij5S+dXtSBWIKZ8OiWAGWT3EcmepEcW
JnrJur0MfBwFK3YR6a1j9d9mzeWdGVcT8Mk6VuEfW+N5ihgECHnL6owle4eivcdai5ep4r5tKWG8
+RA9MKWT/9z0IMeFhwGkxjGTV1vEthuEY2rNELi523H4xWqHKEI9e7uclWim8ivRSOWmTMx1Z4Xr
LoYUCdzkI2l5JVFk/xIogDu4n+q19Ghbx676xoGxCasOZqvJ0k756aYqpy+vSm/QyzeBDxSEAsRs
KF5xSb00pac5U9sV+5uj4U24nTSm1Nl9is12S5D8Ebf5UzXpm5nDH8WVOMbcsQU4YJ2fh9Y4EMvw
XYHnIeTsLSTy0WzIHWFglvjdhSU0oJaQ8JySar11XUS5DYC8LHSRWon3FqbNFMh3rEP5Uo5y3xn5
JcpdsBuPdCGPH2YVt+PXxPAOzkpgrrNctux5MD+74LIpD2HaZjA0jgwfwUQ4wDcy/AYLNLTvfUIh
zzh/G0zeV+ZEN2NkxNvMdwrE4NBEmEEDOJogoJJi7VTEQ9um9x7DOtuEBhkEc++cC+OR38Pnkudm
tRcxZmAH/hHprDGmhGr6UkAdlkxM11xuoKZVTARScoVkg7tk9G9+0F/MPHn1EbfwqEBiqPpTEsbf
EAbjc1tKIra7KcX2b95Gyug+VjirQwYRyf8i4sdmlA8leNKm8+2YD47VwGMsLePFKHISeTIy/QD3
rWKDt1vI+DsRY0B8AoJI1C+fecrxI8xR74M5+w0xl3JQV/m2a3h/gjyJEMHjUuqQR7JW5k2YVXVA
GH6nDG839dCsTFZeXuHuWqlfHp6pobVPXNaUnmRJ+sSizT2XEoJBlNpt+YgH1Vh3AbywvuxJPDPR
ygQgf56ckrjW1PXR0foYQgbLwUuhunxZdx3VgueQgTuSZsFS9C7dFF5iExUr0ut6ZuC+4BxM1DIf
mK/x2TULt1U4r4riZ4pheIRy+sqy6owKtSMKhYSJzLym2fjYu4YOI0ykde1vONMuOd6t1zzkQZ3y
rTQOj0VSLQM32M8Wv1RHRR8xyzeoLfMmk8hAI54p0oUgBWLUIi+eFhCei2Q/cy1EeENW+Tr18lWN
HvCh0ngdqBKbCMGGBpTBogj6M1L05TAXJw2pbekV8bRRoSTESXBvWGzehokJKG0OHIMRpiVbDLOZ
virbvmQ983JHkHyHSpSciZFZiAomCccC7v4EcCEPFUxEABpCNmuzf2yfqxmr+PCdZ+Y7cSg78ITH
GLhKHPF1FQw9hcZgJljLpa7OTR9PpESRhoQl8P2/lSds9Pbw+ayhkBt26RpNMglDTljVW4KMvxTS
gaWYQA10hEourSio0CYFm8AhK8uEuoOByNoLrmPGux/KRvL+2AirnRnENgZI5a5gAnRvBi7kWx/J
F4m4UNICIrscg00L6xolKCq1fpyOvmPITcBHvimd/t6S2IXuE9l/0hvpeirUsO4pSmFfb8g9/uHr
BizprPjgT4+Ug1m8KdsDNPpQnBjRRCdC/s9McsbSJ6YWURkSHsm6C1YUT5GpJYqZaeZDhSUtZf8v
EihrU35qFAg0TznuIlCqGOh6RtnTFc/WRtTpm9s7z34NKMGyn+ca1RRmUIbNDtWjHs6dqsedSPzf
qGOlXkTTDy/cLUEFKhhr3ZK8sP7wbOq1kaDFj8fuI56zFwMJSRmHF7sNTqKdOYFtYxOjht0NRR6f
uxwhVdQiV5seMJMgwE/J9oOsLrZ6S4CHpLVVTMbVcJqFH7FNmedN76cfrdvc4qrQ6x73OLvQ+ivl
I1rY+IbYvKQvrVm85VZ48ft0N0TyH6q8t3xW97Ax30Snd6FFuz1G2lu1sfyYHw5IMJXXlNEmO2K5
NoSO1mkqeEdHdW/kcEo4RTc+dkMeA7aR8SBZ68AAMXrm1zoD+0mmz6bBe9uzSdMQGYZmysFzpevS
7HirWrA2s/E9ZM1PrAQZKTbzlrbp9p7n7kMnuIyp3FlwxWyDy9W3f4TC/gDaxfEAnek0n5bTTBbU
nK4L277DB7gjq7P4dYHdqeEAV524hFl57LGnFdJAdJs/xzr68AcIffz1rQqLLxEG+57hejAKpEsE
5+hasBBgrKPa30HFFy2BR4eG89FXI7ATLjhvuMuU+jxogmNUFLjPIr1hFVCjlZgokKL+zeoxG/AS
f9VqXneShUZLATv77RuzsTN75VNXZd5aAN5F10vRYni71oR3CmDzXtA2bzMm9Bg4sIHNO7ciecwh
uiuNNJ0fprrGO0sUSb2DQuWxNGDiyZXw/3o7HX/ssCqeENLbqxgRP0KxLTp4sHDsavbY33Yz3dmi
6+23Fqpgk3nwLAiedNrukSVZo0DL7W4DOKd5UTYD6CYyt1En323cggT0YTd0Af1QvgaXsCMGIUWj
RKcbL6UdfhYqaA7gZpxNz2sB0fiDcBXkAl66TVJ8XUb5yn501xNgjza5DvcoTg+kEAB7iG5x+vCD
gNtYDMyXkK8c2Xt8YiHeoUnZum6Htwh+G93SPcrlfiAWbkWobg7lyp82QZz9xsEMnYVViA/NfqMh
/277YHplD4MaPMw2uQCfEJcsOHknM6zbNRX82jVE+hCUvIGGZtndNtZG1fF9MONTMJXoT2J178ee
4KK0mjZJqddFa/woLKiLkp5Mzfa7MzT4BKt3s+4vBgZ+NbFQ6tx8bXMLByMo7tbAjBWahw67Zz0j
N3NDGOnkH9HOZP9xdB7LketYEP0iRtAD3Ja38n7DkJ5a9B4gSH79nJrlxOtWj6pI4JrMkxF5BlyZ
yRUDBWF+bvVhZcPODdJvdPQnkhW2hea70u01KSZ2D1NyVnP+o72KID65q3ktaqveVXHKfWT/mUh+
eZHpVn0g3igmky36i2A1YvR/LCyPa6PjnAqq4bnF0QuRj8EV9dLY/1TLfIpyUsT84jZFOZGKvded
+hxysXWg00meTQfpYVMxEJ2DTzwGpFVKc14IeLERoDsTjXvV4HivIcKnuxpTggp7PLe1S68xLus6
q8+yia64I6b12KRkfQXxKpTDxWkmvGb+FX053g+i4FeUhheCOR88Ix8A8doY1hLcFnB1tmqh/GoK
/wOgKgNp6A1DX/2bwv5zgHgNpU0/IodcMIb4d7nXvox5e9a63CXKPrmN9dxBVs6lfWk7+VdF/A3Z
uHjBsh/okUxsKg4LO37RFb27JEMYvtAivVMa42jAvSVwI0E76J4zVmgMkVjRSp/IrS58Sx2SaYII
jzVQzZtg131Ihf4tck+shT8eyE95caMKbLCYmRaBVs7kLazOXvrPKmqGdalHf6PsVO1T7TzbzIo3
/pw+hlpJZrnOKcLAVLUcpiZr2GIyTgMeM+A87d51CzOzs1gpxHn5iFpt3zIPX8eufXA6+e0zf1yN
xv8cHPQuGTZG5+YrsTwINu5DuTBHVXgokUEhEvNOOUfuFvMjWyqnJlrFYWNYuMFrH2ICiZEsOIlF
z90gzckCTHUdgHJjnOtoAWMoo6iHR6peGxUE2zLu8l8rJE2eP4U0Mz7oMfwJ2P3tu4YkS4Xn65Al
bb+PLPc9DJM/Y4r8ljN834gc//wSvfAzRq7sG6chdV6njGe8Ss5QHxPimDsPoWxLXKSCyKUkmvYo
jOq13dnzJswEDM9kvDdpiTet39pGh5dlAlbhSqCxABPAbAmCfZRbbIObpEXk5S7T1nGarFtEoH3l
BoP0Pqv5wCF1YB1P91qmdzxBuEd70axcprHwwJu3tCiZgs/mKppYb/v5ltvKoUY0gPz1q+5t9ANm
KEXEEqHR30nI6KON23vL0/NjkwCdnHBknkZ29e+lKbP/CpB0KIOCV1mhUp5bLul+dO7SaTh0YLPW
nj2JDTtequsy/iwHcqMmfbvikiR8tJjyrMIuAyCuKpxNy3we0+gYaBQWfB0nz2r/wXyGqAX1b83n
9hkjcAmK5o4Ey68hS5t95YG/RAlq05Wll0EULAtTilMH0Cx5iIOzXerqLbxlwfkVBhj0Qk7mcZdb
3mc7S3AUg/gNNEp5APDywasmLukQsahIgneuEbEzCxLwqRXXVKLnrk3yndoZPFobkvxowl8xADwH
COlzf5CYE2Vue1gk9VvWB+wTQstcyyJl7NTmiMWW47AEjM1beFUVfZ0KzKEKmOCl+ddi6V/Lzq9l
qT/srOUAzi7LqO7whV20RH5bBuoZQT8EexPeTVlxiCQk7BtpRgOgFSVMPHyDK82VvHar/l5jZm/R
EVHAN+3WuaU127qhiBv7SxrEp4K0cUUeG408gTZu+jpY5d6zvHu/NWepoDKORZttHUSva3qETVQ7
MMU80pTbRhFRVNfHaEE6F2XVKhfBo0DQz30k3bV0gjN6+/jZF+aTSIsCEGrFwtpmnoy8e9XQ4Vop
dUgJeBLjTbYJtLu33OrFxbez6VMFngQGEZRx1iNTRQ7q4uovdLPOyUHqDq/QeVv0+BwqxjpVrTqK
NzSO44BVpui7U+wkT1Nt0pXXqultSdWHZdQMdQJ/iuxwY2ZeZO8tzrKy4UemJfSA9oqEGUoYW+AR
toQXCttlrCGyrzqykWFnxR9BT5dqTAW/4Cgujh0j1c55taLekzxpVBVhJcLHuR4Fu03wW6c5EsgW
qaVScpSw7IJOhvQiyuW6aDarJOhCYU+8WGDz5hxtBbywKr6Vrx3PELwjvUsaklGShVgRVo0b1EvH
dgA3AnD8wxF9gIHYey2CiPS/tPqxjfpJLXlmmf/uu/6bj7lx3Y41pAObP+uF4VXgT2Kw0R+jRu+W
BnESs2wXt0pMPGNcks7j5T1jHO9fiLGe9JDpfhh4uyO9TLDOEiigo3Ws4omybc7EamoY4E9+ssss
qBy1he2dbxTRnDktaftpw71cqv5P2PFPMtwEVtFj01Rsuhvv0IbtC6NsfNiSoBpAS/mqlu4r0ovz
pOpPJi3wMJCFpcK9umo6myw6AUK+MKWr1jUubwjBnGyuuj09zVdRVjz6uBNWyVD+UMrvalLI1jFl
7GhJhv2tjUUxARRnGzDXQ9M31ylia5P0BKJwOa6X2+DebQrJliLchlX4w3NFELJXBZ98LeM1X+L0
nw4WdZonkHtlh/ZuiHFmBaVcEM2OwLxBin7wLsFf5cpkBAXngkU4uhd+ktez7V7q+Js24jjessDT
tnysWLVVZf9e+0vASAM7VSfyZzNHvEaIK8vFfzXFvCZz5M1FRb6Nc/eJV+Mt7sqLicurGKkrF+W9
4IV6Vx7xJRkj+7Qmfgj/IZbXrPvngQADsv3QNLjtdTCw2VoSBhZ4EkhJx4U9WHddI7Frj3t/AMZm
I5vR+CC3sxy+Jt2eevZOlD1huwmjJTzBZ0MqicWFSQw6KIxEORVM6DDINWLlm8S6y5be2eYhaFgm
LyHS9YKJ3uiZY+WTjE4ou7qLpFfvOgFwJQ4E7ZlmLefqjDk6g3+kMWSHIP3+nVJGN1j2H8cgfm/Z
ApCrcS4azKspnAvu4j2uGRY3OK5hUNa3PU18Yxw4M4pjz1FPnSridXPjb6qGoGt8a/mmVZQ5XZ3v
DTGB3OhpcgdXmzz5si+OU8/ILIt652JhOtw0Zf0t0vbbhQATzNnBrhApCGs+dXBl51Sz84TDpCag
zLIP7rtQoNALux+OdgZl8U1CF8GXa/Li6EzD79zOx4X48m2UYki06uVOs6oiJBIIztzk//oJP2ll
PWQFO2i05y8Guh/vgeUSPUuIR1KjzzJLt/Xs5MP1SbFMvPBfz07mIvqqOsdhR5ZmkH1VLiycpP9O
M4nKWCARspuMt7noH6Ybidg4lyVX9yyBPiy7ZDV5qw5Ll8U36Pd96lifAUKvuILMCsO1xr2F0siz
7jTxSRwaA83mFDNO8JZDqjGnhgt9OfSpdxBxFhrL5mpacmWsoPgTyn2rER9xLSbd3iNvuXGjt6hH
V5OZiL4kv7fnCHEwOA3n1hSPvY+QADJKPWynbrkGaXvyFtiVgQPgwObwBh+MmlUgbI+/yJlhvpTM
X1J03wgDz5UpwdYSMdwl4WdW1C+RUXRnZH8SjHoeJ+yUaXMXYw9eJ1U9Aem+TQt7/WaNpCyxPBoC
6+IZLDS1fkx8mZxDWxuSWHR5IaXnPhD2EywEbOAFw6xuAcA85tYDZR0KrdsvnfBIbNn+7z3KhL1k
zzXl9i9hjA3HIIqPJBAlfOjg2CcJ86IZPT7EjRVCv9MY+3Qi3g/2TpuVbYfEEH3tlPf3PZYcHCWP
ibZPCp0l5fx9ZQUvkwxBluZWRMmvP2ddfsP3APHgnkxRftJimLVAwLdBisPqEC9kiza0KylLxfLT
xAj6jWOOy2DDX2GvG6Y2E03B0iQ5BPF0cGrJeMh+z1M2q1BXz7qW6YUVsYE0BMioiqOnIer+H+17
9svoSPvWrCu4WXjgLpNNeMS87HGQ7V0xM4/V+d80DNjKDakbrtUgtjcE8VEWJHAa8NpAWCPepSGm
QnTRune97M1PZLHH52fvcT8wGbq5wQdv7PdlgyY2ZuqapO1OOg3vMl7azaK66LyQXXWtOvU3xdYn
L8BrrDXaIMzWCwXFfR2AAxSDekfMDExG0eGPhfcf8wxKG01zwiF6JxN9Mv5CSLPYuVRv69jM38FY
/CEV2OikIeG9M6tgtrItejr3QFd5E0PbO53NNykiLhuiWuj3WJ61NA3rRlo1wteAg9JTSL5HXDOt
g7g0rFgtZfA/+/Ip0hCb3OURLkdLyi9sXjtkzGW5RXi0iXRO6d22mStfrCVEDqoSEHrCQzuUzSs+
21MS9ocUREUSi984bb4qCOe4ZwgQ6YTGEhR/uAbpcEAF2THE2zAa2o90A13hb7qbP+G2Byuz5tIs
GHk0njHpIMWaiIBkyTycLUVMX9aDRaqWjyi098rixNW3FKbagSLqvnnS2RCAC+S/iniVEfPCwiSq
QmZFvrLT4BFy+RsYrV9REwbMtcHbqP9Kcjd2QG6Yv+P9VX3I3mjcVDF4kjEMrjJi9athqS1kJKPo
m7YqBdkjjLY3bpN9TNK3jo3nOysgkC8ZstpMO3+WGD/dsv2vyED1x8v81Uvr0PnJL+9VuM81Hu1k
mP4JWBfbamzrp8CrTkku16YFojmUDTcviV5LzR+0Z2heS02Y+UKk5pJ349olbgotA8GEhHuT/uV4
4y4giwuhB9brdrmZMrAl1shtNtM0E10CBY5sy7Z0dnNZArL36boqFwCRBsyJVKl/nRPjrghFZbyF
tNfPc0R2wUOTqbMko+eUSWAH1YAqxrMk0WTdk4RFvQ6aDLSxAR3m+/6WWoKJ7WzeTM2XX1UDtu8Z
f9ECCHtx/XzvuKDrB894360GpWGG56m19v1EpB/bfpSQgc3uzg3vWGXex1TLSd9s7QgZbB2hFvdS
LHIeo5T2HUPI/61ov3GAqQJU2Kqmoz70aXlVBa6gnqqZL64X9r7tkfrVvlguORxWpGzKBwiNciWa
FyYf/udUsIREF7z08p31/b2ZZMbE1RqvfJ5baDhPbpe996N7W0MmX05mH0cHeJ0TMGPGgb4mfs2s
5MSyqb+FzzV5e1eE492gaUaEDTtQzmwNfTlQ82XuNacg2UwpIawiiPc+5V2ZtCyypdvtKFT/pRlf
ex/Z8eb/7kTdZwTY49ELyu6ndLLnqSn+jSgv19EwwRrIf0qZo7cpU01O1Pg755qmNIzf5hodEB7q
xzIj9dIawy/ybz+DSE6bFOrjDjHTuQrgUxleSo/R/9b1WPHkmFAqlo1jKI8mYX9EVMupQ7sxyZm1
OtGK0NxR3qniNBTVT7oIREkEPVi9OY358l+2eF+Uc2Lro01dQw3lYSc+aN/m3Y8vHLHLCJJYB0p/
VJqOK/BBW7Fw39sNemaXenqc0KbaVmG2EvspZHSXYI7pbda0u2VZ+8+Nmtg9Rx+E+V3tgGLKs8OX
oms/dY1TSRbMh4xn8s3olsXT0MC1CqeRbitntZyKxz5HLSLIVFtZRYd8ZwkRJWlWvIG69zqCQyqg
h+gVr30SHmMV7+EizsdSoTBqoE9SoD11k3mRlcIeTFoReQsPzI7ONkaRNm8vmjM3zqOjDQg4yUJ0
DIl6SfDPKA3Aro/8h6GdYSM1sDUdewLoM721M6Ye7YqNtskqCZbybnRzswqF9xjNHqPFFhYVa4Z5
a5fBi4f+0w9gYikNQc1P9M/Y8fo32QO8DLTj5NJjvP4s2j+n7o9zpR6LOTqGhXPfgVlhJGDUVsiQ
39jejDUugcU7eczIgzH6LCziQ1MGV7r3rylheM08PbNeZjIHUMkP8gp7lbhfLFYbpP++LTSJrHn5
jFtxhnl1JdUqv51xy6aw009eH/9YG1rGxtVvXHKEe03QcWhtOFlriWRhId22CfdJ7u7tsNsXnYI5
OpdAWNp5bevwqQ8nuWOp8OagFNsYacCF5tNWk8NntUgP4FefdVa9drZ/lT7yUk4skL0oocrJO9rN
rVVlEttSnYfVbaMbEvySQ4j0RHwl4hqvB4lWDjKDLqje2gQGGv7IDcmfa/ISzcY3SJQb651Exys+
RMjdeNRIkg3ILhh6dPq1OZNPFKzzJTxEVXeNtPeL4DzfW4u3K3nKNnMYCeS30cycmuQsy/gXZjAv
QTmQD9h6z1mbF1vCyyNA8DS9tZtQX4QkDKyWqW9gCLZO/KU5mS5Yvi5teSP9uKZ64Y5i1MDBvs59
vCpxOzYPicsD4xRAoln7CIynetnzGta/rRSgub3WvyZ6AhlLaPB/ynfa/2hT3XOtg/xTeZLnz61q
7n5cMOWpGEdxncYGsEwONWmbTukAB2P2atblor8m2JweKBrKj04EaPU5rCpU0K5Y+0mn975G5dGC
fiFy67a1o3mBbyRJJGwlp7C1Zkxnrzk1MUT09lMjJUeNi6ZRvnUp/hNeR6SQ5kMpH6uEQbUftd8K
CEs/g9mUaXs/E0DEDIenOpewJyBd32obVzGnVXiWkXc/woM/SGf6i0mfy536edATEj66OD5Atzcc
24ikMK0ItlAuZkHWvNbVyseZb7tlrSJ4LzHSZWuPIeuKP7YLgYFGwr5HHANA1lZPPcs16sQFQSO5
48TbKfReJFT3dVed2gwxJUgg94lGPyXgyfH1XeRUeu/4tj53PJgHCZNg69G+Y5QAlM/QkH45VZ2h
HEUHtHUXF32Dn9N2ZPBa7yPMDuGgi2HdCuQDGHVEdtLIL8MtOFrLrBbfLr5ieMj7KvPNR4nfaz9o
F4QjZo63Jb9p6TsZiecqA73i9CG78qCwzo3KBwqcLuj/W5biM52j8csPLOBLM1vqo+xstNqjISV9
O9Qzyq4gFLsEwtFL00FRQRkArDt2xZdV4LYwoksPXs4AnoFXeK7sqvyUSzhciEytuEgwNAG6GMLL
aDHl3BTEUfyl5Hdidblp3kmGvBV7Mfb6RNNKsR3Zk/6uoacWzPasRLfPDYmREGNqw/IgE360Z3bo
3nEAf81Lb2wol3PPd4rL6KkfRoqbrPGLKxNP9iZZoM1D11ucGfgPoMCOncj2Ykhvnk27uyvces4I
DQ8YvScFE6PJfc0J8mGaOhftKQT6stXYkFHNklsUuYzruL2iR+ax6V4RiAinAInkkf/NYz41IEMB
45IsNeEV4m5hLJvaDZo09omQ2jJO88TMzOp6N+0PorTDaKNpYB9EZyePFUrlPbLx/E5jkN0Ugez2
1lxEd9OS+Ls6cp13GkMYuNMSYWsrmnTvQtH9TEyRvjXsB549g9jTjuqB1w07IMy9Xh5dveiPJim6
g1C9yxZUdwcbYt6eypG+ES/mzW7CNgliSBGtlceFXQ8Ik6Yxp5Bh7A67NQCt3QKtKOzBpVkChFxD
uWVRmVC9TqneOD3ILNX0I1Yt1KixVsN/skjtl3RconXgJf6WzLzmviaZYsesKbv2jqgfPfA9DMLa
CKV5lf4bk0689uCZz1ydcJab/FySfbxJkaw8VuE4PAlL5V9Zmw5HUznmEW+qfLBHxdAJBvvTYiLQ
ux1uFSuxW5K28LMVXlW/1knPjFG5wHPSYThUkCYfoyCONg7BCJg9OsK+mTIcPa7DjQlYfZlZWHe4
nof/2tZvqWIxd2WOR/8Hi/II9aA5+9nMD1im7Dq6IfgY2VfbGxJ+Z4Dq/esHHtdtmo1YDOxbzloT
Bcs/iujg4AwpSWlD3ECha6J9NSA+j7PIeUFgAeq0cD2978NB/RZWCM8wmIpdzfdyTBjUnQuZMktV
oYGvbOXJi5j511ZVHvtflT1KyMXe/OfNHqjQHonf0fYblGBoSSKUw8p7ExB8ibAK6GzdG/GNd1I9
jRrbj48taxyLjP6Ivdx6qiz55Hf+cp/7hXMCFL7cDwbbo5his3OLoeQqZloCjNEp3tRoL28NWTNI
TYb4TGws8ba4eu7mvJbYANoMW5cB0WvdNqMwEtgj1FW4nxRtfxQ49UOYF8Hec3rYcMTsYu73CYAY
zeis8uLWQUdMt0AVLUz8lmrfDgG0BMywYFkXVP/VYoPQyShblkD7AJPbYJOC/TsaXGBrvyuiQ0U0
3BVXMhPWYAQL5URxx3oore+Jrg62pCpHD04lqkfut+D9Nlsg6WpwO2gloX2cAPxduDpoIRN3QhXV
Gw4egppslur497N6pHOeSbDbRBjy1h1T7se+z9R6UgGxU50f7HA6AR/ybOLtAPtseuwQEHlwHh/s
JPIPfa7tY4g2hY2OLl8gQ4cv8YA8ULbJ+JihOtpgqHvx42okWHj8a9MSMVzeYEXWLBLXbZh6B3K9
m62DWZOmv623dgLZhd1FAVLXjc8OBTM+6rH/1WnLLskf3aMLf2dXhKHkeQSsSIKW9ebynOIByup9
UNk4OaEr5IcOZdSrLjumn26A/2jErYUkXWKKyYijfE/atDmZiv/E4mu+A8NSHuIaBHPGa3bGdp2+
kLVpvmZ/mrv9Esn6fhKh+g9rpoDTliQXk0feegwsXLyIGN6phqq975u/ZaCFmsIk3lQuNNN1QxLa
MTRs/cA/CiZt7Yzxh4ZM3U5Wz1V6VfeeeIb7x+YEJBk6P3uBu0N7zErB30VtVBKVHcgDuIFVpgKx
mu04+pYJQ9a8oZdQWMCqdY6Vbh37TJKFaRpYLwsBOJAbOTP60Wx7rSfCGtHsPbqUOhseoeJX9P70
0yZJj9L4xvkyxTL++j5SAbQG41FhAsaam1Y7gwbjbwjceq0L0ZysAoUqXmjApK0iujnyqFLHqVZH
okQIZIH9mr+5jW+B8p5668YeX75Dx2MdWAxgQaJy7I5Kg5ySibxJJvx5o6RiHKL0YD8TJ6V2rota
i8NN6l1YoYGc8jnc4a0Mz4XOxUVX8l+Slz+FF9p3raZ9Gdw+vUdLHjBKZyGuY/tVtoz0IbvITYVP
ZisVoPLWF+0u0oU+FbrInvpI3pPzd4OMDdHRy40mXqQuT+Q0OExq3Pqa1IF5jAcYZIaVyLYXxjwh
t4BbsCzjaoihJIJZp5e1gvzdjQf7p4qq5Cmd2PWFHZxqzi1SOHy//0zakLGerEVxbH3HiVc5O7Wd
iSfm5rSfEIaqmOWBZvv+VGh2K7h341UWBu1WxR3iPqdlc6wjp1+zvx8OLCish8lpWdWNFdxne2Q0
00bAfPG6zRdcLhISNWIzno4k/Icbu0LuQAhM2SGHGapA/XmBZnqeLh2Zw9ZO8EmAZRfAhUZbdORP
WuP0D3Q2njrL1ph8x6rf8TvruwyIwhq4fg5msoFHuI340vHnm4YI2c6HXowYzw7L+cHKZQM4Mc1h
jTkMOHfkg+nnqa9Ji4nB5Vh0XS+o8fptQoTuV60krUQT148yM+rSkpi0b9k7LZswSFhGBSS/ZEGM
wKLOwnOL5fXQVlQtVo5xgTyrYKtpi3H7VNljmfJ9euXMyqdoYAbaS3s0phVHx56hlvNXipdQuvYm
6SWBRuNSP44j5ibJPOlRGiBQhn6P+I4qYXwQcwACp2BmFZIQfYjsxVqzxUfKNAkHVe2YC2DctrN8
j0i+VhYROB+NR0Irihw+IJ/Kg7TwIvhUk+kPtkMK9d4qg+hzUnOwa5de/Oblona2dj7zVvxncg4f
J4StuuptNVwoDQl64WK5TzODsUumhBGkZME5cNwOAYPac1qEN+86Sae5ieJzMI/OfWCX008EKfKt
HRgeR5YReEO7T5VAGAxm/YA/dzgjv1L3Ec8asq+m2opqKvbST5NdN843zFUiY2aOljxCmOre6o5c
m36csyeTjajEnCDMCHWb8nNORgufgl+rexT/RA6SfNSsXadzyTDBPMbGDN9Jgog/EwZ4ciLSO3bu
yZNi+M0uCAM3RrOYEKqyex7YkSKDthipTaDL/I2X5NOTkUF4kbrXD6Ni/bmt7AUJh+WQSMcQks+o
MI4Nxajy77TJyKM1voWyzZun8ygyb23jBSdGrLf+i8jMBMGQsXkGe+C5e23N1h2x5lTbldcSV5YY
+epPPazL0COXGbXYmeLAu2/dztks1CprpwLbOlF4bJuhQJ+HOc7aRiDdCd5e0n2r+xtSt+SvTJ53
jFBuHRiPIcKrvRjrbh/7E5r12KRfIa0fmr+b3RAK0eeSeOXCjGtpzgYcO4+fQ0gQ92V3l0SV9Tx7
C2Vb6/J84fho7maDe6rqWvPrTIqlM3az46xjdo5Nwrp6npJ/1ZQ55aEPElpanQDOWDUOfXzYhfMV
VQoiWy+53QCx9VW0ccpQJZHjumd0/IF2L/kFpTkHqzj1DLn0S0jK2phjluk7xNP2ICdvr9FMe0wV
K/0JLrX6RweP66/PzU1eruIFrR55w88Rm//vJfb7x8nSy50yNg9RAn14W6YJ0r18sU6OLeQh0SSp
O0Y5F6UiwjJRE3Yf2UwotMGAiItD+K/YPuyPmtShe9kjj88c/CCgtWN6C+BKzHEr+Kt2w+VusX4n
z5sqS1XXyNb/hd0cPUVJQBlrE1Glgsx8MNWG3YVbzLqba/R2c7TwXqs2IvI7EIasRGUhvhgy2BnN
5MJMpmZOPGnt7BS9ScERicc0b5PP5eb0yCjV15NI7B24uYmK3n5NKcw2qpj6bVD1hLEK+htY4dNG
ufF3B6z+2KDsf4ocV1+Xokj/AOfemJF9Q2hyMpLFMOS35jQZm+rDdazipBHBXZ3BHjchq59jqyOY
1nG0/GdB+wFhAD2y803+YGSavwp4t2svc3s0lzcTg5GIUXKm32xBlmk3xRVLaG6p57wnBbLx55BE
Oubz1DxsdjztHRbhlAIBzICyaqS2keyGGAFb7oUpUXSVxkP/DH7mCT212bHSNG9qKYKDNXfe1rfG
6kYGyX7QYvl72QRUwZOovnGy559pEQyv2iunI+8rc2PU5iyRxu6rjQtmXD78Ru13qXsrheAweQ3x
0XnRnayyVnc6IBetiyz5z2avu81LWMamr8r7jJ7Gppn3l2sfs/Zl0ye+RG19uioNNxzKjFyWEZVS
4+aAkps6PWLtm34QuXTncMrswwwKYWU6bW0kXSVqjEbS/cOMb8vsb0puYK1CJsdFgtjtQo+vKBpx
ieQUxcjk7VNVtskpS+mckY2CHezxd7GHcx4bDc7b0/m0At/Pgo+h4aV0BZCVZBabvkS5xLwAW4oV
DGyxKv2vhaYssGwjZI9DIgQK1tabGhnLJh9iucZmcEsNahhZN2SGw5X3T8FSdPva8S61G0NMD1XA
QcweD+wr752goJhbw04/5lwK8uDKiG5azUyiGZ5ibrN4X1d9aw+vTEsTFpPSf2HRVO5c0qIPVC7e
tvTq6I1mHvelK1nFjr91nUuUPM3yShP1b2GNx3iCa3ymyT5n9vxq6C82cBmWbec4KctxcoK8FC8V
qUZmPy2x+m54ISqFALRAoonWKSeyVI0YaiWxt485HIXdZJeSOQYAbY1xycgwomphj9XDkNlAK7jz
pQdi0BnVObbcvyoNH5RgjSGRLq5Uh3+6mVBdEAMjT2EYHUzv2EeAHhVCIRor6YGtHTv1OttwrB2B
FJ/ZXXtS5Uz6HE5/vFyYGtaYtqE8eXnzj+lp8pyXbfXFjsO61wnGiqlIKHFY8SFqOwqF4qml+2Bz
XzGDcXt3DU4KnnDlvhEqgVigqP/A9sb7Lg/IGGJJceA6fDRAI9eth4g9m32ggJ5bfhR5k71R94WX
xIXxkA8jug0LnNSSYz0iP88wGLaSCxI5ClW/9tdR7d3F/RIhL6D4dSkqdl1gv/P/+qta1HsSae5Z
GvCD0q7Zu7cF0BRWFnHYKtm3fu49pmkBTUtW0S6YUnliiUN6k1btPrGh2bAf8rYL/qw7q1DOin9E
ESnhMSsVSCBaEDCbMQLzKCpom4RRvaRY15hPxXy36CfCx5Q5w16OgQHwwQRgUXYA6qSrgCIV2Gum
Bim2lcWnMmJFAJ8p4wyZG0Q3BOv81qQMblGavDA1DHHVWAJL42zzr4ehdxnHyD2WE0iUVWwEHz6O
XajPSf7fUhBtB66L6VwewCDAoi6+/Zbuv5vJYgtGp95b1ChrhIcetD+nf+hbnW3Z2o3bZbbHA1fx
RDIGAVaTwZK8KGsmwDd988I+OcxIfc+1RWRjP2B+9RIDVMHIYecVEM+yKBwRFw6IEzxODXa80RnL
IhuNDlWdVMF5DIanJYcHlWkfUURUTpTyeB9Wg/LDdYmG4j6g+WBnFPftPrqlnvUz2GmidH76Wwnb
OykllzLV40AdSTM+R8mZjIP0ojsSf4Kmao5aVcX3lE0x/SByIrCBnfekxAROYbSrE1uG6tksLCoK
oJZb4efyxebEQTOGIS9w/f7HwoZzpLvOjmOO7abwp+kDkmZDEIOjX8eOoRFwbFADZjSnKiWbgiuT
dr7h0nsVBNycY9dR98angdYgEeFr2c4DHEd6yIXAAKXsfjto5TI5Tk9uOV/zXlQb9E/jKRtsfd/z
4GEL9Ig1yuPwCh8SlHcIxqHGi7Zxu/ivttz2DTBqe+ExcGnqACTVSzGRi8SUM2I+QVhN5+9sLKj3
PO0jxO62Ogq2Y9IGNt7SWm+EKW1qr7w7BaVNeRxmAR7emKpmDzkIDV5n46fJ6c7tSIMpdsb40Qnm
HAWJyXF+E9BuFcX8IPv2YrcRpEVb/DU+avPifxydx3LkSBJEvwhm0AlcS7NIFrVoXmCUUJkQCSTU
18/D3NZ2x7Z7yCogItz9uc5v3aL0Dnk45Fcg7y3a8+z80LhNfd31PZqkx5N4RZ/6B4AEHUp4b50C
PbnX2mpfGpENu45b/IZfLs1XwfxiqHe7wsrDX9Otrru6i0jj98mligcCDISbMWMJ/qdN7/TuDqpi
fDC1XM62PUy7UFATCxaQtE9ITEJjxXuqJI7Viqgih9Qw5PlJRFlXhp+mJl544oKgto3O/oGl/epl
EVHVpj5zRxBA4mhEDQSmTsW/wAGEdnHjs8tzeiJi4lXICmlC3wUkqs8lNB1dLm1C4TECIbetgu40
md/RCFji+vBB01d0Dfd95hzyuY0PVej8+FFU8NPUGZUfM2eReP4cMsu9C4Pil/xwglqACC75O+zC
Un1aqKhCpBFuXY87Y+e8Kpzel6RWFHUjAV5j2eVdlEdfcYL2IG23eQ5yi9U1KIsLVhjkhyX7mjGh
Po60pgHtwhUDG2w9n9HCqkXTvZV6AkVVkmNJTf4ddgmqv5zxT+GFNmwnlfjHD8dnSe2/Ux84uQQG
ckwg6z+BueXONOO8Mraln9JcI/klqL1VWUIDW3vOLdIjJ5Sv4t6v1j+nXp5tR99g1iOtzU19PwgK
8nogdfsJ18W24eteaus9Jj5ztPjH8LdBTdXdSHJlaeVxMLArI79tzwLX+WZwszd3/f2zW/lHVUzN
Dssf1jfBnBBjt8yB5W4FqOpdP0/qHsEz2acZ5c5DKZdD7LlwooYsJCwoUr5iqaDdp+7bci9H9oGc
m8hJlyT+ikQWN1Pr3YaLW2POHLIHMQzRIYPzgPqU4OmcRnMk3PGauaLfc6p9bwJBXZPv57eWB7+9
dpyCVjhtIwVoPPdedJfyAznOLlTgrGjX4VHqU8yN9nqGFgNiUT83XvEUWgMioJI3LqfgA0cA0ogw
VLZ1TVE6EiLTiQivyfZhu88S+85ZrKsuBVVVLUSyrOy9WFb4aAQZW8SmJtpKL2riuL+0bGJU8de6
jXpB0iRUetvAu9vHenxk2wT36JgIxajDRDuMcsMvtsTTJeWNV3g/xZwgXDV1t9dFE2zlgl2gd4FE
CgGBhpYLwcKBOyUxhbklONZe2e0i/jGgw1S3J1IYs+nf4nbJfpHWaBQQkTioeLqynBLqdEOKzbUR
WScdCLLVyXjyW771U04XTWymGj/8xIeN1vJrEXNl84O+OHBg0YAuQECfPVVyaOo5Y3r2apXFjAJx
TLLteAs22gC/5pYSBuvQjYI4LG50ABFjuecaRMtLI4OL4JZxBWhMMNuiD2DvfqSPCpYghwYuK8A0
prH9BO8TvpvOBHtlQuoFKyq8yhgfgz/39G7MRXCxtSH7BWt+mdOCuyWw17H2f7TDnpBBRtwlQxV+
4QiBme/L6ZqUD77dvnNv5zl8GztgYqHThG88hccdPmS9E7TZY7ZKnjiZksHpyLNvqqlV6OboobZj
BTwUpbmtaotzeSmg3ARjxgGZo80ZVy23BZ2hx7MB+icJf+ImBATLor26b11qWz1QNzfkdAn2Jrp9
57MCcXHKk/5MxiEeNjXI7A2AueHWgme0j8w4/4SD671WLh/EOBWTOoaCBg1gQfaltQjgJWVsPRUW
WZvG8tuf1sTzjjRguOU3FdxQeYPyvVDg+x1RqXE1pw0jhCe5QSliXBSdITq1TuKfgkWZi6tIgHcz
OiNPfPepbfv0yi2kenN96eFribBO9Kq9KwoNnz4tBIXzSRLx1XFJYLH8zRy47Bk5sKdl0oZAupmC
aLgLc1U+1YVJPqc0YDsGXdpvGpKhnCKS6Ylir/zajuT6ii7aLRlldRstJTbFsF7dT5aJL6J3xQ9X
Ju8D/GG/xxOGRzclteTOeIXypGhQRPv5ENg8/KWdeX/SSSqEGXhNmgMoGyadHMzTKifRTpHB7Ly3
5ejd0i/PMYkw9dVY6XY6e46VmKuYYljSSzlE844Mmq/QKWIPxJNIE3Vb80XclbJT93HXtHthqu9M
D3z5LCzPnl8gzEdl/DJxWNi1ZXgoGpgrDd+Qgx9m0ZUlWU7yri5eE1lSEmC1s99u+1S3b5hAVuFk
Ufva49NWmK4/E13seFgS7gcY0vNSQqPeR7kXQQwXNL+jmfNyC+hJrsaOREnGU/ex6z0mlpZstxP6
3qMOYnPsKZ24ZPj0+XBMZAN73oobzv+GFoZ42NUgL/d9q17Logz/pZo9tcLczhaBy8Ctnc/KRAUR
iHq461rep0s148jPkocJKwohCWySNPlwb6QsW5Pgwvvbx8FWDX2w1V2KDD8a5+TxptiEQ8v7thnE
+zIFMVefcSL4Jr4zA7ETh91sKhBpxUC8JagnUHqD5tt4hOc1+s9lP+PCSyB5F0X72jhm4lgULTfU
KLX/YgieWKO44M2h85cFDiKMP5hj0jBicmCbOGynzqUqa2J1YxVd6njJuOzRYw1T4QSm4k1G7YMc
ILelabk8lQLGFT+llMk+EsWf38flO2FFH9XEJuTJN7BrTsia1Y5uJ/sU93m1Hbn2clwo3kaVupe2
5C4R9L46q0U1XEcpoPb3dsAaDbcMWR7Pk1vfCBVXbHR27wOvqPM9l5Z4HyunoMqmklciXMLL3A1w
1Ooq/Cg5PeA26m6sJL9UTILtJO/YOshOOQ7mY6eyqSwgwHNMQbXeqKW1d3U38QOG8Ss3gUsBTMl4
c9sU1nSerfk70kv2mlThfMwzZ8JDhhuPKz+lKKM/XTEM0G1LjmfHBR2XUJczxcL5OPSD+w1OJL2K
EvJZnJlAUdsUZbFS/Jkcf643TbwSk/SXs4bcU0tG6wQxmF3l4HufW3Ji+eA8Men/xlGX7EB5WRvU
GTp1Qc0jaIzfttuBpy2TH6Ma/wXgKPatKV22qq/uuWn19749QCJaJCk0RFfeCcZuWdLj0AOX24VZ
TAOtLXHkOYu0eYm3hJng0vC3lJ0lnlVnlQ8z6wgqD2mlzwUkGFnJOgj7fTNofrUVLzaioQGBuR2h
Q/ctaFg8meUkNTTeyFHnweVstM6Vqn+nAqDhRBXqQJ6px1DNK392TTOR54wXHs48YCm3IdHMGTTd
q1JEP25r5tfAkZ/Crb9jCZdgrpKAD6ZqsH8SkKys4csdGXHXuCTsaseDbwkXrnLhcwCjH0mEtdHR
UwTd0pxq79jgTu20vsHN6Lx7OZpBVEfhW+uO4W+uDJzhDJ/8ERPHhN83mhity0Ld4gkkE8kgHsLd
WX0oUanJgopOiCO5KuudrW6++NomM2R4DAwGqmBkO8454Hj7YNuhIkg7AhohWnpr1jF+GRfx4ruR
sx8dne5kQ99FSJknNnRLPVA0T4wScvM/kH/5jvqb6Jzh0d+ltMgz0dPy5s0y+ZjYqvgNdqwJDVWf
3GVMcadl7t1If2x4R/n61fKK7koXtrdXTjr/uklufcGvcy5LrYnu+r61txtFZBeo+KHm/NVsHcZW
bDaiUvvY68rbFNvQWzCm3cWqZX2XljkWucZQ69HSOZZsZzeyp4MjXPOM8QnkLrde+2DDrOTWkoju
MbCYv/k/YB6dxMTL0M2vo7z1d1MUde/FWPivdmnbTxEu9ruGLpW9CHMuFEPk21uaTJiFec4tCM+j
9wtERx2ikANlPTrkiWsJZtmI6RV2Z8avoqw3sc2CsqH/Kdppv0YDzBKMDtipCmbQCsPcyGQ1hN2K
kHDA09jucxk2PGTGFi9tMn6npQAE6JLdSAiODMFS7wOoOvi0hH9sLUDTPgg7KpTSDEvB6BAARhTj
uNEeBXTsC+cdrp6OTWIesL8T+2cv4Te8qAWbTFQplKOCHcxzeMY3+tSO8WvgT2dnRZvx7qAttppY
ohb7AYYL1yLPY9MFaFO37b9xaF+8yecmtzBml/XANzxwYsInGMJjKwWi7GboVRLq0kSzJfenmvyP
1fxzQmamfqFRLZv9jlf4mGwqG990MZs7Oyrc35KSF0Dn+eNsIWB6i/mihIk4gNe84xytzzVplZLD
Hs48dY+ujMseZXJj5fWL7tS0hiidbTfnP4gUt20bTxtjNHMRsBSMTr1ZQ1qyPJXJ/NIp/eZhtmGK
cxK+Ac70jCfiN86ghM5xfDdEFHVFEVMrjqz8EPQhMd8WT2QGPHHTVMsRmMxVWWX0iaPjbqd08rZJ
bzhhy+A76KLhocLJvwn9ngeexNMWDqO3a8bWx15dx7TlAmnNCNLAYwbl1VfefbTI/g0MTSwPzPrF
MV9U4W9G22qptc6CX7cnhujpXh6aPvBB8WFYzoCGPJiwp8giavuPpI6+Fi+p16QjZUF5TjKMoDvj
aMh4r/8Rp1q2sYIBUSpsS3CLcb+2Q7RiAda63HrZ63ShuZWqJfJABVvTyk7HEUCIF/Sgf8grVKAG
pXsneo+d1AUhqblZbGxqY3atcMnntSycsozCE4Y0qFYDqET6vOytySScAZy08MMA4U0unLFc/S1D
RZkaqe3escSZZDTDhC5W15J6UN1C9QcNCkduFW9qsu5pJ/3HIwgTaa/I3wfhN6PIsuuRe2+GGFS3
KdgLo7aDtctbiiN6hVetecBk1eyibj6rGEUv7ZHvI+/DLdJHhtN2G9fylWMXQTxdX8A203XTOo+1
zu7xn+Gob2ZCPPGbNDYMMCSsKeDOgLZ4xCIQbMIUp6s1uPs6kc4RceV1ivgtLIYNMK2YoCaJq9Tq
5Efo5+6OWakEjTxojgH6U/fFu4yt4+BQe1+3GNCspL9Nghi3VUwobmZpsQvveYzA37kRg1yzeM6G
nML9aEZ1Sla8I+IWfCSIDx0IcJY43tYLe5Tl6Z8+B1nAsEvbe2V+oJj3Z9CE1OPE60FoOpZm0kRB
2XE9KERnQxPypZBYgBo+CYkkQoJP6Uw1ym9OBgBxRP05THkHw3UWIt5M0yFQgyvNB+xeKVQ1x+o+
x7pcTpXdWFuX5MU1lRA+mFNs/U6BHqTrKIUsgBy8yQK7+icLke+YATl/+aQLpAju1NLAkm4nFL0y
FsfF9F84LK/4pckbBA00+YxmGEdFBdWTeNjycuTA7oGSDfyGfByqWWrZX5UzXRHVCc+WssfTjP57
WHzRnmCA+yfiJJLNPgaJzePs2ZrXao6Z/ne8+lH+4hM4/LMjtud+dNVBCru+6jRLVVZAfk67Ae8b
SjzMGS5ovuER7id+Sk4ou9GmDK5kAIzEItdCv8TaYj0lITcX79ZvEBvKrHtd+ukyLxQB9C7inxvW
XP8ya0eC2js4RcRnp++4fzqefMlGe7quI7xA2gOwPAc9Skl9F2UoiNYyhgeCQN0+82a+k/Bttqnl
TscQSRASLvksvw/eo6mpj1NSjbAzxidcVi8YkNuTirruSrWaCO7SIzP54XciKcDrkjKloBF/ADs0
zSJe1tx2HAv2fkhtgSTJyaMDzktfZvVjT8bihhVIHIq017+ykHAQ/HLeua5Ktpkz98cmKN9tZjLm
YQrl5XQrhHgYulxCE+kEWgznnqKSD+hzvIHAWJsOUQ7EBM/UKOmPeVMjChYPQjj39RgAEeKdRbC4
w0tpqE3pIM2BTtFnbMeQgvyV3MK7Dh/1m5g4wy2Osne5113KarmLito/FO0yPS0Bgmfq9yu1jB50
Y4M2aQdN9TL3y924BPGWc+54aoA7bUEA33tl41NtpH75hfEfBrLiKmt+vTm60AqG1QWz+sYOeWgg
575QVHHRU3e/+BCO0sjcZV4ojw4YBezoL/3c4UzuC8wZfny7jHKAOZyO+8oq2FIT+czPiV1B4kKc
1qYAIfyeUdCsTVx1he8uGD7dFcCaIQ5RFOwnZzGX312M9sSNPDqxAFf3w0ixW+P2zQ0uEx5Dy9QR
FmiHq7yP4m3lwnkcxBBv8xXKM3v0NAlKY+H2U0orrHw1Y5iU0syk+MQ90GHWr+MHthqyU5aTreOw
uLbAsV7PJec/ewa1xzDYt/cGrrnQCmMzVlVOmiVmVoZ+ejPZzTMghuVQ6W85wySv8QBu/BXMZJba
+ystzpR7Fxg6rwUPxUWY4JeuoNcMyvEBQ8nzpIvnvklOFKbPpE7lVcfG4h8TqUC9WJ3/EyVFta1U
Rilon9+1aviiOvJCPBYyJ04y3EeKvFpH5NQHJLqEnKVVWZ6woCFORdbaHFhAkhUOofkl/eNbjRmn
TeldmnjJaAxpwsMQq7pLXnGdIgCFRcBWnKGLowZXMPvND8GOoxgruNoeCoq0qEdaa2sLwQ2rZXN2
MZ8vQ/ZVWfqDWimm6ZGygNYdaH8hmS7H7ouaa2a7Br+PanGTWzGV26VIkTeyVUXml3Idg3CjcKm8
JLFPCJJwE6hJjCJjip8EjryotiHvORmSxUcSz/N/2C5IXHeEPXHF8P3yp5u45Ds2xL21S6fYJoZo
5VftUN2WY3230FGLGCG3tQcpWOLW7NQwXtH4Ynsc2wOXQY6CCqyMLxMZGhGmkr/7cms34fcy0YQZ
duON01Bqk9O9OM3jJed4fMPIKK9pqwKvo32aeSID+a93Py2IGJtx0uKpTjgD5tUIZibKbPwRHEjw
pH5h9cHdl7bFZjb1Y4KxHEGNSA+yKZOpgEZi8oDvh9FkD70yhwAwXxvbnU72NKZbvwrd/Yoz4cBU
4R0B9oH3h/VsWZ5DJd/pYGaEcqw/lXR3UMg1bIyVlprqioZwWR9jNfOTRYvH4Dg4Otp2boL8Osev
3HfV2ZnmG+gwuBXpyunKTJO/S7CnlBxIa2vXTP0DsQe1YzwnMFWsO8PINAzMkYAG73dyso/4ar8X
26Gii8jemfWG71RMlaaeaNeaS8ZTCNDM7PmrHwx/AjsraDnpbv16/OUgyrswxApROito0/gPecCB
JbTJdNRm7b3teUfUAA0OSITzdszBQ1sd2hvm5D87zTjtzH+jF00n/E7efnVfbXw9sk1IDBtJl8nT
BJhtD4amhhni1oelwYfl6+pW9+V8EDp9yEDx8qzgSZ3zYWAZAfvvzMO7F7T0ISPO76el++FRQ3zR
8wlRo4rvGiOXU9EwfUIi8GEkbmyX/gvsbzBuhnprpP04ND57TPQtOoBvXt5CgCWaxCdbVWQplaJZ
usYEO/4paaHBE9Bzpc3OJD5UD5u7qyPSG/MLV088fcM7g+h1l3QHsr1fAUecsMedOWSsN93CZWbo
1MfUJNyWebfw90TzzjGzdLoiAGXQX7KM9DUkjx32JarZoHGeGgsLrVrhuRSJfGPEvfA6fmgHem7z
sL+ZCMHG3qIPcgk/UtTTLQ5veRic8RVL+UeyFp24y+ByewbgEDsMBqEv0sPYpCB6zW3PMHtGxQLy
UU1Uyng/roscKc2KlB2DS1Szs5rJfXWn6cAEzdTBE0dl+sAoyMKUOPUWXYhzEr9Ce1g6IHf1v9Qb
X1rKfIbC/kgH7z2sOVvrmd8a0aAv7Q7vLQgau0B70CxT2yoZP7s5eJZNAJUq+mja4jOxul2yqPOA
K8DB5NtU/qmV/UtX1F8lXVqb0IgKh2Wo8YXSzOb29k3NcAscIsFMSmtB2YD2ZY7/8+l9EUV5G/In
s8S2r4vHS6khTwRKB1M0NTYM9TMHgeAk3YTzZj5g7VeaErF4Dangr5mGqji3kBcMvrZtODtw8YI2
ob7F+5w9cJyxkE9VFtGa6Q8spvZ8X9rkiiaZX6OtvUxKxhueyxiyxuGVIrF8C9DxGw4rda0FMehQ
zWcYv6vN25mYMaXgKEwDy4D/UhEI3i5J6lHswz6hnKA/mH74w2GCn3KYMA7hi7CX/qkmr3m79P1R
psul8foXaaEV0Sd6YQ/97WiRQ/jhjuq04JMn07VbJzMRVPjlzQm9e8omT7V0YO+rANdAUy5HXla/
oV4zIm3xSj8Ae7gN7FV2sMe75gDG+NT1hb4KW8zWWZzCGcFlIYCks9HTOWOpp8aVVxXsR/B1yWs9
gCunjvjZISrBBMLHHlZJ/Ue3+2MbBIxeflOsh3tDVhFrMk/EuH8Qhbpq1gr1hNRWlVA94MP0X52X
GoWn+chrWjYLmA0clo9llmhqXaZdUtEKJCQFp7rE8JDJ1Q04XcqUjtFkCL4HnR4WBINd5rR63xfN
rS8N/4wXP9dK/XVyhuBfg04b7LsUhAKufzpincR9cicYXTn39nmiRSij9ASv2hOHWoQzwBsbA/oG
GCAn/LF9csEAD4HQp8qvXmXvhK8zpPkt0eC3MrWf3aG0YUsM1SmbcQTDPFjmbrp1M5r0JjoBN33G
LjwGfg0ri0pxnGE4uwjdUwS3yYCDAnHzy4Py1a1lym+ZL5AoseDrIXjnaX7IWS02xDrXTlYGsBqw
YBu7N7DOz54kFKhsXPs18Is2GkhBNMwGlI+aU1Xoa+p/53+2aQ+VDuhrNZA5wZgE1LBd2XZTn7PB
vgm84CWMSfPQehbwiPRa2sqWhfbN2XceFj98KlCKWHd4T8xWtveH8trKwxuIDh/zRFQnaNK/ElqR
1UZPKa3WnOMUpB84VqqANQ7s8poybQYJ9WulTnkwYxecxh7mssXRp07sp7ShdCicKRzWSSn2gc+Q
GObVC01s930YhjetdNu90tELvl9ExLg6MVsnMDEXkl42NiyINJTb8Slff80jKFcwEHCVK2N8XEDF
BWWN6KzX75LAfkS0694Sf4TzNeAd5TkceHA4KmzLhZ6+8ty9ZJT4UD+Q1K9+R/zSp18t+38ymV9S
tHCG1rbaqXqqDtqnyGb1bTfmwiJ/aw/Jo9101GL43sUNmIZQxOSBPfoSVyC1ura8zzy7PuqMzjIW
qrtRLa8mROc1hBZ2Usm3Jsl/USJwlZPZp7XPnJfGjLep5CSQ554Nvbe8ABnBhjsT6M5hGiO13jUl
ONmwUMcgT4hPWM0lo00Ft+XKWl/yaycWuP46KEAGs/QGq8OjMywYNcOEMtUC+ERa+b8Y8K7xWFwC
u3jnRs6ePgDvqvEYluNHgO61GRrrU0pqKXuvvgMI9i8w5jKF8duK5csEDgJ78Y52DuCqGKp9Zocf
ATr9zh5jblsp9aoh/5xOPqG0HIGn89r2/ZvaM9+udu7C0Xyb1OFJKtUnFclrUxRFsQgy+h57zElL
C4BrZDaUuiL1lOKPkie9NU3/SfCO0ZuWECSe+QMr2qGYSOsVdnJbjzyUhDKfTTE+D6rZ0YlgtqFH
ULgJ9aUjmrUDtoE/NKuAn6cvKsvu47mm9Qc7PNRRyvtGIlFl9NMU/BrassPU3Txbmbwj3CDOFSUf
nA8J4buVe++443CrEX4K5rlzhWMa693QUjGgnpvWqK1xVXNJwvGcT5hQNLI/o2lwzsYYFCoHZnpd
snoDtPFG2wUjPz94fhMUS9rDI92edwRyGpaa7m5W9W0lC4WTk+tZnVxh7oML2RX//IlrXNiHV6Vp
0O7h009WDYhdPfpycW/iOntG0X3uo/ERDQ9YUO8xgVsBU7zVuR2rzeRdK7w0DIkQB+GMfuEOC3eu
5dKp18y3QIsNLgznDsAPxAiv/ddlVCQl+gW7+ntNmHbT5/q2lijLowbSGdo0EPfLQ5Ux6TZThi1O
Jg+6Ct/RWd+qWdjnSeFYABMGF9WssMyFWhnhPTuganeWy3VEK2e6Qax+JdRwT9cNqzl0xJ2FAirH
+GSClrICWECbASbVlCY/dt/fgXCWqz8GLARVPm+ND8ijRy7Zip5kdiDQtPivCJ4HpFikwDcjItMD
EiCryJySnLQm5W6pednVvgvy2gHjYEbnqRji8HVKXOLbtP/GGcBLYkHfKhHUghPF3UzxHB+J8yAE
V83JmcoHjDIYFQM2lXQIAuYJwJ1ZXcdbac1Ppo2f3bqFqOXnb24PkAn3wH0QElBOmi8RTAfQ5NYe
EgChshTF0cXNMfsl/cny3m7Tf3mKkjD6fEs1z43toqg+k7x5a9/mOMA8jAl9Re/25ddSOzc44aN9
4eBnzxOcoXmSdMfeySgebjysenHyMi+dIalAFY8puOqwngMcN+bHpEQX3INq0cmdQnymRUsQ0Ang
UCW4r6rJv13vGUcO1udRqvXTu1xNNvU/C7y4GNU27oCf94v2d8GMYM32fdtJxPkZDg1f9qcpT11E
TOczCgZUiii4h4uywhz4sTqWE7wGRXaNOMB9vogSmt5hUJVO/t3EdvrCgp5v2hG+OyvSvFtnJWjk
xQsGw+Uk/QEDP/r3ZQ4c2szamIfgNH64pLWQvogt6Ck+lLpjwPXTL7PQkFJLyzvybQAoIiUlUfZO
F/UL5+qrhBKDI31W0xYQe3RwQvfUFRDQSAHwhA5rJz4GlfeDD/2tWUJB8CyHc+KAYsdWiiogxYTM
xdnyMrrLP+7v3r4l6kU5H6AbA2SFj+80nIik0SCJUP6p6/k145Rz7EEsHE20esyg5bjaD0524N8a
mzEPu+iM1kj2fPaTTWDjeLAiP9gGDcJoUGbjDw07+y7inmASqwRKHL2knIaYj5phU3aevyfaxuN0
vWvNxoAQWdKJ4Q1tNltWagbqMc2IzL5UUL7Rb0MBdRVQqTDPvB9FeclXl6kPOpb9WDYHzoPMpP1q
L0wZ0t1aP9OaU+670bdvojS5p6ZW8oEmmc2/XH2X+bTUd1HUHPvKv7dN3z9b+M5ZyPTVOMD+idvx
e9Jhwq6xmKckDk51X3oMFJhvoig7aQT/B1FhpcylqHGv2TlHqJR0Qb7YLq3hCbUzgmqHBBVzP9s2
MK5qDJ9Nh7BmZ4ryjykaP5aQlkbcMEhi1LqRpV/8rRbUYPRJos5Vbj3z5Pc2tnD8/RzIJz9QwxWi
in+kJJdSQYcPrwAtfmzRm6gA1f2OIhbue47552JM380WP0gzrMQN/qDWfDRyBGQ5wibTLWHmMCIz
o9lfFPWx6MGc4G1spXbJr66IB+8YYtw+kWDBBEyWOHLmPzUL/6mv7fyxyLJgN4/WY/p/x2pVv41O
Mu6U5AncWlZKHL2OaHs2dGT0fXNKw049RqZbtyJAMMI89U7xUA3q5Oe+2LnYU6G+LfxMjRPvmE/k
wcFjexxc58dLQKwMk/eDGhiu2sRylDKAIOF9MeLiNYxb+SBryM4yZNjgTWMdx9Kvtz5ezWt4fsDx
q8CDSE7h0NLMFgpSJbcFPtsnkAtoO023ioZYCuLJugwcxHZ15F+wXLbMgfNzpONh78B72tSdOhOn
xxVTM440dfhEmG0Fuo/446w3WOrzaZTMBiLkHRbnnNgb7VKJUfUvYqqOcVJGGxGHj8CVXoictNfc
Ez8NMftEV4faBvWhKK8dcp5lvQ/DC4IUVts1SOQ/ishizWBl3ZaFOLYtkJa6P9Nv8I378tZOaIav
+HPxprDfVFXyNILfT0PWHztVHyXiAvJFDj5P0yBAPPcq8rsfPZB9Jxz7ZKw2oxSIIEqsSVwo3DgH
sjsUczUFl8KSXpFam/4aK9BnSnPzJvTgUw8jHLdc1c5W2RxcylYcHW9t/gX6AuXSw3rlIHpi0e/b
02K6YRs2AbZfUd7CXUsPc+/dD9BQtlj/QPhRubf1m9XoRDPRb6c5+TQDhZxeOZ2RCHFtu1X5okdD
xJ5dmR8THXUWykKrSHPBE9hGfhqvEXlk37Yrd0sJxy9qM81XWvCZt8pnl4YIhl/ODoOnQ/hvOHSA
elp71db3FV7G68CgwSYYJnipqXtI4jmfWPoeuVMYMOcTtFDKrT5UzhO9L+v3XMhoN5WcvRYRBGdl
1SF7VuN1p37tQBNkfzcUgUEfiNLboQv/OLZoUD8NcfZEnDgxig2KFVhwrc22ye23pgjag1VnM1aZ
Dg0sczaacswDzhOSTIMjD3iyL/Bvhp1I9DuAYn5j1viSr/wfzhjLlUbovSJ/nu+ZzLiosantY4EH
UhdTdyds7vTQOy4aTfg21y0ITgd6oBrLqy5336iHoTQsgt5VRuotH3t9SINpLVGKf2zb+eoG4I6p
6nnRrh5cvBET6Y0YlFjfRMd6jVGVXE/5s1MAAesP3vB2zYX33sF5e7YgdG9wbrHuByzK2Kqqqzz1
LktSjBfTWu1uCPWKtPO6ez4YzkcT6PbOxDkWEkHweONULtFTPc/w6bIrMYHJy/1hl0XyybGsYxoo
bDZcoHblCmZVtvMbB+MANYQGeqXfy26CbxhxuoyGCTU6QLxqyicnTIqrbNV4O9nymffNIcsLeda+
fYRBMe9p6LtkXVefwtiJz3ww/qKhZ6xtQUkHqcIOK17GSXx4Y9Adc6u8UqH1aleZdy91w+g0Mgfw
y3zCn/rY+i5/Dg3vQ6oAowsb9XiS0QO3Y5uzFWiwuvwnYH4yf7Xe2QV1rkqihlivrq2Rd048UgBL
3zcqponXtikoYn4VH6Y65/dXDiA/Yg/z/gpTFAuNq318F3OnO5Q9t2BRxNdeZt13KW2AQUqbQTQR
RHY939oVTf0AaLE/unX1Tl+O2Nujcxs25ZeRIYF1hSMnc6KHdN0ZJ+F/NyABoTeDWstWkxPEZP7N
1hUeaxHCEn2eTM5nUVVnL8aGhtmuO8m8Ude2AUeE+IZfzLL55kD6ucGFSxUYh5bWtNAtDK/3qpt/
E8bJPXaNa5yin6aoeAG07rWI6vwUmuTsGP2vYse8HZOUzHk3dYfB/4+zM1uuFEmz9auk5fWhGhwc
h7bOvtjzpDkGKW6wSIWCeZ55+vOhzO4T2pJJJ6vKLKqkvSW0wXHc/3+tb/U/Ag1IQVg7aMJdgsxN
fSz3Wgwqh1rLn7Q0b0VqHpCQfc2DChsDmiAnbCHlVQlCbPI8hs9ag4MoafrHuCc2BNzXhIoWvrI2
cY3z1EFMSPltFY5TdGUCLUZZG9xMLCkIPUHCD2IM/LyvseK30+Da94nXqPuuwGVfpVcj3rq7xDXa
azO3wVBpgaRNj5F2YaYjAmLX88elsCXR6WYljeWIvHyThZ5Gq04O7q3spui2dKw7RTgtTqZYW4bx
MEs74WNgecCIZNA+14uYXXL4aUpAgUe4FPdUmLptp5vs7I3eZivpleWN8Aizp5YlN8ApKcrrXrrN
ou5Bn6PY7Wa8KuAYsrZpTf5IMg9z4CGfHdfxNppp9ludLCda8nZ+lxj+dPIwj8x3r3VdzYpQ5RTX
5MQ86rkerJmNgjUIunsqAtqVZyYkwDDg1iz2n/SBdi+bvC+I5/H6TcS9KD3pLsYcP7wJS+6Iy1Id
GrIFDxgBT7GkJ46TF0dBRX6nYR89AntYn30utfDo4onged99z3oKcLnLboTipzo2Bq0HEqvEWEpQ
gdBkmcCpXBePgUu4jqnLK/r2bHTd7rPeGWSx+OzNEhni8REKr29V/CQPCJFXDeCnDqSgMW6ZzWFA
TbcOg47MOlp2a2vGXNHTn3935tzpGShiUqHENm9YdXkSjxy9JvZWCaVVCiY09At/ls6XmNlRn8GN
paNcFXDW/e7JjubFDAUTLUvpQXdYNqnaJVeYf6mXs2paeoltXJgZO8BUBsF3I6gIedaQ59BKCp+S
wCnAGdlfuKTXrsgvoiYnEyiYjpNOhwToTXZv9sMmg8C9UcaoscHT7pOx3pZz4qmP9NzumZihna+8
kkwgg61YAXx5DsBIVkZikntPAdNuYn3t2813jKn9Og7dYJc1Gg5IXe1bc/hSU9auRudU126+wO6L
Iykabnj2sv2VznVcgtYKEbccU724CkDHQONwzY3d991JsVFVOgsQCqnpEbNosQZ8qVg8wwe1BzWy
OFOfHdONTm1O43IUsAmEMT0geJjWTCXjLVT/dkmuDiq2OMMckWbYflsrPVncGxvTtbWVYdvyi2OX
6IBckr+HBrrdQDwNqienLldialqyjxI6vB0049gVzcGM46c+jK+5Zy/YbJc7pwH5YeEcYiPrrjS4
OZAIu6OZ8jdy5xIFhmZtWyLWAZuEGRhtCpRlU9C8tsHAwfES9+nchMTdAmekrq0Vka7T2usEuzEL
iCmx6+RP0+G9KYQdoz0FMDOJEluvpV01OIHWoYEvDs2Rfl0wbdPorcjlKw1MHTYRuh2hY+gl2Ns7
cVpctdnUUrsA45MCfF9CqzgYaE4XADgQvUf0uHLUTsAQJwzwXb2sRNsf+t743I2IyusOvpMtWyZS
XFyTau1lmtFltr3g56S7d25KWWqOQfFb88ZNI2cbWyhwK0ENJbVRMo1oXFZdp6FsyMFks6BxVk1P
X1EC5LikVzpv54PMxUpZebep0X0LNfwnqaRwn5heAUAI72bATbqegMV0HfRkthhfrEBemJRr17pO
mo/TcqehmaIs60uePF2ViQ0POcJMFbnPdDTwLxET1NPyjapv5YSGoSjRRURRn63zBrpS0TiP0Ygn
PvIa4zjONGwNrzwOlerQzFIj0uh0fDET6/BixMw35TjimPtPEwHQx7Qad+bk/SSzhQaOQimqpcgj
+r51Dr5hP5GaWd3Wan7StJ23LMbkwU4q5whGpFsVTQ3yuRtPKs7Y8wNCOyI0AI/EpLKqQRLQz9PL
VQs8xmIJk1LfMoirch0mgliyx7FKw2QFIZovPgR63GBoON3IRcmCxWfJDOQeqSQqNlrR8LVkBxAt
HWTkyXJ0Y+tTYdvinlmr2EWhV8GHKsTOgDq6btOWqMMpadfUaLSHqKu8zwnqve8sCSuWA0X66JVi
OqZez/rTVR6zQahQpZkqWqNTjuh29pMOLUEvNUrwIxXaQhPTBcUz86ZAFs8dpKvPsh26G1qlebil
Rp7fY2es3e+9gUa0bdNoWbiIqmVY4EKNWfKXCD5L69aohvASNneebgH39FsyFbNvRQeEcFG3qXdX
tLn45gRN+K0fKByPpUXnXZaGdXRxoLLEG2N52ac1+SD1mFEMGHXU1S4TSKSaBxWUNdNcy0OFVTVe
+sCKcT3kmjR3BbWjDWTDdg+KgOycpMO6EPfR9NAQY7hm1uH+xqRKZL1ZkSuaS/eyBDdyLcjn3vSm
H/xw27qmvqUlaukLfC34VEZqx+6PQRsQsVCquiicqTwxv3nbTIIHw/UEK8Uuk0twpO0Bz6S9MELm
07qqWGdm1b2tWdkx9hsxx20hPJmj3tg9/rAzANy6NMdN1YI+6tHbrQhQZ9yV4XEY0oAoWyjgOxWm
aCYLV62bmnuVhLH8c573F3qi/M/Sin9EbuUuMBJiNp6N4LqDWBKS4Ig2BEJc6Lc1fgxkngT6tVht
smZlyVy7qOVAVcJLx2/6RCuLZQ+d5aIgwKGxon5HqJ3ASsF/IBpYxJvn1bAspo6o3SyYbwJbP2Du
I/KmSqxLF1LMyouseA8g3btzPTu4iwiGwJnlJf4B8o57xbq4BA2eyk3Kegb+U8L2lS4ONK4EY/BT
lo2IgPQqvqqVGdYr0WYFQRJOhNMVm2X9STRkMVDkF87VOJrlRe5hA6DjxBqtc8IA6teofTdUnbLL
pABNNaP/VAdpSjkJDQA+u9IJH0wynNjM4CgA84TdDdS8yYqGJS7lIqik+zCPjcs6ywMo/pF9qrrW
W2mUlVni5XiEaPr0QHya7tLXTHnVtrq/DQgpvuDX0jttPWPjJ6zIm8loECWI+tJE/auTbxTFLG1o
PQ3UAJfe1Ja0EA0wAmHLMyuXeX9b5hMxWk2srvVAJRcSiA6cogKeZJ2GOZ5VFV6Ykdnc0YP6MxqI
rLOlcPdlm1ExkZ1mLCCnOTyC23znywTLFeEiK8uAstKoJr/VelM+1rYol76Dr9edoVnCbmlpY2r/
WTkuxsshCh/pc9nL3lDVwcr0x1HFpEVTLp5z3sAlwQscmCFtyopCo1VDbCE+erfuPxsF44/WWfl5
cOr4cr4tbuCjQlaj2HJHrRSRtt2beyt0kwc9p5OwaMq2B+hHLMJaSo8naGTXUGSnMdW/sRdiru9F
LVco//u7yCKHy6jai8Jv22NUEoyZhFb2rYFru3HDHOB8MFJHdfhNy9hhBQ4KhgqHbL7qZL5S+DU1
fa/S7nsMOponRgqxkSQDkrQCZEtrO6Tps3RF7fZQC3p5qny/wzZosYsENmaYX3u9PjQi32mg/wgf
Ez474his6WDl+4Zao9zhxio+41QxLvrIp1pCbx+x2gpuXbnGASSoGQ3iotZs4hoz6ItDH9x1Sefu
pBu7K6h90+L33/7jv//rcfhP/wlmTDL6efZb1tKQDbOm/uN36/ffsCrM393/+ON327Zs09aVNC3L
cGypTJPXH7/fhpnPm43/w52uJMYI/0AEIwCYSDewgWO5fnj/MO7rw+D1tQyg/JIjueeH6X1hl/gY
d0o8GUS56PdWcRHMFLAfJfebw+7q/QOqNw7o0thB2C6EwQd7+bmSuKN8bw/ZvqlRzyNCWrAy3AtP
WQsnHLakfGzfP6B8dUBL1y3dej6msPT59V9OZEMbxY39hETWPDglZvnV7twNhZH1+4d5fb0sHZ8L
FSL6DEC5zg6j4r6l2lTEh7G30p2tF/qpUFqwf/8oxuvTRxtCCAH6CSO/dIyXn2ZksAy46Rugqhbr
jS99HW80GstSUKkHH+xjsVUaQagwFoZjic4a6tzSwT5K32vsunUpkn98RTm7FiZcSCi264h5iP16
gtsIhl7uUUzjOWFAsfAvkTVTpet5fn0wXN+6mNwZuiNIXWWHcXasUYOJ446p2mexWI9p7N9lbYXE
Nccr/P6ZfutIUhjcG6ZpmK44u54aM6TsMMQdspGabu/7P52yqr/TQfroTjfmIf/yVmdUmlKYjhCA
5N35mv9yAqm4qCDWjOQwVKiqsMrlRDeb4UoXABeALZHaQul6WVdt/40iwykfs5UokrVBLBydxfKD
T/7WSCbJhitpMM6c83OcFDHMKr9p9lOnHw1bP0WyuHr/5BrirY+sTN00XZbLjJ6XHznndEhrHMOD
hpcQS09kY3So3OpS9XVzK0uz2PXliFoXYQy6kthkJzcjaUsej3xm2zq8/we99ZltDukq9LM6g+vl
3xMUkFrBN+JHLc36AdMbOU8EgkfJ6v3j2K8/t8E0KxxTchSO9vI48AJtpQon3AMB3AQp6j6YkEH6
NY0v3j/QG8MXRaqlw3tWKBbPhy9kZ61JkHntKMVVD8h4nOBrCyr7sjZEM9y9f7A3PhUjxSD1SJpK
UmZ/+amwZgFXHNJ2n3gXqnmQxcMAzCPwP/0bh0FqJ6RhYQU+v0/c3hlCgJXtPseLSurl0qcOpHU+
epDr948k3phmBaNAKNu1DffVdYIv4QVDPCWsgP2hXgV5gPNHYrgjyEWFSPKcxOzRM6d9uY/x4tJg
aMMJNH9j7EmApkpDt73rVhkus/BCuhmicy+duXK4wQK2yzhE7oshHS5FNHeJSNLASkIa3KPuYD6O
xtxxWNtys+vIMe7soYqvRUmt8oPx+MYwMbnHLcFVM5TSzx4nrW/DaiW85jC0TUkDlj6T0bZqU0UJ
Irn3T+ob59QUBg8oInOlzaPi5SjphmzqcPCB//KyE0Tv5oZ4N8CvfZ1oi8QOKe9oMvv6/kHf/IA8
mCyDNjCmvbODsonCPdQSt5C39q2XBT80rBtoCj+YP944DEPS0l3pClexknr52WQRBn4t0m5XhPW0
CCFNlr3EKWp9cL3euNPASBFzzVOJh+D5cq3rc9osPqaLlBymn0UUORMY33mThMQnxbZSgSz94Jiv
P5stLEVtkDPoICSdX//l8RQVbP1xM6tdHlb+LSaFYssJRUdtdkb4wRix+F1nj0LBDMzaV+m6acvz
+VGJDjmaxn4yh2HfJ1DSRj82PjjK60+EkFE48yrNdpn0z46SQflHW0swqxEEO3coTp7352SK9T8e
evOKiP8yBdPTPZ8VubPsKDO1feF43sXQ9MY9BWdqeoX9byw+gZm6zIk8TYUpzw6FfbDTMoI5916O
HLttd4NX7N7/NPONcnZlTN2C+iwN3bBeLaMRw/s1GXUaXvI8wUdV2evUbC2CpzGIUBdIjh3+mzX7
CYEmgdny/cM7bx2ePrAQfEDDtM7u46nEVDoD4bEf41ExUMiDkcE+1LqufqLc6+KnkgV72qhZvn/k
N4YkI1Lakh2Eg6rmbPjDuvTIly8ABrHqtj1YZkG9ff8Qb304xjyPznl+dM9HiigdUChB3+3NFNE5
ylNiiQPYOTnBzSVRZ9SkPjidb9wBJrZz20F6anNSz06nBbWhzbqq3Lux2OTQHTGr3pTa+PDPP5jQ
SXbgv8o1zzexdgSiORBTjE+7uEw6r15bpjMuQ/hG66akJeqOdXMzQNr54KK9cUbZWrLAFPbzpTv7
fHjBBebmITk02PzpQGU2qH/VhgulV4+mMae/Rpa2M+PMe3r/I78+s7ZhCts0cI7zuDsfLopNvYoD
W+3p9ww3fWyUX1tBGQ1/dC7Hzb9xMIu7gaHJYu98b2sFpT2pyla7osqOpolZvezqVRG49//8OGwE
5pWQ4tFz/hQd6T8mKDJcfEFia2bVVSqo+NThB+fujZ3QXBSYF8bcDizEzy5bAVugp7Ex7TvAG/Qh
jSC7pk5Zf2IcdzSt0y7bF2nkGycnaVsMC335k+Je/DU1HQeZQmahhcEiChL8/RPw+rk7/2EuG07+
Krbe81X/5RmYKx2MBhD0fTMGm04Wn2cGRNjb1PPlByv310OXxy2H4UDcDK8mA/T1De01n7Au40ta
/qhBcVBJXtU+BhY65awlP7hXXk9wNsu/+QSZ8AOc82dulMyOahH4+1jDbo6KhfaZ/uf75++Nu2Je
HzkugBlTvdq3C5mErpjUtJ+Sae9M0Pjcap/5Hz0l3jiMBP/A7spkN8LZe3mZeqZmvwOKsvNr+wIP
AE1jYubM+oMz9vZhHKUrDMbSON9c1TXnbC5a7yYaZVqDd9Z6bKuPKhBvjDnJzDw/FFy2jM83yy9j
Dvh5j58tRBOMvTGr1grgsrToEWgfrbreOhLcH/xmuo2o0TxbPtiphCNZQkNL0RuDTKxMNA/mKcBn
1pLW/sGz543xJrlflGVTvhJMKS8vkkFmVdUyee9TxzGvYrwLt7Qnxv37I27+LS/XK1RN52eOw7So
9PM1Xk3OggFMzD9Muva9Yl2z0iunXPuh491BK/tmMad9cMi3TiOrL5thrrMXPl+jpCMawCRzwz2y
cMNGGWafYGIsYkf74Ay+Mf5YVKJR5clt03w+O4PuCJ3QGzNzR4lig5j7UNbWOoqMDzY1b1woyiFU
nwERUd87X1UiZ8riPubKOBPKh9hYOTjs379Kryc7wiXkXGuihGhR+3g5FlrXJyEDKPke1ivL/eSo
tBo9J7KQGHccuCprVfnp3fsHfX36uJuceeGvU4XhBJ4dtCILwoEMvu+b4FawhsWbtW9pQH9wmNdD
8OVxxMvjSMpaSvczVGdmFoc7nyeoSeiZAFJo9AykpaJDfEBpXG6kV07GSgF9uRs6+HRgJVAjELlp
5J/SOLQTTKTAWBcpFXWsV0ZTFZtYyljs8zr3nK85WhPzs+PZ5jcIBbivB02n+Yfps4CX68du29BF
4XwsLZCkn9EURgMqrRhBpsziy6nPvesGr4e11nTUM3vAaxSnIot3AwxEl7VElhZ/BX/oaVusPQ2U
iAJFz4qArAIbcSGhxBiGGUu4Spkqvk9C1umm1urqhxWEiE/MXshgH+K7qpedOdAFnCaj2wD6bnzA
BJPm7HrHqdQycAfstgs2gR7/YxmFSUhp5Da4gT64Pq9mCEcJ9oGSaZx76LyUbjeOrCAs09pNMH4C
czVXnh6RzjJO/eYfH4pzS8eDfTT1pPMHRuMiDmrsot9XdpOuYhv9RUnZ5aYmW+CD5cOrm5ap1aAW
z0fCT/2qFidN3P4oEpODNDrrUU/JHiZwrRmKf3r2OI6pK25bynGUrs8etSMcrR7qN6mmY3fRNV+1
zDkS+fPBUV5NqfNRTPTeFBiYzs/rUzB+0Ckq1l1imJ1OrvwhpvJmnGkJVvHtH16k+ViKAaHmAg4N
sZe3ax4YLTt2Ec9MwnKPOBrCHkuWldWlwfafH4r5bgbv6xbIwbOTl0cjEngQ04daz7q7HLfI0h2D
4FY15fDBLPTWGeRJSL2UhQTVqXky/GUVQYCFDkGatYpekBGYoDgGA7EIIEJxR3y0rXzzYIoFkWKg
U6U6m84jHy1SPZbjLkvVTdqMj6Al7htH3BJb808fTlwtZ64TUXim73a+9ZFdxlJycoK9xCeCJqy+
sQFEvH+Z3rqXeDZxQ3H+5vL2y3OH/jp1eg8NJCk4/QVBFMR9VpP8YNnw6nHETSQtrvE8HKxX/Za8
wGyBs7ZDulGsi3HCDIqYBe3U+x/G0M/nO8zsNLSoE7EvRoR0NuhKMg4GW2AGS/NejquiGsrvTt/W
8cItUAUgJKk0HJGZp/A+V6r5Bpm/zrdkGMBV+eBvme+ll6szh78BVxpL9Tc+MzolhO9ZFx4I5c3X
RM2lB1iA8oIgihsW8eNSCihdZWNla1YIyzxpo4sqb/7uDf/Hiy57/dx1f8wL4kV9cMYvv/zv3fp2
/V/zT/zvO87esH3KL7+nT/X5m178DL/176OuvjffX3yxBhvbjDftUzXePtUwd/9HBTC/8//3xd+e
nn/Lp7F4+uP3x7zNmvm3+WGe/f73S7NsQHKe/1dkMP/6v1+b//4/fuc0EbEcfj//iafvdfPH75zk
fzH46KwipeeZ6Mwbjv7p+SXH+JeiVEr9j57j82u//5blVRMgRTD/ZTomS15bdyglsfj9/bc6b+eX
NOtflOtYabkWGxndtWh3/c9nv/5rNPx1Md5WRIiXi0UpMQc47At0xgx/BNEwZ7djVCY9cYuzM7+Z
Nrmq13pVW19ZuXlbbUZrhSSSPGS4ph0SQ75rJCiibBf2vqoIRhgjrb0KqW1uuxrIRFPad6JOnyCO
EY5emLDkauDOJmEqF8Gx9UPCmXul8BIPiDlNusxkbhTeklB396M78+UMMH8wwncMpjIePOxXnHla
/WWOth3b8rA2RBu31w+4YPWbDhTiGMb2NiZrfK0qo7pJh10fhavci08oH8vHvLNucyvLjpk+6Gvy
QcXul8Hx9/n/VYFy1qTlz6IKQwmehQtFn9cPREIziojOnr9xuhH7UjkEd7VZP5Zs74/VgEOdUIT+
AKS/XrVhTsZ9OEj9wQSlX1b+8MEs6VBBezlpmJwc3eYPMRXzBm2k+fVfTlPZO8FYm2GMMaiq17Ly
tsJUxG4CD3RifIFRpe+yPM5OgpiLlYkYFntSXu4RZN+WIeRsHM1tfAl+aTpVkuDuALTSEa8hXCE7
AFvKi10k48s+GfeT6PsDEYwesnq9WRAeYm0qWXsX+lgZSKaZlQh8cC+e3zINrY+tQT02bW5OyDSJ
4ibMa//8A89vMyX99PlXWvOv/Ottzy/UbPNWjk8W4PNvEj0WNkVc9GYwpLiYskaNiKfTE3Jgtfdb
B09tTijHRUa8yiFkY/bXWzo/qg5hV+zL+cW/fjavxZp9orfw/KKsts/ftEK/WRCFZmx++SapVPjV
ZXF6/uGeAto+VOYJWakOu8OP4g0xSRa5SPPXbkeEkSoKgnDzlqir+R8gaVgtu/r0/NXz9w1yAv96
sanHeGUp77vv+9/JPpEXGCh7BPNWShaaKFH78r1stPwJN5o+btmSwf5qS3nx/MrzP63fXGLmGvfP
388DBaYsio3N84tn7600pZ9genmOgEtZF7BYIYOEqwqhNBJTAl88EF4QGImVT+xxWuiedC7G+R9A
LNMFuZSA3st2+/z9NDRIPGM1uHp+R4w6f5FWIt7YipyYNAcyGww/q1IHHYkglTMefY+g1i0bg4YE
a5fsi6hITKF7DAmj6/2VVmLbGSfUy2kSuZd+vclFmcB0Kp4S+g/rgolmPfTSXWUMOLzxhreqihkf
Tl70ltUkujRO3tJJnE9umfdkzuGx6snHXXlaSoDDkG8ziwVYNg4nOrkQiEB6L0roYGsykfM1+51p
Z8QEQNJQ1JGHJzD7UE9SA9WxHxYxCZaApkeyvNF56x5QGP+GZ6u3IZry3tCqrZX0J8d2qgV77GlH
Mt4huzMjdR/JIcCppDVAs4DJ5B2gGCNAQjw6LNJq4ykcMDmosHmoYK6syq64V1EEnU17IHTcSDeu
jhi3ba6h9mz60od1CH3Qq4gvHGUOcci8SxuLyN7Z4VuCgyqagExWROp+6cklokUCSwjfhR55l9ey
hz7qPVImvrNN79SXOnNUDYA1k4wmTMGlnLStXQocJykcXT3Njob4jPIZI5tVAkgFpKHXu7iF8x9M
4P9qYgVjQkQHorBwa+1NFxFmwxVa5M4pRuHrB09TOdwJk98+3znov8miNeWFO/o/dbhbiwotp68D
6QSJGzR+uiwxXm39OtsZjb3OWqg53bDsVXJPNOEJ8AZJuhbs7eyBWeObP1qPE1ZYeKaauRBxePF8
fnlwfCkGm88BdgeB+PWgujWt4FtTeTdTK4EAgIxX5bVtdscwSq8yUV6YDuwN9tpXpBKq9QT9gExE
QWDa4Lo8Y4sr5aFYn3TvJsgKsnN7wAN6Xa9FIp/gT20DDT+JWWBldPlylWgFHAL11Llusp8zO0uD
0xYPQHh0K8rWuEQutKYtln2p6VuDtNylVvo4QM1wr4r0KjarT7IUN00HAnhofBxVDjR6tcZ5QHJL
Y9XorO3d2NPG6fph2IIQxHnrkD+DKTMe/W1MB3Ol9cVDRT1jxxIWyLF1GTeNfmfU4XUpcMSyyBlA
GSTZRrsdsY0f2i7I9r5DNE2DYr629TXSWv9QWFymkIS3Ad17kJBtaGrJyfDFLghVu61dFW+DQK0i
AwtWqaZvQYjoVUz4vClKbhMwBdAnCBiM8pUv8e8ExGdDC3OKNSjbg/LDAI9MZVzHYYgM18ZD2eHA
V3r6KXb1K6b9/CENDlVp5Ye64e+w2LKVrAp3uJxvCBZwd3qPTB8UyeH5H9ozhKcUvQ3p2B89eFha
S2qWz4V//r9BLvg6xcRkx/JPQP+88Pw9LzQgWaKlkTu2CBtkGvXh//3ju+rXL59foLYzbMux2Mek
O4xF8sUO/Ss2Dt/w+1yBVByXhc1tPsYpnhDwJ5IIAoDxRBZ63c4CNh0SQziVzT2NeKaZtNgaPOWE
XhxsQYJjqYwbTzPsJTLreB2F46ZEQb6yLqgB4TSM5rQWeev1VBt8xDYLQ66DPjVXYe7CPk6pGhE7
vzSGAAOz3/Yry+2Wcagx52aKCYB4CaM5wpAtRvKUrK5e5DuI1qDykhhQQV3BTfCGXYCsed1KPIud
8RCKKUIx71x0Y34VZ+YnjycAHngfZ5/XnmKql0CiqnVrZrsOhpnDRh7SBDZl+2dlVZekH9zJxPvp
JsvBtoFpJmpjM+Vs4oJRTL0GS6mJqq/mM8VR+zWy2xuCi79SgDVWfqbhPekVvtOuwFsW2utGczep
Jrt1mnjXPDQ5alcddUAcWL+PoQOCj5Ch/ai5+CbjkhBVcz1G7XXhq4qA7bhgMsAsOZCbnSUV7MZG
3OneHZgQXEUGyQF5dY8OEwwGbMlDVIkfRb22VX8dQYEAwlQhWRfyUKyeL5irmVBsSm0PTgUOEqQo
r0exB+moC3ZWhslTY12FaT+7tO3iNHvetfA7Nb3jMKP3mqgkOIukJoJWq8eSZgDT1SIAA1t1+k3E
CLCzEzF347LRODpizbXp4nYhDqDY5M600PzCWAqzfWjjpiNueeYGOddVVQI5Y8Jcs5m48JoU2+Ow
HJLswSUqFKbPFpMssWDGjdIpIcDAPaKTo70iik05pacudu7RuNylWXxIkuFK9mg3mNX0sgBwku1A
JKEqyll7lrN2GTBSwKRrJNGtq8anvKPk5gC6rXrrBvrudeMTV9niv00qa9nVPA9B4N51tXnUO2zY
HRFPeDzuyT1Oic5c9d7MMuDxsxL6ui6dn2ltGzuUMRPq/E1iU9ZVGpHXRfMML2+xV/cJPVmGtObJ
Pfwe8CBNcPS16RHFXwPR1r10UIw6KIBXYWTsYRw+TgUC7wILMEmufrA0Y/9KDWFzqOyKgBB2OkE8
e+/0kXAixbmfoulzqrcVfk7uxKD8EwRisxsLO1pMQ3dNzxtTkMkjG4rHKbabaGUVS70IAc1n0Jml
P650v/qpgfyMWNe20xOER1ozCrIRA6jYyqG60kYJlNULOUpSZotRRAevg4xvTx1Oy/6z0PyvXVEd
nIB1YliFSJGkuBVBc0mhkljhwvoSYCJa4l5YeU0FRililNmOu0qn5BRG08nUSMMixAVjUaeZq6Se
76hPvfRvR8HqIurrn7AvdtbA6cqC63xsn7pBQsSwMnLN5SlqE7LLHO/KSa7J3DGX2ujxWFaonktS
bH2tiACOrLLWIIgnNJYTcKClD8TAMWS57giOgjG7BVt3zC2mKwH3+KTT1hOTJU8TFtFxwA4tKvxF
KIYhiQEiggpHmd9I1lOHnYhI3h3W1XIhe9mxkyHLJS2D0wTLYCezJl5YCqtX133u8XFvdSZhMhKq
g95B3cgN+SADcWz8Ghxk1LuLyrWapbtui/J+8sU6pXEBJiq8z+lAAqLpyUgweEQMNGRydWCHozOS
1iCJmWrTJtgNYAbDljPmhqATU/fRiNUnMlaKHKbr2NDOiMPyEEyYsmJdbbGBRSvd/ZGM7jWM/ifD
UcUCB9jGZC10VL68MUUM+nXqSb6r4UCW9drTCdWQVrIqOHOOhwUsIXMrGBrIJxHJEobesFuK4EE0
GWv7Alg8CekuQRrNNDC1w6NTccJO0U/rlQscG4ayWli+z/LdAhnWqU9lSRQckhDIQJ3T7cK9GwbF
WrVGRiorduFZA2pr5J0MINcwQt9ERvljzLvsoIsonTAqmtkhjWI1rVlB5Acn6uNp+fx/oSjPSR3z
G57f9dcPPP+s2aXOtH7+LjEFvAuwVRJ1lx5Pf0Oj8eKqvczUlTdH02bWuMwHd2lXYlHKARaO614G
0K2whn6j5NYsAsC+LKfrpxZzu5cgl4b6+Q24osFEpU4l6c9EVkUUDBQx1W3PLl7Ht21O7saWJASo
8p6AYwWJzHjMXO0E5RrajUEGmiDkLtWOYccCSjjNyezclT3rVH2c9WZhaMsI7AlLRAKbYMzjpYTB
GHYlyPyfwEhJp8MKb88UBCr52TLK6wFroboMFPCyvnOLZRUuHFLMF3oOCZFAw468FXszwGNTOO92
BfkNdoBEwZ2mpc4zj8pDvG4KYn3aQlVLMqJBZ5V36TStSdkYt91kfOrYuFkt1FFchMAWLn0T7lhf
8eR1tMuyUDgowF4HhbbJK6Hwig3LkSCDRmCpxjj4qI8F4QN9uyGCCocxKCi3sTYo52mUg3mOemy5
MRYBYNUEEUWpuuJjk5QhhvzQAtyGqeTm65QrVEJrww1Zo3gNZcVuLtGNFTRkhr7AldxNXbT2TP1O
N7J8E5qiPNQDlM9CL3uGB6ZgJ9c2FF9WlYSwiN0Jc2lIR1GHz7syVMfqyS53nUEIORqyahl40zLx
cIZCWGX0GqD1G9EAxO3B9zVzRk2S4SPJCAorlH9sgfI0cf2lLeeIuiT9xBgNQBakV0XJitAimp01
amXtDVzgtWdt2sS9KoMIPnBcPgna+AuDAvKB3vTf/zRZBp3bd5YARD8lNT54WDor+MWPXVwdXbPT
Nq39qVKZSawllkN96gg5EPrWMkHyALzqUGmBeqrr7n5ehBUOwfBjCmlfp1RQtMaDVefIIsJyYxv9
vWsCl4wE3jQrAnHeJuXBn8+iKPH0GkHqksmRt8QDskrOm2A56UQLcxdkIJVIc0h6HPMZ+G/W0HN2
ER5YUlfZ+/F7itraDL2JXH/Kf/YgR1Ys4kigJpoWN/aSZGu18IDqF1KH1srWYJn4rTjQTRKHTv+i
aTqRTkn0J0HLIHKKaRETm0ky/LfOlt46Ee0DZcqQUosTkE2475z+2jX/L0fntRwrskTRLyICCv/a
QHsj716IkXQEhfcFfP1dfR8nZs4cqRuqMnfu3Ks9u86wJ0u9a5E6p4JA9NgmusCY3UjFLNt7sDJ6
9nNFv/70UBN3BN8TSs1nslwJsXlm9TxviTirUvKRpkK8dmO8FeTZEYMCbCR34jeniH2swzwLqcyX
vdTYVmWZ9aV4GLuFg9clNCx2yd2Zyh0bf0RJFst/GjtaY69BNhmdPmjijqhn669l1T+BD7cxtXu+
X1ZQv08ui2ScmawrVj+jasZLW7tvq5d9Gf6+L0z9xCIIbnjCWqYmmTZpe0vJsQpjR/ti84/1R334
S8CUQrJfPQgrzXNW8jqMOjf/rH1Dt34z7e42O+i3seV8ZQNRRKUPzYCUrB+Kl6PdjlHnGG9N4SuI
KRUbkbrgV86M0JlXXqqW8OsMak7i6xAUn3OiVTGI13DTm8zYEMdJenxADIsf1KN1IIDGpGDVoGoQ
Xb6plXXOlIdeC7YqKUmaAVp+xKf1mgP1COiUk31RvA1QGoCBFed6/rNYyNqbMjagrpNaWLtkCwiv
vS8RssSk+Wse2u2MlkTwGewDYwNnKOnG52bWNyNSPEzP6dAaKr90/CI8ZiGbVluX3f8gdeFVejah
L+7qBawut0FlOmWQOiTVEgj90goC59ac6JXYVRFvh3vssq9xIDxydCxKBLb7rTb7zjpl35E7nE89
AQ8wzqBQyztX1oY4HWv1gSbEODXlcp0tPKsNboMNYIt4ayX62ZRPvb5HONe2qprELteeu27Monb+
j2iBmDA/H20lS/oIdjIwA4EcsXIRkU6jwI0N/REOFKHPZQTo1nzT5+xgZWUdsnhNajeBxZ2Yt5jZ
2m0T86jlaXu2F0Qu2vWwNr1w1J1LavD8jbb+MUnsD+O3qCg+yIXKdhpyAno+TY4/z8fYs5dd1pok
Jo1BOi4ZEwOlH/Q8ETvNfvLhAgae3VQbJve0iRBVJMTRkhi1TXOvpUwqpKhbjHh71+YsMiFcBySZ
ZYPkzdw9rGeaqVRooZoWSHhpuMAn3s5d8ktNxj1Z2S8+aSyImYYI0WlafSD+h2RuvvQ20tlQPc4r
GDvT+SBsjnUwXr5N78YUtfpGpmAR/QZCdpzXPHsQHJCD+2Nvrx1Hf8YS62iSkWMv+tZ15yww6ua8
dnYZraSh73l7uh1BH6FLhhU+tvWsvmeaK7toGExzGZZj42xH6z8zAYY4kCS4JMkBoBIf6TQYVzSu
/3rRkWxAEByL8Np3t4r5qFsHWp2R6I0VeJ9pneYMbyHqEHE61XfVred5nbRHz1mhdWe0F/zlnSZ+
9LsQiFGGhD131gOd2MBggSbje+OdSuvw0PlkIY9t+ytYSMYmc+hk/SYKi86SCEF/Jk1SL1OU4VF/
t8fsv6XXLiC6tE1bWq/NAgR8Ei573tIFH5l73dYhjW0iySjELFTs3LF8LruUpZ9W/hJN4OwFMjH7
I5vZitknXpJX0U3nwW3mIM3lKZ60H6N7lalJj2qglQpvPq8TyGexvLmugjF2L36Upx/HJL82svnB
p6aoYbwnAgfIpmgwHwnWX63ZEzd7ghBGfgTplQ+Z8MK2iV+yucH4V6p9myYYTmviMLCgV8QAmbxC
+pIdcRVxcvRcJ+k9kEP27Mt3d5yIMYU8WPpGwVMD5NpuEGvANbE3Ofbtb2UU4dwQnOs08wXfTxGS
wjwHtlxM1OJm5Wy3b7FlIH84e25GniLTNCgsjL2ZURqZ0/TZlBA+3aR7q/DjH0ciTW9NnJQbuye8
TRPTk6a3P4bdscBHykiNIm4v4gz+KHKT6loiIGxTZ0KFQ0Tp7hH8vXtz+vXsLS0zgOq3xwK1M9MW
0y2KYF4kj1ZTt6eC4F8qujNLKRRmfR6IZXWgjgPAFfQRmSix6FIz8tr1B92xnzRWRYnVPulu2gSC
tpLdTiOC1IUYyz0Qja59j7ua/Q3y7OCuoDM8LnfDvzrl6AWeV38Ojeq3Kidj2EHTXGPAc/c+wbC0
/Mmql123MAkDyxEZpfsxV6T7614yEOolCESZq3mfc4zy0t0sP+7DsiG6w1HfKXoY7zi4rcRBW2iH
bwLywSHhKPUsWm6MYDG9FTfKXayubflP95vyUdf8zSTj6uY2YVXa/h6qHvmUdv+m8AtGkujUgAH7
D7I117mps12YYziiD0AcpUtKtPubQ40f5wNZphVTibF5HudP0fAaYYiID05Tc/HZ5oF0zprQxC8v
Mwt0fsiDUzGckgUws1oSEh8KQogTfaNZEJhix+e37NRbJjT4BmU5hJ7JWDbGu1M2gGpIbMgDQgF3
DTUa3Jvx6N+jAjo1I7uQi+TYu/8blhxpQoHTQcxmqryIpDw7TIo2uu/fEyatraV1wRq3/k43i2NW
HyfpfxZyfKBod6NUTDTQK4WHXBC5gBi0QC/O8wgPrHP75C6emAiCey7Iz5zEC0oC8S+BnaxxbBJj
YIdG0v74dnWDqYc611brth+TrZ+2cFvJhAHgs+5i8gUJ4ITX5E8LrJJVJ+yVpJhci9KkdahCex8m
x0SXCENsya2OQFHWIsn5I+ikbqHg0ToU6uH/H51dWW9+DLgu5yhN9aehg2SuOQM1X0O/RJR9ShA0
INmWO9tdrc8UJBy8dId8X48OZmY/JmBkSlANOd/KW7uQxiHF6MOQp78vsyKf+Z01hCLzSIbKk5da
kR5C1KNzq+eW6HqXOJmC5GpfVEcwfaSzpPJE+u6LqrhEmKgz1HHIRrLTbM+OeQcriqIo53Pu+8aj
mViKbblMXE+L8TRrd9qu0oKhzA+uEXth2dWUmsyz3BKmSOeQ1JeOFGeGzpw1u5KoMW17p7hhBYyj
fI1fgX0JspZ68lRz0CwdP3UJeqIvDfo95pnqnqK6OjF5zl3/2TTdf0kDf6Qk3yEQ+sntiG5bWipU
z58e3Nr6vMN2IM8GAMziTSezs/ohyB/oZc9FXDCiUw0CL5uZpNeQItzylyndgxdi7vFYTofq/pjC
Gw5yykjgcUfptDc4tSdbrHtzYgAoKyJ/yYfgpp3fHOr7mZgLPfZu1ZKxDd/eYIgeqPhKPi36coR/
o7GMUNPXk2wFtPCqfE/zKrLMGjF0H5f9b1UUTxn8NmJXwrbMQtuCjVLV4NlZM/nS9e5d13bk6Tto
cyiFRq39ktwp98rw/+Utni86717/ltnb2pHGyfbpjymIZSTFs5rINzezP61fDpY6GuX4klV3NLGn
4YnlxDVS4J5OAg7OFvSG8mmZgPyuiF4cNFHTWLtsJlXgfuZ7XBERG4jJlsEkq4vHnCkmTWfFkciA
PnSW9pMckWNjvC/GSCrZZD604z1jGJ7CTiOuTu/5rHGfktM6PKGKlSEgBSBB9+hYsXonc6bIigcS
AnF9hMtg7CcfnjzRtCth3yNr4dQ6KF3V9DB7uCyB+r4VMKBPdWI/SKP9SwAifktiE3IPgIkBoYSt
pAN9103LSAjHnVrqrROgdb65/gI+VAKzmtzpoMzhB4ir8e5k5JSqvDm1Rv1rd/Z6mgrmRQs/MDMj
hLV5tpAC7X2Srs4218RFDlQAeFjfS+jdZzx6w1abF/EIkpdE6KX8Z3dMRxmIER+0ZE+ZSn4Jf7VG
CkYL294mSzme27X9Y11iQYgvSIhRHgG3MCPXAOQUrwFX4C8rgf95+uR8VB9JUsAfnYfAsdZ/Qpo9
WQnjqfqkzUYlUnTWFJTPOv1F5PodHmEC70alTzvXDEaP7DDTb4ZAac3L3Yi18Ym6xWuAsrk4azgN
UZ8KfWvElL3sn2+NSuY3lwymjTd421qqO0mJQx6xSGyoN1TTKDJS+q/aTMA7OVazj5msKgL3Ahvq
Rs2ZFhAjTkCh/OlBQ1GYWS/mPEAdbRGvkvivNzMss0l7TdjWIp45f2Aa/yCVrQ5Zbh7jReo7p0dR
su7HK8k3D6tijmUj7V66yrjWkJmvZSWC7TLm81Pc+PZmZaGJiY2+rYjrIopogE1cqKgEFu067nnw
SffDrCe3JmJyXXEtDrQ3GykI23Yb+DbmDFwTbi3Xx6n11OsKOoy1nXhLyqgDfDXmfvCggcpX/d5U
sdiEZOMM68E0tRPec9rXHIP2YszfTT/QYPvpdLJayTnGhVeU9bbJvZGc1ikYzVpsO92X4LS3lMDe
FYlcd3+arEKxt8y/zMkZd7FjtiNQzSKaayZ7U06hk7+hO/pYlmx7b4j53CAntePwsjgx+ktWxbeF
AQvTJ2dfRq2yumOXtpcKp3UVDzzpsXNhcESkUCGjgfHvaRmc/STTKHNgZ+WL5aJ3D6fKtZ8L76tY
JLyKaSU0D1GjY/x2JUc/WFmLYKTn4TztjJOi4rVm3QuW2lrPvU9SeVo0u/tm8UCY9zyj20st/QV1
9UiQbLfBwS7g1VGTeAlW2ZrdL+l4P3E8MQADOJlVDv168sCLJkMz0eEvkaiHRM5ELq3JtB7TbJd0
2HUWBrenWFd/MfE9g7rZA76UmLA1XvWN3o8seEqd5bnqySnXZ3fxT43BGLkZ0aEU+Abz7gDhRXXB
KmgD3XnjWig56/iRqTe6ukdFeyMKSGmEpau4G7d4qq5m1n5maG/b/9vZySRikpK/Fe1ogtUkU0nz
/Idmbj6Bg/vBKsw7a1FeLALOSEvvHxSENvYh0HX8RHx74qir3N+D4SCPeyV8wDG6L/wHTGy8+UgN
Vgd2u8AT8KaAWHf+SdJKeqAMJel9+n1+bo8Fcz7TvwA0Qw3pbV5E6R4z1dyRySZsKP4P4bisTZCM
8lmVItk3hRCs3NVMjJPxw9WqLyYRm4Ii4NIQuLWaU8Kqi0+1ZyxRzJ/q1/of0YkZc3BDBJityMk0
6VW68eSkCdSnxCXTrNSpsGS/KUT34GYu41N9OC8ieScGO95Sh7xbZcvfk1dP2JgAqEuQ3kAPewug
Bz7XwF35hxwJul8Fwc2UFKWkWx768Swank4jBj8G+ZU8REXiaQZz1WDeEdjucrDJn8ZQFf9rxnU7
EFoXqowWQLT9o8p8ua+MCo2MQdEW++4T9+J7AVQ8xA0LuNWo3nuz+Yfrx9/xbL/HJqsUuOhQ5uOe
IC/fgQ7c+yenI1q/ysE3iObd8RL9OHgFWWie/1LWJ4594IqkjBybEhJEby7sc0ARXxJvfoytkZ6O
v6O2uwgyq0lEIAzDVugFTrLqpWJ2t9G6PnnIypGwy3hbCsff2IQ7kp0odzXDUJQv6QauNUHk0ZLT
JF9xixAEyiGKWpXdtMkI2MrhBeqZo2CeReruiM4aNHFM7LbYaa5xEEOBHzJoe8kpYtNey/KBEW6G
6N48TT29uEtzhFc4Ek2F9ZvUzbmIyer3pQwdGR8qj+shrfMvAcZh03Bus/D817ijHl1qAZe1zDIQ
XXCUiyWNAM+MGFuI2Znl7N4DbnZDWtBhIROblkODochPU2Ny86XxSRBi5YOtWF0+yXjdTr7MIi+r
ELc9JUKfwOwN5hNxNNS73bq/GNQPS1c9Z4WHKKEPb/FcA71ai5dSxFg+gWu6VcE0tWF+SYQnmJW1
hDR75wit9D4Q6MVaPFlHlL/sGic8hLG0H1h93zCFb482v0Yw+bs+JY1JYILd1mP5ZVYjoMj2nggF
d9AA2DDkz50ACJHVbbKbYhGU6jBqHaJcB7BHet1DDimILbCemBgcNnW9ggrq5Xdn+p85+xaVxx9y
ZuDm9rtGcOsF+vmlZ8jht/mX7Wj21mnMC9pkczVBMBHpyyytHQI7Tt87t9xpcNwCuyePuDm2mpp2
wlLJnq7/ycGEtsnK8kqKxx2OYoVOQ1dXbG38bfhElim0M+pUnI4wAbQOgAjahB9ZgjPZ8zngUS1h
mrs0TTWLNQDDZFKmIRt3MJcTfx9TCwQDaVmgHJf9UhD0p9SabWppMvJ1WoDnhqTyB4FbS7JO5Rjo
sr858pxaA36ZNlLQUzZWweDHcgnld/Tyxx/VuJcq/ak08Zc34NPxSvL1zbfSLn2CsZCyDWoFRkna
fw2dbjjke+LXimgaMxJjS16wEcOk5jsqchjYB7lWGATO/xAoeSL3Of7CMxXpgKsSCuTQXCq5FT3S
jmbLiyfekqa/eVkmoFVUe/o+KnoQFg0aVktmDFKtx+YybFpMFSLzNawpoM4yhi6LQn81EnocKUkv
8NxekOdo7ZhyXAZ3gEKgKyYW9w86JR4dZgPFUgoxdZgZRDCWIRupG766JPudfOuxkkMo9fxWGmt7
wo+hqOLOeZOejdFJt0uhGnwwvBXt+gBjNceQquJH0v3CYlLWbT4a9BNLZqtwbJBafRPJJAcgv7r9
/fDpdT78TIfzNH6SbIdrKomvGP07sLf+O8MtdRZuu4VIaGxMxIygnJijjjP9gwQXYNbuyzAN8gR7
5Zb4JUkzsXroMrWr0Fte7wwmreDUqPw+tMru4tvmhF6nXhzS5WHF8glaNIxBbplHPy/+LGU9Zc6q
7R3H+XGl8VX0QDYIivjxCvULe1CjwyESPqYV1NeHhG21Qxv/EWkpQ4L8WHTTYIE56wN5pDSBc0M/
Gpvb3MrvkavKg/LLf+nqwxSk/zXGcrKcuaHEX/jjGrDwxK92tXe/wgwKQJWRG63wWMQFAfIoay/a
uulBBhCEljk7PIYbF01kTeeH1kgq5pPZ86o32Q7rjF7c22OSM0JLG6+ZnnGex/PvaNoprpNRRsns
PndmR1yUMrbOaF0cY3oixtEfmsvsT0ACxvG5cxK8D/IF1p4dSbJRAWukgW30IM8d2KkDA8bA4fKO
Fh6gRo3q3qQfm7ayI/b/mElJ3J7YEndWzJeOGYWPoAJ6zb7gg1+5ZLKUUhCkncp9N2lfFZdZas7U
O3Iwjq3DMEGvb6BNdr0CxMIVii96HIN+6FB/upU60vqydT7rciJdOc3s577vg1EVgGE5GuQAWLRo
sqs2v+VzmkZ4yCKno6uO71QIt5DbWL9X+YMOwBuzn8YvHscMENdHschHTp6nO3zcxT9gDZwdjemC
jnA+sChBdYXRsS2m4XWOYdAlxSWZYQExNzzWrVccEqd8XdPxxcawVLNCsLEUYA68EEHB+rVGB1Lm
GF2SlszcxVzkt+xQ5ogDfNMWHcpKR02lE9ps1QTU6VWhOLa8hzkR3dnI/RpBl5s2AVNKkZKERWN2
kWegbRc5DvqsUeW1jpEr7mgOW3TJW29n5LxBIsfB9WU3mQhNpg+vaa+dMQbwmVtG/2RxMlNwM9nW
ybKombBvZSqjvMLCYbkYwjAlWWHayyXqSPeWX2Dk7Zvv2T/mhOlxzKNCo1yP12THBa+9Y8OIJOTc
c3I38stW2gH+s7eOtYedp9UvusuDU7gTf+mq/0jpUf0RuWkbdR0ao/UyzwZhIiPSUceY/sC3i9Oy
R/UW5WAfYyqBTgH9Mxa9fFTQp8NGMy+jUv7+vorJdgX11oAxZ3XkVcTJFQ5L/J/uzT+2ylOq0fU6
9BNarPr0MGFFNe/QRZZ09Y3/6AKqnOYFRJ+PIDUh5d9jdx8LOD9nZk5wcPg+x27lZb6THwfClgsG
7VcM0DfRmN9GvWfCnUWm/egPlP69QUJBYS39LWMAwE95yWRJWUyVvqONrzA2QqFS3aYppX4CG4Nl
daF+Rj2Q5nwp0564aMP/s58YOhMYO+Peq9zlPdfzMYR4BGW9ENFQeu93PznhxldmbCPHCCGl/owM
aWpvHun+eBO77UjqvMjxPk5l9dyxo8pUwvWo+ee9nDugEBCphvpLK8gEH9eHqcc+IV0/DWKlMyS3
v4HOMrdISzLTRmB4ZPfS6wLkWwZcG9bg8WsYzZvfQYdrhr/ls+qLNxTXJ8z2cJ1nh44UfTQW9R+U
lnzT4VqLm+ZGssPJGJNDkSmoqHV2Mr0WxZl0aSYbbtjGzVe8NPtuTYYN/PC/3BmP9OBV4GllH5Dn
x53fQna3UOfA23DjoOv36/ziMsIuFn5Kwt2Zvgw8V24Mp500fQaDY8SKnAqyjEl+Wtn7gaWg3Spw
g8f6/DOm2knlI24zKAD1RFjJLDoCxg30V0LUqZuxepB5EC2p/oZ+5W4TEws6n0uaD+Veu9opDq94
JWQfJwdp2mZUqfLJI14/Kge4qR14WAL2qMwrR1IR5HJbOvbBE8T2FJn3mVU6A022tJMxV2EExgeY
KPIIzWb27OBk2/SdR8o6Za7mzDHFgaFFcMIlNRHrmX43MZ7xzaPtN5uitvaDk2OgTl6NQr8ol3Tr
tav5DkBoxuJrwMJDOh0qu4F6pNl9wXdlfJRu/CDHndfSlhiO+8YVZ8DlEdvGp1GYC+6RvvavbunO
+1kzOCpSbhHNT4I4dR8hLlNEm695xjihZWoYFEX6jt2LnrzYrIySQz+7I2KJ3g9lYM85I6m8Tn+0
ATwE2flzgAncCDP3sVD/8NNj6B9g1pEwNXGugDklPxsbVfXslANe/7VmyXcVvLbcDk4+v8he0gjC
wmCdEXGPaeqYZU9lLBnWUBGRb7hGZtXTjflZIDpXkIqNPje0dhmsvnDO7kJmSophFqYi0cJJWI4l
P2oc7wdT4cXUMYCV2Rf0bgZnWUuhkREoDOE5s49T4Q8REj/EZfwi6/IzGQvIo6aEeu6vh3iiCItl
iitvsOkWirDEomYv9OtVgpW+8bbs4z6MvKsbz52jtm7kbtS9HyWST919tUtlXdmjr8MGGxQ7Kty9
s1M/mGWsRQmEIB8kRDCSrp0bPK7p3U4LB4z3xcCvPMwKUZfKzGoA8Aj2nJj3K+ZLxP+XJs5rE4wg
bmZIoaXkJPTtr5RqJAKjjOu04U1f2xHHZ7vtpUETma4vY41X0WbiygqevmEb+0xgTFilnPr1K2Yq
wJsx3VjDCA/z9clKvUOqF0FCHPYOXiN85tLGForMc8NWkMCvml5a2bxI6by0yX9aunwK0EyhGnSq
PMEGlLbNUnhcQ36uaKX4XfN30S88OP/s1H2NU23dOaUHRV2n67wgaF1n070Qu/IjDFDsprYcEWGI
5cbsht3UeEw97cMtmwcxyZ3QrUiU6kkb7Y9aK5772b15eMyY+U9fRgUtKvGpyzsCGphswNUuMBQ2
/feyJpcxSdhqW19b3OQZvppTETvgcsmyCotUPLUuGWCjuxPZNISFybhaLtd4xsA5tAdIHb+esogR
d8df4Tj69t2T6wFfXJA2MVyyiRtZ1cZJS5wpAjphBebSqsugV0fN9946x6ifV+ikrg+TyrTn+ZAZ
bKAIWzMjL/3nmPixTL38W5nJH4dxwA+ZI2U6ZjEcEGjApnfreMvgquPeehlgBsR8HZuR3HKehczc
j82WVc4ETYlFAQNMtNV0DB7GFi93Kq9JlQ4h/SjLTMXBM5qO8adbEc3RnDPRWkEBNxy+yLAjgeSK
KNJjVPaHwE3i90zE5MKlN5zaZ1i9DxBX0B7TFJFF36+rv7MS64nLtKUuKe8u9Bl3WYU2V50SiZN5
lsVLrHWPzPx3Y2574WKYDy67AKSzHnwlZgQz+b6k/Ts0C6wI7OiIitOTAFwOhipYWW3oZvcs9LXA
/Jach5LFDi3JglaWz2mX/4L9ikiDxL5gGy96inN8lEivCShUYDgMZd+XSWPrn+UZ2IwoiM1aT5Dy
oKHxbJHeSb0JqjCdgB3S0uPEXPRTfpzjRO3LQp+iRbf+GchoNq9Ei20UTwi8xq6lDBc/nCYsea01
u0IUOmb2wpnu7+JquREv+u0W5SfeY3SCHoGpQmpTAjnGWqw0agz4j32eBIaZ+mRzxK9TsqaRttyH
e04cZWbZ7/GBmUl1Qvu45d4y7db1DwFR7tKchoQIRz/qAGltEvWd226xN3rFSKC4ucBVIqOV7LiP
f6361lMLD227vAK+IcVm/le1XbdN5/s56vfHMubDF00C1qcyWWBr6CdiprtEe25YPr/bzIu3stg5
9bhFDdxnulShNId3Po+r1UwASu13srTmsHWMl9nNbsBn99PdJGgZW40Ep2M8Jza25z6Smk+T034o
ZvT4+GEpm7NL9+LvyLV7FRxDLHyAc+KMSNLPwUFwraY3bvqDAfcVa7f/kw9sOJhMjWWVPRsD86GU
a2RkXlvKiYGcT0tqsv9QusXV0nDIQJ51wvTst+sC0wo1Oda9tzppT26D0260VmPLflfgS43tB3iF
hlayIsdN7vvVE4E9h8VPh0gjpRCeJ/9jieK7XSW0CKeyfmcvP/Ze/USSJlt38kitA9d7XT8Mb1S4
uE9Tnr2Xja4e8KVtRrKPT3TM2wFSrVMqhawf77LYe+rK7ANhHEUdywZssrOpK+a12luVMT5mI4UL
j/4y0emSZsG/SgcdF8z4tVjK3yYxmhonVYsbe77oLEWBtWMzgjh6Xs2cHRfX4sueMI0iWeJTxbOv
0qgYtQeOCQwGsRYmHUpvAhstqO/Dvjw3tzJpnlXTbtMe5zGMgJ3W9/Se+fy9IuBh6uUcKr38Zvj1
d5Iu+6RiWnuPfqYIY9QKAA4sjDe3j32XfLB19Yilu9xLY6qPOH+gZuBXUI8q9ZBPU+tNW3kvFTuZ
90KSQZPq28CvgaYQknnpgFuiSs9XWyoOnhojSWq6IJb07pTUS82oz4XcMxzLQrtbjSpaL1Qvx/a/
+ASeLFyRi778zeOrtNrwp53hTg7LHBil2K9ucmYpcgiWzHd3mizQWFZKLpwSdQBv5Ay+12RKrlVh
ng3wesYBenER57fMNM1Tk4370erSc4U/bjQT91qKzrmO+JAYmiRuQOH17lB+HjoO2muhpe6Fby5b
C+8mQIvR9iHus7D8lZ/iLpa3Bv4q3pFry+Lg3VDm7XVjYjUu9aEEO9YJoDurUzPbnlbtwmksDqxv
zZts9j6YubJjqvaiY6TRd7esareJyr7nlq9wLgleBf3yydyYq08Me9x8F4idQaJnZ8dvo5y1n/qn
l0Q6TszJgKXAy1iyV7PnaXbF+GZmCj9dR2jnp4ZhiwJ4/GqcgZrlbr/w4QsN5nL0h9+ZnDEu8el3
Lt0XNlnmjRXjnR9sb+cV07lpTgXcihCVXR2hQQSdTixeGrNpTlsYZZ54Ab7EakvbRLAG2cPjxXDM
7DUrE1CbSJyLZf7HFPOzWPnR2NfJfQAOjsTOLk5TDPNn7cuoLvSHesqbIzCNv87ynqiD98Od3Qx7
FjDnPzZUxMlkNKMSqw7h9u0dfeIIKhAo8oV8Jid1DuzCEuSJG4T91ECl97ZHMC3RHecv6f1LolPk
VuuTN/cPbWs8wJe6exqRA0O1wpQfPRsb1/ysYv0DYRzkLlsgOFlYFUI7YwdAq1nKJDUpqv351LNn
0Fj1t2s0/7yp4Wqjji3vErLL2NGoHSYeI4b83igS3q7yfsvh2O901sHbm6bsf+Rv7Sh6u6A1xweG
oJK7zYtIpCtPlUovWVncieT9e2m1/Sntu2BgZ4nvKruthdUdUkfPAyrWvcBcJYX/QnCUtl0HueLm
xfbR+09Qhv4T/sZqSn6EiSJwKEHKzTNKqBqoS6aGqz1O7MOAQ6lcyuo8kknlYhJdbCYLYjY+bbN3
D5ltXhgJXtrCPluZvhxNt35NRfkkuLJ6M/6vLnocIaa/YD/urnPXt3sTENEmG6ly4yn7FqayNuYv
cVM6WrLk6i9bXoTEwIxDiVaP5AYoNznazXzK4xyDIJIBFJl6fuXdDWf/gNdHPva9qDe5mwx73/9O
q2zc1cn6ogQnZt5AyvagNV2M2btomfyPIKvyaciryyhWfVPz+8azMx0oplgucsb30Sw/iqoikTSO
t03aXSyz+MNHk2064sHwmviCqWqQsc4KgZLbt1yb0NRs9zKsjRa4tQ6WlJKXfXITlE7yrps4GsY0
LDU2o9yuhsjT9Nd7tG8wx1z2yv4Y6eu8zE3ZTjLNS4pBMS0stYU6Af59uvcb1XqaMSbHS/KeABfO
3dbaYecL83tumgUSF5F/bWi46TUSm1XcEXeeb/yJEU8TgQk7LKFdhJ/sqBeZPE8DxvhigmvlQvZj
lLxVnujPLqAtOAuEjgv9DXj6lc2g+uTAZ9G79QjPjewGiWW02cUAJ4PUAHzOJVJz0M0T7rdxql/w
U+lh6cHyagjoxHsCvh6zzB0c/iBWrpi6ZBliluZeT9MxFEil0YLKQ1nQpFsdWuQ4W7viYYXEQtjN
l2trHr6LtifnzH7VivFufW4J3vCtjz7J2Q2srPc5NPFyMFWDEACIjvGoYJuQR2TK42AQjjqZ+aeA
cRmSjNZSHjNCIYiuOFjCCgUrBfu4+wcdZqRndbaaOz5qQ/dKvtUz23n9YZQeQnKFtqbHGJwteV4b
fEcwYFYOL9bE3Uq9NqYPgRnXRsKIPFTUBFHBlgbbyIQdTunoh7yD7L6m5DGnJeYU5x9zlZ3nq2a/
SFpjf0sG4sR+xP/YOq/dyJVl234RgUx6vpa3Knn3QkjqXvQuk/7rz6D2PlgHF/dFqJKq1ZKKzIyM
mHPMcxG4pFzbw8Vtv+OZ7OBFhZgn/g5JEW+Ono9DhT8WUdenpXK5iSmi8ZR6SLLkSOGXUp8q/YyO
jDzIyCdPLui2Wet8eXVinYpxYpAwlPtyLiilO0k3qR1vcIMT8ju/cG+dTdBbGzOzsq3qsJE2M9nZ
bf5MHFhHEGu4JOKhcQuIFAny7koPIN7x2U2AlmOvZv2G2ugftHgl0sqAdlCGmNTAt5So+Y/V4uqi
1kfuE2NIwizDIByfwN6RNNMMlt6BHuoeS5+5mef2yYimrajxuovJQvypoWkogy4ZbelNBbR1A/yR
g280PMlpPMWq/MI9qrd+7twzy34svCZZBKbpVrIcRDP6VIOmcRnqbjuHzDBJS8DgOSH+Zj3wkIEU
cjUQKVY2Yvjohi8d3qlucm56Yg/LU00XORqTTSlbdmNHZju77HGDo/oNrM8IPRsm1OlFzsmLaxjz
Jmh4HQRW7Lcj2K38NgoGmE4WlnfIrdZTZF1nA+GXcKJ3yVK+JWR41QuQdwFeBhi357LsH/I0PhCC
MDy3EpuwRwRxbEQ3q4gEZRtOrVZCnLRluGrbcF/LAIJhyVLqIljHqwlohZifyyCfY36YydTdboiI
X4/g9a7sXnC/Tg0iIJb7vm7JAbRtoqpzzNkFkSEsdUx/zBJ3xcir0nlmNmXO94FK3zJzuGfylu6K
gljc0eW2hHiw7cYCC5rgJ5B4AJeq8GI1pfsQ52a4w8dU79CQunjACJyKAlZ6D3osvePpo3KjkvS3
KFj35YCKi5u5txJSWGgbu2pg8MfqFM9PhmQP6GNRPMrCZ1/S285GyteW7mMXECDH70EeRe8SQOcX
yamVud61M8IDAv+4pv3h1TPpeY4M8HqEaMcWlsfbHOVHkjPWlH7pPYpIe+fPvMGT/omQj78knq8f
JlffmU7pXlNV3pU5Z6Wk+icd5DcEOUlAefKEtFHfS+rTJL0r5HMAK6AZZ+Pka3djwjW7uFlU3gCd
mKTeeWwGTUBTpZK73ouHlU7cYE8iib0esUzgdsRmPvpcIG7D4EHiFKOQu5Xd8MdwHPS6Rp88zKa7
ikvivqPOHQ4xhIfbTCid6fTdPbsYmheqqjSpLjn8tHNlJvOtbvNoPRbL6D6Yn0pxBs/NxAcbISOc
ZtfXvoGaejDv4VwUBBXlrkGDli4OTMk/GFrFZiZozQTrjVHOEcuw6q6SOtq2ToRyob7vgX/tWqu6
eK1Ns7yoz6WRFC+Rq6cTEADUATA29320vLeC2LVRVPlLX8XOttdRe0mn3j8XHsnZrVYXI8nsu5mz
293vo1zTqXYTpPPuLI197iEp8ksVX52OBARSHvyd18bxtW9gW+rBWWvt6+uEr/3EsVfuC4Qh9wG6
Pyb4c/iu+E+C5hLn2fRe8E7tcU3729+nauawholN3mQSZE/Ly1zMAas2FOZj7pMesxGN3R8G88nw
nGbDsTa4zVkX3H4ftZPxGKF7P/1+yp9DYx2NVodzl7NXBcbp8z+Pitq/G30vWHATxqFP++c6xCvx
+0GMgSc2JATu+O3S8+/n0gw0hZsmYmuUpXNk4o2omszfh2k03iIfhebMAWM3O+5wpcM1XhngJOVA
TDm6N5RXDmck6o/7THbvOufHcJSx+GoKdQln13ru5+mgmYR+eGmZ7lvFnhVCgzln2hJ7s2y3Mois
l8go+kebZ76IevLt7RI2U/6UysR+CQsPL4v+kXlRPFpGkK+aRBknzmziVNmVXFcZAooO6Wm8qaNq
PqRGv25iF7kbgXsOxbpX7hzUEtk2tmi1ZSLQ1NHCYZwROBQp7HWRw4ZBBDpNViRQdzJrKpSW3CHC
6W9c91yMgyO3cvD1Y9NU7WM/5VeSFIiTtStxhHMb3RvVxHCxq6dP7LEujlQH0yeVw55hpYJdDpqJ
hkDRP0+GDf0U9cXZXZ6GaR1vVezbu5YBynPhxmqLlIewLVbj31ekvYLk4hjX32e/r0p6qiDTVI+T
YBTiLZkNox3pc6SbawMZJtvOTosyLWdfZQ2OUdvkTI1Cn3vVbLNs1Vpe+3cIvzAkyZ9ZkNHsoDN8
dIVy95A522NqetYNuZJDoo10DnRuyIbIvR+PaebX8iD43wfQx42XxlaPRuHvlNdbcNsm/zQHuaBc
46lL1isiWH0nDX/ct76srkFYjNt67KxnRokco8oi/EnsGONAPW2cKqsvLirdTRCFwRmLTv3kefWz
HyjrOMVNsSXY090YLuu0q+r8w4E5kzQfdm8LYEIlf+xFaMHg85rZQcTFz6M8NI2lIEwQaFvDtTOa
76l23L2Ophbjz2Bn1xny8iZDVKIY+jfiwKT9KOfQQe8hHfyMoXXqusBoj+Dn9GV04mED49a9OEVb
3UlZYIMZmuLH0mfdesGViq3KtmZbOptsjvSt8YW3AWhEqb08JaF3Pi0DpdYyBiC1Sb2z63p6n5ro
J+hBSHkJrVnbbz/bJCt+Ml98dIvmaYQoWd04sCenuDeACtSopHL1qsBQPOoeKXVdOtR8qu1v9tDa
q7kCxCBwSoGZAbeLmsnlyqoUvVRU9cYBKmT/RBVYnJ0xLFahH4+PtvXEQFpcKt7kDdGc8XcfsMaF
dvoxm8G8K6J2WncVbmVfOjXwpM462HnPX24ktX6PSCIlCTbJvM0YNvUHIw+HaVUsdtSP4m6wO7HL
OEz85xFeamvvZ6w1juDtT+xKfzS1eUQ44/5p7fqRcjiSdfbUhVZ8adHZrgdaPZ/O0L50DkiKMrGN
u5h44bXwQvGKcMXAacYjw4j/+7nfr/qtHI++DuxN2cSffhK5f4yyPei6cz4otRnEWN2+C2TFspy3
+bZWpklSup2+Cx/ORWNOn37J5BcN8dltpugpbhriMA1+zMh+naCwnypf2vxq/nvfO8n38gBDTH8z
6Z2WiyGrk30GHkNtY0VHeRiBEsPouTdz+pWoXy+Zzbd10sq50ewAr0Q5ubb56t4RvXrgMBKueM+M
vaJDtUPTQXdtLPRDagOD+/3CJHr70jqcUpfFyouNR5UY5uX3GXKf/moZ8d3y6cIej5WDkTQ3GmiE
qUllkCT2Ybbd+m6yjfRxgjt1yVot3X1adrvfpbFhtnb3fxfJd5XG+dXtKX1r06xvdoMMqRz1eDXx
sFNq0QsohrzdRxJ3xNlQJR0fSrDYHf+MbozvIszMp74OsMi5LEOp2f2DwAJpa9llYPBM6w1Y28kI
gSLqjLjOYEIm7lXxTQ8xU5kgfopGqXaeO8D5Mg2CtTKiVA9mBMxuGFC2W7qIDr+fY3I+bxrhmy+x
zv77kopB0aUv4KTUw6QesihUF5Kl6LRj0zYz9jBMQSkiYzbDj2oq28cF6Li284bMbNfRj1ZI4aD7
qUGQ3DI4E3ax6aoeWWHWfNSJjZQl6QIu5qWT/eUXJreDLTi/NwhI51YHe4lG7jFMciTHDPG/k+Bn
jN1l789PtgbhuLEb2e5R0px8L/9Jx97942AwUeni/qiNjjNA5yIB1uFBOCHLdKPzh38fVRh9/9/P
/fvVfx8tzA9KNnPdkaz+2SFk8HWY/GHjobHRt/2jO47TIRYlZY3HwMDNC3B6ffr4u7/bysfvTufg
MC9rcWGBRSE68zHJnBegbPzFIjW9W26XbubWG09Bw4mhSjmacepWD1ZeOedY9E+A8dTDLFP9wJl0
4iiastILgKBJzpmqY9p0a7FXbxGiWuuGgJqbaWN4iwPbPPmMIO3ENL9n0/zPA/m/D5Yv9ar9kLW+
cLRMH2tGn9deRgzJaTQy5484QBcOlHM/rC6wgJ1zCKgfUlW/18XybULmcvlQ/uG8t9dhb73kkL8f
lmd949bMIGZHY1Uu9T4c/OiKxiwCRoRRD283eavLU4DpGZ4XC31yWYEv3FKOl+vfiiIaWH9aU7qn
31t1SPPpFtRozdyIb6sm2z1ZQza8tc417ZLpnfMJ4tWEdqq/wcSdXoelOuvSIjvL2acWMtF7dNj9
4gL1iC0uTSzTw5y7jyOr7yVMdLlNfCBdcVHSHTERj3ip8dQl8dJjAXrGYWlre5171vJagQFirHaA
rGi91KEdLk8GpQYAi6NzJOY7vpbQ6a+znw3nQbA7cpJumEq+6JGTdzF+VM1LlQRLYxjt3f/3kc08
WyIzuUOSk+9rgeXCY+rw4Yn+ODpOT88gkMdmpg1TN/Ulqqd21S7vTONE//dpjoR4mQIhEBS63VLs
u1/JAzKM+NuO/HLbAj475Yy4mmScN4SOelca4t4ZIuNGdcycypI5ndQvGFSjjagGYgtIvupL8+Am
9SdtLkQzgzygD0NETzw5O1y8HwJE23NMS7Vv+uEV6TCrYO/DceAAbiumF3gjuHEwXY599OIgPrSt
4Q+pzVd03bc2K/ah27IgwG8eoZ2WHPkKeXA8fNpO9DllLm5XvVeN/jYMv1inCVKlsqz+0pD0A+ML
i2F3sA3cYikX8Dad8XFSktCGCU9mLID8pXNFby7ZaDN5rASGOCf5p2KYL8rBO824tTOoIXvbT2jr
yg0lbb0zGjReKjrCo2m3QmEYmWvq7wC1WZFhOZbEcRNh3i9SsJnxgYs3FoMRxmaXHijaUI+pNWRR
6hakR9ji9roa74CqfBjLpN/z/eSQA59YuSHevKEvPlpn+b+BZq4MD8CFspck6whdF1VbtZVoDY0q
SM7eKE8qCyCmGkit8W7v6sh/NjsQG8KkbWrSAQDVo76cQnZ7CZIPvXDIkGcIr17Uvw/5R9ogiown
MkpjzjR9otu1SmhN+KF+B6zi7qrlVyykDTfTAC4SoMOwynKX9ZIfLjEhYcVM78yEvrqw7Nckg3UW
QsGg9M8bchZBnDC7rhpRbYx211hhu8qLhKOK4X7X84D9tO4kEfLeeijKfGck8ze3wKHyvx000+su
0dUZN9lDrpb/y7IY3joZPpxXilqxMymK5fw1iHE4Vn1xBzWmhqJoxQc9uA+VqoxDJbHtzLBZEd0z
0Mik+1D3/WcWB8ammegjGYnics4ABTn9p815wYi6GDsxxjULTFIuRLhhjpPv1MAQp3WTP6XfVxtP
QarReJyShleaZneIvWDcj4s6nwbE1NMRDbthI2JNK9JyhlVbMuPApxXLU1FHDgpNfqXUD36quX23
5odI4TZkZ4z39fSitRVsmegCAm7Vu7bL5zZ0aMHMyMsmt96j+9xKXNsH0ZBeUUfNY1XYet+F+ApF
6yNi+DtzN65NrbOjWxYcu8vpzrMWB5813KcCM4mTezBg9I6D6sDla6VnrpqrcHuUTCSYqYQzohOK
FvCOustL98yBG6+XJc3T9KKGwHu0kp6L29Xq2FKHeNHgPdQ+sKA6Sw9J6Cc35frzoYgIaSi7nMqk
wN5SxE136P0HYwQ3h3vlmvSI3CYkLEUR/tMt1Yqn1F4JCxFgVGafKiM2IBwGRDpFdI3iDvMDK3Qx
UfE8eVn1t6AbfO8j3QhUll485y4JLGtXxo3clsgV713fY6EmSjoaO5rfZfeFZSLde7nzVSKaP/Yt
mCYDjANE0GLtWf1TMLIEGjKYjh5jL1W5IPDmVB1FzcHY5bA21SGML2aMxhw5J8iE4mEkOyRLuCgH
7Cm6k1d6KNYD0b/WA+o77FNcI4UqQQGXyUNnF94Vk8OOBsGbztOJZTU/dkgmHrLCO5e0jpCpoyuF
C+gzM0GuUkRNdSyphbD9BYK6fGqfhNDJeuQY9Amk7gHNHOAYpCLdMk7GZ/bgV6r8lOAO0cP/AYTS
Pv5+KNB/u6Yx3n6fDR1BfC5IguNvfZ30wjrNuvsOO5h2USbg+ipqUSpr5850HRYd4bCct2n8Ys3p
Py5wnz+xLbZVmbqfTpF8tJVxhj5nvbA8A2Y2FnPcsmkKbzjZTlWAQgjiC2Pa6tpBwt4oZsgv7Brr
JEqLH9F3azedFD+3f3GcIn3Llf7pMP08FzYCyDy17mBk6VuRhPmNvn0ai0+wdcVPHusPwpPT5/+e
wsT0OpROj8QuLe1DbujlpBbjHyOiNVs5ptcd0xzHaJhH/f73CCFSktNpHdnr32YPXH74iD36RMOl
6nP79GWmylycHF/C6K1DijRjI6xBr5dEnvNvRwVXYKlWWvCdsDwZjF3lCh1+iUK8bZFXhOKnivAX
tfNYvA2tD2XLB7Bvs2PvEl3XFzRw29oC5wGtQl0m0ejL76PfD27Jzx/jnAJt4x4tuxtfuEdhOFlN
tHULQ57TbGSiNYR0YqKWAaMzsfB7s+I52tVVkJTWrkYGu9azZz/ZkkYyniMM/eF8N6BL3pUFBnUO
537p0TqaddCC3Vo6S7CxGY6/jbARbq1U9n1comHK8VysSP01Dr9PGZXZ99SV49aYbThCvxVhok5o
aNxhIwfz2daiPSjHbbAbzPBt6urKBsEp6PdhGk7V1XTlV2jbCm9UwSmC4xF5y7G8pMsHEUYpf6DF
dANa4UiHYTr/fkiCEZHov89/H4UmHW1MbLAPoubqZE149/vBN8V/Hzl1fzXEJE+/n9d+wB75+1OP
lvno2RYR3SJo6b9h8mIrHxlNLh9QUBQA2ZcKljYI1IYoex9HN3haWJ5H1/WyHdDP9HPBFdJbxEml
HH1fFM6rjOr0JYXqBK1nVIehiJNnT7Y/5kjLiLGBuSnRGVEB2OKAbdx8+X06FqDUub2eJvY0rA6E
05SV6zwhsyPPZYzTNceH7NBoLKqxdIp7L56rQ9vi7k3MrLyH1jesCzUFp76x9mZTje9VW6DHtJz+
FPi+cW+nBuGjQ61pU2PyDycEcSTmftdGCdIyUvWjQ2Nuj02chHpzB+zXPRsDo8ffR2U1WYdpitwz
WhXrQHI1wwZPQYha+k/ZVMbX30f84wXhuG4GC6GSZVZYHWamdMhnm3NmtVB+kHY26B88JE9LF9JP
wuyoZuvZ5XrUppOemXnWKJOK2D3h+dgXZp5vNOXImzLsP4wo5F/lvZdVrdA4lsadoQ3v1cgGmjcV
4wOTLvnv3/Xfp78HYicr2HGimbeMkFn4EPLDty6uLub3ifbX0QEeuvWMWWBRU68ZnchHhV57Vbmq
OUyB/zc3Rwv5Xm7tmzyzti4Q67eIsjgR6aZDkrX7t3kqq2KPYCy4c1yqpCaVzTkaw398t+ju42yU
97Bx/v4elG34EBvtDgzTLFsiVBU9dLeAuUlQjhc/8Tg4JoGxDXrgeYhDrKjxl9Z68ZwWCCRrwxlp
3lnFswcqbmMneD6GyLhZA5M8M5qKHzLHN8ybnY+iCTRMQhsCQIUlPuP4gFeINy+tgwD4el38p6G4
rI/9ABMG9ynb/WEya3WgCVEc8PMkT3KpC3+Pzd6Q7IK5Cj/8ZLI3fsBNrOaHcLTndZAVzfuUJV9j
Ia2/XoPfOO7YtTw7WLhH6mX0o5MaQlRzWEi3+HX658Qe5TljH1yZy1PDMHgDwoIix5iYKrYfFV3e
CzUus+HKCz/nxdi+9A2l7Np13SXp7d9XgJQKP0deYUkyF/5zw0sz7teQQN4CMJe3nBbaK3ARr+/6
13mwzXt/Ch84sGBb8Ho0DjkNrnI4TjkWlGQ5jxa+wxvkQCv9z/I0syB9gJuUGxMMEOP3RUPupvpG
qadvdMMdaqvlaKsnztsoeVnbpw55ZjHN/jYtJgQLNRRuAsxomHnGGO9Z0qNNW5fhRY49bzoV31Nq
jNGaYCL3cyqdS+jYXPbRhNoT3harRxZA4l2ufizL5otn9Ghwp279+zX2BWS+aRuesmhhBjSVeXbd
rERRVDzTwS3BD6niBzjuGqwMZksY2KuFavDYBrjcS8u8zTgxN6YK4X4B0sBECphLq9hBCD30+9Ac
MdRXncN4EeXriEloO3rdpwkf6zDEuB60iP5xOk3Xj28RTJN9AFjiqIiJROkkK7erKNt1cwqNxW+X
9z9jbz1NU+0dclz0fX6XeZnx4PQT3FNRYBgoHuMWtVw20Ciz5/6IUdw+ygkcjMt1sOrtp1hk/W6u
WMNcOr3bZnE1jFrjdSOez28apK0TiRWDAV0lpB3sZPUGUzOoYDO5jQWnhjj33hhKa9z+KNnR85cr
73kMDDzVurikaki3YC5z4sUAOdkZlj+crtwXW9uoor0QAg8N4EkyT8NjxB63HmaPsyhWlCFOkpUq
6HVFQ7JHft/g8pKvpm8qvEzxzp5NcY0odvNZ+Fsa65/aXvC4/BVWwl/AZIyDnCj211To88H0HtSM
Pxcl52HMoC7NWX8XABC+G2T8oLjijnZnO+AFPS42T76LAZM+KqdiYwnExUHNgXUwzHnjF+IqDJNh
v1vPO45rNTLJecP0axtK7zFiP/uDuCj3t1iXqgiVjfNYuaa7x1PVbZuy0xsfGE6conAlQgRUj2fB
e47wUy/RCwDWmEg16RZKONj1xhg5sqhb1leI7/3SOlpw5nEHQXyYbM6cCp/aBoUZTZ4aAVEby7O0
wmcAaVdk+u2x6MiXReikAH4l+YVmYXWRoryO5BRDyWxOKrS6bVxEf1x0VfQ7RHbAD/9tOM05TBDG
ARsGEzv+7S0ODcITu3BkBpozqMpr+RNZ0Y5Ug9uSErcvIflnXAMb1fpQ22P7UGSoS2T/EHBOxD+F
/clevLCOkPsKZsEuSO+jhqs75eXI4K8Bc5sFG/A6WjEtUEPgR5Z1uDWWWozuq0bHcJ3G7uCAiEli
LCq1T0ZFWH7aXeXRqBAHaFBbYY8NxvLJotdZ7U0C3rbmCNA7vxLQpTeGgUUmav1F5MpnQyNs980Y
HqAqPQ/NRPfa6coNFWe9qgA8cZQMT0AsViw85b7oAC5BHtN0cmKWCvm3LJO3MWpaBGWAB2LnkCRg
sgBK9GsvPhWTAeXNdJsdIl/AW030HchinRciv2i3Qive5ndD7zYr0BoU4V3zgJBtkZdPzh4nXM+t
NKe7LvCsQ1yle6eozZ2fM9QfZjJHI2Dxu27hhI0vuiEXQlngR0fRTruY3Hb+jttxBjZUzgJOOkLn
HBe3AHyZM19d1eh5vOxljCX6J3MQoPYFLXsRk1OzcLUjZ7hrkgoHOEkdnmkcpZg/l9gFt3Z9/ric
Q0jKCTdiEijoeuFeqa6eHJkMB0/p9OrJBmE/mEnT7mmn9Jw3KqJYMJbEEBXaErys+GntjcO7WabA
ixW9kJa5bmgdPc+7xyYQXnOk0ldEs++on6q9QJEwuGw1oMjxJgzpESvl31yFV3+coETZ/nWovHdo
dp+tH5/9cAKAkG/82vnpPLQo6JEu7gwBAJfLuKcojEDBBYb5ThU17S1UPNwnT5EVPg6APQ+1An9n
RmQVVN4jeMPPNsbtHdTVmyr9vedA2/YzFCtuTaqH8082F2C4Cm/foGqliVQ9DOXkIhgDI1brXYmX
51DG2rqYgw+X6ZU5ukUES/8X9UCGtt5H2DzrbRwmz5UdfIMkAJqbbDtaN6tWZP6WIQLNJhu2Z8Lt
KtjSTC9/s7Lkb4RqNrYDfvOEFbpCBdX4NtnVvYRf6L8XFJ5Jc8mXa9Npi2+2UahO0BN6s6t2WRkg
jqE6WxXnuhqflRVmO9G47wwldnGP11FycydVqjcOtQ5zxche5XN0PyTNhiPsjSblqem8ayh97KYl
4JKk5I3wz5m9oxR5yZH275TTkUXySyTrMmb79bnOPbhnqnd3driuTPev7+Mb70RDp1xYT13zM6SQ
tgfNmQO55LFUvnokSwSvgJWm1FJmehd9F3icD5V2H+HEr2ZRZWtKHTYl3m7TpldnogVZa19cNEqe
nDEipHAIWfwj0DnVmnvZ8wBMdbMNU4WUgR7g8XpA7V7NubfuUfKtJvh351Qp5nRRvJuDruOo3N8j
jmWybTLD6QJxNLGIbiA436lxge36aoRJWCMn6IG0tHCz6JUk/B9VliFAukQpFSR/6H5jBPIP0BuL
/g8SR/nTEbWFg0jBnI81oFEPEepigxQtOBFBWAoT2BiDxxqpqKbRASxcD96wjgrxZsUj2u8Fj6bk
sc/kKV08M7lV7rnUuf9q7PIko8T7MrGeijpEfB/gXpDIienfAreC/9Iysh2Id9iTHIbavC44ull/
kiB+dtpGMdRsNyNng8LD9oGAErtjCRpWURTNyj4VZvY96iC8C7vwaAaZJmmieWkJEbpNeffgkEGd
SPqos0E3oJMsuLH26jUT3f1sgw/rEwUDrJu2pes92QqiWxgRQNBNLc1sIJGmGUT37P3LHlMCMQf9
yHGlpxOvkXI65SY06UrLxtm6g+0dGLbj3OjpzTZW82bIen6UUwNcFODpapxtXptO92mcpfs0M+O7
2PHzFTNukDa6/Zviz0WUOFcvTf6eD4Z7oUFhF8cmhZA6ztiZlVIYxezpJDoffOGkxIZmj4YzyYXr
dBMG8Za8hjS+VCZncEwYBvvcutCUTDhNctNK6MEiGcsyfZSdffapA7e9OV3bBut0FaCRx/J/RFLW
bAztYJdw092y6dFzR0CML4GE+vHPYNGOCp2QyC7TX1fThPc5e081eLjSlx9RL779+INLExO4C0PI
bJaIAX8u9iWeGDLK763IfZmBGyNt7OKDEhKBZuyerSZ7xpZHJTJb9MhVCzQbbQ6p0dTlwU88A/+c
FHKrrLxjbftEJYnYK/gTwU0Mi5KeL43xle144armUIgN0oDN5MGTq/rt3MpXu6bYmrUP7Y5lRTKY
sXwI/ElKKwiD/xocvFnQBxdj696jNHjRGNziPoUZlcDZ7tPsMRmw8zJQLBnLkDjOUGTS5cZBF54j
JTKM57SSBaof9DZ+a7xMaOPWfjzkW1KsErNdRb7XrkyXOnR01sz/MWeObbUKu3I3AHaik4w6bCQh
j/exJsfVX2jsxoBfU1drSyrzLo7HVy9iOOIoMCrI4vGsRKjBpIeL2M0eBm1kJxFMxRaL5LzKo/ED
mqpgypluqoa2MyIxseua5Nmy9XeYi+WQrW9CR1/5dOcoJE5z/9V6AN4kI511yEJFMQVpp0Q4TeKS
pMeHLNlZwWcDoe4ZzzW+56F1EcRF11Ahf+xmC5M11R7WkvbH7/HzNMonoE0Oa089Z0X+kIfVOwcI
zh7YR9zCvTpTzBkYB5Rh4gFs4B0pdrMscrgZeeM2QdY/GYhEsqlyubqDZN+Ds2KRc0A9pu6TGo3n
THu8rwMGZj2axWaQ+IaRBGUKrZUnDJYd23dXnQnUl6wVaSBMxuAIkbJYv6b+DI6yioqjXlZ9K9sl
pWeAisC8MqBGYmi5Is4Fa0Mvj95xVM1THBb1c+qI28jl5gf5lbC5NbA7DtDUJClj37w4tJPGStZQ
cxoX/Aj70ZPXMrN+mrjAtpLQDC7N8MW0b3nYl9iTq2ijhPFkBePJFyaLsm1dRyd9wdd0QPJwHIzg
OWUaTrhq/kk8Ce7tHkebpKkQWzsDJfzKO3rQlsn+aRcVY39XZS4y6co+e9Jfp7Tt8TUr8pbQm9fR
EQ5dAJ6vOcJSvcORpwFC5E8dIst14Lvnxja5wlDkUZ60u6hqjqP94fJXDYqFchLnnyGKw5VMgEMF
/sjfuEVjmGhgoqaCMD6j7O9cA7csiCMoREH/V0/dDwFPv9dY65IgXL448kYyCC8yoS21rUVUBkVo
YfDGsTeu6HqDLBXT1pfGs0V/eDNWiBcSXF7uMJ1dIIN+mDCjYfZhDcsVmxxkC9g/70xu6osZA57s
+2Y6RnN4sP36x6Fu6u1gsdBj32+95gmuMwLQ4IE9cdwP2PH8wfvxpXyyQozamdBPnZ/GiAqmBww8
F8eyvuKo2ocN51bX0J8Il7fCJ6J8GkDsOLreV/Y/Jk4iM+mcY5lPr5bwP1iF0RcGG8KH1prRadQ0
92aTdt8cj2NMItBVUFfGGUEOIX1YToAHBbkyyjjR+t19bzCzhyxY8mva92aCO1i2000J5jRJO91X
cbChYuRyt8u/EwCrbdgQmBMKNDGpYAed6SRy2Buz/HNqh1fN4WfFqM5Z02XnskCOJjoUMh1jyenN
JtV9LVTw5kzeF5CKfzwPsAffT4350VDJH1gh7qpHrUyK3BsmV3LhxM0VDnnwcB1zPKolWY0eKHw8
g89NGnyFgRNsc/WWoavfkAvwlSagKcmmOJI0/4N6FpBEcAmmtliT/DcjA2HoxylkHOr3lj4THQr/
2e9fba8n56nXl5YxgRH+D2PnsR05lmXZX4nl40YWgAdZqyIHpiVpRmEUEyw6BeQDHrT4+t6IzK6u
zEGvHsTAnQw6aTQA9517zj6IY77GAjwRTBJCFWQEHMwalQ9Kq+OMSuyBlSTkiDbe8VA2OJizvPF1
atAKsltd/Wg75Bvx5hazJWkzhST4uDGsoEgyefrYhV1ji0Emv3Nr9yVWh94yrsWgCzIK9ZGJ+gIe
jkh96AHycehG9OE9egy6XshkSAEdy2mLHE/NzFJ8+J62dwb2XAaUs60dkxu04chtWifcROH4VSNg
TBYXU8EtCPfcKSfLqhQp89B/zHTtKuvh0rqNsRYhNRhtjbPFrsV32CSnKuwuKTxEzU6PiQy+rfJA
3WGJhp1/tRFTOnCqAqGCE95XHdIgWfRwaOrg0Cd9tSJiugJZThBdt1PI/MjbTMBb3x1wXmjZWRKr
m5+pTpvvHFLs08Sc0EFtCMz4OAd3056n4qix4iWO+Z6H9W208vvIsc9plf1OiRZEs7uLHWXITUwf
akKWc7C2x+4LcoGACFNC5Qf0Z/U8B6wI6jlhDUzB49IzjWwprK8xHizOzLW/qJuFrNnCOrSyFBqP
dwaDs5OVb9VVGy02tzxZ8ZmWW8iwD8pE3hnNvESbuWPBTAdQU/drwMuPvQtSR0Y/dI9KYoQwbkxj
4Q1MdCEpgWliAYq7hSCrLHE0Ag9JboAwiYSzyVi0YfKmgzZvJZZa6rUgVCb3Ct1t0Yn8d/Pcm2s3
YuKYWhoG9CDdWf3AcyTgGlcV4mwVPVJeOVCdHdwyvzp5afusS7/Am+J+2CJ9hQTC8S02PjMF0Mos
nEs+cIPvqCt04lfM4JgrE0Ipo9E9cuFfs7x+rqg0IWDLqWRuzhtbwghOR/eAk80hcw1jmXobNA2i
bFKAPaI/x2SoxjQEOyyh84Tk0kfbspwN2otTF+SBgFszJW9yGFXoqrjoHdpuC6iJHpitrT6Ut8SN
5xY8wuuE1fdVLoGj5M1m9Iyr1TEKDn2+R0gFXGPl3mLy9vCt3kHba5Nk5aTVtFVk6W/lmauicYOV
nbL+t83TxLjJYQl0iJuDcsrJY0Ul1n4v4UY2xHKdhS9t053Iojw6YnYZBPb7rBR6SNsLvMc4UP2m
W1gb/L1J/qkb2kPQaTBqwt6H4bJKqe8Bwt8T1Mc6UHfq4GfZu4QKQkCWsPPIFjEHkn3QilNfNQb+
/fEylvmrDul1XevTevbYUk+zQm87ho79KbNy1Yrg6tU8pup26NC+4GFMsCY7WtnhDEx4+dRPiQGn
7+B9xL4RbRwthVOhXm0pcGkIjuCSatLGLXa1luxT03ux2AHZKLZJm96nTXtLxvAhNfTzRMBlflh2
VfXa4u6kJOwylNxZ3URuI1SsMnAuBpmbo+9qJZSrs55yruG5tQktp1sONGtU0w/qAxpwMLBMhQlQ
NrTaytZu16Qtn+VsFyyNip19XjznlXVtdC6ukYcud2e5iUnDsk3dBxMu5cK6rxsnQTsnje/BXhk5
s8D4fBl9poayopQt1KJujY5+wBRvkgwZP1rjN5pQydUMVCk2g+0UZ680F0gUUu9c0IdRY0Q6qTZ5
V4x+TuacXXrr1mafMBxrAhx41XNXT7pD6IAwL4KV4zXiYKT5Dq5CvUwIpdNnCDcJFlPuaGCf4ld8
W6+9crbeqO8r0/1MnGCfdOWV1+OEb+5eKndaxiDXCLi+mHE+++KZoBLyT8Hor0atOSEL0aXQjsfY
sn0IKYKSPu+7H6m+UA48juY4dDzWGfmeW2l+KguvhQpw8YcWLls2i6H2pAsulIoLtDD4KFVlTyjP
3uhb+G5sjwkohF+vQwwIceCSPeB+D4pnrLrHAGYN7PezYFDy41a/0xze9pjeCB2wDQcHla/yin8/
iqfHNOqwvdsH3gtf+N2JH5ArhQWBLMjzLzfGnjv5Q5/icY4Hlupj4MPfrQCe9bM+PTk3/E1spsyW
+yPelM7QLnhfkPwC927+OYaBclngja2EEqEmnrKEfATwGqJYtPylwNLInWKEn6+LEBkuct/DIP7R
xsRaC55AeabAaXWy4a1Hd5ViIuiLmHQXNyeL04rmAMm1aR+gXSmMc8ZWUtikMk5Ll3In6CMhfOm0
fMpSataZoT7jqTm3BQtvzlULyOhQY8kKTOEIa57pIrB8VBPeGazF8fCmu6j6saK+4x40Q5X8qVoX
3sALtyKYC7ZZECQafSYRqDkgMIhIN568n4yGogCLiJpBPoPgeCkoD6jw5g3yniF3zgNTuSSuPXdD
BCX/UFuggn2dsUvl7SdzykThnKA4HC9JtVWJ/aqp8ejJelOE1P/obEuRxhNK0zMrhEUsY1ZVfnWZ
1KlU3Sf1HJtytnt4edltffolkyndKWLCEOIwvPBcsSP9FVniZKvy0bfsPQw9lEyqpHBYzxHftaMM
QBZ9CTcwtN7KeKTqSr/4ieB3ZnAcBS7TNvlzkAZcaoi2C6c4+E50X5raR1OSEYfaZZbuc/aVlbDG
pcBXA5R8RxCpWHlZTuKy7F+8/NZ57etoGu7WG8xrG9lyQwgmJbb4rCXgDjxxrRMqa7E20qVHvLw3
XsK5kDWz2qNeKFj6eJBFNoQskcoH2XhUscUPVvGa+8VH3NjxJtGyE43AYK0wwC5Fm3PyR+ZGoPE+
yQsuzUQrF5Wmf1OcwAs76rcB710APXKZa/Uzmv97n0QPlOPQJ1dcwpHaVLp6aSrjeaXHlLZK4/2v
n1nqT0XXnTmmkzgakJe0O3dCfXZm5o9wsq+J9/LBp4cbR5V9zYiPjwGCivSlja7fvPtFlK/hZEhK
5y44nG8kf8h3Ys2vu+5YAu0nGpzvyNkDkvDLB8dvlyR4qOXi8WjW4GkYjSIaDEA/xa95RYq45z3H
Y7Dla6a2wzG8JGFadafKj15gJrzmDXSuuHR/RphMLEx92zjXNJB1Wkq1vGeeOji7yF5YH/Od1NLf
+sTyW8idqSH/pXaKOY4s8oIw7nPZRvesJ6lu44ZgfCtZvFey+gp1kG4uR0eJ9An54Yy9vVq0tfPd
51hYiorJZ2oAzzvjPc49CrAzHNc4zXQJkGvouwdUGmI1sA7HtN0AsXhIodGlJN8Z8K9kM/uNDQ7J
JBFi4LKwLnpCHgZmYb5DWiZDpLMIHLPbmF0dR3s1zQEJxzLOoF0GdGu28ewoUE3u6ExZUifbrsIs
evBL78ShHCxlYJypSn60PH1DwcAKAoO2my2kKbGRVdKgsYVeeiE47TEbTvOKZNMHw9L1hkWJF2Cl
m91rzd97QfMbLerYk0PYB672LD19P1+40n4uDHzaNGVxnGPOcSgI9rnWF9TC40PvtFtHj/HCc1ld
uXVxpeb9CybAurDgYVkFWHEOPHMntMqKezwvn3beHnIdjk2lEJ/TJNw4YbryOg3ycI81sAtvUHGe
3Cz8UgaAwXCaB++CYd/vHsdy4miSPOQDZkt8SItQH/Y85txFwYvrcx8yOvOV8NMplyc3p5FDz6Kl
I30uG8/b4nIztyNJ1dpmmCrG88zPW9iC86Uv4mugoE8wWgZl/higbjKmBhvgKecstLcmpK/aay4Q
q25GFn/pxAwnc/rMqUlaCrt+Zj920yzjxo7q2Nn03TccDXwyvkwfK5cpj6HYezSt/GsQZKQ9ljfD
XOaRxO2jxkA4Wu6tyrglmX0Fbrez0u3E0hhdbNdhO9vSUKJvQsokUPqWWj9171BoF2SlV3ltWGsf
Ty61ieOlttXvxrvBu3qzcZUBU0Kg07L6EHEzpI/72o1bX09nxyIPJYFxAcs3JSZTvY+7gKBpfDCQ
PVaRA66fOoW1avjr0X7NiuKezlX+0rlKFT1HIyfs3qn3cwGxj/PUoeHep7Od7F/aibWGTMDDn4fF
MKGHSUmbAbR5Z8V9+j51tbVuUGLghciW9F4fB5BBqvikpapK7Bses41oogr0eHS0m/YxIMPopcNd
nYBLbP3plCvt3toKj5I+mY0aWhE9rXWHSzErPzytuVEdpN/DMzimyrXv3KBD8pHiln2xNuRnLu+4
FVFObpi3OizvkwkUqXsh1IVF1y32ZReBAqcYipwMkCqtX1HCiouPYkBHyb0omr2DUTQYL8KnXiW0
+U3nHQQkm3Wt17K+ge2u5vrpaRzSFRAKBHqQ7j2zLu+YeMKNQ6SsS4rn2O8d4tXFTmvhFyvu4jox
H2K7mOS6OnsxAOilA6CjIeV5mtkjzVhknbty2IC7mN0X3WPDSWPbGGO2S7mh8oiAnp34V5OBd5NK
yonal5JZs5rYBMvW2YhU05ajbM64NimLZrvDY/tRunBqXBsb1tTu51ZnUCC7fGCqSmPnwTXQ7Qrn
yUm5p5Xc04iIzG182WsYz2WNHllepuAV7lvs0uaJQ81JuKraz/sBDULiqhCofGQsGAAyjhoqC5ZT
QodVF9IzoUzUKsmehzRmN3LpQzKGXDicBy15Zfft7roifaxVYaw6r+IUvw6cKcLK/U6yB4FuwEjU
UtwCTJ9OzKzearBidEsdQrnFEoe1Xf+punM55e9lL9Um6QvAOcKgMizlAGV6gDT6ciCJ05/hosD8
JMvPopTOB1YylcFnS5ITXZ+ehTvVdxYvS1Vh8fc7GnEU4mMr1EaquVtF/25DGBpkJV53lSi58Byu
bDe6S7rwq8fmc271+tB9hg2w19RYk9ClicWePsMhbLZI868hkl0UyrcuI7HlFvgx69I8UhlYbkBH
P+pSmsAc8u+s98vZLxqvKo5EY0WBLib/tpj7l9Wna0acSvmO0PR2Rc9OEBgRfCAWpxzO46T80is7
28f1i9EyvEaAklZM/ofOBFbGiOMHIYwG7QCi6nksk3qb2m+OxpCElIkZwmyAJ2vfo0/4g2k7WSIE
23a0yqfp3oeCyrEbJmPXPDZxTv6ekvg1D5BVC1yNfc6XT7/LgoEQ/ywpxbGwD14+O3LNm41HijcU
alddfLZ1C6LFYRqfW7Y9JU5QJyH329Mj1v8btfLfphDbPnNvuOVvPPfm35lNcS1WC1Y0PlHIngGj
C+H+5nvYbtFdoLhjwtgwEoOZHdJPVXgf+jPkoveeainseuwMghR3bEYZKQmlhY/TaJFe7XZicevK
H5xl7YJYIHf64KsISmMVpJQSReFXEqMXQ22gyi8DvzU3VfVNxSM6kwcR/Zhph+FRg6VpsT8LlWks
JczmAodjJVS51POChBxOfc/FnIODPmk8fxcK5NE2x8YIHLGHVpn9bkNBZDri4pJW8iiq+ivVjJ2L
5xmWdcsC1bmKFDccyA9jsAvW7nuW21yOXD6LrE6e8TyNLUqrT9EXD+jkDtMu2ynJQcRIA4G3o10F
tf8ih/pxaCoehhair580D7kgloy+U69S1WDC8ssn9K47U5b8LHRahP33LAnkM4Az4bzpkfy1YyYT
SXPRMqshPJa0rvU53THI/8venp44E1iLH/TOh4nAxaIZBsQsB0u7U63TGsDPCEyimEwMMPSXJ01/
wRcNBJ1hpAnADZbhT5n6R1aHx5qfErZBdknD8oo8Oc8pU8ghvcqmp+gIlB9m3mRfO6+Uu6mgh87f
VE2BS2RE2UsIi3ExAeGwz3lgwhAjK9K0GzrWNMIS1XecvIQjuRuIQyscDjfq1cnXY1rwpseJUCRm
rien5CZKoyF4rhkk/jrWyQ3mIVSgZERFKaq96JgFWSHGiHPxFwUqm0pD3/HANoBcxMnSrCxA55jR
8xg1ymDgXCoiSgxjuOryuqT9U15zGjNjjxWeoWDuT3LQ1z7kejOvX7mIdmlsjMyg9LQJ/dbOOLc6
/3F69PHSme6s6Wx2E3JESQlGlMyqOvGsg5H/1nMCGzHb/mbovmc7+pJc+pq+1YCbdUHV6ISZsHWR
ZTVteEWezBY1lL+V1ig2jxC+GTAdAPY1lYshok/fMROjeXP8V+A7NWpOLEfZa82k62dEH0YjpkBJ
gpeIpq/K8P9a9S8isOYCCc0s2fWVBl/I1ziyG9vQb/1lLtQhqh9UrUsWE85V0bQSUTlFyyY7e57M
VIo3NeEi/CJ8VzCc5MvgIWG37isl3LiqUrVmpMFPlpWXAbcYP5LLLk7Um24Q94MivQYs5eo1KNSA
gt/0ONV2WWc/ebF8h9cE2Gy6KLuDzBfjWDGHzx5GcoRhctn6rK4V7UpsSbp9rGwQdJS1wP+G5qSb
I0s+VoKe8/HXXwQqB6YM8rzjJOeG8IigOfOs1KNrOisfk3HyI7LgIH1Y89d0B+eOvZMAKCDQMbjx
Q6X+WzDaFSyapZ/zu+0n6yAg5AbTdHXgwK7hOTwLZ2NmHVWqgV2ytPBZt+eoW94+boZ3tI6RbWn2
bg7jcUBb72LxyhvMR7SywS6Ec50G2Xnwec+edKi99pMHKsDBCpXeGWPqwOkXM1bINqF2kh0bjVen
1ZZWijZsZ1Bos/6e++aqNaYrBUAL05L4kcFjMR4kJf2uwl+543Ugjy5NjF8KGbcug2upo9OBBngb
mH3KCDCJKYa7aSgFWM08JYuP39dw8PpbrOXyPlE30DfOEglYOxo+XB+g4MfSdP03x3cOMkE2YJkC
2Uub+lcv43wr4veoaZq5ASbZ6tT0vLdgkuMmvziDQYqpFIonhzasBRPIjVvfJminvRZ5xbNH4eAh
CtjdqiEq3g0zexoFncOaZavjSJ7iFKZwqnSTmZ1d7asvFadj2ZlbUJzmeVKcfs0c5gHnbptoa1bd
5ZGq9+hWDFxD8GEz4Lz3NNOtMOCKo9bJ8om9EmFaJ3vPfHXQXbdcdjw99pnTUVTxBC9VPzhG36yq
GGev3wWkJ366OXctW3CzxGJPNT6dZU0dX61IjcdkedNWHURs2ytrbKJ7c+IxnWbseT3TfahyV55V
VcIGjKXGjhCjDyf04p4nxdobGdNwXWEumV9IlDG+cpW3pzEv9Mf5RaTBL7wUwqZYuNEreCMk+802
fq7scs69kTIYC7pPY9y2bFMoUUU2d3pslnFPOp7lgW8Ez3KqUDr8pz50okPWiN++4PyGbeWBxBin
rQmzK5QYlwhmC+pahznTN+9dwEM1x99ArzFgWif6sWP4SzgZaPcj7CYNwsj+U1i621Sx+U/yvZbL
8jTvKXuvB67tpe8Gmao1pN1gAS2QWKUDWr5O5nBAuoU//gX8olk36JJmuZkCPdq4JS9QUccrbHPM
xl28huY6ny2RZoR/TjxprVyJ791DlIui4Ka5+hsEDeBEedatQR3a3l6xmVvFNq0V8VT8FhOedYwU
yDZzoEfYX7HTgFEV5kVq4q3UBe+I/uzQiL0TcVsskhEmKSuRYXSeKP80Lj0DZp+flBXG105zHGoy
NxH15YvCxbqIecSk0xTxm03yuMthajsFTl1toP0nP2SqeK4MkMrZgYOrt1SamDZjYhBuTJto02ME
9mzQyT7EUn006ae3qiX8PHbefVqS7pDADKhIkvdkkcQWk0RF3+B0jIRtbIKYFaRPMIFqIrXBE54j
9KLLx/YEjT3SUBeyci2EvuOY1sVUGMfdABTHxiytuVQXvRkD8djerzEgdz9Nm3dcLBxw6RnBHIgo
HYHV3TlexcyvsW3RkuxVoxv9EAJAb6YuJMASLnM5Ziu7xlfsUna5NpKvAgbV3giS59L14+WvP/7j
7//1H5/Df4bfxYW2o7DI67//F3/+LNQIkQmf+b/+8e/b7+LuQ37Xf/1f//1Z//ZJu/XD+v/5CefH
zdO/f8L8bfz3F+Sf/ee3tfpoPv7lD+ucmN94bb+r8eG7brPmr3+cH2D+zP/fD/7x/ddXeRrV95+/
Pos2b+avFsZF/uufH9p//fnLdf56gf7x+sxf/p8fm1+BP39tQAB+Rn9s2/gj//j3/+37o27+/EXb
998cnMm66wladizdEb/+6L//8SHrbzZGD901XMPBp2D7v/7Ii6qJ/vxl/821uUn5nq5bHL6Eb/z6
oy7a+UPm3wzT1RGzXdd0LEu3xK//8/P/yy/w//5C/8hbeaHrp6n//GVYv/5Q//g9zz+f7RiCf9sD
higcDPj8x8c/Px5ilsh89v8K3ELQz8Z7drCpBvJpYR0ykrXKGy4MtZvCgIle1R9RH2GcEBrpL+vU
ai2nVtJFpAkmY/s/XsJ/fof/8h3Znv3v35MreKUsYdqWzb3amj/+P74nPBWu68zQp1KrjlaW/VD1
lq7yBpOhif3GZOsaASYX1I9i6/D8bafjade7j6pt7yYypywhQfHLgEd0ka1MrdQ3vscWzvSzV1yV
kg7ErVY04W4Q8pbG45sTjtGO+OKCrD0JoxoAOPvZrzzEhlGWUwN7j3uZJcWdF+LBtCEzsC7s7x1h
rfzoo/eBaNmOCVQ38RuorsO+VM1sYT9YSf1aRuPzCN0B2yLt5EAiN5Xw7G1BBT0u4TqrxkM96ifK
/7ABYyYZwUivagddxRutmPAEkvFAdXrk4fg2Ofk3/V1fcKh1nJmmyLncd65ZafWgRwOqsvryAInp
O1k3MJgfemsGiHkrzyEYMwj7zLPeR53sqcKUx7rXjHv6PVb+MLDWEBVeYqu7WGn0kNnhiA9BaiDg
ywdBIvIQulOMzEE5Q0iCmZt8J9eNMte6HracVUZ7Nbn9sRqCeJ4XWliv07075iMNE/FLgdKzbr3+
IhViZ0aqXsumdAXJi403+DiLRE+U1isffMPWHSVCq2eC9CDv1w83ZeKYS2IPFG2LbocKdzQpeGJm
ADVpEznLeo4eQ55upiSrcZUy3jQjkBvqzMdx/Izz4CNdCP7FnQYtGh87/5yr91srvaqR1aet+dUq
HNPfRTOs7VraG0/wVIYm/DAW1i0fiunSqypZGKKgWiMdD/bs4HUNosgyRmdxvHpVTBxIYRleEjG9
p4oaj6IojSXZpynmJISOzBJDCcyraCJDZSfLyAMCplshI4YAvZA6h0JS8GyTylj5b5FfqC3Q4q9Q
IZQMmHbtGjen7sB3y0wMBAP2/1aUDxWdkKYXpeveEeFa9fwGYr1n6o69b7P29/h5qTSR9OciE6Eh
z0Ac3B5I8awoXNwOs1Me14u76RySlr178+zic6C5dKXsEcMvo8Wr22KHGfEzUVxULOW01kX6Ecf0
M4Zu85vyZ9AuTfUou+i98PsT3e4YervpPEUFuGXI4fzruXpgu/FkNYgFdte8GuHAbsGFOCTbNXwa
aMCYu0ENsmByPxxTqn0n0pMWlJe+dVCBnfC9cfSnyau+ranV74eyOhJTgGSIIc9ogVvoI9Gy6jAK
AJ9dMO1SvUBdmPQIwroFXoG7F9N6A5BGXmHmQ4XuuLs1QXPsA9dlON9RH1IvqDdnH+HHc+Ng5y/F
lH2PwvrddAhA3ehwPKLLSRPel6b0B86h33UG+Wh0KT3oHPGg6R/DCESrED/sVwjbToJuK3yeesQv
3OFaYA1PWiLoljWJyG2VnoilkNQ1svKp91FPBn8417qx8xuLWiTLPpX6sfObQxew4YjNHQ/vl5JU
blDIDeloLOqlrUNphFunc7hZlDU/gGtYTwofCcClr1rlX0bcAOAU2tyAgO+6bIF2h96C4P4lpXFn
2xfkM4Cd1RGF6JqQ3/glRniUPXFaPyQOEX17cKm8ytGvk1udkqnBikqf10o3zpYflCdZcdR0+J7M
8JWcOkd/3caQxN0T3ceQG9UduJWtLaKHq8Kmsoyiwi9fcsQJGsx1plOkEB1ggkYsxfB1Bwec6wBO
R6954YzzQxPNNmH0xjkdfse6gY96tJ+FyB67bgBJwHu58nK2wxE3z8FNoLmPZ/zzlzirT9id7thF
7cCT7e2EHbsmnXZta9Yycu1plQQaJ2leQHLp0aqeQ45yhvpSd1GuwbduSKntSvglQ0C9Yz8KwKqF
2sVaCQjE9OL94CXvGKAELgxNLE26BgwZon8Thdt73doARGJK/JYhG70K8nBpV49hpXFwLvYASnAB
zs0vubWqR9grZeffK2Z9Rdog7qKLbHUq9Z60yjqRdnjIeXF4O+ewRzKo0Oh/IzG1H1mTRCjHimfS
YLMVCvYBg8+iIhK/4M2vOMiTv9Xj/MaOwWUaZndblpG6p+XjaOXJvgof8jR+cwYEH/yy+yp1OTyh
GPfeuKpE4686zUyhQ+egQId23GO0KYFpgalJi7VmzUxkyrmTnP1Eoa4+fsR7q0VtQd5/Ck2tXes2
7Z6df3Wbpr2LKiz3Ba5xZYbhySgj/yUgWZCl8q1NS3UFAYDKo68irE1bZfNoh+0weVCIemDk+wCj
SC1sRW2bBRg9fvbMiuiDKb/RK/cYDAqYpvZrjY+IppxOv8RyOjh6pi+ioXmln9Gh/aR5LWz8b17Q
vYzcACxayraM/QOuU1bdkUMdAHzxSJhbCGtUI7GuPsR+RW2C7h0nk6SR59FgpGAPQ1BLZppXNW58
TTvZ2fho+zs7CqEzThPBgoF6q0GtR1WsbbwbbtA/pRW3gtTllFBl+T4rsFK3FXKyKZBnzCrZS9nG
j54U9iJ3aSUZJ4vSbReDgX/uB+0djbNdxyJsIUL3Tx0TBxKRS/eorP0djmOFDkSvRHSnGizZDpDY
o2Fgx03Gct0xhC04fy0c16qQUPT7pnWv5rw2rjrxxKvJG9FLr0VWxVsIJ1+uIltti6WdkG8SMzmo
BDDc5uyirWyCfTOT4/1GN9mmjTeGOWSYBA9M1nlk4J49VfHMMQzanaOAMwxo2u5YJMNpynWeBVRV
6p5XHapMe6uzLjvx/xsECqTLpxf3qDKYVKVDtMsu4ztHDebsY9twxTfbknTZQg3C2QIKfkzoE18m
usPA5tLCYo4DzjQPDqokRHJmnMQpkwxHo2W1OQVduKm9VRMWzBz2gxyKV8vPr7UV6VvXPpNFKs6a
nX14VcwNkGAJrb44x32Pkq9yb0QDqDgP8cbiEaWr4rHWPLpS8ddh+svWfYeuPdHLhh8krs51Oc61
32Qjeb6H17ifTjpvTwq2mo+KIPARWzUQamOCAOq540k52a5iRl2T3Y7oY3AWMaZmdjyU7mgA/lFk
i/jO7bPo8Fc62+4MEHkBieK//uhq6aYzWQ+vWBOIPcERuspxLzIPTicYP+Od7lls87PtwFN0HVRo
DcCGg8vk66d9jSX7mA+Dxtht06uJp/Och2ZM8pU1VORRQI/XcD/xbrhrOcMsyApugbvB+C5U9CA1
yjND7Mywxu+o1TqWdejt4sh01l5iHGVXBY902BAFiQCBNNpZo5UgaN1pT9n4kz1q5bqIDo5V09Wm
oVPSBqGx5Q4vA5RcpILwJ3ToaNA7SLuEq3aGB3U6nuCejTbiBSeXQ6GDnvNLfW0IW98DDCMUbpCN
iKoE6HWapSwKAGdjI1rFacTGRaqtOYD2yOnPIfaY+9sMvQZaWk5XCKEzOW0SC9Rx4dqnlB0OhTfe
TmMWIeYFqCb60abuOEYCF5g5ALjnq9DWvNFmW1WSs7ejjUgdo4nqxdF66mNXJ42u/y6CAcRPZOAc
T/CKpNk0ccE0/ZtezMbuACWTt/o+9EivaHJ67pRePqeajzXQm+jRpi4o7IuPQPFaTe5Vb0uc8pVb
nw1W3SyjpAmDR5s71iNkS1McORZyKEp+Yowc5CwxmJdWDu5cdtb89uTl1ZTa5PQIu9XEpFxHWx6i
isMCYrSwzGuZ3CC10kCc4ktl7pWrWO/8HUwvahjzEXugwUDHevgR5KuA5+JGPnoTtgYtZKiZsuZY
kcPejL77aDTIrwlsGZHtWfWXF23ItaNUVGrgGDuQFzWfekEuPgQGsZBpnR9rq9tk1EcuAUClOzpr
k80Qd5/TVBt3sqbdT1GbvhUTYSbwQusqARiVyLza5EYF7MbFvV+ExVo3B3019syFhsY7PDSytx6z
8DY30vFcT1QfN+jdIPTBx9hlT71Jq09H763saUgrSbOefD0+l4U9AKgqqZ7QjVve+8bRnfeDGZSu
Y9VrX4np4QbNrG1q2P5+akjXDTmLbC9rPdwvhLwC5V6qIfk08oZ971D2u1xiLRVe7q7FYFj3HQ2l
Q2b2D1VarHSbws0YD72Z8URVQQgXpV9W4yAPjdF9OHk57bOSdYkewElux04BA0N76oAPYq07NIzx
a+E69qZT6SdPbSTcaniPSid6osN38tVvmFHOfhpjDJfY8acMaiovDL7loIR9SpzaFFVwwMOFk0Ln
Aht0RY5UZFu8PFScSyBf2hQxV5U+zunCvk1a8JnEmxD2+h1VAeqcRt4nfONy6cEdQ9rF+jdwwNdN
88gdy9zCOmPn1vrV1rTHR+q5WnJDxkLrMaYbmUlh++Dco85KnlycQxhAtwYY7rtWs35SAF8IsgxY
8U22SXsvA6xo0IO5xzjnv1hHKQo+WY2G34RYj+bFiepiJ8z8sxqlua5CCoJJEdDlFSqaK+XwVWLM
I6OLFuEy3K5trFG9gmBGmbJ4BLy8SAMX426CZ56rajFO+TrppfkaaQRMQW0qfQzvssRwdhW3hrqj
ZIjCxhkg4EkYhQJ4G2GHol5IFX/4bfjCBku4stzjXOSqbSlwSo3mcUaokUDoFrErY05UDAxF3MHg
pyiYIKrcISbQBSreWagNNOeK98ZItB1C/Ah/F/xI9RJiO9OUKK88D7ipxROLD6ZhREuj41bFRZMK
Rn8e5IwgDpbDoY75qX/yogzWjottY+D4sE1z89GhyTLto5OGAWylA+Bb03NUsxB3SLDh+yaMtxyy
NN2z04Y8Psidk2ORI8TTrtvQYGrJYTqVafWmmcXn/6buTJbjZrIr/Cp+AXQkZmBbI6rIKs7jBkGK
IoDEjMT89P7QbtuSLEr20quOUEt/VWHIvHnvOd8hzno+icpf9VSJoPIPTjaZmw72Go4zjInOPGZb
5iiXyIxHAo9zkq5xhWjx2rX97NgLxmmxDiomzNX3Fp86u2VKNM587EvSK1LfXRnuNGyZNVN9QNIg
4jvD1Zbk2UUVRbsSQupFTXcZgwR2FcbwB4LkqAEE0x8FrnPn9gZrsfCu8Zk98Xtv+1492LKRgWJl
nEeGx6HxkKTFwzzSQsg9/9BNHe018nosRpf9aNyGMn1WjQb/TnhHPpa+AtyRlNArFLZAEEyhHthO
i6BH98XKSmWL8ihTow6FUCdnTWRbQoc51bfNuzZF7s7ocBwwlyROLHbVERMrBAEGK5t00pNAS6HV
WY3/qASnqdQOsSm3frWde+awqe+/FC4RLo4G5cLHHgOFh84J9XjdUi3IFOUKSTLPwLHoRs36pktq
0oC18Ng20Q3xht8TgpMYw2MzZSLjrHF8cZoZEF22ZX7ViHD94Iixu+hY4Agrc+buWLqU8BJaAWhT
hBVVOHyyBynGDEj+msHexj6wOoskz4Te1QjMeBPJlDk++8c6aoxXllCOsaktuCsTTY20oaKeXwEh
uDee/yCl+aCTp3pZoUapcKpvKMyLg6ItgHnuHtnjXTKDlDLG8AYn4pBP153F5iDSuKRR5W303Pru
4k8iobTFYq6wvDQkijbdpTmBl+poPSZ9ah8VVJGVDYj6mBdUD1oVjI7jb8vaxsMjilfohfkBzznP
E4VIYnrw0jtCEJCGgtelrbXtkko/Oq5m7dwigpZorpKqnAn0uO0Zr60rUEcrzlxY6xp7K5TxPYo6
O5AwSMKxB4Yeze4qy1gqVFRta6UfsKHcIMLBBED0IOcWfZ96KgB+yzEeOUdhWVeDQrJTyro4sGmh
PEv7T9amwM377FQmxr6VQ/YwkG4EI9vlPEq3tSFXQNMXN10N46/FDgbInQFLHN0nIms2vPB495WN
tFMMj53Qr+fJFSesLh8e0RudghrTWBrlcES93Oo2uTFql4IJaPpiDHj2n5IFSzrUFb7+5RTbuDdA
c7dzjkyhiJbTkgUBNO1kuCbf5laH4bdn3AJSA+HDpgxRk2OVy/d9tYAZmi3ua23judZ+auZhS2Ew
IRqK946f1BeVXrK6k7eBB2nc6AbdG2GUilnUjd5M3NCa/1gioMeA7zbLYlc0eXUMdRGfumTYWhXD
IROw1HZKkkMpE7TbubqqrOYZJMQj4IDrsFPtlRyWLqKvrzEck8dmclYy+hFvRNWi8H+L2lrf5cIj
s6+nde1Zwze79HYOEIZ2Cb0ysKYRTXQeM3INgQiSTKRdta26SGfi+8TI694Ng76hVrdJ/OPVQ6zx
LuOeVqH3oor6RpFFACAwsCkNh3+qb9Ai+P3DYNMEbIvxga+9s3LrfvLGW9mRitY6/mcbiWsgHSS5
Tv4zsQgtXB6QAyUGnJj0nNGsm41srE2D0ryA5yxgqzLmTq+SoTkOWIdAdaDVRgNj6aSvF5JdOy2q
krl4JrYN7N/ZpJ9XYDPfiJCNpnDRPBgFOhZHi6BJ+i9NR6rKdJwM+y51QczUmOawaLrEgOE5R4eX
p+F915S7OmRohhRfrjWxvN13c5I+Ii1DQ3xV5rQ9Mu+p6lhjidChQ3uhzJhgk2KAC9Yf8pTBOVf5
Q/GW6HZ5qUqPH4vsIwMemAj0dhEHDPbRN9GgNiStreMvmKF3M2nhnTGh/hwpc/PJxmeQ3naC+1Lo
M+DDFLErFsRiNm5dAAslp/yoib9Hhv+QZv6rodrDoLwr0Qy3zGhuZ28eUfPAfOKjSu9UZHfAs7IL
d0kKW8JUsin8cAxjT3eNaJ8ahpKNvJ6+GUdR2y4ZKRhnZWYwZnN6el6W0Ko1ymc9pekj5GieEYiQ
hgz3KhO8EdFViGZz3Z5QgD32lfvQTOQnQbSAURKVzYU5Oa86Wi7Cdd4HK0e+XPSXAxJH4AfWDcMf
+yJq2asdQ946o7ZhkvuywLsulIC5Q03g0FMt6/I45zQT5xzJUDFw7gqN+mR2DpdMd/RDgt4vwyC6
st2XsWy1Tec40cqKcswLg/XUW4ZzJJCDpGXD3bZ9eYNGm6ic8kYrYUv3zmed+N/xqvUoZmj0otnE
XNLtRZZ2LIcuUwG4dY1WXhhZGDG9iHFuAPUY6KZf0HVuUPFcYe5/TTwQKcIpXqVfBF6Hp0j0yWak
dxk7Oc0eNvcJT01bv/rMtFYU7GfOQA0PBlElSJUu0uaJqEYtO2RahzSrYExg2M0+rbGbhOQwYT9I
r8zrIm/TPZJ+5tBO/N5yNt5zgkww4geeLx+lysMdN/k+GgYLtZIqjpWO6SJ2SBnTHqWRnvBX+IGZ
Lu0M5ANrg90JX3i8ztoeTqxH0yBT3dFsi0fLivS1OTrX6RxYQrevOz2mjgndPfGFNybo4pOKh33R
F7ce7/q2EQNbprdvQ3lT9ABeiA0ZlmYv+SyMPjSrsXa1T/CZGsVZD11QCgnZihZ+0cEjb+2fs8D/
07z5r6Pk/9VA+v/LvJkRMAP5r+bNb1mavRUf/3ZQy/+on0bO/Mv/HDm7/2CkLITjsGZYhEXzf/1r
5Ozo/zAtG94P81VvmUczV/7XyHmZVAvd8hkGQ8T0cVczCv7XzFmzjX/4Qtie5+MbtF1P/z8NnZeZ
8n/PnDVDt1yLsa7OcP3Hua5f5lABgQuCH0HYAl0pmJ2WQEgZvulmvXVdGmNJcv/DJfrNPNn94sN+
GSKPo1uXvj4y1oVCsSaK2cLYW+5cHSyCJ4o94RrFfzyu/3E3fvNR+lc/bBmy/zCwjjyZgzGaaBj0
+mW87Ot4DkhcwcC20SYAx07VvxKZ0m6kPqhTbZnH2DEZfPTDzEavecitFas+DMmi8jccUL9pOmXv
n68EN+n313358x++nh1rPikbRhF0WsbUQ5Al0GvWwzT4lwyGnbUr0mw9uMTUW/R5AV+2n3Xh+Uxr
mMFnlRn8+Xvw+P329hs/f43W66Vtq97dx6TYVkK8jCAC1Bj5NxzWMOAgO2aia6OJ6aq/iArcnyUF
//3I8bz/+NNHQ+fUPJjLkV4vN03cuNgs24NCtAuO5HLu4cImXnyLDqKhFYQix87CbttYiVx7XXNl
z8YDYtNoq/KeMS4JRAy3P2sDNBApoa92l33AHV960eVZ6toG/XqyAluCpSKjqzzEbncwSENkvoPe
VnctsSJ65rNzM22Ltjk7zksTpW3TTyVSJsciem6Vjb/GfZNKI8ePrukmKwuUXY6NEJnYmXVvqzMr
coWdgdxxu4vPWcf+MPXuuNNt9xM1wrSWUBPwSRkDvqH4UE7aqfQ440StImjKpa/YU1eorF38GT0h
fgzVLxOboF3h5nI1GwmBlJbp8Jwm+rPnTQUwi9E4pVh9McWAxeyJ9dymY2z/7Sn96oUVP9+qtCVf
ayBqK6CveG3bOjB8UK8cBKthO+nOGWMN1gVxVplpMOBGcW2ioN+EFpe/9SZoj3X/PR2YMo4LZ9Ho
ovZvX235Cr9ZuJYF9cenSPahGmhGEZZRAhkA5/msaY25hXoAM16SRZBgdw6rLIg6mINuZaIW+q9l
/jcLyxdvjFjWmx9e3MgETGNSLQSei3ZfKzGi5IP3ghT4RmGKWc9RBaKzg/E1xG29+/OHLqvx737s
cn9++NBCE2mV0hUN9GTioDjPu1RZFjEIIr5wk/zuz5/yiwDpv95M8ctmEJeOLv2oiIJ0iI4eRyB6
2JTbVUcZ43MVGYx0jDWy6YB3USFq0UponbQwKldxzmkggQ2lfvOXb7OsB7/70b/sFp3dm+MMZD1I
jKbdqyx9AMUe4/Oar5sQyoWr3/Rq/sCYzrLIFT/UCj35Xz78q8frl+3D4IHXa5gygQtQWA7n1tSe
Jx24xVDZMhAh9ruqVHdtVwd61sTlXz73i11L/LItVDDppC077oCFjUvq4pH37aPx3bc2tbYGbJNA
NSr8y6fpxheXePnzH56rTvfT3sIYGczCzukbo7HSG7qBFr7jTdcZqPi7y0H5t2bc0EQwq3nLYS+6
sKLo6i8X+qtH+5fdAFO6jCrMSkE322T5uMRkdI3KrzRCMdA+3QBkF8dCzexM3mdMEw4HF5N3FXOO
88iVWsTJ067SQ4YFtJ//8q2+ug+/LHxhOfRKkAsVdDQWjKG+8hTxMqWba7dZqIzNVA8fESQNWMjD
LU39ca9VOhLDbvH4zB/acp5NCSEII4IOmJu5W1S1NPD+8vV+/3SiZfz5vk1IFUzLJQ8ji5Jj3jHc
mbXkToFI3JY5LrUmvEzx1uLA1uwPaam/1G/m758XLL8/f65OPhdunCoKsJ1EZKJItr+II52eYnC2
+3yGqkTMliUvZp+UT6+rNlQOFwgamUeK/iOdlxNWjguf3d4OmKaLTeMsKLrIe/fK+dLsKvR07SnV
9WPrk0bs5/23UrMAgMz3SQvcZPSig1b29N/szt1aNIMv/nxRnd8/iab/yyI7x0YO8yGJF22Pv5EO
0AbqAv9Y23K8RzaUnvXc8a7tcYLCVbUagiazPePMfMdsel8kGeadibrWjmYQA70UmKbSK+Ex8nd8
7HKdnzr8t2FRINS3weSlyaZ3nTutHi58hNGrQRXzYQacuE5yQW8xaT69UjxEhUbXpf4sNaRhEvOj
65t3LYfhVW6nV5WAiB/SSlqJQpHfaNNRwbvfBiNpImvs5+c6q8gaNQwTvl0ll+mHvwozNJEZgrkV
/py7qG3pjOIlaMX0QF4jvP+q3rd9DXc014cVYDXiUXSikHNh9hDYkJ3kw6Rvew0RRSof/nwHfr+1
mv4v209Z5LLGZBzukV5hKIPXsmIkCwc5CaRBqrFmI29qG7U1LQQTf/nM35c4pIX//EgPZCoVxlzQ
CYBysFmCFjcQqzalL2+0zr9LRxv4U9OqlQ6TeMVT++aOClirVgdUzjESOu3Ds92noTcM3v2G/iJ4
1qzM9zSoHtg/t5MD6E84fO1yak7wqTFYpEA0GsKk+iJpsY7itByy6nrCAUgeo4H3DiRPleKMSk15
GQrprUHwSG4xUi6Bbj4v82aNk+rS4Xi4bufMW/vwuWrbJUGtiO5s+ifpEsprSh0ic0+8O2vs1tI5
zpUSbrBlW1u5nHcqHTlxKOiVRbUWmEM5bdoWdQl/gddS5fioQFX4cfVgNemz0bUhUlt8WI6efkQG
KM28+OTXUoLl3qNuI9GspAHevol2oGGZLts2accY7ebJsVetYITgevF7Upa0rVDlrMqCMEzgds1Y
ED5QESoTa9h+w0WU5V7T2nuuHWIj01Zet71xiirtspaGvbV4CNZ/fgi+egZ+2exFVMZMvQDxENUT
McoyYb5MuKIYetQrMZDbHonI/MsTp3+1eP+yx0uPpaRNRRTko3eEt05GnOo/LJleg3H4QITIY4/W
FYUsVtusSf3Nn3+l/tXPXFb1H3b7EThMwycTcWmrTznys+jWEUQEtoR8E63a2anz3nfzdetkxU7p
nDvxwkcLT8tYVR0zFwxKPqeo8Tka0LG4mn7681f7/Xb7T2n9j9+sqzF/hDNdVlXnV0wUbmqosRuf
uK9Vl7i7LMewoeLZ+sv9Nr+6Er9s7zpNR2a+yI49Gab7vuN4lWkwbXoeMoQkT9aM2nuuXA9dg4y3
MA1MbO/IAhyK4sJT5IhIUlqz8TiT0XkmQ2WvxeU1p7knkWM9R+qZrY007bc1oCyt6IeNn+UnBoWI
XsFeryaPBZ5BJT1VnSmZ4YY3LbHrtmWy7pv5rvRt64Cy2gK7x5Hzz1f5i3IP3tTPD0Af6X3VNF4e
KB/yR57JZkU4rH8R6VO1j224fsh3FsGYvAUMeaET9c0MvYLChr3nz9/hiyu/NLR+vNNlPhpZnDnQ
CWV37xt+fLRQjEojvG2sJaFWD4M/f5C9vE7/8/gAg+LnT/Ic0fVGNpZglR1U9OjmWJSYHGOEXrmM
Q0i95rFPR5RkrndBvtJ1Vvj1Rg0U3p2FNIyY029piPSmz1EHuUl0ZyEUWzc17lDNtx/DMnlNcnRV
cRS5gS6G+2Eq08uSfA2r0JqgxPu7rcZCrabWR4pKVCfQuPpZpoQmSRWfU9r/W43A5rVlkyWYmNnR
mZ1rpzSv8You1Kf5WoWgEukcqsswpdCqa/XhK8AF8D3vamle1yLX9/XUOrdL3OiJoVP3/OcL+EWL
yvR+2Y5nrYgKT8o4AFkPPyl2bkBAMtatNJLsqSmRNLwK5T52WnNWCci7yq4R4HewScm3q//ywHz5
NX7ZoItqBv3ScR/JIeO69UO/zZGdcAVne1Upegt4PwkjGNLPau4Bc5iBSSLziVCzxR5TRH95e756
cn/ZJGpDj1keTBeiioqPke7BsKnAYGXcTZXaZy0u/vLoLu/C757c5Yn+YZ023NZJGUslULrCt37q
bhQiXH5vjwI8J53XwexuRdVfuzy/unz+8+CPv+fnT0za2h99zywCKl/qiji+m2t92ZcGZ5W16t53
/Y2f6PppdMgYq9GlkJCKdga64MO8IEB9x66JA/OszWCaHmL2GGb2rFPrulV+PVqlSzBYU94TUPfp
oFu4Gy3O6vXo7Uy0a7ui6s551bpYISdz1aTYBhyhFWCR+FsWLuTN1Hn5CrSStbXBR7JOwcoviaME
/NUxoaQo7H3/qUlzaEsI+TYFk/q8YkI/V7QAyaX9mDNr51tdgGOa3uCUXzJTI7uJaNY17MN5Y0TF
XYWPeEf4DXhMeLnZG15Nf1OkNlP2NjybkLnXLcFtWXmL7RubzIgsUukV0pa8C0GCtgHw3nKfsSng
5JCXZUGaTi8tSa4l2JqF52yt67wCJpul0IdMwLyouBiQ2b6JrL7yt7HH8cKdgTgBc32BbgIoVrPf
unC6cyRXyPbH11pDnBaWC1/OhryESBSXitNQO2QpRIXsEvkxz36PHgKu63nQkuhxGNBSC78A1MuF
GzYF2oGtKs16P44ZyK6l3rF9rUDT6mkfWQgftcRF6xkIqmpklKIdn9pQuSskee/TTBYPTKb4tXKq
TSvpCapBJkBqBaZdN6TunN9MHYPY6BLgIH0Ytbn8xEXz4aCgXTH/1U8xRAC49zhILS9uNqIX0Eoy
0W6lD+c4H6U8yEgL0AqhoEnNy4zsj5cscSlAu64+MNaedqM7bpEzbGcbBXJqxv5pMqiqkrRFQdFD
eYt6eKE0ZtuThvoM9VCnzEB1UKdlx8qK4Kc9dcA84DP4+aYe1HKA778ZRmLvc9MZAyLtDahV9VnS
FgcXWcUnVOWnXNQhx7T2cXDFOZlqRNdu972Ik2dPDhc9lLf1HHIiLEr3bZCk2ojJZUWP49tqTqYr
s0RKlVo0sYH0vs2Zngd16h6lQPhQTRMWkaH+7Cr9Li5JykkEqAOjHdFdiz4/Ramct0qD9uKnKDlc
GwND7fFOasV4O7kKJDaxN00TYiHJNZfBwozmtmjcbc392Y4qsx9FRvWcKTIUYh25W9yANrVq379W
hBQ9aqFF9kzTmMRZeKANndA4E8aZMIJOyOwqfAx/zQ4AJGgPFGQCLxpKQlJ6q/YVSWmB1c7ZDm3z
QZZcgPv2Owm96r6eZ/clwhv/7uBkeZ+cOAmcxt7VC+ukTBXn50HN10Vv8IJ6pLIysx02eYm/Te/F
vcEZJMJavA7jhdIk60fM+2c44+19W4oTk+xzZjYsSgKwS6xhOXHS6r0gzmRSxr7vy+lTytwKwhC+
sEc+2WrU2pc+lbthGiFSDwly8NR4IpzF2lGo1CegrOFnZPvGPkO9/273Ym+g1Dnj3gQyL3rSyQ1c
SG6fBijrYeGnQ1LtdKB1D2PWWQfNzntSOyaiEggm20iT1IEKhwHTc7AklCVbPzTHnQ2Jj5xzWEpd
Gu07p452w9whbCBBRYsweuWJML4njvVtjmIczlmPc9s2873ftxFJxRraABJkskCPu3OdzndxOj/q
6YygxAf3r+pmWrvkgFiRQv9nYz+c9ZecWpA0JXeRL/EbEomjpp0cdG7GXSNKPOdpnH1fxmglPmb3
CYcM75Wav8miuaefA9XFHxE/thCMpDPByIvAVMy+P3OQzL/1jUTexLX3Lf0eplFPGJroH6D/FXAu
TIVvpp3RvVQQxK/bqkd2adknW0g3mF1vOWSW0gnSMvlupPJDtUkYKMzUTMfxGSbErEbzjZthO+Vy
QT7qqa/ayFoXjj9sYYE8kKoYuIuhLm1xdLXW+L1p+no31tOC3+ucs6XiinFPIXYAMA7+PAS6ymqy
XGp/L5COrIn2gRRitHSuIFgScEQ+Vezj3vJN39pqmZ+te90jQWwepo0DQn6nlUZ2CbMSz4PeVQ+I
8herSozqQmJFMiZ8ZhkK4Xh8UnH8ZiQUotHY0ErJKejsglFFJc89Y8q11o/xLvQBYmk0vrYWiqmV
XYlLgS4TLGXrs29pN6E5vLuQ3lZ0of0XhPhH5K/3uPzsZ0OzSpgok0HWUMmZRkpnG3H25n11nuQ8
kaSezRO62x5vqu3SIyDlmvlR/mxAf0DNR69HbwHHZFXPm1zY9amxjW5D/yfeAbP0cPOPF3VkQCvM
urt2avV93KVPurRGUPhee5GN3lnXlHe0LY+pqlZgprHi/GTQGKCOzGjdOWQQj+YjTQZERh0jI65T
veVvtVdqUNneb/VqN1j+wWORKMv4w0n9N633TmLwUDTiWfOjpcReWuXpYoeCv//EMJ1GbVfOL0lb
emTiWdFzURvjLrTtfOP66gbl9nhvNvknsGqxtRynRFik3h2BIDZKPIYswHGwJeYy4EyonomWaPC9
cT6ehXfPUQk/oNIA2A41N0lEgAPpRWxojNPfoMgg+po8hRHTSWYzkepqBGMzp4JNqwNcn+Lyhdxp
j6cYRyqpjuAVdUSg2nBTIXSHNQAebx6B7RgVz2PRDP1OqPYhcbMrY4QN7LHmoD5uqw3JqD4yZeOh
AQTNl5he7aEbDiMrY27k1CstiTcSiwov0xJQUlVEEnpptUNbFuOZbXVt2xYYJbq5eoKRax+0yND2
rkGd3csCWiTNpyTGoaVDAar1JcJFYtCB+0atEDa8HiN7qD9xMTivgH0BeJjyL9/7FGm+7skagqx5
7GrHQ0FebIZoIKWJoKp1DOWEXO4ySCbnDdD2fWUqumFmQtcqP3lh/FaV9Xc8aKCyZf3ekYCGUDu8
y3XvBOLVooG5OPzg2NTOJAIvzCympPMrGwHfygVgERbzN0s2A7oja9poVe2cCg15ms4uUjcJ7NxZ
OzpASSCnX2cUGqtRj45GoX3rovhC4qs/Ok0+XKG9+x4b40cMsQ6zbnxVcbDc2Ln/ZFgV2FXUuBST
JqAw2pQuMvsdon7vTdj4p9lGAQ3hDzoIt/cOxhS+97l+m/r8GtzXXjA1rfdAA9U9m+5405c5k2vr
jK0np56jx+lX7iOsuWo7CF8/Mql+M3w0CF3IOdZpnlBnrIGBXKZD4+4LogI2dWUeRYjfzY6h9rjs
y3lnaS8o1lhKGrPBxBmfRckmajh86dBpwsAb2+SYqfl+0lxzTVZvvy48AqIq5Uka/ekHRJ3mlOND
f48TCOLUnDptzK64HSb6IlYcjTeEUEbYUIh2AvOOYA4ZzHXrWrddNlBmMDcJ7Hbi6e/Zh1azHJMr
myn2sUjqDBNNymvakCQz6pKHWoEHyOUjSA9CfxbASAFrYGs6RXUJfgH0CV2yRjgg/DPIrXnvjLvB
Lp8FUcOoKVBbldjj2EspBRw9qSFWFa+lxasAQIzzNKrGqklp6kZ5BsV0aPD2C5Tjg/0UQ+3eoJQG
lWJEBhi+EsTnYDbgvWYRhHn7ME+tsS3hj22jvLQum6q8bRZNG/RF0lbIBVm30gNDyGmUn9MuBOXu
vV6uJgd1ZMpQbinOMFTpuh++TMpGDJyhoWYiQI5bn+5xy0P711iKKjr7O94cVKSh0eyzlPYTk2Zz
12ZRdWYo+9DHBRShxkDS1jXXCSMKcp6qgM4WQ5bejvfu5KKcLm26uUVOKnV6RfzZt9QuiBgg+/Nl
lvmIKrh/MIyRLMrYqk4IURJCDJGg13C7kaZfkMIk9kjno7uJpMcPM8qqfR5Oj1MdK3qlDeb/zLhG
JnDpJOmBau0qjLFKVFl7FS0rs9aSl2dPibzFQgH+y6EAjzhMU9NXLaK68lmrKY3drL1Bw/4x6sm8
MkbITVMdnXQi30rEF+gLBMLj/r1Ha7cS5QwcL+8Urlmb4X4ou9sQwPNF7M32q9vBGO36p9QmAs/y
oidsw83aqoa9yGmv+aUd7hJOMfSEqiCGG5MM1kdfYrHUeVErTV8nPtascXBwAFWLiTjBnT9hhRs8
Wnd9gjajZt+kKM42pKJjXBPFonPOuc78A5T+zANzxi+r0TZgzdoox3OmqmGoWUEZGfXLIEHE5NQH
Qccuf+hUE16AKyp2XH7xXGKVpjYvopvJtuoLD5LOFltNsy1iSELwrLh2lVnuh8icj+RxXikRb+0R
G/3scMFj15gDOc7sZtDA4Hn1OagB75Yj5I3rRBie3XtAC4MIfTQyo3ETZ1wWxlrFVhkKqZNbe4Ek
pnerd6ifNN8hkQcNL4lIXFBu9K1RmjehUWAWAiNL64BhFv3aFd4t6HgkMX6q3vIxSxTeaXSnvQn+
Zmfx5HUm8AvOVykhrROocRPbcNYwTOLEj83W05qjP2I/dHh7TC2GvjgMMCgFQxWPAIImtT4k+bl4
y1N7a9u++NbraJMNWGZAy71qBybpmrc5DToDnJpOX2ARC7OyFH7Or6GV3pc2JED6CqgoFUFSmrr3
MvEQA2taJ0SfMV9srycFCdLKQ1Z2PF46uVk2N3BdpJDDEndhR8TZaRzlfNOEEfGzcautBg25P2gX
HJRQGw5N/khN2RGD1JPkPXeYUKBUQY1F4sU5yrCxMTfAsFeedL5FRXk3CCM5FMVUk7DK7QBrC0Vx
jL+R5YZU3WVX7Jl5bzx2i001Thz9J6yucfFtLnPzsor1o9ZUl54F4M+I6XwxwKC/3zvWuRgab09U
Mh2FGcps5jbxsu3DTvFDsvIGR1z6dWZuSAx332G3QE0K+wElTxyvphjw9kTq+KK3ZjIU+1fcF5Io
/LldYPTLe0snwCtACuSsqoe+JDWsN5xXI3XOTmP5t4U1XBPa/l6N/fPM06A1yLcs4hoxuryYxXgW
oPWFMTu4krwliLG0+ZXhHr5ftk09+7KLE3HhmyyBsv5MSt8MEoD2+6iGmznXs76WbY5P33zzKjpD
dUiFwh2Re5UWhyk1xarxPHcnS6K8Yk9gloeOmpBVTxRNe499gCVwHqMAXn0gRWPurYn3jdjDeNWE
7C2WkX/AhaSLEmY7v5I0jRu7uWa8z4BoroPUExDWlq6GVbI2tSP3Kyesw7NolrpSPzv6bOL5zc9O
tqiP9eI+rjMQz80zqDyM4JIUyq7+HrvOgxeRbzB6oQS75Q0X6I/B3IbObZ6nJnthTfcVlwRlgcIL
qkjkmzgRrpdHtusYShS66tdCB3vauf21mYQvBOcFNq0EYYD3VpU8Kd09xh110wCYYlfY3TWHDx/X
Mn3wZcqL3DRateZ0PRZMjcdmMlZGrD0g4dq7eI2w3XMBlsO/UUCz8EaO2vhrn3E0YU/jl1eqmjc6
xxTUIvV71dRXVNTYppOCHnFbkBWQPU9TjLqy5SmHGXzZUsrt+WNIlX13gQzUXDZS0PfpMCJzan3G
rzqTyZg3tB4J1KAreqTx6PJwVs/wS+W2QRSwIZ92nY3FQMmSaJQx+VW3VNHaAtX0GGOvDTVw/TIZ
oDAklbnNn5oxvh+aurg1tSbddFl/Pdn2S+OT9TXAXxiYRcN1tQd8HC29H3N5OVP3w40LefY1Dgmw
8BIAgTUQJJWnZ9lUck92okFsPDmImZ+/hm1uAtdO3JUmQnQjZpqfYky0gQt7AaJjQd5GklwR0HGM
RwpsyVa+Yv9ASQeIcVX047gea4kDs4TS3HW9BANtAHhV7skNvStyNG+Ikw3XgwcZriV4aYOprtn0
ZowfyxiHXSkbfT2T4QFAVjsQvfimZKvekrQmtsQPiebKrCPR0nWgkCjja7XqM7JQEwp1XnqbuMqc
jSv0m8HNHdIYuntsDO5RRZB6UaWG+2lITsbYXycwmY6hSWZp6V1OluVeGc5wsAkSyQrJ6LqOTfAt
45sm4fpzSy+R8agDFjDyipL4juOte5H2zgWJS+7Gd+WTCAkYaxN52YcLmiTh8hGnzBASgteuyIgT
ZRXdeLk0Dr6I0auRPdhUdLmgYJXrpR1cSwlbvYB455KBDSg9PvQGHGCrzLydHs2flZ9Qfo7QlAp1
FD1RcPo4X+Q1wPeWg+QF+MErdDuki1XddOlG/R25htVaQLP0FdoV4WffWt4ob5y9jV0S5cnMcj/x
czK/vG2xEW3hXQQgFrs1hjR6N0lOSC8e7B7UFuv7ohgl4nis1VU9e7zBBkMpT6AnmzkHX9L4R2No
4ydAbDbRQkmfYrPo90J3PgwDrgcWLW1VZ+mlmIW7LmwbyVENPV2LX7rOQ6wHKdkslQ7ZFSiCR/Ow
Lat6kySLT8EhZcqpYelWNpHb9ZLv0wxNDuig/NbHxo3Q7GidWerKSDgjF82cHOpeh/8xsQXzHtnk
Dq09s2nbVas1OUUCCc6TXVzQjieRp0aNZBHFRNIByWRqPsWw7oC/THe+ji0xSkYyhunXm9UAkgnL
xVUSNvjyUodNJQkhWc3jpgutJ40p1Cof+/7Ao3xFoge7Tmm2aLKjOy3yUcr+O2fnsdu4skXRLyJA
VjFOrSxbjnKcELa7zZxTkV//FnvUT2jZwJ027gVNiqw6dc7ea1dpcImjMzwQIVMxv+DO61Y8VqNj
0UOqXNoYfowhnP6XYZl3nh09eOHAnkyONNoc/FR+USOxgKGcxSRsTo2OdwISDdkMe0lWNjsSNpZ0
YGnFfOZcj729810+5Vbp+ziFD2KQ/I7mNVv7Ani1LKJko0HA3mphqa2HMr0EeHS0TDUdgpHb8fqQ
MEQiMTNyzNYp/Vqic9+GEj9w1OcCmopR8evJ93bCoNSA/GLsArRjqKg3S6tUy8nir5VkFAS90ZAl
AosjU52+dLHtD46jr3Qa+zjB/BzzpvtGS4RhruJedSMoyatSZNELGiCcLJlCe+OXmxvOLrKrT4dH
43gWpZ/CY5Xrctj41hATQMDXhyO04EINXadYU8u6gFDH8gZqK41WpLZs2aUjLFduuPTDKCCXJCH0
rQ5/acB8aHrWbyIfiJudzM2kYdu3EPMs8kB/nMPscWc+eql+q5K4OwBw5FtIXVaM8RdcYGi/Rhys
ojLZ2YxPwcTrd7kuysPklOiY4uA1qbiEHhp0GMnERJAKfb3pHDTsxNc+CITIhN5Bn8bQ7TEvggij
gmht24R0OVy108AlQ6VuLrSR6NDM4sHT2qGtGmoMUpRHS0x8jaMTwUYgFdoN7U+JEmLvx2O5bqIJ
oRdeqYVEVnlh6u2n3at22/jqBkdgvx8dtl7hVxe2Xj7/mUZVKXrKnA4gOXCcpVJJfrlDNTG6I/px
8NuNJ6g9kRUux7jw9k3DQq+lCL9Nl1jZuIR+KYOp3fq55BU1CU2zacThhvvylPlGXdws6g5Rst7Y
c++OR4iUgXGGnicP2Enp8fnxV9qGaKsqz96QS1Je0NCFLePkeND64agcExfrJFE9VWQA+vUXTn6W
Qa+9GQu0jVofQ1KnId22ljgi5MCFbGr2Ch7NJzG1sHiMcYe04LUP5UesRY/dJO+izjx6mTqKlo8q
m7FYQ+l8WTCmQrP4bBjJrXWveypa6AsNbq5QRGqLFtgBEdUyJw+qq8hBnUJXCJy1X+DKVGVFxYXl
xpkdjhEuPWNEjq4V6fM4DvlNAQ5nCyHC4qxBR5ZQhccwEF89bm+qBkfDxmU6V0JF/mXvNKTyoZBA
ewH32yP2leXTM36Q4ZyRGbongte6qLTMJDVqqzWMZWLAEBaf6zLWhhvdSr++H96fGyGfCFwUmTcB
sdjJVtak1tiJe1OS9hBYQ7/omwHYBVMxcHzZf9PvOCfCEjVZFiR7P9gGFo3jwmO00HnhawsgkMAJ
56kR5Up15u/vb+7MJN6Zb/qv+TjWuclOWjvYwgh+TQwUK0XOUgGS+ko0dbwaqm79/ZX+2KD+MYp3
TkQkvEgBLSSb8CA8ihAaymc7G2nmmH6+QCkdXuhZAy/cdTjiG+ZjZASCrN14L8zgnfXDWGA7gWHB
YAceTP8f7/9EmIE2av7i3JyFaTi6lfhSzCaXYCuYdkTWo5HYYvX9/VuzuOFf938ivoisHHyTbsJn
9Jkm0sT4RDulXbSClPiUHDirL+jjOLu2RslHCGWPh7nK4DbX6RZ6jrtxPGY07SydGl1JozIkBzKk
p+fOCXJ2lL2hqrzXmY4tLB1NpMtoHKMD8b3kW/Mf0ciLPPPRc/S3UTrAytryxqvrZ6sxiB0Yw8Ng
NA6i15bhOVWlzQmmKr03v2t3ZjfnB+Kfo7uPLJtGTYBI2282LR29JX5Jb502YQ5aHvd+we8ZzQkN
uZn1S3yYM2s8/uFjNMQZyZ9zoh0ZPM+zAtuMtl5HB4kepb5pvLBgQbf5zWr/vjITsCEsbmNBdmCa
qVXK7laXZJmLzs5Wjtc6K4NDz34gcnLvdFR0uBEW+ZgSEVfXJJllzNisAMiYnsUa9UBCZFQzY3GY
HbmScLC8KnA6UUmszSLJ8EujKjVLFa3oKfAO1y2ImoyqNMynEvAZUzcBgdVjQK6T3LvDMH4EMqtf
QBcjyLka6UoDNn4svZDWamIywhdtNi6hmdHoCLp6W4++uQrs7CXU6cbpOqPIOCKxz8+2qT9y3oda
sG2r8CXowsusSYOVFdXEB8LlQ/pflOIh01LKDhUzlWrLBz2sqx3UCiAgeYXrgkm5oGmDOFFG9HP1
5l7TMgt4adAsU9c/ToA/OGnYQKVQ1i5kS466Rdty4dYmoDnCJtgM7Hc3tIj4AB8E94JxzKCX72PR
3gGag/9RhCDfOeRlyKEWNGnNtaFMVrUKMRC4T9tH4G6uJXgUUiaHbWtMNjRsOuAWD38d93m+CEK9
W7eR9zFVNaipCoCY8N0rSLtPSTGJ/Wh2lJbEQOu2kb+OHp67BifXBcZy/mc7hjsYAwP+/os2zr2K
J+IieEdTHzeDtlFIkjkmFsylGfuHWX9sQ4xkzKaB/gVgA0bdWWVe8P79hc+Iu50TiVFpNmMaE0bM
YQiwQ9wzrrNCBJZ+Y+3DlMFXrwX65WAALEgbAAXfX/Wc5NE52W0HNTNPIHVsLY/a2EkImZ3fMbJA
PCLLbbm30NoCt4BN2Xb2Nuzi7Lp1gLQEkt/vhz9ifrb/WkVPdmO8Gi59aN54xya8w+vy98Ab39nB
GBEWfPhGixCE9oNc+4koFhwLaxxNXrvDfSIvTZNZ7vd/iZi3iH/8JfbJRp0OwlOE5cbbjExjO2Ca
AqqeUU+X7kNyiO4GfHRQ3xvgYYG8yTMj2QjMXYdiVM+aYWbrzA9unBwUe20342VDuCmj0ay/7oEb
o1szFkWp+UtDJwkS6FWy9gr1OuIouIg1Yf9QQZ3Z/+2T/Z+tgT5yGRbbAfwOdotgI5V6YwYEOqVh
ajbZ3v33z+tMGWWfbP+EmWetH5GlTW/hpup8uGAq/yiweS/goSPx9arfaU6f8vvLGWc+kj/WlL8q
G3BhQdiAgN+6zGtQEr8VDdW7FmdfRdzeuWNNJz7X74dWgexXQXWgizbdDEG57armN4jsdOEO7g67
wtPU5kzq/UJuS9cOfnge51YP+6QeII5NoBi2PFQqodiRAP/lAUMGWPMANKvFzuKaK+BvR6D248Jz
GZn+8GTm7/VfL+7JDgrHGdQaiv+tiAi0yBMdtFBPEiRMrBWALZ0xUwyNAhcgIKqEiATrxWyT1++v
/ufN+tfVTxbNBF5koUKefjEbfJCjo430y1cvxSOBPxhicUtYS+WPOyFslw4Vwu1WR1Y3ZC1YrJxA
kbiqH/0pqTcFKDdsUqrajZHvrSKNHAbdBHYMf6ha11brAt3q2GwiHzO0Nj2PkzfScqXC1ZNib9DP
4riOyzVJA2INmry+F+P4ROfmBhvLSwTBbcn+ju3MN4l7s/Ro3TbisrAHUkj7nZmTbNY70bAfBhdm
ZZ1B2ONxwtvSXpiAmOu0Ek+RZ10Xc8RBxrF8KXTmE15obkTYawfT119B1UWbpEsOmSE/gkIdmDc3
9EqhZwIbBO2nR7clXdOFXxfBAcvg0/e/xLkPRPB6/PWBoBlC0x06+VaqYhlV5WUO2QUmoHapdyin
ExgwvuoOzK1+cIWdu+DJ/mH3bjk0VcVpjSNorWmIof7EQ8jyuY2dZT0kz1kg/AWxg9r2+3sU8838
62072S662LVVWCYp9AG5Q12qFlgwjWUVQYAExhcsqKcCuEkUK4YXpcvGFOVSDemAMYo2G4+8XPV1
fz0iQNwUArWwLqFOOY712IvB2eJoQWsUzsOSofz4/o8+t9HOwQl//zKYHfuho02+ndLomegxC9L7
8FFZo7VCy3wlqz+T5F/FVCabOoRLHI2QxkZkWD9VNvMa9I/HZp1sCwhyo6qqG1A9CYz3FP/e0uwc
m1IW+Xpj0JUiP4ZYL+1gp76+CQ3nNZXxTiEEIIbJ+0isNLuIRX33/RM5s3dYJ3uHZ6qI3ZFTqoPX
kVlzMaAHGfhQmpcuw+MztobPQD+/+v5yZ3Z2a/73v74Mkk2NtLQrbVOiNt46cN9XXYJy1jblpazz
H76/czd1sv4j/8mHPi+TLb4HDMGldFd6D6Yh98dXSeVMa9L8IFX6/fubkmc+vz/n0r/uCkw3KSEl
wvRJNx9djTOhSrO1ZSFuMWFFeLq/Mx3CVc1+18wmlQFlDMsClV7ftRcqpx8IR+clrJqHtMzjRTGi
f84nS9vMwwmGzZJJ7VAu83lEMR88acUxXrfrEumbRTRUWw7RNicqdZlK/GuR0x4RBoAwFuhwG/15
mvIHCLbY2P7wUxk7orZufn9/++e22z/elr9u38+IkMvImwCVkTYMGJLLVtP3sPHIGwyJFupakBUm
lKxyuCcB6YdujjxTr1onq2yNGzcKyRHYNj3JSl1yiZiTbpsGlTQyFcpPXe/4ySsCKHxvg1oB8mzt
IAUI1FMFlQOHqBmsZecgzxnsBy9zMbJVGFNbErX3Wmoz9pGvzdjgNZAVCZgG+WpFh2orV5iJ7Vgt
yzFI1rlZvmWVYu5HL+VGOeK3w1Djhyry3HJxsrLPaAGNXRW9W4n2KAnGaF1P7VXsAyf+jz/fyUI+
ytBSPia2rVbb/RquN/xd9OqDds8A59GDZWLK+nbq02NIwN0P93VuJTZPVuISQDL2XS/BPqL95txJ
FKL5qDT0xUWRh4tCZR0TLAKih+RysDnwOyovMBr68oc988wiYZ4sxEHjwp/n5LhtJ0heKUGba8TR
z6HS+zVL1KrjE1nZCGr+48pvniy1mqJCSiMclUVo46XAuGGSOYwDe69SlVzRmfaXtsOUaQw1mOPa
VCyVTrB4Z6X7CnHywikTb2ELe/xhMT73BE4W40DKwjch32+UmG4gy92YpYesR7O2Q2V+UUPTRZnc
cPvDezYXwf/Y+U7DeQZReaanY2dEPk/GsFWVR4O+yrY2wiu0TF9ICS3o/0QZmJ3u7fjv9UtJH39Z
Wd3EDKCkO1dqYvP9n3Pu5k9K9Wkai9RTGmBueBXMkKxxGfii/9AmbU1kPe4xWjvXQIfNi+8veIZb
Is2T8rxtfYVOJYq2Zaw/KiusNqY7FgurMa9K3wpXpQAvmxTiHYEj6Zs2Ok8AFgEa8gu/ptcU6fLx
+z9FnFlVzJOlc+LbS1LfwTRHY7/MXIxMyP0W+ZQfpw5R5NhQptlAJwk6UNNNapPrHElU6KmJPQlI
r0a/eWvLWixKT8ZA03Nn3Tp0kpPJ1RaD2YdLAESz1aAJtizET27fu3sy3n8o5Ai9OvM2nSyMwPt7
XyH730LrgZJv85RaSRZ3EDUu/cP6M/fkyLjSHNeT5ny6JFfeexmeil5kl+4YgROdEmMny+ZFdfkh
w6wi8OGxN0eKgVposJUyWp0aG8CC3jOR0JGzYDtiPJiVGMlDAweLoZwdMNQvYfLvVThAkWXWCZdr
B/Jbx/7C1CiJi/LFqOQLAxRUPKr8CF1OU2FVoROUt7LEtO0w2VRaRxZ5O93GOsSooiFIzyWEez/i
OQbEndzjXeHW3AYkRYJ2cQCRi7QBDYbdT+At671piXRr2c0NvHUmbUyFi6C3D4JIjjVVr1poXT8u
AkkeUleFV207eZQZTv+YeAn82NK9p987QT0kdbRuD3ZM8hVcZDqZccmwN6huSHzkPO1GaxCFe4Q8
R9QKHDb85jDWLopIrb4RohKrruC0YUT1jSMQIMUO5nx38GYkKYakwalu9YpcwZHXaGFF8bDRIIaH
loa6raQfXuYTUXrZ8FUq76FJXesJrNanA8w/110S2pVBGrDrD0ukm5/oSCHQFwgmChcRTUGDbBVH
PoKqunluc7I0hpofNxzNlq0zRejL6RVFAU19q1HM3LG+0tC7K5vxRVfVg5ZYX1KTmCIG9IddDmUj
Y2NYOBpGg9GPjiLNMX5YUIINfHJZgoytNcQ7GQ3XpUKSadUNMNbBcDd9jk88DFqIBlg1CobZFxN4
a/gM5dvYocuG+zkHKNAa1srnrpcjXFRjU4a8CK2PgMBoUKCiuRsvulTuhSAnFd0gnsD+zonHG6C6
V6ZgHjDrj4qp71a+0B4Mn/jftIA4XyRIFK35rdZb96YN3Nm8MHlX7ZBdWuSDLG0QNq0HdZxp9Js9
lW/W/FTJVbD5Daw7yw29BWr+t16vybIOmoEppHjkO4Pm7vQvXj8g1SI+KDHTT8clnnuojKNpMbZz
Y3nf5pG4tADrsqoDji77efxV8cuEsdUf2jR+LHwGMvWgyKjhPJaM2bBMGFUvMhutaJjY5cqqNWwH
enYf18V9Kjqf2bNHAHbJhMSNIPOF9cEOO7GuS2ePcn7YALXOyKDgf4spvJeTadhwj0m68HqXrw7x
btUho6CqdlckQuCSThD9G/MHTK4i0WI6UkyQ6XJFQthllhd7jFx4Pm3zS0XeCwHE0X5E5QgNGZGN
sjr3Bl3Ow/cr87la2jwpxiqZkvZow65xdA6eg9Al3yuJN1qx78vRZ5RiPbRSNxZtbu80A2XO9xee
i5B/bM5/jjZ/1fClnagmczjCRHzpbFTJImJ2sUgNIlep7qmjE3f9/aXOnJbkSeElPLOeRClR7ePD
c9Lgw0Il0+PPZU1t+DiS/grmxHWUuT9sd2e2+j98hb/uzQ4rGEBA2bd6jTNVRl/oRWtE2SRN2Hkd
7Ih+09cuzfafattzD/OksKpRHfuGO6aAIoyvsBBEcEgkiCItQHYYUI8Iz130cchrX9YHbHpXhWm9
xm53k6SECTPYS4lB6eJLVftqkWE++f7Jz9f/1488lwN/PYh2UnnuhoC0glHX9qVtI0ws8CqzTPU1
WR3fX+Xc3Z9UVjV6UFDkTPUjRfTcxGyqblAw0c658i34hjHZ0d9fyZg3+3/d0ElJNSKyoIcKcW4S
LskDHkEvObup7k4E1qdVgkMCheA0OI+6TaiaX3XYu1DafH/5cy/ySRUVlVWOMF/wIosBm7VHTxU/
zZ0Bhxdtra0vezd1ZuDUDl6988OHeu7gJE8KH+U5uTUIAPL5ZOvXYgIomaGLRKDWAN2LMqJLeqvc
SfShY6w9S5JB1lXLUEQZ/vH7Gz9XP8qTVQqZleRYMluJBvtzUFiNcI93uEogyueeTRlvNR8ylO29
KsSVLwBjjjUU+9YHxO3E6dMo4noRlKDLkfUEayT5NTMB4oOlh1TaGcuvsiPvx0JIqumIB1UnjnTW
f1hlz/xw4uTs6QbQN0cbdAG6qdtoCJqVZR8RvqVPwjQfGRRhxar1rx8e1vwy/uMlPQ1KNXD7RGx0
wTaPaGDj2WLO1Pn2TrUGVKV5SGLnfbZoU2bRpHtsuoRsGCcgiyiscWSz95V2dGPWrbowNCKyA/na
ToCWrXkAXmavToXZAAf3tpI/jUH/nEn/9TfP3/ZfK8Xo+niACpI7utZrNug1PqHekm3fyg+7h92d
xnsqS6ILuhpXHY5StF7uwkEdmcTWW2LTs49bxdg5In5kCqCTRGm7yUT8EZo4joPoiM14YKZrP8sM
3T7FLiJe3igqRHF0M+9X2gTRhoCecc3HfJdNHoHxxLvVc4SVtJn4q3jXgW9bqcHFpT9fUcvJzImA
ESOBDMlXLpP+V5+SmmMAC/8cC6o1mig/fANnNpU/s8u/npCKoJ2aCT1++Dn4WuYiK6zaZpEM/RUW
kIXGAr7KbOuHA885jc+fT/Gv67X+ZJv0DZNtTtvkzjVbTqoZ3gkzSPbYGh9DW4f6ItWdpQFkSnLN
XFZ6hQxWp+mYKbX16vIXCR9HqeF/+f7VPletiJOl3g5baUx+E29J13mMOvQaSR8c41G8FROxH2Gq
vTlY+ZwOVaKG1OuH657ZYcTJsh+RHtKBu4m24ZBwOC71iRCe+tUdsR7wQuoPlqp/GuOevUfx/59C
qNnVNGRBti10fO+2LNd+Ue6iOEl5qSd57A00uynfRdXgicv1zX98tifrPIfmMh/t0d8Ys9hVTP6m
HOI3Z5KPEkXH0mtJT8PGesAocl1r6Q/dQCZ+Z5oDf+RBf71pGeAICAlhvK3wkKLT8VMivwzjIuTV
XslY/MoTfFOuIaeNnNVOnupu86l7RFs5Xmih8veF1PsL148eDSnhG0yiAOAXjyQ5EItbWoyFHF6b
C0NHcFYPjrUUCJsZBBCYymvM/zoaNEf61loUdt2sOQAaCLMi5oRD9EKA1MeAw5ZooMpplkbd7o0g
AOE2x/gOkST0FVSJp7VqyaF+vFBRiIV8HvdFDfG5JXDmQ0eKOoZpBASlv6qFocOhl/6FiIOXKZ1t
reyqa3Qw9YpUxWtWZh8JJEdHQurLC1U4H60YEKTr9KpAMY4LjdYxqutLO1PjzFUB4hzNWGiXA790
rDfeVUh7RNcDj8CWsVCTcVPX02UwI/k1D/fciM8k6Ut37RnlAcoaGaya1S1LDNdZK99kkHw0iH+W
kZcoZkX9wRwMeciLlEOCBcBSS6qnIpLZErfDDc5IspSbOaMsiotFkjtfvVl/9C55Z7UTkg0gu/ug
iI3tWCIpYQIOLyiHypLP+D4rDFeMqDauqbWLus3dVdm15UVJkzCqeszeJvm9o20cyeR4rEP8nDTE
2feNSb/1ZDde9BU+mykdP5oO/E/kUfpidvaXqaEeDKKOONYgwRjSKZszW2is+y0RSvlriMF500Td
g2NXT9LUQHakub7QlNgQtvXsBgxzhoooKLqyF0E3pmsTV8RiEuYb+ya8ln7KdtKyUPCxQMAUmHBl
aaD+gjRd1MJO8f6Ws2YrJvtnFsIPcXbrl9VzDKGSegbzjR9bZCE0vwkJu0ElSohDPr77JIZA2mmu
EI1QvlrOg2Xph3rEX6EqB/8G/WpIQb/DxpuDmofkLsmjd83Ub+CPolrXCdups+IdWM++Jt70l9EJ
8mUjijY7KtKdCG2iTqbiifoJSU3RiSVRzOMK9/J7pmXaoiXYF8sWfk1M7Y/gda99UkgAswzrOhjg
V5s2qU9T+itA1IZL4qUviE30ZJ6sGqfADOp1JAjB0CRySwZLE8PIBdjI6zKjUpVMYtfG2H70dvep
N4gQy75/zkZcd7k2DbvOwBmFGctfdRMAjSQhPqPjJJ0W3tdgjx4iNl0gJPMCGj7gU0LI4IYrX/0W
7XPdjpeybSYMma0+k1ZtLMYpkagNzreuv9ZiGiOxjvVDDlI7ThEyWVSp6condaMyacBWrrPwO7Rs
k2lfYqAHYcX7MCb2Y2cOuAZnwrNGEHhC98KXKPusDriHDZFUBB45ogEcglSUIMpN48GcyuE6irH3
sXGtp4bDgdk7PIxhPBp+FxG255aHVlTNYhqKbZq0DoUGDMSup2uRdLdBEdCnKdlSPVLMYevSJiqI
5cFIYSy00P0Ax2wfmZ5WqCUgxZmTifkJoFs+O3JMmX6EJAHhP/R3dUdgpsLpdDF0ebqMVUL8hw4t
Yg7KwmprYiTwj6rrflvKEBdGnKH/V/UTfndiMwwv57OE16pb7VUQa+a+gyjz0Nk5RRU/qAl957oY
SNhoag/euNQxKZGgin1mWRWFR1ysd3Am7dhRpZMdMBxwoYBEC1p7ldTIk/q6e8Qj8SbErMZG8krY
FUN98LBcwawLhkRIVcMC/52hI7a15Ywepl2hg94ltU1+gCZ+cAM6MmGGw4Fc3mRVRy2ea1qOm8kw
b3F+kN2QeZ+9VU1EZbsFvhsH7KDs17YcL4OAwSc5tIhEUD8u3V5HvsJoYNELgJCkE9M8FDlRY2H9
HqfapgB5Riy299pFJuG+Lr4C/iDsmbVuME6QOjqPaiJnUuGSLQxS1TLzIPt+LXtyVQyzfu50Et9S
N7iyg/qY6THO2NgBYORoz4yLv4w2pIMELD8as2tWR2aq5m85QHUOCYkuWjIlKdEOUcQqOZC1B0uj
xlikewWOQ4toa1Yf14P6bqE5M+H0LWvT/Z0mJLFHvIqVVuSr1KgQbPCEpFNu2whnFWwMHEYpvVhM
8r9jmQWrYU58D4R7FE18rDMipzILM/zQvoteeFg/NYIkSjNd+IFGdOtAQw5OnkkIGi4oaupsIRP3
XREag/MFWgdK4pFgtQK7cN6zx+CIiQTRVWNS5YsucP2boceyhJgOg48GkHH6I92pA84zJha+EcHd
xRT2t7WE11DqdrXNtPBWm23QoF+ftEB+6In/K03VQRudciU8LEA80VjjiUI/4fyAU3kB3OadRg3j
P6u5omlAHvosX+9GGLNCqa/IhzMTmig2+rp85cz/57tIl6lDXq8q+6uRaOhVEtPTd7Vw543+6xRU
qGUdtNf0PHCHi9ZZxNjWcN9GL2UA+DIenWdDmPQJmt69HPuCTLzcBHCJllZ41A2TX3w1Qc+Ta2ue
EBgGt29JdxXKYl6TeQuGc+7NUJHVya5oNQOsFd7tC1UKnRfNezYc4An0iH8reodxU3/WmafT6Aqe
+tFv1pZnXEnfey5aHDwZuX2VR2eTSgrXYvcCDJigIc10j+Q6lqsGcBOrWhevtTxEYJRfZV1Lcx4/
7VK3+0eGi7ugwkdnzj+1l6AcSc2LKMIw3RJMue7mImj2hm5TFqeNIuaSw2YSXWKX/Rqrfl85aiM6
8rkjp9uTr8H2UWiIQbDf8JGl2Fzgeehj89hMEvu1AjGvwZaY/9SwmZMrDL5jkPf3cWkRQa7/ZsG/
qm24W7UDpUf3St4rYAeYx+SN10H2qAW2Vcu/TIswoM8KcCQOMeZLuvx9xlZlE/3c9cG9b4f3fYLh
yOPb3li1/svGiMoTBrlKsXzJlIbNS88sspH7ndYOqzxwX2Vr3PKmrEbAoiwkhOnmWf3uZfI3EAy2
4S4mE0PstdJ7jVmylnWNJGfgX7MquY5ImltQxcSLyex+hUOsaDsb2970e5xdmJxbcA+AFaObCT3P
Im/dQ6LSDbhSscOMwKIpqmHFQIfTaWZcYZW/zWv8RhNBZRRSFCJ2F4mlbIzmEMRonSTMhKXWAl7o
UxyBf77kaIQ6o/zS2MiGRtMfBnPMzUSSfPNpXh9dBjhw/vpgZ2KPXzJcyZahndtbSC8wKOwZs1QB
/oHZpi8RD8kbUaTVVd4Dp+g9MFpYsj+DNH/XEgIayQ8c8Oeya+syHnm1HDF7V0pYcVjP3JyYN5nZ
JIkjUY4cVPmOZHQvgO46WorRXbfQu2b9U8wwl26f3JSzZS9x8yVEjXbZWMSoWk6aH4DDQYysvCug
H9BsnWrrZUZzz6GuOfTdUB/daKRTW+RiXGUWaTi6kMNl1yBjVJE1B6L0+aapGHLESExvPbxUDzjv
FUMy76v245kXER9Muw3XuJAXTYQBhYDwiFOGQ3cuJaoWjRrvwPyoPdOpL5SqdMzFtbEbKwPjqsow
JCtygBicDIcuTDnl2xb2yjqCJeaHSAqn+ndNJeNIdLeGm8cXjDnyZdFb7y09gPXASZjiE+JOobcz
zUPzFlPkPAekv4uUJxiENMbwn6Bvpr2yHHTGVPGYH41S96/6BGqRAPljw8SOXJ/41MJP1hQoTGuj
LlhCIet2ekzUvS4AwzX+Z2qp4NbkPHyBnwe8BPQUQouluXCE/0g8MJygZnpwEcRqkbMNMGgA+80e
WwwEFwSqGxtncIFAOpywl+jw6I6DvvAsRp79TNz2M/1Q5oiY3cC4qtPxSYQtjaEIT0ukD59hZBOy
mCT3Wc3PrYDKeYZ7BP+TPZiDh32lUVfYO5npGJ27U0KiaIBdAEixqK4GH3FUATCEuAQ3WfOmYXVu
5HSbCAN9ZyrcteZUyb3ZDW9Db46IUak6Q7ahqyrrmd/Y8QMqEZ0Vi5z53GcYl/H6KdP2lmUrfjVG
66wVzArI+OoLsx0gBy16HpQ7zjz8egXx4QHn5os1AUUbif6bsDhsesVbjXs0IvNywjimaY9xqa7L
yWnW1D4f+cRgLfS9oxAmrXzb5p/rzFnjzldr2fCNTVH1yDSsfUqcrKSSJHyV/Et6FA0vauY6GueM
HLYImdPohKuvJubsV5G7eTHVUMxzHtacQ82eb7TIIyvcFqXfAVGxhoeU58Xu7t1zOB03eY2cAP7+
e2f7/tLpSIgy3ZLy0mi7lWzJezPpCpM02t1qKnsmpvZNpvUvj7dY9uGsMQk+7aCingqrlT00dNuq
Bkcqhw3zrjckVs1qrj0i4xEb8eUgjHplNJyDoWy8u5qTg40ncdbw5miZiG2vkYqXVquDbRNIZ8WX
zpdgB8Uh5s12AjO6Mua0gMgovvQ6C5d1G3CvkFDAAg5qw+YVbEnPnukrZPNdhD1Rt4J5KktbNdA3
DC95f/Y928qqdds5cgOdl5cY1dKRncFqPj8wMYq9MzjtnRNAF7NQ4nJIjdJNo2U8GjFBxWCEx5tT
0gNgx0s03JdWMdpoApgcZhyLnoVT6mtcGRI5t2HtkBfc4NEE/jQmZIJBQNJ5eCraoCyDfemn14ay
NDIMpX0dqqre2U1y6yHEozZu/XUXF1D2MSk94cMf1oNWNSt9Ct5UpN2Mvm2sdHDcHEUx2qc6diZ3
No15tveUjNN7aMGykeKZ9fgOOWWw81wf6xJnTeH5G4pztlPtsR69o4UAELTJa8Sp4gDbfhHV/dYt
260tKPaaNlwQRYrKIYJoUHrDHSw+yQWDcmOIDLn6qJMOHcKfk8xjcxBxZhniaEqzWwu4EXCRWdi3
paxcyKp6tmmKLsqWoA+LH6yzhkM2GulVNzkHlRBjOkb1tvRJJax+65oDOVN50Qfz5WlphQWqC5VO
t0wIDm7Xads053uaKV96ru/HiMDVluP5BrjRsJ0yyiYgi8UmKRX54/pBUnJa82inw6WM2S/iYAGg
RFe6tw80csM1jjlxqafrZKSVkLJ/18KZMJuCR6oNv1h2Sdkt2KSfGjA+/C2xWEWJ+Swqh/+ROgtx
w3Q3lAg6eGHusjr2926JOZmV9tGkGY64sH7xZ5dyJc0RvseYvIpEv8qgVu10iQEzagptlTtJuDbb
pjr0kT0S06UQg3WA6u0LfZDqOmzM8YDXN7jVc6pQnCntXeC33sKHUUkIYzQdEjCo61y6Lxm9rMWs
hOE0NzWPBGfw/EnKUeCXqksRz0uiRNsrbAxeaRrra1oUxi6R47OZVv9j7MyWI0euLfsrsnqHLkZ3
4NotPUQgZjIYnIcXGMlkYp4d49f3QkrdXcpWVrXJTKYUg2QQAbgfP2fvtR/G3njPhRp2Rg1ProVE
EChzS8KfeZitUfmcyObnGD3NNo2iW8LV70qXfYzxxLQ1Av1pgPhBK0QcgzxncqPPOTnVE2dPh6Ij
nOd3oWVsrgSGICkxxbpOADXzLDFkThsoEpgNeVJImVdmOh9pLFRXU9Y6W4JBk+1Yzkmy9hLgGVUI
ArCLZHTd1vKJQULqW+F4nw89lbErKJqtzKp93P4cczybO6WTSXUthH1pdXO4ltJxXwz7R2rCFDgP
aVvCWOzKeCWWm9zuSvQlNH9G72qJY93hGR2ew2ket3VENVV6s7sWWPJ4zEjEWNYR38IKuR1UT0Wp
w+sohgpIc9xTlDsqh8mPgSpDU4EXdyCyvu+9PRHbGuPIii2bFXhPu42MzjjKjhoNBoglUC5qE4EE
qX+I0i0jRH/EeQWrabCHLVXs0hSiMRwCJgtANjK3au60hI67jtbB549pDh699gV7CN1ODiStaLQw
Yrt5KMJAbmRZR59Wrl6FBXRGMzlbdXPOXc1l2VXgEGFi1TeabehkgOp8Tnl037Cb+NVsfdNdjJqR
TTu4zGt5cvLg4FEkkkvbo5rMOY0n9TRuZE26yBjQdyy0fsuCJFBSInN2cxX5IgOeA5DpqZvnfWRo
dIlEAcktLFdt5G3gh0wrOJLfPa2qIKTy0+vIeJKCioqE1lfX4mgSxw5vrPwYOQFAlZg6X4UYeRtR
Q8gFORjXQ3PP2g34cQZOF0QL4bpLcfM2c7+lyC5u5nq4TGb4VLkG4SWEOW8NKnKe8MqiKk8AaecJ
uc1GnJwHj92+0kiaqAOqqWigWiflmwBzDBb4WlM+BTYrhBNvyEdwQMWE3Nij9woCaUIMLRHwpZOP
G+lSEdFqlwJMq9v0G8qWDIjv6A/GIv8vwJ5ONEc39phYvtl0+wgT6RpYr1pzd/DoysaDDmMu44cw
54SBqxN67oczzg/WFHw17B7kIdD9iLL2woAYPUVN/rLJbJV7PCWjS9DBrc2EfhHgtbXRzfSDHO9K
Vr220tv0FIANJxSAvvPMmlWh+n8QDD7guUrwmFVubRAPvNulFm472/7nq8pADusI1NJagJDjG70b
SfcanyCHHFYsw4sWQWNGjT+zBhAo69zaGZ6oMTPpV6YgAecZXKKor5Xb17tEIXmRofMgekgVo1Zx
jgrPWZTcjh4R2lnEzaWhdipNbG6B/t4G+X2lq+9GzeEyT+1qnXigE5ajoptzSqcRthgYzGrrZnm3
q10oJAQIbCGH7EY1vmql+Oqmwl33cR5j6KWtbc7qXJbjqTVSzceOy29kurmqlPOdngGckp6BfkT6
VyyKW+6s90CIXZP3pNwu0YFz16FzIpdSyei2Z/Tu0+SDVints5NMkT+O7Zsm6FpYEz2boXRfsnzo
8Pw2LxEB1nQgMHkk5t525XsXJ99lYE7+TLKXz2lMMNYsrkNXfQYx7CjuwmITkzHzmHhMlIssvoD5
ZJ8IvC0NGG4YPMAbxqVwWN34lZsi22ky6m+GtLmGkpVDLbEvHLIXGdr0xKOwLzL8BZCgAe5UzRP8
lse2wRWceJO9nouu9lXbnqNwIA2ypOhMRbwbSy3f6UpmW20Mu41TOYdqNt+mUX+dQDpidq/UKeIA
NuY2yJ0h+DYojpNO6jI8GtylyJ7XWD1fDVtrkMHF6OGimygg+KexxI3b03cmNXw3O0RSqOZ7PIsn
S1NXnhWghZsjoOuoqVe0iQGmVM14TZTZQ9oYb4Fte+RBQMVf18I+Bo17dBvu+sDBFmlkc38qkcGt
5p7ViMxpta1M2AnGYGtXHopweP6Aa5y4fALNxFmvDOnWFlZ3mnXrEjbhdPa4RFDH55UBzjgXPDl9
xgst0uw3YddFftqxPRVs4Aek6/V2WhZmfcZPH8nZ3gx99U5EVuGzjSWctoLoEC33vw5gjfj5ejXA
eOo85zKVxhWFwbsyxYNZyWuTi0PX2g6Be3oBksZhgcyUH3VXeDyNrKQlDR/aKJxyalo1nMhGSovu
WQN9vJ546AvXfatiulTYZF7jqU8+ZJ1A1qzZ3UiaehXmclkzdI26NEZuqMRage57gi40bRybod08
mLftgD0qnaJ+J2Nc7iAB7LMxoYEMF9WoG3Wc9cIP5QztMU4WxFQ7MsqLSOYKLSYH5J1ugA59tqNH
bwTYLNNU17kJKoYphli6Z3n9XeSV7WtdE53hc7wlDs8ACzNNS3bza/66duW1bLpISBMwwM68nZ3F
tp1RTJZe8SBMRJBg/5eoSw4Url6dODZmm8gSJoMyivepmlyfacx1aJmA9ceWaqOc2A7C5KqwINFk
sro1huRYJzzMadxxNtBFuJsrcWd73lvYh/W5bXLmpGW5qxTDuSH3Lk1pdpsOShxbkuAKNYOY6WCY
eCiRD67sKHhj18avjIxjhiSqu+OL1PoX6jSwr9adZ8I1lhSbh4r08DWpPyFzBgrHXpe4Asgk5iNv
kvuoLovDPFghBNfcPDWBl+1oKyeXwmuttwbz/iGfYO0MaUrQNwbcIOtOwWDHhx4V7HqUiuXSg8aQ
Q6aB3pX6SvYanDXggoxy7ZR5lZ3tmHpaSIYTur86NidUH/E3oHuAxHQgOHHO8sPiHD81CkhfmIt4
22YOLcEWBUjaReY+hKB9DEJnOkwl/HsKoOtawa4zGa0CmqBh6IS2OhAwREsdQHtAgbgGydT7legD
dCUwN8k5yBj/oXdOrSbZhm5IN1fQTYEr2hz1iENcMCzUMAvOpWbP2aG0QCbN1TRDIczFCmI9a8nI
VsrocNjSBR+x8we3ckbXasok3iOAbE9VqmvLCRWHP/UvXTXhvPz4X8GoxTfmNAbbSpO279WgqpTT
KeZFHP1iWnudXhpQjOD5ZZN5gqqIUctEtJxowI0qTvMwKe70Ksjp8ETVOUrINwL7Ufg9q+/GCSxg
yIucGF3BQxgrnR0IWgprWLlhastYII/MyyxIcKCi9/Ms25WG3Z7SqLnj/uSvHtrHDKnAdokh41ic
7SAO2Vc6gWw8keqmGJ0XZ2pvgYZuEffIbWi/uuVVZrtPNJpQyKZIvVsvaBhwzMV+tMrmwklf2wZV
mpNnQc2NSeU2aPSdIAh7EnV6USiaWTaNnA3JvhE9zEvoZv2G0is5i1iIcwl+m3FtJaF/QNfjkKKd
UoaYW6chKEWzIaimNkZZCFfTtnRG1h6SAYp6Po8JhxNXxnTMAp76LjFZ6kj6XWvM9rZQkaItcYMj
FagenLo+1m7FUBU7a+TMbsQpf6QO/dQcQ3tfoFFfdRaYO0/vgXRiRGUTJsfNrsdTrTGYCQwD4ty0
4bo026AvroewvGq6xt1AmcqYnlUPddi9/PjOJG/RCNfJoyUSKlKjunUYyQcpnu6GEIkNcjbpmyRD
v8wakw4orQUDV50WJLEb4cg2hPs/9T0470ZJgycR5S5Z3tJgju4GiDyNHyRPfuFJ4YM3GFd5YLBZ
eTY4E427evl15KnoRO1kRzOjo6wg2K8B/nCO0cYFCX+N7DEHMTa8uBMDKHDbbw5izGPTLvSR5ZeB
IgA6G1CLwQqY1nHYf1FSg35gWzvklrpuR3lvRDmnH9e9aU2dyMcpORRZ/SHT/KHpnc9Cp19KUwSi
NGAwGlUVLRoiRTZxbSzpLdGzIjEwlGjXkrp9XoQLBfkxPC6sJSRYlL4WE0uco+0YBvOgNPVaeS15
nQbtAlMs4LfeVdshn66taWbo5yGhnUL5IayEsAaXMXfG2WcrFLUGpFe68gYNJoHBAqBfYq70GSNC
3zgvkQe/kr7AKvdK3yDup6+tgseqoW85G2+RHb9hpYQkNiXrYDCbO6vM8BDMhtwTv3CxFZwuE7dH
0oLdLWbr2QtsIO4RGLKU4R9yy+9BkX5NI415W2WfANsb0jOLo8iHO9ruFOim/spT5wAaCu6S2GEQ
oTHvN63QpOuk5X4RetwBYVmv7Vxf0zztN6pXj31PA7bpQblX050mYYRaprotKqPckzRrHAKjuYUy
DdK9czH0a/O1NoQMAULzYcgJbuwnizYqS01Cjw48T5WzRo7VKtIR3dhMO7hwwWlcyuu5jM9a24Ax
W7C66Hi3kwlXjMfivWriaO2J2toTsQkBDpWFaKxvDZ/tZhibMxOfcDOmYqJFC6DbcQ7hVKc7zIWS
DLd5JOknwE9EbUJs5STzzeKEqkVx6SQwTM3BYOkRAXM7Zx1pTkH6nSqfVpRLMyScHhN7IiaGUVW1
DD6MOgL64swk2JhPM3DkyCXoFVAuZlfk8dpsrCyZ3NJZkwy9knwzzMic85qkCsMJm3vgu6TcBPkp
EE1x0M2Gg5OF7GeY4ZjTNuxOk83RPi4QEOBvwlyaU12O8rpsyrcIkvxOr63ZT2aF/mfy6pXnUZjb
pBfYE81R5fADxxEeT12oCYQffMKMZdUnOxTFOT1YxmL3ecBmbzE743hbjRvyer9A6A002DGqaK4I
7rx4erSHEHVhlr7aRDExCZGEqjnjhw4+dlUtH0Tj2ZovBvgaBPWtabHXfikL45JV3EO4Yq+xzbBz
SMfwHQ51aTcwcJ5fhrTKd61jPohFolUmwSOSXGdPmUyMpmd+U7Z8FmkNvdtz/N4DPKvZLZUIsVYr
kaTtdhijfCsn+zIvegRqIg+/RJFedTEyleX9aNRYxtKgmlPEVJmOT0OmN3lYH/oUYFTmVNNBzQnd
8HlE10SmKqUqw3ZhMz0HeoMqIw8ZsEpyTPspHK88mdEhWLjUVgYIfmBi2IC28LPK8w6kEcy059tH
dD6xb1nhCyDchRsjvllW5+6jpUdJFLK5yUlopMXp7kpSWFbUkChRIndYSzt9byJXHUN9sqkxRL9H
0Ai/PBrPU9QBUKgPZcOK6RFMufKM5Diq/j7KxltKmRPjjhmnF8IkbVhEHJ53MyUB13KynoKCVnwT
BugoahoYIu6O9JJHmhL6d8RU9xmC+CrmcJou/h7H60/jYju0UuN27pYCh9lmDyt8NeURNAS9Pge9
eWX3IWUffa/Ozgk0W4Rc0TDAlWHsAMQ9YvDZXWlVH297LdVWbqkOs+LU0MjgU3Wu2HgWO7dZlmBS
QbRtUUp0rB4e50LGEH7Z0Ee3jeyzcoa31IXb6jXZbTAZ0bqXXCkmuI9JgPent8n3MEaP4PWODjQj
oW+5jlMl0/Cb13b0TLNBEBxTFduGweM09NauqxACBhYkPls5u7Yxzr2JBkY0dFGIpjk6LrNfxJ1f
9JLoixb2Q9wxG1Oxa3GL2++0lpF7CUlWQ6HwLA/hY16003YBLK7ymgchckwHdQiuMLtvv5ic9z4K
Lw54rs3YoYxSwrgZ+tU55zazjboHkenJDsL4CW4xdhenOZe2obaSHcvRGQWOurU1O4oTomTHAzkP
BuKmENFjXDxkaaD7VexSilFToBZyIjbdrsFRiszRyatjIbtnPjiWUtHccaDaJY51OzfFh0zS8K7F
doUPbva2MXFNALxom0bK/fwLJemixv0PYu4fHJ8/CDrLiC6dy0F/n5Pftrab6OJ65W3X4BxAu0Lo
d2ac8p4WnYdGh7tNHtPBfAdBtqji3Aud+7/StP5CCm/8ZP0xYP9gpuqTfVHJG1uXT5Vm3BtefYTQ
fYURjp5k5Ga+ltGysdx9784Z6NV4T9/i/s8vxi9k2z9SZ/9wLczIEGZBW3dfiRLQMTwK6iVnB8IO
um9es72X3yaU53/+234lHv6h5v7Dr5tymbuZiee5rsRb3sT2VrnlCyEbySoerPup62GMj7JckxMx
b1GI/oVc/Fd0FuMnq48r0zpNUF7QdZwZD9a9vILyk+JY5SDcKHSZNa6n9QR1+TLJGq4zahc+gIlu
lrgrIVwHjuo3ScmyFqH+WzF5IJJgbpmLZXgZrCXRyi2H96aPD39+sX7hyvjhm/7DtXKY/9deNYeI
ALLyNgile1tr6dMSq6RmW12M3BvPzAwg4+Ef+PPf+StZvfGTlFyOOGlpn0GsoikhYQ0Q9Pymwc9e
9SZI427m2JUOi3wnqKztpCOkHEqIEA1ybzaimWZPYTnf4864z2SSr//ibf3C3fzD/POHa2EFtGeE
reQuQGjR5fp9J9O7oIfDKHt75yjju1bqX0XbHmCA/JWc/1cfwE+Kc60q8L8Sj7nLvH6jIz9rqADX
tslQPrazj1w3N24d3LSlU+z//O/8lZHox3Pzh79TVH3BMtynuBMysW6MnsAFZ+zXbUF1JqOWCrHa
M92clq7zTctJBv2Z+y0fxm9ZSGez97Dwdk2p0adHr9INxZehxzc09eJ1wfER/y6R5l5Jap/XFt2u
qMrOTyvt5c/fv/HjPvkPa6v+k5Woxf2OJ7nRdnlbEf/ZHgeN87zTD9nRtsmFqvWg2WvMF1EpRhOg
UQQ4sJmnS0qHoKndu7ofn5KgfrZdSCZe5DbrceSYa4bzcB1PhjgwZyG01JlpE2txtx2YnJ4Mjw99
rJ0T+h7hj9KZNmUY3qUCho9JS5WmaLez6bwSBhIBYG3npYFwLrRJbQ01gmyOA+fgCOSrLnkpKwdl
KiKVhrZ6w4giUorqCOgQUThr142+o8YgWklQxhrGB8mMTNhG4xH4JQDSRFZ+a2jk61V07UlBp/uX
i27XMRg/yoJUYyBv1VWXcuxGgyXRI8wHEwcPoktConT7JAcuTMbxIlEmM3XT3AqDyFHdnG2CKELv
hA3MuHFyeJWNVn5kskUlUeQOwFDl3lc0EJg+DgP/lYW08D08kyZkKU4r0xlD3hVerl032PfI3Lbd
An1HV1qvzBlNK0EV5inN8gcwrTzowajDcNeYk6eBGlZZIr4XCo1OXyTvRAI9MfYb9jbZggTCRs6h
HvLk4Ch3EZam9kYg17xvDXBWlubYf2HI+IUbQ/9py8Sg0PdW4ST7VPXTNyDvb/oUUX7bgfgLkM4P
t85/uocXm80fHsImFW2me4ptNkarAny2ArFK9T5q2Yz6ycx3OWXsIUE2vCo4JKQhfFTy0Spksijo
CkH1Q3Pu2TBgrPaKdI+sxuVeW7LBiW8BxnFIomwdndlj9VlpybCmWfBXdtNf7Oj6T2ZbPBZWa9eJ
i29OL/fQbM4ZcQ0XvEDeIfR4ICA+IyvphuQvNvUfbKz/dL1+2lsLZsiuSRTAXhrptOvN+GFAa7tC
EF3DB9LvZ3Z9Tq48z4S6ZfccRdONJA6kD5AnxUpdWaaXbJFOBwxq54jDRuSoTR97x24YH/QqPcme
QWqlFfe2xBJvjGpaiRBJJoozej9m8h4Z7vL/uysT2wViuPJWFPSwfmTUKe1dM7kd8cWhogQauhJt
SIRLi0UiQUNNq8i9hFV/EzLy4EY2EIITqMOxrmMFKcM9je2KiBXZrmWaHKs4rTc9j3tFu2ZNJ/pO
DwCDhcRpsXf+syz7r8/xv8Ov8vLPq9f+43/492dZTUAiI/XTP/+x39xt/mf5jv/zin9//T92X+X5
Pf9qf37Rv30PP/Vfv9V/V+//9o9NAfZyuu2+munuq+0y9ePn8/6WV/7/fvFvXz9+ysNUff3+22fZ
sQ7w08K4LH7715cO337/zdDZRP/rjz//X19c/oDff9t103vx/v98w9d7q37/TXPE3x3DdXTXM9hw
TBxVv/0NNvzyJWH83ZKo0Tz+g7RI2PyaomxU9Ptv7t9t3SabQncl0dlMuTCstWW3fMn4uyEdXXoo
RaTtORIr6v9+a//20fzfj+pvRZdfyrhQ7e+/WY7890XJEYZhGro0LcuWQuiu/pP/r3GGgqk0Wl49
FndtYW3KJDcJPrI/ykEma/Jyun2uxA6VGNnPgWHtOXT6ectEAtbMZnKRD4TNGa18sXNzkyO/5Md0
6Z7Yw2e33HX2sdLj73VTo3FNcronQXtFY+EQ6ij8PTv/nGbzhvDjZJdjzPMQkYF4R9WXgyKu1XAM
zerASk1vadQ3QzVTU4y9T7qrh6Vl15SwJwd3XRF3tE2SzFsT4+LV5AGHd9PgUCi3driete6eOKxj
XQxgp0VLN8Ud3k2LAXNmAWSJupNl2tcO/ot154TKD8tcrXIee8aobQVIQT12SiHZw8smm4kMdvNM
G1ADXVEL8wryP3DrgrDfCTo8sZOYvZCmWP0pt122ZVEfocKUfoV0YFvUx1RlOtIkaRAWSrSOyZR+
Mge1xeruazMzxzKxSJQYsu/SWYJcq3FFwinDPFxMcaseYZa/1o3mrjupnudpvnAsIWOhst6wq7/R
g7wQ3nmTEfmwKiwOSdz6n0TDRKTJFkRzmilClV0+LJhZXct8KynfRsXrMr1F66JEsqZ38sAw9tUW
oZ/o2caIe+q2sh73c5Cf42qJ1dLApMUTdJc9y/ZrFQfDOpmM0ic8bu9GuliHA8F2EZZwo5XPpSRM
sNEmspXM7sgnCtWbXplXyOVw6Pl1UD1yp5D5oeO0dzPvtcTatu4YVVC75uvCnRI/ccHT1aZ2sh26
nyNZIlioSRsxvuVMlGsaVyuhiDTvPtK4lH5tUyrEBeiffMyjbe1iaY4JqsE/mBj6TuccSWdTPRmF
WIQ+6iF3E4RRhYMOkOzfqM2uNOClSBiZ8plIvWVJz18WjOHjIDn11YMuXdRiQT36Gb3A2c3tVdsy
bJ2c/Gqu2oGZGQkrPFSZsePkjF4FsN0DII6mf4hpuPJBwGvMmealMfqzyth7NMqgkySvToErKQKD
t2roILnanPkjpCRQAbTySLyoMSqPKDTosAMpV3BViWw0SboLc5sOYpQzMvEy7rDuvU6fyU8maiSY
cQxNNTCybyrLvNMA6nCVDNHemZLYn6UXb+mt4TdRorpo9A0rEgSZrBn4IRLnntk0Xg8dBTsz5F0B
Am0kdCZFoAFg03wg7QjRTEO8eMvtOCbp7EM38sHnx/veo4/ttIZcb9XU6qc43Gph0mx0LaUUE/SI
Sot0iqqiMh17WDPEuxgHsPMbm4Q9L9EqEusr4yBttSa8aBnSmfjJQzpeCfwf38q4S8PI1nZTLrRV
yyzRc4dv6IUUQj4MOZbTP7lmX/om2Hd/hEK/aoMi2dCxVH5gHo1tC1b+JpuzjTMEjt/OeAO8or1J
rfYHPnvyO4LxVnEVvThon7C46s4OGthWV71DekBR+qVDKngpw42JxQntRHHPzJk8z+ukx1JXGyJd
SRLSyDAhZ7QLk12lY4TLQbkDkITa41KtxRnBaCQXriRg0VVIr2pjlOUVH5tBZLEZH113RqbrZKdp
zO6oeRPOTKgVswS+DEpQbHQ1Ie6sl7Vzl80TKJbZfmgqnUgu6R2UWS5qLFaloYsU04/xLsy8o44W
6pDYZ1sx3Z8LA7wSaZC7Jal6nEnvVb1NEm9xMmI8PkrJI/MQ+MNeeop7HGMu66PXInqJoyNBC+7O
7dSHF8SXOEf+opOZSSOSBZ0kSxqbprjK9Xx5u8vwmoU8b6rPKTC9vZ7Gl3Boiv1kE9UZNXQ6ckDp
hdGTBh/eFBm6sMDJXF9bDlgtT0uv7EPAw77T3A98/H7caebJS8Zxy6jwSiyCRsVFYeiENUC6Z1Iy
tAJsTOo2waZMr/WhaXxE7BhGZBD6hZ1pK9Kqe18k+a6vCKXB9tCu1RKzTK45IZ3aXB9lY93bi664
7F2ikUum5AaCwUGNG90No61DS2y+m5OmO2vKQ/Pe0ZiPlt5qi7t2RI1DUjWuJtcjK3DE05AJa5sO
Az3DBJ/o5LzoLPcIFrFYG0RW9gUDx1Fm38tFTJen+qVQBrOVqB/3pbMEhhf14/hsiwzpIn3ftTUE
N92kXfBwbfpQHPXau5653sjPxGuSNfcpIPXj3H1DFuttQxFjBOqdZ9f4YZs0d0ZpX3dZuYlC7Mmy
38pk1G5QQn7AQS78FIlnllfV3pzRqEkjSZZuEmrgimON0+qH2pze2RzhP4qLw/JMroK2w9bw3TbF
ORAl1Zj3zpEUx3SFntIg8GRVtuIJC5LPIXFAiWvftuG9Fjen0MBgXKv+aFjYzlg7Dnr7ODNIZnaB
3xEfKE6GoEkwgoh9nas7GY4JU6YBtfWYIFlGTXYIovaiTWWMrDqs1rXhrlPLqbYpIdGEtscOqTGq
ZiwZHKqalHoRc1dqKILJe5l2dDQJzM3bjRh3npbX+7KlQ9CcFLssysje9YEgtzV2lmDk/erGbo6C
Y1wkw4axOjbS7pB6c+47JmgXh24+krlivCGb6o75L6mNzAOzChdtjuUKiq9PcvibOTQvRmvuijh8
EPhq9F5dtb1+CUKQPHTznY1q8QGb1wzDiRIaznUsAZl6DMudKxJ3bsdiJCYWcBH58mvV9ZtM6PcE
Hj+MdN5Hr98NfWvgCa8OHlt0Z2dXxtQ8lE6Xr/WyPSR1d2swE4FbdtHNdh9q2nRAv7UH74IHvuLO
Dcru0DkYhoejbVUvHpIiWVWbJuuu5iwa/ICRNDPtRzOxzo7XPMpGvA5x+aUJloIy8F6CvvGzUa/u
w4qcyRz3Dvnhn4A4sAV81UDFmLe1+6RW7JsNgYtsKIkXlCRIdvoq73Kb8oBpmhxQQI4agXyF3Adl
+VVP2Gpnw8L1YmBXbZEgeSICaAgBYNf1zh3dCYy7dXUkKIJXBsORPitGbMq3rkWlOrYna76yZHED
deDaTeiNlIxnVhXyqxym7+getY5h/ZgDxSArZKivrMjQ/YhET3S0nK17Z9O1pKeSA7nUiZsKUR8D
co7SrieGlV53REUl3+KRw53bSRQ53Ot0szd46iBnpc2wtuIo2nnMVArzurO9m4ypuNKOqaUwAcnE
d4Ong4gsYAMWeATGIHj65ush0b9olj2GQ3uqg+40iokFsvg0xsDaJfitVjGgpRCCGsqcrFpTs/vF
DN74cYS5DqBuX4RgaRA8BsfBOfUBW52ZtgdVUNt4WEWvOiKBVZb36ypLP+sg+9JjbqC0yOfDNLV3
kRWfh/ZtMvAbme2nGeEh0PSD0YwvmUOW5MLDMzFSRMGTbpBIYyLkr0rCZmPYiG2AlM4sJAWPhYjY
65+c1H5IoxB65TBf95r8cF0Xobjh+HOuFUvs2nc7us1djIUR0xdvfvFCoe7Ah5xm7mfWZkVNHRyM
aNwyKfyaUlaP+CEv3G4TOuHEswQYZERcm7VYJfIJ420ChllPCLdEDL/ivOgckIuskfjY7C/okIB2
0GXpgkPb4+Skpl5rwPZX40zrLbaIONUK/aVH8rCioLy1Q/t9ucXwfXygld+Yo4XdKje5yGXmh+HU
UclNRyDBFzMsPksBJyRst4VJ0s1oIowtLXfeBIEtHB7Xi9ZnpGKaj9yLWUBCfTQPH4Vw6lVDTrgm
d4Avsbj16ixHxu/sQV+N251D89Aaxbjvkeds4nCxj98VvX6nK/3N1diWrRLhsmDSgETynEbIm3F0
vGjxNqCvBwWUVOFgno4o4qUjvxlTaqNPQO3AiPtawuTPzOKYlfOjSqsNvDZU23XLwuiop2IC5VBm
8iNKdEK8R+9pdrj7semu0RL4eKE4j1RY14ICebSd3odW/m418y4nTp5jX/xW1QEC+wHIq4nXICi8
noxu4y4oumNedb4TaDvbSeZVlWvc3maKVfRlIEKHwo9ip+BKpyMZtXb4mExYTxr3pM0YJN0Be5Bi
dmpcekFbK8savyVkfK1TDI9x/GZzayQoKDdM3QgzID5nmCzOHo7akvYUOSjuLe/T6N+tbL4eSyai
cG6vkf7rrBTmS8WlmJQuPpxzXL+5Mv9Gbws3VpOccaqc6ZLrh0BHhttDjCwXqVzLtHPk5Lyh+LoS
3vQ1kD92I7uLQ77lIayMu9xRXyXq9Z1rhTRoQ2PnQbuMXJQduMvnUe4G3Ms+ooRDEeam75UeQ0wk
25tZQxs4UTkbXrNurVps5rBLN1k938kSjpWCIv+ctMGtQEa7cZQoDnlSW+uaRAaeoOgxbUxCTGkX
CjAoTJfj+ujU995MbFSBbXalUDYlJ+mk04Oy5yN4Xm9rJMW66bFogN3cqZwiU0tGWtOF922IUOZy
4ruNbTQ0hWZ6axTBcCgqP2bov+1h666axCK1Ec3SNqibbZQx7y9h3epDbu/iJMAvyRW/8kAqhj3g
CSeQVKQldlyO+js9i6etZRXb3NSN50M8VB7hiDZVVgW1t8DDGzG3KKocdQDx3ihMxM0YhE9gIgB3
WijJnLAukKnI56gFXECEzW4eArWRAHfXZUPlog9wQLq62GvEVhyTYTp3lJtnqcptq+vmHmUWCVnD
JWtFSTaTAu9uz6+oDHZVPAFp0dzRpxpfZlVIpGsk5aEXMSeKkptaH+MX7G3WviNbDI4kryxL+ZYS
sQA8Y3geSVXmPGG5PgLE9wyzuQuLESHofFWPWGTHF5UAjSD429pZZXcMW6vbYQFbjOVoUCHPcK5n
KM/Swuc5ULzzLubm+GNHbkQH4LAunq2qtE5DgmKmGY3nEB+nH/QxKNvwnErcYKFpAuGB/8ClHcQp
GXV2P5EO+4BlqAFg4ldG0b0blbZIVz9MEH5XdWgvfnk+bPIQ/hd1Z7IbOdJm2SfiD05mJLc+u8sH
zVJoQ4QmzjNpNPLp+zD7rwKqutFAbxroTSIyMiMkuTttuN+956KEDINHAKFYq8xOd9h4O/A94zVk
YKKcNP/Tjmz3o01rp5vuKh93qRMZ43b0gC14dSzvxvCH7Ye1rvK2WYBSYRf+HmfWvHcl0z8vsc6L
ctO3TEQ6smwru02RM1jS5nLWzHEHvWeRLXeWXd0kg/Yzo0FOWYIsAMfrR4q7otWUUR2eVdreGuzs
j4KBVkpB7ZC1xga3a4f7rvuVGTaFwQveZBHrNS29ximiSLxKgr074k9iWGavPV2jZ5Ag3To+OZRY
1ww+/BenbYp3Do9ZYEDvFY55sC1ud7Yp0x1ew7dCxY983pixTQ+FkW2nlI+w7BfQkFX7mOHLE/Vo
zrH3Wto1Kzy85RLr5C4ZXpOWNvkFErA38W2Z6Q83EntrpzGEfNrrEjv6wLxKjoDal0MeVX+bNKj2
UrbByXcHzsO5QjheCmdLZgNOzyA5qfsjuJsZYV6fcIbFG9+I9MpxU39Lp8xSATd059wgkTTcY+Ti
DmC+8fDeG1ULbqymbBR2BubYYo4Rwpc/H6Sb2OWJMxnt78ORPV7T55i29XGCRQMHATpzGfXjWx++
DHmzBCsWw3PpTKepn7cJ8WW+vjOfltJOOTBzDIsev2Ap/+KgCy+C2PQ8io96NsVxTr9F3bm7QdTJ
umZ2NDl01CVpS6xBWhszn7mtc1koyWUD24iokEWCgtaSkqANM1gKnLw3FWbRtdGZsO9sUR3qrOFy
ahTjLshxFXkcYegpp9G9eQid8IT6P+/6GH9clTuoRJbN0mpFHcZthmHZPP6MiPlo/DLetlTrtIuB
PAVmwQGD/HGFzmjokV2KQyY/ssNLYo5nfDX54N3nCaMHz5923I2Y3XTed8oeC1eqmvet4hqXd+Om
zlj/QtK4J3NuJIZCtRvGurrn46wqPW2NSRD1jHN1yKyDaefzrRQvnqry66QHqDwF08r0jzGn0a7A
zr4Nhu6WuOknM1T1EpCbnrUkOOMaGHhoI8IR0L1jgTJ2NdvaWk79n2EQ07M/2byVPYYf0+N1tvEm
HGP4TkTwwn5nBg25udF5TRtFRnXG0o2V4UR7bN4udbtztQvw/awn6XnbKEj/Fuy4reIoHzoNX8p0
wSg7zc7obW9tEVreFXr8jVj2ns1trcu9JhRzISQPFED0+VHM9vCg5ifRRYIojA74mnbKcaa5xr7R
XUPeFQyJluHAM+RyEtX5RwEc6YyX3Hsc0xoYc8TUtERieXRTTkXV0mWpOBDiyKj9PwmBfj69ZCzH
gsPaFH77Bqpm+pY6EA77orgMrZ2/u1VZEcfV7jHvsCBT6XCVXDXXRt01n1k5HG2r6u7r0LjqvPdu
qg2PGXn0ZzfS6uzG8hXcZLnN6n5cl2zUay7vfzQ3oIuPKLSumzsGy+bZIRtwLrE9k0+Mnb3ycNkZ
kRqOTZI6L//8K0xw7twSQ8kI5eC1FfRqUiUbXGJR+K/wBLagDYZda9v9LjBoJPF9rhlQ5/QtYDaF
Ypj1H0leHhRz8Zg0JmInfrimMKpHkjckhwpRHDE4JudAF480USPnzrV686Q57suqEdusSX7wroxP
If1VpvouIEKuIYkb994QMX7ktLKi3nu8OVS0Mz9DktkkFgXGfJhdohzvmOeytV2n/YL7Zu/0sR2i
Mbj3In8fIdjQgKj8g2HCyf/nX8nvbMZ++ossrpf4XnkPyaLE+UwWzxzRPFvO0WDH5CBWHZLmqcIp
vUx43jwnNY+R8njp/fKljfP+YtBrcm4G/ewqoR9bsjI7h+A5eRmusKb2djkTi72LYHLryuDo0D1z
1JN1NArZPHJNdbdDJIsrwv0bZ0Z7y+Qo2wk1Wx8TbjaQBa9ejyHZwVhBqtmNt3nrmGc2nneWe38P
pqi9IF62F6tcqDf85tZu7OiurI3orl7+obD0DU5inlRfRfxYznDKqOw6+f1jTV12E2Avb8ZU3RvW
oBFKEntrCYO03Bi/hMCzAXjhAmjzKnqIpyxczWNbfOn6VPnnuVMoMPwi0iHYH36h/5ff+c//p2Kg
8cfy/N8x+sHznX2qpE42bu5nVwAe6Tl3vHxbZEskKy8q6MBL/rZNy3sn0RzetHSPTWPH1xkOxHZ+
M6dSX3RRzzfiA4jxTqP+1pX6BOEvHoH4AmeTwbZObOvBb1merbaJ/1LbeZjrufvloHwkUCQ/qPrg
9lpG+iFx/CVe7dYHhY83YOB6tvEP7iQF3w+x2S4fGl+/NjkOq4rgzHa2pL+z6ng6UhOGqGvayTsB
UWRrpaY70cfThuZR7+ChXKpBuw9MKSH/1S+lSOIXt+3OdmD7KHa4hTkZzn9pm33P6mZ4isZ+OKGB
NlswRzOAhwe/Gxp6zp1hp7T90SvmR07ZEwlrVq7uvD8T8V6WoTDe/fOvQ2weq9DY5KHur6WQ9nMQ
04gpzUafkXqcZzeH31AH+h6ntbmzdBs9jRYqXVJyixmc9C032fgoq9dcXGjcweVO6j6Qr1RNl9dZ
YTjlIE8mP041YHfkXWcAc8YgJ+byHTCdyydaYpPdXCQkaxCVG9/vMXHPq6Iz4AeYxrs507SOT2gX
Dp4gJgH5L60mxA0juyvZuMhigr9gEz1PSpWHlGqgzWBZISMSyoAgxaxHRnV79rB0m8/Jz0i+i5KY
HSuGfQIp2bhDu1WMvQgDcc6iQl0lZn0owwhGgZjXmBuP7lgzbLLgjSnstSupoEKIZvLuYmJHUwk0
Zu47EHexf8GvGq6qWRwsm4s8Hhmu0qKAzkONnTeBidAi2PVN56yL76Gfe3z8kb+vO9An3MfRMPeJ
Ahc3VgmYXZQAL92RK/cv9ljehzAABiQjK+Ix6l2RrGnv2BQy7W6kizOO9DRcbDuu4RcKKY+Nb13z
aIC1WCUI55ghMctX95whfFY+esnSgloCzgNMvYrg3Ef2CajEWzTHjAgHa966SU6gyqJwMhCluOU6
JRKprEOfcWJpDSzGBqpq7pJWs5q83Ss0LvMOqwJ5DLZtGy8i7Rv6aX60O/8bCVxtfKraV5x8H2ya
KggEvzk2Dwq/ATlPAlUbY+ZbJrVMUNrOgTKpRy1QE7A0nYYUrZtpVQqwSnBTMX9E1j6RkJDr0ehu
lgdTh0sUDKFz1hUYW0KmJsRZ3rvEInHdTa9WF4y7EHoB9EoiJu4u9rttRcHiwxhzM0JhWpQSTkXs
rcwlEupSwZByrOHvseLLMHDYbbv2lxvab0CE4FqXWBvdgjioACRIJosRsb2t04NVp/V5qSq2SQhg
KgzgMJYOb9x7ms+nZb4AgY9XzYoEqnT8wRA5vBuz4s/Y007STf6PB0tZZ/VGJEW/9obPCJfrbgJI
jHrYnE24Q8Gxjo5ehLbl+V/GiEZGEOHmQVttaRpgLEocj16G+9x5oPeEFKkXDIf+6kQs7zqq9CEr
2jfSyu9xwlaho8+xojHHapkr51O29mIkNBF8jSktdiFULtGWHLNwM094UXf5cmDjV8v8nLsws3aC
sjPOMCblqAJH0Rk/daGw0MdkmXJqGBIr8VZSOuFqnIaPOIwvGiff5EffYF1QNBLE/PFLmuS8Zc4n
B/YBz+I8PPNmbjUEWLgo8brAT1elIyzkQCCeTiLbDDp7Uo65M/W8FNsT4nPDpes4/MpAGwkLvkzt
0atAHybRIDo/tIlToOswy7YmvoalDi/7AqP6VYzJSEW3uHXWTE8wBTmroedW5bM2tyz/dLi4584I
vE0nua84zSj3iCbzuuu466F4DRXHUIQaxooVkRpggSvh8V3nQfwIHIHVn0cIY196yiQU0NgzsV3V
7nL+gXaDxrRudbYlRjeveqmDLSCkdZtha6POIcfaj4BZxD59AkBnUr7XRt0XLdLbnHAaausMcGtA
WCK3EakRScySryJtzhdqCbNH8LjBntFyPnZ4uJJerjvF0x/2KWkuZ1wDML3VU4HdoidrAsVKAsY5
pMX4SEamWlFIDwxMdqyOnf6xZPg0YM9LoW5t7cz541A8f0BiqDZqeDZLwL6i/kyVkjsCBWtcMTfp
6YZThntVfkz5HccWjpc4+BF1MjFzMWI9DCIg2HFgP2mjOnip810SEHWnhaRGkouIIp9ex+Gsw57C
cdT/sNU1Snln28ZAWwAmK9xvv8UZHViLPKSsYzfjjs5iWB4dgeEJkmLGRCHLOYt49WeQM7zx4+8s
R4e35rsRwH2hWnPdt+HX1Hn3bgm6tGYNkDrbp9ecNNss6ptvaxqVTKKUw8ZScH7dmDeCico+nT9G
Xd2sgIhjJbk7CT//aCuzWxsLW81VwIkQC42oIBdT8l5DWB2ZNrl3SZIiNU/GW8I86jxE+tknp+kU
8b4fF9/l4M4IqQaVahQfRBlV9XbNjGpsd61bIVlH5S6uu4j4tfUhbYOkVflU8uDtuNYEu3kqtqBo
QVDqWziM0aaqxNmoEDqqJu+2OAHvBshZhB2biR4UeaC0A98g72ebZuhr4BydzD1UAUNAp+lfI5fx
f0LzhZVj45XOyB5hm9GmEHG6VSL5JhOabgfCeqt2MlYA10pqFGJ/A6+Bb9ZOCcDgadokwss2ikE9
E0xAMzl9cXxMWb2R9NYNJjvObfopjOZ3a9nzQvvRdo23WFj3vO+vM+IiQi9qFeU1vbKZx6U2vhIT
z17pzs86ivSOJ+3MSNrbKFvxGaOmzc2AlzHekmu7JWUHl+crIeC9XkJlS1pxbeP9iBIoc5bbGxur
zzQxvfGkHQJFWfQB7aNeJWYVbZKuYRo98pBmhtqYlbmNbWaUWPkUQGovx5XfZhzu04NRTcXun394
TXV14v4T9/6vl8GG6Tks7UzxmNbWtsYlzPyVBVQXN9Ni0q9SaqCK4lgbOt6IDEAHF9YptJggN3OA
Hq3v3ay3t3Nb82LRkbxOlwbUZqA3PnHkwcafxAToFJjBJ2Oku6QYnoZGf1ctGI+AeqGNZ8f7YYYv
7Lh5vC3dvavfbf9GD+a81xE5LYNtFGuUSDcTjmtB1vLQd+FfM06OFnbFVSHHT4sMaG8BkcBdFK2z
5kANobWOKth8i5XYTJp9AmhyW0Tyz2wNyKh+9oJuhV3kx84jh09o9RN41qsPiQS1sHJgEiavjnUY
QOMhlE2vntI3d0IBGazsh8Z09hUfH0Uaehv2Hj43I7MGmTfjOnTPeeirYxCpOyMqD0VR3E8+wAIW
Gl5c4zAiEqTuInIpZ9P47nVs2gPJsbNd6ieMACQ2LdhgxXgLW31qDMajNLl+I0ZRv0SMYGW1fwd/
fk1Sv9u0posm2DhLZwZpMo2WtiJp7R8nl8m8XzHGpyJnLcaHzrTMY11ED0Foj2tRYWr4Fpz1VrVX
fnK/x+hqoYDloIPGFiaHGTBjpbIqZuzZWumLyopbOLPN28QxV0GPc0nBpcw9XOrWiJznM+3wy1vT
Ffd+gVDgNDFcnIEtQ0XZOkaKU9HwKHumdK4/DkfV/+1M0l6yyoF7l8k+cVoNTXWZk1SD2KbAM8KU
xj6KfvA/OO7OqfqNZWXOatDTfaLaU1Uu2P7R/wnr8dUJw/cOD/rc8sJb+Yu0upfKsXn1gtEB0oij
hPa/kjOKG8ivqoUfIyf5mVFvVbTAQbOKl9bJXswk/1TG0xRiYsq68ignZlQ9j1jKiRTdDpkiIZNs
9LjyfVn+OqB3NFv+voj6xRVRfxg8w+cJq7UCeTWnjfE6azRaM+o56KXMzGsRPhZS9ht77nay8LZ2
XEEvsWCgijZ/DLh6YrISK4UJE849ybpSP4scfdwgh321PGSOHBvjoddGd99arMh12Rd/ZNXc100y
/grpr+NOFl8ANmBPhL355FoUU3IOiM/Y5sSdVHW/G+CBP3GNBxHdVOLTY1Lzzx93bfeaNi5d9sWi
agSOfZ+Ws7EnViGBVw3ltVBojei16jU2Xbyxk/qdDjKYm9/Ux0AfNXHxavlWtC2IJV+5DRrHjhUB
c2YW3o8DGUsuId6fdp4u7fINF0SIoZCoTwcaB6NyP37ySwDJ8JPmO9ehN9iOOVmMpfKf/B6nYsei
+BVJAjTLH9el+VA6TvBuu+zYHOPy+5F39QAuaKU9Lz66cfRiO9JZ2T7g/WS41K3/wyMc75ZM+5Qk
A3Vr2MVmU97ZZvfAjYBeXLOcYBWzNSgD28XSyyAZzo6uJXdhqT4TwMm1ld864fQPuRpp0cj5QHOY
Ps6w5iLbtVnqwe+NIC6IqapjHrUnYRsUL0fpb49oxu5hMrWhkrIRTrfhjDyRJ1t3buVvxBQtmTkS
Gc6p1nLGUmdYq0zAcFRQ0HRoQKKiSWxO7G8+unpIsJOEF4BO3SaFAulwAki7eFuR6d7wdNBS5u5z
t/epPnO+BHyIWfH6QN9397Vxmezsbza25Mub/DdbNsOhYBAL4PUiDIakDcWOnBjUjpjzI+cLUuNl
/4vtjNmBrV7wSgaM/tWT0WJj7FP21iDkrKNYbQBnYoLwuU0zbQ2LKL2vuVSn44M1csApnI4fv2pO
crJuqYPjAODqjOMdvgo+KErQ//g8QHwWuPbFjvOlKu/FZ8CT+1DcBjPYenzc+wLnAsYx2mVHKkPa
YdjCqzgFWTxuuwyFnyPAqzTBSclC4KNXfzhYvY2pIy4KoAvhUPthAgCMp2fjQ4JadctJt9BZtwnJ
jUosRgHgHZcZ6B7ZEsuFTjGOovfu/RxrZGK2wMlbA7kpwSvaFVQSyR2R1fZuUjTJ9Hl3raV/Z0UW
FO4IStWiZDOVg9fRODwnpbfK54cYP8k5qOt220vu3J7/XvvaviU+Vy+7gSfYJ3obz46z9Qwf1De9
NNRWBG+lHvvlo0WiGDK/3YvXidv1PvF+Z8WAsvKDN82SXbRcLdtcPRUECI5ZFZ7swbc3UV3V2Ofs
o+/AdMnmcwRoQhnjuRvgQFq+PAQGh5e+0A/LhtPl7fBZeHweXFFiwdXpdp0Zhnuse2uhXOwjKI5U
zCVYj5K5R8HjMIfrf6tb7tHdcYkybpsuP8FUzjcFZi4mRc3CCnZWCEYrZEkPlZ11tyqOAgOypaxt
2dXsBWjFLA8eZj+ivZuZq5K2k8/KrsisU3C7YjLwYOUc8y26r5mOglZJa4r1iMdPKifmrotDXplc
xa0d9oJ21STvgTdcF3cPOe57W5Ia9zW3L4FV1OgYp3JDccMWq2Wmn0am82sojugeHCbqsLnhr6LA
RasRP6W4zpZ6QeHE9lkSPO9N/+y6w49kSrtusuw7w5pZBDOgs4n7uwPef50IfNUYEW++dJ+6SYwo
8s4ZctGmB4sxEqSRhBbX+dzsA/eewvfHSqwYM4MN5muW8fhizdmNjPrZTfQTfLqzKClF7AoOPR5k
CR0SxbW8ixmhY9B/8GF17sXu8menqjEThhmRN/i1kd8J4ITuyqLQgRN/cxch0o91QprTI+2JUqjD
t5ArMWPmMZs45NnbvPKeY9OgsCL8CfzpiVEszPEcpliaPMcLrkAWvsTQYTucl0y+j/EcOiwxSYWC
RJXamUbqCANn+GJX9gG/7jHNrv6k3hIsPiBFXHGgskqm8QsvRH6HMAjtTEM4p02WvxsuDq2n5F68
fM0DB65EQweI7D3Y0I6Disl4Ve3MKvtup/QDHew1KWuuztUhs21MRe19O3LBBer22fkcUIo0fZg9
+GlKN85KwqXFNbwynfM4Cu+5ndN+K4bPAB4ajC7p0S8m9SGZ+iepWfPyFqxYoz8ND5lVYXGS7KnQ
H1liA+srdIPqQDYHzDlxby4Hn7aNA3sycfwNM5N6Yu5/HcaF62AO7U3egTLxgT1uB96jtdnHJ98G
MQqw/5JNOFkLV89HF6q4z2Ryj8z2OHP9UCFqSOUJZyMCnAgjnxykcrQgdHKG+jXOP68+ydF9xHCs
t+XI7UeSOMBY3ewH7dX3I9zJsXifUtp1Rtv4a6Nt8/SvjI09Ya9wXP+r6r17+Bdol3LtFw6pTl3e
2shyV7UZIWJ4FwRa4n82gnwNqJzBQCqjz3oY7tysfe7wWLQS8nIf0mDT57+ypnaTTXVlJOoJuZW9
dtJrkbcnhpnzhcg/nMm7MmUipnuz4dPF8pDRsbmCrHiaRutvDfFw24zuvI6tD7fvnkt+rsYKnjmD
MF6UHJIK81xxfGbDBcJTkkNblTY9QV5N/mBKR3MjuEBByRkZwyACIVgG7XessSM0jbEdcw4ksT0c
5on3ZcrPs3aem1p/UloEamsuIFeFZ4HXY1dCuVpLMgoDERUsTnha8vrbcKEBTBGFGBToXheKeCGq
G8yMF8ozeD3CfJ/iJSfs9tsSLl1lPhJulrF0F050q0Ow+6maXuOufZptuqx9OZytVnFWJhHTR+lT
iBcaAoL3HuTRseuZtHn1eO8IvMrLy/q37h1nI4N4aTi12SCiazSKVxUGLYUkJWD2UD4QjOBQUHaX
Nngq3NHjB4VciNNyF2UFHynyzevGERvLn78jkFEcDrD9Z/bfwOCv8fEm8p+jZcn5TSFrzB6CeRbP
93XkL3oyePihXNBO4OXkd+IVL7nNT9DN9EEZTEISlu0kpSZEp/MlNmCGqqJDOprtS+Jw0vc4Yc2J
89pMpnOKm59JcZcadfkWlAEj7n7k8terWx0RvtSjvEo6hbd1PWgeTS5c47T09XIcU1nEa9bVXJZN
V4OUmDoADoJMB6uFHSJE4Ue762q1bvyJvTO1im1mi7Opypua5nbV2tnHJuKxC1T6XXoAv2cIZFu6
Yi+xdnaJKlA1Vbo1uOGX7iJt8qVEeBUIa7TiIMJ4Hfw0QVxUXsKCLWXOg2aLw3LZUUwP+1Arnhqy
dzXc503vZTYuGKdcK7e4jZX+Ccz6KOocSJd6Gpm4msL+QfRnKIlltnf2pSuMbd3XLxhd8FTnT2JJ
L/tx903eZ2cnVNxk9HAElNkgF5iAlBcrkqwMLt16o/ri2LQ4A3rBddJM0bNKYNT10q9UY4Oo3ZBG
GqsaV7bL9FnI+2I2HpIyY5BgZcsnW2wCpd1H4E6Tmh/NVX5wnAYds5zOg1+BYA+He680z5GAd0v7
5ZFeCbxjnrktrOl9oIrIyLFrYUe6TlNLgwe+ZAUxue6w/3oc1yDSsEzT4gErqB93BDzYNyM73P3P
b3ko/sYtuL55RnLTGGBtq3d5ICH8u0X3NoTeQZWcNeiNiRMkytjGoDPqLqIk91PU6IeWokxeTYjQ
HUNhnt0hci8lEcb1MCQvrcLa+jw3xk9vdDzGQXLHKDzeknCjf6xOcKhQjL3WGYKTjM1d6rGOaDi0
WyYm45TdjaKkLSYCd1V718UKnQtUO85QiKEG4/oQVNtMa9UGYQvmlukfPNWEmwA70RodrWGTj6+4
FJxjDOHdM10DM/SoN5X1KIeUM64l+Mp5+tZDfwOtdkL/+IjNADUO/zzlXZQsQk3cdHVPc/xYPXQW
m+kYoz9njvpmXDwxiqhwzfA8lyJ6s7vq7Nd/zGXy5Rtb03H3SsXfmOKKXQehbtVrzlv4Eq65QxPV
VB2qme+8yBLCKPWfLtDnyOretYZ3o4r6HFbpIfELJjU9H8SFFwrDOOYS5qsNhjkSKC3i6uhy3aTO
SDTVNqRaOgwBGEbBwCxO8OgT2sdPQmsfjV1HWj/2md09UfO4y6X/xRbARco3PDAVgkFm8spNZ+kh
jy9zBvu9HATNTfUnNN+916KURkfuEtGd6w0vbuJdpOO9+jPmDDE9hTy8CEaw181bQpDLmaNH+rW4
qVpabiZqZ4aOJmc6vDexHlC0LePv8nc0PYe1BiCMYpWm2upihNlHk+A9NJzgJwseRuiNGbL/naug
ZPQBtzV3T/07/LD5RjvJmjrlZsMur63oWrjtbzq1Db0z9Z7GIoyJeftqm/HVZD7iSdsEcuLHCF41
huERjUQyDihNc0Unw7Me2mybhSPz7fyzy7lyRmSDVgWRiolB6LpXIyY0E9YZ/PRdMTA8pzSMzY7a
lHXicZVSfBxF9L08noHuQeYVSwGJTakmkTJIvQ8grHA8BVJtI6xNhlJ/hcdpr5xAacOYugsi41En
8YAtiWx9OUUvouFQb/l8My05/5UQSXTHYIkqufxYCMkkwjtXDWmozjDN9eDrS2ObLxOZqbUb8M0N
Sp9Co1g8lzlhqRb3QHBKcx7puSWy1zJDSxi3sLbxCI+BPKURbvq2+LaLGOptaZ+zkCCizGPKTtyY
ZkF5MRQtkxXg+Uz7YsN47rt08kf+N26fhb9prCWcpI3nooLBF/zxWtbBvR7yL9mFt2QsnhupMNBy
AmgwH1JUjorvpGvGoQyDZoxyhkGPRFOx9cSy+DZVtpEz0Nq4qI5GLaaN9t21itCfrUm32zye4BZa
H1bIS+kzFtyEMa5IPTsGjB3eOKFsonj8bZYY7FVaJk+CFiavUwc6yZZRYZZsYK1sOA+ARqgNHsqW
vclIOcivAFpytzCILsRGvTbH5AtSV4ShM6ZNN6zWdl6EVEzAp59VdJX+EOy7WTwZqv8RKdi9usUU
78yFc0pwwI4z80eHNb3sUCsnv1z0jCE7xdI8KNvDD9BCwsqKixDGbzJNaGJkIayeqXAY5uMdqgza
Mh7M0EU97Iuq4vgqq6MpOAgHEujQHOXYLZiOushKE+JWlCE2j6a/W06m0hVfYe1wm5+mnSCdNcyj
CXt0Fw3zNu9pJhmmYUdJjcs8o2SDochgyKgJCScm4nztqg+sR2ZBpzzy77E9U7mSBS132vmnCq0t
KOHnAFPl3eJxsAoBRL2Y62NlTjD9vilStrcB88AN84it6VKLTd3SevSfmcu0qGf5pnZa7sSA4/eT
PjvSZyYzR791zPZAdxY8ZExTgU/NDVL2ny676NauAElvYHH9OLOVH+bhkgUpKMSg3tgd8wK+HnA6
b7lD6hF3ZPBjeOwWorxGM2Va2JfdtZ8wd7PA0NSp8Wx3vO4S/rJfUnnyYTmQ/AFl/gGftINuu+W1
OHcIfyBrIXPFAux0hliMV2mXatCvY+UBj3Yug7Rvdoi/S1a8TFToEvaTOB97ZA3tt3dxSvo/9arv
0k9RGQizpWP9smwC0BmJV1TFfRLwHdLoiAGD0MiWxGi7ZewAdPLFNmsaLcuNYfUWkyYu0/4Q0+/Q
ZIfIm+1tGISf8dwBks/Lj3+i8/9v2AH/BTdwedo9//8AF/D/j3CBp6FNSjAD/wUvsPyR/8ALOP8K
JMAZjwu7cKW/pPv/jRcQ/r8IJggLA5rrOOQTgG38Gy8g/2UKyxWB5we2Jy0bJkH3H3QB33EcOwgs
pu6mI6X9f0MX4BH/3+HKzOC/Q8JMEyJpYkiAFFWUv3pJ4N8SookoexlwQjv2SC3COL13NYSAyR/k
vhlyiGk9JbS4CP3iOXPbkKSWRo4cw+bQ5DR8OxPcPRKxMzNVozeMk2t4XJjoBTh5rm+diyiUa8+s
P4mqcSelauXSKVLQc167X7Sbp5c0orPAMIvygP5cvUa0htx3RubeUcGknomcphvSrpR/+aOxy1l/
LxkA08MCZd61k5UAI20b54RjFWlfxFbIEJ1eh1ngCVnFUTPfpbUs7uKqd9YkOs2/hgryo4si9Z00
7vzTaRvfe1BQpqkKe480wIFw8Cl2L+aljHj0TJRoYUcvciJBt6qnsf8ZBNrzbCA+Zq7b7YVbR6fO
sj3C7CCI78xkdt9KlcqjBA5krYQ1NRsCVvmOEYN7moUga+B17SEMJ43puRv+altbB/rGunNX2eGz
sIuGwlrX3AmdFLwEDRP9RhvBPm+9csl+RvWTM5UcWeq8JZEoZPhaObJ6qPxpfDVNrj0zdrizv4hV
HVz9jcuA4oUKHyr7PJj9fpM7R5eRwI7IAjcBO1nCClIn1OeienLxsw8BjeicKlqfTgbqK7n35/Vj
rSeDOUHPIkqPx2WkyZTWzaa7Ktx916yfGKxJT5GdKrw/vBAcJMcov1UVI7hUGEwe6Knjgm4hx3Fj
K5+SctBf3Ox6Ioc9vQwVcNFfr50bbqAlnEIZ5gyRCxng7+/sHV1P4pgNmfxRgefU68jwa2b2nnnX
V5Q4NhXviic4J2BYcMSbWc/jw7xM1CNZm2+2RcrAZ2taR0L2x8SASN2Q2YJy0VhnX9cVZqSeCeU4
jWcxmGKnqbD9skz88TSJqGcjC60N0HVN704H0tj15a2iqPvq6rZ8mJ0CC1AsQlqF5uAM6CE8+OVA
4Dpwy3HT11xAvaBMmRbp6FTKsSdbPVp7xrlztPHTRJ3CpglfjbKP30zLCZtNGQbpO1FUPOUUCZsr
a86RLrLRXed16l9xLhfg6AJGtZ424BA69goaU7TNWj38UZYkIUhJ+e1/cHcmyW1s23qeCnu2I5x6
WRedFyGCIAjWEgsdqYNIElCWyLpEy9Nw2y033PMM7kw8En8JEucwQYqUiHz36N3buBGkeDYSK/de
exX/+v9Qp8pQmFk7mglODukjIingXEpE/uLQOi+rkMFQ0Pq8aYaiREdKLqVUW12u3MAcO7nALBhX
6r4GDg62aW81O2jrBLItFf1WQ1PTC+bkgu+Qaob3AmAZMPFtasN5XB1addvVpnK4c8KiPNJhgDvx
NXV2Y7UinI+WGzNEMwPf6kiw30Dbp0z1xIHQY1WItldY2ihn+n8MlV9zIashVLldAEatBKaFslpN
xESANWQprWhlLxmPnlmWO0FuWAFhTka970vUmJhvFdJ9GPAhk9ZzV/smFYl77FM6+Co6RomYZVEo
pzNfcL4tVTe8j2exRZuP3ZvNqvZrBsaWGugMmFVV6wFUXzM/mQArdo/JGeNpCajz3M9X6OrB0hpP
mzDQPjNNlaNeuYQ/mlQU2nfq2Gx/p6zJMkNTX6wivTg2Sk/5FCSkyUQBaTw7UFvBUyngePVlXjRA
U2ulAw4VcohADf1RYSSIsgHVgMGofJ45UBBqhH6YtLD2mYJE1rZKJZJBBUKzLzBaJAdmkcd3opnS
7gOCWdt67ajZARLzDFW1cSezFJmqhLhxFCjzuA6z7+Uq9M+gGhIPCW7RZ7ASDUEHJCRBcqKvN1kF
qjsN8HZwsAMj8w9UMUUDi/AUiZxUVOeerljGSIaD+iQrIshFJTA7B9CK6RkQWwFJA5oh6bUi6LwR
+FICDXp3X1yeizENwjEIAsL31AVKMjLRMADEquaufpySnE1Ein8lKUpofCoiqZ4IyIeCFYER3rpJ
PTCcATizsDaPoX2H9B35UlG9ZLw6VW/gvhS/SRy3CGhVWMKmU9Hts6CjRy6RTvzITxvuFGHmGj7g
QapRx3LrAQIlU6NhSNW8kC+hL4XpTIBdd8qUkSrB9NRZ0mNCSocmZVUck+h7nwG7A2NxgLzQ1KDd
qMyhareXvoDGHsin0DjkNl2BX1eqGMPmFWIFh1no1NKZogpadSLnSixBn+IrkPQIJjDHY+B3qTF1
2QUh7AhNtSRfgbYCj9d4N76UwTOoaU3cHGaK43ujSDGJLmuXRLuULVxMWQbOXJqRHMca2jjUa1BZ
qEoDvoNWEFwk5TlnJ4WgpOMkteQvQmko167H8Ai8FDnE5RlM/PTvDPlUQSeJakwhQGtbBRDwaSUe
3fXVtd4lpJguCoJCVuk3qZBpN5ovBi3VMGAPwK3Ms9j03ds0bawTUZZR8MpapPFoAtiOh+RJadK3
0XM51imae2XXlrDUP6qVm84VihX0zVRxOfGIeSlm5KY8munC8tYETzzNAq24MWdpdBLyLuy0KfVy
DIFg9QkGnepkVdekFspsmV2gbN3cWJXhigdpUls1pER6NZ3FgQmgwGynQZo7t7C7GxdiCDbAyat0
HuZEfiPZ0IRpFLUISIVu8Zn3Cgl1qSO8N0ZPj8IotWOF3kqooeqqGrOTAiTItZllsLZQFI2YocUX
XsVCq6JXlVOkCfCX54A5PXtmJaJ7CNivPRUR77ixlCY5nCkQvRmtuFQODbmWr1NGW6ewtiwZfVsW
q4sl5dzwK4cDmkKEd4yjIFxl5aGmWsKVswpBfuvg2yA7DCMkFFof9m1Fu2B+iFI6ZWIpBeBGgVLW
1dWXlSstJ60jiUC99WXyhwED1BjBzfpCkoVwtq8o5ChC201Z6TNFWGS6myAVHnZFkqgp3AnkbRE9
R780b03fgKUDMZYZkvJey0Q2IzakpFGzag9NS9HnrZqZF03kJ7eWWwkchiaMJk4ti6duShx20Bbg
J+NVqE0qXOBYqDXFXinQCyhanV0w4a5dhb7BSL6oaUfu0gc87wetd+SkWsaMM1LIU4O+9NQQsuaz
K/r110pwaXNEBsHHvjWjSxcZeXuCmamzkY0huO3A16Co8DrjQ/Po1gyKiCloasMHK0ExP+UI74Is
Mkr1qK7CW3gMOJ6KExFZeOCBJV1ZTgpV90/9IvEmleQHhz7365hAKp+i39JOMwGgCEROpb2ENHte
yjWEGSs9hg9S8E6ppZhX/goymqJyjU9uqMoag+kEIwBHZ7QJu1l3o3S5nOBMOc6Q3oZSWQFeo1HC
Zuv7TKgwnDxzJH9qSVRzCycOLnVUXiaRa1HCcRyCT3/GsIjWRuN41nFeCJKJRBC9CZGh27GkmlDo
tIqsHbtCpH2ZrSz3WkkhxQZj/TWXBNAxUuR8l6wQWqzlMjxfwqbvdwXeZOIHBQMaHnGbGFJHUrRS
OCqIEQ/aqFyd61kNBcjKo4YlBMvmYJlEvjF15FS8iXUF8GEsuty2DomJREstQ6ZEwU2dhnXmQ0dB
uZn4x9BOvCJYXXqBzuxyIFgHMlhvovbKOKc+p33yUJBn/p8r4GgWAYj0Q+d7KK0Mgx64AK7RwERX
UHHlf0SpBhNQtkQqLEyiazWJGX2V/Nk0bdL0jlatNnYZ4P7ctuA3lyUzW4raQI0/TKL9G/LvySp0
kD/m37vJSjZu+zRDXv8Xf2XIpMEqCBcD8mlL79hd/8qQVQtGPOj3VPi/LY08+DFDFhTxgwjzniKS
J8u6oht/MfAJivZBJ0eWLEWSNFlRyax/gYJvTd29TUGJU7M63uAnlJ0Nk3SNiDzBuB5XU3lsHK0O
koPqIDhCevWoOnEm4mlx7p6kF/rJ8uKJhR5pAJ/S/r3EIs5HmltMt61rMHks8pE6wrW3ZmbFt7Ih
A+F8ffmXsv5u+S2e0xmq0AFpIxUi0YBs3XKmYRU1Ywhb3NH7PmGL5pSROEuWZE8ZZ7FxaSjRaZIk
J3k+u3x9+W6ZF16JucVDqkrgdWYWy1d1DQQlQNeTmoTlFpNSXzXXlbJqL2tFKd5grv7R6+js+GQH
eI6zQjSHj2sS7yYKpJGeee+gnO1eRfeRT5YOAZgkrRACVcrC8ICu7T5B4o3vq94b77ozyUum4uw8
/QC0qcg+g0CBK4070Z2l6mmzhLJ4n7Eb+rbecv76K/mRjTiHTz+nUOBcQKGHoQMPyIaJWMu4q4y8
xQPb1dBe/B7d758YCob/NhSTRB2HohqWEuSOgqxkEyprjBSPlx6S5eOkSrxTXReJFzKdOsC1vGT+
FxEG76wuZOGPupJc5wBmDT29zhn+9KEBWbXJV6aAjO/g8pgky1K4oVJQZWYWItoBIehBI0lgmaG+
QJBAawsN5GPoWbygJSpo5NZgUY4jtMZBtoFLh0ctBiYVCbNjIdXSSdpaCuTlsN4FQNHdksnSlC9y
pGVeVv3BWCEoLhAUN66bVKi8NNocsBlNDJhwrsmlqX63Zbj64vgOE1/uSnbz0wxwCRKXTdIyy6Lq
51BfLOoZtND7aZOUN2aafvZlNP3o63q1dem6hTeCMpu5L/gV6mkUaObXwspRi0CQcCpFcXHke5Y4
EqWyRDFH1BoYpgQjtPZVQS6orwkaUketkYmAZDJwPLfwlAvLY8+AHhRaBVExj0PJdz3kV5Rorvnc
0ecwP0ntiBqgzLUcR3M1nJHSa5LXoQx8IXe/Ac5H7HVJy4IBgbhhOCCO5S+o0s7uQtUIkn0YY7Kz
wmljm2NC81aNKNu5sH3LwJW+QYXBUGDG9DdwfxrQK8/NQDCacI6yVaIbmBCCoxxx1zEICvpiZTVD
eQ75Mznwm4OEoZfVtIRkh+GKFk4bbdZE96KaGYdcTu2xFtfBmeK66ShTmnxqFW4yMSsE73LXmzFm
6fkSMdQMGlVvxdQ6jEbOVPagYASCTj6jVu5BC6vm+Sq2rIlbwW2YKE1LIJQxK0AuoUJxpYOmKYrV
KRsLfo/C9I/0SnK+BVK8Ggu6NDshikX+1olmZzXokf2MAW4kO8JyUsdqeAM30Fg3pmIpzI4kkKkH
SuuIp+hcwbWWNlUGsKsVUbIHs34cdKMxRl046D5qbfbdbbLqoFmK+jFF1Q7DD9uOoPvVKTBd8w8R
JAfgIXHNiQKBigK0Vv7iaZUGxWqSaPlZEybNBVSEwrnpecWJJQAbBptSXDYAYK590p8Do+nyUM3V
mtk+dCEKw8ZCvQC6G537stUcZaLoHnvQXVDsZVKmruGLg3dMOIykyD3KwclPid1mNAEriB6CJPuM
Cp/0SQbMNi0CyYP2WcxXB3XkBH+sKujoQCR6E8YoEQoim8iPV2KcztMwnn3KXTG4bAK5OVejYPm9
TlFryRiWvl06FL3Il73PDQMP1T7tJxNREtWiiIPgSciTISyEchJoTZDlS8QHv+plyMwqECkaNims
6SVKMSD0aZodKJnswSEf1ih0IVASZ6F/a9K0o3e5ko80RZfOaSPPJlpiSSdiRZcdQhpjKqXotQgz
30GgzXIuKQHAv4ju9/2KMaNTWZHboyZWjfsgTb0TgZAIUEqmnUsBBJWouzC5SvEQUhWzgQiGE3GU
AtAC15wa50sfWCGU/cqx0sjihUb9BQkzU7jgLBsnKEgF41WszODdWUpXEZkHfHxm4uG69ODYEwMD
tKQx24frI/9maGkGPUltdoKdjbbfim56MSNLnaSxkJHoS9V5HDENnscUovehCsgnJqkIBZPIP8kh
U5pYsM7CL2a6X5bIRjM2F+jlZZO1+ARoR2dHSpmIE1/K69syjGYIhAQa6CiRKF+kaT3RGoHyfS42
9IxhFVG/57kgM52g0AxPYBiB6dNtZdjmw+rQc9XwMIVgDAKFGiEgyShp1iLriM6txNmEUzA1DEiG
i7A8j1ete+Ok5KSeaUXnpgHtDBMls/ocUJs7DoCLTpJV1lwvvVwa1ZYnHIc6zF+wf2VTcQm/RIQm
8mHZBs25DlX/PjqysFLk7eycoUnrCxICjC3IjjKRDAhvoiUI45W48o7awjEPdEkqoEShggJzQ3Ki
KYpz7DeRTr0wlmg/U+dkLl/QDwOYKBngLclQa0o2owaxBtSI5GSieqT1ShUGXeE7wi3Q7qeqaSEz
6KiXEWIFDHSnyWnuRuE4Ux3awAVjQkxR17RkYEFPTSYsuzpheo2s9/IAChvzJDKT5YWr6eJJW+s8
A3W9c7ENl8eoY6jXy6qoxymDHLexYMTILEkg4HPqZtCA8whk9QdRLq/g5IXPzmhWxkUpa/RVpYRr
MU/D4DZUqnrKkAPaAAyaMkAqLfe9DMhtkWnepIybr5YVUE0TUd8F4LACmEnTfZT5fjDV1WVw7NSN
fylknn5qGLN2EqQZUo3eqmKGrgTlX4XLMyA2gIzUrjFhdt1WSQjuG5jyR4xGgU51Gd4wYgMZXt/T
Z5czyWiuYJMQjpdVbcIS4UB9rcPHRXN5eZQ7s4DzoTXfABDOpssw0m9aL/XGDCUGIwsxvv2aKVqi
aSM/RCctlQ6hzywnoiXWn/y0TlBPp0Vy4UBDAeQwL8xrUY2AERVGuwS9ZQmU8pYGZQghcOQL040Z
MpUQDLtYNRbaMWFdLlxTh2a7UqSzGRDwL2UtJDC/umV2A0FhQq+/duRPUYMgDTg0rzr1dbibUfys
mFRLVVCaQd7WYNDgG4UFgalw7kjiabZHR8Uj4NGYMTMlGRYH0gQGgVZhcSeqRcIseFkEXRsaHvR9
AdZBpnkzVV7C0VQy85TLpXKneGULWf5MqGApMsHJKF6SAvfUpZPYyOVjVcbI7UrpWJoMcuZ9EJfB
1yhurG8lSHDpcOmAOj8A/wdB6XKWATZcSRQykQhj9D6cOcp3g6mtK2XmUg/SXNH4KqOod+hWVfOl
qPRUG0kUW2Jm8KXqQNMbph8hywhO2Hk5Bfg1014QibS2gtlK7SCOsUvqkNXIqXkNE/Fc3wLSUYFh
fCaoM46juOp69KaQfVoqsQwh21J1dCZYI98f64wg0/IINRQ6AcozQkuNHeCk5dUhNd5EXpKLqDlq
Y4qPjnWMpPk4hG8Rc0MjfhXqSLGMCxniVMZG4oQRv8wrv82Yn0C1ownFQ8WdSaD/FCBu+46vad9T
PU3rfUmsGan1gNJWkxjqH38E94kJHWjqRuJRTKTFvPdKShval6U1B2zvRWO3ysqvvifydxJDCci1
Fh3xBhDcAOKasoi/tyD8EZJLEhdyWfCEEHI2pvA5YTJzifhIbITHoYL6LdAOj3ZTwf0gnXLNRMhH
1QWzVPuuxFcflY3QLA9i8I23UZlp6nHhrYTiyFFmpXzisJdxorMY53WRwUuuVEBpkoqeDXhtF71l
n/45Or2pVRgSwm8J0o2T/25RFIJHuTTGfg6vhp/l5lEketahKqJ1v85h/jnohh0qM48P+KI0woNy
w6Nwwlom4LrjXeqLK/zUH21qIN3HPF/oUTPhDa0FhfSuV+pZL7SWeXhtgdDmgcs5agyCJH4wDCAR
BqOJuqTrFjWOMI6Q2n34d035IOoU0RhAp1SwBkzwgU8s9PzRnwtMvO9vXvsGi7XJ13ITEqn0TjaQ
5Q/UtQCNyqa+0Zx4YgLD+mDIhihR1lJlw1BUUu3fywTy4yMB6Hm6MX9hGygWJtAoNquaJcumJlG2
eGICwTI/WKZlmbJOmATSXGeX/F426KA0O+0CRf+g6ewChjd0GayP3jeBJCofDEUzRSZICVLXxbrf
ywLSNjLql30BhVqGTOgdaLIFDJ+t3t8FuvaBr28ykftnIfc32wW8ux23gQxCTBXBH6tyN2SLAk3f
BpIof0BHU1JMyt3dUaAW+nvtA1l+cFDv9wadDWgCcNotkKidU+jZQFM/AHrT8IaqaMgyUhO/mwmk
na9FWfugAfdTGD8D+wdBM7X5Jw5RUrABTkISMdEjWPA32wXirtciekuQB0qWbPI1O0v0LGBZH0xm
lVVcpqIa7IGHj/uNAgNZ3tUh6vIHE8ZYi1tP1hRL7L7j002gdzcC/tCE1YGNYj183m9kgq6NsdOl
qOofdKI+VaKzp+v4xb4FCJw0CbwsmlgG//vtvr+s7WoAgeAQWLmKr6Nvud7o/T1gfGCfET5b6mN3
8+d94U9slD8TCXTAw/k6z/AW+Tqwe4iy3/yDTZbxfIHH8LqLodnbhvhnU3b9p13i8bD4Q6jd/fzv
9zFhd8Qv1gnAk3/oxO2e/BjfL+zojb+5f6of96Br92SFTYbx9Fke7fX8m7z4HTe/PPIWmZ3du+14
nTI8fusHLbpxmdm5Z/d64Tp+7q8H2dK5y5+cp9cW/vg98+576xoqd1J/3Udb/uySUcHXKLaWldYJ
207rbhtAkgnud1kRq8bJYrPGgyQg+ePmF5uU9te+/nmn9Lf3cbnYNqxMUL7j2h/LvMjscGsjgH/Y
0RBX3ZDAS8/MnWkRNP3YyC9t9T+z7ucHoJ9x//q/Pz5J96q6fbo5Ok8PX/+A9w7vf4KD/jF02Di9
A8nN0Ld/+VTO8s9b89VTHjlx2Fv02Yb59UWZ28rrbYXMIdZdRF5PpxMlzJ0twHhBGc29zULru2SA
ZUeuPX+65nPn8et2/bxIyrvQu9+Lv+8V7mJvRJEr7n0Isc2uO2K96N5/Pfg8+m+bxTqbdPWZnZdm
rCmDymiz0nrdAfbFKIawKuZie3jAblkNaNXOj8sC+NS9h5sw2tuYf7Py+nNeu2p/8loc2cli73aR
zXsXjkZWvus3OPAh40F8ZLNS98TMd+287thpk2KzzHrRAR4WDhu7QEEGi09KQrSeV+qqdbtaY5x5
RdZftov3d162cL046XtmY4CDeM0Jn9jLu/7KHUBt1yee2Hf9Q2gO8Pom7pbHfx56lL98PT3fCCgk
726A0T/+b7HYm/+XaRV7We/USR1Wc1f7niyitrd7X4hHf90Wp97ddgAgPY/I37HuIo8Lt3ePSB3+
dlcr8LxbVlAHuFfP7Lnt2Pm9nW2esPM/oH03P25i8183xJndxkXR3w4dQHhXQ5zZoV33fLDU1RsH
WHZr0QFO8RkX6f19fzNog9i2xPvaUd+ZSUNcRuAuOi+Zlv03pw+w2c49Yu7Nm1rvsyEc+3rVLUN0
pcldN8SDs0RDJs/tcrPc+qmfZ2q/fjo+E9HPe16NBsPmU95/6B4TzGfFBrlD7e9qkatFtHDscLNQ
ZwtZGuD+uKIgk9l7p4s46m06uWvk7vzQ8fJZIt81M3det5zbvdBbHuKuu477KQgYwgEe9R//K967
jpf/+N97bLq9y+wf/ye69/oFGVkZwNbXZeRtF4+6luGutr62o9W2s5OVAXb0jfPsFKoDbGiS4ADW
ib1DO+/5frnrm+1qDAqV3lYUu65q77ruVW2vvBB7bB5xfb71Aczx7VnYDXJi8ynv93XfvOWdfVf3
XYY+wHZ7cKJXzw648abb+PuqdHIXFP8Llum+OyRCIGz7vnaA3fNxtcjubM/vLzzA+fyYLSms9a72
ASLJfTtyQnu+yN3NwVkfzwEMcdba0bIf/8tDPLBbbr+0AY4mTGrRohenKwM86wgHFc/772yIe+Aq
8/ZO7SjobYYhkkzq8FF/0QE27hH1z72T7v+uPn5+usukISLTaTQnvNuKDqQOorTrxcXK/VcnDRE3
HttJ3zVI8gCh2EmLNuNq252hgra7GR76Ycyu9GtykjKAiR9uxBfWHuBIn9grGzmwLWchDXGuT+1+
GRuM1u52PrPv7fjZEdEGsPJZ14DYajpKHWBh1xNCyWTuVYt8s9I6i321rf2TtfauFtNun2l9AI98
vkj6iabU4a12tcOlndn3i3Bvmndxbt8c3az17usHz0KV9Vj6zgsD9vDgFMKBbp5yff2LA+w6CLsc
9Dv7hVtZGuBCuXbt5wnFELHFtc2s8jNLA1PeGOf9ScW17VGZ2azzEGMNsJ+vyQi7sHDbzclDeKSb
1d3iBXN0QNRdN96ttyigT9wstLbHEK5uWtAnTh4P4tPV4YMQB3jukzKyc9fLXvoEA4ji5iPfv1Gu
kswuwvYlX6JIDAbu/gln3nweLvbGdl5sFuvsD+Ts1dXxED+FVbhyvSDm1n3BRECIGGsYoL6yvh/s
vROq1eH/+x//Mw/s1t777M2dXtIOroZJijeT6wf48mvwi2uPzrVwusj7bQcmWSylQ7/uehoogCIj
VL70zi0QweDjd/+MAwQ94r1/27u2A5I9b2lvluzePUMIqjZEA+HELr3MC56uLYlgl0Etbn73/qNx
aSNvI9y7ni3keblZr3v+x88Y4FVfkQ+/sPIAruMUNQl3K/h4MM2b18vfWP4hmtu1+vP06buXD9jz
6a/GHVpygzXtfdbmXza/fO2IThZx5vTTtSEir89Q1PdXlYc48N21vWif7jPAhZsff3RAXjLaK6Yc
EKr3cDVsXsOoQwg/vshfAes9ff7/sH2wj4aF3YefSQMc3lGbZCU34IOn71zOEN5yQoq6d1VkXvJ0
ZQZ/Nj/+aCu8fWVNs360KQ3Rm5rmmb3o9emkIYzLs6abb7z25t08xa536nGczbdMIA9wP5yUNWSz
m8dbP60ywLKnizs76qN9QO5uPub92+BiuWWDIfoYn5gjzjbPtjaBNcARu7LLubf3MbO3m1Dim57x
7eNw1YJYe/rI8hBVt5vIKxbz9TPvwThF4L6VR3cDcrtu5C+EnXuU6XtBlawNYJSvC1LHzQN275F5
082P799yE5DK0d7RwnPcoucxVVkcwmnSDL57KVImysQbdaNRu1r84125d1bmvf3yuPoAnvlHz28w
+MZ0m0nEbzLuqYlvQ0uf3qjjxzDqnxMRrKdBdg0IXgke/qYxnY8vjr5o4pse/m98Ex1jws4x+m/4
KkJuxL7PfvMtvH0PfKRbBCZo4yM6p/dm9vUTq3ZjPf1nlQbw/PuL0PHKfpFsAPe2H+cYdg3ZOVpk
q4UTV1tdP3mAy4WHt7dC5ufjXuUvQ42h+XLsLVu/nTq9/QoPFl2zunfHDnEZTjPM0Ie+DIF4HOdF
vHU4GKvc+eIbrRb37osDFEMAHw+9aNsWxgBx46GdxYuXAoLnw3q/vt0OSaPuFxvLrt3FAAd74t0x
sbIVRHc0w7tGLpNykUV5v7JgDRCzTBYZiUSvYDFEQW+SLRZ961oDeGPoDWEd6vl4SRxg3aOShlbW
MwJ0Bbu/tCmtwy0fIQ0Bf50Wdth/2k7tadctdrzItjbYWqZq52XJGUD29/MRaYiL6NQuqq3dMAQG
59Qr3HI7QoHTZ3cLX4VxZQfbjzxAC+DUw70Xi4g2xlaFbAj86GnZLIA7lZmzMcG6NDBEt/AsDufY
pLeuNoBbAxhhb09RDHBE6E4V/YcdojF4vmCYNOs8RS+rlt5Gj74d/YDxqftM/dIQVzOE99uObYj8
/JIJ/XJrYADO/832eH/p4jOY/q2wSh5ikK070dvYTYC1uz8w3Sq8JkqEfTj4EMnHVbJVRod8ZIAH
rmzyumy+WWlddZIHiHyu6sW8f3msWXl2vZauUBMA0Lu9jWHs2nyD9++2m6DrVPSCS3mI++OxKnkC
/mYe97PHITCitwRX9+w7RHB60QXERbvbBI/MBbVwsv6GHiK5uQKX3b9U5SHmih86Q3s353vni3I9
iP5te9xoCFcKtGzREQqcbdXzNdgidzf7A8YTBOICMG3fSJKlDxE2fo7vAzvs9Y5AgkCAPsDTn8R5
XPU2DDKpaK6+GZv/fVW7By6Zf70C6ojp8v744RBdrC5PfFY7GOLCP1s03lYA2PE67nxr4NeLvctu
/HCxrrOhuVAuIHTbLL2+9t6uKr8duD36+qviWetpECYQDLGm1niBDAlw1WsBDDHqT6HFRkQvd3eQ
eD01DewBCrpQr4UFD+v/jQd4/f13PcBPn78LJP5DoDFUYr3VVpixsfb7oxeY/YsOc9cnHxsCVT4O
967ssLKp1G8eszsvndDXrgdzAnfJYgm4fLNUt3BHRL3rwsy4zDuKt81K3bq0DDc/vt/M5xg4s9FR
2yy1XvnVo/eTJ+8SV91HAcLAufmUHz3w0w07/ud2HDc+4T/FmfuYlXf9V/aWZd/29TQnkTx9aNzs
29kdc6SbRbtN8ea7+5lPcEov7J+OIQD73dNynPunY4BCS8e9A+CLbdxbeghox7ld2RA0vABiHmLu
aWS3VBpealoMUS4bbe29IWhMDuKlF205+yGqWpt1X+btGmKWiOBxOyYdogh1yLL3rsCNMieyK/us
B0MweRyBM/OeHnCI4Tc//sg9v33EjzksW69RGgKl9GgOilHwtj5jeRmC560rDeQdoUexscL6KhwC
CHVJ26yIu2Cml0XKQwAxr4o9FGiLfJ0HnC8qr++qhhhK4SNOy/t+2g6X8sZM798s11QWvbk9Xz/7
dXxnb5GIDNGe6aDQD8YZsTHj/CWnKA+BHMBKtx7NXDIzitJrZsYH1/Bs+m0IAqx9eJS83OUjgaW/
6OnlIQ7FzdWrnzBATLBPj2SLfQ3l2d331ohwmYHXzULrCGaIOZcrux94ycYADfurdUI/BuZD8bOP
A0fiffMd3n/QHtYnTKLFEy6WvbqqNkQvmM3fueZ+hVwRrSFmah/X7rcUFcl4O/35+7IJZHYoD+6a
SnDd/pU4wlle/gVn+rsAjB0SbZuX6u1O09/3Ih4Iqv8FX0TmdFujz6bx6nzlT6bt+0zyb+EZhugA
7GcdS9PGk3XeeAiGsG5UqFd5GmIacxSH8Tbf6hCzw+N7Yvl+zWmIYvBDZNyR5W4xrw7RuD+0w6Br
Tr4UNRkD1LUmJSw+vTIDo5abXbLDfcfgLtWn3tZAEGr3hTsmBmokvQtUMge4oS8XWbl5vHXeMQQZ
701Wbj+sPMQJuaWFuqLh0HtxiBhvvsCPXtw7r4GX/rO+ckj3F/fhws7+/f8DAAD//w==</cx:binary>
              </cx:geoCache>
            </cx:geography>
          </cx:layoutPr>
        </cx:series>
      </cx:plotAreaRegion>
    </cx:plotArea>
  </cx:chart>
</cx:chartSpace>
</file>

<file path=ppt/charts/colors1.xml><?xml version="1.0" encoding="utf-8"?>
<cs:colorStyle xmlns:cs="http://schemas.microsoft.com/office/drawing/2012/chartStyle" xmlns:a="http://schemas.openxmlformats.org/drawingml/2006/main" meth="withinLinearReversed" id="21">
  <a:schemeClr val="accent1"/>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31"/>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76D427-6679-A841-A6AE-F22DA2681762}" type="doc">
      <dgm:prSet loTypeId="urn:microsoft.com/office/officeart/2005/8/layout/funnel1" loCatId="" qsTypeId="urn:microsoft.com/office/officeart/2005/8/quickstyle/simple1" qsCatId="simple" csTypeId="urn:microsoft.com/office/officeart/2005/8/colors/colorful5" csCatId="colorful" phldr="1"/>
      <dgm:spPr/>
      <dgm:t>
        <a:bodyPr/>
        <a:lstStyle/>
        <a:p>
          <a:endParaRPr lang="en-US"/>
        </a:p>
      </dgm:t>
    </dgm:pt>
    <dgm:pt modelId="{A8B9693D-CC4C-C14A-8040-1F5FA7D9E226}">
      <dgm:prSet phldrT="[Text]"/>
      <dgm:spPr/>
      <dgm:t>
        <a:bodyPr/>
        <a:lstStyle/>
        <a:p>
          <a:r>
            <a:rPr lang="en-US" dirty="0">
              <a:latin typeface="Oxygen" panose="02000503000000000000" pitchFamily="2" charset="77"/>
            </a:rPr>
            <a:t>Machine data</a:t>
          </a:r>
        </a:p>
      </dgm:t>
    </dgm:pt>
    <dgm:pt modelId="{80CBB449-1843-A340-A72E-527225E872AA}" type="parTrans" cxnId="{44E386B8-411B-4544-A6EF-81C0ACB15E13}">
      <dgm:prSet/>
      <dgm:spPr/>
      <dgm:t>
        <a:bodyPr/>
        <a:lstStyle/>
        <a:p>
          <a:endParaRPr lang="en-US"/>
        </a:p>
      </dgm:t>
    </dgm:pt>
    <dgm:pt modelId="{A5887C20-9CC8-CB40-8402-D9CEEA8074DC}" type="sibTrans" cxnId="{44E386B8-411B-4544-A6EF-81C0ACB15E13}">
      <dgm:prSet/>
      <dgm:spPr/>
      <dgm:t>
        <a:bodyPr/>
        <a:lstStyle/>
        <a:p>
          <a:endParaRPr lang="en-US"/>
        </a:p>
      </dgm:t>
    </dgm:pt>
    <dgm:pt modelId="{4FF8049D-9253-B64A-811C-46F6F680619C}">
      <dgm:prSet phldrT="[Text]"/>
      <dgm:spPr/>
      <dgm:t>
        <a:bodyPr/>
        <a:lstStyle/>
        <a:p>
          <a:r>
            <a:rPr lang="en-US" dirty="0">
              <a:latin typeface="Oxygen" panose="02000503000000000000" pitchFamily="2" charset="77"/>
            </a:rPr>
            <a:t>Structured data</a:t>
          </a:r>
        </a:p>
      </dgm:t>
    </dgm:pt>
    <dgm:pt modelId="{7DE20914-677C-3D4C-AFC4-1D74F55B42C7}" type="parTrans" cxnId="{E1FAD4FE-5600-ED40-8745-7E9E9FD54FC3}">
      <dgm:prSet/>
      <dgm:spPr/>
      <dgm:t>
        <a:bodyPr/>
        <a:lstStyle/>
        <a:p>
          <a:endParaRPr lang="en-US"/>
        </a:p>
      </dgm:t>
    </dgm:pt>
    <dgm:pt modelId="{E842ECC3-C157-DE4B-B1A1-14511C30375A}" type="sibTrans" cxnId="{E1FAD4FE-5600-ED40-8745-7E9E9FD54FC3}">
      <dgm:prSet/>
      <dgm:spPr/>
      <dgm:t>
        <a:bodyPr/>
        <a:lstStyle/>
        <a:p>
          <a:endParaRPr lang="en-US"/>
        </a:p>
      </dgm:t>
    </dgm:pt>
    <dgm:pt modelId="{EE3A9F06-231D-B047-AEB7-87119F2629D5}">
      <dgm:prSet phldrT="[Text]"/>
      <dgm:spPr/>
      <dgm:t>
        <a:bodyPr/>
        <a:lstStyle/>
        <a:p>
          <a:r>
            <a:rPr lang="en-US" dirty="0">
              <a:latin typeface="Oxygen" panose="02000503000000000000" pitchFamily="2" charset="77"/>
            </a:rPr>
            <a:t>Unstructured data</a:t>
          </a:r>
        </a:p>
      </dgm:t>
    </dgm:pt>
    <dgm:pt modelId="{EE910E07-A980-4947-BA8A-7DC3B1BC2337}" type="parTrans" cxnId="{DC5135B3-B86F-644E-B072-9FCFC71DF155}">
      <dgm:prSet/>
      <dgm:spPr/>
      <dgm:t>
        <a:bodyPr/>
        <a:lstStyle/>
        <a:p>
          <a:endParaRPr lang="en-US"/>
        </a:p>
      </dgm:t>
    </dgm:pt>
    <dgm:pt modelId="{3632CDB0-7D83-3D47-87E1-0D21E7B3DA8D}" type="sibTrans" cxnId="{DC5135B3-B86F-644E-B072-9FCFC71DF155}">
      <dgm:prSet/>
      <dgm:spPr/>
      <dgm:t>
        <a:bodyPr/>
        <a:lstStyle/>
        <a:p>
          <a:endParaRPr lang="en-US"/>
        </a:p>
      </dgm:t>
    </dgm:pt>
    <dgm:pt modelId="{CA463ABD-ED18-B340-BF78-4144A1F884B8}">
      <dgm:prSet/>
      <dgm:spPr/>
      <dgm:t>
        <a:bodyPr/>
        <a:lstStyle/>
        <a:p>
          <a:r>
            <a:rPr lang="en-US" dirty="0">
              <a:latin typeface="Oxygen" panose="02000503000000000000" pitchFamily="2" charset="77"/>
            </a:rPr>
            <a:t>Reports, alerts, dashboards</a:t>
          </a:r>
        </a:p>
      </dgm:t>
    </dgm:pt>
    <dgm:pt modelId="{238E4A8F-C121-7243-9A39-85A4A5240896}" type="parTrans" cxnId="{A4D3ED14-7357-2C41-A1E3-77FF8FAE10FA}">
      <dgm:prSet/>
      <dgm:spPr/>
      <dgm:t>
        <a:bodyPr/>
        <a:lstStyle/>
        <a:p>
          <a:endParaRPr lang="en-US"/>
        </a:p>
      </dgm:t>
    </dgm:pt>
    <dgm:pt modelId="{CC29E9FE-D003-9048-B241-5A5F787A2ECA}" type="sibTrans" cxnId="{A4D3ED14-7357-2C41-A1E3-77FF8FAE10FA}">
      <dgm:prSet/>
      <dgm:spPr/>
      <dgm:t>
        <a:bodyPr/>
        <a:lstStyle/>
        <a:p>
          <a:endParaRPr lang="en-US"/>
        </a:p>
      </dgm:t>
    </dgm:pt>
    <dgm:pt modelId="{F0DFC0B0-5CF7-1A49-BD74-BE4C73F1C932}" type="pres">
      <dgm:prSet presAssocID="{B676D427-6679-A841-A6AE-F22DA2681762}" presName="Name0" presStyleCnt="0">
        <dgm:presLayoutVars>
          <dgm:chMax val="4"/>
          <dgm:resizeHandles val="exact"/>
        </dgm:presLayoutVars>
      </dgm:prSet>
      <dgm:spPr/>
    </dgm:pt>
    <dgm:pt modelId="{600F5198-A240-E647-A3F2-FA0662CEBC08}" type="pres">
      <dgm:prSet presAssocID="{B676D427-6679-A841-A6AE-F22DA2681762}" presName="ellipse" presStyleLbl="trBgShp" presStyleIdx="0" presStyleCnt="1"/>
      <dgm:spPr/>
    </dgm:pt>
    <dgm:pt modelId="{F66D87D1-85FD-0C4F-A96F-889F4DC538AD}" type="pres">
      <dgm:prSet presAssocID="{B676D427-6679-A841-A6AE-F22DA2681762}" presName="arrow1" presStyleLbl="fgShp" presStyleIdx="0" presStyleCnt="1"/>
      <dgm:spPr/>
    </dgm:pt>
    <dgm:pt modelId="{0DDE6A9B-2DC2-0145-A8BB-120537738D60}" type="pres">
      <dgm:prSet presAssocID="{B676D427-6679-A841-A6AE-F22DA2681762}" presName="rectangle" presStyleLbl="revTx" presStyleIdx="0" presStyleCnt="1">
        <dgm:presLayoutVars>
          <dgm:bulletEnabled val="1"/>
        </dgm:presLayoutVars>
      </dgm:prSet>
      <dgm:spPr/>
    </dgm:pt>
    <dgm:pt modelId="{8D83D43A-BAF1-7E47-BC04-3C5B07C114B7}" type="pres">
      <dgm:prSet presAssocID="{4FF8049D-9253-B64A-811C-46F6F680619C}" presName="item1" presStyleLbl="node1" presStyleIdx="0" presStyleCnt="3">
        <dgm:presLayoutVars>
          <dgm:bulletEnabled val="1"/>
        </dgm:presLayoutVars>
      </dgm:prSet>
      <dgm:spPr/>
    </dgm:pt>
    <dgm:pt modelId="{1301D963-217A-0F47-8999-BDB40001946E}" type="pres">
      <dgm:prSet presAssocID="{EE3A9F06-231D-B047-AEB7-87119F2629D5}" presName="item2" presStyleLbl="node1" presStyleIdx="1" presStyleCnt="3">
        <dgm:presLayoutVars>
          <dgm:bulletEnabled val="1"/>
        </dgm:presLayoutVars>
      </dgm:prSet>
      <dgm:spPr/>
    </dgm:pt>
    <dgm:pt modelId="{32D7BBB3-5674-634F-A1C1-BB79B7988154}" type="pres">
      <dgm:prSet presAssocID="{CA463ABD-ED18-B340-BF78-4144A1F884B8}" presName="item3" presStyleLbl="node1" presStyleIdx="2" presStyleCnt="3">
        <dgm:presLayoutVars>
          <dgm:bulletEnabled val="1"/>
        </dgm:presLayoutVars>
      </dgm:prSet>
      <dgm:spPr/>
    </dgm:pt>
    <dgm:pt modelId="{ADE72651-E484-C54F-AC51-970168BC865E}" type="pres">
      <dgm:prSet presAssocID="{B676D427-6679-A841-A6AE-F22DA2681762}" presName="funnel" presStyleLbl="trAlignAcc1" presStyleIdx="0" presStyleCnt="1"/>
      <dgm:spPr/>
    </dgm:pt>
  </dgm:ptLst>
  <dgm:cxnLst>
    <dgm:cxn modelId="{A4D3ED14-7357-2C41-A1E3-77FF8FAE10FA}" srcId="{B676D427-6679-A841-A6AE-F22DA2681762}" destId="{CA463ABD-ED18-B340-BF78-4144A1F884B8}" srcOrd="3" destOrd="0" parTransId="{238E4A8F-C121-7243-9A39-85A4A5240896}" sibTransId="{CC29E9FE-D003-9048-B241-5A5F787A2ECA}"/>
    <dgm:cxn modelId="{E5CDCF43-1101-5A44-8E14-C7095009A843}" type="presOf" srcId="{EE3A9F06-231D-B047-AEB7-87119F2629D5}" destId="{8D83D43A-BAF1-7E47-BC04-3C5B07C114B7}" srcOrd="0" destOrd="0" presId="urn:microsoft.com/office/officeart/2005/8/layout/funnel1"/>
    <dgm:cxn modelId="{9B44586B-D064-584B-B8A0-73EF9F19190A}" type="presOf" srcId="{B676D427-6679-A841-A6AE-F22DA2681762}" destId="{F0DFC0B0-5CF7-1A49-BD74-BE4C73F1C932}" srcOrd="0" destOrd="0" presId="urn:microsoft.com/office/officeart/2005/8/layout/funnel1"/>
    <dgm:cxn modelId="{065E6C4E-470A-6A47-946D-8950DB22F3C2}" type="presOf" srcId="{CA463ABD-ED18-B340-BF78-4144A1F884B8}" destId="{0DDE6A9B-2DC2-0145-A8BB-120537738D60}" srcOrd="0" destOrd="0" presId="urn:microsoft.com/office/officeart/2005/8/layout/funnel1"/>
    <dgm:cxn modelId="{D2D7D68D-7E8F-F942-90ED-9ACEE78323F3}" type="presOf" srcId="{A8B9693D-CC4C-C14A-8040-1F5FA7D9E226}" destId="{32D7BBB3-5674-634F-A1C1-BB79B7988154}" srcOrd="0" destOrd="0" presId="urn:microsoft.com/office/officeart/2005/8/layout/funnel1"/>
    <dgm:cxn modelId="{0F8E2EB0-3FC3-CE42-838D-9E40E4ED8193}" type="presOf" srcId="{4FF8049D-9253-B64A-811C-46F6F680619C}" destId="{1301D963-217A-0F47-8999-BDB40001946E}" srcOrd="0" destOrd="0" presId="urn:microsoft.com/office/officeart/2005/8/layout/funnel1"/>
    <dgm:cxn modelId="{DC5135B3-B86F-644E-B072-9FCFC71DF155}" srcId="{B676D427-6679-A841-A6AE-F22DA2681762}" destId="{EE3A9F06-231D-B047-AEB7-87119F2629D5}" srcOrd="2" destOrd="0" parTransId="{EE910E07-A980-4947-BA8A-7DC3B1BC2337}" sibTransId="{3632CDB0-7D83-3D47-87E1-0D21E7B3DA8D}"/>
    <dgm:cxn modelId="{44E386B8-411B-4544-A6EF-81C0ACB15E13}" srcId="{B676D427-6679-A841-A6AE-F22DA2681762}" destId="{A8B9693D-CC4C-C14A-8040-1F5FA7D9E226}" srcOrd="0" destOrd="0" parTransId="{80CBB449-1843-A340-A72E-527225E872AA}" sibTransId="{A5887C20-9CC8-CB40-8402-D9CEEA8074DC}"/>
    <dgm:cxn modelId="{E1FAD4FE-5600-ED40-8745-7E9E9FD54FC3}" srcId="{B676D427-6679-A841-A6AE-F22DA2681762}" destId="{4FF8049D-9253-B64A-811C-46F6F680619C}" srcOrd="1" destOrd="0" parTransId="{7DE20914-677C-3D4C-AFC4-1D74F55B42C7}" sibTransId="{E842ECC3-C157-DE4B-B1A1-14511C30375A}"/>
    <dgm:cxn modelId="{9EDE95BA-D73D-7842-8EAB-F549422584D1}" type="presParOf" srcId="{F0DFC0B0-5CF7-1A49-BD74-BE4C73F1C932}" destId="{600F5198-A240-E647-A3F2-FA0662CEBC08}" srcOrd="0" destOrd="0" presId="urn:microsoft.com/office/officeart/2005/8/layout/funnel1"/>
    <dgm:cxn modelId="{0C280193-70D3-9546-A1CC-BD9F4B57B7E2}" type="presParOf" srcId="{F0DFC0B0-5CF7-1A49-BD74-BE4C73F1C932}" destId="{F66D87D1-85FD-0C4F-A96F-889F4DC538AD}" srcOrd="1" destOrd="0" presId="urn:microsoft.com/office/officeart/2005/8/layout/funnel1"/>
    <dgm:cxn modelId="{5FDB06D9-7B73-B846-AA2B-71D518BB26A3}" type="presParOf" srcId="{F0DFC0B0-5CF7-1A49-BD74-BE4C73F1C932}" destId="{0DDE6A9B-2DC2-0145-A8BB-120537738D60}" srcOrd="2" destOrd="0" presId="urn:microsoft.com/office/officeart/2005/8/layout/funnel1"/>
    <dgm:cxn modelId="{69C758CD-E124-194F-9AD8-2056EA354F65}" type="presParOf" srcId="{F0DFC0B0-5CF7-1A49-BD74-BE4C73F1C932}" destId="{8D83D43A-BAF1-7E47-BC04-3C5B07C114B7}" srcOrd="3" destOrd="0" presId="urn:microsoft.com/office/officeart/2005/8/layout/funnel1"/>
    <dgm:cxn modelId="{609FA774-0670-4D42-ABFA-F0DA0E710EFC}" type="presParOf" srcId="{F0DFC0B0-5CF7-1A49-BD74-BE4C73F1C932}" destId="{1301D963-217A-0F47-8999-BDB40001946E}" srcOrd="4" destOrd="0" presId="urn:microsoft.com/office/officeart/2005/8/layout/funnel1"/>
    <dgm:cxn modelId="{F89AAC5E-2D75-0C48-A5AA-72E10A632300}" type="presParOf" srcId="{F0DFC0B0-5CF7-1A49-BD74-BE4C73F1C932}" destId="{32D7BBB3-5674-634F-A1C1-BB79B7988154}" srcOrd="5" destOrd="0" presId="urn:microsoft.com/office/officeart/2005/8/layout/funnel1"/>
    <dgm:cxn modelId="{78C1E54F-1FFE-CF47-9332-40C96EB6C761}" type="presParOf" srcId="{F0DFC0B0-5CF7-1A49-BD74-BE4C73F1C932}" destId="{ADE72651-E484-C54F-AC51-970168BC865E}"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0F5198-A240-E647-A3F2-FA0662CEBC08}">
      <dsp:nvSpPr>
        <dsp:cNvPr id="0" name=""/>
        <dsp:cNvSpPr/>
      </dsp:nvSpPr>
      <dsp:spPr>
        <a:xfrm>
          <a:off x="3264372" y="176773"/>
          <a:ext cx="3508266" cy="1218374"/>
        </a:xfrm>
        <a:prstGeom prst="ellipse">
          <a:avLst/>
        </a:prstGeom>
        <a:solidFill>
          <a:schemeClr val="accent5">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6D87D1-85FD-0C4F-A96F-889F4DC538AD}">
      <dsp:nvSpPr>
        <dsp:cNvPr id="0" name=""/>
        <dsp:cNvSpPr/>
      </dsp:nvSpPr>
      <dsp:spPr>
        <a:xfrm>
          <a:off x="4683996" y="3160159"/>
          <a:ext cx="679896" cy="435133"/>
        </a:xfrm>
        <a:prstGeom prst="downArrow">
          <a:avLst/>
        </a:prstGeom>
        <a:solidFill>
          <a:schemeClr val="accent5">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DE6A9B-2DC2-0145-A8BB-120537738D60}">
      <dsp:nvSpPr>
        <dsp:cNvPr id="0" name=""/>
        <dsp:cNvSpPr/>
      </dsp:nvSpPr>
      <dsp:spPr>
        <a:xfrm>
          <a:off x="3392193" y="3508266"/>
          <a:ext cx="3263503" cy="815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Oxygen" panose="02000503000000000000" pitchFamily="2" charset="77"/>
            </a:rPr>
            <a:t>Reports, alerts, dashboards</a:t>
          </a:r>
        </a:p>
      </dsp:txBody>
      <dsp:txXfrm>
        <a:off x="3392193" y="3508266"/>
        <a:ext cx="3263503" cy="815875"/>
      </dsp:txXfrm>
    </dsp:sp>
    <dsp:sp modelId="{8D83D43A-BAF1-7E47-BC04-3C5B07C114B7}">
      <dsp:nvSpPr>
        <dsp:cNvPr id="0" name=""/>
        <dsp:cNvSpPr/>
      </dsp:nvSpPr>
      <dsp:spPr>
        <a:xfrm>
          <a:off x="4539858" y="1489245"/>
          <a:ext cx="1223813" cy="1223813"/>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Oxygen" panose="02000503000000000000" pitchFamily="2" charset="77"/>
            </a:rPr>
            <a:t>Unstructured data</a:t>
          </a:r>
        </a:p>
      </dsp:txBody>
      <dsp:txXfrm>
        <a:off x="4719081" y="1668468"/>
        <a:ext cx="865367" cy="865367"/>
      </dsp:txXfrm>
    </dsp:sp>
    <dsp:sp modelId="{1301D963-217A-0F47-8999-BDB40001946E}">
      <dsp:nvSpPr>
        <dsp:cNvPr id="0" name=""/>
        <dsp:cNvSpPr/>
      </dsp:nvSpPr>
      <dsp:spPr>
        <a:xfrm>
          <a:off x="3664151" y="571113"/>
          <a:ext cx="1223813" cy="1223813"/>
        </a:xfrm>
        <a:prstGeom prst="ellipse">
          <a:avLst/>
        </a:prstGeom>
        <a:solidFill>
          <a:schemeClr val="accent5">
            <a:hueOff val="-1679603"/>
            <a:satOff val="18367"/>
            <a:lumOff val="1166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Oxygen" panose="02000503000000000000" pitchFamily="2" charset="77"/>
            </a:rPr>
            <a:t>Structured data</a:t>
          </a:r>
        </a:p>
      </dsp:txBody>
      <dsp:txXfrm>
        <a:off x="3843374" y="750336"/>
        <a:ext cx="865367" cy="865367"/>
      </dsp:txXfrm>
    </dsp:sp>
    <dsp:sp modelId="{32D7BBB3-5674-634F-A1C1-BB79B7988154}">
      <dsp:nvSpPr>
        <dsp:cNvPr id="0" name=""/>
        <dsp:cNvSpPr/>
      </dsp:nvSpPr>
      <dsp:spPr>
        <a:xfrm>
          <a:off x="4915161" y="275222"/>
          <a:ext cx="1223813" cy="1223813"/>
        </a:xfrm>
        <a:prstGeom prst="ellipse">
          <a:avLst/>
        </a:prstGeom>
        <a:solidFill>
          <a:schemeClr val="accent5">
            <a:hueOff val="-3359206"/>
            <a:satOff val="36733"/>
            <a:lumOff val="2333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Oxygen" panose="02000503000000000000" pitchFamily="2" charset="77"/>
            </a:rPr>
            <a:t>Machine data</a:t>
          </a:r>
        </a:p>
      </dsp:txBody>
      <dsp:txXfrm>
        <a:off x="5094384" y="454445"/>
        <a:ext cx="865367" cy="865367"/>
      </dsp:txXfrm>
    </dsp:sp>
    <dsp:sp modelId="{ADE72651-E484-C54F-AC51-970168BC865E}">
      <dsp:nvSpPr>
        <dsp:cNvPr id="0" name=""/>
        <dsp:cNvSpPr/>
      </dsp:nvSpPr>
      <dsp:spPr>
        <a:xfrm>
          <a:off x="3120234" y="27195"/>
          <a:ext cx="3807420" cy="3045936"/>
        </a:xfrm>
        <a:prstGeom prst="funnel">
          <a:avLst/>
        </a:prstGeom>
        <a:solidFill>
          <a:schemeClr val="lt1">
            <a:alpha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A8F43A4-FDC7-5048-9C55-B37BF188CC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3951E4B-6168-4F44-A996-155693893D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75306E-17AE-FE4F-A068-D358FBAB85E5}" type="datetimeFigureOut">
              <a:rPr lang="en-US" smtClean="0"/>
              <a:t>10/12/2020</a:t>
            </a:fld>
            <a:endParaRPr lang="en-US"/>
          </a:p>
        </p:txBody>
      </p:sp>
      <p:sp>
        <p:nvSpPr>
          <p:cNvPr id="4" name="Footer Placeholder 3">
            <a:extLst>
              <a:ext uri="{FF2B5EF4-FFF2-40B4-BE49-F238E27FC236}">
                <a16:creationId xmlns:a16="http://schemas.microsoft.com/office/drawing/2014/main" id="{B57A9D0F-028A-334F-9C4C-34044767110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643DBB5-5C5E-F34D-A707-4CC7FB08891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92CC26-50D2-4C45-80DF-B9D66A1C40C3}" type="slidenum">
              <a:rPr lang="en-US" smtClean="0"/>
              <a:t>‹#›</a:t>
            </a:fld>
            <a:endParaRPr lang="en-US"/>
          </a:p>
        </p:txBody>
      </p:sp>
    </p:spTree>
    <p:extLst>
      <p:ext uri="{BB962C8B-B14F-4D97-AF65-F5344CB8AC3E}">
        <p14:creationId xmlns:p14="http://schemas.microsoft.com/office/powerpoint/2010/main" val="18833562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9278B8-FC04-7344-BEE2-7F64D4B08259}" type="datetimeFigureOut">
              <a:rPr lang="en-US" smtClean="0"/>
              <a:t>10/12/2020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6F332B-523F-114C-9A8D-1E7C723DC188}" type="slidenum">
              <a:rPr lang="en-US" smtClean="0"/>
              <a:t>‹#›</a:t>
            </a:fld>
            <a:endParaRPr lang="en-US"/>
          </a:p>
        </p:txBody>
      </p:sp>
    </p:spTree>
    <p:extLst>
      <p:ext uri="{BB962C8B-B14F-4D97-AF65-F5344CB8AC3E}">
        <p14:creationId xmlns:p14="http://schemas.microsoft.com/office/powerpoint/2010/main" val="2282751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Hey everyone and welcome to this course! I am excited to be working with you in this course.</a:t>
            </a:r>
          </a:p>
          <a:p>
            <a:endParaRPr lang="en-US" dirty="0"/>
          </a:p>
          <a:p>
            <a:r>
              <a:rPr lang="en-US" dirty="0"/>
              <a:t>Before we begin, let’s talk about who should take this course. This course is for you if:</a:t>
            </a:r>
          </a:p>
          <a:p>
            <a:endParaRPr lang="en-US" dirty="0"/>
          </a:p>
          <a:p>
            <a:r>
              <a:rPr lang="en-US" dirty="0"/>
              <a:t>You have inherited a Splunk environment and aren’t sure where to start</a:t>
            </a:r>
          </a:p>
          <a:p>
            <a:r>
              <a:rPr lang="en-US" dirty="0"/>
              <a:t>You’ve been tasked with building and “owning” Splunk in your organization</a:t>
            </a:r>
          </a:p>
          <a:p>
            <a:r>
              <a:rPr lang="en-US" dirty="0"/>
              <a:t>You want to gain Splunk skills to boost your resume</a:t>
            </a:r>
          </a:p>
          <a:p>
            <a:r>
              <a:rPr lang="en-US" dirty="0"/>
              <a:t>You are interested in getting started with Splunk</a:t>
            </a:r>
          </a:p>
          <a:p>
            <a:endParaRPr lang="en-US" dirty="0"/>
          </a:p>
          <a:p>
            <a:r>
              <a:rPr lang="en-US" dirty="0"/>
              <a:t>This course is probably not for you if</a:t>
            </a:r>
          </a:p>
          <a:p>
            <a:endParaRPr lang="en-US" dirty="0"/>
          </a:p>
          <a:p>
            <a:r>
              <a:rPr lang="en-US" dirty="0"/>
              <a:t>You have been working in Splunk for more than two years</a:t>
            </a:r>
          </a:p>
          <a:p>
            <a:r>
              <a:rPr lang="en-US" dirty="0"/>
              <a:t>You already hold Splunk certifications</a:t>
            </a:r>
          </a:p>
          <a:p>
            <a:r>
              <a:rPr lang="en-US" dirty="0"/>
              <a:t>You are looking to get the Splunk Certified Administrator credential—I have another course for that here on Udemy</a:t>
            </a:r>
          </a:p>
        </p:txBody>
      </p:sp>
      <p:sp>
        <p:nvSpPr>
          <p:cNvPr id="4" name="Slide Number Placeholder 3"/>
          <p:cNvSpPr>
            <a:spLocks noGrp="1"/>
          </p:cNvSpPr>
          <p:nvPr>
            <p:ph type="sldNum" sz="quarter" idx="5"/>
          </p:nvPr>
        </p:nvSpPr>
        <p:spPr/>
        <p:txBody>
          <a:bodyPr/>
          <a:lstStyle/>
          <a:p>
            <a:fld id="{406F332B-523F-114C-9A8D-1E7C723DC188}" type="slidenum">
              <a:rPr lang="en-US" smtClean="0"/>
              <a:t>1</a:t>
            </a:fld>
            <a:endParaRPr lang="en-US"/>
          </a:p>
        </p:txBody>
      </p:sp>
    </p:spTree>
    <p:extLst>
      <p:ext uri="{BB962C8B-B14F-4D97-AF65-F5344CB8AC3E}">
        <p14:creationId xmlns:p14="http://schemas.microsoft.com/office/powerpoint/2010/main" val="2647480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Splunk?</a:t>
            </a:r>
          </a:p>
          <a:p>
            <a:endParaRPr lang="en-US" dirty="0"/>
          </a:p>
          <a:p>
            <a:r>
              <a:rPr lang="en-US" dirty="0"/>
              <a:t>Hidden in your organization’s data is a gold mine of useful, actionable knowledge. Data is generated by everything in the modern world—humans generate data by their actions (web clicks, purchases, logins, everything they do). Machines generate data because they record literally everything they do and everything that happens to them. Things like </a:t>
            </a:r>
            <a:r>
              <a:rPr lang="en-US" dirty="0" err="1"/>
              <a:t>syslogs</a:t>
            </a:r>
            <a:r>
              <a:rPr lang="en-US" dirty="0"/>
              <a:t>, application logs, and other metrics.</a:t>
            </a:r>
          </a:p>
          <a:p>
            <a:r>
              <a:rPr lang="en-US" dirty="0"/>
              <a:t>Splunk takes this data--any type of data: unstructured, structured, machine generated, human generated--and allows you to create real value from that data in the form of rich reports, live dashboards, and triggered alerts</a:t>
            </a:r>
          </a:p>
        </p:txBody>
      </p:sp>
      <p:sp>
        <p:nvSpPr>
          <p:cNvPr id="4" name="Slide Number Placeholder 3"/>
          <p:cNvSpPr>
            <a:spLocks noGrp="1"/>
          </p:cNvSpPr>
          <p:nvPr>
            <p:ph type="sldNum" sz="quarter" idx="5"/>
          </p:nvPr>
        </p:nvSpPr>
        <p:spPr/>
        <p:txBody>
          <a:bodyPr/>
          <a:lstStyle/>
          <a:p>
            <a:fld id="{406F332B-523F-114C-9A8D-1E7C723DC188}" type="slidenum">
              <a:rPr lang="en-US" smtClean="0"/>
              <a:t>11</a:t>
            </a:fld>
            <a:endParaRPr lang="en-US"/>
          </a:p>
        </p:txBody>
      </p:sp>
    </p:spTree>
    <p:extLst>
      <p:ext uri="{BB962C8B-B14F-4D97-AF65-F5344CB8AC3E}">
        <p14:creationId xmlns:p14="http://schemas.microsoft.com/office/powerpoint/2010/main" val="258317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a typical, modern organization. It might have some assets in various cloud providers: perhaps Office 365 with Azure AD, and maybe a few other Azure services. It might have some big data solutions built out in GCP, and some infrastructure in AWS. It likely also has on premises assets like laptops, desktops, physical servers, physical storage, networking gear, and so on.</a:t>
            </a:r>
          </a:p>
          <a:p>
            <a:endParaRPr lang="en-US" dirty="0"/>
          </a:p>
          <a:p>
            <a:r>
              <a:rPr lang="en-US" dirty="0"/>
              <a:t>Each and every one of these items—indeed, every single machine—knows and can log exactly what happens to it at any given moment. It logs incoming requests, outgoing messages, users and other systems with which it interacts, actions it takes and much, much more. Anyone who has sifted through a log file export knows what I am talking about.</a:t>
            </a:r>
          </a:p>
          <a:p>
            <a:endParaRPr lang="en-US" dirty="0"/>
          </a:p>
          <a:p>
            <a:r>
              <a:rPr lang="en-US" dirty="0"/>
              <a:t>But what generally happens to all of this data? It gets dumped into a veritable black hole. Nobody looks at it or cares about it until there is a problem. Then, IT pros are left with manually searching through tens-of-thousands, hundreds-of-thousands, and sometimes millions of log entries trying to investigate the situation.</a:t>
            </a:r>
          </a:p>
        </p:txBody>
      </p:sp>
      <p:sp>
        <p:nvSpPr>
          <p:cNvPr id="4" name="Slide Number Placeholder 3"/>
          <p:cNvSpPr>
            <a:spLocks noGrp="1"/>
          </p:cNvSpPr>
          <p:nvPr>
            <p:ph type="sldNum" sz="quarter" idx="5"/>
          </p:nvPr>
        </p:nvSpPr>
        <p:spPr/>
        <p:txBody>
          <a:bodyPr/>
          <a:lstStyle/>
          <a:p>
            <a:fld id="{406F332B-523F-114C-9A8D-1E7C723DC188}" type="slidenum">
              <a:rPr lang="en-US" smtClean="0"/>
              <a:t>12</a:t>
            </a:fld>
            <a:endParaRPr lang="en-US"/>
          </a:p>
        </p:txBody>
      </p:sp>
    </p:spTree>
    <p:extLst>
      <p:ext uri="{BB962C8B-B14F-4D97-AF65-F5344CB8AC3E}">
        <p14:creationId xmlns:p14="http://schemas.microsoft.com/office/powerpoint/2010/main" val="1327581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Friends, there’s a better way.</a:t>
            </a:r>
          </a:p>
          <a:p>
            <a:endParaRPr lang="en-US" dirty="0"/>
          </a:p>
          <a:p>
            <a:r>
              <a:rPr lang="en-US" dirty="0"/>
              <a:t>With Splunk, we can set up a system to capture this data, clean it, format it, transform it, and make it sing!</a:t>
            </a:r>
          </a:p>
        </p:txBody>
      </p:sp>
      <p:sp>
        <p:nvSpPr>
          <p:cNvPr id="4" name="Slide Number Placeholder 3"/>
          <p:cNvSpPr>
            <a:spLocks noGrp="1"/>
          </p:cNvSpPr>
          <p:nvPr>
            <p:ph type="sldNum" sz="quarter" idx="5"/>
          </p:nvPr>
        </p:nvSpPr>
        <p:spPr/>
        <p:txBody>
          <a:bodyPr/>
          <a:lstStyle/>
          <a:p>
            <a:fld id="{406F332B-523F-114C-9A8D-1E7C723DC188}" type="slidenum">
              <a:rPr lang="en-US" smtClean="0"/>
              <a:t>13</a:t>
            </a:fld>
            <a:endParaRPr lang="en-US"/>
          </a:p>
        </p:txBody>
      </p:sp>
    </p:spTree>
    <p:extLst>
      <p:ext uri="{BB962C8B-B14F-4D97-AF65-F5344CB8AC3E}">
        <p14:creationId xmlns:p14="http://schemas.microsoft.com/office/powerpoint/2010/main" val="27295689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Splunk is great at reading and parsing machine data, but it’s much more than that. It’s a fully fledged BI tool, data analytics tool, SIEM tool, data science tool, and more!</a:t>
            </a:r>
          </a:p>
          <a:p>
            <a:endParaRPr lang="en-US" dirty="0"/>
          </a:p>
          <a:p>
            <a:r>
              <a:rPr lang="en-US" dirty="0"/>
              <a:t>For just one of it’s super powers, consider machine data:</a:t>
            </a:r>
          </a:p>
          <a:p>
            <a:endParaRPr lang="en-US" dirty="0"/>
          </a:p>
          <a:p>
            <a:r>
              <a:rPr lang="en-US" dirty="0"/>
              <a:t>Typical data generated by machines (and by machines I mean systems of any kind: cloud or on prem, containers or virtual or physical systems, vehicles and IoT devices, etc.) generate data that is cryptic. That is to say that it is not human friendly. It looks similar to this. An unreadable mess—unreadable by humans, that is.</a:t>
            </a:r>
          </a:p>
          <a:p>
            <a:endParaRPr lang="en-US" dirty="0"/>
          </a:p>
          <a:p>
            <a:r>
              <a:rPr lang="en-US" dirty="0"/>
              <a:t>With Splunk, we can train it to look for certain patterns called “regular expressions” and then label those patterns as fields. We can then take those fields and build intelligence systems that show us the data in an understandable way.</a:t>
            </a:r>
          </a:p>
          <a:p>
            <a:endParaRPr lang="en-US" dirty="0"/>
          </a:p>
          <a:p>
            <a:r>
              <a:rPr lang="en-US" dirty="0"/>
              <a:t>That’s what this class is all about. Can you imagine how valuable someone with this skillset is in the workforce? That’s why you enrolled in this class, and together, we are going to boost your resume!</a:t>
            </a:r>
          </a:p>
        </p:txBody>
      </p:sp>
      <p:sp>
        <p:nvSpPr>
          <p:cNvPr id="4" name="Slide Number Placeholder 3"/>
          <p:cNvSpPr>
            <a:spLocks noGrp="1"/>
          </p:cNvSpPr>
          <p:nvPr>
            <p:ph type="sldNum" sz="quarter" idx="5"/>
          </p:nvPr>
        </p:nvSpPr>
        <p:spPr/>
        <p:txBody>
          <a:bodyPr/>
          <a:lstStyle/>
          <a:p>
            <a:fld id="{406F332B-523F-114C-9A8D-1E7C723DC188}" type="slidenum">
              <a:rPr lang="en-US" smtClean="0"/>
              <a:t>14</a:t>
            </a:fld>
            <a:endParaRPr lang="en-US"/>
          </a:p>
        </p:txBody>
      </p:sp>
    </p:spTree>
    <p:extLst>
      <p:ext uri="{BB962C8B-B14F-4D97-AF65-F5344CB8AC3E}">
        <p14:creationId xmlns:p14="http://schemas.microsoft.com/office/powerpoint/2010/main" val="4282429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Splunk is great at reading and parsing machine data, but it’s much more than that. It’s a fully fledged BI tool, data analytics tool, SIEM tool, data science tool, and more!</a:t>
            </a:r>
          </a:p>
          <a:p>
            <a:endParaRPr lang="en-US" dirty="0"/>
          </a:p>
          <a:p>
            <a:r>
              <a:rPr lang="en-US" dirty="0"/>
              <a:t>For just one of it’s super powers, consider machine data:</a:t>
            </a:r>
          </a:p>
          <a:p>
            <a:endParaRPr lang="en-US" dirty="0"/>
          </a:p>
          <a:p>
            <a:r>
              <a:rPr lang="en-US" dirty="0"/>
              <a:t>Typical data generated by machines (and by machines I mean systems of any kind: cloud or on prem, containers or virtual or physical systems, vehicles and IoT devices, etc.) generate data that is cryptic. That is to say that it is not human friendly. It looks similar to this. An unreadable mess—unreadable by humans, that is.</a:t>
            </a:r>
          </a:p>
          <a:p>
            <a:endParaRPr lang="en-US" dirty="0"/>
          </a:p>
          <a:p>
            <a:r>
              <a:rPr lang="en-US" dirty="0"/>
              <a:t>With Splunk, we can train it to look for certain patterns called “regular expressions” and then label those patterns as fields. We can then take those fields and build intelligence systems that show us the data in an understandable way.</a:t>
            </a:r>
          </a:p>
          <a:p>
            <a:endParaRPr lang="en-US" dirty="0"/>
          </a:p>
          <a:p>
            <a:r>
              <a:rPr lang="en-US" dirty="0"/>
              <a:t>That’s what this class is all about. Can you imagine how valuable someone with this skillset is in the workforce? That’s why you enrolled in this class, and together, we are going to boost your resume!</a:t>
            </a:r>
          </a:p>
        </p:txBody>
      </p:sp>
      <p:sp>
        <p:nvSpPr>
          <p:cNvPr id="4" name="Slide Number Placeholder 3"/>
          <p:cNvSpPr>
            <a:spLocks noGrp="1"/>
          </p:cNvSpPr>
          <p:nvPr>
            <p:ph type="sldNum" sz="quarter" idx="5"/>
          </p:nvPr>
        </p:nvSpPr>
        <p:spPr/>
        <p:txBody>
          <a:bodyPr/>
          <a:lstStyle/>
          <a:p>
            <a:fld id="{406F332B-523F-114C-9A8D-1E7C723DC188}" type="slidenum">
              <a:rPr lang="en-US" smtClean="0"/>
              <a:t>15</a:t>
            </a:fld>
            <a:endParaRPr lang="en-US"/>
          </a:p>
        </p:txBody>
      </p:sp>
    </p:spTree>
    <p:extLst>
      <p:ext uri="{BB962C8B-B14F-4D97-AF65-F5344CB8AC3E}">
        <p14:creationId xmlns:p14="http://schemas.microsoft.com/office/powerpoint/2010/main" val="2246957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DECF5D-FF87-2443-8F3A-D4862D94EED6}" type="slidenum">
              <a:rPr lang="en-US" smtClean="0"/>
              <a:t>2</a:t>
            </a:fld>
            <a:endParaRPr lang="en-US"/>
          </a:p>
        </p:txBody>
      </p:sp>
    </p:spTree>
    <p:extLst>
      <p:ext uri="{BB962C8B-B14F-4D97-AF65-F5344CB8AC3E}">
        <p14:creationId xmlns:p14="http://schemas.microsoft.com/office/powerpoint/2010/main" val="2916131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I am so glad you’re here. Splunk is the most important enterprise software suite for data-geeks everywhere: from data engineers, data scientists, security professionals, to business intelligence professionals. Splunk is a BI tool and a SIEM (security information and event management) platform.</a:t>
            </a:r>
          </a:p>
        </p:txBody>
      </p:sp>
      <p:sp>
        <p:nvSpPr>
          <p:cNvPr id="4" name="Slide Number Placeholder 3"/>
          <p:cNvSpPr>
            <a:spLocks noGrp="1"/>
          </p:cNvSpPr>
          <p:nvPr>
            <p:ph type="sldNum" sz="quarter" idx="5"/>
          </p:nvPr>
        </p:nvSpPr>
        <p:spPr/>
        <p:txBody>
          <a:bodyPr/>
          <a:lstStyle/>
          <a:p>
            <a:fld id="{406F332B-523F-114C-9A8D-1E7C723DC188}" type="slidenum">
              <a:rPr lang="en-US" smtClean="0"/>
              <a:t>3</a:t>
            </a:fld>
            <a:endParaRPr lang="en-US"/>
          </a:p>
        </p:txBody>
      </p:sp>
    </p:spTree>
    <p:extLst>
      <p:ext uri="{BB962C8B-B14F-4D97-AF65-F5344CB8AC3E}">
        <p14:creationId xmlns:p14="http://schemas.microsoft.com/office/powerpoint/2010/main" val="1947905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four parts to being successful in this course</a:t>
            </a:r>
          </a:p>
          <a:p>
            <a:endParaRPr lang="en-US" dirty="0"/>
          </a:p>
          <a:p>
            <a:r>
              <a:rPr lang="en-US" dirty="0"/>
              <a:t>Splunk every day</a:t>
            </a:r>
          </a:p>
          <a:p>
            <a:r>
              <a:rPr lang="en-US" dirty="0"/>
              <a:t>Commit to five minutes of this class every day</a:t>
            </a:r>
          </a:p>
          <a:p>
            <a:r>
              <a:rPr lang="en-US" dirty="0"/>
              <a:t>Don’t move on to the next section until you pass the current sections quiz with 100%</a:t>
            </a:r>
          </a:p>
          <a:p>
            <a:r>
              <a:rPr lang="en-US" dirty="0"/>
              <a:t>Follow along with the demos</a:t>
            </a:r>
          </a:p>
        </p:txBody>
      </p:sp>
      <p:sp>
        <p:nvSpPr>
          <p:cNvPr id="4" name="Slide Number Placeholder 3"/>
          <p:cNvSpPr>
            <a:spLocks noGrp="1"/>
          </p:cNvSpPr>
          <p:nvPr>
            <p:ph type="sldNum" sz="quarter" idx="10"/>
          </p:nvPr>
        </p:nvSpPr>
        <p:spPr/>
        <p:txBody>
          <a:bodyPr/>
          <a:lstStyle/>
          <a:p>
            <a:fld id="{A5EC7D8A-91D9-A64F-B178-77DB64CB29EC}" type="slidenum">
              <a:rPr lang="en-US" smtClean="0"/>
              <a:t>4</a:t>
            </a:fld>
            <a:endParaRPr lang="en-US"/>
          </a:p>
        </p:txBody>
      </p:sp>
    </p:spTree>
    <p:extLst>
      <p:ext uri="{BB962C8B-B14F-4D97-AF65-F5344CB8AC3E}">
        <p14:creationId xmlns:p14="http://schemas.microsoft.com/office/powerpoint/2010/main" val="665486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Resources:</a:t>
            </a:r>
          </a:p>
          <a:p>
            <a:endParaRPr lang="en-US" dirty="0"/>
          </a:p>
          <a:p>
            <a:r>
              <a:rPr lang="en-US" dirty="0"/>
              <a:t>All slides are downloadable. You should download them and follow along with the lectures.</a:t>
            </a:r>
          </a:p>
          <a:p>
            <a:endParaRPr lang="en-US" dirty="0"/>
          </a:p>
          <a:p>
            <a:r>
              <a:rPr lang="en-US" dirty="0"/>
              <a:t>Homework and quizzes are made available for checks on your learning. Complete them.</a:t>
            </a:r>
          </a:p>
          <a:p>
            <a:endParaRPr lang="en-US" dirty="0"/>
          </a:p>
          <a:p>
            <a:r>
              <a:rPr lang="en-US" dirty="0"/>
              <a:t>Refer to the official Splunk documentation for anything and everything related to Splunk.</a:t>
            </a:r>
          </a:p>
          <a:p>
            <a:endParaRPr lang="en-US" dirty="0"/>
          </a:p>
        </p:txBody>
      </p:sp>
      <p:sp>
        <p:nvSpPr>
          <p:cNvPr id="4" name="Slide Number Placeholder 3"/>
          <p:cNvSpPr>
            <a:spLocks noGrp="1"/>
          </p:cNvSpPr>
          <p:nvPr>
            <p:ph type="sldNum" sz="quarter" idx="10"/>
          </p:nvPr>
        </p:nvSpPr>
        <p:spPr/>
        <p:txBody>
          <a:bodyPr/>
          <a:lstStyle/>
          <a:p>
            <a:fld id="{A5EC7D8A-91D9-A64F-B178-77DB64CB29EC}" type="slidenum">
              <a:rPr lang="en-US" smtClean="0"/>
              <a:t>5</a:t>
            </a:fld>
            <a:endParaRPr lang="en-US"/>
          </a:p>
        </p:txBody>
      </p:sp>
    </p:spTree>
    <p:extLst>
      <p:ext uri="{BB962C8B-B14F-4D97-AF65-F5344CB8AC3E}">
        <p14:creationId xmlns:p14="http://schemas.microsoft.com/office/powerpoint/2010/main" val="1169325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get stuck from time to time. Luckily, there are places to get help.</a:t>
            </a:r>
          </a:p>
          <a:p>
            <a:endParaRPr lang="en-US" dirty="0"/>
          </a:p>
          <a:p>
            <a:r>
              <a:rPr lang="en-US" dirty="0"/>
              <a:t>The Splunk community will never let you down. Especially the Splunk Answers section. This is a Stack Overflow format question and answer community, except no one is rude. You can ask any Splunk question from absolute beginner questions to the most advanced questions. I’ve never had any of my questions go unanswered for longer than a few hours. Splunk pros hang out there.</a:t>
            </a:r>
          </a:p>
          <a:p>
            <a:endParaRPr lang="en-US" dirty="0"/>
          </a:p>
          <a:p>
            <a:r>
              <a:rPr lang="en-US" dirty="0"/>
              <a:t>We have a vibrant community here on Udemy where you can post questions and answer others’ questions. I’ll pop in there from time to time, but in a community with ten—of-thousands of students, I obviously can’t answer every question.</a:t>
            </a:r>
          </a:p>
        </p:txBody>
      </p:sp>
      <p:sp>
        <p:nvSpPr>
          <p:cNvPr id="4" name="Slide Number Placeholder 3"/>
          <p:cNvSpPr>
            <a:spLocks noGrp="1"/>
          </p:cNvSpPr>
          <p:nvPr>
            <p:ph type="sldNum" sz="quarter" idx="5"/>
          </p:nvPr>
        </p:nvSpPr>
        <p:spPr/>
        <p:txBody>
          <a:bodyPr/>
          <a:lstStyle/>
          <a:p>
            <a:fld id="{406F332B-523F-114C-9A8D-1E7C723DC188}" type="slidenum">
              <a:rPr lang="en-US" smtClean="0"/>
              <a:t>6</a:t>
            </a:fld>
            <a:endParaRPr lang="en-US"/>
          </a:p>
        </p:txBody>
      </p:sp>
    </p:spTree>
    <p:extLst>
      <p:ext uri="{BB962C8B-B14F-4D97-AF65-F5344CB8AC3E}">
        <p14:creationId xmlns:p14="http://schemas.microsoft.com/office/powerpoint/2010/main" val="1632478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EC7D8A-91D9-A64F-B178-77DB64CB29EC}" type="slidenum">
              <a:rPr lang="en-US" smtClean="0"/>
              <a:t>7</a:t>
            </a:fld>
            <a:endParaRPr lang="en-US"/>
          </a:p>
        </p:txBody>
      </p:sp>
    </p:spTree>
    <p:extLst>
      <p:ext uri="{BB962C8B-B14F-4D97-AF65-F5344CB8AC3E}">
        <p14:creationId xmlns:p14="http://schemas.microsoft.com/office/powerpoint/2010/main" val="3648569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EC7D8A-91D9-A64F-B178-77DB64CB29EC}" type="slidenum">
              <a:rPr lang="en-US" smtClean="0"/>
              <a:t>8</a:t>
            </a:fld>
            <a:endParaRPr lang="en-US"/>
          </a:p>
        </p:txBody>
      </p:sp>
    </p:spTree>
    <p:extLst>
      <p:ext uri="{BB962C8B-B14F-4D97-AF65-F5344CB8AC3E}">
        <p14:creationId xmlns:p14="http://schemas.microsoft.com/office/powerpoint/2010/main" val="3272952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D407F-3BFF-F040-9EBE-7B86540A8B4A}" type="slidenum">
              <a:rPr lang="en-US" smtClean="0"/>
              <a:t>9</a:t>
            </a:fld>
            <a:endParaRPr lang="en-US"/>
          </a:p>
        </p:txBody>
      </p:sp>
    </p:spTree>
    <p:extLst>
      <p:ext uri="{BB962C8B-B14F-4D97-AF65-F5344CB8AC3E}">
        <p14:creationId xmlns:p14="http://schemas.microsoft.com/office/powerpoint/2010/main" val="690498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Overview">
    <p:spTree>
      <p:nvGrpSpPr>
        <p:cNvPr id="1" name=""/>
        <p:cNvGrpSpPr/>
        <p:nvPr/>
      </p:nvGrpSpPr>
      <p:grpSpPr>
        <a:xfrm>
          <a:off x="0" y="0"/>
          <a:ext cx="0" cy="0"/>
          <a:chOff x="0" y="0"/>
          <a:chExt cx="0" cy="0"/>
        </a:xfrm>
      </p:grpSpPr>
      <p:sp>
        <p:nvSpPr>
          <p:cNvPr id="6" name="Hexagon 5">
            <a:extLst>
              <a:ext uri="{FF2B5EF4-FFF2-40B4-BE49-F238E27FC236}">
                <a16:creationId xmlns:a16="http://schemas.microsoft.com/office/drawing/2014/main" id="{45185DFC-FD8D-2644-BCD7-7AF03C438FAA}"/>
              </a:ext>
            </a:extLst>
          </p:cNvPr>
          <p:cNvSpPr/>
          <p:nvPr userDrawn="1"/>
        </p:nvSpPr>
        <p:spPr>
          <a:xfrm>
            <a:off x="12236193" y="0"/>
            <a:ext cx="9337837" cy="6857999"/>
          </a:xfrm>
          <a:prstGeom prst="hexagon">
            <a:avLst/>
          </a:prstGeom>
          <a:blipFill dpi="0" rotWithShape="1">
            <a:blip r:embed="rId2">
              <a:extLst>
                <a:ext uri="{28A0092B-C50C-407E-A947-70E740481C1C}">
                  <a14:useLocalDpi xmlns:a14="http://schemas.microsoft.com/office/drawing/2010/main" val="0"/>
                </a:ext>
              </a:extLst>
            </a:blip>
            <a:srcRect/>
            <a:stretch>
              <a:fillRect l="-15586" t="-18948" r="-15162" b="1"/>
            </a:stretch>
          </a:blipFill>
          <a:ln>
            <a:noFill/>
            <a:prstDash val="sysDot"/>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749B2FF-0BA9-1D49-BBE6-716088BF8A89}"/>
              </a:ext>
            </a:extLst>
          </p:cNvPr>
          <p:cNvSpPr/>
          <p:nvPr userDrawn="1"/>
        </p:nvSpPr>
        <p:spPr>
          <a:xfrm>
            <a:off x="6389512" y="365125"/>
            <a:ext cx="4964288" cy="1325562"/>
          </a:xfrm>
          <a:prstGeom prst="rect">
            <a:avLst/>
          </a:prstGeom>
          <a:solidFill>
            <a:srgbClr val="FFFFFF">
              <a:alpha val="50196"/>
            </a:srgb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hasCustomPrompt="1"/>
          </p:nvPr>
        </p:nvSpPr>
        <p:spPr>
          <a:xfrm>
            <a:off x="838200" y="2134689"/>
            <a:ext cx="5257800" cy="4358186"/>
          </a:xfrm>
        </p:spPr>
        <p:txBody>
          <a:bodyPr>
            <a:normAutofit/>
          </a:bodyPr>
          <a:lstStyle>
            <a:lvl1pPr marL="457200" indent="-457200">
              <a:buClr>
                <a:schemeClr val="accent2"/>
              </a:buClr>
              <a:buFont typeface=".Lucida Grande UI Regular"/>
              <a:buChar char="⇢"/>
              <a:defRPr sz="2800" baseline="0"/>
            </a:lvl1pPr>
            <a:lvl2pPr marL="457200" indent="0">
              <a:buClr>
                <a:schemeClr val="accent5"/>
              </a:buClr>
              <a:buFont typeface=".Lucida Grande UI Regular"/>
              <a:buNone/>
              <a:defRPr sz="2400"/>
            </a:lvl2pPr>
            <a:lvl3pPr marL="914400" indent="0">
              <a:buClr>
                <a:schemeClr val="accent5"/>
              </a:buClr>
              <a:buFont typeface=".Lucida Grande UI Regular"/>
              <a:buNone/>
              <a:defRPr sz="2000"/>
            </a:lvl3pPr>
            <a:lvl4pPr marL="1371600" indent="0">
              <a:buClr>
                <a:schemeClr val="accent5"/>
              </a:buClr>
              <a:buFont typeface=".Lucida Grande UI Regular"/>
              <a:buNone/>
              <a:defRPr sz="1800"/>
            </a:lvl4pPr>
            <a:lvl5pPr marL="2057400" indent="-228600">
              <a:buClr>
                <a:schemeClr val="accent5"/>
              </a:buClr>
              <a:buFont typeface=".Lucida Grande UI Regular"/>
              <a:buChar char="⇢"/>
              <a:defRPr sz="2000"/>
            </a:lvl5pPr>
            <a:lvl6pPr>
              <a:defRPr sz="2000"/>
            </a:lvl6pPr>
            <a:lvl7pPr>
              <a:defRPr sz="2000"/>
            </a:lvl7pPr>
            <a:lvl8pPr>
              <a:defRPr sz="2000"/>
            </a:lvl8pPr>
            <a:lvl9pPr>
              <a:defRPr sz="2000"/>
            </a:lvl9pPr>
          </a:lstStyle>
          <a:p>
            <a:pPr lvl="0"/>
            <a:r>
              <a:rPr lang="en-US" dirty="0"/>
              <a:t>We are going to cover this</a:t>
            </a:r>
          </a:p>
          <a:p>
            <a:pPr lvl="0"/>
            <a:r>
              <a:rPr lang="en-US" dirty="0"/>
              <a:t>Then this</a:t>
            </a:r>
          </a:p>
          <a:p>
            <a:pPr lvl="0"/>
            <a:r>
              <a:rPr lang="en-US" dirty="0"/>
              <a:t>Then this</a:t>
            </a:r>
          </a:p>
          <a:p>
            <a:pPr lvl="0"/>
            <a:r>
              <a:rPr lang="en-US" dirty="0"/>
              <a:t>Then this</a:t>
            </a:r>
          </a:p>
        </p:txBody>
      </p:sp>
      <p:sp>
        <p:nvSpPr>
          <p:cNvPr id="5" name="Title 4">
            <a:extLst>
              <a:ext uri="{FF2B5EF4-FFF2-40B4-BE49-F238E27FC236}">
                <a16:creationId xmlns:a16="http://schemas.microsoft.com/office/drawing/2014/main" id="{BEE5D464-C157-3D43-8895-C0F6CE99D381}"/>
              </a:ext>
            </a:extLst>
          </p:cNvPr>
          <p:cNvSpPr>
            <a:spLocks noGrp="1"/>
          </p:cNvSpPr>
          <p:nvPr>
            <p:ph type="title" hasCustomPrompt="1"/>
          </p:nvPr>
        </p:nvSpPr>
        <p:spPr/>
        <p:txBody>
          <a:bodyPr/>
          <a:lstStyle/>
          <a:p>
            <a:r>
              <a:rPr lang="en-US" dirty="0"/>
              <a:t>Section Overview</a:t>
            </a:r>
          </a:p>
        </p:txBody>
      </p:sp>
    </p:spTree>
    <p:extLst>
      <p:ext uri="{BB962C8B-B14F-4D97-AF65-F5344CB8AC3E}">
        <p14:creationId xmlns:p14="http://schemas.microsoft.com/office/powerpoint/2010/main" val="369289361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grpId="0" nodeType="withEffect" p14:presetBounceEnd="50000">
                                      <p:stCondLst>
                                        <p:cond delay="500"/>
                                      </p:stCondLst>
                                      <p:childTnLst>
                                        <p:animMotion origin="layout" path="M 1.45833E-6 0 L -0.46953 0 " pathEditMode="relative" rAng="0" ptsTypes="AA" p14:bounceEnd="50000">
                                          <p:cBhvr>
                                            <p:cTn id="6" dur="500" fill="hold"/>
                                            <p:tgtEl>
                                              <p:spTgt spid="6"/>
                                            </p:tgtEl>
                                            <p:attrNameLst>
                                              <p:attrName>ppt_x</p:attrName>
                                              <p:attrName>ppt_y</p:attrName>
                                            </p:attrNameLst>
                                          </p:cBhvr>
                                          <p:rCtr x="-23477"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grpId="0" nodeType="withEffect">
                                      <p:stCondLst>
                                        <p:cond delay="500"/>
                                      </p:stCondLst>
                                      <p:childTnLst>
                                        <p:animMotion origin="layout" path="M 1.45833E-6 0 L -0.46953 0 " pathEditMode="relative" rAng="0" ptsTypes="AA">
                                          <p:cBhvr>
                                            <p:cTn id="6" dur="500" fill="hold"/>
                                            <p:tgtEl>
                                              <p:spTgt spid="6"/>
                                            </p:tgtEl>
                                            <p:attrNameLst>
                                              <p:attrName>ppt_x</p:attrName>
                                              <p:attrName>ppt_y</p:attrName>
                                            </p:attrNameLst>
                                          </p:cBhvr>
                                          <p:rCtr x="-23477"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 Content">
    <p:spTree>
      <p:nvGrpSpPr>
        <p:cNvPr id="1" name=""/>
        <p:cNvGrpSpPr/>
        <p:nvPr/>
      </p:nvGrpSpPr>
      <p:grpSpPr>
        <a:xfrm>
          <a:off x="0" y="0"/>
          <a:ext cx="0" cy="0"/>
          <a:chOff x="0" y="0"/>
          <a:chExt cx="0" cy="0"/>
        </a:xfrm>
      </p:grpSpPr>
      <p:sp>
        <p:nvSpPr>
          <p:cNvPr id="5" name="Alternate Process 4">
            <a:extLst>
              <a:ext uri="{FF2B5EF4-FFF2-40B4-BE49-F238E27FC236}">
                <a16:creationId xmlns:a16="http://schemas.microsoft.com/office/drawing/2014/main" id="{94528BF1-24A0-084B-8165-8471852AE3DD}"/>
              </a:ext>
            </a:extLst>
          </p:cNvPr>
          <p:cNvSpPr/>
          <p:nvPr userDrawn="1"/>
        </p:nvSpPr>
        <p:spPr>
          <a:xfrm>
            <a:off x="616524" y="1046019"/>
            <a:ext cx="3373582" cy="2189018"/>
          </a:xfrm>
          <a:prstGeom prst="flowChartAlternateProcess">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endParaRPr lang="en-US" dirty="0">
              <a:solidFill>
                <a:schemeClr val="bg1"/>
              </a:solidFill>
              <a:latin typeface="Oxygen" panose="02000503000000000000" pitchFamily="2" charset="77"/>
            </a:endParaRPr>
          </a:p>
        </p:txBody>
      </p:sp>
      <p:sp>
        <p:nvSpPr>
          <p:cNvPr id="6" name="Alternate Process 5">
            <a:extLst>
              <a:ext uri="{FF2B5EF4-FFF2-40B4-BE49-F238E27FC236}">
                <a16:creationId xmlns:a16="http://schemas.microsoft.com/office/drawing/2014/main" id="{A1D83379-1D56-6647-B550-DA8F051CA50A}"/>
              </a:ext>
            </a:extLst>
          </p:cNvPr>
          <p:cNvSpPr/>
          <p:nvPr userDrawn="1"/>
        </p:nvSpPr>
        <p:spPr>
          <a:xfrm>
            <a:off x="4384962" y="1046019"/>
            <a:ext cx="3373582" cy="2189018"/>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endParaRPr lang="en-US" dirty="0">
              <a:solidFill>
                <a:schemeClr val="tx1"/>
              </a:solidFill>
              <a:latin typeface="Oxygen" panose="02000503000000000000" pitchFamily="2" charset="77"/>
            </a:endParaRPr>
          </a:p>
        </p:txBody>
      </p:sp>
      <p:sp>
        <p:nvSpPr>
          <p:cNvPr id="7" name="Alternate Process 6">
            <a:extLst>
              <a:ext uri="{FF2B5EF4-FFF2-40B4-BE49-F238E27FC236}">
                <a16:creationId xmlns:a16="http://schemas.microsoft.com/office/drawing/2014/main" id="{1DC68079-980D-2D49-84FF-E58DD0653228}"/>
              </a:ext>
            </a:extLst>
          </p:cNvPr>
          <p:cNvSpPr/>
          <p:nvPr userDrawn="1"/>
        </p:nvSpPr>
        <p:spPr>
          <a:xfrm>
            <a:off x="8153400" y="1046019"/>
            <a:ext cx="3373582" cy="2189018"/>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endParaRPr lang="en-US" dirty="0">
              <a:solidFill>
                <a:schemeClr val="tx1"/>
              </a:solidFill>
              <a:latin typeface="Oxygen" panose="02000503000000000000" pitchFamily="2" charset="77"/>
            </a:endParaRPr>
          </a:p>
        </p:txBody>
      </p:sp>
      <p:sp>
        <p:nvSpPr>
          <p:cNvPr id="8" name="Alternate Process 7">
            <a:extLst>
              <a:ext uri="{FF2B5EF4-FFF2-40B4-BE49-F238E27FC236}">
                <a16:creationId xmlns:a16="http://schemas.microsoft.com/office/drawing/2014/main" id="{0D5EAA7C-6739-4D4C-992C-FA10EB2F4BFB}"/>
              </a:ext>
            </a:extLst>
          </p:cNvPr>
          <p:cNvSpPr/>
          <p:nvPr userDrawn="1"/>
        </p:nvSpPr>
        <p:spPr>
          <a:xfrm>
            <a:off x="616524" y="3583421"/>
            <a:ext cx="3373582" cy="2189018"/>
          </a:xfrm>
          <a:prstGeom prst="flowChartAlternateProcess">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endParaRPr lang="en-US" dirty="0">
              <a:latin typeface="Oxygen" panose="02000503000000000000" pitchFamily="2" charset="77"/>
            </a:endParaRPr>
          </a:p>
        </p:txBody>
      </p:sp>
      <p:sp>
        <p:nvSpPr>
          <p:cNvPr id="9" name="Alternate Process 8">
            <a:extLst>
              <a:ext uri="{FF2B5EF4-FFF2-40B4-BE49-F238E27FC236}">
                <a16:creationId xmlns:a16="http://schemas.microsoft.com/office/drawing/2014/main" id="{B4155194-9C9D-F442-B65D-B730CB78CA9C}"/>
              </a:ext>
            </a:extLst>
          </p:cNvPr>
          <p:cNvSpPr/>
          <p:nvPr userDrawn="1"/>
        </p:nvSpPr>
        <p:spPr>
          <a:xfrm>
            <a:off x="4384962" y="3624985"/>
            <a:ext cx="3373582" cy="2189018"/>
          </a:xfrm>
          <a:prstGeom prst="flowChartAlternateProcess">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endParaRPr lang="en-US" dirty="0">
              <a:latin typeface="Oxygen" panose="02000503000000000000" pitchFamily="2" charset="77"/>
            </a:endParaRPr>
          </a:p>
        </p:txBody>
      </p:sp>
      <p:sp>
        <p:nvSpPr>
          <p:cNvPr id="10" name="Alternate Process 9">
            <a:extLst>
              <a:ext uri="{FF2B5EF4-FFF2-40B4-BE49-F238E27FC236}">
                <a16:creationId xmlns:a16="http://schemas.microsoft.com/office/drawing/2014/main" id="{AB548219-D065-ED4C-9301-CC61B321533C}"/>
              </a:ext>
            </a:extLst>
          </p:cNvPr>
          <p:cNvSpPr/>
          <p:nvPr userDrawn="1"/>
        </p:nvSpPr>
        <p:spPr>
          <a:xfrm>
            <a:off x="8153400" y="3646777"/>
            <a:ext cx="3373582" cy="2189018"/>
          </a:xfrm>
          <a:prstGeom prst="flowChartAlternateProcess">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endParaRPr lang="en-US" dirty="0">
              <a:solidFill>
                <a:schemeClr val="bg1"/>
              </a:solidFill>
              <a:latin typeface="Oxygen" panose="02000503000000000000" pitchFamily="2" charset="77"/>
            </a:endParaRPr>
          </a:p>
        </p:txBody>
      </p:sp>
      <p:sp>
        <p:nvSpPr>
          <p:cNvPr id="2" name="Footer Placeholder 1">
            <a:extLst>
              <a:ext uri="{FF2B5EF4-FFF2-40B4-BE49-F238E27FC236}">
                <a16:creationId xmlns:a16="http://schemas.microsoft.com/office/drawing/2014/main" id="{3E35B505-D991-4043-AB16-9BFDB178D577}"/>
              </a:ext>
            </a:extLst>
          </p:cNvPr>
          <p:cNvSpPr>
            <a:spLocks noGrp="1"/>
          </p:cNvSpPr>
          <p:nvPr>
            <p:ph type="ftr" sz="quarter" idx="10"/>
          </p:nvPr>
        </p:nvSpPr>
        <p:spPr>
          <a:xfrm>
            <a:off x="4038600" y="6356350"/>
            <a:ext cx="4114800" cy="365125"/>
          </a:xfrm>
          <a:prstGeom prst="rect">
            <a:avLst/>
          </a:prstGeom>
        </p:spPr>
        <p:txBody>
          <a:bodyPr/>
          <a:lstStyle/>
          <a:p>
            <a:r>
              <a:rPr lang="en-US"/>
              <a:t>© Adam Frisbee | @adam_frisbee | adamfrisbee.com</a:t>
            </a:r>
            <a:endParaRPr lang="en-US" dirty="0"/>
          </a:p>
        </p:txBody>
      </p:sp>
      <p:sp>
        <p:nvSpPr>
          <p:cNvPr id="11" name="Content Placeholder 3">
            <a:extLst>
              <a:ext uri="{FF2B5EF4-FFF2-40B4-BE49-F238E27FC236}">
                <a16:creationId xmlns:a16="http://schemas.microsoft.com/office/drawing/2014/main" id="{61C857C5-2E6E-CA45-8BAC-A34FD78F1BBE}"/>
              </a:ext>
            </a:extLst>
          </p:cNvPr>
          <p:cNvSpPr>
            <a:spLocks noGrp="1"/>
          </p:cNvSpPr>
          <p:nvPr>
            <p:ph sz="quarter" idx="11"/>
          </p:nvPr>
        </p:nvSpPr>
        <p:spPr>
          <a:xfrm>
            <a:off x="931840" y="1225919"/>
            <a:ext cx="2742949" cy="1829217"/>
          </a:xfrm>
        </p:spPr>
        <p:txBody>
          <a:bodyPr anchor="ctr"/>
          <a:lstStyle>
            <a:lvl1pPr marL="0" indent="0" algn="ctr">
              <a:buNone/>
              <a:defRPr/>
            </a:lvl1pPr>
          </a:lstStyle>
          <a:p>
            <a:pPr lvl="0"/>
            <a:r>
              <a:rPr lang="en-US"/>
              <a:t>Click to edit Master text styles</a:t>
            </a:r>
          </a:p>
        </p:txBody>
      </p:sp>
      <p:sp>
        <p:nvSpPr>
          <p:cNvPr id="12" name="Content Placeholder 3">
            <a:extLst>
              <a:ext uri="{FF2B5EF4-FFF2-40B4-BE49-F238E27FC236}">
                <a16:creationId xmlns:a16="http://schemas.microsoft.com/office/drawing/2014/main" id="{2DEE0D91-43F7-6A4E-BF91-92630B0E5217}"/>
              </a:ext>
            </a:extLst>
          </p:cNvPr>
          <p:cNvSpPr>
            <a:spLocks noGrp="1"/>
          </p:cNvSpPr>
          <p:nvPr>
            <p:ph sz="quarter" idx="12"/>
          </p:nvPr>
        </p:nvSpPr>
        <p:spPr>
          <a:xfrm>
            <a:off x="4700278" y="1225919"/>
            <a:ext cx="2742949" cy="1829217"/>
          </a:xfrm>
        </p:spPr>
        <p:txBody>
          <a:bodyPr anchor="ctr"/>
          <a:lstStyle>
            <a:lvl1pPr marL="0" indent="0" algn="ctr">
              <a:buNone/>
              <a:defRPr/>
            </a:lvl1pPr>
          </a:lstStyle>
          <a:p>
            <a:pPr lvl="0"/>
            <a:r>
              <a:rPr lang="en-US"/>
              <a:t>Click to edit Master text styles</a:t>
            </a:r>
          </a:p>
        </p:txBody>
      </p:sp>
      <p:sp>
        <p:nvSpPr>
          <p:cNvPr id="13" name="Content Placeholder 3">
            <a:extLst>
              <a:ext uri="{FF2B5EF4-FFF2-40B4-BE49-F238E27FC236}">
                <a16:creationId xmlns:a16="http://schemas.microsoft.com/office/drawing/2014/main" id="{63793AE6-AD07-F145-8E5E-7F61BE48EA88}"/>
              </a:ext>
            </a:extLst>
          </p:cNvPr>
          <p:cNvSpPr>
            <a:spLocks noGrp="1"/>
          </p:cNvSpPr>
          <p:nvPr>
            <p:ph sz="quarter" idx="13"/>
          </p:nvPr>
        </p:nvSpPr>
        <p:spPr>
          <a:xfrm>
            <a:off x="8468716" y="1225918"/>
            <a:ext cx="2742949" cy="1829217"/>
          </a:xfrm>
        </p:spPr>
        <p:txBody>
          <a:bodyPr anchor="ctr"/>
          <a:lstStyle>
            <a:lvl1pPr marL="0" indent="0" algn="ctr">
              <a:buNone/>
              <a:defRPr/>
            </a:lvl1pPr>
          </a:lstStyle>
          <a:p>
            <a:pPr lvl="0"/>
            <a:r>
              <a:rPr lang="en-US"/>
              <a:t>Click to edit Master text styles</a:t>
            </a:r>
          </a:p>
        </p:txBody>
      </p:sp>
      <p:sp>
        <p:nvSpPr>
          <p:cNvPr id="14" name="Content Placeholder 3">
            <a:extLst>
              <a:ext uri="{FF2B5EF4-FFF2-40B4-BE49-F238E27FC236}">
                <a16:creationId xmlns:a16="http://schemas.microsoft.com/office/drawing/2014/main" id="{D670588A-10CD-E446-B90D-10F9497865A1}"/>
              </a:ext>
            </a:extLst>
          </p:cNvPr>
          <p:cNvSpPr>
            <a:spLocks noGrp="1"/>
          </p:cNvSpPr>
          <p:nvPr>
            <p:ph sz="quarter" idx="14"/>
          </p:nvPr>
        </p:nvSpPr>
        <p:spPr>
          <a:xfrm>
            <a:off x="918963" y="3802864"/>
            <a:ext cx="2742949" cy="1829217"/>
          </a:xfrm>
        </p:spPr>
        <p:txBody>
          <a:bodyPr anchor="ctr"/>
          <a:lstStyle>
            <a:lvl1pPr marL="0" indent="0" algn="ctr">
              <a:buNone/>
              <a:defRPr/>
            </a:lvl1pPr>
          </a:lstStyle>
          <a:p>
            <a:pPr lvl="0"/>
            <a:r>
              <a:rPr lang="en-US"/>
              <a:t>Click to edit Master text styles</a:t>
            </a:r>
          </a:p>
        </p:txBody>
      </p:sp>
      <p:sp>
        <p:nvSpPr>
          <p:cNvPr id="15" name="Content Placeholder 3">
            <a:extLst>
              <a:ext uri="{FF2B5EF4-FFF2-40B4-BE49-F238E27FC236}">
                <a16:creationId xmlns:a16="http://schemas.microsoft.com/office/drawing/2014/main" id="{096BF265-C4FA-6B4D-9936-A99B910A7E77}"/>
              </a:ext>
            </a:extLst>
          </p:cNvPr>
          <p:cNvSpPr>
            <a:spLocks noGrp="1"/>
          </p:cNvSpPr>
          <p:nvPr>
            <p:ph sz="quarter" idx="15"/>
          </p:nvPr>
        </p:nvSpPr>
        <p:spPr>
          <a:xfrm>
            <a:off x="4700277" y="3827312"/>
            <a:ext cx="2742949" cy="1829217"/>
          </a:xfrm>
        </p:spPr>
        <p:txBody>
          <a:bodyPr anchor="ctr"/>
          <a:lstStyle>
            <a:lvl1pPr marL="0" indent="0" algn="ctr">
              <a:buNone/>
              <a:defRPr/>
            </a:lvl1pPr>
          </a:lstStyle>
          <a:p>
            <a:pPr lvl="0"/>
            <a:r>
              <a:rPr lang="en-US"/>
              <a:t>Click to edit Master text styles</a:t>
            </a:r>
          </a:p>
        </p:txBody>
      </p:sp>
      <p:sp>
        <p:nvSpPr>
          <p:cNvPr id="16" name="Content Placeholder 3">
            <a:extLst>
              <a:ext uri="{FF2B5EF4-FFF2-40B4-BE49-F238E27FC236}">
                <a16:creationId xmlns:a16="http://schemas.microsoft.com/office/drawing/2014/main" id="{57EA36B0-A5DC-E14B-8B5C-72944CEF1A48}"/>
              </a:ext>
            </a:extLst>
          </p:cNvPr>
          <p:cNvSpPr>
            <a:spLocks noGrp="1"/>
          </p:cNvSpPr>
          <p:nvPr>
            <p:ph sz="quarter" idx="16"/>
          </p:nvPr>
        </p:nvSpPr>
        <p:spPr>
          <a:xfrm>
            <a:off x="8456810" y="3826677"/>
            <a:ext cx="2742949" cy="1829217"/>
          </a:xfrm>
        </p:spPr>
        <p:txBody>
          <a:bodyPr anchor="ctr"/>
          <a:lstStyle>
            <a:lvl1pPr marL="0" indent="0" algn="ctr">
              <a:buNone/>
              <a:defRPr/>
            </a:lvl1pPr>
          </a:lstStyle>
          <a:p>
            <a:pPr lvl="0"/>
            <a:r>
              <a:rPr lang="en-US"/>
              <a:t>Click to edit Master text styles</a:t>
            </a:r>
          </a:p>
        </p:txBody>
      </p:sp>
    </p:spTree>
    <p:extLst>
      <p:ext uri="{BB962C8B-B14F-4D97-AF65-F5344CB8AC3E}">
        <p14:creationId xmlns:p14="http://schemas.microsoft.com/office/powerpoint/2010/main" val="305430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nodePh="1">
                                  <p:stCondLst>
                                    <p:cond delay="0"/>
                                  </p:stCondLst>
                                  <p:endCondLst>
                                    <p:cond evt="begin" delay="0">
                                      <p:tn val="7"/>
                                    </p:cond>
                                  </p:endCondLst>
                                  <p:childTnLst>
                                    <p:set>
                                      <p:cBhvr>
                                        <p:cTn id="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nodePh="1">
                                  <p:stCondLst>
                                    <p:cond delay="0"/>
                                  </p:stCondLst>
                                  <p:endCondLst>
                                    <p:cond evt="begin" delay="0">
                                      <p:tn val="13"/>
                                    </p:cond>
                                  </p:endCondLst>
                                  <p:childTnLst>
                                    <p:set>
                                      <p:cBhvr>
                                        <p:cTn id="1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nodePh="1">
                                  <p:stCondLst>
                                    <p:cond delay="0"/>
                                  </p:stCondLst>
                                  <p:endCondLst>
                                    <p:cond evt="begin" delay="0">
                                      <p:tn val="19"/>
                                    </p:cond>
                                  </p:endCondLst>
                                  <p:childTnLst>
                                    <p:set>
                                      <p:cBhvr>
                                        <p:cTn id="2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nodePh="1">
                                  <p:stCondLst>
                                    <p:cond delay="0"/>
                                  </p:stCondLst>
                                  <p:endCondLst>
                                    <p:cond evt="begin" delay="0">
                                      <p:tn val="25"/>
                                    </p:cond>
                                  </p:endCondLst>
                                  <p:childTnLst>
                                    <p:set>
                                      <p:cBhvr>
                                        <p:cTn id="2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nodePh="1">
                                  <p:stCondLst>
                                    <p:cond delay="0"/>
                                  </p:stCondLst>
                                  <p:endCondLst>
                                    <p:cond evt="begin" delay="0">
                                      <p:tn val="31"/>
                                    </p:cond>
                                  </p:endCondLst>
                                  <p:childTnLst>
                                    <p:set>
                                      <p:cBhvr>
                                        <p:cTn id="3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nodePh="1">
                                  <p:stCondLst>
                                    <p:cond delay="0"/>
                                  </p:stCondLst>
                                  <p:endCondLst>
                                    <p:cond evt="begin" delay="0">
                                      <p:tn val="37"/>
                                    </p:cond>
                                  </p:endCondLst>
                                  <p:childTnLst>
                                    <p:set>
                                      <p:cBhvr>
                                        <p:cTn id="38"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build="p">
        <p:tmplLst>
          <p:tmpl lvl="1">
            <p:tnLst>
              <p:par>
                <p:cTn presetID="1" presetClass="entr" presetSubtype="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childTnLst>
                </p:cTn>
              </p:par>
            </p:tnLst>
          </p:tmpl>
        </p:tmplLst>
      </p:bldP>
      <p:bldP spid="12" grpId="0" build="p">
        <p:tmplLst>
          <p:tmpl lvl="1">
            <p:tnLst>
              <p:par>
                <p:cTn presetID="1" presetClass="entr" presetSubtype="0" fill="hold" nodeType="withEffect" nodePh="1">
                  <p:stCondLst>
                    <p:cond delay="0"/>
                  </p:stCondLst>
                  <p:endCondLst>
                    <p:cond delay="0"/>
                  </p:endCondLst>
                  <p:childTnLst>
                    <p:set>
                      <p:cBhvr>
                        <p:cTn dur="1" fill="hold">
                          <p:stCondLst>
                            <p:cond delay="0"/>
                          </p:stCondLst>
                        </p:cTn>
                        <p:tgtEl>
                          <p:spTgt spid="12"/>
                        </p:tgtEl>
                        <p:attrNameLst>
                          <p:attrName>style.visibility</p:attrName>
                        </p:attrNameLst>
                      </p:cBhvr>
                      <p:to>
                        <p:strVal val="visible"/>
                      </p:to>
                    </p:set>
                  </p:childTnLst>
                </p:cTn>
              </p:par>
            </p:tnLst>
          </p:tmpl>
        </p:tmplLst>
      </p:bldP>
      <p:bldP spid="13" grpId="0" build="p">
        <p:tmplLst>
          <p:tmpl lvl="1">
            <p:tnLst>
              <p:par>
                <p:cTn presetID="1" presetClass="entr" presetSubtype="0" fill="hold" nodeType="withEffect" nodePh="1">
                  <p:stCondLst>
                    <p:cond delay="0"/>
                  </p:stCondLst>
                  <p:endCondLst>
                    <p:cond delay="0"/>
                  </p:endCondLst>
                  <p:childTnLst>
                    <p:set>
                      <p:cBhvr>
                        <p:cTn dur="1" fill="hold">
                          <p:stCondLst>
                            <p:cond delay="0"/>
                          </p:stCondLst>
                        </p:cTn>
                        <p:tgtEl>
                          <p:spTgt spid="13"/>
                        </p:tgtEl>
                        <p:attrNameLst>
                          <p:attrName>style.visibility</p:attrName>
                        </p:attrNameLst>
                      </p:cBhvr>
                      <p:to>
                        <p:strVal val="visible"/>
                      </p:to>
                    </p:set>
                  </p:childTnLst>
                </p:cTn>
              </p:par>
            </p:tnLst>
          </p:tmpl>
        </p:tmplLst>
      </p:bldP>
      <p:bldP spid="14" grpId="0" build="p">
        <p:tmplLst>
          <p:tmpl lvl="1">
            <p:tnLst>
              <p:par>
                <p:cTn presetID="1" presetClass="entr" presetSubtype="0" fill="hold" nodeType="withEffect" nodePh="1">
                  <p:stCondLst>
                    <p:cond delay="0"/>
                  </p:stCondLst>
                  <p:endCondLst>
                    <p:cond delay="0"/>
                  </p:endCondLst>
                  <p:childTnLst>
                    <p:set>
                      <p:cBhvr>
                        <p:cTn dur="1" fill="hold">
                          <p:stCondLst>
                            <p:cond delay="0"/>
                          </p:stCondLst>
                        </p:cTn>
                        <p:tgtEl>
                          <p:spTgt spid="14"/>
                        </p:tgtEl>
                        <p:attrNameLst>
                          <p:attrName>style.visibility</p:attrName>
                        </p:attrNameLst>
                      </p:cBhvr>
                      <p:to>
                        <p:strVal val="visible"/>
                      </p:to>
                    </p:set>
                  </p:childTnLst>
                </p:cTn>
              </p:par>
            </p:tnLst>
          </p:tmpl>
        </p:tmplLst>
      </p:bldP>
      <p:bldP spid="15" grpId="0" build="p">
        <p:tmplLst>
          <p:tmpl lvl="1">
            <p:tnLst>
              <p:par>
                <p:cTn presetID="1" presetClass="entr" presetSubtype="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childTnLst>
                </p:cTn>
              </p:par>
            </p:tnLst>
          </p:tmpl>
        </p:tmplLst>
      </p:bldP>
      <p:bldP spid="16" grpId="0" build="p">
        <p:tmplLst>
          <p:tmpl lvl="1">
            <p:tnLst>
              <p:par>
                <p:cTn presetID="1" presetClass="entr" presetSubtype="0" fill="hold" nodeType="withEffect" nodePh="1">
                  <p:stCondLst>
                    <p:cond delay="0"/>
                  </p:stCondLst>
                  <p:endCondLst>
                    <p:cond delay="0"/>
                  </p:endCondLst>
                  <p:childTnLst>
                    <p:set>
                      <p:cBhvr>
                        <p:cTn dur="1" fill="hold">
                          <p:stCondLst>
                            <p:cond delay="0"/>
                          </p:stCondLst>
                        </p:cTn>
                        <p:tgtEl>
                          <p:spTgt spid="16"/>
                        </p:tgtEl>
                        <p:attrNameLst>
                          <p:attrName>style.visibility</p:attrName>
                        </p:attrNameLst>
                      </p:cBhvr>
                      <p:to>
                        <p:strVal val="visible"/>
                      </p:to>
                    </p:se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40993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DAB57A-5E76-4046-B847-5471D0283A8C}"/>
              </a:ext>
            </a:extLst>
          </p:cNvPr>
          <p:cNvPicPr>
            <a:picLocks noChangeAspect="1"/>
          </p:cNvPicPr>
          <p:nvPr userDrawn="1"/>
        </p:nvPicPr>
        <p:blipFill>
          <a:blip r:embed="rId2"/>
          <a:stretch>
            <a:fillRect/>
          </a:stretch>
        </p:blipFill>
        <p:spPr>
          <a:xfrm>
            <a:off x="10585714" y="5084118"/>
            <a:ext cx="1050776" cy="1511643"/>
          </a:xfrm>
          <a:prstGeom prst="rect">
            <a:avLst/>
          </a:prstGeom>
        </p:spPr>
      </p:pic>
      <p:pic>
        <p:nvPicPr>
          <p:cNvPr id="8" name="Picture 7">
            <a:extLst>
              <a:ext uri="{FF2B5EF4-FFF2-40B4-BE49-F238E27FC236}">
                <a16:creationId xmlns:a16="http://schemas.microsoft.com/office/drawing/2014/main" id="{6266A70D-49CF-084A-801F-3D7D157C7AD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331982" y="588513"/>
            <a:ext cx="9329614" cy="5113788"/>
          </a:xfrm>
          <a:prstGeom prst="rect">
            <a:avLst/>
          </a:prstGeom>
        </p:spPr>
      </p:pic>
      <p:sp>
        <p:nvSpPr>
          <p:cNvPr id="12" name="Right Arrow 11">
            <a:extLst>
              <a:ext uri="{FF2B5EF4-FFF2-40B4-BE49-F238E27FC236}">
                <a16:creationId xmlns:a16="http://schemas.microsoft.com/office/drawing/2014/main" id="{AC669AC9-358B-6F43-95BF-4C1B76F4AD42}"/>
              </a:ext>
            </a:extLst>
          </p:cNvPr>
          <p:cNvSpPr/>
          <p:nvPr userDrawn="1"/>
        </p:nvSpPr>
        <p:spPr>
          <a:xfrm rot="14242546">
            <a:off x="6937534" y="4067166"/>
            <a:ext cx="641131" cy="484632"/>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3702EA07-87FF-8342-BF5D-2C4CA89A01E8}"/>
              </a:ext>
            </a:extLst>
          </p:cNvPr>
          <p:cNvSpPr>
            <a:spLocks noGrp="1"/>
          </p:cNvSpPr>
          <p:nvPr>
            <p:ph type="body" sz="quarter" idx="10" hasCustomPrompt="1"/>
          </p:nvPr>
        </p:nvSpPr>
        <p:spPr>
          <a:xfrm>
            <a:off x="1689099" y="1117600"/>
            <a:ext cx="6751516" cy="3708400"/>
          </a:xfrm>
        </p:spPr>
        <p:txBody>
          <a:bodyPr/>
          <a:lstStyle/>
          <a:p>
            <a:pPr lvl="0"/>
            <a:r>
              <a:rPr lang="en-US" dirty="0"/>
              <a:t>In this demo, we will</a:t>
            </a:r>
          </a:p>
          <a:p>
            <a:pPr lvl="1"/>
            <a:r>
              <a:rPr lang="en-US" dirty="0"/>
              <a:t>Do this</a:t>
            </a:r>
          </a:p>
          <a:p>
            <a:pPr lvl="1"/>
            <a:r>
              <a:rPr lang="en-US" dirty="0"/>
              <a:t>Then we will do this</a:t>
            </a:r>
          </a:p>
          <a:p>
            <a:pPr lvl="1"/>
            <a:r>
              <a:rPr lang="en-US" dirty="0"/>
              <a:t>Then we will do this</a:t>
            </a:r>
          </a:p>
        </p:txBody>
      </p:sp>
      <p:sp>
        <p:nvSpPr>
          <p:cNvPr id="16" name="TextBox 15">
            <a:extLst>
              <a:ext uri="{FF2B5EF4-FFF2-40B4-BE49-F238E27FC236}">
                <a16:creationId xmlns:a16="http://schemas.microsoft.com/office/drawing/2014/main" id="{CC263BEA-0CAD-9B41-9F53-790FCB1C0629}"/>
              </a:ext>
            </a:extLst>
          </p:cNvPr>
          <p:cNvSpPr txBox="1"/>
          <p:nvPr userDrawn="1"/>
        </p:nvSpPr>
        <p:spPr>
          <a:xfrm>
            <a:off x="9314289" y="-1107996"/>
            <a:ext cx="2877711" cy="1107996"/>
          </a:xfrm>
          <a:prstGeom prst="rect">
            <a:avLst/>
          </a:prstGeom>
          <a:noFill/>
          <a:effectLst>
            <a:outerShdw blurRad="50800" dist="114300" dir="7020000" algn="t" rotWithShape="0">
              <a:prstClr val="black">
                <a:alpha val="40000"/>
              </a:prstClr>
            </a:outerShdw>
          </a:effectLst>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dirty="0">
                <a:ln w="38100">
                  <a:solidFill>
                    <a:sysClr val="windowText" lastClr="000000"/>
                  </a:solidFill>
                </a:ln>
                <a:solidFill>
                  <a:schemeClr val="bg1"/>
                </a:solidFill>
                <a:effectLst/>
                <a:uLnTx/>
                <a:uFillTx/>
                <a:latin typeface="Stone Sans" pitchFamily="2" charset="0"/>
                <a:ea typeface="+mn-ea"/>
                <a:cs typeface="+mn-cs"/>
              </a:rPr>
              <a:t>Demo</a:t>
            </a:r>
            <a:endParaRPr lang="en-US" b="1" dirty="0">
              <a:ln w="38100">
                <a:solidFill>
                  <a:sysClr val="windowText" lastClr="000000"/>
                </a:solidFill>
              </a:ln>
              <a:solidFill>
                <a:schemeClr val="bg1"/>
              </a:solidFill>
              <a:latin typeface="Stone Sans" pitchFamily="2" charset="0"/>
            </a:endParaRPr>
          </a:p>
        </p:txBody>
      </p:sp>
    </p:spTree>
    <p:extLst>
      <p:ext uri="{BB962C8B-B14F-4D97-AF65-F5344CB8AC3E}">
        <p14:creationId xmlns:p14="http://schemas.microsoft.com/office/powerpoint/2010/main" val="1392492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00325 -0.01273 C -0.03086 -0.06296 -0.06485 -0.11319 -0.07604 -0.16643 C -0.08711 -0.21991 -0.06354 -0.3331 -0.06354 -0.3331 L -0.06354 -0.3331 " pathEditMode="relative" ptsTypes="AAAA">
                                      <p:cBhvr>
                                        <p:cTn id="14" dur="2000" fill="hold"/>
                                        <p:tgtEl>
                                          <p:spTgt spid="6"/>
                                        </p:tgtEl>
                                        <p:attrNameLst>
                                          <p:attrName>ppt_x</p:attrName>
                                          <p:attrName>ppt_y</p:attrName>
                                        </p:attrNameLst>
                                      </p:cBhvr>
                                    </p:animMotion>
                                  </p:childTnLst>
                                </p:cTn>
                              </p:par>
                              <p:par>
                                <p:cTn id="15" presetID="42" presetClass="path" presetSubtype="0" accel="50000" decel="50000" fill="hold" grpId="0" nodeType="withEffect">
                                  <p:stCondLst>
                                    <p:cond delay="0"/>
                                  </p:stCondLst>
                                  <p:childTnLst>
                                    <p:animMotion origin="layout" path="M -1.04167E-6 -2.96296E-6 L -0.0862 0.29607 " pathEditMode="relative" rAng="0" ptsTypes="AA">
                                      <p:cBhvr>
                                        <p:cTn id="16" dur="1000" fill="hold"/>
                                        <p:tgtEl>
                                          <p:spTgt spid="16"/>
                                        </p:tgtEl>
                                        <p:attrNameLst>
                                          <p:attrName>ppt_x</p:attrName>
                                          <p:attrName>ppt_y</p:attrName>
                                        </p:attrNameLst>
                                      </p:cBhvr>
                                      <p:rCtr x="-4310" y="14792"/>
                                    </p:animMotion>
                                  </p:childTnLst>
                                </p:cTn>
                              </p:par>
                              <p:par>
                                <p:cTn id="17" presetID="0" presetClass="path" presetSubtype="0" accel="50000" decel="50000" fill="hold" grpId="1" nodeType="withEffect">
                                  <p:stCondLst>
                                    <p:cond delay="0"/>
                                  </p:stCondLst>
                                  <p:childTnLst>
                                    <p:animMotion origin="layout" path="M -2.5E-6 -7.40741E-7 C -0.1108 -0.00208 -0.22148 -0.00417 -0.29218 -0.05995 C -0.36302 -0.11597 -0.42474 -0.33565 -0.42474 -0.33542 L -0.42474 -0.33565 L -0.43073 -0.34491 " pathEditMode="relative" rAng="0" ptsTypes="AAAAA">
                                      <p:cBhvr>
                                        <p:cTn id="18" dur="2000" fill="hold"/>
                                        <p:tgtEl>
                                          <p:spTgt spid="12"/>
                                        </p:tgtEl>
                                        <p:attrNameLst>
                                          <p:attrName>ppt_x</p:attrName>
                                          <p:attrName>ppt_y</p:attrName>
                                        </p:attrNameLst>
                                      </p:cBhvr>
                                      <p:rCtr x="-21536" y="-17245"/>
                                    </p:animMotion>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2"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9" presetClass="entr" presetSubtype="0" fill="hold" grpId="0" nodeType="withEffect">
                                  <p:stCondLst>
                                    <p:cond delay="0"/>
                                  </p:stCondLst>
                                  <p:childTnLst>
                                    <p:set>
                                      <p:cBhvr>
                                        <p:cTn id="24" dur="1" fill="hold">
                                          <p:stCondLst>
                                            <p:cond delay="0"/>
                                          </p:stCondLst>
                                        </p:cTn>
                                        <p:tgtEl>
                                          <p:spTgt spid="15">
                                            <p:txEl>
                                              <p:pRg st="0" end="0"/>
                                            </p:txEl>
                                          </p:spTgt>
                                        </p:tgtEl>
                                        <p:attrNameLst>
                                          <p:attrName>style.visibility</p:attrName>
                                        </p:attrNameLst>
                                      </p:cBhvr>
                                      <p:to>
                                        <p:strVal val="visible"/>
                                      </p:to>
                                    </p:set>
                                    <p:animEffect transition="in" filter="dissolve">
                                      <p:cBhvr>
                                        <p:cTn id="25" dur="500"/>
                                        <p:tgtEl>
                                          <p:spTgt spid="15">
                                            <p:txEl>
                                              <p:pRg st="0" end="0"/>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5">
                                            <p:txEl>
                                              <p:pRg st="1" end="1"/>
                                            </p:txEl>
                                          </p:spTgt>
                                        </p:tgtEl>
                                        <p:attrNameLst>
                                          <p:attrName>style.visibility</p:attrName>
                                        </p:attrNameLst>
                                      </p:cBhvr>
                                      <p:to>
                                        <p:strVal val="visible"/>
                                      </p:to>
                                    </p:set>
                                    <p:animEffect transition="in" filter="dissolve">
                                      <p:cBhvr>
                                        <p:cTn id="28" dur="500"/>
                                        <p:tgtEl>
                                          <p:spTgt spid="15">
                                            <p:txEl>
                                              <p:pRg st="1" end="1"/>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5">
                                            <p:txEl>
                                              <p:pRg st="2" end="2"/>
                                            </p:txEl>
                                          </p:spTgt>
                                        </p:tgtEl>
                                        <p:attrNameLst>
                                          <p:attrName>style.visibility</p:attrName>
                                        </p:attrNameLst>
                                      </p:cBhvr>
                                      <p:to>
                                        <p:strVal val="visible"/>
                                      </p:to>
                                    </p:set>
                                    <p:animEffect transition="in" filter="dissolve">
                                      <p:cBhvr>
                                        <p:cTn id="31" dur="500"/>
                                        <p:tgtEl>
                                          <p:spTgt spid="15">
                                            <p:txEl>
                                              <p:pRg st="2" end="2"/>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5">
                                            <p:txEl>
                                              <p:pRg st="3" end="3"/>
                                            </p:txEl>
                                          </p:spTgt>
                                        </p:tgtEl>
                                        <p:attrNameLst>
                                          <p:attrName>style.visibility</p:attrName>
                                        </p:attrNameLst>
                                      </p:cBhvr>
                                      <p:to>
                                        <p:strVal val="visible"/>
                                      </p:to>
                                    </p:set>
                                    <p:animEffect transition="in" filter="dissolve">
                                      <p:cBhvr>
                                        <p:cTn id="34" dur="5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2" grpId="2" animBg="1"/>
      <p:bldP spid="15" grpId="0" build="p">
        <p:tmplLst>
          <p:tmpl lvl="1">
            <p:tnLst>
              <p:par>
                <p:cTn presetID="9"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dissolve">
                      <p:cBhvr>
                        <p:cTn dur="500"/>
                        <p:tgtEl>
                          <p:spTgt spid="15"/>
                        </p:tgtEl>
                      </p:cBhvr>
                    </p:animEffect>
                  </p:childTnLst>
                </p:cTn>
              </p:par>
            </p:tnLst>
          </p:tmpl>
          <p:tmpl lvl="2">
            <p:tnLst>
              <p:par>
                <p:cTn presetID="9"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dissolve">
                      <p:cBhvr>
                        <p:cTn dur="500"/>
                        <p:tgtEl>
                          <p:spTgt spid="15"/>
                        </p:tgtEl>
                      </p:cBhvr>
                    </p:animEffect>
                  </p:childTnLst>
                </p:cTn>
              </p:par>
            </p:tnLst>
          </p:tmpl>
          <p:tmpl lvl="3">
            <p:tnLst>
              <p:par>
                <p:cTn presetID="9" presetClass="entr" presetSubtype="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Effect transition="in" filter="dissolve">
                      <p:cBhvr>
                        <p:cTn dur="500"/>
                        <p:tgtEl>
                          <p:spTgt spid="15"/>
                        </p:tgtEl>
                      </p:cBhvr>
                    </p:animEffect>
                  </p:childTnLst>
                </p:cTn>
              </p:par>
            </p:tnLst>
          </p:tmpl>
          <p:tmpl lvl="4">
            <p:tnLst>
              <p:par>
                <p:cTn presetID="9" presetClass="entr" presetSubtype="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Effect transition="in" filter="dissolve">
                      <p:cBhvr>
                        <p:cTn dur="500"/>
                        <p:tgtEl>
                          <p:spTgt spid="15"/>
                        </p:tgtEl>
                      </p:cBhvr>
                    </p:animEffect>
                  </p:childTnLst>
                </p:cTn>
              </p:par>
            </p:tnLst>
          </p:tmpl>
          <p:tmpl lvl="5">
            <p:tnLst>
              <p:par>
                <p:cTn presetID="9" presetClass="entr" presetSubtype="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Effect transition="in" filter="dissolve">
                      <p:cBhvr>
                        <p:cTn dur="500"/>
                        <p:tgtEl>
                          <p:spTgt spid="15"/>
                        </p:tgtEl>
                      </p:cBhvr>
                    </p:animEffect>
                  </p:childTnLst>
                </p:cTn>
              </p:par>
            </p:tnLst>
          </p:tmpl>
        </p:tmplLst>
      </p:bldP>
      <p:bldP spid="16"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Summ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DA3064-0BC5-6341-8693-FA38D47F55EF}"/>
              </a:ext>
            </a:extLst>
          </p:cNvPr>
          <p:cNvSpPr/>
          <p:nvPr userDrawn="1"/>
        </p:nvSpPr>
        <p:spPr>
          <a:xfrm>
            <a:off x="7260771" y="-6858000"/>
            <a:ext cx="493122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51AF0E62-349B-044C-9C39-448784C3EFC8}"/>
              </a:ext>
            </a:extLst>
          </p:cNvPr>
          <p:cNvSpPr>
            <a:spLocks noGrp="1"/>
          </p:cNvSpPr>
          <p:nvPr>
            <p:ph type="body" sz="quarter" idx="10" hasCustomPrompt="1"/>
          </p:nvPr>
        </p:nvSpPr>
        <p:spPr>
          <a:xfrm>
            <a:off x="570932" y="1429521"/>
            <a:ext cx="6352382" cy="3253661"/>
          </a:xfrm>
        </p:spPr>
        <p:txBody>
          <a:bodyPr/>
          <a:lstStyle>
            <a:lvl1pPr marL="457200" indent="-457200">
              <a:buClr>
                <a:schemeClr val="accent2"/>
              </a:buClr>
              <a:buFont typeface=".Lucida Grande UI Regular"/>
              <a:buChar char="⇢"/>
              <a:defRPr/>
            </a:lvl1pPr>
            <a:lvl6pPr marL="2286000" indent="0">
              <a:buNone/>
              <a:defRPr/>
            </a:lvl6pPr>
          </a:lstStyle>
          <a:p>
            <a:pPr lvl="0"/>
            <a:r>
              <a:rPr lang="en-US" dirty="0"/>
              <a:t>We did this</a:t>
            </a:r>
          </a:p>
          <a:p>
            <a:pPr lvl="1"/>
            <a:r>
              <a:rPr lang="en-US" dirty="0"/>
              <a:t>You learned this</a:t>
            </a:r>
          </a:p>
          <a:p>
            <a:pPr lvl="1"/>
            <a:r>
              <a:rPr lang="en-US" dirty="0"/>
              <a:t>And this</a:t>
            </a:r>
          </a:p>
          <a:p>
            <a:pPr lvl="1"/>
            <a:r>
              <a:rPr lang="en-US" dirty="0"/>
              <a:t>And this</a:t>
            </a:r>
          </a:p>
          <a:p>
            <a:pPr lvl="0"/>
            <a:r>
              <a:rPr lang="en-US" dirty="0"/>
              <a:t>Then we did this</a:t>
            </a:r>
          </a:p>
        </p:txBody>
      </p:sp>
      <p:sp>
        <p:nvSpPr>
          <p:cNvPr id="9" name="TextBox 8">
            <a:extLst>
              <a:ext uri="{FF2B5EF4-FFF2-40B4-BE49-F238E27FC236}">
                <a16:creationId xmlns:a16="http://schemas.microsoft.com/office/drawing/2014/main" id="{1F4DAB06-EA61-1C4D-A7BF-71FBA7E00114}"/>
              </a:ext>
            </a:extLst>
          </p:cNvPr>
          <p:cNvSpPr txBox="1"/>
          <p:nvPr userDrawn="1"/>
        </p:nvSpPr>
        <p:spPr>
          <a:xfrm>
            <a:off x="570932" y="529389"/>
            <a:ext cx="2420856" cy="707886"/>
          </a:xfrm>
          <a:prstGeom prst="rect">
            <a:avLst/>
          </a:prstGeom>
          <a:noFill/>
        </p:spPr>
        <p:txBody>
          <a:bodyPr wrap="none" rtlCol="0">
            <a:spAutoFit/>
          </a:bodyPr>
          <a:lstStyle/>
          <a:p>
            <a:r>
              <a:rPr lang="en-US" sz="4000" dirty="0">
                <a:latin typeface="Stone Sans" pitchFamily="2" charset="0"/>
              </a:rPr>
              <a:t>Summary</a:t>
            </a:r>
          </a:p>
        </p:txBody>
      </p:sp>
      <p:pic>
        <p:nvPicPr>
          <p:cNvPr id="11" name="Picture 10">
            <a:extLst>
              <a:ext uri="{FF2B5EF4-FFF2-40B4-BE49-F238E27FC236}">
                <a16:creationId xmlns:a16="http://schemas.microsoft.com/office/drawing/2014/main" id="{010A892F-3493-CB44-922C-0256F802AD66}"/>
              </a:ext>
            </a:extLst>
          </p:cNvPr>
          <p:cNvPicPr>
            <a:picLocks noChangeAspect="1"/>
          </p:cNvPicPr>
          <p:nvPr userDrawn="1"/>
        </p:nvPicPr>
        <p:blipFill rotWithShape="1">
          <a:blip r:embed="rId2">
            <a:biLevel thresh="25000"/>
          </a:blip>
          <a:srcRect l="16200" t="6888" r="19901" b="6517"/>
          <a:stretch/>
        </p:blipFill>
        <p:spPr>
          <a:xfrm>
            <a:off x="7928126" y="883332"/>
            <a:ext cx="3596517" cy="4874044"/>
          </a:xfrm>
          <a:prstGeom prst="rect">
            <a:avLst/>
          </a:prstGeom>
        </p:spPr>
      </p:pic>
    </p:spTree>
    <p:extLst>
      <p:ext uri="{BB962C8B-B14F-4D97-AF65-F5344CB8AC3E}">
        <p14:creationId xmlns:p14="http://schemas.microsoft.com/office/powerpoint/2010/main" val="500537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3.54167E-6 0 L 0.00221 1 " pathEditMode="relative" rAng="0" ptsTypes="AA">
                                      <p:cBhvr>
                                        <p:cTn id="6" dur="1000" fill="hold"/>
                                        <p:tgtEl>
                                          <p:spTgt spid="4"/>
                                        </p:tgtEl>
                                        <p:attrNameLst>
                                          <p:attrName>ppt_x</p:attrName>
                                          <p:attrName>ppt_y</p:attrName>
                                        </p:attrNameLst>
                                      </p:cBhvr>
                                      <p:rCtr x="104" y="5000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uiExpand="1"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0A94E7D-1788-974E-B84E-891B6750D4CB}" type="datetimeFigureOut">
              <a:rPr lang="en-US" smtClean="0"/>
              <a:t>10/12/2020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47951-1503-A04E-A15F-316F58CC040D}" type="slidenum">
              <a:rPr lang="en-US" smtClean="0"/>
              <a:t>‹#›</a:t>
            </a:fld>
            <a:endParaRPr lang="en-US"/>
          </a:p>
        </p:txBody>
      </p:sp>
    </p:spTree>
    <p:extLst>
      <p:ext uri="{BB962C8B-B14F-4D97-AF65-F5344CB8AC3E}">
        <p14:creationId xmlns:p14="http://schemas.microsoft.com/office/powerpoint/2010/main" val="40043381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A94E7D-1788-974E-B84E-891B6750D4CB}" type="datetimeFigureOut">
              <a:rPr lang="en-US" smtClean="0"/>
              <a:t>10/12/2020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47951-1503-A04E-A15F-316F58CC040D}" type="slidenum">
              <a:rPr lang="en-US" smtClean="0"/>
              <a:t>‹#›</a:t>
            </a:fld>
            <a:endParaRPr lang="en-US"/>
          </a:p>
        </p:txBody>
      </p:sp>
    </p:spTree>
    <p:extLst>
      <p:ext uri="{BB962C8B-B14F-4D97-AF65-F5344CB8AC3E}">
        <p14:creationId xmlns:p14="http://schemas.microsoft.com/office/powerpoint/2010/main" val="3803460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477107"/>
            <a:ext cx="9144000" cy="872197"/>
          </a:xfrm>
          <a:prstGeom prst="rect">
            <a:avLst/>
          </a:prstGeom>
        </p:spPr>
        <p:txBody>
          <a:bodyPr anchor="b">
            <a:noAutofit/>
          </a:bodyPr>
          <a:lstStyle>
            <a:lvl1pPr algn="ctr">
              <a:defRPr sz="4800"/>
            </a:lvl1pPr>
          </a:lstStyle>
          <a:p>
            <a:r>
              <a:rPr lang="en-US" dirty="0"/>
              <a:t>Sub-Section Header</a:t>
            </a:r>
          </a:p>
        </p:txBody>
      </p:sp>
      <p:sp>
        <p:nvSpPr>
          <p:cNvPr id="4" name="Footer Placeholder 3">
            <a:extLst>
              <a:ext uri="{FF2B5EF4-FFF2-40B4-BE49-F238E27FC236}">
                <a16:creationId xmlns:a16="http://schemas.microsoft.com/office/drawing/2014/main" id="{5C3A140E-EBF5-7A4B-8F26-78545DCFFACE}"/>
              </a:ext>
            </a:extLst>
          </p:cNvPr>
          <p:cNvSpPr>
            <a:spLocks noGrp="1"/>
          </p:cNvSpPr>
          <p:nvPr>
            <p:ph type="ftr" sz="quarter" idx="10"/>
          </p:nvPr>
        </p:nvSpPr>
        <p:spPr>
          <a:xfrm>
            <a:off x="4038600" y="6356350"/>
            <a:ext cx="4114800" cy="365125"/>
          </a:xfrm>
          <a:prstGeom prst="rect">
            <a:avLst/>
          </a:prstGeom>
        </p:spPr>
        <p:txBody>
          <a:bodyPr/>
          <a:lstStyle/>
          <a:p>
            <a:r>
              <a:rPr lang="en-US"/>
              <a:t>© Adam Frisbee | @adam_frisbee | adamfrisbee.com</a:t>
            </a:r>
            <a:endParaRPr lang="en-US" dirty="0"/>
          </a:p>
        </p:txBody>
      </p:sp>
      <p:cxnSp>
        <p:nvCxnSpPr>
          <p:cNvPr id="7" name="Straight Connector 6">
            <a:extLst>
              <a:ext uri="{FF2B5EF4-FFF2-40B4-BE49-F238E27FC236}">
                <a16:creationId xmlns:a16="http://schemas.microsoft.com/office/drawing/2014/main" id="{DB7F3FD1-DEDA-C94C-8CD8-6A2A4BB95ACB}"/>
              </a:ext>
            </a:extLst>
          </p:cNvPr>
          <p:cNvCxnSpPr/>
          <p:nvPr userDrawn="1"/>
        </p:nvCxnSpPr>
        <p:spPr>
          <a:xfrm>
            <a:off x="-9542417" y="3004923"/>
            <a:ext cx="9270609"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0664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95833E-6 -4.44444E-6 L 0.90247 -4.44444E-6 " pathEditMode="relative" rAng="0" ptsTypes="AA">
                                      <p:cBhvr>
                                        <p:cTn id="6" dur="1000" fill="hold"/>
                                        <p:tgtEl>
                                          <p:spTgt spid="7"/>
                                        </p:tgtEl>
                                        <p:attrNameLst>
                                          <p:attrName>ppt_x</p:attrName>
                                          <p:attrName>ppt_y</p:attrName>
                                        </p:attrNameLst>
                                      </p:cBhvr>
                                      <p:rCtr x="451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tic Picture Lef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4113B4-52E1-CD47-B59C-0EA8A03F8EB0}"/>
              </a:ext>
            </a:extLst>
          </p:cNvPr>
          <p:cNvPicPr>
            <a:picLocks noChangeAspect="1"/>
          </p:cNvPicPr>
          <p:nvPr userDrawn="1"/>
        </p:nvPicPr>
        <p:blipFill rotWithShape="1">
          <a:blip r:embed="rId2">
            <a:alphaModFix amt="20000"/>
          </a:blip>
          <a:srcRect l="39550" t="38830" r="26135" b="9006"/>
          <a:stretch/>
        </p:blipFill>
        <p:spPr>
          <a:xfrm>
            <a:off x="9052560" y="-568446"/>
            <a:ext cx="3529263" cy="3577389"/>
          </a:xfrm>
          <a:prstGeom prst="rect">
            <a:avLst/>
          </a:prstGeom>
          <a:effectLst>
            <a:glow>
              <a:schemeClr val="accent1">
                <a:alpha val="40000"/>
              </a:schemeClr>
            </a:glow>
            <a:softEdge rad="800100"/>
          </a:effectLst>
        </p:spPr>
      </p:pic>
      <p:sp>
        <p:nvSpPr>
          <p:cNvPr id="3" name="Content Placeholder 2"/>
          <p:cNvSpPr>
            <a:spLocks noGrp="1"/>
          </p:cNvSpPr>
          <p:nvPr>
            <p:ph idx="1"/>
          </p:nvPr>
        </p:nvSpPr>
        <p:spPr>
          <a:xfrm>
            <a:off x="5183188" y="2084832"/>
            <a:ext cx="6170604" cy="3776218"/>
          </a:xfrm>
        </p:spPr>
        <p:txBody>
          <a:bodyPr/>
          <a:lstStyle>
            <a:lvl1pPr marL="457200" indent="-457200">
              <a:buClr>
                <a:schemeClr val="accent2"/>
              </a:buClr>
              <a:buFont typeface=".Lucida Grande UI Regular"/>
              <a:buChar char="⇢"/>
              <a:defRPr sz="3200"/>
            </a:lvl1pPr>
            <a:lvl2pPr marL="685800" indent="-228600">
              <a:buClr>
                <a:schemeClr val="accent5"/>
              </a:buClr>
              <a:buFont typeface=".Lucida Grande UI Regular"/>
              <a:buChar char="⇢"/>
              <a:defRPr sz="2800"/>
            </a:lvl2pPr>
            <a:lvl3pPr marL="1143000" indent="-228600">
              <a:buClr>
                <a:schemeClr val="accent5"/>
              </a:buClr>
              <a:buFont typeface=".Lucida Grande UI Regular"/>
              <a:buChar char="⇢"/>
              <a:defRPr sz="2400"/>
            </a:lvl3pPr>
            <a:lvl4pPr marL="1600200" indent="-228600">
              <a:buClr>
                <a:schemeClr val="accent5"/>
              </a:buClr>
              <a:buFont typeface=".Lucida Grande UI Regular"/>
              <a:buChar char="⇢"/>
              <a:defRPr sz="2000"/>
            </a:lvl4pPr>
            <a:lvl5pPr marL="2057400" indent="-228600">
              <a:buClr>
                <a:schemeClr val="accent5"/>
              </a:buClr>
              <a:buFont typeface=".Lucida Grande UI Regular"/>
              <a:buChar cha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1A30A5B5-0020-BB42-893C-E6C37B5BE895}"/>
              </a:ext>
            </a:extLst>
          </p:cNvPr>
          <p:cNvCxnSpPr>
            <a:cxnSpLocks/>
          </p:cNvCxnSpPr>
          <p:nvPr userDrawn="1"/>
        </p:nvCxnSpPr>
        <p:spPr>
          <a:xfrm>
            <a:off x="4834725" y="2081655"/>
            <a:ext cx="0" cy="3776217"/>
          </a:xfrm>
          <a:prstGeom prst="line">
            <a:avLst/>
          </a:prstGeom>
          <a:ln w="76200" cmpd="sng">
            <a:gradFill>
              <a:gsLst>
                <a:gs pos="0">
                  <a:schemeClr val="accent1">
                    <a:lumMod val="5000"/>
                    <a:lumOff val="95000"/>
                  </a:schemeClr>
                </a:gs>
                <a:gs pos="21000">
                  <a:schemeClr val="accent1">
                    <a:lumMod val="45000"/>
                    <a:lumOff val="55000"/>
                  </a:schemeClr>
                </a:gs>
                <a:gs pos="100000">
                  <a:schemeClr val="accent2"/>
                </a:gs>
              </a:gsLst>
              <a:lin ang="5400000" scaled="1"/>
            </a:gradFill>
            <a:prstDash val="solid"/>
          </a:ln>
          <a:effectLst/>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D3342FF9-AE25-164E-B043-7DAD33F2133C}"/>
              </a:ext>
            </a:extLst>
          </p:cNvPr>
          <p:cNvSpPr>
            <a:spLocks noGrp="1"/>
          </p:cNvSpPr>
          <p:nvPr>
            <p:ph type="ftr" sz="quarter" idx="11"/>
          </p:nvPr>
        </p:nvSpPr>
        <p:spPr>
          <a:xfrm>
            <a:off x="4038600" y="6356350"/>
            <a:ext cx="4114800" cy="365125"/>
          </a:xfrm>
          <a:prstGeom prst="rect">
            <a:avLst/>
          </a:prstGeom>
        </p:spPr>
        <p:txBody>
          <a:bodyPr/>
          <a:lstStyle/>
          <a:p>
            <a:r>
              <a:rPr lang="en-US" dirty="0"/>
              <a:t>© Adam Frisbee | @</a:t>
            </a:r>
            <a:r>
              <a:rPr lang="en-US" dirty="0" err="1"/>
              <a:t>adam_frisbee</a:t>
            </a:r>
            <a:r>
              <a:rPr lang="en-US" dirty="0"/>
              <a:t> | </a:t>
            </a:r>
            <a:r>
              <a:rPr lang="en-US" dirty="0" err="1"/>
              <a:t>adamfrisbee.com</a:t>
            </a:r>
            <a:endParaRPr lang="en-US" dirty="0"/>
          </a:p>
        </p:txBody>
      </p:sp>
      <p:sp>
        <p:nvSpPr>
          <p:cNvPr id="4" name="Title 3">
            <a:extLst>
              <a:ext uri="{FF2B5EF4-FFF2-40B4-BE49-F238E27FC236}">
                <a16:creationId xmlns:a16="http://schemas.microsoft.com/office/drawing/2014/main" id="{8D821982-96DC-1E44-B64E-37D09C08D6B4}"/>
              </a:ext>
            </a:extLst>
          </p:cNvPr>
          <p:cNvSpPr>
            <a:spLocks noGrp="1"/>
          </p:cNvSpPr>
          <p:nvPr>
            <p:ph type="title" hasCustomPrompt="1"/>
          </p:nvPr>
        </p:nvSpPr>
        <p:spPr/>
        <p:txBody>
          <a:bodyPr/>
          <a:lstStyle/>
          <a:p>
            <a:r>
              <a:rPr lang="en-US" dirty="0"/>
              <a:t>Static picture left</a:t>
            </a:r>
          </a:p>
        </p:txBody>
      </p:sp>
      <p:sp>
        <p:nvSpPr>
          <p:cNvPr id="13" name="Picture Placeholder 12">
            <a:extLst>
              <a:ext uri="{FF2B5EF4-FFF2-40B4-BE49-F238E27FC236}">
                <a16:creationId xmlns:a16="http://schemas.microsoft.com/office/drawing/2014/main" id="{7D8DEB00-7129-344B-901E-145064506945}"/>
              </a:ext>
            </a:extLst>
          </p:cNvPr>
          <p:cNvSpPr>
            <a:spLocks noGrp="1"/>
          </p:cNvSpPr>
          <p:nvPr>
            <p:ph type="pic" sz="quarter" idx="12"/>
          </p:nvPr>
        </p:nvSpPr>
        <p:spPr>
          <a:xfrm>
            <a:off x="838199" y="2190750"/>
            <a:ext cx="3705629" cy="3667122"/>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4126620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right)">
                                      <p:cBhvr>
                                        <p:cTn id="8" dur="500"/>
                                        <p:tgtEl>
                                          <p:spTgt spid="12"/>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Picture Lef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4113B4-52E1-CD47-B59C-0EA8A03F8EB0}"/>
              </a:ext>
            </a:extLst>
          </p:cNvPr>
          <p:cNvPicPr>
            <a:picLocks noChangeAspect="1"/>
          </p:cNvPicPr>
          <p:nvPr userDrawn="1"/>
        </p:nvPicPr>
        <p:blipFill rotWithShape="1">
          <a:blip r:embed="rId2">
            <a:alphaModFix amt="20000"/>
          </a:blip>
          <a:srcRect l="39550" t="38830" r="26135" b="9006"/>
          <a:stretch/>
        </p:blipFill>
        <p:spPr>
          <a:xfrm>
            <a:off x="9052560" y="-568446"/>
            <a:ext cx="3529263" cy="3577389"/>
          </a:xfrm>
          <a:prstGeom prst="rect">
            <a:avLst/>
          </a:prstGeom>
          <a:effectLst>
            <a:glow>
              <a:schemeClr val="accent1">
                <a:alpha val="40000"/>
              </a:schemeClr>
            </a:glow>
            <a:softEdge rad="800100"/>
          </a:effectLst>
        </p:spPr>
      </p:pic>
      <p:sp>
        <p:nvSpPr>
          <p:cNvPr id="3" name="Content Placeholder 2"/>
          <p:cNvSpPr>
            <a:spLocks noGrp="1"/>
          </p:cNvSpPr>
          <p:nvPr>
            <p:ph idx="1"/>
          </p:nvPr>
        </p:nvSpPr>
        <p:spPr>
          <a:xfrm>
            <a:off x="5183188" y="2084832"/>
            <a:ext cx="6170604" cy="3776218"/>
          </a:xfrm>
        </p:spPr>
        <p:txBody>
          <a:bodyPr/>
          <a:lstStyle>
            <a:lvl1pPr marL="457200" indent="-457200">
              <a:buClr>
                <a:schemeClr val="accent2"/>
              </a:buClr>
              <a:buFont typeface=".Lucida Grande UI Regular"/>
              <a:buChar char="⇢"/>
              <a:defRPr sz="3200"/>
            </a:lvl1pPr>
            <a:lvl2pPr marL="685800" indent="-228600">
              <a:buClr>
                <a:schemeClr val="accent5"/>
              </a:buClr>
              <a:buFont typeface=".Lucida Grande UI Regular"/>
              <a:buChar char="⇢"/>
              <a:defRPr sz="2800"/>
            </a:lvl2pPr>
            <a:lvl3pPr marL="1143000" indent="-228600">
              <a:buClr>
                <a:schemeClr val="accent5"/>
              </a:buClr>
              <a:buFont typeface=".Lucida Grande UI Regular"/>
              <a:buChar char="⇢"/>
              <a:defRPr sz="2400"/>
            </a:lvl3pPr>
            <a:lvl4pPr marL="1600200" indent="-228600">
              <a:buClr>
                <a:schemeClr val="accent5"/>
              </a:buClr>
              <a:buFont typeface=".Lucida Grande UI Regular"/>
              <a:buChar char="⇢"/>
              <a:defRPr sz="2000"/>
            </a:lvl4pPr>
            <a:lvl5pPr marL="2057400" indent="-228600">
              <a:buClr>
                <a:schemeClr val="accent5"/>
              </a:buClr>
              <a:buFont typeface=".Lucida Grande UI Regular"/>
              <a:buChar cha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a:extLst>
              <a:ext uri="{FF2B5EF4-FFF2-40B4-BE49-F238E27FC236}">
                <a16:creationId xmlns:a16="http://schemas.microsoft.com/office/drawing/2014/main" id="{285E7E6C-DA8B-1741-B77B-3ADC92A3B8D3}"/>
              </a:ext>
            </a:extLst>
          </p:cNvPr>
          <p:cNvSpPr>
            <a:spLocks noGrp="1"/>
          </p:cNvSpPr>
          <p:nvPr>
            <p:ph type="pic" sz="quarter" idx="10"/>
          </p:nvPr>
        </p:nvSpPr>
        <p:spPr>
          <a:xfrm>
            <a:off x="209405" y="2084832"/>
            <a:ext cx="3829184" cy="3776217"/>
          </a:xfrm>
        </p:spPr>
        <p:txBody>
          <a:bodyPr/>
          <a:lstStyle>
            <a:lvl1pPr marL="0" indent="0">
              <a:buNone/>
              <a:defRPr/>
            </a:lvl1pPr>
          </a:lstStyle>
          <a:p>
            <a:r>
              <a:rPr lang="en-US"/>
              <a:t>Click icon to add picture</a:t>
            </a:r>
            <a:endParaRPr lang="en-US" dirty="0"/>
          </a:p>
        </p:txBody>
      </p:sp>
      <p:cxnSp>
        <p:nvCxnSpPr>
          <p:cNvPr id="12" name="Straight Connector 11">
            <a:extLst>
              <a:ext uri="{FF2B5EF4-FFF2-40B4-BE49-F238E27FC236}">
                <a16:creationId xmlns:a16="http://schemas.microsoft.com/office/drawing/2014/main" id="{1A30A5B5-0020-BB42-893C-E6C37B5BE895}"/>
              </a:ext>
            </a:extLst>
          </p:cNvPr>
          <p:cNvCxnSpPr>
            <a:cxnSpLocks/>
          </p:cNvCxnSpPr>
          <p:nvPr userDrawn="1"/>
        </p:nvCxnSpPr>
        <p:spPr>
          <a:xfrm>
            <a:off x="4808943" y="2084832"/>
            <a:ext cx="0" cy="3776217"/>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D3342FF9-AE25-164E-B043-7DAD33F2133C}"/>
              </a:ext>
            </a:extLst>
          </p:cNvPr>
          <p:cNvSpPr>
            <a:spLocks noGrp="1"/>
          </p:cNvSpPr>
          <p:nvPr>
            <p:ph type="ftr" sz="quarter" idx="11"/>
          </p:nvPr>
        </p:nvSpPr>
        <p:spPr>
          <a:xfrm>
            <a:off x="4038600" y="6356350"/>
            <a:ext cx="4114800" cy="365125"/>
          </a:xfrm>
          <a:prstGeom prst="rect">
            <a:avLst/>
          </a:prstGeom>
        </p:spPr>
        <p:txBody>
          <a:bodyPr/>
          <a:lstStyle/>
          <a:p>
            <a:r>
              <a:rPr lang="en-US" dirty="0"/>
              <a:t>© Adam Frisbee | @</a:t>
            </a:r>
            <a:r>
              <a:rPr lang="en-US" dirty="0" err="1"/>
              <a:t>adam_frisbee</a:t>
            </a:r>
            <a:r>
              <a:rPr lang="en-US" dirty="0"/>
              <a:t> | </a:t>
            </a:r>
            <a:r>
              <a:rPr lang="en-US" dirty="0" err="1"/>
              <a:t>adamfrisbee.com</a:t>
            </a:r>
            <a:endParaRPr lang="en-US" dirty="0"/>
          </a:p>
        </p:txBody>
      </p:sp>
      <p:sp>
        <p:nvSpPr>
          <p:cNvPr id="4" name="Title 3">
            <a:extLst>
              <a:ext uri="{FF2B5EF4-FFF2-40B4-BE49-F238E27FC236}">
                <a16:creationId xmlns:a16="http://schemas.microsoft.com/office/drawing/2014/main" id="{8D821982-96DC-1E44-B64E-37D09C08D6B4}"/>
              </a:ext>
            </a:extLst>
          </p:cNvPr>
          <p:cNvSpPr>
            <a:spLocks noGrp="1"/>
          </p:cNvSpPr>
          <p:nvPr>
            <p:ph type="title" hasCustomPrompt="1"/>
          </p:nvPr>
        </p:nvSpPr>
        <p:spPr/>
        <p:txBody>
          <a:bodyPr/>
          <a:lstStyle/>
          <a:p>
            <a:r>
              <a:rPr lang="en-US" dirty="0"/>
              <a:t>Animated picture left</a:t>
            </a:r>
          </a:p>
        </p:txBody>
      </p:sp>
    </p:spTree>
    <p:extLst>
      <p:ext uri="{BB962C8B-B14F-4D97-AF65-F5344CB8AC3E}">
        <p14:creationId xmlns:p14="http://schemas.microsoft.com/office/powerpoint/2010/main" val="3287984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nodePh="1">
                                  <p:stCondLst>
                                    <p:cond delay="0"/>
                                  </p:stCondLst>
                                  <p:endCondLst>
                                    <p:cond evt="begin" delay="0">
                                      <p:tn val="5"/>
                                    </p:cond>
                                  </p:endCondLst>
                                  <p:childTnLst>
                                    <p:animMotion origin="layout" path="M 1.25E-6 3.33333E-6 L 0.02995 -0.0007 " pathEditMode="relative" rAng="0" ptsTypes="AA">
                                      <p:cBhvr>
                                        <p:cTn id="6" dur="500" fill="hold"/>
                                        <p:tgtEl>
                                          <p:spTgt spid="10"/>
                                        </p:tgtEl>
                                        <p:attrNameLst>
                                          <p:attrName>ppt_x</p:attrName>
                                          <p:attrName>ppt_y</p:attrName>
                                        </p:attrNameLst>
                                      </p:cBhvr>
                                      <p:rCtr x="1497" y="-46"/>
                                    </p:animMotion>
                                  </p:childTnLst>
                                </p:cTn>
                              </p:par>
                              <p:par>
                                <p:cTn id="7" presetID="12" presetClass="entr" presetSubtype="8" fill="hold" nodeType="withEffect">
                                  <p:stCondLst>
                                    <p:cond delay="500"/>
                                  </p:stCondLst>
                                  <p:childTnLst>
                                    <p:set>
                                      <p:cBhvr>
                                        <p:cTn id="8" dur="1" fill="hold">
                                          <p:stCondLst>
                                            <p:cond delay="0"/>
                                          </p:stCondLst>
                                        </p:cTn>
                                        <p:tgtEl>
                                          <p:spTgt spid="12"/>
                                        </p:tgtEl>
                                        <p:attrNameLst>
                                          <p:attrName>style.visibility</p:attrName>
                                        </p:attrNameLst>
                                      </p:cBhvr>
                                      <p:to>
                                        <p:strVal val="visible"/>
                                      </p:to>
                                    </p:set>
                                    <p:anim calcmode="lin" valueType="num">
                                      <p:cBhvr additive="base">
                                        <p:cTn id="9" dur="500"/>
                                        <p:tgtEl>
                                          <p:spTgt spid="12"/>
                                        </p:tgtEl>
                                        <p:attrNameLst>
                                          <p:attrName>ppt_x</p:attrName>
                                        </p:attrNameLst>
                                      </p:cBhvr>
                                      <p:tavLst>
                                        <p:tav tm="0">
                                          <p:val>
                                            <p:strVal val="#ppt_x-#ppt_w*1.125000"/>
                                          </p:val>
                                        </p:tav>
                                        <p:tav tm="100000">
                                          <p:val>
                                            <p:strVal val="#ppt_x"/>
                                          </p:val>
                                        </p:tav>
                                      </p:tavLst>
                                    </p:anim>
                                    <p:animEffect transition="in" filter="wipe(right)">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10"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Compa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10515600" cy="1325563"/>
          </a:xfrm>
          <a:prstGeom prst="rect">
            <a:avLst/>
          </a:prstGeom>
        </p:spPr>
        <p:txBody>
          <a:bodyPr/>
          <a:lstStyle/>
          <a:p>
            <a:r>
              <a:rPr lang="en-US" dirty="0"/>
              <a:t>Compare</a:t>
            </a:r>
          </a:p>
        </p:txBody>
      </p:sp>
      <p:sp>
        <p:nvSpPr>
          <p:cNvPr id="3" name="Content Placeholder 2"/>
          <p:cNvSpPr>
            <a:spLocks noGrp="1"/>
          </p:cNvSpPr>
          <p:nvPr>
            <p:ph sz="half" idx="1"/>
          </p:nvPr>
        </p:nvSpPr>
        <p:spPr>
          <a:xfrm>
            <a:off x="838200" y="1825625"/>
            <a:ext cx="4388556" cy="4351338"/>
          </a:xfrm>
        </p:spPr>
        <p:txBody>
          <a:bodyPr/>
          <a:lstStyle>
            <a:lvl1pPr marL="457200" indent="-457200">
              <a:buClr>
                <a:schemeClr val="accent2"/>
              </a:buClr>
              <a:buFont typeface=".Lucida Grande UI Regular"/>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965242" y="1825625"/>
            <a:ext cx="4388557" cy="4351338"/>
          </a:xfrm>
        </p:spPr>
        <p:txBody>
          <a:bodyPr/>
          <a:lstStyle>
            <a:lvl1pPr marL="457200" indent="-457200">
              <a:buClr>
                <a:schemeClr val="accent2"/>
              </a:buClr>
              <a:buFont typeface=".Lucida Grande UI Regular"/>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74D2C271-3C7A-CD46-9649-E18133BDF375}"/>
              </a:ext>
            </a:extLst>
          </p:cNvPr>
          <p:cNvSpPr>
            <a:spLocks noGrp="1"/>
          </p:cNvSpPr>
          <p:nvPr>
            <p:ph type="ftr" sz="quarter" idx="10"/>
          </p:nvPr>
        </p:nvSpPr>
        <p:spPr>
          <a:xfrm>
            <a:off x="4038600" y="6356350"/>
            <a:ext cx="4114800" cy="365125"/>
          </a:xfrm>
          <a:prstGeom prst="rect">
            <a:avLst/>
          </a:prstGeom>
        </p:spPr>
        <p:txBody>
          <a:bodyPr/>
          <a:lstStyle/>
          <a:p>
            <a:r>
              <a:rPr lang="en-US"/>
              <a:t>© Adam Frisbee | @adam_frisbee | adamfrisbee.com</a:t>
            </a:r>
            <a:endParaRPr lang="en-US" dirty="0"/>
          </a:p>
        </p:txBody>
      </p:sp>
      <p:pic>
        <p:nvPicPr>
          <p:cNvPr id="7" name="Picture 6">
            <a:extLst>
              <a:ext uri="{FF2B5EF4-FFF2-40B4-BE49-F238E27FC236}">
                <a16:creationId xmlns:a16="http://schemas.microsoft.com/office/drawing/2014/main" id="{2270307A-3FDF-4C4B-BE9C-8873BC596BDD}"/>
              </a:ext>
            </a:extLst>
          </p:cNvPr>
          <p:cNvPicPr>
            <a:picLocks noChangeAspect="1"/>
          </p:cNvPicPr>
          <p:nvPr userDrawn="1"/>
        </p:nvPicPr>
        <p:blipFill>
          <a:blip r:embed="rId2">
            <a:duotone>
              <a:schemeClr val="accent2">
                <a:shade val="45000"/>
                <a:satMod val="135000"/>
              </a:schemeClr>
              <a:prstClr val="white"/>
            </a:duotone>
          </a:blip>
          <a:stretch>
            <a:fillRect/>
          </a:stretch>
        </p:blipFill>
        <p:spPr>
          <a:xfrm rot="19287151">
            <a:off x="5087055" y="2845241"/>
            <a:ext cx="2017889" cy="2017889"/>
          </a:xfrm>
          <a:prstGeom prst="rect">
            <a:avLst/>
          </a:prstGeom>
        </p:spPr>
      </p:pic>
    </p:spTree>
    <p:extLst>
      <p:ext uri="{BB962C8B-B14F-4D97-AF65-F5344CB8AC3E}">
        <p14:creationId xmlns:p14="http://schemas.microsoft.com/office/powerpoint/2010/main" val="827030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xagon">
    <p:spTree>
      <p:nvGrpSpPr>
        <p:cNvPr id="1" name=""/>
        <p:cNvGrpSpPr/>
        <p:nvPr/>
      </p:nvGrpSpPr>
      <p:grpSpPr>
        <a:xfrm>
          <a:off x="0" y="0"/>
          <a:ext cx="0" cy="0"/>
          <a:chOff x="0" y="0"/>
          <a:chExt cx="0" cy="0"/>
        </a:xfrm>
      </p:grpSpPr>
      <p:sp>
        <p:nvSpPr>
          <p:cNvPr id="11" name="Triangle 10">
            <a:extLst>
              <a:ext uri="{FF2B5EF4-FFF2-40B4-BE49-F238E27FC236}">
                <a16:creationId xmlns:a16="http://schemas.microsoft.com/office/drawing/2014/main" id="{E31902E0-7BD6-E64C-B861-0D19CC300851}"/>
              </a:ext>
            </a:extLst>
          </p:cNvPr>
          <p:cNvSpPr/>
          <p:nvPr userDrawn="1"/>
        </p:nvSpPr>
        <p:spPr>
          <a:xfrm rot="10800000">
            <a:off x="4648200" y="857955"/>
            <a:ext cx="2895600" cy="24892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Oxygen" panose="02000503000000000000" pitchFamily="2" charset="77"/>
            </a:endParaRPr>
          </a:p>
        </p:txBody>
      </p:sp>
      <p:sp>
        <p:nvSpPr>
          <p:cNvPr id="12" name="Triangle 11">
            <a:extLst>
              <a:ext uri="{FF2B5EF4-FFF2-40B4-BE49-F238E27FC236}">
                <a16:creationId xmlns:a16="http://schemas.microsoft.com/office/drawing/2014/main" id="{EC3E15BB-D533-C447-A206-ED6D67B1552A}"/>
              </a:ext>
            </a:extLst>
          </p:cNvPr>
          <p:cNvSpPr/>
          <p:nvPr userDrawn="1"/>
        </p:nvSpPr>
        <p:spPr>
          <a:xfrm rot="14434340">
            <a:off x="5829670" y="1554324"/>
            <a:ext cx="2895600" cy="2489200"/>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xygen" panose="02000503000000000000" pitchFamily="2" charset="77"/>
            </a:endParaRPr>
          </a:p>
        </p:txBody>
      </p:sp>
      <p:sp>
        <p:nvSpPr>
          <p:cNvPr id="13" name="Triangle 12">
            <a:extLst>
              <a:ext uri="{FF2B5EF4-FFF2-40B4-BE49-F238E27FC236}">
                <a16:creationId xmlns:a16="http://schemas.microsoft.com/office/drawing/2014/main" id="{4AB5DFD3-C62D-2B44-98B8-4D0E06BFDA6F}"/>
              </a:ext>
            </a:extLst>
          </p:cNvPr>
          <p:cNvSpPr/>
          <p:nvPr userDrawn="1"/>
        </p:nvSpPr>
        <p:spPr>
          <a:xfrm rot="18026298">
            <a:off x="5812233" y="2905467"/>
            <a:ext cx="2895600" cy="24892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xygen" panose="02000503000000000000" pitchFamily="2" charset="77"/>
            </a:endParaRPr>
          </a:p>
        </p:txBody>
      </p:sp>
      <p:sp>
        <p:nvSpPr>
          <p:cNvPr id="14" name="Triangle 13">
            <a:extLst>
              <a:ext uri="{FF2B5EF4-FFF2-40B4-BE49-F238E27FC236}">
                <a16:creationId xmlns:a16="http://schemas.microsoft.com/office/drawing/2014/main" id="{1CD1EF5B-5CEE-A845-A4CC-BD24DAE72678}"/>
              </a:ext>
            </a:extLst>
          </p:cNvPr>
          <p:cNvSpPr/>
          <p:nvPr userDrawn="1"/>
        </p:nvSpPr>
        <p:spPr>
          <a:xfrm rot="7213277">
            <a:off x="3474516" y="1538403"/>
            <a:ext cx="2895600" cy="248920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xygen" panose="02000503000000000000" pitchFamily="2" charset="77"/>
            </a:endParaRPr>
          </a:p>
        </p:txBody>
      </p:sp>
      <p:sp>
        <p:nvSpPr>
          <p:cNvPr id="15" name="Triangle 14">
            <a:extLst>
              <a:ext uri="{FF2B5EF4-FFF2-40B4-BE49-F238E27FC236}">
                <a16:creationId xmlns:a16="http://schemas.microsoft.com/office/drawing/2014/main" id="{ECA4BCC2-29D1-3741-9082-F7C1C6BA377A}"/>
              </a:ext>
            </a:extLst>
          </p:cNvPr>
          <p:cNvSpPr/>
          <p:nvPr userDrawn="1"/>
        </p:nvSpPr>
        <p:spPr>
          <a:xfrm rot="3611414">
            <a:off x="3455140" y="2903473"/>
            <a:ext cx="2895600" cy="248920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xygen" panose="02000503000000000000" pitchFamily="2" charset="77"/>
            </a:endParaRPr>
          </a:p>
        </p:txBody>
      </p:sp>
      <p:sp>
        <p:nvSpPr>
          <p:cNvPr id="16" name="Triangle 15">
            <a:extLst>
              <a:ext uri="{FF2B5EF4-FFF2-40B4-BE49-F238E27FC236}">
                <a16:creationId xmlns:a16="http://schemas.microsoft.com/office/drawing/2014/main" id="{61B32392-5EAE-5C45-A548-AC25E1E18AF8}"/>
              </a:ext>
            </a:extLst>
          </p:cNvPr>
          <p:cNvSpPr/>
          <p:nvPr userDrawn="1"/>
        </p:nvSpPr>
        <p:spPr>
          <a:xfrm>
            <a:off x="4639998" y="3577545"/>
            <a:ext cx="2895600" cy="24892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Oxygen" panose="02000503000000000000" pitchFamily="2" charset="77"/>
            </a:endParaRPr>
          </a:p>
        </p:txBody>
      </p:sp>
      <p:sp>
        <p:nvSpPr>
          <p:cNvPr id="10" name="Content Placeholder 9">
            <a:extLst>
              <a:ext uri="{FF2B5EF4-FFF2-40B4-BE49-F238E27FC236}">
                <a16:creationId xmlns:a16="http://schemas.microsoft.com/office/drawing/2014/main" id="{4B5D361C-2F7C-854F-8069-08C8387E9B96}"/>
              </a:ext>
            </a:extLst>
          </p:cNvPr>
          <p:cNvSpPr>
            <a:spLocks noGrp="1"/>
          </p:cNvSpPr>
          <p:nvPr>
            <p:ph sz="quarter" idx="12"/>
          </p:nvPr>
        </p:nvSpPr>
        <p:spPr>
          <a:xfrm>
            <a:off x="4122143" y="1901100"/>
            <a:ext cx="914400" cy="1369854"/>
          </a:xfrm>
        </p:spPr>
        <p:txBody>
          <a:bodyPr>
            <a:noAutofit/>
          </a:bodyPr>
          <a:lstStyle>
            <a:lvl1pPr marL="0" indent="0">
              <a:buNone/>
              <a:defRPr sz="1800"/>
            </a:lvl1pPr>
            <a:lvl5pPr>
              <a:defRPr sz="1000"/>
            </a:lvl5pPr>
          </a:lstStyle>
          <a:p>
            <a:pPr lvl="0"/>
            <a:r>
              <a:rPr lang="en-US"/>
              <a:t>Click to edit Master text styles</a:t>
            </a:r>
          </a:p>
        </p:txBody>
      </p:sp>
      <p:sp>
        <p:nvSpPr>
          <p:cNvPr id="18" name="Content Placeholder 17">
            <a:extLst>
              <a:ext uri="{FF2B5EF4-FFF2-40B4-BE49-F238E27FC236}">
                <a16:creationId xmlns:a16="http://schemas.microsoft.com/office/drawing/2014/main" id="{F78D4A3C-D5F6-1640-BF6A-CB80808526C3}"/>
              </a:ext>
            </a:extLst>
          </p:cNvPr>
          <p:cNvSpPr>
            <a:spLocks noGrp="1"/>
          </p:cNvSpPr>
          <p:nvPr>
            <p:ph sz="quarter" idx="13"/>
          </p:nvPr>
        </p:nvSpPr>
        <p:spPr>
          <a:xfrm>
            <a:off x="4122143" y="3700790"/>
            <a:ext cx="914400" cy="1369853"/>
          </a:xfrm>
        </p:spPr>
        <p:txBody>
          <a:bodyPr>
            <a:noAutofit/>
          </a:bodyPr>
          <a:lstStyle>
            <a:lvl1pPr marL="0" indent="0">
              <a:buNone/>
              <a:defRPr sz="1600"/>
            </a:lvl1pPr>
            <a:lvl5pPr marL="1828800" indent="0">
              <a:buNone/>
              <a:defRPr sz="1000"/>
            </a:lvl5pPr>
          </a:lstStyle>
          <a:p>
            <a:pPr lvl="0"/>
            <a:r>
              <a:rPr lang="en-US"/>
              <a:t>Click to edit Master text styles</a:t>
            </a:r>
          </a:p>
        </p:txBody>
      </p:sp>
      <p:sp>
        <p:nvSpPr>
          <p:cNvPr id="20" name="Content Placeholder 19">
            <a:extLst>
              <a:ext uri="{FF2B5EF4-FFF2-40B4-BE49-F238E27FC236}">
                <a16:creationId xmlns:a16="http://schemas.microsoft.com/office/drawing/2014/main" id="{86A80EF7-4966-9E42-92FC-7A4D50808932}"/>
              </a:ext>
            </a:extLst>
          </p:cNvPr>
          <p:cNvSpPr>
            <a:spLocks noGrp="1"/>
          </p:cNvSpPr>
          <p:nvPr>
            <p:ph sz="quarter" idx="14"/>
          </p:nvPr>
        </p:nvSpPr>
        <p:spPr>
          <a:xfrm>
            <a:off x="5649862" y="4574498"/>
            <a:ext cx="947695" cy="1370571"/>
          </a:xfrm>
        </p:spPr>
        <p:txBody>
          <a:bodyPr>
            <a:noAutofit/>
          </a:bodyPr>
          <a:lstStyle>
            <a:lvl1pPr marL="0" indent="0">
              <a:buNone/>
              <a:defRPr sz="1600"/>
            </a:lvl1pPr>
            <a:lvl5pPr marL="1828800" indent="0">
              <a:buNone/>
              <a:defRPr sz="1000"/>
            </a:lvl5pPr>
          </a:lstStyle>
          <a:p>
            <a:pPr lvl="0"/>
            <a:r>
              <a:rPr lang="en-US"/>
              <a:t>Click to edit Master text styles</a:t>
            </a:r>
          </a:p>
        </p:txBody>
      </p:sp>
      <p:sp>
        <p:nvSpPr>
          <p:cNvPr id="22" name="Content Placeholder 21">
            <a:extLst>
              <a:ext uri="{FF2B5EF4-FFF2-40B4-BE49-F238E27FC236}">
                <a16:creationId xmlns:a16="http://schemas.microsoft.com/office/drawing/2014/main" id="{A8181D33-8BDF-5D44-8704-773A99FE97AD}"/>
              </a:ext>
            </a:extLst>
          </p:cNvPr>
          <p:cNvSpPr>
            <a:spLocks noGrp="1"/>
          </p:cNvSpPr>
          <p:nvPr>
            <p:ph sz="quarter" idx="15" hasCustomPrompt="1"/>
          </p:nvPr>
        </p:nvSpPr>
        <p:spPr>
          <a:xfrm>
            <a:off x="7143453" y="3660764"/>
            <a:ext cx="967487" cy="1409879"/>
          </a:xfrm>
        </p:spPr>
        <p:txBody>
          <a:bodyPr>
            <a:noAutofit/>
          </a:bodyPr>
          <a:lstStyle>
            <a:lvl1pPr marL="0" indent="0">
              <a:buNone/>
              <a:defRPr sz="1600"/>
            </a:lvl1pPr>
            <a:lvl5pPr marL="1828800" indent="0">
              <a:buNone/>
              <a:defRPr/>
            </a:lvl5pPr>
          </a:lstStyle>
          <a:p>
            <a:pPr lvl="0"/>
            <a:r>
              <a:rPr lang="en-US" dirty="0"/>
              <a:t>Click to edit Master text </a:t>
            </a:r>
            <a:r>
              <a:rPr lang="en-US" dirty="0" err="1"/>
              <a:t>stylesdit</a:t>
            </a:r>
            <a:r>
              <a:rPr lang="en-US" dirty="0"/>
              <a:t> Master text styles</a:t>
            </a:r>
          </a:p>
        </p:txBody>
      </p:sp>
      <p:sp>
        <p:nvSpPr>
          <p:cNvPr id="24" name="Content Placeholder 23">
            <a:extLst>
              <a:ext uri="{FF2B5EF4-FFF2-40B4-BE49-F238E27FC236}">
                <a16:creationId xmlns:a16="http://schemas.microsoft.com/office/drawing/2014/main" id="{12FEC077-8CF0-6C45-8D19-B683AAEE5A58}"/>
              </a:ext>
            </a:extLst>
          </p:cNvPr>
          <p:cNvSpPr>
            <a:spLocks noGrp="1"/>
          </p:cNvSpPr>
          <p:nvPr>
            <p:ph sz="quarter" idx="16"/>
          </p:nvPr>
        </p:nvSpPr>
        <p:spPr>
          <a:xfrm>
            <a:off x="7212049" y="1901100"/>
            <a:ext cx="914400" cy="1360448"/>
          </a:xfrm>
        </p:spPr>
        <p:txBody>
          <a:bodyPr>
            <a:normAutofit/>
          </a:bodyPr>
          <a:lstStyle>
            <a:lvl1pPr marL="0" indent="0">
              <a:buFont typeface="Arial" panose="020B0604020202020204" pitchFamily="34" charset="0"/>
              <a:buNone/>
              <a:defRPr sz="1600"/>
            </a:lvl1pPr>
            <a:lvl5pPr marL="1828800" indent="0">
              <a:buNone/>
              <a:defRPr/>
            </a:lvl5pPr>
          </a:lstStyle>
          <a:p>
            <a:pPr lvl="0"/>
            <a:r>
              <a:rPr lang="en-US"/>
              <a:t>Click to edit Master text styles</a:t>
            </a:r>
          </a:p>
        </p:txBody>
      </p:sp>
      <p:sp>
        <p:nvSpPr>
          <p:cNvPr id="17" name="Content Placeholder 23">
            <a:extLst>
              <a:ext uri="{FF2B5EF4-FFF2-40B4-BE49-F238E27FC236}">
                <a16:creationId xmlns:a16="http://schemas.microsoft.com/office/drawing/2014/main" id="{22B58768-355B-E545-88F7-DEE066DFDF15}"/>
              </a:ext>
            </a:extLst>
          </p:cNvPr>
          <p:cNvSpPr>
            <a:spLocks noGrp="1"/>
          </p:cNvSpPr>
          <p:nvPr>
            <p:ph sz="quarter" idx="17"/>
          </p:nvPr>
        </p:nvSpPr>
        <p:spPr>
          <a:xfrm>
            <a:off x="5646222" y="1061967"/>
            <a:ext cx="914400" cy="1360448"/>
          </a:xfrm>
        </p:spPr>
        <p:txBody>
          <a:bodyPr>
            <a:normAutofit/>
          </a:bodyPr>
          <a:lstStyle>
            <a:lvl1pPr marL="0" indent="0">
              <a:buFont typeface="Arial" panose="020B0604020202020204" pitchFamily="34" charset="0"/>
              <a:buNone/>
              <a:defRPr sz="1600"/>
            </a:lvl1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603069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300" fill="hold"/>
                                        <p:tgtEl>
                                          <p:spTgt spid="11"/>
                                        </p:tgtEl>
                                        <p:attrNameLst>
                                          <p:attrName>ppt_x</p:attrName>
                                        </p:attrNameLst>
                                      </p:cBhvr>
                                      <p:tavLst>
                                        <p:tav tm="0">
                                          <p:val>
                                            <p:strVal val="#ppt_x"/>
                                          </p:val>
                                        </p:tav>
                                        <p:tav tm="100000">
                                          <p:val>
                                            <p:strVal val="#ppt_x"/>
                                          </p:val>
                                        </p:tav>
                                      </p:tavLst>
                                    </p:anim>
                                    <p:anim calcmode="lin" valueType="num">
                                      <p:cBhvr additive="base">
                                        <p:cTn id="8" dur="300" fill="hold"/>
                                        <p:tgtEl>
                                          <p:spTgt spid="11"/>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300" fill="hold"/>
                                        <p:tgtEl>
                                          <p:spTgt spid="16"/>
                                        </p:tgtEl>
                                        <p:attrNameLst>
                                          <p:attrName>ppt_x</p:attrName>
                                        </p:attrNameLst>
                                      </p:cBhvr>
                                      <p:tavLst>
                                        <p:tav tm="0">
                                          <p:val>
                                            <p:strVal val="#ppt_x"/>
                                          </p:val>
                                        </p:tav>
                                        <p:tav tm="100000">
                                          <p:val>
                                            <p:strVal val="#ppt_x"/>
                                          </p:val>
                                        </p:tav>
                                      </p:tavLst>
                                    </p:anim>
                                    <p:anim calcmode="lin" valueType="num">
                                      <p:cBhvr additive="base">
                                        <p:cTn id="12" dur="3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3"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300" fill="hold"/>
                                        <p:tgtEl>
                                          <p:spTgt spid="12"/>
                                        </p:tgtEl>
                                        <p:attrNameLst>
                                          <p:attrName>ppt_x</p:attrName>
                                        </p:attrNameLst>
                                      </p:cBhvr>
                                      <p:tavLst>
                                        <p:tav tm="0">
                                          <p:val>
                                            <p:strVal val="1+#ppt_w/2"/>
                                          </p:val>
                                        </p:tav>
                                        <p:tav tm="100000">
                                          <p:val>
                                            <p:strVal val="#ppt_x"/>
                                          </p:val>
                                        </p:tav>
                                      </p:tavLst>
                                    </p:anim>
                                    <p:anim calcmode="lin" valueType="num">
                                      <p:cBhvr additive="base">
                                        <p:cTn id="16" dur="300" fill="hold"/>
                                        <p:tgtEl>
                                          <p:spTgt spid="12"/>
                                        </p:tgtEl>
                                        <p:attrNameLst>
                                          <p:attrName>ppt_y</p:attrName>
                                        </p:attrNameLst>
                                      </p:cBhvr>
                                      <p:tavLst>
                                        <p:tav tm="0">
                                          <p:val>
                                            <p:strVal val="0-#ppt_h/2"/>
                                          </p:val>
                                        </p:tav>
                                        <p:tav tm="100000">
                                          <p:val>
                                            <p:strVal val="#ppt_y"/>
                                          </p:val>
                                        </p:tav>
                                      </p:tavLst>
                                    </p:anim>
                                  </p:childTnLst>
                                </p:cTn>
                              </p:par>
                              <p:par>
                                <p:cTn id="17" presetID="2" presetClass="entr" presetSubtype="6"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300" fill="hold"/>
                                        <p:tgtEl>
                                          <p:spTgt spid="13"/>
                                        </p:tgtEl>
                                        <p:attrNameLst>
                                          <p:attrName>ppt_x</p:attrName>
                                        </p:attrNameLst>
                                      </p:cBhvr>
                                      <p:tavLst>
                                        <p:tav tm="0">
                                          <p:val>
                                            <p:strVal val="1+#ppt_w/2"/>
                                          </p:val>
                                        </p:tav>
                                        <p:tav tm="100000">
                                          <p:val>
                                            <p:strVal val="#ppt_x"/>
                                          </p:val>
                                        </p:tav>
                                      </p:tavLst>
                                    </p:anim>
                                    <p:anim calcmode="lin" valueType="num">
                                      <p:cBhvr additive="base">
                                        <p:cTn id="20" dur="3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12" fill="hold" grpId="0" nodeType="withEffect">
                                  <p:stCondLst>
                                    <p:cond delay="50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300" fill="hold"/>
                                        <p:tgtEl>
                                          <p:spTgt spid="15"/>
                                        </p:tgtEl>
                                        <p:attrNameLst>
                                          <p:attrName>ppt_x</p:attrName>
                                        </p:attrNameLst>
                                      </p:cBhvr>
                                      <p:tavLst>
                                        <p:tav tm="0">
                                          <p:val>
                                            <p:strVal val="0-#ppt_w/2"/>
                                          </p:val>
                                        </p:tav>
                                        <p:tav tm="100000">
                                          <p:val>
                                            <p:strVal val="#ppt_x"/>
                                          </p:val>
                                        </p:tav>
                                      </p:tavLst>
                                    </p:anim>
                                    <p:anim calcmode="lin" valueType="num">
                                      <p:cBhvr additive="base">
                                        <p:cTn id="24" dur="3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9" fill="hold" grpId="0" nodeType="withEffect">
                                  <p:stCondLst>
                                    <p:cond delay="100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300" fill="hold"/>
                                        <p:tgtEl>
                                          <p:spTgt spid="14"/>
                                        </p:tgtEl>
                                        <p:attrNameLst>
                                          <p:attrName>ppt_x</p:attrName>
                                        </p:attrNameLst>
                                      </p:cBhvr>
                                      <p:tavLst>
                                        <p:tav tm="0">
                                          <p:val>
                                            <p:strVal val="0-#ppt_w/2"/>
                                          </p:val>
                                        </p:tav>
                                        <p:tav tm="100000">
                                          <p:val>
                                            <p:strVal val="#ppt_x"/>
                                          </p:val>
                                        </p:tav>
                                      </p:tavLst>
                                    </p:anim>
                                    <p:anim calcmode="lin" valueType="num">
                                      <p:cBhvr additive="base">
                                        <p:cTn id="28" dur="300" fill="hold"/>
                                        <p:tgtEl>
                                          <p:spTgt spid="14"/>
                                        </p:tgtEl>
                                        <p:attrNameLst>
                                          <p:attrName>ppt_y</p:attrName>
                                        </p:attrNameLst>
                                      </p:cBhvr>
                                      <p:tavLst>
                                        <p:tav tm="0">
                                          <p:val>
                                            <p:strVal val="0-#ppt_h/2"/>
                                          </p:val>
                                        </p:tav>
                                        <p:tav tm="100000">
                                          <p:val>
                                            <p:strVal val="#ppt_y"/>
                                          </p:val>
                                        </p:tav>
                                      </p:tavLst>
                                    </p:anim>
                                  </p:childTnLst>
                                </p:cTn>
                              </p:par>
                              <p:par>
                                <p:cTn id="29" presetID="1" presetClass="entr" presetSubtype="0" fill="hold" grpId="0" nodeType="withEffect">
                                  <p:stCondLst>
                                    <p:cond delay="120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par>
                                <p:cTn id="31" presetID="1" presetClass="entr" presetSubtype="0" fill="hold" grpId="0" nodeType="withEffect">
                                  <p:stCondLst>
                                    <p:cond delay="1200"/>
                                  </p:stCondLst>
                                  <p:childTnLst>
                                    <p:set>
                                      <p:cBhvr>
                                        <p:cTn id="32" dur="1" fill="hold">
                                          <p:stCondLst>
                                            <p:cond delay="0"/>
                                          </p:stCondLst>
                                        </p:cTn>
                                        <p:tgtEl>
                                          <p:spTgt spid="24">
                                            <p:txEl>
                                              <p:pRg st="0" end="0"/>
                                            </p:txEl>
                                          </p:spTgt>
                                        </p:tgtEl>
                                        <p:attrNameLst>
                                          <p:attrName>style.visibility</p:attrName>
                                        </p:attrNameLst>
                                      </p:cBhvr>
                                      <p:to>
                                        <p:strVal val="visible"/>
                                      </p:to>
                                    </p:set>
                                  </p:childTnLst>
                                </p:cTn>
                              </p:par>
                              <p:par>
                                <p:cTn id="33" presetID="1" presetClass="entr" presetSubtype="0" fill="hold" grpId="0" nodeType="withEffect">
                                  <p:stCondLst>
                                    <p:cond delay="1200"/>
                                  </p:stCondLst>
                                  <p:childTnLst>
                                    <p:set>
                                      <p:cBhvr>
                                        <p:cTn id="34" dur="1" fill="hold">
                                          <p:stCondLst>
                                            <p:cond delay="0"/>
                                          </p:stCondLst>
                                        </p:cTn>
                                        <p:tgtEl>
                                          <p:spTgt spid="22">
                                            <p:txEl>
                                              <p:pRg st="0" end="0"/>
                                            </p:txEl>
                                          </p:spTgt>
                                        </p:tgtEl>
                                        <p:attrNameLst>
                                          <p:attrName>style.visibility</p:attrName>
                                        </p:attrNameLst>
                                      </p:cBhvr>
                                      <p:to>
                                        <p:strVal val="visible"/>
                                      </p:to>
                                    </p:set>
                                  </p:childTnLst>
                                </p:cTn>
                              </p:par>
                              <p:par>
                                <p:cTn id="35" presetID="1" presetClass="entr" presetSubtype="0" fill="hold" grpId="0" nodeType="withEffect">
                                  <p:stCondLst>
                                    <p:cond delay="1200"/>
                                  </p:stCondLst>
                                  <p:childTnLst>
                                    <p:set>
                                      <p:cBhvr>
                                        <p:cTn id="36" dur="1" fill="hold">
                                          <p:stCondLst>
                                            <p:cond delay="0"/>
                                          </p:stCondLst>
                                        </p:cTn>
                                        <p:tgtEl>
                                          <p:spTgt spid="20">
                                            <p:txEl>
                                              <p:pRg st="0" end="0"/>
                                            </p:txEl>
                                          </p:spTgt>
                                        </p:tgtEl>
                                        <p:attrNameLst>
                                          <p:attrName>style.visibility</p:attrName>
                                        </p:attrNameLst>
                                      </p:cBhvr>
                                      <p:to>
                                        <p:strVal val="visible"/>
                                      </p:to>
                                    </p:set>
                                  </p:childTnLst>
                                </p:cTn>
                              </p:par>
                              <p:par>
                                <p:cTn id="37" presetID="1" presetClass="entr" presetSubtype="0" fill="hold" grpId="0" nodeType="withEffect">
                                  <p:stCondLst>
                                    <p:cond delay="1200"/>
                                  </p:stCondLst>
                                  <p:childTnLst>
                                    <p:set>
                                      <p:cBhvr>
                                        <p:cTn id="38" dur="1" fill="hold">
                                          <p:stCondLst>
                                            <p:cond delay="0"/>
                                          </p:stCondLst>
                                        </p:cTn>
                                        <p:tgtEl>
                                          <p:spTgt spid="18">
                                            <p:txEl>
                                              <p:pRg st="0" end="0"/>
                                            </p:txEl>
                                          </p:spTgt>
                                        </p:tgtEl>
                                        <p:attrNameLst>
                                          <p:attrName>style.visibility</p:attrName>
                                        </p:attrNameLst>
                                      </p:cBhvr>
                                      <p:to>
                                        <p:strVal val="visible"/>
                                      </p:to>
                                    </p:set>
                                  </p:childTnLst>
                                </p:cTn>
                              </p:par>
                              <p:par>
                                <p:cTn id="39" presetID="1" presetClass="entr" presetSubtype="0" fill="hold" grpId="0" nodeType="withEffect">
                                  <p:stCondLst>
                                    <p:cond delay="120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0" grpId="0" build="p">
        <p:tmplLst>
          <p:tmpl lvl="1">
            <p:tnLst>
              <p:par>
                <p:cTn presetID="1" presetClass="entr" presetSubtype="0" fill="hold" nodeType="withEffect">
                  <p:stCondLst>
                    <p:cond delay="120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18" grpId="0" build="p">
        <p:tmplLst>
          <p:tmpl lvl="1">
            <p:tnLst>
              <p:par>
                <p:cTn presetID="1" presetClass="entr" presetSubtype="0" fill="hold" nodeType="withEffect">
                  <p:stCondLst>
                    <p:cond delay="1200"/>
                  </p:stCondLst>
                  <p:childTnLst>
                    <p:set>
                      <p:cBhvr>
                        <p:cTn dur="1" fill="hold">
                          <p:stCondLst>
                            <p:cond delay="0"/>
                          </p:stCondLst>
                        </p:cTn>
                        <p:tgtEl>
                          <p:spTgt spid="18"/>
                        </p:tgtEl>
                        <p:attrNameLst>
                          <p:attrName>style.visibility</p:attrName>
                        </p:attrNameLst>
                      </p:cBhvr>
                      <p:to>
                        <p:strVal val="visible"/>
                      </p:to>
                    </p:set>
                  </p:childTnLst>
                </p:cTn>
              </p:par>
            </p:tnLst>
          </p:tmpl>
        </p:tmplLst>
      </p:bldP>
      <p:bldP spid="20" grpId="0" build="p">
        <p:tmplLst>
          <p:tmpl lvl="1">
            <p:tnLst>
              <p:par>
                <p:cTn presetID="1" presetClass="entr" presetSubtype="0" fill="hold" nodeType="withEffect">
                  <p:stCondLst>
                    <p:cond delay="1200"/>
                  </p:stCondLst>
                  <p:childTnLst>
                    <p:set>
                      <p:cBhvr>
                        <p:cTn dur="1" fill="hold">
                          <p:stCondLst>
                            <p:cond delay="0"/>
                          </p:stCondLst>
                        </p:cTn>
                        <p:tgtEl>
                          <p:spTgt spid="20"/>
                        </p:tgtEl>
                        <p:attrNameLst>
                          <p:attrName>style.visibility</p:attrName>
                        </p:attrNameLst>
                      </p:cBhvr>
                      <p:to>
                        <p:strVal val="visible"/>
                      </p:to>
                    </p:set>
                  </p:childTnLst>
                </p:cTn>
              </p:par>
            </p:tnLst>
          </p:tmpl>
        </p:tmplLst>
      </p:bldP>
      <p:bldP spid="22" grpId="0" build="p">
        <p:tmplLst>
          <p:tmpl lvl="1">
            <p:tnLst>
              <p:par>
                <p:cTn presetID="1" presetClass="entr" presetSubtype="0" fill="hold" nodeType="withEffect">
                  <p:stCondLst>
                    <p:cond delay="1200"/>
                  </p:stCondLst>
                  <p:childTnLst>
                    <p:set>
                      <p:cBhvr>
                        <p:cTn dur="1" fill="hold">
                          <p:stCondLst>
                            <p:cond delay="0"/>
                          </p:stCondLst>
                        </p:cTn>
                        <p:tgtEl>
                          <p:spTgt spid="22"/>
                        </p:tgtEl>
                        <p:attrNameLst>
                          <p:attrName>style.visibility</p:attrName>
                        </p:attrNameLst>
                      </p:cBhvr>
                      <p:to>
                        <p:strVal val="visible"/>
                      </p:to>
                    </p:set>
                  </p:childTnLst>
                </p:cTn>
              </p:par>
            </p:tnLst>
          </p:tmpl>
        </p:tmplLst>
      </p:bldP>
      <p:bldP spid="24" grpId="0" build="p">
        <p:tmplLst>
          <p:tmpl lvl="1">
            <p:tnLst>
              <p:par>
                <p:cTn presetID="1" presetClass="entr" presetSubtype="0" fill="hold" nodeType="withEffect">
                  <p:stCondLst>
                    <p:cond delay="1200"/>
                  </p:stCondLst>
                  <p:childTnLst>
                    <p:set>
                      <p:cBhvr>
                        <p:cTn dur="1" fill="hold">
                          <p:stCondLst>
                            <p:cond delay="0"/>
                          </p:stCondLst>
                        </p:cTn>
                        <p:tgtEl>
                          <p:spTgt spid="24"/>
                        </p:tgtEl>
                        <p:attrNameLst>
                          <p:attrName>style.visibility</p:attrName>
                        </p:attrNameLst>
                      </p:cBhvr>
                      <p:to>
                        <p:strVal val="visible"/>
                      </p:to>
                    </p:set>
                  </p:childTnLst>
                </p:cTn>
              </p:par>
            </p:tnLst>
          </p:tmpl>
        </p:tmplLst>
      </p:bldP>
      <p:bldP spid="17" grpId="0" build="p">
        <p:tmplLst>
          <p:tmpl lvl="1">
            <p:tnLst>
              <p:par>
                <p:cTn presetID="1" presetClass="entr" presetSubtype="0" fill="hold" nodeType="withEffect">
                  <p:stCondLst>
                    <p:cond delay="1200"/>
                  </p:stCondLst>
                  <p:childTnLst>
                    <p:set>
                      <p:cBhvr>
                        <p:cTn dur="1" fill="hold">
                          <p:stCondLst>
                            <p:cond delay="0"/>
                          </p:stCondLst>
                        </p:cTn>
                        <p:tgtEl>
                          <p:spTgt spid="17"/>
                        </p:tgtEl>
                        <p:attrNameLst>
                          <p:attrName>style.visibility</p:attrName>
                        </p:attrNameLst>
                      </p:cBhvr>
                      <p:to>
                        <p:strVal val="visible"/>
                      </p:to>
                    </p:se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or Important Statement">
    <p:bg>
      <p:bgPr>
        <a:gradFill flip="none" rotWithShape="1">
          <a:gsLst>
            <a:gs pos="0">
              <a:schemeClr val="accent1">
                <a:lumMod val="5000"/>
                <a:lumOff val="95000"/>
              </a:schemeClr>
            </a:gs>
            <a:gs pos="38000">
              <a:schemeClr val="accent2"/>
            </a:gs>
            <a:gs pos="76000">
              <a:schemeClr val="accent2">
                <a:lumMod val="20000"/>
                <a:lumOff val="80000"/>
              </a:schemeClr>
            </a:gs>
            <a:gs pos="62000">
              <a:schemeClr val="accent2">
                <a:lumMod val="40000"/>
                <a:lumOff val="60000"/>
              </a:schemeClr>
            </a:gs>
            <a:gs pos="90000">
              <a:schemeClr val="accent2">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88C181E-68C2-674D-B0F7-27F515BB252E}"/>
              </a:ext>
            </a:extLst>
          </p:cNvPr>
          <p:cNvSpPr>
            <a:spLocks noGrp="1"/>
          </p:cNvSpPr>
          <p:nvPr>
            <p:ph type="ftr" sz="quarter" idx="10"/>
          </p:nvPr>
        </p:nvSpPr>
        <p:spPr>
          <a:xfrm>
            <a:off x="4038600" y="6356350"/>
            <a:ext cx="4114800" cy="365125"/>
          </a:xfrm>
          <a:prstGeom prst="rect">
            <a:avLst/>
          </a:prstGeom>
        </p:spPr>
        <p:txBody>
          <a:bodyPr/>
          <a:lstStyle/>
          <a:p>
            <a:r>
              <a:rPr lang="en-US"/>
              <a:t>© Adam Frisbee | @adam_frisbee | adamfrisbee.com</a:t>
            </a:r>
            <a:endParaRPr lang="en-US" dirty="0"/>
          </a:p>
        </p:txBody>
      </p:sp>
      <p:sp>
        <p:nvSpPr>
          <p:cNvPr id="6" name="Text Placeholder 5">
            <a:extLst>
              <a:ext uri="{FF2B5EF4-FFF2-40B4-BE49-F238E27FC236}">
                <a16:creationId xmlns:a16="http://schemas.microsoft.com/office/drawing/2014/main" id="{85365446-4B13-6043-A402-9D36961BC5B4}"/>
              </a:ext>
            </a:extLst>
          </p:cNvPr>
          <p:cNvSpPr>
            <a:spLocks noGrp="1"/>
          </p:cNvSpPr>
          <p:nvPr>
            <p:ph type="body" sz="quarter" idx="11" hasCustomPrompt="1"/>
          </p:nvPr>
        </p:nvSpPr>
        <p:spPr>
          <a:xfrm>
            <a:off x="841248" y="987552"/>
            <a:ext cx="10351008" cy="4700015"/>
          </a:xfrm>
        </p:spPr>
        <p:txBody>
          <a:bodyPr>
            <a:normAutofit/>
          </a:bodyPr>
          <a:lstStyle>
            <a:lvl1pPr marL="0" indent="0" algn="ctr">
              <a:buNone/>
              <a:defRPr sz="5400" b="1" i="1">
                <a:ln>
                  <a:solidFill>
                    <a:sysClr val="windowText" lastClr="000000"/>
                  </a:solidFill>
                </a:ln>
                <a:solidFill>
                  <a:schemeClr val="bg1"/>
                </a:solidFill>
                <a:latin typeface="Stone Sans" pitchFamily="2" charset="0"/>
              </a:defRPr>
            </a:lvl1pPr>
            <a:lvl2pPr marL="457200" indent="0">
              <a:buNone/>
              <a:defRPr sz="4800" b="1" i="0">
                <a:ln>
                  <a:solidFill>
                    <a:sysClr val="windowText" lastClr="000000"/>
                  </a:solidFill>
                </a:ln>
                <a:solidFill>
                  <a:schemeClr val="bg1"/>
                </a:solidFill>
                <a:latin typeface="Stone Sans Semi Bold" pitchFamily="2" charset="0"/>
              </a:defRPr>
            </a:lvl2pPr>
            <a:lvl3pPr marL="914400" indent="0">
              <a:buNone/>
              <a:defRPr sz="4400" b="1" i="0">
                <a:ln>
                  <a:solidFill>
                    <a:sysClr val="windowText" lastClr="000000"/>
                  </a:solidFill>
                </a:ln>
                <a:solidFill>
                  <a:schemeClr val="bg1"/>
                </a:solidFill>
                <a:latin typeface="Stone Sans Semi Bold" pitchFamily="2" charset="0"/>
              </a:defRPr>
            </a:lvl3pPr>
            <a:lvl4pPr marL="1371600" indent="0">
              <a:buNone/>
              <a:defRPr sz="4000" b="1" i="0">
                <a:ln>
                  <a:solidFill>
                    <a:sysClr val="windowText" lastClr="000000"/>
                  </a:solidFill>
                </a:ln>
                <a:solidFill>
                  <a:schemeClr val="bg1"/>
                </a:solidFill>
                <a:latin typeface="Stone Sans Semi Bold" pitchFamily="2" charset="0"/>
              </a:defRPr>
            </a:lvl4pPr>
            <a:lvl5pPr marL="1828800" indent="0">
              <a:buNone/>
              <a:defRPr sz="4000" b="1" i="0">
                <a:ln>
                  <a:solidFill>
                    <a:sysClr val="windowText" lastClr="000000"/>
                  </a:solidFill>
                </a:ln>
                <a:solidFill>
                  <a:schemeClr val="bg1"/>
                </a:solidFill>
                <a:latin typeface="Stone Sans Semi Bold" pitchFamily="2" charset="0"/>
              </a:defRPr>
            </a:lvl5pPr>
          </a:lstStyle>
          <a:p>
            <a:pPr lvl="0"/>
            <a:r>
              <a:rPr lang="en-US" dirty="0"/>
              <a:t>Quote or important statement</a:t>
            </a:r>
          </a:p>
        </p:txBody>
      </p:sp>
    </p:spTree>
    <p:extLst>
      <p:ext uri="{BB962C8B-B14F-4D97-AF65-F5344CB8AC3E}">
        <p14:creationId xmlns:p14="http://schemas.microsoft.com/office/powerpoint/2010/main" val="3982752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Content">
    <p:spTree>
      <p:nvGrpSpPr>
        <p:cNvPr id="1" name=""/>
        <p:cNvGrpSpPr/>
        <p:nvPr/>
      </p:nvGrpSpPr>
      <p:grpSpPr>
        <a:xfrm>
          <a:off x="0" y="0"/>
          <a:ext cx="0" cy="0"/>
          <a:chOff x="0" y="0"/>
          <a:chExt cx="0" cy="0"/>
        </a:xfrm>
      </p:grpSpPr>
      <p:sp>
        <p:nvSpPr>
          <p:cNvPr id="5" name="Alternate Process 4">
            <a:extLst>
              <a:ext uri="{FF2B5EF4-FFF2-40B4-BE49-F238E27FC236}">
                <a16:creationId xmlns:a16="http://schemas.microsoft.com/office/drawing/2014/main" id="{4666EEEB-C914-A74E-86A1-6D8990F4D36F}"/>
              </a:ext>
            </a:extLst>
          </p:cNvPr>
          <p:cNvSpPr/>
          <p:nvPr userDrawn="1"/>
        </p:nvSpPr>
        <p:spPr>
          <a:xfrm>
            <a:off x="2327562" y="850034"/>
            <a:ext cx="3373582" cy="2189018"/>
          </a:xfrm>
          <a:prstGeom prst="flowChartAlternateProcess">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xygen" panose="02000503000000000000" pitchFamily="2" charset="77"/>
            </a:endParaRPr>
          </a:p>
        </p:txBody>
      </p:sp>
      <p:sp>
        <p:nvSpPr>
          <p:cNvPr id="6" name="Alternate Process 5">
            <a:extLst>
              <a:ext uri="{FF2B5EF4-FFF2-40B4-BE49-F238E27FC236}">
                <a16:creationId xmlns:a16="http://schemas.microsoft.com/office/drawing/2014/main" id="{F463DE26-BBA2-E949-B1DF-9FEAA575A61B}"/>
              </a:ext>
            </a:extLst>
          </p:cNvPr>
          <p:cNvSpPr/>
          <p:nvPr userDrawn="1"/>
        </p:nvSpPr>
        <p:spPr>
          <a:xfrm>
            <a:off x="6096000" y="850034"/>
            <a:ext cx="3373582" cy="2189018"/>
          </a:xfrm>
          <a:prstGeom prst="flowChartAlternateProcess">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xygen" panose="02000503000000000000" pitchFamily="2" charset="77"/>
            </a:endParaRPr>
          </a:p>
        </p:txBody>
      </p:sp>
      <p:sp>
        <p:nvSpPr>
          <p:cNvPr id="7" name="Alternate Process 6">
            <a:extLst>
              <a:ext uri="{FF2B5EF4-FFF2-40B4-BE49-F238E27FC236}">
                <a16:creationId xmlns:a16="http://schemas.microsoft.com/office/drawing/2014/main" id="{AA7FC81F-033C-2F42-93DF-9E1DEC14944E}"/>
              </a:ext>
            </a:extLst>
          </p:cNvPr>
          <p:cNvSpPr/>
          <p:nvPr userDrawn="1"/>
        </p:nvSpPr>
        <p:spPr>
          <a:xfrm>
            <a:off x="2327562" y="3387436"/>
            <a:ext cx="3373582" cy="2189018"/>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xygen" panose="02000503000000000000" pitchFamily="2" charset="77"/>
            </a:endParaRPr>
          </a:p>
        </p:txBody>
      </p:sp>
      <p:sp>
        <p:nvSpPr>
          <p:cNvPr id="8" name="Alternate Process 7">
            <a:extLst>
              <a:ext uri="{FF2B5EF4-FFF2-40B4-BE49-F238E27FC236}">
                <a16:creationId xmlns:a16="http://schemas.microsoft.com/office/drawing/2014/main" id="{BA435837-85DE-2540-8C77-CD287F6E3F4B}"/>
              </a:ext>
            </a:extLst>
          </p:cNvPr>
          <p:cNvSpPr/>
          <p:nvPr userDrawn="1"/>
        </p:nvSpPr>
        <p:spPr>
          <a:xfrm>
            <a:off x="6096000" y="3429000"/>
            <a:ext cx="3373582" cy="2189018"/>
          </a:xfrm>
          <a:prstGeom prst="flowChartAlternateProcess">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xygen" panose="02000503000000000000" pitchFamily="2" charset="77"/>
            </a:endParaRPr>
          </a:p>
        </p:txBody>
      </p:sp>
      <p:sp>
        <p:nvSpPr>
          <p:cNvPr id="4" name="Content Placeholder 3">
            <a:extLst>
              <a:ext uri="{FF2B5EF4-FFF2-40B4-BE49-F238E27FC236}">
                <a16:creationId xmlns:a16="http://schemas.microsoft.com/office/drawing/2014/main" id="{A2C91DAC-3F4A-494B-A6AB-8E9DFAB9D3A4}"/>
              </a:ext>
            </a:extLst>
          </p:cNvPr>
          <p:cNvSpPr>
            <a:spLocks noGrp="1"/>
          </p:cNvSpPr>
          <p:nvPr>
            <p:ph sz="quarter" idx="11"/>
          </p:nvPr>
        </p:nvSpPr>
        <p:spPr>
          <a:xfrm>
            <a:off x="2667125" y="986172"/>
            <a:ext cx="2742949" cy="1829217"/>
          </a:xfrm>
        </p:spPr>
        <p:txBody>
          <a:bodyPr anchor="ctr"/>
          <a:lstStyle>
            <a:lvl1pPr marL="0" indent="0" algn="ctr">
              <a:buNone/>
              <a:defRPr/>
            </a:lvl1pPr>
          </a:lstStyle>
          <a:p>
            <a:pPr lvl="0"/>
            <a:r>
              <a:rPr lang="en-US"/>
              <a:t>Click to edit Master text styles</a:t>
            </a:r>
          </a:p>
        </p:txBody>
      </p:sp>
      <p:sp>
        <p:nvSpPr>
          <p:cNvPr id="10" name="Content Placeholder 9">
            <a:extLst>
              <a:ext uri="{FF2B5EF4-FFF2-40B4-BE49-F238E27FC236}">
                <a16:creationId xmlns:a16="http://schemas.microsoft.com/office/drawing/2014/main" id="{9C76BA22-3F87-DD49-B688-5E68CE02A060}"/>
              </a:ext>
            </a:extLst>
          </p:cNvPr>
          <p:cNvSpPr>
            <a:spLocks noGrp="1"/>
          </p:cNvSpPr>
          <p:nvPr>
            <p:ph sz="quarter" idx="12"/>
          </p:nvPr>
        </p:nvSpPr>
        <p:spPr>
          <a:xfrm>
            <a:off x="6414826" y="1006836"/>
            <a:ext cx="2735930" cy="1875414"/>
          </a:xfrm>
        </p:spPr>
        <p:txBody>
          <a:bodyPr anchor="ctr"/>
          <a:lstStyle>
            <a:lvl1pPr marL="0" indent="0" algn="ctr">
              <a:buNone/>
              <a:defRPr/>
            </a:lvl1pPr>
          </a:lstStyle>
          <a:p>
            <a:pPr lvl="0"/>
            <a:r>
              <a:rPr lang="en-US"/>
              <a:t>Click to edit Master text styles</a:t>
            </a:r>
          </a:p>
        </p:txBody>
      </p:sp>
      <p:sp>
        <p:nvSpPr>
          <p:cNvPr id="12" name="Content Placeholder 11">
            <a:extLst>
              <a:ext uri="{FF2B5EF4-FFF2-40B4-BE49-F238E27FC236}">
                <a16:creationId xmlns:a16="http://schemas.microsoft.com/office/drawing/2014/main" id="{1BCAA612-59BE-5E45-98CB-F57F83E71DEB}"/>
              </a:ext>
            </a:extLst>
          </p:cNvPr>
          <p:cNvSpPr>
            <a:spLocks noGrp="1"/>
          </p:cNvSpPr>
          <p:nvPr>
            <p:ph sz="quarter" idx="13"/>
          </p:nvPr>
        </p:nvSpPr>
        <p:spPr>
          <a:xfrm>
            <a:off x="2642816" y="3604563"/>
            <a:ext cx="2743074" cy="1837891"/>
          </a:xfrm>
        </p:spPr>
        <p:txBody>
          <a:bodyPr anchor="ctr"/>
          <a:lstStyle>
            <a:lvl1pPr marL="0" indent="0" algn="ctr">
              <a:buNone/>
              <a:defRPr/>
            </a:lvl1pPr>
          </a:lstStyle>
          <a:p>
            <a:pPr lvl="0"/>
            <a:r>
              <a:rPr lang="en-US"/>
              <a:t>Click to edit Master text styles</a:t>
            </a:r>
          </a:p>
        </p:txBody>
      </p:sp>
      <p:sp>
        <p:nvSpPr>
          <p:cNvPr id="13" name="Content Placeholder 11">
            <a:extLst>
              <a:ext uri="{FF2B5EF4-FFF2-40B4-BE49-F238E27FC236}">
                <a16:creationId xmlns:a16="http://schemas.microsoft.com/office/drawing/2014/main" id="{B9939F36-7AC5-974D-953E-FEEC0B20B312}"/>
              </a:ext>
            </a:extLst>
          </p:cNvPr>
          <p:cNvSpPr>
            <a:spLocks noGrp="1"/>
          </p:cNvSpPr>
          <p:nvPr>
            <p:ph sz="quarter" idx="14"/>
          </p:nvPr>
        </p:nvSpPr>
        <p:spPr>
          <a:xfrm>
            <a:off x="6414826" y="3636092"/>
            <a:ext cx="2743074" cy="1837891"/>
          </a:xfrm>
        </p:spPr>
        <p:txBody>
          <a:bodyPr anchor="ctr"/>
          <a:lstStyle>
            <a:lvl1pPr marL="0" indent="0" algn="ctr">
              <a:buNone/>
              <a:defRPr/>
            </a:lvl1pPr>
          </a:lstStyle>
          <a:p>
            <a:pPr lvl="0"/>
            <a:r>
              <a:rPr lang="en-US"/>
              <a:t>Click to edit Master text styles</a:t>
            </a:r>
          </a:p>
        </p:txBody>
      </p:sp>
    </p:spTree>
    <p:extLst>
      <p:ext uri="{BB962C8B-B14F-4D97-AF65-F5344CB8AC3E}">
        <p14:creationId xmlns:p14="http://schemas.microsoft.com/office/powerpoint/2010/main" val="1528289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nodePh="1">
                                  <p:stCondLst>
                                    <p:cond delay="0"/>
                                  </p:stCondLst>
                                  <p:endCondLst>
                                    <p:cond evt="begin" delay="0">
                                      <p:tn val="7"/>
                                    </p:cond>
                                  </p:end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nodePh="1">
                                  <p:stCondLst>
                                    <p:cond delay="0"/>
                                  </p:stCondLst>
                                  <p:endCondLst>
                                    <p:cond evt="begin" delay="0">
                                      <p:tn val="13"/>
                                    </p:cond>
                                  </p:end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nodePh="1">
                                  <p:stCondLst>
                                    <p:cond delay="0"/>
                                  </p:stCondLst>
                                  <p:endCondLst>
                                    <p:cond evt="begin" delay="0">
                                      <p:tn val="19"/>
                                    </p:cond>
                                  </p:endCondLst>
                                  <p:childTnLst>
                                    <p:set>
                                      <p:cBhvr>
                                        <p:cTn id="2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nodePh="1">
                                  <p:stCondLst>
                                    <p:cond delay="0"/>
                                  </p:stCondLst>
                                  <p:endCondLst>
                                    <p:cond evt="begin" delay="0">
                                      <p:tn val="25"/>
                                    </p:cond>
                                  </p:endCondLst>
                                  <p:childTnLst>
                                    <p:set>
                                      <p:cBhvr>
                                        <p:cTn id="2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4" grpId="0" build="p">
        <p:tmplLst>
          <p:tmpl lvl="1">
            <p:tnLst>
              <p:par>
                <p:cTn presetID="1" presetClass="entr" presetSubtype="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childTnLst>
                </p:cTn>
              </p:par>
            </p:tnLst>
          </p:tmpl>
        </p:tmplLst>
      </p:bldP>
      <p:bldP spid="10" grpId="0" build="p">
        <p:tmplLst>
          <p:tmpl lvl="1">
            <p:tnLst>
              <p:par>
                <p:cTn presetID="1" presetClass="entr" presetSubtype="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childTnLst>
                </p:cTn>
              </p:par>
            </p:tnLst>
          </p:tmpl>
        </p:tmplLst>
      </p:bldP>
      <p:bldP spid="12" grpId="0" build="p">
        <p:tmplLst>
          <p:tmpl lvl="1">
            <p:tnLst>
              <p:par>
                <p:cTn presetID="1" presetClass="entr" presetSubtype="0" fill="hold" nodeType="withEffect" nodePh="1">
                  <p:stCondLst>
                    <p:cond delay="0"/>
                  </p:stCondLst>
                  <p:endCondLst>
                    <p:cond delay="0"/>
                  </p:endCondLst>
                  <p:childTnLst>
                    <p:set>
                      <p:cBhvr>
                        <p:cTn dur="1" fill="hold">
                          <p:stCondLst>
                            <p:cond delay="0"/>
                          </p:stCondLst>
                        </p:cTn>
                        <p:tgtEl>
                          <p:spTgt spid="12"/>
                        </p:tgtEl>
                        <p:attrNameLst>
                          <p:attrName>style.visibility</p:attrName>
                        </p:attrNameLst>
                      </p:cBhvr>
                      <p:to>
                        <p:strVal val="visible"/>
                      </p:to>
                    </p:set>
                  </p:childTnLst>
                </p:cTn>
              </p:par>
            </p:tnLst>
          </p:tmpl>
        </p:tmplLst>
      </p:bldP>
      <p:bldP spid="13" grpId="0" build="p">
        <p:tmplLst>
          <p:tmpl lvl="1">
            <p:tnLst>
              <p:par>
                <p:cTn presetID="1" presetClass="entr" presetSubtype="0" fill="hold" nodeType="withEffect" nodePh="1">
                  <p:stCondLst>
                    <p:cond delay="0"/>
                  </p:stCondLst>
                  <p:endCondLst>
                    <p:cond delay="0"/>
                  </p:endCondLst>
                  <p:childTnLst>
                    <p:set>
                      <p:cBhvr>
                        <p:cTn dur="1" fill="hold">
                          <p:stCondLst>
                            <p:cond delay="0"/>
                          </p:stCondLst>
                        </p:cTn>
                        <p:tgtEl>
                          <p:spTgt spid="13"/>
                        </p:tgtEl>
                        <p:attrNameLst>
                          <p:attrName>style.visibility</p:attrName>
                        </p:attrNameLst>
                      </p:cBhvr>
                      <p:to>
                        <p:strVal val="visible"/>
                      </p:to>
                    </p:se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 Content">
    <p:spTree>
      <p:nvGrpSpPr>
        <p:cNvPr id="1" name=""/>
        <p:cNvGrpSpPr/>
        <p:nvPr/>
      </p:nvGrpSpPr>
      <p:grpSpPr>
        <a:xfrm>
          <a:off x="0" y="0"/>
          <a:ext cx="0" cy="0"/>
          <a:chOff x="0" y="0"/>
          <a:chExt cx="0" cy="0"/>
        </a:xfrm>
      </p:grpSpPr>
      <p:sp>
        <p:nvSpPr>
          <p:cNvPr id="5" name="Alternate Process 4">
            <a:extLst>
              <a:ext uri="{FF2B5EF4-FFF2-40B4-BE49-F238E27FC236}">
                <a16:creationId xmlns:a16="http://schemas.microsoft.com/office/drawing/2014/main" id="{94528BF1-24A0-084B-8165-8471852AE3DD}"/>
              </a:ext>
            </a:extLst>
          </p:cNvPr>
          <p:cNvSpPr/>
          <p:nvPr userDrawn="1"/>
        </p:nvSpPr>
        <p:spPr>
          <a:xfrm>
            <a:off x="2303315" y="1040356"/>
            <a:ext cx="3373582" cy="2189018"/>
          </a:xfrm>
          <a:prstGeom prst="flowChartAlternateProcess">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endParaRPr lang="en-US" dirty="0">
              <a:solidFill>
                <a:schemeClr val="bg1"/>
              </a:solidFill>
              <a:latin typeface="Oxygen" panose="02000503000000000000" pitchFamily="2" charset="77"/>
            </a:endParaRPr>
          </a:p>
        </p:txBody>
      </p:sp>
      <p:sp>
        <p:nvSpPr>
          <p:cNvPr id="6" name="Alternate Process 5">
            <a:extLst>
              <a:ext uri="{FF2B5EF4-FFF2-40B4-BE49-F238E27FC236}">
                <a16:creationId xmlns:a16="http://schemas.microsoft.com/office/drawing/2014/main" id="{A1D83379-1D56-6647-B550-DA8F051CA50A}"/>
              </a:ext>
            </a:extLst>
          </p:cNvPr>
          <p:cNvSpPr/>
          <p:nvPr userDrawn="1"/>
        </p:nvSpPr>
        <p:spPr>
          <a:xfrm>
            <a:off x="6199787" y="1017938"/>
            <a:ext cx="3373582" cy="2189018"/>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endParaRPr lang="en-US" dirty="0">
              <a:solidFill>
                <a:schemeClr val="tx1"/>
              </a:solidFill>
              <a:latin typeface="Oxygen" panose="02000503000000000000" pitchFamily="2" charset="77"/>
            </a:endParaRPr>
          </a:p>
        </p:txBody>
      </p:sp>
      <p:sp>
        <p:nvSpPr>
          <p:cNvPr id="8" name="Alternate Process 7">
            <a:extLst>
              <a:ext uri="{FF2B5EF4-FFF2-40B4-BE49-F238E27FC236}">
                <a16:creationId xmlns:a16="http://schemas.microsoft.com/office/drawing/2014/main" id="{0D5EAA7C-6739-4D4C-992C-FA10EB2F4BFB}"/>
              </a:ext>
            </a:extLst>
          </p:cNvPr>
          <p:cNvSpPr/>
          <p:nvPr userDrawn="1"/>
        </p:nvSpPr>
        <p:spPr>
          <a:xfrm>
            <a:off x="616524" y="3583421"/>
            <a:ext cx="3373582" cy="2189018"/>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endParaRPr lang="en-US" dirty="0">
              <a:latin typeface="Oxygen" panose="02000503000000000000" pitchFamily="2" charset="77"/>
            </a:endParaRPr>
          </a:p>
        </p:txBody>
      </p:sp>
      <p:sp>
        <p:nvSpPr>
          <p:cNvPr id="9" name="Alternate Process 8">
            <a:extLst>
              <a:ext uri="{FF2B5EF4-FFF2-40B4-BE49-F238E27FC236}">
                <a16:creationId xmlns:a16="http://schemas.microsoft.com/office/drawing/2014/main" id="{B4155194-9C9D-F442-B65D-B730CB78CA9C}"/>
              </a:ext>
            </a:extLst>
          </p:cNvPr>
          <p:cNvSpPr/>
          <p:nvPr userDrawn="1"/>
        </p:nvSpPr>
        <p:spPr>
          <a:xfrm>
            <a:off x="4384962" y="3624985"/>
            <a:ext cx="3373582" cy="2189018"/>
          </a:xfrm>
          <a:prstGeom prst="flowChartAlternateProcess">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endParaRPr lang="en-US" dirty="0">
              <a:latin typeface="Oxygen" panose="02000503000000000000" pitchFamily="2" charset="77"/>
            </a:endParaRPr>
          </a:p>
        </p:txBody>
      </p:sp>
      <p:sp>
        <p:nvSpPr>
          <p:cNvPr id="10" name="Alternate Process 9">
            <a:extLst>
              <a:ext uri="{FF2B5EF4-FFF2-40B4-BE49-F238E27FC236}">
                <a16:creationId xmlns:a16="http://schemas.microsoft.com/office/drawing/2014/main" id="{AB548219-D065-ED4C-9301-CC61B321533C}"/>
              </a:ext>
            </a:extLst>
          </p:cNvPr>
          <p:cNvSpPr/>
          <p:nvPr userDrawn="1"/>
        </p:nvSpPr>
        <p:spPr>
          <a:xfrm>
            <a:off x="8153400" y="3646777"/>
            <a:ext cx="3373582" cy="2189018"/>
          </a:xfrm>
          <a:prstGeom prst="flowChartAlternateProcess">
            <a:avLst/>
          </a:prstGeom>
          <a:solidFill>
            <a:srgbClr val="7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endParaRPr lang="en-US" dirty="0">
              <a:solidFill>
                <a:schemeClr val="bg1"/>
              </a:solidFill>
              <a:latin typeface="Oxygen" panose="02000503000000000000" pitchFamily="2" charset="77"/>
            </a:endParaRPr>
          </a:p>
        </p:txBody>
      </p:sp>
      <p:sp>
        <p:nvSpPr>
          <p:cNvPr id="2" name="Footer Placeholder 1">
            <a:extLst>
              <a:ext uri="{FF2B5EF4-FFF2-40B4-BE49-F238E27FC236}">
                <a16:creationId xmlns:a16="http://schemas.microsoft.com/office/drawing/2014/main" id="{3E35B505-D991-4043-AB16-9BFDB178D577}"/>
              </a:ext>
            </a:extLst>
          </p:cNvPr>
          <p:cNvSpPr>
            <a:spLocks noGrp="1"/>
          </p:cNvSpPr>
          <p:nvPr>
            <p:ph type="ftr" sz="quarter" idx="10"/>
          </p:nvPr>
        </p:nvSpPr>
        <p:spPr>
          <a:xfrm>
            <a:off x="4038600" y="6356350"/>
            <a:ext cx="4114800" cy="365125"/>
          </a:xfrm>
          <a:prstGeom prst="rect">
            <a:avLst/>
          </a:prstGeom>
        </p:spPr>
        <p:txBody>
          <a:bodyPr/>
          <a:lstStyle/>
          <a:p>
            <a:r>
              <a:rPr lang="en-US"/>
              <a:t>© Adam Frisbee | @adam_frisbee | adamfrisbee.com</a:t>
            </a:r>
            <a:endParaRPr lang="en-US" dirty="0"/>
          </a:p>
        </p:txBody>
      </p:sp>
      <p:sp>
        <p:nvSpPr>
          <p:cNvPr id="11" name="Content Placeholder 3">
            <a:extLst>
              <a:ext uri="{FF2B5EF4-FFF2-40B4-BE49-F238E27FC236}">
                <a16:creationId xmlns:a16="http://schemas.microsoft.com/office/drawing/2014/main" id="{61C857C5-2E6E-CA45-8BAC-A34FD78F1BBE}"/>
              </a:ext>
            </a:extLst>
          </p:cNvPr>
          <p:cNvSpPr>
            <a:spLocks noGrp="1"/>
          </p:cNvSpPr>
          <p:nvPr>
            <p:ph sz="quarter" idx="11"/>
          </p:nvPr>
        </p:nvSpPr>
        <p:spPr>
          <a:xfrm>
            <a:off x="2618631" y="1201471"/>
            <a:ext cx="2742949" cy="1829217"/>
          </a:xfrm>
        </p:spPr>
        <p:txBody>
          <a:bodyPr anchor="ctr"/>
          <a:lstStyle>
            <a:lvl1pPr marL="0" indent="0" algn="ctr">
              <a:buNone/>
              <a:defRPr/>
            </a:lvl1pPr>
          </a:lstStyle>
          <a:p>
            <a:pPr lvl="0"/>
            <a:r>
              <a:rPr lang="en-US"/>
              <a:t>Click to edit Master text styles</a:t>
            </a:r>
          </a:p>
        </p:txBody>
      </p:sp>
      <p:sp>
        <p:nvSpPr>
          <p:cNvPr id="12" name="Content Placeholder 3">
            <a:extLst>
              <a:ext uri="{FF2B5EF4-FFF2-40B4-BE49-F238E27FC236}">
                <a16:creationId xmlns:a16="http://schemas.microsoft.com/office/drawing/2014/main" id="{2DEE0D91-43F7-6A4E-BF91-92630B0E5217}"/>
              </a:ext>
            </a:extLst>
          </p:cNvPr>
          <p:cNvSpPr>
            <a:spLocks noGrp="1"/>
          </p:cNvSpPr>
          <p:nvPr>
            <p:ph sz="quarter" idx="12"/>
          </p:nvPr>
        </p:nvSpPr>
        <p:spPr>
          <a:xfrm>
            <a:off x="6515103" y="1202851"/>
            <a:ext cx="2742949" cy="1829217"/>
          </a:xfrm>
        </p:spPr>
        <p:txBody>
          <a:bodyPr anchor="ctr"/>
          <a:lstStyle>
            <a:lvl1pPr marL="0" indent="0" algn="ctr">
              <a:buNone/>
              <a:defRPr/>
            </a:lvl1pPr>
          </a:lstStyle>
          <a:p>
            <a:pPr lvl="0"/>
            <a:r>
              <a:rPr lang="en-US"/>
              <a:t>Click to edit Master text styles</a:t>
            </a:r>
          </a:p>
        </p:txBody>
      </p:sp>
      <p:sp>
        <p:nvSpPr>
          <p:cNvPr id="14" name="Content Placeholder 3">
            <a:extLst>
              <a:ext uri="{FF2B5EF4-FFF2-40B4-BE49-F238E27FC236}">
                <a16:creationId xmlns:a16="http://schemas.microsoft.com/office/drawing/2014/main" id="{D670588A-10CD-E446-B90D-10F9497865A1}"/>
              </a:ext>
            </a:extLst>
          </p:cNvPr>
          <p:cNvSpPr>
            <a:spLocks noGrp="1"/>
          </p:cNvSpPr>
          <p:nvPr>
            <p:ph sz="quarter" idx="14"/>
          </p:nvPr>
        </p:nvSpPr>
        <p:spPr>
          <a:xfrm>
            <a:off x="918963" y="3802864"/>
            <a:ext cx="2742949" cy="1829217"/>
          </a:xfrm>
        </p:spPr>
        <p:txBody>
          <a:bodyPr anchor="ctr"/>
          <a:lstStyle>
            <a:lvl1pPr marL="0" indent="0" algn="ctr">
              <a:buNone/>
              <a:defRPr/>
            </a:lvl1pPr>
          </a:lstStyle>
          <a:p>
            <a:pPr lvl="0"/>
            <a:r>
              <a:rPr lang="en-US"/>
              <a:t>Click to edit Master text styles</a:t>
            </a:r>
          </a:p>
        </p:txBody>
      </p:sp>
      <p:sp>
        <p:nvSpPr>
          <p:cNvPr id="15" name="Content Placeholder 3">
            <a:extLst>
              <a:ext uri="{FF2B5EF4-FFF2-40B4-BE49-F238E27FC236}">
                <a16:creationId xmlns:a16="http://schemas.microsoft.com/office/drawing/2014/main" id="{096BF265-C4FA-6B4D-9936-A99B910A7E77}"/>
              </a:ext>
            </a:extLst>
          </p:cNvPr>
          <p:cNvSpPr>
            <a:spLocks noGrp="1"/>
          </p:cNvSpPr>
          <p:nvPr>
            <p:ph sz="quarter" idx="15"/>
          </p:nvPr>
        </p:nvSpPr>
        <p:spPr>
          <a:xfrm>
            <a:off x="4700277" y="3827312"/>
            <a:ext cx="2742949" cy="1829217"/>
          </a:xfrm>
        </p:spPr>
        <p:txBody>
          <a:bodyPr anchor="ctr"/>
          <a:lstStyle>
            <a:lvl1pPr marL="0" indent="0" algn="ctr">
              <a:buNone/>
              <a:defRPr/>
            </a:lvl1pPr>
          </a:lstStyle>
          <a:p>
            <a:pPr lvl="0"/>
            <a:r>
              <a:rPr lang="en-US"/>
              <a:t>Click to edit Master text styles</a:t>
            </a:r>
          </a:p>
        </p:txBody>
      </p:sp>
      <p:sp>
        <p:nvSpPr>
          <p:cNvPr id="16" name="Content Placeholder 3">
            <a:extLst>
              <a:ext uri="{FF2B5EF4-FFF2-40B4-BE49-F238E27FC236}">
                <a16:creationId xmlns:a16="http://schemas.microsoft.com/office/drawing/2014/main" id="{57EA36B0-A5DC-E14B-8B5C-72944CEF1A48}"/>
              </a:ext>
            </a:extLst>
          </p:cNvPr>
          <p:cNvSpPr>
            <a:spLocks noGrp="1"/>
          </p:cNvSpPr>
          <p:nvPr>
            <p:ph sz="quarter" idx="16"/>
          </p:nvPr>
        </p:nvSpPr>
        <p:spPr>
          <a:xfrm>
            <a:off x="8456810" y="3826677"/>
            <a:ext cx="2742949" cy="1829217"/>
          </a:xfrm>
        </p:spPr>
        <p:txBody>
          <a:bodyPr anchor="ctr"/>
          <a:lstStyle>
            <a:lvl1pPr marL="0" indent="0" algn="ctr">
              <a:buNone/>
              <a:defRPr/>
            </a:lvl1pPr>
          </a:lstStyle>
          <a:p>
            <a:pPr lvl="0"/>
            <a:r>
              <a:rPr lang="en-US"/>
              <a:t>Click to edit Master text styles</a:t>
            </a:r>
          </a:p>
        </p:txBody>
      </p:sp>
    </p:spTree>
    <p:extLst>
      <p:ext uri="{BB962C8B-B14F-4D97-AF65-F5344CB8AC3E}">
        <p14:creationId xmlns:p14="http://schemas.microsoft.com/office/powerpoint/2010/main" val="82568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nodePh="1">
                                  <p:stCondLst>
                                    <p:cond delay="0"/>
                                  </p:stCondLst>
                                  <p:endCondLst>
                                    <p:cond evt="begin" delay="0">
                                      <p:tn val="7"/>
                                    </p:cond>
                                  </p:endCondLst>
                                  <p:childTnLst>
                                    <p:set>
                                      <p:cBhvr>
                                        <p:cTn id="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nodePh="1">
                                  <p:stCondLst>
                                    <p:cond delay="0"/>
                                  </p:stCondLst>
                                  <p:endCondLst>
                                    <p:cond evt="begin" delay="0">
                                      <p:tn val="13"/>
                                    </p:cond>
                                  </p:endCondLst>
                                  <p:childTnLst>
                                    <p:set>
                                      <p:cBhvr>
                                        <p:cTn id="1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nodePh="1">
                                  <p:stCondLst>
                                    <p:cond delay="0"/>
                                  </p:stCondLst>
                                  <p:endCondLst>
                                    <p:cond evt="begin" delay="0">
                                      <p:tn val="19"/>
                                    </p:cond>
                                  </p:end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nodePh="1">
                                  <p:stCondLst>
                                    <p:cond delay="0"/>
                                  </p:stCondLst>
                                  <p:endCondLst>
                                    <p:cond evt="begin" delay="0">
                                      <p:tn val="25"/>
                                    </p:cond>
                                  </p:endCondLst>
                                  <p:childTnLst>
                                    <p:set>
                                      <p:cBhvr>
                                        <p:cTn id="2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nodePh="1">
                                  <p:stCondLst>
                                    <p:cond delay="0"/>
                                  </p:stCondLst>
                                  <p:endCondLst>
                                    <p:cond evt="begin" delay="0">
                                      <p:tn val="31"/>
                                    </p:cond>
                                  </p:endCondLst>
                                  <p:childTnLst>
                                    <p:set>
                                      <p:cBhvr>
                                        <p:cTn id="32"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P spid="11" grpId="0" build="p">
        <p:tmplLst>
          <p:tmpl lvl="1">
            <p:tnLst>
              <p:par>
                <p:cTn presetID="1" presetClass="entr" presetSubtype="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childTnLst>
                </p:cTn>
              </p:par>
            </p:tnLst>
          </p:tmpl>
        </p:tmplLst>
      </p:bldP>
      <p:bldP spid="12" grpId="0" build="p">
        <p:tmplLst>
          <p:tmpl lvl="1">
            <p:tnLst>
              <p:par>
                <p:cTn presetID="1" presetClass="entr" presetSubtype="0" fill="hold" nodeType="withEffect" nodePh="1">
                  <p:stCondLst>
                    <p:cond delay="0"/>
                  </p:stCondLst>
                  <p:endCondLst>
                    <p:cond delay="0"/>
                  </p:endCondLst>
                  <p:childTnLst>
                    <p:set>
                      <p:cBhvr>
                        <p:cTn dur="1" fill="hold">
                          <p:stCondLst>
                            <p:cond delay="0"/>
                          </p:stCondLst>
                        </p:cTn>
                        <p:tgtEl>
                          <p:spTgt spid="12"/>
                        </p:tgtEl>
                        <p:attrNameLst>
                          <p:attrName>style.visibility</p:attrName>
                        </p:attrNameLst>
                      </p:cBhvr>
                      <p:to>
                        <p:strVal val="visible"/>
                      </p:to>
                    </p:set>
                  </p:childTnLst>
                </p:cTn>
              </p:par>
            </p:tnLst>
          </p:tmpl>
        </p:tmplLst>
      </p:bldP>
      <p:bldP spid="14" grpId="0" build="p">
        <p:tmplLst>
          <p:tmpl lvl="1">
            <p:tnLst>
              <p:par>
                <p:cTn presetID="1" presetClass="entr" presetSubtype="0" fill="hold" nodeType="withEffect" nodePh="1">
                  <p:stCondLst>
                    <p:cond delay="0"/>
                  </p:stCondLst>
                  <p:endCondLst>
                    <p:cond delay="0"/>
                  </p:endCondLst>
                  <p:childTnLst>
                    <p:set>
                      <p:cBhvr>
                        <p:cTn dur="1" fill="hold">
                          <p:stCondLst>
                            <p:cond delay="0"/>
                          </p:stCondLst>
                        </p:cTn>
                        <p:tgtEl>
                          <p:spTgt spid="14"/>
                        </p:tgtEl>
                        <p:attrNameLst>
                          <p:attrName>style.visibility</p:attrName>
                        </p:attrNameLst>
                      </p:cBhvr>
                      <p:to>
                        <p:strVal val="visible"/>
                      </p:to>
                    </p:set>
                  </p:childTnLst>
                </p:cTn>
              </p:par>
            </p:tnLst>
          </p:tmpl>
        </p:tmplLst>
      </p:bldP>
      <p:bldP spid="15" grpId="0" build="p">
        <p:tmplLst>
          <p:tmpl lvl="1">
            <p:tnLst>
              <p:par>
                <p:cTn presetID="1" presetClass="entr" presetSubtype="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childTnLst>
                </p:cTn>
              </p:par>
            </p:tnLst>
          </p:tmpl>
        </p:tmplLst>
      </p:bldP>
      <p:bldP spid="16" grpId="0" build="p">
        <p:tmplLst>
          <p:tmpl lvl="1">
            <p:tnLst>
              <p:par>
                <p:cTn presetID="1" presetClass="entr" presetSubtype="0" fill="hold" nodeType="withEffect" nodePh="1">
                  <p:stCondLst>
                    <p:cond delay="0"/>
                  </p:stCondLst>
                  <p:endCondLst>
                    <p:cond delay="0"/>
                  </p:endCondLst>
                  <p:childTnLst>
                    <p:set>
                      <p:cBhvr>
                        <p:cTn dur="1" fill="hold">
                          <p:stCondLst>
                            <p:cond delay="0"/>
                          </p:stCondLst>
                        </p:cTn>
                        <p:tgtEl>
                          <p:spTgt spid="16"/>
                        </p:tgtEl>
                        <p:attrNameLst>
                          <p:attrName>style.visibility</p:attrName>
                        </p:attrNameLst>
                      </p:cBhvr>
                      <p:to>
                        <p:strVal val="visible"/>
                      </p:to>
                    </p:se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6">
            <a:extLst>
              <a:ext uri="{FF2B5EF4-FFF2-40B4-BE49-F238E27FC236}">
                <a16:creationId xmlns:a16="http://schemas.microsoft.com/office/drawing/2014/main" id="{F9B55F9A-D3D4-D042-B158-D3D578A5A2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D9443153-ACD1-A540-900E-174F275D55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 Adam Frisbee, </a:t>
            </a:r>
            <a:r>
              <a:rPr lang="en-US" dirty="0" err="1"/>
              <a:t>adamfrisbee.com</a:t>
            </a:r>
            <a:r>
              <a:rPr lang="en-US" dirty="0"/>
              <a:t>, @</a:t>
            </a:r>
            <a:r>
              <a:rPr lang="en-US" dirty="0" err="1"/>
              <a:t>adam_frisbee</a:t>
            </a:r>
            <a:endParaRPr lang="en-US" dirty="0"/>
          </a:p>
        </p:txBody>
      </p:sp>
    </p:spTree>
    <p:extLst>
      <p:ext uri="{BB962C8B-B14F-4D97-AF65-F5344CB8AC3E}">
        <p14:creationId xmlns:p14="http://schemas.microsoft.com/office/powerpoint/2010/main" val="1391239520"/>
      </p:ext>
    </p:extLst>
  </p:cSld>
  <p:clrMap bg1="lt1" tx1="dk1" bg2="lt2" tx2="dk2" accent1="accent1" accent2="accent2" accent3="accent3" accent4="accent4" accent5="accent5" accent6="accent6" hlink="hlink" folHlink="folHlink"/>
  <p:sldLayoutIdLst>
    <p:sldLayoutId id="2147483663" r:id="rId1"/>
    <p:sldLayoutId id="2147483649" r:id="rId2"/>
    <p:sldLayoutId id="2147483666" r:id="rId3"/>
    <p:sldLayoutId id="2147483659" r:id="rId4"/>
    <p:sldLayoutId id="2147483652" r:id="rId5"/>
    <p:sldLayoutId id="2147483655" r:id="rId6"/>
    <p:sldLayoutId id="2147483662" r:id="rId7"/>
    <p:sldLayoutId id="2147483658" r:id="rId8"/>
    <p:sldLayoutId id="2147483667" r:id="rId9"/>
    <p:sldLayoutId id="2147483657" r:id="rId10"/>
    <p:sldLayoutId id="2147483660" r:id="rId11"/>
    <p:sldLayoutId id="2147483664" r:id="rId12"/>
    <p:sldLayoutId id="2147483665" r:id="rId13"/>
    <p:sldLayoutId id="2147483668" r:id="rId14"/>
    <p:sldLayoutId id="2147483669" r:id="rId15"/>
  </p:sldLayoutIdLst>
  <p:txStyles>
    <p:titleStyle>
      <a:lvl1pPr algn="l" defTabSz="914400" rtl="0" eaLnBrk="1" latinLnBrk="0" hangingPunct="1">
        <a:lnSpc>
          <a:spcPct val="90000"/>
        </a:lnSpc>
        <a:spcBef>
          <a:spcPct val="0"/>
        </a:spcBef>
        <a:buNone/>
        <a:defRPr sz="4400" kern="1200">
          <a:solidFill>
            <a:schemeClr val="tx1"/>
          </a:solidFill>
          <a:latin typeface="Stone Sans" pitchFamily="2" charset="0"/>
          <a:ea typeface="+mj-ea"/>
          <a:cs typeface="+mj-cs"/>
        </a:defRPr>
      </a:lvl1pPr>
    </p:titleStyle>
    <p:bodyStyle>
      <a:lvl1pPr marL="457200" indent="-457200" algn="l" defTabSz="914400" rtl="0" eaLnBrk="1" latinLnBrk="0" hangingPunct="1">
        <a:lnSpc>
          <a:spcPct val="90000"/>
        </a:lnSpc>
        <a:spcBef>
          <a:spcPts val="1000"/>
        </a:spcBef>
        <a:buClr>
          <a:schemeClr val="accent2"/>
        </a:buClr>
        <a:buFont typeface=".Lucida Grande UI Regular"/>
        <a:buChar char="⇢"/>
        <a:defRPr sz="2800" kern="1200">
          <a:solidFill>
            <a:schemeClr val="tx1"/>
          </a:solidFill>
          <a:latin typeface="Oxygen" panose="02000503000000000000" pitchFamily="2" charset="77"/>
          <a:ea typeface="+mn-ea"/>
          <a:cs typeface="+mn-cs"/>
        </a:defRPr>
      </a:lvl1pPr>
      <a:lvl2pPr marL="685800" indent="-228600" algn="l" defTabSz="914400" rtl="0" eaLnBrk="1" latinLnBrk="0" hangingPunct="1">
        <a:lnSpc>
          <a:spcPct val="90000"/>
        </a:lnSpc>
        <a:spcBef>
          <a:spcPts val="500"/>
        </a:spcBef>
        <a:buClr>
          <a:schemeClr val="accent5"/>
        </a:buClr>
        <a:buFont typeface=".Lucida Grande UI Regular"/>
        <a:buChar char="⇢"/>
        <a:defRPr sz="2400" kern="1200">
          <a:solidFill>
            <a:schemeClr val="tx1"/>
          </a:solidFill>
          <a:latin typeface="Oxygen" panose="02000503000000000000" pitchFamily="2" charset="77"/>
          <a:ea typeface="+mn-ea"/>
          <a:cs typeface="+mn-cs"/>
        </a:defRPr>
      </a:lvl2pPr>
      <a:lvl3pPr marL="1143000" indent="-228600" algn="l" defTabSz="914400" rtl="0" eaLnBrk="1" latinLnBrk="0" hangingPunct="1">
        <a:lnSpc>
          <a:spcPct val="90000"/>
        </a:lnSpc>
        <a:spcBef>
          <a:spcPts val="500"/>
        </a:spcBef>
        <a:buClr>
          <a:schemeClr val="accent5"/>
        </a:buClr>
        <a:buFont typeface=".Lucida Grande UI Regular"/>
        <a:buChar char="⇢"/>
        <a:defRPr sz="2000" kern="1200">
          <a:solidFill>
            <a:schemeClr val="tx1"/>
          </a:solidFill>
          <a:latin typeface="Oxygen" panose="02000503000000000000" pitchFamily="2" charset="77"/>
          <a:ea typeface="+mn-ea"/>
          <a:cs typeface="+mn-cs"/>
        </a:defRPr>
      </a:lvl3pPr>
      <a:lvl4pPr marL="1600200" indent="-228600" algn="l" defTabSz="914400" rtl="0" eaLnBrk="1" latinLnBrk="0" hangingPunct="1">
        <a:lnSpc>
          <a:spcPct val="90000"/>
        </a:lnSpc>
        <a:spcBef>
          <a:spcPts val="500"/>
        </a:spcBef>
        <a:buClr>
          <a:schemeClr val="accent5"/>
        </a:buClr>
        <a:buFont typeface=".Lucida Grande UI Regular"/>
        <a:buChar char="⇢"/>
        <a:defRPr sz="1800" kern="1200">
          <a:solidFill>
            <a:schemeClr val="tx1"/>
          </a:solidFill>
          <a:latin typeface="Oxygen" panose="02000503000000000000" pitchFamily="2" charset="77"/>
          <a:ea typeface="+mn-ea"/>
          <a:cs typeface="+mn-cs"/>
        </a:defRPr>
      </a:lvl4pPr>
      <a:lvl5pPr marL="2057400" indent="-228600" algn="l" defTabSz="914400" rtl="0" eaLnBrk="1" latinLnBrk="0" hangingPunct="1">
        <a:lnSpc>
          <a:spcPct val="90000"/>
        </a:lnSpc>
        <a:spcBef>
          <a:spcPts val="500"/>
        </a:spcBef>
        <a:buClr>
          <a:schemeClr val="accent5"/>
        </a:buClr>
        <a:buFont typeface=".Lucida Grande UI Regular"/>
        <a:buChar char="⇢"/>
        <a:defRPr sz="1800" kern="1200">
          <a:solidFill>
            <a:schemeClr val="tx1"/>
          </a:solidFill>
          <a:latin typeface="Oxygen" panose="02000503000000000000" pitchFamily="2" charset="77"/>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NULL"/><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20.png"/><Relationship Id="rId11" Type="http://schemas.microsoft.com/office/2014/relationships/chartEx" Target="../charts/chartEx1.xml"/><Relationship Id="rId5" Type="http://schemas.openxmlformats.org/officeDocument/2006/relationships/image" Target="../media/image19.png"/><Relationship Id="rId10" Type="http://schemas.openxmlformats.org/officeDocument/2006/relationships/chart" Target="../charts/chart2.xml"/><Relationship Id="rId4" Type="http://schemas.openxmlformats.org/officeDocument/2006/relationships/image" Target="../media/image18.png"/><Relationship Id="rId9" Type="http://schemas.openxmlformats.org/officeDocument/2006/relationships/chart" Target="../charts/char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7C5485-6A45-8D49-97A1-B99133C9CFEA}"/>
              </a:ext>
            </a:extLst>
          </p:cNvPr>
          <p:cNvSpPr>
            <a:spLocks noGrp="1"/>
          </p:cNvSpPr>
          <p:nvPr>
            <p:ph idx="1"/>
          </p:nvPr>
        </p:nvSpPr>
        <p:spPr/>
        <p:txBody>
          <a:bodyPr/>
          <a:lstStyle/>
          <a:p>
            <a:endParaRPr lang="en-US" dirty="0"/>
          </a:p>
          <a:p>
            <a:r>
              <a:rPr lang="en-US" dirty="0"/>
              <a:t>Welcome to the course!</a:t>
            </a:r>
          </a:p>
          <a:p>
            <a:r>
              <a:rPr lang="en-US" dirty="0"/>
              <a:t>What is Splunk?</a:t>
            </a:r>
          </a:p>
          <a:p>
            <a:r>
              <a:rPr lang="en-US" dirty="0"/>
              <a:t>How to be successful</a:t>
            </a:r>
          </a:p>
          <a:p>
            <a:r>
              <a:rPr lang="en-US" dirty="0"/>
              <a:t>Where to get help</a:t>
            </a:r>
          </a:p>
        </p:txBody>
      </p:sp>
      <p:sp>
        <p:nvSpPr>
          <p:cNvPr id="3" name="Title 2">
            <a:extLst>
              <a:ext uri="{FF2B5EF4-FFF2-40B4-BE49-F238E27FC236}">
                <a16:creationId xmlns:a16="http://schemas.microsoft.com/office/drawing/2014/main" id="{38C57CE4-C061-0543-AB12-F7C496D36E22}"/>
              </a:ext>
            </a:extLst>
          </p:cNvPr>
          <p:cNvSpPr>
            <a:spLocks noGrp="1"/>
          </p:cNvSpPr>
          <p:nvPr>
            <p:ph type="title"/>
          </p:nvPr>
        </p:nvSpPr>
        <p:spPr/>
        <p:txBody>
          <a:bodyPr/>
          <a:lstStyle/>
          <a:p>
            <a:r>
              <a:rPr lang="en-US" dirty="0"/>
              <a:t>Welcome!</a:t>
            </a:r>
          </a:p>
        </p:txBody>
      </p:sp>
    </p:spTree>
    <p:extLst>
      <p:ext uri="{BB962C8B-B14F-4D97-AF65-F5344CB8AC3E}">
        <p14:creationId xmlns:p14="http://schemas.microsoft.com/office/powerpoint/2010/main" val="1046259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80ECC-1D10-CB4F-92A1-86B83BD69D05}"/>
              </a:ext>
            </a:extLst>
          </p:cNvPr>
          <p:cNvSpPr>
            <a:spLocks noGrp="1"/>
          </p:cNvSpPr>
          <p:nvPr>
            <p:ph type="ctrTitle"/>
          </p:nvPr>
        </p:nvSpPr>
        <p:spPr/>
        <p:txBody>
          <a:bodyPr/>
          <a:lstStyle/>
          <a:p>
            <a:r>
              <a:rPr lang="en-US" dirty="0"/>
              <a:t>What is Splunk?</a:t>
            </a:r>
          </a:p>
        </p:txBody>
      </p:sp>
    </p:spTree>
    <p:extLst>
      <p:ext uri="{BB962C8B-B14F-4D97-AF65-F5344CB8AC3E}">
        <p14:creationId xmlns:p14="http://schemas.microsoft.com/office/powerpoint/2010/main" val="2064462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tone Sans" charset="0"/>
                <a:ea typeface="Stone Sans" charset="0"/>
                <a:cs typeface="Stone Sans" charset="0"/>
              </a:rPr>
              <a:t>What is </a:t>
            </a:r>
            <a:r>
              <a:rPr lang="en-US" dirty="0" err="1">
                <a:latin typeface="Stone Sans" charset="0"/>
                <a:ea typeface="Stone Sans" charset="0"/>
                <a:cs typeface="Stone Sans" charset="0"/>
              </a:rPr>
              <a:t>Splunk</a:t>
            </a:r>
            <a:r>
              <a:rPr lang="en-US" dirty="0">
                <a:latin typeface="Stone Sans" charset="0"/>
                <a:ea typeface="Stone Sans" charset="0"/>
                <a:cs typeface="Stone Sans" charset="0"/>
              </a:rPr>
              <a:t>? </a:t>
            </a:r>
            <a:r>
              <a:rPr lang="en-US" b="1" dirty="0">
                <a:solidFill>
                  <a:schemeClr val="accent6">
                    <a:lumMod val="75000"/>
                  </a:schemeClr>
                </a:solidFill>
                <a:latin typeface="Stone Sans" charset="0"/>
                <a:ea typeface="Stone Sans" charset="0"/>
                <a:cs typeface="Stone Sans" charset="0"/>
              </a:rPr>
              <a:t>&gt;</a:t>
            </a:r>
            <a:endParaRPr lang="en-US" dirty="0">
              <a:latin typeface="Stone Sans" charset="0"/>
              <a:ea typeface="Stone Sans" charset="0"/>
              <a:cs typeface="Stone Sans" charset="0"/>
            </a:endParaRPr>
          </a:p>
        </p:txBody>
      </p:sp>
      <p:sp>
        <p:nvSpPr>
          <p:cNvPr id="4" name="TextBox 3"/>
          <p:cNvSpPr txBox="1"/>
          <p:nvPr/>
        </p:nvSpPr>
        <p:spPr>
          <a:xfrm>
            <a:off x="838200" y="6399768"/>
            <a:ext cx="3775393" cy="369332"/>
          </a:xfrm>
          <a:prstGeom prst="rect">
            <a:avLst/>
          </a:prstGeom>
          <a:noFill/>
        </p:spPr>
        <p:txBody>
          <a:bodyPr wrap="none" rtlCol="0">
            <a:spAutoFit/>
          </a:bodyPr>
          <a:lstStyle/>
          <a:p>
            <a:r>
              <a:rPr lang="de-DE" dirty="0">
                <a:latin typeface="Oxygen" charset="0"/>
                <a:ea typeface="Oxygen" charset="0"/>
                <a:cs typeface="Oxygen" charset="0"/>
              </a:rPr>
              <a:t>© Adam Frisbee, </a:t>
            </a:r>
            <a:r>
              <a:rPr lang="de-DE" dirty="0" err="1">
                <a:latin typeface="Oxygen" charset="0"/>
                <a:ea typeface="Oxygen" charset="0"/>
                <a:cs typeface="Oxygen" charset="0"/>
              </a:rPr>
              <a:t>adamfrisbee.com</a:t>
            </a:r>
            <a:endParaRPr lang="en-US" dirty="0">
              <a:latin typeface="Oxygen" charset="0"/>
              <a:ea typeface="Oxygen" charset="0"/>
              <a:cs typeface="Oxygen" charset="0"/>
            </a:endParaRPr>
          </a:p>
        </p:txBody>
      </p:sp>
      <p:graphicFrame>
        <p:nvGraphicFramePr>
          <p:cNvPr id="8" name="Diagram 7">
            <a:extLst>
              <a:ext uri="{FF2B5EF4-FFF2-40B4-BE49-F238E27FC236}">
                <a16:creationId xmlns:a16="http://schemas.microsoft.com/office/drawing/2014/main" id="{1FC182B3-4286-364B-B6E5-430200EF7D7F}"/>
              </a:ext>
            </a:extLst>
          </p:cNvPr>
          <p:cNvGraphicFramePr/>
          <p:nvPr/>
        </p:nvGraphicFramePr>
        <p:xfrm>
          <a:off x="1072055" y="1690688"/>
          <a:ext cx="1004789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85178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tone Sans" charset="0"/>
                <a:ea typeface="Stone Sans" charset="0"/>
                <a:cs typeface="Stone Sans" charset="0"/>
              </a:rPr>
              <a:t>What is </a:t>
            </a:r>
            <a:r>
              <a:rPr lang="en-US" dirty="0" err="1">
                <a:latin typeface="Stone Sans" charset="0"/>
                <a:ea typeface="Stone Sans" charset="0"/>
                <a:cs typeface="Stone Sans" charset="0"/>
              </a:rPr>
              <a:t>Splunk</a:t>
            </a:r>
            <a:r>
              <a:rPr lang="en-US" dirty="0">
                <a:latin typeface="Stone Sans" charset="0"/>
                <a:ea typeface="Stone Sans" charset="0"/>
                <a:cs typeface="Stone Sans" charset="0"/>
              </a:rPr>
              <a:t>? </a:t>
            </a:r>
            <a:r>
              <a:rPr lang="en-US" b="1" dirty="0">
                <a:solidFill>
                  <a:schemeClr val="accent6">
                    <a:lumMod val="75000"/>
                  </a:schemeClr>
                </a:solidFill>
                <a:latin typeface="Stone Sans" charset="0"/>
                <a:ea typeface="Stone Sans" charset="0"/>
                <a:cs typeface="Stone Sans" charset="0"/>
              </a:rPr>
              <a:t>&gt;</a:t>
            </a:r>
            <a:endParaRPr lang="en-US" dirty="0">
              <a:latin typeface="Stone Sans" charset="0"/>
              <a:ea typeface="Stone Sans" charset="0"/>
              <a:cs typeface="Stone Sans" charset="0"/>
            </a:endParaRPr>
          </a:p>
        </p:txBody>
      </p:sp>
      <p:sp>
        <p:nvSpPr>
          <p:cNvPr id="3" name="Content Placeholder 2"/>
          <p:cNvSpPr>
            <a:spLocks noGrp="1"/>
          </p:cNvSpPr>
          <p:nvPr>
            <p:ph idx="1"/>
          </p:nvPr>
        </p:nvSpPr>
        <p:spPr/>
        <p:txBody>
          <a:bodyPr/>
          <a:lstStyle/>
          <a:p>
            <a:endParaRPr lang="en-US" dirty="0"/>
          </a:p>
          <a:p>
            <a:pPr lvl="1"/>
            <a:endParaRPr lang="en-US" dirty="0"/>
          </a:p>
          <a:p>
            <a:endParaRPr lang="en-US" dirty="0"/>
          </a:p>
        </p:txBody>
      </p:sp>
      <p:sp>
        <p:nvSpPr>
          <p:cNvPr id="4" name="TextBox 3"/>
          <p:cNvSpPr txBox="1"/>
          <p:nvPr/>
        </p:nvSpPr>
        <p:spPr>
          <a:xfrm>
            <a:off x="838200" y="6399768"/>
            <a:ext cx="3775393" cy="369332"/>
          </a:xfrm>
          <a:prstGeom prst="rect">
            <a:avLst/>
          </a:prstGeom>
          <a:noFill/>
        </p:spPr>
        <p:txBody>
          <a:bodyPr wrap="none" rtlCol="0">
            <a:spAutoFit/>
          </a:bodyPr>
          <a:lstStyle/>
          <a:p>
            <a:r>
              <a:rPr lang="de-DE" dirty="0">
                <a:latin typeface="Oxygen" charset="0"/>
                <a:ea typeface="Oxygen" charset="0"/>
                <a:cs typeface="Oxygen" charset="0"/>
              </a:rPr>
              <a:t>© Adam Frisbee, </a:t>
            </a:r>
            <a:r>
              <a:rPr lang="de-DE" dirty="0" err="1">
                <a:latin typeface="Oxygen" charset="0"/>
                <a:ea typeface="Oxygen" charset="0"/>
                <a:cs typeface="Oxygen" charset="0"/>
              </a:rPr>
              <a:t>adamfrisbee.com</a:t>
            </a:r>
            <a:endParaRPr lang="en-US" dirty="0">
              <a:latin typeface="Oxygen" charset="0"/>
              <a:ea typeface="Oxygen" charset="0"/>
              <a:cs typeface="Oxygen" charset="0"/>
            </a:endParaRPr>
          </a:p>
        </p:txBody>
      </p:sp>
      <p:pic>
        <p:nvPicPr>
          <p:cNvPr id="15" name="Picture 2" descr="https://documents.lucidchart.com/documents/98ad8596-310b-4804-9bbb-4bb0eda814db/pages/0_0?a=764&amp;x=70&amp;y=185&amp;w=562&amp;h=770&amp;store=1&amp;accept=image%2F*&amp;auth=LCA%205c839c6de4446ee95d9a627fb0c70f9ddfb1f177-ts%3D1562940183">
            <a:extLst>
              <a:ext uri="{FF2B5EF4-FFF2-40B4-BE49-F238E27FC236}">
                <a16:creationId xmlns:a16="http://schemas.microsoft.com/office/drawing/2014/main" id="{BC411733-0366-AE48-8DDE-803686441A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44" t="5324" r="5431" b="5324"/>
          <a:stretch/>
        </p:blipFill>
        <p:spPr bwMode="auto">
          <a:xfrm>
            <a:off x="611638" y="1494152"/>
            <a:ext cx="1796143" cy="24363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documents.lucidchart.com/documents/98ad8596-310b-4804-9bbb-4bb0eda814db/pages/0_0?a=764&amp;x=576&amp;y=185&amp;w=528&amp;h=770&amp;store=1&amp;accept=image%2F*&amp;auth=LCA%20978043e5e2fb9bc27bc8f9363bdf93963dbd6696-ts%3D1562940183">
            <a:extLst>
              <a:ext uri="{FF2B5EF4-FFF2-40B4-BE49-F238E27FC236}">
                <a16:creationId xmlns:a16="http://schemas.microsoft.com/office/drawing/2014/main" id="{2085E7D1-EDD3-2A4E-96B9-EC5E2B64CB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95" t="3809" r="5521" b="5324"/>
          <a:stretch/>
        </p:blipFill>
        <p:spPr bwMode="auto">
          <a:xfrm>
            <a:off x="2407781" y="1451380"/>
            <a:ext cx="1661695" cy="245167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documents.lucidchart.com/documents/98ad8596-310b-4804-9bbb-4bb0eda814db/pages/0_0?a=764&amp;x=1058&amp;y=185&amp;w=484&amp;h=770&amp;store=1&amp;accept=image%2F*&amp;auth=LCA%2005e52508c25f2b69da29b4f992f64f7497147b59-ts%3D1562940183">
            <a:extLst>
              <a:ext uri="{FF2B5EF4-FFF2-40B4-BE49-F238E27FC236}">
                <a16:creationId xmlns:a16="http://schemas.microsoft.com/office/drawing/2014/main" id="{B5A1A25B-C9BC-6345-B70B-5B2F6B739F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085" t="5324" r="6255" b="5324"/>
          <a:stretch/>
        </p:blipFill>
        <p:spPr bwMode="auto">
          <a:xfrm>
            <a:off x="4069476" y="1486479"/>
            <a:ext cx="1510514" cy="245167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documents.lucidchart.com/documents/98ad8596-310b-4804-9bbb-4bb0eda814db/pages/0_0?a=764&amp;x=24&amp;y=884&amp;w=1567&amp;h=792&amp;store=1&amp;accept=image%2F*&amp;auth=LCA%204cf8c3ecf044301c82d2ee80db15314a0c665222-ts%3D1562940183">
            <a:extLst>
              <a:ext uri="{FF2B5EF4-FFF2-40B4-BE49-F238E27FC236}">
                <a16:creationId xmlns:a16="http://schemas.microsoft.com/office/drawing/2014/main" id="{1E760A54-C021-3A40-A4C4-8C61132371C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821" t="5409" r="4821" b="5409"/>
          <a:stretch/>
        </p:blipFill>
        <p:spPr bwMode="auto">
          <a:xfrm>
            <a:off x="611638" y="3930485"/>
            <a:ext cx="4968352" cy="2478653"/>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a:extLst>
              <a:ext uri="{FF2B5EF4-FFF2-40B4-BE49-F238E27FC236}">
                <a16:creationId xmlns:a16="http://schemas.microsoft.com/office/drawing/2014/main" id="{3A116B5A-F27C-3D42-BBBE-EC5C703C609F}"/>
              </a:ext>
            </a:extLst>
          </p:cNvPr>
          <p:cNvSpPr/>
          <p:nvPr/>
        </p:nvSpPr>
        <p:spPr>
          <a:xfrm>
            <a:off x="7867304" y="1875971"/>
            <a:ext cx="3181696" cy="3106058"/>
          </a:xfrm>
          <a:prstGeom prst="ellipse">
            <a:avLst/>
          </a:prstGeom>
          <a:ln>
            <a:solidFill>
              <a:schemeClr val="tx1"/>
            </a:solidFill>
          </a:ln>
          <a:effectLst>
            <a:outerShdw blurRad="152400" dist="317500" dir="5400000" sx="90000" sy="-19000" rotWithShape="0">
              <a:prstClr val="black">
                <a:alpha val="15000"/>
              </a:prstClr>
            </a:outerShdw>
          </a:effectLst>
          <a:scene3d>
            <a:camera prst="isometricRightUp"/>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8645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3.75E-6 -3.7037E-6 L 0.51692 -0.2537 " pathEditMode="relative" rAng="0" ptsTypes="AA">
                                      <p:cBhvr>
                                        <p:cTn id="22" dur="2000" fill="hold"/>
                                        <p:tgtEl>
                                          <p:spTgt spid="1032"/>
                                        </p:tgtEl>
                                        <p:attrNameLst>
                                          <p:attrName>ppt_x</p:attrName>
                                          <p:attrName>ppt_y</p:attrName>
                                        </p:attrNameLst>
                                      </p:cBhvr>
                                      <p:rCtr x="25846" y="-12685"/>
                                    </p:animMotion>
                                  </p:childTnLst>
                                </p:cTn>
                              </p:par>
                              <p:par>
                                <p:cTn id="23" presetID="16" presetClass="entr" presetSubtype="21"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arn(inVertical)">
                                      <p:cBhvr>
                                        <p:cTn id="25" dur="500"/>
                                        <p:tgtEl>
                                          <p:spTgt spid="17"/>
                                        </p:tgtEl>
                                      </p:cBhvr>
                                    </p:animEffect>
                                  </p:childTnLst>
                                </p:cTn>
                              </p:par>
                              <p:par>
                                <p:cTn id="26" presetID="42" presetClass="path" presetSubtype="0" accel="50000" decel="50000" fill="hold" nodeType="withEffect">
                                  <p:stCondLst>
                                    <p:cond delay="0"/>
                                  </p:stCondLst>
                                  <p:childTnLst>
                                    <p:animMotion origin="layout" path="M -3.125E-6 -3.7037E-7 L 0.37722 0.10463 " pathEditMode="relative" rAng="0" ptsTypes="AA">
                                      <p:cBhvr>
                                        <p:cTn id="27" dur="2000" fill="hold"/>
                                        <p:tgtEl>
                                          <p:spTgt spid="1030"/>
                                        </p:tgtEl>
                                        <p:attrNameLst>
                                          <p:attrName>ppt_x</p:attrName>
                                          <p:attrName>ppt_y</p:attrName>
                                        </p:attrNameLst>
                                      </p:cBhvr>
                                      <p:rCtr x="18854" y="5231"/>
                                    </p:animMotion>
                                  </p:childTnLst>
                                </p:cTn>
                              </p:par>
                              <p:par>
                                <p:cTn id="28" presetID="42" presetClass="path" presetSubtype="0" accel="50000" decel="50000" fill="hold" nodeType="withEffect">
                                  <p:stCondLst>
                                    <p:cond delay="0"/>
                                  </p:stCondLst>
                                  <p:childTnLst>
                                    <p:animMotion origin="layout" path="M 5E-6 2.22222E-6 L 0.50834 0.10972 " pathEditMode="relative" rAng="0" ptsTypes="AA">
                                      <p:cBhvr>
                                        <p:cTn id="29" dur="2000" fill="hold"/>
                                        <p:tgtEl>
                                          <p:spTgt spid="1028"/>
                                        </p:tgtEl>
                                        <p:attrNameLst>
                                          <p:attrName>ppt_x</p:attrName>
                                          <p:attrName>ppt_y</p:attrName>
                                        </p:attrNameLst>
                                      </p:cBhvr>
                                      <p:rCtr x="25417" y="5486"/>
                                    </p:animMotion>
                                  </p:childTnLst>
                                </p:cTn>
                              </p:par>
                              <p:par>
                                <p:cTn id="30" presetID="42" presetClass="path" presetSubtype="0" accel="50000" decel="50000" fill="hold" nodeType="withEffect">
                                  <p:stCondLst>
                                    <p:cond delay="0"/>
                                  </p:stCondLst>
                                  <p:childTnLst>
                                    <p:animMotion origin="layout" path="M 1.875E-6 -3.7037E-7 L 0.64805 0.10463 " pathEditMode="relative" rAng="0" ptsTypes="AA">
                                      <p:cBhvr>
                                        <p:cTn id="31" dur="2000" fill="hold"/>
                                        <p:tgtEl>
                                          <p:spTgt spid="15"/>
                                        </p:tgtEl>
                                        <p:attrNameLst>
                                          <p:attrName>ppt_x</p:attrName>
                                          <p:attrName>ppt_y</p:attrName>
                                        </p:attrNameLst>
                                      </p:cBhvr>
                                      <p:rCtr x="32396" y="5231"/>
                                    </p:animMotion>
                                  </p:childTnLst>
                                </p:cTn>
                              </p:par>
                              <p:par>
                                <p:cTn id="32" presetID="9" presetClass="exit" presetSubtype="0" fill="hold" nodeType="withEffect">
                                  <p:stCondLst>
                                    <p:cond delay="1000"/>
                                  </p:stCondLst>
                                  <p:childTnLst>
                                    <p:animEffect transition="out" filter="dissolve">
                                      <p:cBhvr>
                                        <p:cTn id="33" dur="500"/>
                                        <p:tgtEl>
                                          <p:spTgt spid="15"/>
                                        </p:tgtEl>
                                      </p:cBhvr>
                                    </p:animEffect>
                                    <p:set>
                                      <p:cBhvr>
                                        <p:cTn id="34" dur="1" fill="hold">
                                          <p:stCondLst>
                                            <p:cond delay="499"/>
                                          </p:stCondLst>
                                        </p:cTn>
                                        <p:tgtEl>
                                          <p:spTgt spid="15"/>
                                        </p:tgtEl>
                                        <p:attrNameLst>
                                          <p:attrName>style.visibility</p:attrName>
                                        </p:attrNameLst>
                                      </p:cBhvr>
                                      <p:to>
                                        <p:strVal val="hidden"/>
                                      </p:to>
                                    </p:set>
                                  </p:childTnLst>
                                </p:cTn>
                              </p:par>
                              <p:par>
                                <p:cTn id="35" presetID="14" presetClass="exit" presetSubtype="10" fill="hold" nodeType="withEffect">
                                  <p:stCondLst>
                                    <p:cond delay="1000"/>
                                  </p:stCondLst>
                                  <p:childTnLst>
                                    <p:animEffect transition="out" filter="randombar(horizontal)">
                                      <p:cBhvr>
                                        <p:cTn id="36" dur="500"/>
                                        <p:tgtEl>
                                          <p:spTgt spid="1028"/>
                                        </p:tgtEl>
                                      </p:cBhvr>
                                    </p:animEffect>
                                    <p:set>
                                      <p:cBhvr>
                                        <p:cTn id="37" dur="1" fill="hold">
                                          <p:stCondLst>
                                            <p:cond delay="499"/>
                                          </p:stCondLst>
                                        </p:cTn>
                                        <p:tgtEl>
                                          <p:spTgt spid="1028"/>
                                        </p:tgtEl>
                                        <p:attrNameLst>
                                          <p:attrName>style.visibility</p:attrName>
                                        </p:attrNameLst>
                                      </p:cBhvr>
                                      <p:to>
                                        <p:strVal val="hidden"/>
                                      </p:to>
                                    </p:set>
                                  </p:childTnLst>
                                </p:cTn>
                              </p:par>
                              <p:par>
                                <p:cTn id="38" presetID="22" presetClass="exit" presetSubtype="4" fill="hold" nodeType="withEffect">
                                  <p:stCondLst>
                                    <p:cond delay="1000"/>
                                  </p:stCondLst>
                                  <p:childTnLst>
                                    <p:animEffect transition="out" filter="wipe(down)">
                                      <p:cBhvr>
                                        <p:cTn id="39" dur="500"/>
                                        <p:tgtEl>
                                          <p:spTgt spid="1030"/>
                                        </p:tgtEl>
                                      </p:cBhvr>
                                    </p:animEffect>
                                    <p:set>
                                      <p:cBhvr>
                                        <p:cTn id="40" dur="1" fill="hold">
                                          <p:stCondLst>
                                            <p:cond delay="499"/>
                                          </p:stCondLst>
                                        </p:cTn>
                                        <p:tgtEl>
                                          <p:spTgt spid="1030"/>
                                        </p:tgtEl>
                                        <p:attrNameLst>
                                          <p:attrName>style.visibility</p:attrName>
                                        </p:attrNameLst>
                                      </p:cBhvr>
                                      <p:to>
                                        <p:strVal val="hidden"/>
                                      </p:to>
                                    </p:set>
                                  </p:childTnLst>
                                </p:cTn>
                              </p:par>
                              <p:par>
                                <p:cTn id="41" presetID="35" presetClass="exit" presetSubtype="0" fill="hold" nodeType="withEffect">
                                  <p:stCondLst>
                                    <p:cond delay="500"/>
                                  </p:stCondLst>
                                  <p:childTnLst>
                                    <p:animEffect transition="out" filter="fade">
                                      <p:cBhvr>
                                        <p:cTn id="42" dur="2000"/>
                                        <p:tgtEl>
                                          <p:spTgt spid="1032"/>
                                        </p:tgtEl>
                                      </p:cBhvr>
                                    </p:animEffect>
                                    <p:anim calcmode="lin" valueType="num">
                                      <p:cBhvr>
                                        <p:cTn id="43" dur="2000"/>
                                        <p:tgtEl>
                                          <p:spTgt spid="1032"/>
                                        </p:tgtEl>
                                        <p:attrNameLst>
                                          <p:attrName>style.rotation</p:attrName>
                                        </p:attrNameLst>
                                      </p:cBhvr>
                                      <p:tavLst>
                                        <p:tav tm="0">
                                          <p:val>
                                            <p:fltVal val="0"/>
                                          </p:val>
                                        </p:tav>
                                        <p:tav tm="100000">
                                          <p:val>
                                            <p:fltVal val="720"/>
                                          </p:val>
                                        </p:tav>
                                      </p:tavLst>
                                    </p:anim>
                                    <p:anim calcmode="lin" valueType="num">
                                      <p:cBhvr>
                                        <p:cTn id="44" dur="2000"/>
                                        <p:tgtEl>
                                          <p:spTgt spid="1032"/>
                                        </p:tgtEl>
                                        <p:attrNameLst>
                                          <p:attrName>ppt_h</p:attrName>
                                        </p:attrNameLst>
                                      </p:cBhvr>
                                      <p:tavLst>
                                        <p:tav tm="0">
                                          <p:val>
                                            <p:strVal val="ppt_h"/>
                                          </p:val>
                                        </p:tav>
                                        <p:tav tm="100000">
                                          <p:val>
                                            <p:fltVal val="0"/>
                                          </p:val>
                                        </p:tav>
                                      </p:tavLst>
                                    </p:anim>
                                    <p:anim calcmode="lin" valueType="num">
                                      <p:cBhvr>
                                        <p:cTn id="45" dur="2000"/>
                                        <p:tgtEl>
                                          <p:spTgt spid="1032"/>
                                        </p:tgtEl>
                                        <p:attrNameLst>
                                          <p:attrName>ppt_w</p:attrName>
                                        </p:attrNameLst>
                                      </p:cBhvr>
                                      <p:tavLst>
                                        <p:tav tm="0">
                                          <p:val>
                                            <p:strVal val="ppt_w"/>
                                          </p:val>
                                        </p:tav>
                                        <p:tav tm="100000">
                                          <p:val>
                                            <p:fltVal val="0"/>
                                          </p:val>
                                        </p:tav>
                                      </p:tavLst>
                                    </p:anim>
                                    <p:set>
                                      <p:cBhvr>
                                        <p:cTn id="46" dur="1" fill="hold">
                                          <p:stCondLst>
                                            <p:cond delay="1999"/>
                                          </p:stCondLst>
                                        </p:cTn>
                                        <p:tgtEl>
                                          <p:spTgt spid="10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latin typeface="Stone Sans" charset="0"/>
                <a:ea typeface="Stone Sans" charset="0"/>
                <a:cs typeface="Stone Sans" charset="0"/>
              </a:rPr>
              <a:t>What is </a:t>
            </a:r>
            <a:r>
              <a:rPr lang="en-US" dirty="0" err="1">
                <a:latin typeface="Stone Sans" charset="0"/>
                <a:ea typeface="Stone Sans" charset="0"/>
                <a:cs typeface="Stone Sans" charset="0"/>
              </a:rPr>
              <a:t>Splunk</a:t>
            </a:r>
            <a:r>
              <a:rPr lang="en-US" dirty="0">
                <a:latin typeface="Stone Sans" charset="0"/>
                <a:ea typeface="Stone Sans" charset="0"/>
                <a:cs typeface="Stone Sans" charset="0"/>
              </a:rPr>
              <a:t>? </a:t>
            </a:r>
            <a:r>
              <a:rPr lang="en-US" b="1" dirty="0">
                <a:solidFill>
                  <a:schemeClr val="accent6">
                    <a:lumMod val="75000"/>
                  </a:schemeClr>
                </a:solidFill>
                <a:latin typeface="Stone Sans" charset="0"/>
                <a:ea typeface="Stone Sans" charset="0"/>
                <a:cs typeface="Stone Sans" charset="0"/>
              </a:rPr>
              <a:t>&gt;</a:t>
            </a:r>
            <a:endParaRPr lang="en-US" dirty="0">
              <a:latin typeface="Stone Sans" charset="0"/>
              <a:ea typeface="Stone Sans" charset="0"/>
              <a:cs typeface="Stone Sans" charset="0"/>
            </a:endParaRPr>
          </a:p>
        </p:txBody>
      </p:sp>
      <p:sp>
        <p:nvSpPr>
          <p:cNvPr id="3" name="Content Placeholder 2"/>
          <p:cNvSpPr>
            <a:spLocks noGrp="1"/>
          </p:cNvSpPr>
          <p:nvPr>
            <p:ph idx="1"/>
          </p:nvPr>
        </p:nvSpPr>
        <p:spPr/>
        <p:txBody>
          <a:bodyPr/>
          <a:lstStyle/>
          <a:p>
            <a:endParaRPr lang="en-US" dirty="0"/>
          </a:p>
          <a:p>
            <a:pPr lvl="1"/>
            <a:endParaRPr lang="en-US" dirty="0"/>
          </a:p>
          <a:p>
            <a:endParaRPr lang="en-US" dirty="0"/>
          </a:p>
        </p:txBody>
      </p:sp>
      <p:sp>
        <p:nvSpPr>
          <p:cNvPr id="4" name="TextBox 3"/>
          <p:cNvSpPr txBox="1"/>
          <p:nvPr/>
        </p:nvSpPr>
        <p:spPr>
          <a:xfrm>
            <a:off x="838200" y="6399768"/>
            <a:ext cx="3775393" cy="369332"/>
          </a:xfrm>
          <a:prstGeom prst="rect">
            <a:avLst/>
          </a:prstGeom>
          <a:noFill/>
        </p:spPr>
        <p:txBody>
          <a:bodyPr wrap="none" rtlCol="0">
            <a:spAutoFit/>
          </a:bodyPr>
          <a:lstStyle/>
          <a:p>
            <a:r>
              <a:rPr lang="de-DE" dirty="0">
                <a:latin typeface="Oxygen" charset="0"/>
                <a:ea typeface="Oxygen" charset="0"/>
                <a:cs typeface="Oxygen" charset="0"/>
              </a:rPr>
              <a:t>© Adam Frisbee, </a:t>
            </a:r>
            <a:r>
              <a:rPr lang="de-DE" dirty="0" err="1">
                <a:latin typeface="Oxygen" charset="0"/>
                <a:ea typeface="Oxygen" charset="0"/>
                <a:cs typeface="Oxygen" charset="0"/>
              </a:rPr>
              <a:t>adamfrisbee.com</a:t>
            </a:r>
            <a:endParaRPr lang="en-US" dirty="0">
              <a:latin typeface="Oxygen" charset="0"/>
              <a:ea typeface="Oxygen" charset="0"/>
              <a:cs typeface="Oxygen" charset="0"/>
            </a:endParaRPr>
          </a:p>
        </p:txBody>
      </p:sp>
      <p:sp>
        <p:nvSpPr>
          <p:cNvPr id="7" name="TextBox 6">
            <a:extLst>
              <a:ext uri="{FF2B5EF4-FFF2-40B4-BE49-F238E27FC236}">
                <a16:creationId xmlns:a16="http://schemas.microsoft.com/office/drawing/2014/main" id="{7DC2EB27-261A-C44E-8BB0-7942ED693E06}"/>
              </a:ext>
            </a:extLst>
          </p:cNvPr>
          <p:cNvSpPr txBox="1"/>
          <p:nvPr/>
        </p:nvSpPr>
        <p:spPr>
          <a:xfrm>
            <a:off x="838200" y="6399768"/>
            <a:ext cx="3775393" cy="369332"/>
          </a:xfrm>
          <a:prstGeom prst="rect">
            <a:avLst/>
          </a:prstGeom>
          <a:noFill/>
        </p:spPr>
        <p:txBody>
          <a:bodyPr wrap="none" rtlCol="0">
            <a:spAutoFit/>
          </a:bodyPr>
          <a:lstStyle/>
          <a:p>
            <a:r>
              <a:rPr lang="de-DE" dirty="0">
                <a:latin typeface="Oxygen" charset="0"/>
                <a:ea typeface="Oxygen" charset="0"/>
                <a:cs typeface="Oxygen" charset="0"/>
              </a:rPr>
              <a:t>© Adam Frisbee, </a:t>
            </a:r>
            <a:r>
              <a:rPr lang="de-DE" dirty="0" err="1">
                <a:latin typeface="Oxygen" charset="0"/>
                <a:ea typeface="Oxygen" charset="0"/>
                <a:cs typeface="Oxygen" charset="0"/>
              </a:rPr>
              <a:t>adamfrisbee.com</a:t>
            </a:r>
            <a:endParaRPr lang="en-US" dirty="0">
              <a:latin typeface="Oxygen" charset="0"/>
              <a:ea typeface="Oxygen" charset="0"/>
              <a:cs typeface="Oxygen" charset="0"/>
            </a:endParaRPr>
          </a:p>
        </p:txBody>
      </p:sp>
      <p:grpSp>
        <p:nvGrpSpPr>
          <p:cNvPr id="17" name="Group 16">
            <a:extLst>
              <a:ext uri="{FF2B5EF4-FFF2-40B4-BE49-F238E27FC236}">
                <a16:creationId xmlns:a16="http://schemas.microsoft.com/office/drawing/2014/main" id="{0FCB2999-9E81-7D4C-8FD5-BE7CEB40796A}"/>
              </a:ext>
            </a:extLst>
          </p:cNvPr>
          <p:cNvGrpSpPr/>
          <p:nvPr/>
        </p:nvGrpSpPr>
        <p:grpSpPr>
          <a:xfrm>
            <a:off x="688040" y="2471894"/>
            <a:ext cx="2811810" cy="2693873"/>
            <a:chOff x="671945" y="2712318"/>
            <a:chExt cx="2221381" cy="2253416"/>
          </a:xfrm>
        </p:grpSpPr>
        <p:pic>
          <p:nvPicPr>
            <p:cNvPr id="8" name="Picture 2" descr="https://documents.lucidchart.com/documents/98ad8596-310b-4804-9bbb-4bb0eda814db/pages/0_0?a=764&amp;x=70&amp;y=185&amp;w=562&amp;h=770&amp;store=1&amp;accept=image%2F*&amp;auth=LCA%205c839c6de4446ee95d9a627fb0c70f9ddfb1f177-ts%3D1562940183">
              <a:extLst>
                <a:ext uri="{FF2B5EF4-FFF2-40B4-BE49-F238E27FC236}">
                  <a16:creationId xmlns:a16="http://schemas.microsoft.com/office/drawing/2014/main" id="{263BD2DE-98F4-CD4C-8519-57DBE25D8E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44" t="5324" r="5431" b="5324"/>
            <a:stretch/>
          </p:blipFill>
          <p:spPr bwMode="auto">
            <a:xfrm>
              <a:off x="671945" y="2738326"/>
              <a:ext cx="836297" cy="11343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98ad8596-310b-4804-9bbb-4bb0eda814db/pages/0_0?a=764&amp;x=576&amp;y=185&amp;w=528&amp;h=770&amp;store=1&amp;accept=image%2F*&amp;auth=LCA%20978043e5e2fb9bc27bc8f9363bdf93963dbd6696-ts%3D1562940183">
              <a:extLst>
                <a:ext uri="{FF2B5EF4-FFF2-40B4-BE49-F238E27FC236}">
                  <a16:creationId xmlns:a16="http://schemas.microsoft.com/office/drawing/2014/main" id="{6A08BA83-2E12-FF47-8C78-44B1611BD2E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95" t="3809" r="5521" b="5324"/>
            <a:stretch/>
          </p:blipFill>
          <p:spPr bwMode="auto">
            <a:xfrm>
              <a:off x="1405229" y="2712318"/>
              <a:ext cx="773697" cy="11415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s://documents.lucidchart.com/documents/98ad8596-310b-4804-9bbb-4bb0eda814db/pages/0_0?a=764&amp;x=1058&amp;y=185&amp;w=484&amp;h=770&amp;store=1&amp;accept=image%2F*&amp;auth=LCA%2005e52508c25f2b69da29b4f992f64f7497147b59-ts%3D1562940183">
              <a:extLst>
                <a:ext uri="{FF2B5EF4-FFF2-40B4-BE49-F238E27FC236}">
                  <a16:creationId xmlns:a16="http://schemas.microsoft.com/office/drawing/2014/main" id="{CEABE10C-47BA-844E-9402-BBA26C3ECEA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085" t="5324" r="6255" b="5324"/>
            <a:stretch/>
          </p:blipFill>
          <p:spPr bwMode="auto">
            <a:xfrm>
              <a:off x="2190020" y="2712318"/>
              <a:ext cx="703306" cy="114151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ttps://documents.lucidchart.com/documents/98ad8596-310b-4804-9bbb-4bb0eda814db/pages/0_0?a=764&amp;x=24&amp;y=884&amp;w=1567&amp;h=792&amp;store=1&amp;accept=image%2F*&amp;auth=LCA%204cf8c3ecf044301c82d2ee80db15314a0c665222-ts%3D1562940183">
              <a:extLst>
                <a:ext uri="{FF2B5EF4-FFF2-40B4-BE49-F238E27FC236}">
                  <a16:creationId xmlns:a16="http://schemas.microsoft.com/office/drawing/2014/main" id="{1B225019-CA5F-1345-AA05-DED2DC96A9D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821" t="5409" r="4821" b="5409"/>
            <a:stretch/>
          </p:blipFill>
          <p:spPr bwMode="auto">
            <a:xfrm>
              <a:off x="671945" y="3872700"/>
              <a:ext cx="2190939" cy="10930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2719FF7F-46FD-914F-BEEE-656E4F94F2C7}"/>
              </a:ext>
            </a:extLst>
          </p:cNvPr>
          <p:cNvGrpSpPr/>
          <p:nvPr/>
        </p:nvGrpSpPr>
        <p:grpSpPr>
          <a:xfrm>
            <a:off x="3557847" y="2712320"/>
            <a:ext cx="2148325" cy="2215991"/>
            <a:chOff x="3453133" y="3078557"/>
            <a:chExt cx="1611868" cy="1626368"/>
          </a:xfrm>
        </p:grpSpPr>
        <p:pic>
          <p:nvPicPr>
            <p:cNvPr id="13" name="Graphic 12" descr="Gears">
              <a:extLst>
                <a:ext uri="{FF2B5EF4-FFF2-40B4-BE49-F238E27FC236}">
                  <a16:creationId xmlns:a16="http://schemas.microsoft.com/office/drawing/2014/main" id="{78828D7F-0FA4-7246-ABCE-8A44C53E9C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53133" y="3283077"/>
              <a:ext cx="914400" cy="914400"/>
            </a:xfrm>
            <a:prstGeom prst="rect">
              <a:avLst/>
            </a:prstGeom>
          </p:spPr>
        </p:pic>
        <p:sp>
          <p:nvSpPr>
            <p:cNvPr id="14" name="Rectangle 13">
              <a:extLst>
                <a:ext uri="{FF2B5EF4-FFF2-40B4-BE49-F238E27FC236}">
                  <a16:creationId xmlns:a16="http://schemas.microsoft.com/office/drawing/2014/main" id="{77884A71-BD10-2A4C-B942-C04B0A27A84D}"/>
                </a:ext>
              </a:extLst>
            </p:cNvPr>
            <p:cNvSpPr/>
            <p:nvPr/>
          </p:nvSpPr>
          <p:spPr>
            <a:xfrm>
              <a:off x="4167533" y="3078557"/>
              <a:ext cx="897468" cy="1626368"/>
            </a:xfrm>
            <a:prstGeom prst="rect">
              <a:avLst/>
            </a:prstGeom>
          </p:spPr>
          <p:txBody>
            <a:bodyPr wrap="none">
              <a:spAutoFit/>
            </a:bodyPr>
            <a:lstStyle/>
            <a:p>
              <a:r>
                <a:rPr lang="en-US" sz="13800" b="1" dirty="0">
                  <a:solidFill>
                    <a:schemeClr val="accent3"/>
                  </a:solidFill>
                  <a:latin typeface="Stone Sans" charset="0"/>
                  <a:ea typeface="Stone Sans" charset="0"/>
                  <a:cs typeface="Stone Sans" charset="0"/>
                </a:rPr>
                <a:t>&gt;</a:t>
              </a:r>
              <a:endParaRPr lang="en-US" sz="13800" dirty="0">
                <a:solidFill>
                  <a:schemeClr val="accent3"/>
                </a:solidFill>
              </a:endParaRPr>
            </a:p>
          </p:txBody>
        </p:sp>
      </p:grpSp>
      <p:grpSp>
        <p:nvGrpSpPr>
          <p:cNvPr id="19" name="Group 18">
            <a:extLst>
              <a:ext uri="{FF2B5EF4-FFF2-40B4-BE49-F238E27FC236}">
                <a16:creationId xmlns:a16="http://schemas.microsoft.com/office/drawing/2014/main" id="{4743D354-7A0B-814A-A3F8-E2CF73D7F8C0}"/>
              </a:ext>
            </a:extLst>
          </p:cNvPr>
          <p:cNvGrpSpPr/>
          <p:nvPr/>
        </p:nvGrpSpPr>
        <p:grpSpPr>
          <a:xfrm>
            <a:off x="5672182" y="2139332"/>
            <a:ext cx="5316235" cy="3197439"/>
            <a:chOff x="5468642" y="2013727"/>
            <a:chExt cx="5759477" cy="3466736"/>
          </a:xfrm>
        </p:grpSpPr>
        <p:graphicFrame>
          <p:nvGraphicFramePr>
            <p:cNvPr id="5" name="Chart 4">
              <a:extLst>
                <a:ext uri="{FF2B5EF4-FFF2-40B4-BE49-F238E27FC236}">
                  <a16:creationId xmlns:a16="http://schemas.microsoft.com/office/drawing/2014/main" id="{B47851D5-9FDC-DE42-A0E0-C6E2BAAA3368}"/>
                </a:ext>
              </a:extLst>
            </p:cNvPr>
            <p:cNvGraphicFramePr/>
            <p:nvPr/>
          </p:nvGraphicFramePr>
          <p:xfrm>
            <a:off x="5468642" y="2013727"/>
            <a:ext cx="3046246" cy="2062439"/>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5" name="Chart 14">
              <a:extLst>
                <a:ext uri="{FF2B5EF4-FFF2-40B4-BE49-F238E27FC236}">
                  <a16:creationId xmlns:a16="http://schemas.microsoft.com/office/drawing/2014/main" id="{6AF378B8-C97E-CF42-A6DE-941EBFD7618D}"/>
                </a:ext>
              </a:extLst>
            </p:cNvPr>
            <p:cNvGraphicFramePr/>
            <p:nvPr/>
          </p:nvGraphicFramePr>
          <p:xfrm>
            <a:off x="5468642" y="4200895"/>
            <a:ext cx="5759477" cy="1279568"/>
          </p:xfrm>
          <a:graphic>
            <a:graphicData uri="http://schemas.openxmlformats.org/drawingml/2006/chart">
              <c:chart xmlns:c="http://schemas.openxmlformats.org/drawingml/2006/chart" xmlns:r="http://schemas.openxmlformats.org/officeDocument/2006/relationships" r:id="rId10"/>
            </a:graphicData>
          </a:graphic>
        </p:graphicFrame>
        <mc:AlternateContent xmlns:mc="http://schemas.openxmlformats.org/markup-compatibility/2006" xmlns:cx4="http://schemas.microsoft.com/office/drawing/2016/5/10/chartex">
          <mc:Choice Requires="cx4">
            <p:graphicFrame>
              <p:nvGraphicFramePr>
                <p:cNvPr id="16" name="Chart 15">
                  <a:extLst>
                    <a:ext uri="{FF2B5EF4-FFF2-40B4-BE49-F238E27FC236}">
                      <a16:creationId xmlns:a16="http://schemas.microsoft.com/office/drawing/2014/main" id="{5285E238-3D7B-724C-9625-49189B9B8E51}"/>
                    </a:ext>
                  </a:extLst>
                </p:cNvPr>
                <p:cNvGraphicFramePr/>
                <p:nvPr/>
              </p:nvGraphicFramePr>
              <p:xfrm>
                <a:off x="8372103" y="2013728"/>
                <a:ext cx="2856015" cy="2052230"/>
              </p:xfrm>
              <a:graphic>
                <a:graphicData uri="http://schemas.microsoft.com/office/drawing/2014/chartex">
                  <cx:chart xmlns:cx="http://schemas.microsoft.com/office/drawing/2014/chartex" xmlns:r="http://schemas.openxmlformats.org/officeDocument/2006/relationships" r:id="rId11"/>
                </a:graphicData>
              </a:graphic>
            </p:graphicFrame>
          </mc:Choice>
          <mc:Fallback xmlns="">
            <p:pic>
              <p:nvPicPr>
                <p:cNvPr id="16" name="Chart 15">
                  <a:extLst>
                    <a:ext uri="{FF2B5EF4-FFF2-40B4-BE49-F238E27FC236}">
                      <a16:creationId xmlns:a16="http://schemas.microsoft.com/office/drawing/2014/main" id="{5285E238-3D7B-724C-9625-49189B9B8E51}"/>
                    </a:ext>
                  </a:extLst>
                </p:cNvPr>
                <p:cNvPicPr>
                  <a:picLocks noGrp="1" noRot="1" noChangeAspect="1" noMove="1" noResize="1" noEditPoints="1" noAdjustHandles="1" noChangeArrowheads="1" noChangeShapeType="1"/>
                </p:cNvPicPr>
                <p:nvPr/>
              </p:nvPicPr>
              <p:blipFill>
                <a:blip r:embed="rId12"/>
                <a:stretch>
                  <a:fillRect/>
                </a:stretch>
              </p:blipFill>
              <p:spPr>
                <a:xfrm>
                  <a:off x="8132401" y="2139333"/>
                  <a:ext cx="2856015" cy="2052230"/>
                </a:xfrm>
                <a:prstGeom prst="rect">
                  <a:avLst/>
                </a:prstGeom>
              </p:spPr>
            </p:pic>
          </mc:Fallback>
        </mc:AlternateContent>
      </p:grpSp>
    </p:spTree>
    <p:extLst>
      <p:ext uri="{BB962C8B-B14F-4D97-AF65-F5344CB8AC3E}">
        <p14:creationId xmlns:p14="http://schemas.microsoft.com/office/powerpoint/2010/main" val="3480389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31" presetClass="entr" presetSubtype="0" fill="hold" nodeType="withEffect">
                                  <p:stCondLst>
                                    <p:cond delay="1000"/>
                                  </p:stCondLst>
                                  <p:childTnLst>
                                    <p:set>
                                      <p:cBhvr>
                                        <p:cTn id="9" dur="1" fill="hold">
                                          <p:stCondLst>
                                            <p:cond delay="0"/>
                                          </p:stCondLst>
                                        </p:cTn>
                                        <p:tgtEl>
                                          <p:spTgt spid="18"/>
                                        </p:tgtEl>
                                        <p:attrNameLst>
                                          <p:attrName>style.visibility</p:attrName>
                                        </p:attrNameLst>
                                      </p:cBhvr>
                                      <p:to>
                                        <p:strVal val="visible"/>
                                      </p:to>
                                    </p:set>
                                    <p:anim calcmode="lin" valueType="num">
                                      <p:cBhvr>
                                        <p:cTn id="10" dur="500" fill="hold"/>
                                        <p:tgtEl>
                                          <p:spTgt spid="18"/>
                                        </p:tgtEl>
                                        <p:attrNameLst>
                                          <p:attrName>ppt_w</p:attrName>
                                        </p:attrNameLst>
                                      </p:cBhvr>
                                      <p:tavLst>
                                        <p:tav tm="0">
                                          <p:val>
                                            <p:fltVal val="0"/>
                                          </p:val>
                                        </p:tav>
                                        <p:tav tm="100000">
                                          <p:val>
                                            <p:strVal val="#ppt_w"/>
                                          </p:val>
                                        </p:tav>
                                      </p:tavLst>
                                    </p:anim>
                                    <p:anim calcmode="lin" valueType="num">
                                      <p:cBhvr>
                                        <p:cTn id="11" dur="500" fill="hold"/>
                                        <p:tgtEl>
                                          <p:spTgt spid="18"/>
                                        </p:tgtEl>
                                        <p:attrNameLst>
                                          <p:attrName>ppt_h</p:attrName>
                                        </p:attrNameLst>
                                      </p:cBhvr>
                                      <p:tavLst>
                                        <p:tav tm="0">
                                          <p:val>
                                            <p:fltVal val="0"/>
                                          </p:val>
                                        </p:tav>
                                        <p:tav tm="100000">
                                          <p:val>
                                            <p:strVal val="#ppt_h"/>
                                          </p:val>
                                        </p:tav>
                                      </p:tavLst>
                                    </p:anim>
                                    <p:anim calcmode="lin" valueType="num">
                                      <p:cBhvr>
                                        <p:cTn id="12" dur="500" fill="hold"/>
                                        <p:tgtEl>
                                          <p:spTgt spid="18"/>
                                        </p:tgtEl>
                                        <p:attrNameLst>
                                          <p:attrName>style.rotation</p:attrName>
                                        </p:attrNameLst>
                                      </p:cBhvr>
                                      <p:tavLst>
                                        <p:tav tm="0">
                                          <p:val>
                                            <p:fltVal val="90"/>
                                          </p:val>
                                        </p:tav>
                                        <p:tav tm="100000">
                                          <p:val>
                                            <p:fltVal val="0"/>
                                          </p:val>
                                        </p:tav>
                                      </p:tavLst>
                                    </p:anim>
                                    <p:animEffect transition="in" filter="fade">
                                      <p:cBhvr>
                                        <p:cTn id="13" dur="500"/>
                                        <p:tgtEl>
                                          <p:spTgt spid="18"/>
                                        </p:tgtEl>
                                      </p:cBhvr>
                                    </p:animEffect>
                                  </p:childTnLst>
                                </p:cTn>
                              </p:par>
                            </p:childTnLst>
                          </p:cTn>
                        </p:par>
                        <p:par>
                          <p:cTn id="14" fill="hold">
                            <p:stCondLst>
                              <p:cond delay="1500"/>
                            </p:stCondLst>
                            <p:childTnLst>
                              <p:par>
                                <p:cTn id="15" presetID="10" presetClass="entr" presetSubtype="0" fill="hold" nodeType="afterEffect">
                                  <p:stCondLst>
                                    <p:cond delay="10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tone Sans" charset="0"/>
                <a:ea typeface="Stone Sans" charset="0"/>
                <a:cs typeface="Stone Sans" charset="0"/>
              </a:rPr>
              <a:t>What is </a:t>
            </a:r>
            <a:r>
              <a:rPr lang="en-US" dirty="0" err="1">
                <a:latin typeface="Stone Sans" charset="0"/>
                <a:ea typeface="Stone Sans" charset="0"/>
                <a:cs typeface="Stone Sans" charset="0"/>
              </a:rPr>
              <a:t>Splunk</a:t>
            </a:r>
            <a:r>
              <a:rPr lang="en-US" dirty="0">
                <a:latin typeface="Stone Sans" charset="0"/>
                <a:ea typeface="Stone Sans" charset="0"/>
                <a:cs typeface="Stone Sans" charset="0"/>
              </a:rPr>
              <a:t>? </a:t>
            </a:r>
            <a:r>
              <a:rPr lang="en-US" b="1" dirty="0">
                <a:solidFill>
                  <a:schemeClr val="accent6">
                    <a:lumMod val="75000"/>
                  </a:schemeClr>
                </a:solidFill>
                <a:latin typeface="Stone Sans" charset="0"/>
                <a:ea typeface="Stone Sans" charset="0"/>
                <a:cs typeface="Stone Sans" charset="0"/>
              </a:rPr>
              <a:t>&gt;</a:t>
            </a:r>
            <a:endParaRPr lang="en-US" dirty="0">
              <a:latin typeface="Stone Sans" charset="0"/>
              <a:ea typeface="Stone Sans" charset="0"/>
              <a:cs typeface="Stone Sans" charset="0"/>
            </a:endParaRPr>
          </a:p>
        </p:txBody>
      </p:sp>
      <p:sp>
        <p:nvSpPr>
          <p:cNvPr id="3" name="Content Placeholder 2"/>
          <p:cNvSpPr>
            <a:spLocks noGrp="1"/>
          </p:cNvSpPr>
          <p:nvPr>
            <p:ph idx="1"/>
          </p:nvPr>
        </p:nvSpPr>
        <p:spPr/>
        <p:txBody>
          <a:bodyPr/>
          <a:lstStyle/>
          <a:p>
            <a:endParaRPr lang="en-US" dirty="0"/>
          </a:p>
          <a:p>
            <a:pPr lvl="1"/>
            <a:endParaRPr lang="en-US" dirty="0"/>
          </a:p>
          <a:p>
            <a:endParaRPr lang="en-US" dirty="0"/>
          </a:p>
        </p:txBody>
      </p:sp>
      <p:sp>
        <p:nvSpPr>
          <p:cNvPr id="4" name="TextBox 3"/>
          <p:cNvSpPr txBox="1"/>
          <p:nvPr/>
        </p:nvSpPr>
        <p:spPr>
          <a:xfrm>
            <a:off x="838200" y="6399768"/>
            <a:ext cx="3775393" cy="369332"/>
          </a:xfrm>
          <a:prstGeom prst="rect">
            <a:avLst/>
          </a:prstGeom>
          <a:noFill/>
        </p:spPr>
        <p:txBody>
          <a:bodyPr wrap="none" rtlCol="0">
            <a:spAutoFit/>
          </a:bodyPr>
          <a:lstStyle/>
          <a:p>
            <a:r>
              <a:rPr lang="de-DE" dirty="0">
                <a:latin typeface="Oxygen" charset="0"/>
                <a:ea typeface="Oxygen" charset="0"/>
                <a:cs typeface="Oxygen" charset="0"/>
              </a:rPr>
              <a:t>© Adam Frisbee, </a:t>
            </a:r>
            <a:r>
              <a:rPr lang="de-DE" dirty="0" err="1">
                <a:latin typeface="Oxygen" charset="0"/>
                <a:ea typeface="Oxygen" charset="0"/>
                <a:cs typeface="Oxygen" charset="0"/>
              </a:rPr>
              <a:t>adamfrisbee.com</a:t>
            </a:r>
            <a:endParaRPr lang="en-US" dirty="0">
              <a:latin typeface="Oxygen" charset="0"/>
              <a:ea typeface="Oxygen" charset="0"/>
              <a:cs typeface="Oxygen" charset="0"/>
            </a:endParaRPr>
          </a:p>
        </p:txBody>
      </p:sp>
      <p:grpSp>
        <p:nvGrpSpPr>
          <p:cNvPr id="9" name="Group 8"/>
          <p:cNvGrpSpPr/>
          <p:nvPr/>
        </p:nvGrpSpPr>
        <p:grpSpPr>
          <a:xfrm>
            <a:off x="757084" y="2674374"/>
            <a:ext cx="5663381" cy="1976284"/>
            <a:chOff x="757084" y="2674374"/>
            <a:chExt cx="5663381" cy="1976284"/>
          </a:xfrm>
        </p:grpSpPr>
        <p:sp>
          <p:nvSpPr>
            <p:cNvPr id="7" name="Rectangle 6"/>
            <p:cNvSpPr/>
            <p:nvPr/>
          </p:nvSpPr>
          <p:spPr>
            <a:xfrm>
              <a:off x="757084" y="2674374"/>
              <a:ext cx="5663381" cy="19762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838200" y="2923852"/>
              <a:ext cx="5582265" cy="1477328"/>
            </a:xfrm>
            <a:prstGeom prst="rect">
              <a:avLst/>
            </a:prstGeom>
            <a:noFill/>
          </p:spPr>
          <p:txBody>
            <a:bodyPr wrap="square" rtlCol="0">
              <a:spAutoFit/>
            </a:bodyPr>
            <a:lstStyle/>
            <a:p>
              <a:r>
                <a:rPr lang="en-US" dirty="0">
                  <a:latin typeface="Consolas" charset="0"/>
                  <a:ea typeface="Consolas" charset="0"/>
                  <a:cs typeface="Consolas" charset="0"/>
                </a:rPr>
                <a:t>PChUkRtaKKnCoRCZ7ryyUbUJ0E4koARasE9RATt9j7a</a:t>
              </a:r>
            </a:p>
            <a:p>
              <a:r>
                <a:rPr lang="en-US" dirty="0">
                  <a:latin typeface="Consolas" charset="0"/>
                  <a:ea typeface="Consolas" charset="0"/>
                  <a:cs typeface="Consolas" charset="0"/>
                </a:rPr>
                <a:t>G0usmzJ7BPKuaEcpy puP1U9q8PHMmeu9VLd3CNE</a:t>
              </a:r>
            </a:p>
            <a:p>
              <a:r>
                <a:rPr lang="en-US" dirty="0">
                  <a:latin typeface="Consolas" charset="0"/>
                  <a:ea typeface="Consolas" charset="0"/>
                  <a:cs typeface="Consolas" charset="0"/>
                </a:rPr>
                <a:t>Qu5XFinVEDRhbASc17BwvKTnkbqkzFSWudhR7W</a:t>
              </a:r>
            </a:p>
            <a:p>
              <a:r>
                <a:rPr lang="en-US" dirty="0">
                  <a:latin typeface="Consolas" charset="0"/>
                  <a:ea typeface="Consolas" charset="0"/>
                  <a:cs typeface="Consolas" charset="0"/>
                </a:rPr>
                <a:t>np4NR13iy6XPuhOjiiIX8SZXlx60l7323twWecHm</a:t>
              </a:r>
            </a:p>
            <a:p>
              <a:r>
                <a:rPr lang="en-US" dirty="0">
                  <a:latin typeface="Consolas" charset="0"/>
                  <a:ea typeface="Consolas" charset="0"/>
                  <a:cs typeface="Consolas" charset="0"/>
                </a:rPr>
                <a:t>uxtgbyxKaLXB3FMfp3pGADdt3mWQ24LMF7g1gW5L</a:t>
              </a:r>
            </a:p>
          </p:txBody>
        </p:sp>
      </p:grpSp>
      <p:sp>
        <p:nvSpPr>
          <p:cNvPr id="10" name="Rectangle 9"/>
          <p:cNvSpPr/>
          <p:nvPr/>
        </p:nvSpPr>
        <p:spPr>
          <a:xfrm>
            <a:off x="838200" y="2923852"/>
            <a:ext cx="1718187" cy="340458"/>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11794" y="3264311"/>
            <a:ext cx="1661651" cy="235974"/>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11942" y="4015232"/>
            <a:ext cx="1644445" cy="340458"/>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2556387" y="3067665"/>
            <a:ext cx="5161936" cy="9832"/>
          </a:xfrm>
          <a:prstGeom prst="straightConnector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5137355" y="3382298"/>
            <a:ext cx="2580968" cy="4916"/>
          </a:xfrm>
          <a:prstGeom prst="straightConnector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2637503" y="4185461"/>
            <a:ext cx="5161936" cy="9832"/>
          </a:xfrm>
          <a:prstGeom prst="straightConnector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954886" y="2882999"/>
            <a:ext cx="1701107" cy="369332"/>
          </a:xfrm>
          <a:prstGeom prst="rect">
            <a:avLst/>
          </a:prstGeom>
          <a:noFill/>
        </p:spPr>
        <p:txBody>
          <a:bodyPr wrap="none" rtlCol="0">
            <a:spAutoFit/>
          </a:bodyPr>
          <a:lstStyle/>
          <a:p>
            <a:r>
              <a:rPr lang="en-US" dirty="0" err="1">
                <a:latin typeface="Oxygen Mono" panose="02000509030000090004" pitchFamily="49" charset="77"/>
                <a:ea typeface="Consolas" charset="0"/>
                <a:cs typeface="Consolas" charset="0"/>
              </a:rPr>
              <a:t>system_name</a:t>
            </a:r>
            <a:endParaRPr lang="en-US" dirty="0">
              <a:latin typeface="Oxygen Mono" panose="02000509030000090004" pitchFamily="49" charset="77"/>
              <a:ea typeface="Consolas" charset="0"/>
              <a:cs typeface="Consolas" charset="0"/>
            </a:endParaRPr>
          </a:p>
        </p:txBody>
      </p:sp>
      <p:sp>
        <p:nvSpPr>
          <p:cNvPr id="21" name="TextBox 20"/>
          <p:cNvSpPr txBox="1"/>
          <p:nvPr/>
        </p:nvSpPr>
        <p:spPr>
          <a:xfrm>
            <a:off x="7954886" y="3133411"/>
            <a:ext cx="1838965" cy="369332"/>
          </a:xfrm>
          <a:prstGeom prst="rect">
            <a:avLst/>
          </a:prstGeom>
          <a:noFill/>
        </p:spPr>
        <p:txBody>
          <a:bodyPr wrap="none" rtlCol="0">
            <a:spAutoFit/>
          </a:bodyPr>
          <a:lstStyle/>
          <a:p>
            <a:r>
              <a:rPr lang="en-US" dirty="0" err="1">
                <a:latin typeface="Oxygen Mono" panose="02000509030000090004" pitchFamily="49" charset="77"/>
                <a:ea typeface="Consolas" charset="0"/>
                <a:cs typeface="Consolas" charset="0"/>
              </a:rPr>
              <a:t>system_state</a:t>
            </a:r>
            <a:endParaRPr lang="en-US" dirty="0">
              <a:latin typeface="Oxygen Mono" panose="02000509030000090004" pitchFamily="49" charset="77"/>
              <a:ea typeface="Consolas" charset="0"/>
              <a:cs typeface="Consolas" charset="0"/>
            </a:endParaRPr>
          </a:p>
        </p:txBody>
      </p:sp>
      <p:sp>
        <p:nvSpPr>
          <p:cNvPr id="22" name="TextBox 21"/>
          <p:cNvSpPr txBox="1"/>
          <p:nvPr/>
        </p:nvSpPr>
        <p:spPr>
          <a:xfrm>
            <a:off x="7954886" y="4031848"/>
            <a:ext cx="1563248" cy="369332"/>
          </a:xfrm>
          <a:prstGeom prst="rect">
            <a:avLst/>
          </a:prstGeom>
          <a:noFill/>
        </p:spPr>
        <p:txBody>
          <a:bodyPr wrap="none" rtlCol="0">
            <a:spAutoFit/>
          </a:bodyPr>
          <a:lstStyle/>
          <a:p>
            <a:r>
              <a:rPr lang="en-US" dirty="0" err="1">
                <a:latin typeface="Oxygen Mono" panose="02000509030000090004" pitchFamily="49" charset="77"/>
                <a:ea typeface="Consolas" charset="0"/>
                <a:cs typeface="Consolas" charset="0"/>
              </a:rPr>
              <a:t>system_geo</a:t>
            </a:r>
            <a:endParaRPr lang="en-US" dirty="0">
              <a:latin typeface="Oxygen Mono" panose="02000509030000090004" pitchFamily="49" charset="77"/>
              <a:ea typeface="Consolas" charset="0"/>
              <a:cs typeface="Consolas" charset="0"/>
            </a:endParaRPr>
          </a:p>
        </p:txBody>
      </p:sp>
    </p:spTree>
    <p:extLst>
      <p:ext uri="{BB962C8B-B14F-4D97-AF65-F5344CB8AC3E}">
        <p14:creationId xmlns:p14="http://schemas.microsoft.com/office/powerpoint/2010/main" val="3427321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8" grpId="0"/>
      <p:bldP spid="21"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10">
            <a:extLst>
              <a:ext uri="{FF2B5EF4-FFF2-40B4-BE49-F238E27FC236}">
                <a16:creationId xmlns:a16="http://schemas.microsoft.com/office/drawing/2014/main" id="{76B70B9E-2EA1-49AB-944B-0297318C7133}"/>
              </a:ext>
            </a:extLst>
          </p:cNvPr>
          <p:cNvGraphicFramePr>
            <a:graphicFrameLocks noGrp="1"/>
          </p:cNvGraphicFramePr>
          <p:nvPr>
            <p:extLst>
              <p:ext uri="{D42A27DB-BD31-4B8C-83A1-F6EECF244321}">
                <p14:modId xmlns:p14="http://schemas.microsoft.com/office/powerpoint/2010/main" val="1331757949"/>
              </p:ext>
            </p:extLst>
          </p:nvPr>
        </p:nvGraphicFramePr>
        <p:xfrm>
          <a:off x="1800848" y="4062160"/>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409952655"/>
                    </a:ext>
                  </a:extLst>
                </a:gridCol>
                <a:gridCol w="2709333">
                  <a:extLst>
                    <a:ext uri="{9D8B030D-6E8A-4147-A177-3AD203B41FA5}">
                      <a16:colId xmlns:a16="http://schemas.microsoft.com/office/drawing/2014/main" val="554966346"/>
                    </a:ext>
                  </a:extLst>
                </a:gridCol>
                <a:gridCol w="2709333">
                  <a:extLst>
                    <a:ext uri="{9D8B030D-6E8A-4147-A177-3AD203B41FA5}">
                      <a16:colId xmlns:a16="http://schemas.microsoft.com/office/drawing/2014/main" val="1737185532"/>
                    </a:ext>
                  </a:extLst>
                </a:gridCol>
              </a:tblGrid>
              <a:tr h="370840">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13765089"/>
                  </a:ext>
                </a:extLst>
              </a:tr>
              <a:tr h="370840">
                <a:tc>
                  <a:txBody>
                    <a:bodyPr/>
                    <a:lstStyle/>
                    <a:p>
                      <a:r>
                        <a:rPr lang="en-US" dirty="0" err="1">
                          <a:latin typeface="Consolas" charset="0"/>
                          <a:ea typeface="Consolas" charset="0"/>
                          <a:cs typeface="Consolas" charset="0"/>
                        </a:rPr>
                        <a:t>PChUkRtaKKnCo</a:t>
                      </a:r>
                      <a:endParaRPr lang="en-US" dirty="0"/>
                    </a:p>
                  </a:txBody>
                  <a:tcPr/>
                </a:tc>
                <a:tc>
                  <a:txBody>
                    <a:bodyPr/>
                    <a:lstStyle/>
                    <a:p>
                      <a:r>
                        <a:rPr lang="en-US" dirty="0">
                          <a:latin typeface="Consolas" charset="0"/>
                          <a:ea typeface="Consolas" charset="0"/>
                          <a:cs typeface="Consolas" charset="0"/>
                        </a:rPr>
                        <a:t>P1U9q8PHMmeu9</a:t>
                      </a:r>
                      <a:endParaRPr lang="en-US" dirty="0"/>
                    </a:p>
                  </a:txBody>
                  <a:tcPr/>
                </a:tc>
                <a:tc>
                  <a:txBody>
                    <a:bodyPr/>
                    <a:lstStyle/>
                    <a:p>
                      <a:r>
                        <a:rPr lang="en-US" dirty="0">
                          <a:latin typeface="Consolas" charset="0"/>
                          <a:ea typeface="Consolas" charset="0"/>
                          <a:cs typeface="Consolas" charset="0"/>
                        </a:rPr>
                        <a:t>uxtgbyxKaLXB3</a:t>
                      </a:r>
                      <a:endParaRPr lang="en-US" dirty="0"/>
                    </a:p>
                  </a:txBody>
                  <a:tcPr/>
                </a:tc>
                <a:extLst>
                  <a:ext uri="{0D108BD9-81ED-4DB2-BD59-A6C34878D82A}">
                    <a16:rowId xmlns:a16="http://schemas.microsoft.com/office/drawing/2014/main" val="2502747366"/>
                  </a:ext>
                </a:extLst>
              </a:tr>
              <a:tr h="3708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831096549"/>
                  </a:ext>
                </a:extLst>
              </a:tr>
            </a:tbl>
          </a:graphicData>
        </a:graphic>
      </p:graphicFrame>
      <p:sp>
        <p:nvSpPr>
          <p:cNvPr id="2" name="Title 1"/>
          <p:cNvSpPr>
            <a:spLocks noGrp="1"/>
          </p:cNvSpPr>
          <p:nvPr>
            <p:ph type="title"/>
          </p:nvPr>
        </p:nvSpPr>
        <p:spPr/>
        <p:txBody>
          <a:bodyPr/>
          <a:lstStyle/>
          <a:p>
            <a:r>
              <a:rPr lang="en-US" dirty="0">
                <a:latin typeface="Stone Sans" charset="0"/>
                <a:ea typeface="Stone Sans" charset="0"/>
                <a:cs typeface="Stone Sans" charset="0"/>
              </a:rPr>
              <a:t>What is </a:t>
            </a:r>
            <a:r>
              <a:rPr lang="en-US" dirty="0" err="1">
                <a:latin typeface="Stone Sans" charset="0"/>
                <a:ea typeface="Stone Sans" charset="0"/>
                <a:cs typeface="Stone Sans" charset="0"/>
              </a:rPr>
              <a:t>Splunk</a:t>
            </a:r>
            <a:r>
              <a:rPr lang="en-US" dirty="0">
                <a:latin typeface="Stone Sans" charset="0"/>
                <a:ea typeface="Stone Sans" charset="0"/>
                <a:cs typeface="Stone Sans" charset="0"/>
              </a:rPr>
              <a:t>? </a:t>
            </a:r>
            <a:r>
              <a:rPr lang="en-US" b="1" dirty="0">
                <a:solidFill>
                  <a:schemeClr val="accent6">
                    <a:lumMod val="75000"/>
                  </a:schemeClr>
                </a:solidFill>
                <a:latin typeface="Stone Sans" charset="0"/>
                <a:ea typeface="Stone Sans" charset="0"/>
                <a:cs typeface="Stone Sans" charset="0"/>
              </a:rPr>
              <a:t>&gt;</a:t>
            </a:r>
            <a:endParaRPr lang="en-US" dirty="0">
              <a:latin typeface="Stone Sans" charset="0"/>
              <a:ea typeface="Stone Sans" charset="0"/>
              <a:cs typeface="Stone Sans" charset="0"/>
            </a:endParaRPr>
          </a:p>
        </p:txBody>
      </p:sp>
      <p:sp>
        <p:nvSpPr>
          <p:cNvPr id="3" name="Content Placeholder 2"/>
          <p:cNvSpPr>
            <a:spLocks noGrp="1"/>
          </p:cNvSpPr>
          <p:nvPr>
            <p:ph idx="1"/>
          </p:nvPr>
        </p:nvSpPr>
        <p:spPr/>
        <p:txBody>
          <a:bodyPr/>
          <a:lstStyle/>
          <a:p>
            <a:endParaRPr lang="en-US" dirty="0"/>
          </a:p>
          <a:p>
            <a:pPr lvl="1"/>
            <a:endParaRPr lang="en-US" dirty="0"/>
          </a:p>
          <a:p>
            <a:endParaRPr lang="en-US" dirty="0"/>
          </a:p>
        </p:txBody>
      </p:sp>
      <p:sp>
        <p:nvSpPr>
          <p:cNvPr id="4" name="TextBox 3"/>
          <p:cNvSpPr txBox="1"/>
          <p:nvPr/>
        </p:nvSpPr>
        <p:spPr>
          <a:xfrm>
            <a:off x="838200" y="6399768"/>
            <a:ext cx="3775393" cy="369332"/>
          </a:xfrm>
          <a:prstGeom prst="rect">
            <a:avLst/>
          </a:prstGeom>
          <a:noFill/>
        </p:spPr>
        <p:txBody>
          <a:bodyPr wrap="none" rtlCol="0">
            <a:spAutoFit/>
          </a:bodyPr>
          <a:lstStyle/>
          <a:p>
            <a:r>
              <a:rPr lang="de-DE" dirty="0">
                <a:latin typeface="Oxygen" charset="0"/>
                <a:ea typeface="Oxygen" charset="0"/>
                <a:cs typeface="Oxygen" charset="0"/>
              </a:rPr>
              <a:t>© Adam Frisbee, </a:t>
            </a:r>
            <a:r>
              <a:rPr lang="de-DE" dirty="0" err="1">
                <a:latin typeface="Oxygen" charset="0"/>
                <a:ea typeface="Oxygen" charset="0"/>
                <a:cs typeface="Oxygen" charset="0"/>
              </a:rPr>
              <a:t>adamfrisbee.com</a:t>
            </a:r>
            <a:endParaRPr lang="en-US" dirty="0">
              <a:latin typeface="Oxygen" charset="0"/>
              <a:ea typeface="Oxygen" charset="0"/>
              <a:cs typeface="Oxygen" charset="0"/>
            </a:endParaRPr>
          </a:p>
        </p:txBody>
      </p:sp>
      <p:grpSp>
        <p:nvGrpSpPr>
          <p:cNvPr id="9" name="Group 8"/>
          <p:cNvGrpSpPr/>
          <p:nvPr/>
        </p:nvGrpSpPr>
        <p:grpSpPr>
          <a:xfrm>
            <a:off x="2927658" y="1400628"/>
            <a:ext cx="5663381" cy="1976284"/>
            <a:chOff x="757084" y="2674374"/>
            <a:chExt cx="5663381" cy="1976284"/>
          </a:xfrm>
        </p:grpSpPr>
        <p:sp>
          <p:nvSpPr>
            <p:cNvPr id="7" name="Rectangle 6"/>
            <p:cNvSpPr/>
            <p:nvPr/>
          </p:nvSpPr>
          <p:spPr>
            <a:xfrm>
              <a:off x="757084" y="2674374"/>
              <a:ext cx="5663381" cy="19762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838200" y="2923852"/>
              <a:ext cx="5582265" cy="1477328"/>
            </a:xfrm>
            <a:prstGeom prst="rect">
              <a:avLst/>
            </a:prstGeom>
            <a:noFill/>
          </p:spPr>
          <p:txBody>
            <a:bodyPr wrap="square" rtlCol="0">
              <a:spAutoFit/>
            </a:bodyPr>
            <a:lstStyle/>
            <a:p>
              <a:r>
                <a:rPr lang="en-US" dirty="0">
                  <a:latin typeface="Consolas" charset="0"/>
                  <a:ea typeface="Consolas" charset="0"/>
                  <a:cs typeface="Consolas" charset="0"/>
                </a:rPr>
                <a:t>PChUkRtaKKnCoRCZ7ryyUbUJ0E4koARasE9RATt9j7a</a:t>
              </a:r>
            </a:p>
            <a:p>
              <a:r>
                <a:rPr lang="en-US" dirty="0">
                  <a:latin typeface="Consolas" charset="0"/>
                  <a:ea typeface="Consolas" charset="0"/>
                  <a:cs typeface="Consolas" charset="0"/>
                </a:rPr>
                <a:t>G0usmzJ7BPKuaEcpy puP1U9q8PHMmeu9VLd3CNE</a:t>
              </a:r>
            </a:p>
            <a:p>
              <a:r>
                <a:rPr lang="en-US" dirty="0">
                  <a:latin typeface="Consolas" charset="0"/>
                  <a:ea typeface="Consolas" charset="0"/>
                  <a:cs typeface="Consolas" charset="0"/>
                </a:rPr>
                <a:t>Qu5XFinVEDRhbASc17BwvKTnkbqkzFSWudhR7W</a:t>
              </a:r>
            </a:p>
            <a:p>
              <a:r>
                <a:rPr lang="en-US" dirty="0">
                  <a:latin typeface="Consolas" charset="0"/>
                  <a:ea typeface="Consolas" charset="0"/>
                  <a:cs typeface="Consolas" charset="0"/>
                </a:rPr>
                <a:t>np4NR13iy6XPuhOjiiIX8SZXlx60l7323twWecHm</a:t>
              </a:r>
            </a:p>
            <a:p>
              <a:r>
                <a:rPr lang="en-US" dirty="0">
                  <a:latin typeface="Consolas" charset="0"/>
                  <a:ea typeface="Consolas" charset="0"/>
                  <a:cs typeface="Consolas" charset="0"/>
                </a:rPr>
                <a:t>uxtgbyxKaLXB3FMfp3pGADdt3mWQ24LMF7g1gW5L</a:t>
              </a:r>
            </a:p>
          </p:txBody>
        </p:sp>
      </p:grpSp>
      <p:sp>
        <p:nvSpPr>
          <p:cNvPr id="10" name="Rectangle 9"/>
          <p:cNvSpPr/>
          <p:nvPr/>
        </p:nvSpPr>
        <p:spPr>
          <a:xfrm>
            <a:off x="3008774" y="1650106"/>
            <a:ext cx="1718187" cy="340458"/>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582368" y="1990565"/>
            <a:ext cx="1661651" cy="235974"/>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082516" y="2741486"/>
            <a:ext cx="1644445" cy="340458"/>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263153" y="4043083"/>
            <a:ext cx="1701107" cy="369332"/>
          </a:xfrm>
          <a:prstGeom prst="rect">
            <a:avLst/>
          </a:prstGeom>
          <a:noFill/>
        </p:spPr>
        <p:txBody>
          <a:bodyPr wrap="none" rtlCol="0">
            <a:spAutoFit/>
          </a:bodyPr>
          <a:lstStyle/>
          <a:p>
            <a:r>
              <a:rPr lang="en-US" dirty="0" err="1">
                <a:latin typeface="Oxygen Mono" panose="02000509030000090004" pitchFamily="49" charset="77"/>
                <a:ea typeface="Consolas" charset="0"/>
                <a:cs typeface="Consolas" charset="0"/>
              </a:rPr>
              <a:t>system_name</a:t>
            </a:r>
            <a:endParaRPr lang="en-US" dirty="0">
              <a:latin typeface="Oxygen Mono" panose="02000509030000090004" pitchFamily="49" charset="77"/>
              <a:ea typeface="Consolas" charset="0"/>
              <a:cs typeface="Consolas" charset="0"/>
            </a:endParaRPr>
          </a:p>
        </p:txBody>
      </p:sp>
      <p:sp>
        <p:nvSpPr>
          <p:cNvPr id="21" name="TextBox 20"/>
          <p:cNvSpPr txBox="1"/>
          <p:nvPr/>
        </p:nvSpPr>
        <p:spPr>
          <a:xfrm>
            <a:off x="4992038" y="4017900"/>
            <a:ext cx="1838965" cy="369332"/>
          </a:xfrm>
          <a:prstGeom prst="rect">
            <a:avLst/>
          </a:prstGeom>
          <a:noFill/>
        </p:spPr>
        <p:txBody>
          <a:bodyPr wrap="none" rtlCol="0">
            <a:spAutoFit/>
          </a:bodyPr>
          <a:lstStyle/>
          <a:p>
            <a:r>
              <a:rPr lang="en-US" dirty="0" err="1">
                <a:latin typeface="Oxygen Mono" panose="02000509030000090004" pitchFamily="49" charset="77"/>
                <a:ea typeface="Consolas" charset="0"/>
                <a:cs typeface="Consolas" charset="0"/>
              </a:rPr>
              <a:t>system_state</a:t>
            </a:r>
            <a:endParaRPr lang="en-US" dirty="0">
              <a:latin typeface="Oxygen Mono" panose="02000509030000090004" pitchFamily="49" charset="77"/>
              <a:ea typeface="Consolas" charset="0"/>
              <a:cs typeface="Consolas" charset="0"/>
            </a:endParaRPr>
          </a:p>
        </p:txBody>
      </p:sp>
      <p:sp>
        <p:nvSpPr>
          <p:cNvPr id="22" name="TextBox 21"/>
          <p:cNvSpPr txBox="1"/>
          <p:nvPr/>
        </p:nvSpPr>
        <p:spPr>
          <a:xfrm>
            <a:off x="7719535" y="4023775"/>
            <a:ext cx="1563248" cy="369332"/>
          </a:xfrm>
          <a:prstGeom prst="rect">
            <a:avLst/>
          </a:prstGeom>
          <a:noFill/>
        </p:spPr>
        <p:txBody>
          <a:bodyPr wrap="none" rtlCol="0">
            <a:spAutoFit/>
          </a:bodyPr>
          <a:lstStyle/>
          <a:p>
            <a:r>
              <a:rPr lang="en-US" dirty="0" err="1">
                <a:latin typeface="Oxygen Mono" panose="02000509030000090004" pitchFamily="49" charset="77"/>
                <a:ea typeface="Consolas" charset="0"/>
                <a:cs typeface="Consolas" charset="0"/>
              </a:rPr>
              <a:t>system_geo</a:t>
            </a:r>
            <a:endParaRPr lang="en-US" dirty="0">
              <a:latin typeface="Oxygen Mono" panose="02000509030000090004" pitchFamily="49" charset="77"/>
              <a:ea typeface="Consolas" charset="0"/>
              <a:cs typeface="Consolas" charset="0"/>
            </a:endParaRPr>
          </a:p>
        </p:txBody>
      </p:sp>
    </p:spTree>
    <p:extLst>
      <p:ext uri="{BB962C8B-B14F-4D97-AF65-F5344CB8AC3E}">
        <p14:creationId xmlns:p14="http://schemas.microsoft.com/office/powerpoint/2010/main" val="59832347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297D95-DE0B-A644-8255-A6B327FF82AD}"/>
              </a:ext>
            </a:extLst>
          </p:cNvPr>
          <p:cNvSpPr>
            <a:spLocks noGrp="1"/>
          </p:cNvSpPr>
          <p:nvPr>
            <p:ph type="body" sz="quarter" idx="10"/>
          </p:nvPr>
        </p:nvSpPr>
        <p:spPr>
          <a:xfrm>
            <a:off x="570932" y="1429521"/>
            <a:ext cx="6352382" cy="4524470"/>
          </a:xfrm>
        </p:spPr>
        <p:txBody>
          <a:bodyPr>
            <a:normAutofit/>
          </a:bodyPr>
          <a:lstStyle/>
          <a:p>
            <a:r>
              <a:rPr lang="en-US" dirty="0"/>
              <a:t>Introduction to the course</a:t>
            </a:r>
          </a:p>
          <a:p>
            <a:pPr lvl="1"/>
            <a:r>
              <a:rPr lang="en-US" dirty="0"/>
              <a:t>Who this course is for</a:t>
            </a:r>
          </a:p>
          <a:p>
            <a:pPr lvl="1"/>
            <a:r>
              <a:rPr lang="en-US" dirty="0"/>
              <a:t>How to be successful</a:t>
            </a:r>
          </a:p>
          <a:p>
            <a:pPr lvl="1"/>
            <a:r>
              <a:rPr lang="en-US" dirty="0"/>
              <a:t>Where to get help</a:t>
            </a:r>
          </a:p>
          <a:p>
            <a:r>
              <a:rPr lang="en-US" dirty="0"/>
              <a:t>Brief introduction to Splunk and what it can do</a:t>
            </a:r>
          </a:p>
          <a:p>
            <a:pPr lvl="1"/>
            <a:r>
              <a:rPr lang="en-US" dirty="0"/>
              <a:t>BI, SIEM</a:t>
            </a:r>
          </a:p>
          <a:p>
            <a:pPr lvl="1"/>
            <a:r>
              <a:rPr lang="en-US" dirty="0"/>
              <a:t>Unstructured data into insights</a:t>
            </a:r>
          </a:p>
        </p:txBody>
      </p:sp>
    </p:spTree>
    <p:extLst>
      <p:ext uri="{BB962C8B-B14F-4D97-AF65-F5344CB8AC3E}">
        <p14:creationId xmlns:p14="http://schemas.microsoft.com/office/powerpoint/2010/main" val="2499533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01E17-E2A8-A644-86B9-D7951131A5C0}"/>
              </a:ext>
            </a:extLst>
          </p:cNvPr>
          <p:cNvSpPr>
            <a:spLocks noGrp="1"/>
          </p:cNvSpPr>
          <p:nvPr>
            <p:ph type="title"/>
          </p:nvPr>
        </p:nvSpPr>
        <p:spPr/>
        <p:txBody>
          <a:bodyPr>
            <a:normAutofit/>
          </a:bodyPr>
          <a:lstStyle/>
          <a:p>
            <a:r>
              <a:rPr lang="en-US" dirty="0">
                <a:latin typeface="Stone Sans" pitchFamily="2" charset="0"/>
              </a:rPr>
              <a:t>Obligatory Slide</a:t>
            </a:r>
          </a:p>
        </p:txBody>
      </p:sp>
      <p:sp>
        <p:nvSpPr>
          <p:cNvPr id="3" name="Content Placeholder 2">
            <a:extLst>
              <a:ext uri="{FF2B5EF4-FFF2-40B4-BE49-F238E27FC236}">
                <a16:creationId xmlns:a16="http://schemas.microsoft.com/office/drawing/2014/main" id="{0F25A9E8-8E64-5944-B9D5-DA6267A83A22}"/>
              </a:ext>
            </a:extLst>
          </p:cNvPr>
          <p:cNvSpPr>
            <a:spLocks noGrp="1"/>
          </p:cNvSpPr>
          <p:nvPr>
            <p:ph idx="1"/>
          </p:nvPr>
        </p:nvSpPr>
        <p:spPr>
          <a:xfrm>
            <a:off x="838200" y="1825625"/>
            <a:ext cx="5948363" cy="4351338"/>
          </a:xfrm>
        </p:spPr>
        <p:txBody>
          <a:bodyPr/>
          <a:lstStyle/>
          <a:p>
            <a:r>
              <a:rPr lang="en-US" sz="2400" dirty="0">
                <a:latin typeface="Oxygen" panose="02000503000000000000" pitchFamily="2" charset="77"/>
              </a:rPr>
              <a:t>MS, Information Systems</a:t>
            </a:r>
          </a:p>
          <a:p>
            <a:r>
              <a:rPr lang="en-US" sz="2400" dirty="0">
                <a:latin typeface="Oxygen" panose="02000503000000000000" pitchFamily="2" charset="77"/>
              </a:rPr>
              <a:t>Splunk Certified Administrator</a:t>
            </a:r>
          </a:p>
          <a:p>
            <a:r>
              <a:rPr lang="en-US" sz="2400" dirty="0">
                <a:latin typeface="Oxygen" panose="02000503000000000000" pitchFamily="2" charset="77"/>
              </a:rPr>
              <a:t>University lecturer</a:t>
            </a:r>
          </a:p>
          <a:p>
            <a:r>
              <a:rPr lang="en-US" sz="2400" dirty="0">
                <a:latin typeface="Oxygen" panose="02000503000000000000" pitchFamily="2" charset="77"/>
              </a:rPr>
              <a:t>Online course author</a:t>
            </a:r>
          </a:p>
          <a:p>
            <a:r>
              <a:rPr lang="en-US" sz="2400" dirty="0">
                <a:latin typeface="Oxygen" panose="02000503000000000000" pitchFamily="2" charset="77"/>
              </a:rPr>
              <a:t>Industry practitioner</a:t>
            </a:r>
          </a:p>
          <a:p>
            <a:endParaRPr lang="en-US" dirty="0"/>
          </a:p>
        </p:txBody>
      </p:sp>
      <p:pic>
        <p:nvPicPr>
          <p:cNvPr id="5" name="Picture 4">
            <a:extLst>
              <a:ext uri="{FF2B5EF4-FFF2-40B4-BE49-F238E27FC236}">
                <a16:creationId xmlns:a16="http://schemas.microsoft.com/office/drawing/2014/main" id="{C0F0A711-070D-4E43-987C-562A8D20136B}"/>
              </a:ext>
            </a:extLst>
          </p:cNvPr>
          <p:cNvPicPr>
            <a:picLocks noChangeAspect="1"/>
          </p:cNvPicPr>
          <p:nvPr/>
        </p:nvPicPr>
        <p:blipFill>
          <a:blip r:embed="rId3"/>
          <a:stretch>
            <a:fillRect/>
          </a:stretch>
        </p:blipFill>
        <p:spPr>
          <a:xfrm>
            <a:off x="7200900" y="1790699"/>
            <a:ext cx="4152900" cy="4152900"/>
          </a:xfrm>
          <a:prstGeom prst="rect">
            <a:avLst/>
          </a:prstGeom>
        </p:spPr>
      </p:pic>
      <p:sp>
        <p:nvSpPr>
          <p:cNvPr id="6" name="TextBox 5">
            <a:extLst>
              <a:ext uri="{FF2B5EF4-FFF2-40B4-BE49-F238E27FC236}">
                <a16:creationId xmlns:a16="http://schemas.microsoft.com/office/drawing/2014/main" id="{2777CFAB-CDF4-9B48-A37A-8BD3DA38F767}"/>
              </a:ext>
            </a:extLst>
          </p:cNvPr>
          <p:cNvSpPr txBox="1"/>
          <p:nvPr/>
        </p:nvSpPr>
        <p:spPr>
          <a:xfrm>
            <a:off x="7692621" y="6043610"/>
            <a:ext cx="3169457" cy="615553"/>
          </a:xfrm>
          <a:prstGeom prst="rect">
            <a:avLst/>
          </a:prstGeom>
          <a:noFill/>
        </p:spPr>
        <p:txBody>
          <a:bodyPr wrap="none" rtlCol="0">
            <a:spAutoFit/>
          </a:bodyPr>
          <a:lstStyle/>
          <a:p>
            <a:pPr algn="ctr"/>
            <a:r>
              <a:rPr lang="en-US" dirty="0">
                <a:solidFill>
                  <a:schemeClr val="bg2">
                    <a:lumMod val="75000"/>
                  </a:schemeClr>
                </a:solidFill>
                <a:latin typeface="Harrington" pitchFamily="82" charset="77"/>
              </a:rPr>
              <a:t>Shawna JC </a:t>
            </a:r>
            <a:r>
              <a:rPr lang="en-US" dirty="0" err="1">
                <a:solidFill>
                  <a:schemeClr val="bg2">
                    <a:lumMod val="75000"/>
                  </a:schemeClr>
                </a:solidFill>
                <a:latin typeface="Harrington" pitchFamily="82" charset="77"/>
              </a:rPr>
              <a:t>Tenney</a:t>
            </a:r>
            <a:r>
              <a:rPr lang="en-US" dirty="0">
                <a:solidFill>
                  <a:schemeClr val="bg2">
                    <a:lumMod val="75000"/>
                  </a:schemeClr>
                </a:solidFill>
                <a:latin typeface="Harrington" pitchFamily="82" charset="77"/>
              </a:rPr>
              <a:t> Illustration</a:t>
            </a:r>
          </a:p>
          <a:p>
            <a:pPr algn="ctr"/>
            <a:r>
              <a:rPr lang="en-US" sz="1600" dirty="0" err="1">
                <a:solidFill>
                  <a:schemeClr val="bg2">
                    <a:lumMod val="75000"/>
                  </a:schemeClr>
                </a:solidFill>
                <a:latin typeface="Oxygen Mono" panose="02000509030000090004" pitchFamily="49" charset="77"/>
              </a:rPr>
              <a:t>shawnajctenney.com</a:t>
            </a:r>
            <a:endParaRPr lang="en-US" sz="1600" dirty="0">
              <a:solidFill>
                <a:schemeClr val="bg2">
                  <a:lumMod val="75000"/>
                </a:schemeClr>
              </a:solidFill>
              <a:latin typeface="Oxygen Mono" panose="02000509030000090004" pitchFamily="49" charset="77"/>
            </a:endParaRPr>
          </a:p>
        </p:txBody>
      </p:sp>
      <p:sp>
        <p:nvSpPr>
          <p:cNvPr id="7" name="TextBox 6">
            <a:extLst>
              <a:ext uri="{FF2B5EF4-FFF2-40B4-BE49-F238E27FC236}">
                <a16:creationId xmlns:a16="http://schemas.microsoft.com/office/drawing/2014/main" id="{F017387F-4611-784E-9E4D-9465F0FAB321}"/>
              </a:ext>
            </a:extLst>
          </p:cNvPr>
          <p:cNvSpPr txBox="1"/>
          <p:nvPr/>
        </p:nvSpPr>
        <p:spPr>
          <a:xfrm>
            <a:off x="838200" y="6399768"/>
            <a:ext cx="3775393" cy="369332"/>
          </a:xfrm>
          <a:prstGeom prst="rect">
            <a:avLst/>
          </a:prstGeom>
          <a:noFill/>
        </p:spPr>
        <p:txBody>
          <a:bodyPr wrap="none" rtlCol="0">
            <a:spAutoFit/>
          </a:bodyPr>
          <a:lstStyle/>
          <a:p>
            <a:r>
              <a:rPr lang="de-DE" dirty="0">
                <a:latin typeface="Oxygen" panose="02000503000000000000" pitchFamily="2" charset="77"/>
                <a:ea typeface="Oxygen" charset="0"/>
                <a:cs typeface="Oxygen" charset="0"/>
              </a:rPr>
              <a:t>© Adam Frisbee, </a:t>
            </a:r>
            <a:r>
              <a:rPr lang="de-DE" dirty="0" err="1">
                <a:latin typeface="Oxygen" panose="02000503000000000000" pitchFamily="2" charset="77"/>
                <a:ea typeface="Oxygen" charset="0"/>
                <a:cs typeface="Oxygen" charset="0"/>
              </a:rPr>
              <a:t>adamfrisbee.com</a:t>
            </a:r>
            <a:endParaRPr lang="en-US" dirty="0">
              <a:latin typeface="Oxygen" panose="02000503000000000000" pitchFamily="2" charset="77"/>
              <a:ea typeface="Oxygen" charset="0"/>
              <a:cs typeface="Oxygen" charset="0"/>
            </a:endParaRPr>
          </a:p>
        </p:txBody>
      </p:sp>
    </p:spTree>
    <p:extLst>
      <p:ext uri="{BB962C8B-B14F-4D97-AF65-F5344CB8AC3E}">
        <p14:creationId xmlns:p14="http://schemas.microsoft.com/office/powerpoint/2010/main" val="182844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86C38-E0BE-B342-8990-8112A03B6077}"/>
              </a:ext>
            </a:extLst>
          </p:cNvPr>
          <p:cNvSpPr>
            <a:spLocks noGrp="1"/>
          </p:cNvSpPr>
          <p:nvPr>
            <p:ph type="ctrTitle"/>
          </p:nvPr>
        </p:nvSpPr>
        <p:spPr/>
        <p:txBody>
          <a:bodyPr/>
          <a:lstStyle/>
          <a:p>
            <a:r>
              <a:rPr lang="en-US" dirty="0"/>
              <a:t>Welcome to the Course!</a:t>
            </a:r>
          </a:p>
        </p:txBody>
      </p:sp>
    </p:spTree>
    <p:extLst>
      <p:ext uri="{BB962C8B-B14F-4D97-AF65-F5344CB8AC3E}">
        <p14:creationId xmlns:p14="http://schemas.microsoft.com/office/powerpoint/2010/main" val="3820427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8200" y="6399768"/>
            <a:ext cx="3775393" cy="369332"/>
          </a:xfrm>
          <a:prstGeom prst="rect">
            <a:avLst/>
          </a:prstGeom>
          <a:noFill/>
        </p:spPr>
        <p:txBody>
          <a:bodyPr wrap="none" rtlCol="0">
            <a:spAutoFit/>
          </a:bodyPr>
          <a:lstStyle/>
          <a:p>
            <a:r>
              <a:rPr lang="de-DE" dirty="0">
                <a:latin typeface="Oxygen" panose="02000503000000000000" pitchFamily="2" charset="77"/>
                <a:ea typeface="Oxygen" charset="0"/>
                <a:cs typeface="Oxygen" charset="0"/>
              </a:rPr>
              <a:t>© Adam Frisbee, </a:t>
            </a:r>
            <a:r>
              <a:rPr lang="de-DE" dirty="0" err="1">
                <a:latin typeface="Oxygen" panose="02000503000000000000" pitchFamily="2" charset="77"/>
                <a:ea typeface="Oxygen" charset="0"/>
                <a:cs typeface="Oxygen" charset="0"/>
              </a:rPr>
              <a:t>adamfrisbee.com</a:t>
            </a:r>
            <a:endParaRPr lang="en-US" dirty="0">
              <a:latin typeface="Oxygen" panose="02000503000000000000" pitchFamily="2" charset="77"/>
              <a:ea typeface="Oxygen" charset="0"/>
              <a:cs typeface="Oxygen" charset="0"/>
            </a:endParaRPr>
          </a:p>
        </p:txBody>
      </p:sp>
      <p:sp>
        <p:nvSpPr>
          <p:cNvPr id="3" name="Freeform 2">
            <a:extLst>
              <a:ext uri="{FF2B5EF4-FFF2-40B4-BE49-F238E27FC236}">
                <a16:creationId xmlns:a16="http://schemas.microsoft.com/office/drawing/2014/main" id="{D3E14250-994E-314C-9CAC-9C118D0553A8}"/>
              </a:ext>
            </a:extLst>
          </p:cNvPr>
          <p:cNvSpPr/>
          <p:nvPr/>
        </p:nvSpPr>
        <p:spPr>
          <a:xfrm>
            <a:off x="1809748" y="639233"/>
            <a:ext cx="4286251" cy="2789766"/>
          </a:xfrm>
          <a:custGeom>
            <a:avLst/>
            <a:gdLst>
              <a:gd name="connsiteX0" fmla="*/ 0 w 2789766"/>
              <a:gd name="connsiteY0" fmla="*/ 0 h 4286250"/>
              <a:gd name="connsiteX1" fmla="*/ 2324796 w 2789766"/>
              <a:gd name="connsiteY1" fmla="*/ 0 h 4286250"/>
              <a:gd name="connsiteX2" fmla="*/ 2789766 w 2789766"/>
              <a:gd name="connsiteY2" fmla="*/ 464970 h 4286250"/>
              <a:gd name="connsiteX3" fmla="*/ 2789766 w 2789766"/>
              <a:gd name="connsiteY3" fmla="*/ 4286250 h 4286250"/>
              <a:gd name="connsiteX4" fmla="*/ 0 w 2789766"/>
              <a:gd name="connsiteY4" fmla="*/ 4286250 h 4286250"/>
              <a:gd name="connsiteX5" fmla="*/ 0 w 2789766"/>
              <a:gd name="connsiteY5" fmla="*/ 0 h 428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9766" h="4286250">
                <a:moveTo>
                  <a:pt x="0" y="4286249"/>
                </a:moveTo>
                <a:lnTo>
                  <a:pt x="0" y="714389"/>
                </a:lnTo>
                <a:cubicBezTo>
                  <a:pt x="0" y="319843"/>
                  <a:pt x="135493" y="1"/>
                  <a:pt x="302632" y="1"/>
                </a:cubicBezTo>
                <a:lnTo>
                  <a:pt x="2789766" y="1"/>
                </a:lnTo>
                <a:lnTo>
                  <a:pt x="2789766" y="4286249"/>
                </a:lnTo>
                <a:lnTo>
                  <a:pt x="0" y="4286249"/>
                </a:lnTo>
                <a:close/>
              </a:path>
            </a:pathLst>
          </a:custGeom>
          <a:solidFill>
            <a:schemeClr val="tx2"/>
          </a:solidFill>
          <a:ln>
            <a:solidFill>
              <a:schemeClr val="tx1"/>
            </a:solidFill>
          </a:ln>
        </p:spPr>
        <p:style>
          <a:lnRef idx="2">
            <a:schemeClr val="lt1">
              <a:hueOff val="0"/>
              <a:satOff val="0"/>
              <a:lumOff val="0"/>
              <a:alphaOff val="0"/>
            </a:schemeClr>
          </a:lnRef>
          <a:fillRef idx="1">
            <a:schemeClr val="accent6">
              <a:shade val="80000"/>
              <a:hueOff val="0"/>
              <a:satOff val="0"/>
              <a:lumOff val="0"/>
              <a:alphaOff val="0"/>
            </a:schemeClr>
          </a:fillRef>
          <a:effectRef idx="0">
            <a:schemeClr val="accent6">
              <a:shade val="80000"/>
              <a:hueOff val="0"/>
              <a:satOff val="0"/>
              <a:lumOff val="0"/>
              <a:alphaOff val="0"/>
            </a:schemeClr>
          </a:effectRef>
          <a:fontRef idx="minor">
            <a:schemeClr val="lt1"/>
          </a:fontRef>
        </p:style>
        <p:txBody>
          <a:bodyPr spcFirstLastPara="0" vert="horz" wrap="square" lIns="334264" tIns="334265" rIns="334265" bIns="1031704" numCol="1" spcCol="1270" anchor="b" anchorCtr="0">
            <a:noAutofit/>
          </a:bodyPr>
          <a:lstStyle/>
          <a:p>
            <a:pPr marL="0" lvl="0" indent="0" algn="ctr" defTabSz="2089150">
              <a:lnSpc>
                <a:spcPct val="90000"/>
              </a:lnSpc>
              <a:spcBef>
                <a:spcPct val="0"/>
              </a:spcBef>
              <a:spcAft>
                <a:spcPct val="35000"/>
              </a:spcAft>
              <a:buNone/>
            </a:pPr>
            <a:r>
              <a:rPr lang="en-US" sz="3600" kern="1200" dirty="0">
                <a:solidFill>
                  <a:schemeClr val="bg1"/>
                </a:solidFill>
                <a:latin typeface="Oxygen" panose="02000503000000000000" pitchFamily="2" charset="77"/>
              </a:rPr>
              <a:t>Splunk Every </a:t>
            </a:r>
            <a:r>
              <a:rPr lang="en-US" sz="3600" dirty="0">
                <a:solidFill>
                  <a:schemeClr val="bg1"/>
                </a:solidFill>
                <a:latin typeface="Oxygen" panose="02000503000000000000" pitchFamily="2" charset="77"/>
              </a:rPr>
              <a:t>D</a:t>
            </a:r>
            <a:r>
              <a:rPr lang="en-US" sz="3600" kern="1200" dirty="0">
                <a:solidFill>
                  <a:schemeClr val="bg1"/>
                </a:solidFill>
                <a:latin typeface="Oxygen" panose="02000503000000000000" pitchFamily="2" charset="77"/>
              </a:rPr>
              <a:t>ay</a:t>
            </a:r>
          </a:p>
        </p:txBody>
      </p:sp>
      <p:sp>
        <p:nvSpPr>
          <p:cNvPr id="6" name="Freeform 5">
            <a:extLst>
              <a:ext uri="{FF2B5EF4-FFF2-40B4-BE49-F238E27FC236}">
                <a16:creationId xmlns:a16="http://schemas.microsoft.com/office/drawing/2014/main" id="{06E683A5-6E4F-BC40-9810-F5C4093FC545}"/>
              </a:ext>
            </a:extLst>
          </p:cNvPr>
          <p:cNvSpPr/>
          <p:nvPr/>
        </p:nvSpPr>
        <p:spPr>
          <a:xfrm>
            <a:off x="6095999" y="639233"/>
            <a:ext cx="4286250" cy="2789766"/>
          </a:xfrm>
          <a:custGeom>
            <a:avLst/>
            <a:gdLst>
              <a:gd name="connsiteX0" fmla="*/ 0 w 4286250"/>
              <a:gd name="connsiteY0" fmla="*/ 0 h 2789766"/>
              <a:gd name="connsiteX1" fmla="*/ 3821280 w 4286250"/>
              <a:gd name="connsiteY1" fmla="*/ 0 h 2789766"/>
              <a:gd name="connsiteX2" fmla="*/ 4286250 w 4286250"/>
              <a:gd name="connsiteY2" fmla="*/ 464970 h 2789766"/>
              <a:gd name="connsiteX3" fmla="*/ 4286250 w 4286250"/>
              <a:gd name="connsiteY3" fmla="*/ 2789766 h 2789766"/>
              <a:gd name="connsiteX4" fmla="*/ 0 w 4286250"/>
              <a:gd name="connsiteY4" fmla="*/ 2789766 h 2789766"/>
              <a:gd name="connsiteX5" fmla="*/ 0 w 4286250"/>
              <a:gd name="connsiteY5" fmla="*/ 0 h 2789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6250" h="2789766">
                <a:moveTo>
                  <a:pt x="0" y="0"/>
                </a:moveTo>
                <a:lnTo>
                  <a:pt x="3821280" y="0"/>
                </a:lnTo>
                <a:cubicBezTo>
                  <a:pt x="4078076" y="0"/>
                  <a:pt x="4286250" y="208174"/>
                  <a:pt x="4286250" y="464970"/>
                </a:cubicBezTo>
                <a:lnTo>
                  <a:pt x="4286250" y="2789766"/>
                </a:lnTo>
                <a:lnTo>
                  <a:pt x="0" y="2789766"/>
                </a:lnTo>
                <a:lnTo>
                  <a:pt x="0" y="0"/>
                </a:lnTo>
                <a:close/>
              </a:path>
            </a:pathLst>
          </a:custGeom>
          <a:solidFill>
            <a:schemeClr val="accent5"/>
          </a:solidFill>
          <a:ln>
            <a:solidFill>
              <a:schemeClr val="tx1"/>
            </a:solidFill>
          </a:ln>
        </p:spPr>
        <p:style>
          <a:lnRef idx="2">
            <a:schemeClr val="lt1">
              <a:hueOff val="0"/>
              <a:satOff val="0"/>
              <a:lumOff val="0"/>
              <a:alphaOff val="0"/>
            </a:schemeClr>
          </a:lnRef>
          <a:fillRef idx="1">
            <a:schemeClr val="accent6">
              <a:shade val="80000"/>
              <a:hueOff val="107093"/>
              <a:satOff val="-4303"/>
              <a:lumOff val="9209"/>
              <a:alphaOff val="0"/>
            </a:schemeClr>
          </a:fillRef>
          <a:effectRef idx="0">
            <a:schemeClr val="accent6">
              <a:shade val="80000"/>
              <a:hueOff val="107093"/>
              <a:satOff val="-4303"/>
              <a:lumOff val="9209"/>
              <a:alphaOff val="0"/>
            </a:schemeClr>
          </a:effectRef>
          <a:fontRef idx="minor">
            <a:schemeClr val="lt1"/>
          </a:fontRef>
        </p:style>
        <p:txBody>
          <a:bodyPr spcFirstLastPara="0" vert="horz" wrap="square" lIns="334264" tIns="334264" rIns="334264" bIns="1031706" numCol="1" spcCol="1270" anchor="b" anchorCtr="0">
            <a:noAutofit/>
          </a:bodyPr>
          <a:lstStyle/>
          <a:p>
            <a:pPr marL="0" lvl="0" indent="0" algn="ctr" defTabSz="2089150">
              <a:lnSpc>
                <a:spcPct val="90000"/>
              </a:lnSpc>
              <a:spcBef>
                <a:spcPct val="0"/>
              </a:spcBef>
              <a:spcAft>
                <a:spcPct val="35000"/>
              </a:spcAft>
              <a:buNone/>
            </a:pPr>
            <a:r>
              <a:rPr lang="en-US" sz="4700" kern="1200" dirty="0">
                <a:solidFill>
                  <a:schemeClr val="bg1"/>
                </a:solidFill>
                <a:latin typeface="Oxygen" panose="02000503000000000000" pitchFamily="2" charset="77"/>
              </a:rPr>
              <a:t>5 Minutes</a:t>
            </a:r>
          </a:p>
        </p:txBody>
      </p:sp>
      <p:sp>
        <p:nvSpPr>
          <p:cNvPr id="7" name="Freeform 6">
            <a:extLst>
              <a:ext uri="{FF2B5EF4-FFF2-40B4-BE49-F238E27FC236}">
                <a16:creationId xmlns:a16="http://schemas.microsoft.com/office/drawing/2014/main" id="{1EFBCAF1-57D7-E244-B160-05CA606002FA}"/>
              </a:ext>
            </a:extLst>
          </p:cNvPr>
          <p:cNvSpPr/>
          <p:nvPr/>
        </p:nvSpPr>
        <p:spPr>
          <a:xfrm>
            <a:off x="1809749" y="3428998"/>
            <a:ext cx="4286251" cy="2789767"/>
          </a:xfrm>
          <a:custGeom>
            <a:avLst/>
            <a:gdLst>
              <a:gd name="connsiteX0" fmla="*/ 0 w 4286250"/>
              <a:gd name="connsiteY0" fmla="*/ 0 h 2789766"/>
              <a:gd name="connsiteX1" fmla="*/ 3821280 w 4286250"/>
              <a:gd name="connsiteY1" fmla="*/ 0 h 2789766"/>
              <a:gd name="connsiteX2" fmla="*/ 4286250 w 4286250"/>
              <a:gd name="connsiteY2" fmla="*/ 464970 h 2789766"/>
              <a:gd name="connsiteX3" fmla="*/ 4286250 w 4286250"/>
              <a:gd name="connsiteY3" fmla="*/ 2789766 h 2789766"/>
              <a:gd name="connsiteX4" fmla="*/ 0 w 4286250"/>
              <a:gd name="connsiteY4" fmla="*/ 2789766 h 2789766"/>
              <a:gd name="connsiteX5" fmla="*/ 0 w 4286250"/>
              <a:gd name="connsiteY5" fmla="*/ 0 h 2789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6250" h="2789766">
                <a:moveTo>
                  <a:pt x="4286250" y="2789766"/>
                </a:moveTo>
                <a:lnTo>
                  <a:pt x="464970" y="2789766"/>
                </a:lnTo>
                <a:cubicBezTo>
                  <a:pt x="208174" y="2789766"/>
                  <a:pt x="0" y="2581592"/>
                  <a:pt x="0" y="2324796"/>
                </a:cubicBezTo>
                <a:lnTo>
                  <a:pt x="0" y="0"/>
                </a:lnTo>
                <a:lnTo>
                  <a:pt x="4286250" y="0"/>
                </a:lnTo>
                <a:lnTo>
                  <a:pt x="4286250" y="2789766"/>
                </a:lnTo>
                <a:close/>
              </a:path>
            </a:pathLst>
          </a:custGeom>
          <a:solidFill>
            <a:schemeClr val="accent2"/>
          </a:solidFill>
          <a:ln>
            <a:solidFill>
              <a:schemeClr val="tx1"/>
            </a:solidFill>
          </a:ln>
        </p:spPr>
        <p:style>
          <a:lnRef idx="2">
            <a:schemeClr val="lt1">
              <a:hueOff val="0"/>
              <a:satOff val="0"/>
              <a:lumOff val="0"/>
              <a:alphaOff val="0"/>
            </a:schemeClr>
          </a:lnRef>
          <a:fillRef idx="1">
            <a:schemeClr val="accent6">
              <a:shade val="80000"/>
              <a:hueOff val="214187"/>
              <a:satOff val="-8606"/>
              <a:lumOff val="18419"/>
              <a:alphaOff val="0"/>
            </a:schemeClr>
          </a:fillRef>
          <a:effectRef idx="0">
            <a:schemeClr val="accent6">
              <a:shade val="80000"/>
              <a:hueOff val="214187"/>
              <a:satOff val="-8606"/>
              <a:lumOff val="18419"/>
              <a:alphaOff val="0"/>
            </a:schemeClr>
          </a:effectRef>
          <a:fontRef idx="minor">
            <a:schemeClr val="lt1"/>
          </a:fontRef>
        </p:style>
        <p:txBody>
          <a:bodyPr spcFirstLastPara="0" vert="horz" wrap="square" lIns="334263" tIns="1031707" rIns="334265" bIns="334264" numCol="1" spcCol="1270" anchor="t" anchorCtr="0">
            <a:noAutofit/>
          </a:bodyPr>
          <a:lstStyle/>
          <a:p>
            <a:pPr marL="0" lvl="0" indent="0" algn="ctr" defTabSz="2089150">
              <a:lnSpc>
                <a:spcPct val="90000"/>
              </a:lnSpc>
              <a:spcBef>
                <a:spcPct val="0"/>
              </a:spcBef>
              <a:spcAft>
                <a:spcPct val="35000"/>
              </a:spcAft>
              <a:buNone/>
            </a:pPr>
            <a:r>
              <a:rPr lang="en-US" sz="4700" kern="1200" dirty="0">
                <a:solidFill>
                  <a:schemeClr val="tx1"/>
                </a:solidFill>
                <a:latin typeface="Oxygen" panose="02000503000000000000" pitchFamily="2" charset="77"/>
              </a:rPr>
              <a:t>Follow along</a:t>
            </a:r>
          </a:p>
        </p:txBody>
      </p:sp>
      <p:sp>
        <p:nvSpPr>
          <p:cNvPr id="8" name="Freeform 7">
            <a:extLst>
              <a:ext uri="{FF2B5EF4-FFF2-40B4-BE49-F238E27FC236}">
                <a16:creationId xmlns:a16="http://schemas.microsoft.com/office/drawing/2014/main" id="{B758C241-F184-2143-A750-A75A69F003C9}"/>
              </a:ext>
            </a:extLst>
          </p:cNvPr>
          <p:cNvSpPr/>
          <p:nvPr/>
        </p:nvSpPr>
        <p:spPr>
          <a:xfrm>
            <a:off x="6095999" y="3428999"/>
            <a:ext cx="4286250" cy="2789766"/>
          </a:xfrm>
          <a:custGeom>
            <a:avLst/>
            <a:gdLst>
              <a:gd name="connsiteX0" fmla="*/ 0 w 2789766"/>
              <a:gd name="connsiteY0" fmla="*/ 0 h 4286250"/>
              <a:gd name="connsiteX1" fmla="*/ 2324796 w 2789766"/>
              <a:gd name="connsiteY1" fmla="*/ 0 h 4286250"/>
              <a:gd name="connsiteX2" fmla="*/ 2789766 w 2789766"/>
              <a:gd name="connsiteY2" fmla="*/ 464970 h 4286250"/>
              <a:gd name="connsiteX3" fmla="*/ 2789766 w 2789766"/>
              <a:gd name="connsiteY3" fmla="*/ 4286250 h 4286250"/>
              <a:gd name="connsiteX4" fmla="*/ 0 w 2789766"/>
              <a:gd name="connsiteY4" fmla="*/ 4286250 h 4286250"/>
              <a:gd name="connsiteX5" fmla="*/ 0 w 2789766"/>
              <a:gd name="connsiteY5" fmla="*/ 0 h 428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9766" h="4286250">
                <a:moveTo>
                  <a:pt x="2789766" y="1"/>
                </a:moveTo>
                <a:lnTo>
                  <a:pt x="2789766" y="3571861"/>
                </a:lnTo>
                <a:cubicBezTo>
                  <a:pt x="2789766" y="3966407"/>
                  <a:pt x="2654273" y="4286249"/>
                  <a:pt x="2487134" y="4286249"/>
                </a:cubicBezTo>
                <a:lnTo>
                  <a:pt x="0" y="4286249"/>
                </a:lnTo>
                <a:lnTo>
                  <a:pt x="0" y="1"/>
                </a:lnTo>
                <a:lnTo>
                  <a:pt x="2789766" y="1"/>
                </a:lnTo>
                <a:close/>
              </a:path>
            </a:pathLst>
          </a:custGeom>
          <a:noFill/>
          <a:ln>
            <a:solidFill>
              <a:schemeClr val="tx1"/>
            </a:solidFill>
          </a:ln>
        </p:spPr>
        <p:style>
          <a:lnRef idx="2">
            <a:schemeClr val="lt1">
              <a:hueOff val="0"/>
              <a:satOff val="0"/>
              <a:lumOff val="0"/>
              <a:alphaOff val="0"/>
            </a:schemeClr>
          </a:lnRef>
          <a:fillRef idx="1">
            <a:schemeClr val="accent6">
              <a:shade val="80000"/>
              <a:hueOff val="321280"/>
              <a:satOff val="-12909"/>
              <a:lumOff val="27628"/>
              <a:alphaOff val="0"/>
            </a:schemeClr>
          </a:fillRef>
          <a:effectRef idx="0">
            <a:schemeClr val="accent6">
              <a:shade val="80000"/>
              <a:hueOff val="321280"/>
              <a:satOff val="-12909"/>
              <a:lumOff val="27628"/>
              <a:alphaOff val="0"/>
            </a:schemeClr>
          </a:effectRef>
          <a:fontRef idx="minor">
            <a:schemeClr val="lt1"/>
          </a:fontRef>
        </p:style>
        <p:txBody>
          <a:bodyPr spcFirstLastPara="0" vert="horz" wrap="square" lIns="334264" tIns="1031706" rIns="334264" bIns="334264" numCol="1" spcCol="1270" anchor="t" anchorCtr="0">
            <a:noAutofit/>
          </a:bodyPr>
          <a:lstStyle/>
          <a:p>
            <a:pPr marL="0" lvl="0" indent="0" algn="ctr" defTabSz="2089150">
              <a:lnSpc>
                <a:spcPct val="90000"/>
              </a:lnSpc>
              <a:spcBef>
                <a:spcPct val="0"/>
              </a:spcBef>
              <a:spcAft>
                <a:spcPct val="35000"/>
              </a:spcAft>
              <a:buNone/>
            </a:pPr>
            <a:r>
              <a:rPr lang="en-US" sz="4700" kern="1200" dirty="0">
                <a:solidFill>
                  <a:schemeClr val="tx1"/>
                </a:solidFill>
                <a:latin typeface="Oxygen" panose="02000503000000000000" pitchFamily="2" charset="77"/>
              </a:rPr>
              <a:t>Quizzes: 100%</a:t>
            </a:r>
          </a:p>
        </p:txBody>
      </p:sp>
      <p:sp>
        <p:nvSpPr>
          <p:cNvPr id="9" name="Freeform 8">
            <a:extLst>
              <a:ext uri="{FF2B5EF4-FFF2-40B4-BE49-F238E27FC236}">
                <a16:creationId xmlns:a16="http://schemas.microsoft.com/office/drawing/2014/main" id="{44EA5F88-6634-9F46-9120-CF06AB348EAA}"/>
              </a:ext>
            </a:extLst>
          </p:cNvPr>
          <p:cNvSpPr/>
          <p:nvPr/>
        </p:nvSpPr>
        <p:spPr>
          <a:xfrm>
            <a:off x="4810124" y="2731557"/>
            <a:ext cx="2571750" cy="1394883"/>
          </a:xfrm>
          <a:custGeom>
            <a:avLst/>
            <a:gdLst>
              <a:gd name="connsiteX0" fmla="*/ 0 w 2571750"/>
              <a:gd name="connsiteY0" fmla="*/ 232485 h 1394883"/>
              <a:gd name="connsiteX1" fmla="*/ 232485 w 2571750"/>
              <a:gd name="connsiteY1" fmla="*/ 0 h 1394883"/>
              <a:gd name="connsiteX2" fmla="*/ 2339265 w 2571750"/>
              <a:gd name="connsiteY2" fmla="*/ 0 h 1394883"/>
              <a:gd name="connsiteX3" fmla="*/ 2571750 w 2571750"/>
              <a:gd name="connsiteY3" fmla="*/ 232485 h 1394883"/>
              <a:gd name="connsiteX4" fmla="*/ 2571750 w 2571750"/>
              <a:gd name="connsiteY4" fmla="*/ 1162398 h 1394883"/>
              <a:gd name="connsiteX5" fmla="*/ 2339265 w 2571750"/>
              <a:gd name="connsiteY5" fmla="*/ 1394883 h 1394883"/>
              <a:gd name="connsiteX6" fmla="*/ 232485 w 2571750"/>
              <a:gd name="connsiteY6" fmla="*/ 1394883 h 1394883"/>
              <a:gd name="connsiteX7" fmla="*/ 0 w 2571750"/>
              <a:gd name="connsiteY7" fmla="*/ 1162398 h 1394883"/>
              <a:gd name="connsiteX8" fmla="*/ 0 w 2571750"/>
              <a:gd name="connsiteY8" fmla="*/ 232485 h 1394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1750" h="1394883">
                <a:moveTo>
                  <a:pt x="0" y="232485"/>
                </a:moveTo>
                <a:cubicBezTo>
                  <a:pt x="0" y="104087"/>
                  <a:pt x="104087" y="0"/>
                  <a:pt x="232485" y="0"/>
                </a:cubicBezTo>
                <a:lnTo>
                  <a:pt x="2339265" y="0"/>
                </a:lnTo>
                <a:cubicBezTo>
                  <a:pt x="2467663" y="0"/>
                  <a:pt x="2571750" y="104087"/>
                  <a:pt x="2571750" y="232485"/>
                </a:cubicBezTo>
                <a:lnTo>
                  <a:pt x="2571750" y="1162398"/>
                </a:lnTo>
                <a:cubicBezTo>
                  <a:pt x="2571750" y="1290796"/>
                  <a:pt x="2467663" y="1394883"/>
                  <a:pt x="2339265" y="1394883"/>
                </a:cubicBezTo>
                <a:lnTo>
                  <a:pt x="232485" y="1394883"/>
                </a:lnTo>
                <a:cubicBezTo>
                  <a:pt x="104087" y="1394883"/>
                  <a:pt x="0" y="1290796"/>
                  <a:pt x="0" y="1162398"/>
                </a:cubicBezTo>
                <a:lnTo>
                  <a:pt x="0" y="232485"/>
                </a:lnTo>
                <a:close/>
              </a:path>
            </a:pathLst>
          </a:custGeom>
          <a:solidFill>
            <a:srgbClr val="FFFF00"/>
          </a:solidFill>
          <a:ln w="76200">
            <a:solidFill>
              <a:schemeClr val="bg1"/>
            </a:solidFill>
          </a:ln>
        </p:spPr>
        <p:style>
          <a:lnRef idx="2">
            <a:schemeClr val="lt1">
              <a:hueOff val="0"/>
              <a:satOff val="0"/>
              <a:lumOff val="0"/>
              <a:alphaOff val="0"/>
            </a:schemeClr>
          </a:lnRef>
          <a:fillRef idx="1">
            <a:scrgbClr r="0" g="0" b="0"/>
          </a:fillRef>
          <a:effectRef idx="0">
            <a:schemeClr val="accent6">
              <a:tint val="40000"/>
              <a:hueOff val="0"/>
              <a:satOff val="0"/>
              <a:lumOff val="0"/>
              <a:alphaOff val="0"/>
            </a:schemeClr>
          </a:effectRef>
          <a:fontRef idx="minor">
            <a:schemeClr val="dk1">
              <a:hueOff val="0"/>
              <a:satOff val="0"/>
              <a:lumOff val="0"/>
              <a:alphaOff val="0"/>
            </a:schemeClr>
          </a:fontRef>
        </p:style>
        <p:txBody>
          <a:bodyPr spcFirstLastPara="0" vert="horz" wrap="square" lIns="247163" tIns="247163" rIns="247163" bIns="247163" numCol="1" spcCol="1270" anchor="ctr" anchorCtr="0">
            <a:noAutofit/>
          </a:bodyPr>
          <a:lstStyle/>
          <a:p>
            <a:pPr marL="0" lvl="0" indent="0" algn="ctr" defTabSz="2089150">
              <a:lnSpc>
                <a:spcPct val="90000"/>
              </a:lnSpc>
              <a:spcBef>
                <a:spcPct val="0"/>
              </a:spcBef>
              <a:spcAft>
                <a:spcPct val="35000"/>
              </a:spcAft>
              <a:buNone/>
            </a:pPr>
            <a:r>
              <a:rPr lang="en-US" sz="4000" kern="1200" dirty="0">
                <a:latin typeface="Oxygen" panose="02000503000000000000" pitchFamily="2" charset="77"/>
              </a:rPr>
              <a:t>Success!</a:t>
            </a:r>
          </a:p>
        </p:txBody>
      </p:sp>
    </p:spTree>
    <p:extLst>
      <p:ext uri="{BB962C8B-B14F-4D97-AF65-F5344CB8AC3E}">
        <p14:creationId xmlns:p14="http://schemas.microsoft.com/office/powerpoint/2010/main" val="2874968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8200" y="6399768"/>
            <a:ext cx="3775393" cy="369332"/>
          </a:xfrm>
          <a:prstGeom prst="rect">
            <a:avLst/>
          </a:prstGeom>
          <a:noFill/>
        </p:spPr>
        <p:txBody>
          <a:bodyPr wrap="none" rtlCol="0">
            <a:spAutoFit/>
          </a:bodyPr>
          <a:lstStyle/>
          <a:p>
            <a:r>
              <a:rPr lang="de-DE" dirty="0">
                <a:latin typeface="Oxygen" panose="02000503000000000000" pitchFamily="2" charset="77"/>
                <a:ea typeface="Oxygen" charset="0"/>
                <a:cs typeface="Oxygen" charset="0"/>
              </a:rPr>
              <a:t>© Adam Frisbee, </a:t>
            </a:r>
            <a:r>
              <a:rPr lang="de-DE" dirty="0" err="1">
                <a:latin typeface="Oxygen" panose="02000503000000000000" pitchFamily="2" charset="77"/>
                <a:ea typeface="Oxygen" charset="0"/>
                <a:cs typeface="Oxygen" charset="0"/>
              </a:rPr>
              <a:t>adamfrisbee.com</a:t>
            </a:r>
            <a:endParaRPr lang="en-US" dirty="0">
              <a:latin typeface="Oxygen" panose="02000503000000000000" pitchFamily="2" charset="77"/>
              <a:ea typeface="Oxygen" charset="0"/>
              <a:cs typeface="Oxygen" charset="0"/>
            </a:endParaRPr>
          </a:p>
        </p:txBody>
      </p:sp>
      <p:sp>
        <p:nvSpPr>
          <p:cNvPr id="7" name="Freeform 6">
            <a:extLst>
              <a:ext uri="{FF2B5EF4-FFF2-40B4-BE49-F238E27FC236}">
                <a16:creationId xmlns:a16="http://schemas.microsoft.com/office/drawing/2014/main" id="{171711AA-A08C-8B45-BC83-4944FD9AB260}"/>
              </a:ext>
            </a:extLst>
          </p:cNvPr>
          <p:cNvSpPr/>
          <p:nvPr/>
        </p:nvSpPr>
        <p:spPr>
          <a:xfrm>
            <a:off x="1744579" y="949644"/>
            <a:ext cx="9227804" cy="1395412"/>
          </a:xfrm>
          <a:custGeom>
            <a:avLst/>
            <a:gdLst>
              <a:gd name="connsiteX0" fmla="*/ 0 w 4465319"/>
              <a:gd name="connsiteY0" fmla="*/ 0 h 1395412"/>
              <a:gd name="connsiteX1" fmla="*/ 4465319 w 4465319"/>
              <a:gd name="connsiteY1" fmla="*/ 0 h 1395412"/>
              <a:gd name="connsiteX2" fmla="*/ 4465319 w 4465319"/>
              <a:gd name="connsiteY2" fmla="*/ 1395412 h 1395412"/>
              <a:gd name="connsiteX3" fmla="*/ 0 w 4465319"/>
              <a:gd name="connsiteY3" fmla="*/ 1395412 h 1395412"/>
              <a:gd name="connsiteX4" fmla="*/ 0 w 4465319"/>
              <a:gd name="connsiteY4" fmla="*/ 0 h 139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5319" h="1395412">
                <a:moveTo>
                  <a:pt x="0" y="0"/>
                </a:moveTo>
                <a:lnTo>
                  <a:pt x="4465319" y="0"/>
                </a:lnTo>
                <a:lnTo>
                  <a:pt x="4465319" y="1395412"/>
                </a:lnTo>
                <a:lnTo>
                  <a:pt x="0" y="1395412"/>
                </a:lnTo>
                <a:lnTo>
                  <a:pt x="0" y="0"/>
                </a:lnTo>
                <a:close/>
              </a:path>
            </a:pathLst>
          </a:custGeom>
          <a:gradFill flip="none" rotWithShape="1">
            <a:gsLst>
              <a:gs pos="9000">
                <a:srgbClr val="C590BE"/>
              </a:gs>
              <a:gs pos="57000">
                <a:schemeClr val="bg1"/>
              </a:gs>
            </a:gsLst>
            <a:path path="circle">
              <a:fillToRect t="100000" r="100000"/>
            </a:path>
            <a:tileRect l="-100000" b="-100000"/>
          </a:gradFill>
          <a:ln>
            <a:noFill/>
          </a:ln>
        </p:spPr>
        <p:style>
          <a:lnRef idx="1">
            <a:schemeClr val="accent2">
              <a:hueOff val="0"/>
              <a:satOff val="0"/>
              <a:lumOff val="0"/>
              <a:alphaOff val="0"/>
            </a:schemeClr>
          </a:lnRef>
          <a:fillRef idx="1">
            <a:schemeClr val="accent2">
              <a:alpha val="40000"/>
              <a:tint val="40000"/>
              <a:hueOff val="0"/>
              <a:satOff val="0"/>
              <a:lumOff val="0"/>
              <a:alphaOff val="0"/>
            </a:schemeClr>
          </a:fillRef>
          <a:effectRef idx="0">
            <a:schemeClr val="accent2">
              <a:alpha val="40000"/>
              <a:tint val="40000"/>
              <a:hueOff val="0"/>
              <a:satOff val="0"/>
              <a:lumOff val="0"/>
              <a:alphaOff val="0"/>
            </a:schemeClr>
          </a:effectRef>
          <a:fontRef idx="minor">
            <a:schemeClr val="dk1">
              <a:hueOff val="0"/>
              <a:satOff val="0"/>
              <a:lumOff val="0"/>
              <a:alphaOff val="0"/>
            </a:schemeClr>
          </a:fontRef>
        </p:style>
        <p:txBody>
          <a:bodyPr spcFirstLastPara="0" vert="horz" wrap="square" lIns="945159"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dirty="0">
                <a:latin typeface="Oxygen" panose="02000503000000000000" pitchFamily="2" charset="77"/>
              </a:rPr>
              <a:t>Downloadable slides</a:t>
            </a:r>
          </a:p>
        </p:txBody>
      </p:sp>
      <p:sp>
        <p:nvSpPr>
          <p:cNvPr id="12" name="Freeform 11">
            <a:extLst>
              <a:ext uri="{FF2B5EF4-FFF2-40B4-BE49-F238E27FC236}">
                <a16:creationId xmlns:a16="http://schemas.microsoft.com/office/drawing/2014/main" id="{C8853484-1A7D-3044-AFA1-669278AE14F6}"/>
              </a:ext>
            </a:extLst>
          </p:cNvPr>
          <p:cNvSpPr/>
          <p:nvPr/>
        </p:nvSpPr>
        <p:spPr>
          <a:xfrm>
            <a:off x="1775773" y="2760670"/>
            <a:ext cx="9227804" cy="1395412"/>
          </a:xfrm>
          <a:custGeom>
            <a:avLst/>
            <a:gdLst>
              <a:gd name="connsiteX0" fmla="*/ 0 w 4465319"/>
              <a:gd name="connsiteY0" fmla="*/ 0 h 1395412"/>
              <a:gd name="connsiteX1" fmla="*/ 4465319 w 4465319"/>
              <a:gd name="connsiteY1" fmla="*/ 0 h 1395412"/>
              <a:gd name="connsiteX2" fmla="*/ 4465319 w 4465319"/>
              <a:gd name="connsiteY2" fmla="*/ 1395412 h 1395412"/>
              <a:gd name="connsiteX3" fmla="*/ 0 w 4465319"/>
              <a:gd name="connsiteY3" fmla="*/ 1395412 h 1395412"/>
              <a:gd name="connsiteX4" fmla="*/ 0 w 4465319"/>
              <a:gd name="connsiteY4" fmla="*/ 0 h 139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5319" h="1395412">
                <a:moveTo>
                  <a:pt x="0" y="0"/>
                </a:moveTo>
                <a:lnTo>
                  <a:pt x="4465319" y="0"/>
                </a:lnTo>
                <a:lnTo>
                  <a:pt x="4465319" y="1395412"/>
                </a:lnTo>
                <a:lnTo>
                  <a:pt x="0" y="1395412"/>
                </a:lnTo>
                <a:lnTo>
                  <a:pt x="0" y="0"/>
                </a:lnTo>
                <a:close/>
              </a:path>
            </a:pathLst>
          </a:custGeom>
          <a:gradFill>
            <a:gsLst>
              <a:gs pos="9000">
                <a:srgbClr val="C590BE"/>
              </a:gs>
              <a:gs pos="57000">
                <a:schemeClr val="bg1"/>
              </a:gs>
            </a:gsLst>
            <a:path path="circle">
              <a:fillToRect t="100000" r="100000"/>
            </a:path>
          </a:gradFill>
          <a:ln>
            <a:noFill/>
          </a:ln>
        </p:spPr>
        <p:style>
          <a:lnRef idx="1">
            <a:schemeClr val="accent2">
              <a:hueOff val="0"/>
              <a:satOff val="0"/>
              <a:lumOff val="0"/>
              <a:alphaOff val="0"/>
            </a:schemeClr>
          </a:lnRef>
          <a:fillRef idx="1">
            <a:schemeClr val="accent2">
              <a:alpha val="40000"/>
              <a:tint val="40000"/>
              <a:hueOff val="0"/>
              <a:satOff val="0"/>
              <a:lumOff val="0"/>
              <a:alphaOff val="0"/>
            </a:schemeClr>
          </a:fillRef>
          <a:effectRef idx="0">
            <a:schemeClr val="accent2">
              <a:alpha val="40000"/>
              <a:tint val="40000"/>
              <a:hueOff val="0"/>
              <a:satOff val="0"/>
              <a:lumOff val="0"/>
              <a:alphaOff val="0"/>
            </a:schemeClr>
          </a:effectRef>
          <a:fontRef idx="minor">
            <a:schemeClr val="dk1">
              <a:hueOff val="0"/>
              <a:satOff val="0"/>
              <a:lumOff val="0"/>
              <a:alphaOff val="0"/>
            </a:schemeClr>
          </a:fontRef>
        </p:style>
        <p:txBody>
          <a:bodyPr spcFirstLastPara="0" vert="horz" wrap="square" lIns="945159"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dirty="0">
                <a:latin typeface="Oxygen" panose="02000503000000000000" pitchFamily="2" charset="77"/>
              </a:rPr>
              <a:t>Homework</a:t>
            </a:r>
          </a:p>
        </p:txBody>
      </p:sp>
      <p:sp>
        <p:nvSpPr>
          <p:cNvPr id="15" name="Freeform 14">
            <a:extLst>
              <a:ext uri="{FF2B5EF4-FFF2-40B4-BE49-F238E27FC236}">
                <a16:creationId xmlns:a16="http://schemas.microsoft.com/office/drawing/2014/main" id="{5AEC0EC8-2DD5-7F4D-837C-5FA2901A9D1D}"/>
              </a:ext>
            </a:extLst>
          </p:cNvPr>
          <p:cNvSpPr/>
          <p:nvPr/>
        </p:nvSpPr>
        <p:spPr>
          <a:xfrm>
            <a:off x="1775773" y="4637248"/>
            <a:ext cx="9227804" cy="1395412"/>
          </a:xfrm>
          <a:custGeom>
            <a:avLst/>
            <a:gdLst>
              <a:gd name="connsiteX0" fmla="*/ 0 w 4465319"/>
              <a:gd name="connsiteY0" fmla="*/ 0 h 1395412"/>
              <a:gd name="connsiteX1" fmla="*/ 4465319 w 4465319"/>
              <a:gd name="connsiteY1" fmla="*/ 0 h 1395412"/>
              <a:gd name="connsiteX2" fmla="*/ 4465319 w 4465319"/>
              <a:gd name="connsiteY2" fmla="*/ 1395412 h 1395412"/>
              <a:gd name="connsiteX3" fmla="*/ 0 w 4465319"/>
              <a:gd name="connsiteY3" fmla="*/ 1395412 h 1395412"/>
              <a:gd name="connsiteX4" fmla="*/ 0 w 4465319"/>
              <a:gd name="connsiteY4" fmla="*/ 0 h 139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5319" h="1395412">
                <a:moveTo>
                  <a:pt x="0" y="0"/>
                </a:moveTo>
                <a:lnTo>
                  <a:pt x="4465319" y="0"/>
                </a:lnTo>
                <a:lnTo>
                  <a:pt x="4465319" y="1395412"/>
                </a:lnTo>
                <a:lnTo>
                  <a:pt x="0" y="1395412"/>
                </a:lnTo>
                <a:lnTo>
                  <a:pt x="0" y="0"/>
                </a:lnTo>
                <a:close/>
              </a:path>
            </a:pathLst>
          </a:custGeom>
          <a:gradFill>
            <a:gsLst>
              <a:gs pos="9000">
                <a:srgbClr val="C590BE"/>
              </a:gs>
              <a:gs pos="57000">
                <a:schemeClr val="bg1"/>
              </a:gs>
            </a:gsLst>
            <a:path path="circle">
              <a:fillToRect t="100000" r="100000"/>
            </a:path>
          </a:gradFill>
          <a:ln>
            <a:noFill/>
          </a:ln>
        </p:spPr>
        <p:style>
          <a:lnRef idx="1">
            <a:schemeClr val="accent2">
              <a:hueOff val="0"/>
              <a:satOff val="0"/>
              <a:lumOff val="0"/>
              <a:alphaOff val="0"/>
            </a:schemeClr>
          </a:lnRef>
          <a:fillRef idx="1">
            <a:schemeClr val="accent2">
              <a:alpha val="40000"/>
              <a:tint val="40000"/>
              <a:hueOff val="0"/>
              <a:satOff val="0"/>
              <a:lumOff val="0"/>
              <a:alphaOff val="0"/>
            </a:schemeClr>
          </a:fillRef>
          <a:effectRef idx="0">
            <a:schemeClr val="accent2">
              <a:alpha val="40000"/>
              <a:tint val="40000"/>
              <a:hueOff val="0"/>
              <a:satOff val="0"/>
              <a:lumOff val="0"/>
              <a:alphaOff val="0"/>
            </a:schemeClr>
          </a:effectRef>
          <a:fontRef idx="minor">
            <a:schemeClr val="dk1">
              <a:hueOff val="0"/>
              <a:satOff val="0"/>
              <a:lumOff val="0"/>
              <a:alphaOff val="0"/>
            </a:schemeClr>
          </a:fontRef>
        </p:style>
        <p:txBody>
          <a:bodyPr spcFirstLastPara="0" vert="horz" wrap="square" lIns="945159"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dirty="0">
                <a:latin typeface="Oxygen" panose="02000503000000000000" pitchFamily="2" charset="77"/>
              </a:rPr>
              <a:t>Official Splunk documentation</a:t>
            </a:r>
          </a:p>
        </p:txBody>
      </p:sp>
      <p:grpSp>
        <p:nvGrpSpPr>
          <p:cNvPr id="17" name="Group 16">
            <a:extLst>
              <a:ext uri="{FF2B5EF4-FFF2-40B4-BE49-F238E27FC236}">
                <a16:creationId xmlns:a16="http://schemas.microsoft.com/office/drawing/2014/main" id="{A2838776-521E-8946-B5BF-978D2BCDC2A3}"/>
              </a:ext>
            </a:extLst>
          </p:cNvPr>
          <p:cNvGrpSpPr/>
          <p:nvPr/>
        </p:nvGrpSpPr>
        <p:grpSpPr>
          <a:xfrm>
            <a:off x="1219617" y="784140"/>
            <a:ext cx="976788" cy="1465183"/>
            <a:chOff x="1219617" y="957566"/>
            <a:chExt cx="976788" cy="1465183"/>
          </a:xfrm>
        </p:grpSpPr>
        <p:sp>
          <p:nvSpPr>
            <p:cNvPr id="10" name="Rectangle 9">
              <a:extLst>
                <a:ext uri="{FF2B5EF4-FFF2-40B4-BE49-F238E27FC236}">
                  <a16:creationId xmlns:a16="http://schemas.microsoft.com/office/drawing/2014/main" id="{431D5B2E-BAC9-1B42-A343-0D51F6A51482}"/>
                </a:ext>
              </a:extLst>
            </p:cNvPr>
            <p:cNvSpPr/>
            <p:nvPr/>
          </p:nvSpPr>
          <p:spPr>
            <a:xfrm>
              <a:off x="1219617" y="957566"/>
              <a:ext cx="976788" cy="1465183"/>
            </a:xfrm>
            <a:prstGeom prst="rect">
              <a:avLst/>
            </a:prstGeom>
            <a:solidFill>
              <a:schemeClr val="accent6"/>
            </a:solidFill>
            <a:ln>
              <a:solidFill>
                <a:schemeClr val="tx1"/>
              </a:solidFill>
            </a:ln>
          </p:spPr>
          <p:style>
            <a:lnRef idx="2">
              <a:schemeClr val="accent2">
                <a:shade val="80000"/>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lt1">
                <a:hueOff val="0"/>
                <a:satOff val="0"/>
                <a:lumOff val="0"/>
                <a:alphaOff val="0"/>
              </a:schemeClr>
            </a:fontRef>
          </p:style>
        </p:sp>
        <p:pic>
          <p:nvPicPr>
            <p:cNvPr id="9" name="Graphic 8" descr="Presentation with org chart">
              <a:extLst>
                <a:ext uri="{FF2B5EF4-FFF2-40B4-BE49-F238E27FC236}">
                  <a16:creationId xmlns:a16="http://schemas.microsoft.com/office/drawing/2014/main" id="{C0FCED8E-B9BE-FD4E-8ED5-FDA3EDFA85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0811" y="1232957"/>
              <a:ext cx="914400" cy="914400"/>
            </a:xfrm>
            <a:prstGeom prst="rect">
              <a:avLst/>
            </a:prstGeom>
          </p:spPr>
        </p:pic>
      </p:grpSp>
      <p:grpSp>
        <p:nvGrpSpPr>
          <p:cNvPr id="18" name="Group 17">
            <a:extLst>
              <a:ext uri="{FF2B5EF4-FFF2-40B4-BE49-F238E27FC236}">
                <a16:creationId xmlns:a16="http://schemas.microsoft.com/office/drawing/2014/main" id="{E86396BE-6A10-3D4E-8F03-FCE34983DE00}"/>
              </a:ext>
            </a:extLst>
          </p:cNvPr>
          <p:cNvGrpSpPr/>
          <p:nvPr/>
        </p:nvGrpSpPr>
        <p:grpSpPr>
          <a:xfrm>
            <a:off x="1256185" y="2569459"/>
            <a:ext cx="976788" cy="1465183"/>
            <a:chOff x="1256185" y="2742885"/>
            <a:chExt cx="976788" cy="1465183"/>
          </a:xfrm>
        </p:grpSpPr>
        <p:sp>
          <p:nvSpPr>
            <p:cNvPr id="14" name="Rectangle 13">
              <a:extLst>
                <a:ext uri="{FF2B5EF4-FFF2-40B4-BE49-F238E27FC236}">
                  <a16:creationId xmlns:a16="http://schemas.microsoft.com/office/drawing/2014/main" id="{903EF3FE-7BCC-B646-983B-96A67346D9ED}"/>
                </a:ext>
              </a:extLst>
            </p:cNvPr>
            <p:cNvSpPr/>
            <p:nvPr/>
          </p:nvSpPr>
          <p:spPr>
            <a:xfrm>
              <a:off x="1256185" y="2742885"/>
              <a:ext cx="976788" cy="1465183"/>
            </a:xfrm>
            <a:prstGeom prst="rect">
              <a:avLst/>
            </a:prstGeom>
            <a:solidFill>
              <a:schemeClr val="accent6">
                <a:lumMod val="60000"/>
                <a:lumOff val="40000"/>
              </a:schemeClr>
            </a:solidFill>
            <a:ln>
              <a:solidFill>
                <a:schemeClr val="tx1"/>
              </a:solidFill>
            </a:ln>
          </p:spPr>
          <p:style>
            <a:lnRef idx="2">
              <a:schemeClr val="accent2">
                <a:shade val="80000"/>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lt1">
                <a:hueOff val="0"/>
                <a:satOff val="0"/>
                <a:lumOff val="0"/>
                <a:alphaOff val="0"/>
              </a:schemeClr>
            </a:fontRef>
          </p:style>
        </p:sp>
        <p:pic>
          <p:nvPicPr>
            <p:cNvPr id="11" name="Graphic 10" descr="Blackboard">
              <a:extLst>
                <a:ext uri="{FF2B5EF4-FFF2-40B4-BE49-F238E27FC236}">
                  <a16:creationId xmlns:a16="http://schemas.microsoft.com/office/drawing/2014/main" id="{BDD23F28-4CFB-BD4A-A351-B4F437D60E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87379" y="2992565"/>
              <a:ext cx="914400" cy="914400"/>
            </a:xfrm>
            <a:prstGeom prst="rect">
              <a:avLst/>
            </a:prstGeom>
          </p:spPr>
        </p:pic>
      </p:grpSp>
      <p:grpSp>
        <p:nvGrpSpPr>
          <p:cNvPr id="19" name="Group 18">
            <a:extLst>
              <a:ext uri="{FF2B5EF4-FFF2-40B4-BE49-F238E27FC236}">
                <a16:creationId xmlns:a16="http://schemas.microsoft.com/office/drawing/2014/main" id="{C1187813-88ED-334C-A03A-4DA332521F32}"/>
              </a:ext>
            </a:extLst>
          </p:cNvPr>
          <p:cNvGrpSpPr/>
          <p:nvPr/>
        </p:nvGrpSpPr>
        <p:grpSpPr>
          <a:xfrm>
            <a:off x="1287379" y="4373794"/>
            <a:ext cx="976788" cy="1465183"/>
            <a:chOff x="1287379" y="4547220"/>
            <a:chExt cx="976788" cy="1465183"/>
          </a:xfrm>
        </p:grpSpPr>
        <p:sp>
          <p:nvSpPr>
            <p:cNvPr id="16" name="Rectangle 15">
              <a:extLst>
                <a:ext uri="{FF2B5EF4-FFF2-40B4-BE49-F238E27FC236}">
                  <a16:creationId xmlns:a16="http://schemas.microsoft.com/office/drawing/2014/main" id="{CA8C223A-5DE9-F54E-AB34-EC4251CF1B8C}"/>
                </a:ext>
              </a:extLst>
            </p:cNvPr>
            <p:cNvSpPr/>
            <p:nvPr/>
          </p:nvSpPr>
          <p:spPr>
            <a:xfrm>
              <a:off x="1287379" y="4547220"/>
              <a:ext cx="976788" cy="1465183"/>
            </a:xfrm>
            <a:prstGeom prst="rect">
              <a:avLst/>
            </a:prstGeom>
            <a:solidFill>
              <a:schemeClr val="accent6">
                <a:lumMod val="20000"/>
                <a:lumOff val="80000"/>
              </a:schemeClr>
            </a:solidFill>
            <a:ln>
              <a:solidFill>
                <a:schemeClr val="tx1"/>
              </a:solidFill>
            </a:ln>
          </p:spPr>
          <p:style>
            <a:lnRef idx="2">
              <a:schemeClr val="accent2">
                <a:shade val="80000"/>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lt1">
                <a:hueOff val="0"/>
                <a:satOff val="0"/>
                <a:lumOff val="0"/>
                <a:alphaOff val="0"/>
              </a:schemeClr>
            </a:fontRef>
          </p:style>
          <p:txBody>
            <a:bodyPr/>
            <a:lstStyle/>
            <a:p>
              <a:endParaRPr lang="en-US" dirty="0">
                <a:latin typeface="Oxygen" panose="02000503000000000000" pitchFamily="2" charset="77"/>
              </a:endParaRPr>
            </a:p>
          </p:txBody>
        </p:sp>
        <p:pic>
          <p:nvPicPr>
            <p:cNvPr id="13" name="Graphic 12" descr="Document">
              <a:extLst>
                <a:ext uri="{FF2B5EF4-FFF2-40B4-BE49-F238E27FC236}">
                  <a16:creationId xmlns:a16="http://schemas.microsoft.com/office/drawing/2014/main" id="{0B2FE4E1-EAB7-8444-A3F4-F645343373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49767" y="4846718"/>
              <a:ext cx="914400" cy="914400"/>
            </a:xfrm>
            <a:prstGeom prst="rect">
              <a:avLst/>
            </a:prstGeom>
          </p:spPr>
        </p:pic>
      </p:grpSp>
    </p:spTree>
    <p:extLst>
      <p:ext uri="{BB962C8B-B14F-4D97-AF65-F5344CB8AC3E}">
        <p14:creationId xmlns:p14="http://schemas.microsoft.com/office/powerpoint/2010/main" val="604938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par>
                                <p:cTn id="8" presetID="2" presetClass="entr" presetSubtype="2"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1+#ppt_w/2"/>
                                          </p:val>
                                        </p:tav>
                                        <p:tav tm="100000">
                                          <p:val>
                                            <p:strVal val="#ppt_x"/>
                                          </p:val>
                                        </p:tav>
                                      </p:tavLst>
                                    </p:anim>
                                    <p:anim calcmode="lin" valueType="num">
                                      <p:cBhvr additive="base">
                                        <p:cTn id="11" dur="500" fill="hold"/>
                                        <p:tgtEl>
                                          <p:spTgt spid="7"/>
                                        </p:tgtEl>
                                        <p:attrNameLst>
                                          <p:attrName>ppt_y</p:attrName>
                                        </p:attrNameLst>
                                      </p:cBhvr>
                                      <p:tavLst>
                                        <p:tav tm="0">
                                          <p:val>
                                            <p:strVal val="#ppt_y"/>
                                          </p:val>
                                        </p:tav>
                                        <p:tav tm="100000">
                                          <p:val>
                                            <p:strVal val="#ppt_y"/>
                                          </p:val>
                                        </p:tav>
                                      </p:tavLst>
                                    </p:anim>
                                  </p:childTnLst>
                                </p:cTn>
                              </p:par>
                              <p:par>
                                <p:cTn id="12" presetID="9" presetClass="entr" presetSubtype="0" fill="hold" nodeType="withEffect">
                                  <p:stCondLst>
                                    <p:cond delay="500"/>
                                  </p:stCondLst>
                                  <p:childTnLst>
                                    <p:set>
                                      <p:cBhvr>
                                        <p:cTn id="13" dur="1" fill="hold">
                                          <p:stCondLst>
                                            <p:cond delay="0"/>
                                          </p:stCondLst>
                                        </p:cTn>
                                        <p:tgtEl>
                                          <p:spTgt spid="18"/>
                                        </p:tgtEl>
                                        <p:attrNameLst>
                                          <p:attrName>style.visibility</p:attrName>
                                        </p:attrNameLst>
                                      </p:cBhvr>
                                      <p:to>
                                        <p:strVal val="visible"/>
                                      </p:to>
                                    </p:set>
                                    <p:animEffect transition="in" filter="dissolve">
                                      <p:cBhvr>
                                        <p:cTn id="14" dur="500"/>
                                        <p:tgtEl>
                                          <p:spTgt spid="18"/>
                                        </p:tgtEl>
                                      </p:cBhvr>
                                    </p:animEffect>
                                  </p:childTnLst>
                                </p:cTn>
                              </p:par>
                              <p:par>
                                <p:cTn id="15" presetID="2" presetClass="entr" presetSubtype="2" fill="hold" grpId="0" nodeType="withEffect">
                                  <p:stCondLst>
                                    <p:cond delay="50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1+#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par>
                                <p:cTn id="19" presetID="9" presetClass="entr" presetSubtype="0" fill="hold" nodeType="withEffect">
                                  <p:stCondLst>
                                    <p:cond delay="100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par>
                                <p:cTn id="22" presetID="2" presetClass="entr" presetSubtype="2" fill="hold" grpId="0" nodeType="withEffect">
                                  <p:stCondLst>
                                    <p:cond delay="1000"/>
                                  </p:stCondLst>
                                  <p:childTnLst>
                                    <p:set>
                                      <p:cBhvr>
                                        <p:cTn id="23" dur="1" fill="hold">
                                          <p:stCondLst>
                                            <p:cond delay="0"/>
                                          </p:stCondLst>
                                        </p:cTn>
                                        <p:tgtEl>
                                          <p:spTgt spid="15"/>
                                        </p:tgtEl>
                                        <p:attrNameLst>
                                          <p:attrName>style.visibility</p:attrName>
                                        </p:attrNameLst>
                                      </p:cBhvr>
                                      <p:to>
                                        <p:strVal val="visible"/>
                                      </p:to>
                                    </p:set>
                                    <p:anim calcmode="lin" valueType="num">
                                      <p:cBhvr additive="base">
                                        <p:cTn id="24" dur="500" fill="hold"/>
                                        <p:tgtEl>
                                          <p:spTgt spid="15"/>
                                        </p:tgtEl>
                                        <p:attrNameLst>
                                          <p:attrName>ppt_x</p:attrName>
                                        </p:attrNameLst>
                                      </p:cBhvr>
                                      <p:tavLst>
                                        <p:tav tm="0">
                                          <p:val>
                                            <p:strVal val="1+#ppt_w/2"/>
                                          </p:val>
                                        </p:tav>
                                        <p:tav tm="100000">
                                          <p:val>
                                            <p:strVal val="#ppt_x"/>
                                          </p:val>
                                        </p:tav>
                                      </p:tavLst>
                                    </p:anim>
                                    <p:anim calcmode="lin" valueType="num">
                                      <p:cBhvr additive="base">
                                        <p:cTn id="25"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B4FEB5-49EF-304E-9BB7-F2A448BB9663}"/>
              </a:ext>
            </a:extLst>
          </p:cNvPr>
          <p:cNvSpPr>
            <a:spLocks noGrp="1"/>
          </p:cNvSpPr>
          <p:nvPr>
            <p:ph idx="1"/>
          </p:nvPr>
        </p:nvSpPr>
        <p:spPr/>
        <p:txBody>
          <a:bodyPr/>
          <a:lstStyle/>
          <a:p>
            <a:r>
              <a:rPr lang="en-US" dirty="0"/>
              <a:t>Splunk Community</a:t>
            </a:r>
          </a:p>
          <a:p>
            <a:pPr lvl="1"/>
            <a:r>
              <a:rPr lang="en-US" dirty="0" err="1"/>
              <a:t>Community.splunk.com</a:t>
            </a:r>
            <a:endParaRPr lang="en-US" dirty="0"/>
          </a:p>
          <a:p>
            <a:r>
              <a:rPr lang="en-US" dirty="0"/>
              <a:t>Splunk documentation</a:t>
            </a:r>
          </a:p>
          <a:p>
            <a:pPr lvl="1"/>
            <a:r>
              <a:rPr lang="en-US" dirty="0" err="1"/>
              <a:t>docs.splunk.com</a:t>
            </a:r>
            <a:endParaRPr lang="en-US" dirty="0"/>
          </a:p>
          <a:p>
            <a:r>
              <a:rPr lang="en-US" dirty="0"/>
              <a:t>Course Q&amp;A</a:t>
            </a:r>
          </a:p>
        </p:txBody>
      </p:sp>
      <p:pic>
        <p:nvPicPr>
          <p:cNvPr id="6" name="Picture Placeholder 5">
            <a:extLst>
              <a:ext uri="{FF2B5EF4-FFF2-40B4-BE49-F238E27FC236}">
                <a16:creationId xmlns:a16="http://schemas.microsoft.com/office/drawing/2014/main" id="{76F360ED-422F-FB4B-BBFE-408AE0EF8D09}"/>
              </a:ext>
            </a:extLst>
          </p:cNvPr>
          <p:cNvPicPr>
            <a:picLocks noGrp="1" noChangeAspect="1"/>
          </p:cNvPicPr>
          <p:nvPr>
            <p:ph type="pic" sz="quarter" idx="10"/>
          </p:nvPr>
        </p:nvPicPr>
        <p:blipFill rotWithShape="1">
          <a:blip r:embed="rId3"/>
          <a:srcRect l="11957" t="12972" r="12455" b="12475"/>
          <a:stretch/>
        </p:blipFill>
        <p:spPr>
          <a:xfrm>
            <a:off x="209405" y="2084832"/>
            <a:ext cx="3829184" cy="3776217"/>
          </a:xfrm>
        </p:spPr>
      </p:pic>
      <p:sp>
        <p:nvSpPr>
          <p:cNvPr id="4" name="Title 3">
            <a:extLst>
              <a:ext uri="{FF2B5EF4-FFF2-40B4-BE49-F238E27FC236}">
                <a16:creationId xmlns:a16="http://schemas.microsoft.com/office/drawing/2014/main" id="{E786C35E-0490-5C4C-9937-46F0568E5DBB}"/>
              </a:ext>
            </a:extLst>
          </p:cNvPr>
          <p:cNvSpPr>
            <a:spLocks noGrp="1"/>
          </p:cNvSpPr>
          <p:nvPr>
            <p:ph type="title"/>
          </p:nvPr>
        </p:nvSpPr>
        <p:spPr/>
        <p:txBody>
          <a:bodyPr/>
          <a:lstStyle/>
          <a:p>
            <a:r>
              <a:rPr lang="en-US" dirty="0"/>
              <a:t>Getting Help</a:t>
            </a:r>
          </a:p>
        </p:txBody>
      </p:sp>
    </p:spTree>
    <p:extLst>
      <p:ext uri="{BB962C8B-B14F-4D97-AF65-F5344CB8AC3E}">
        <p14:creationId xmlns:p14="http://schemas.microsoft.com/office/powerpoint/2010/main" val="797242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tone Sans" charset="0"/>
                <a:ea typeface="Stone Sans" charset="0"/>
                <a:cs typeface="Stone Sans" charset="0"/>
              </a:rPr>
              <a:t>Legal</a:t>
            </a:r>
            <a:endParaRPr lang="en-US" dirty="0"/>
          </a:p>
        </p:txBody>
      </p:sp>
      <p:sp>
        <p:nvSpPr>
          <p:cNvPr id="4" name="TextBox 3"/>
          <p:cNvSpPr txBox="1"/>
          <p:nvPr/>
        </p:nvSpPr>
        <p:spPr>
          <a:xfrm>
            <a:off x="838200" y="6399768"/>
            <a:ext cx="3775393" cy="369332"/>
          </a:xfrm>
          <a:prstGeom prst="rect">
            <a:avLst/>
          </a:prstGeom>
          <a:noFill/>
        </p:spPr>
        <p:txBody>
          <a:bodyPr wrap="none" rtlCol="0">
            <a:spAutoFit/>
          </a:bodyPr>
          <a:lstStyle/>
          <a:p>
            <a:r>
              <a:rPr lang="de-DE" dirty="0">
                <a:latin typeface="Oxygen" charset="0"/>
                <a:ea typeface="Oxygen" charset="0"/>
                <a:cs typeface="Oxygen" charset="0"/>
              </a:rPr>
              <a:t>© Adam Frisbee, </a:t>
            </a:r>
            <a:r>
              <a:rPr lang="de-DE" dirty="0" err="1">
                <a:latin typeface="Oxygen" charset="0"/>
                <a:ea typeface="Oxygen" charset="0"/>
                <a:cs typeface="Oxygen" charset="0"/>
              </a:rPr>
              <a:t>adamfrisbee.com</a:t>
            </a:r>
            <a:endParaRPr lang="en-US" dirty="0">
              <a:latin typeface="Oxygen" charset="0"/>
              <a:ea typeface="Oxygen" charset="0"/>
              <a:cs typeface="Oxygen" charset="0"/>
            </a:endParaRPr>
          </a:p>
        </p:txBody>
      </p:sp>
      <p:sp>
        <p:nvSpPr>
          <p:cNvPr id="8" name="Content Placeholder 7"/>
          <p:cNvSpPr>
            <a:spLocks noGrp="1"/>
          </p:cNvSpPr>
          <p:nvPr>
            <p:ph idx="1"/>
          </p:nvPr>
        </p:nvSpPr>
        <p:spPr/>
        <p:txBody>
          <a:bodyPr>
            <a:normAutofit/>
          </a:bodyPr>
          <a:lstStyle/>
          <a:p>
            <a:pPr marL="0" indent="0">
              <a:buNone/>
            </a:pPr>
            <a:r>
              <a:rPr lang="en-US" sz="2400" dirty="0">
                <a:latin typeface="Oxygen" charset="0"/>
                <a:ea typeface="Oxygen" charset="0"/>
                <a:cs typeface="Oxygen" charset="0"/>
              </a:rPr>
              <a:t>Disclaimer</a:t>
            </a:r>
          </a:p>
          <a:p>
            <a:r>
              <a:rPr lang="en-US" sz="1800" dirty="0">
                <a:latin typeface="Oxygen" charset="0"/>
                <a:ea typeface="Oxygen" charset="0"/>
                <a:cs typeface="Oxygen" charset="0"/>
              </a:rPr>
              <a:t>This course is not affiliated with or endorsed by </a:t>
            </a:r>
            <a:r>
              <a:rPr lang="en-US" sz="1800" dirty="0" err="1">
                <a:latin typeface="Oxygen" charset="0"/>
                <a:ea typeface="Oxygen" charset="0"/>
                <a:cs typeface="Oxygen" charset="0"/>
              </a:rPr>
              <a:t>Splunk</a:t>
            </a:r>
            <a:r>
              <a:rPr lang="en-US" sz="1800" dirty="0">
                <a:latin typeface="Oxygen" charset="0"/>
                <a:ea typeface="Oxygen" charset="0"/>
                <a:cs typeface="Oxygen" charset="0"/>
              </a:rPr>
              <a:t> Inc.</a:t>
            </a:r>
          </a:p>
          <a:p>
            <a:r>
              <a:rPr lang="en-US" sz="1800" dirty="0">
                <a:latin typeface="Oxygen" charset="0"/>
                <a:ea typeface="Oxygen" charset="0"/>
                <a:cs typeface="Oxygen" charset="0"/>
              </a:rPr>
              <a:t>I do not work for </a:t>
            </a:r>
            <a:r>
              <a:rPr lang="en-US" sz="1800" dirty="0" err="1">
                <a:latin typeface="Oxygen" charset="0"/>
                <a:ea typeface="Oxygen" charset="0"/>
                <a:cs typeface="Oxygen" charset="0"/>
              </a:rPr>
              <a:t>Splunk</a:t>
            </a:r>
            <a:r>
              <a:rPr lang="en-US" sz="1800" dirty="0">
                <a:latin typeface="Oxygen" charset="0"/>
                <a:ea typeface="Oxygen" charset="0"/>
                <a:cs typeface="Oxygen" charset="0"/>
              </a:rPr>
              <a:t>, Inc. and I am not in any way affiliated with </a:t>
            </a:r>
            <a:r>
              <a:rPr lang="en-US" sz="1800" dirty="0" err="1">
                <a:latin typeface="Oxygen" charset="0"/>
                <a:ea typeface="Oxygen" charset="0"/>
                <a:cs typeface="Oxygen" charset="0"/>
              </a:rPr>
              <a:t>Splunk</a:t>
            </a:r>
            <a:r>
              <a:rPr lang="en-US" sz="1800" dirty="0">
                <a:latin typeface="Oxygen" charset="0"/>
                <a:ea typeface="Oxygen" charset="0"/>
                <a:cs typeface="Oxygen" charset="0"/>
              </a:rPr>
              <a:t> Inc.</a:t>
            </a:r>
          </a:p>
          <a:p>
            <a:r>
              <a:rPr lang="en-US" sz="1800" dirty="0">
                <a:latin typeface="Oxygen" charset="0"/>
                <a:ea typeface="Oxygen" charset="0"/>
                <a:cs typeface="Oxygen" charset="0"/>
              </a:rPr>
              <a:t>The information presented here is from my own experience, and from the publicly available documentation found at </a:t>
            </a:r>
            <a:r>
              <a:rPr lang="en-US" sz="1800" dirty="0" err="1">
                <a:latin typeface="Oxygen" charset="0"/>
                <a:ea typeface="Oxygen" charset="0"/>
                <a:cs typeface="Oxygen" charset="0"/>
              </a:rPr>
              <a:t>docs.splunk.com</a:t>
            </a:r>
            <a:endParaRPr lang="en-US" sz="1800" dirty="0">
              <a:latin typeface="Oxygen" charset="0"/>
              <a:ea typeface="Oxygen" charset="0"/>
              <a:cs typeface="Oxygen" charset="0"/>
            </a:endParaRPr>
          </a:p>
          <a:p>
            <a:r>
              <a:rPr lang="en-US" sz="1800" dirty="0">
                <a:latin typeface="Oxygen" charset="0"/>
                <a:ea typeface="Oxygen" charset="0"/>
                <a:cs typeface="Oxygen" charset="0"/>
              </a:rPr>
              <a:t>The fonts used are open source, including the &gt; which resembles the </a:t>
            </a:r>
            <a:r>
              <a:rPr lang="en-US" sz="1800" dirty="0" err="1">
                <a:latin typeface="Oxygen" charset="0"/>
                <a:ea typeface="Oxygen" charset="0"/>
                <a:cs typeface="Oxygen" charset="0"/>
              </a:rPr>
              <a:t>Splunk</a:t>
            </a:r>
            <a:r>
              <a:rPr lang="en-US" sz="1800" dirty="0">
                <a:latin typeface="Oxygen" charset="0"/>
                <a:ea typeface="Oxygen" charset="0"/>
                <a:cs typeface="Oxygen" charset="0"/>
              </a:rPr>
              <a:t> logo, but is just a &gt;</a:t>
            </a:r>
          </a:p>
          <a:p>
            <a:endParaRPr lang="en-US" sz="2000" dirty="0">
              <a:latin typeface="Oxygen" charset="0"/>
              <a:ea typeface="Oxygen" charset="0"/>
              <a:cs typeface="Oxygen" charset="0"/>
            </a:endParaRPr>
          </a:p>
          <a:p>
            <a:endParaRPr lang="en-US" sz="2400" dirty="0">
              <a:latin typeface="Oxygen" charset="0"/>
              <a:ea typeface="Oxygen" charset="0"/>
              <a:cs typeface="Oxygen" charset="0"/>
            </a:endParaRPr>
          </a:p>
        </p:txBody>
      </p:sp>
    </p:spTree>
    <p:extLst>
      <p:ext uri="{BB962C8B-B14F-4D97-AF65-F5344CB8AC3E}">
        <p14:creationId xmlns:p14="http://schemas.microsoft.com/office/powerpoint/2010/main" val="3996400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tone Sans" charset="0"/>
                <a:ea typeface="Stone Sans" charset="0"/>
                <a:cs typeface="Stone Sans" charset="0"/>
              </a:rPr>
              <a:t>Course Rating</a:t>
            </a:r>
            <a:endParaRPr lang="en-US" dirty="0"/>
          </a:p>
        </p:txBody>
      </p:sp>
      <p:sp>
        <p:nvSpPr>
          <p:cNvPr id="4" name="TextBox 3"/>
          <p:cNvSpPr txBox="1"/>
          <p:nvPr/>
        </p:nvSpPr>
        <p:spPr>
          <a:xfrm>
            <a:off x="838200" y="6399768"/>
            <a:ext cx="3775393" cy="369332"/>
          </a:xfrm>
          <a:prstGeom prst="rect">
            <a:avLst/>
          </a:prstGeom>
          <a:noFill/>
        </p:spPr>
        <p:txBody>
          <a:bodyPr wrap="none" rtlCol="0">
            <a:spAutoFit/>
          </a:bodyPr>
          <a:lstStyle/>
          <a:p>
            <a:r>
              <a:rPr lang="de-DE" dirty="0">
                <a:latin typeface="Oxygen" charset="0"/>
                <a:ea typeface="Oxygen" charset="0"/>
                <a:cs typeface="Oxygen" charset="0"/>
              </a:rPr>
              <a:t>© Adam Frisbee, </a:t>
            </a:r>
            <a:r>
              <a:rPr lang="de-DE" dirty="0" err="1">
                <a:latin typeface="Oxygen" charset="0"/>
                <a:ea typeface="Oxygen" charset="0"/>
                <a:cs typeface="Oxygen" charset="0"/>
              </a:rPr>
              <a:t>adamfrisbee.com</a:t>
            </a:r>
            <a:endParaRPr lang="en-US" dirty="0">
              <a:latin typeface="Oxygen" charset="0"/>
              <a:ea typeface="Oxygen" charset="0"/>
              <a:cs typeface="Oxygen" charset="0"/>
            </a:endParaRPr>
          </a:p>
        </p:txBody>
      </p:sp>
      <p:sp>
        <p:nvSpPr>
          <p:cNvPr id="8" name="Content Placeholder 7"/>
          <p:cNvSpPr>
            <a:spLocks noGrp="1"/>
          </p:cNvSpPr>
          <p:nvPr>
            <p:ph idx="1"/>
          </p:nvPr>
        </p:nvSpPr>
        <p:spPr>
          <a:xfrm>
            <a:off x="4283242" y="1825625"/>
            <a:ext cx="7070557" cy="4351338"/>
          </a:xfrm>
        </p:spPr>
        <p:txBody>
          <a:bodyPr>
            <a:normAutofit/>
          </a:bodyPr>
          <a:lstStyle/>
          <a:p>
            <a:pPr marL="0" indent="0">
              <a:buNone/>
            </a:pPr>
            <a:r>
              <a:rPr lang="en-US" sz="4000" dirty="0">
                <a:latin typeface="Oxygen" charset="0"/>
                <a:ea typeface="Oxygen" charset="0"/>
                <a:cs typeface="Oxygen" charset="0"/>
              </a:rPr>
              <a:t>Rating courses is very helpful to instructors. Please take a minute to rate this course.</a:t>
            </a:r>
            <a:endParaRPr lang="en-US" sz="3600" dirty="0">
              <a:latin typeface="Oxygen" charset="0"/>
              <a:ea typeface="Oxygen" charset="0"/>
              <a:cs typeface="Oxygen" charset="0"/>
            </a:endParaRPr>
          </a:p>
          <a:p>
            <a:endParaRPr lang="en-US" sz="3600" dirty="0">
              <a:latin typeface="Oxygen" charset="0"/>
              <a:ea typeface="Oxygen" charset="0"/>
              <a:cs typeface="Oxygen" charset="0"/>
            </a:endParaRPr>
          </a:p>
          <a:p>
            <a:endParaRPr lang="en-US" sz="4000" dirty="0">
              <a:latin typeface="Oxygen" charset="0"/>
              <a:ea typeface="Oxygen" charset="0"/>
              <a:cs typeface="Oxygen" charset="0"/>
            </a:endParaRPr>
          </a:p>
        </p:txBody>
      </p:sp>
      <p:pic>
        <p:nvPicPr>
          <p:cNvPr id="5" name="Picture 4">
            <a:extLst>
              <a:ext uri="{FF2B5EF4-FFF2-40B4-BE49-F238E27FC236}">
                <a16:creationId xmlns:a16="http://schemas.microsoft.com/office/drawing/2014/main" id="{A2F57B0C-A570-8442-A74B-66F33C44B555}"/>
              </a:ext>
            </a:extLst>
          </p:cNvPr>
          <p:cNvPicPr>
            <a:picLocks noChangeAspect="1"/>
          </p:cNvPicPr>
          <p:nvPr/>
        </p:nvPicPr>
        <p:blipFill>
          <a:blip r:embed="rId3">
            <a:duotone>
              <a:schemeClr val="accent6">
                <a:shade val="45000"/>
                <a:satMod val="135000"/>
              </a:schemeClr>
              <a:prstClr val="white"/>
            </a:duotone>
          </a:blip>
          <a:stretch>
            <a:fillRect/>
          </a:stretch>
        </p:blipFill>
        <p:spPr>
          <a:xfrm>
            <a:off x="838200" y="2425784"/>
            <a:ext cx="2764589" cy="2764589"/>
          </a:xfrm>
          <a:prstGeom prst="rect">
            <a:avLst/>
          </a:prstGeom>
        </p:spPr>
      </p:pic>
      <p:grpSp>
        <p:nvGrpSpPr>
          <p:cNvPr id="6" name="Group 5">
            <a:extLst>
              <a:ext uri="{FF2B5EF4-FFF2-40B4-BE49-F238E27FC236}">
                <a16:creationId xmlns:a16="http://schemas.microsoft.com/office/drawing/2014/main" id="{66E63DDC-78C7-BB45-9DBD-2291B677CE69}"/>
              </a:ext>
            </a:extLst>
          </p:cNvPr>
          <p:cNvGrpSpPr/>
          <p:nvPr/>
        </p:nvGrpSpPr>
        <p:grpSpPr>
          <a:xfrm>
            <a:off x="4921135" y="4442228"/>
            <a:ext cx="4840432" cy="927794"/>
            <a:chOff x="4921135" y="4442228"/>
            <a:chExt cx="4840432" cy="927794"/>
          </a:xfrm>
          <a:solidFill>
            <a:schemeClr val="accent6"/>
          </a:solidFill>
        </p:grpSpPr>
        <p:sp>
          <p:nvSpPr>
            <p:cNvPr id="3" name="5-Point Star 2">
              <a:extLst>
                <a:ext uri="{FF2B5EF4-FFF2-40B4-BE49-F238E27FC236}">
                  <a16:creationId xmlns:a16="http://schemas.microsoft.com/office/drawing/2014/main" id="{3F599CE6-8E52-B840-B79A-099E16AB28E1}"/>
                </a:ext>
              </a:extLst>
            </p:cNvPr>
            <p:cNvSpPr/>
            <p:nvPr/>
          </p:nvSpPr>
          <p:spPr>
            <a:xfrm>
              <a:off x="4921135" y="4455622"/>
              <a:ext cx="914400" cy="914400"/>
            </a:xfrm>
            <a:prstGeom prst="star5">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5-Point Star 6">
              <a:extLst>
                <a:ext uri="{FF2B5EF4-FFF2-40B4-BE49-F238E27FC236}">
                  <a16:creationId xmlns:a16="http://schemas.microsoft.com/office/drawing/2014/main" id="{ACB9002C-4979-AA42-91BD-B7227C04C0ED}"/>
                </a:ext>
              </a:extLst>
            </p:cNvPr>
            <p:cNvSpPr/>
            <p:nvPr/>
          </p:nvSpPr>
          <p:spPr>
            <a:xfrm>
              <a:off x="5904721" y="4455622"/>
              <a:ext cx="914400" cy="914400"/>
            </a:xfrm>
            <a:prstGeom prst="star5">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5-Point Star 8">
              <a:extLst>
                <a:ext uri="{FF2B5EF4-FFF2-40B4-BE49-F238E27FC236}">
                  <a16:creationId xmlns:a16="http://schemas.microsoft.com/office/drawing/2014/main" id="{65FA519D-500E-7748-9DE5-14B47101F3D9}"/>
                </a:ext>
              </a:extLst>
            </p:cNvPr>
            <p:cNvSpPr/>
            <p:nvPr/>
          </p:nvSpPr>
          <p:spPr>
            <a:xfrm>
              <a:off x="6888307" y="4442228"/>
              <a:ext cx="914400" cy="914400"/>
            </a:xfrm>
            <a:prstGeom prst="star5">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5-Point Star 9">
              <a:extLst>
                <a:ext uri="{FF2B5EF4-FFF2-40B4-BE49-F238E27FC236}">
                  <a16:creationId xmlns:a16="http://schemas.microsoft.com/office/drawing/2014/main" id="{D722AF31-3D0E-7F4D-BFA8-4E6906EDA15B}"/>
                </a:ext>
              </a:extLst>
            </p:cNvPr>
            <p:cNvSpPr/>
            <p:nvPr/>
          </p:nvSpPr>
          <p:spPr>
            <a:xfrm>
              <a:off x="7871893" y="4442228"/>
              <a:ext cx="914400" cy="914400"/>
            </a:xfrm>
            <a:prstGeom prst="star5">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a:extLst>
                <a:ext uri="{FF2B5EF4-FFF2-40B4-BE49-F238E27FC236}">
                  <a16:creationId xmlns:a16="http://schemas.microsoft.com/office/drawing/2014/main" id="{41171375-EEB5-B248-8C6F-E775AD26773F}"/>
                </a:ext>
              </a:extLst>
            </p:cNvPr>
            <p:cNvSpPr/>
            <p:nvPr/>
          </p:nvSpPr>
          <p:spPr>
            <a:xfrm>
              <a:off x="8847167" y="4442228"/>
              <a:ext cx="914400" cy="914400"/>
            </a:xfrm>
            <a:prstGeom prst="star5">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17388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100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par>
                                <p:cTn id="8" presetID="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300" fill="hold"/>
                                        <p:tgtEl>
                                          <p:spTgt spid="6"/>
                                        </p:tgtEl>
                                        <p:attrNameLst>
                                          <p:attrName>ppt_x</p:attrName>
                                        </p:attrNameLst>
                                      </p:cBhvr>
                                      <p:tavLst>
                                        <p:tav tm="0">
                                          <p:val>
                                            <p:strVal val="#ppt_x"/>
                                          </p:val>
                                        </p:tav>
                                        <p:tav tm="100000">
                                          <p:val>
                                            <p:strVal val="#ppt_x"/>
                                          </p:val>
                                        </p:tav>
                                      </p:tavLst>
                                    </p:anim>
                                    <p:anim calcmode="lin" valueType="num">
                                      <p:cBhvr additive="base">
                                        <p:cTn id="11" dur="3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itting at a table using a computer&#10;&#10;Description automatically generated">
            <a:extLst>
              <a:ext uri="{FF2B5EF4-FFF2-40B4-BE49-F238E27FC236}">
                <a16:creationId xmlns:a16="http://schemas.microsoft.com/office/drawing/2014/main" id="{8D43D187-CF10-AB4A-95C3-334656A5D9EC}"/>
              </a:ext>
            </a:extLst>
          </p:cNvPr>
          <p:cNvPicPr>
            <a:picLocks noChangeAspect="1"/>
          </p:cNvPicPr>
          <p:nvPr/>
        </p:nvPicPr>
        <p:blipFill rotWithShape="1">
          <a:blip r:embed="rId3"/>
          <a:srcRect r="2685"/>
          <a:stretch/>
        </p:blipFill>
        <p:spPr>
          <a:xfrm>
            <a:off x="0" y="0"/>
            <a:ext cx="12192001" cy="6858000"/>
          </a:xfrm>
          <a:prstGeom prst="rect">
            <a:avLst/>
          </a:prstGeom>
        </p:spPr>
      </p:pic>
      <p:sp>
        <p:nvSpPr>
          <p:cNvPr id="2" name="Title 1"/>
          <p:cNvSpPr>
            <a:spLocks noGrp="1"/>
          </p:cNvSpPr>
          <p:nvPr>
            <p:ph type="ctrTitle"/>
          </p:nvPr>
        </p:nvSpPr>
        <p:spPr>
          <a:xfrm>
            <a:off x="-1" y="5526158"/>
            <a:ext cx="12192000" cy="1331842"/>
          </a:xfrm>
          <a:solidFill>
            <a:schemeClr val="tx1"/>
          </a:solidFill>
        </p:spPr>
        <p:txBody>
          <a:bodyPr anchor="ctr"/>
          <a:lstStyle/>
          <a:p>
            <a:r>
              <a:rPr lang="en-US" b="1" dirty="0">
                <a:solidFill>
                  <a:schemeClr val="bg1"/>
                </a:solidFill>
                <a:latin typeface="Stone Sans" charset="0"/>
                <a:ea typeface="Stone Sans" charset="0"/>
                <a:cs typeface="Stone Sans" charset="0"/>
              </a:rPr>
              <a:t>Let’s Get Started!</a:t>
            </a:r>
          </a:p>
        </p:txBody>
      </p:sp>
    </p:spTree>
    <p:extLst>
      <p:ext uri="{BB962C8B-B14F-4D97-AF65-F5344CB8AC3E}">
        <p14:creationId xmlns:p14="http://schemas.microsoft.com/office/powerpoint/2010/main" val="1118208342"/>
      </p:ext>
    </p:extLst>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07938 -0.05698" pathEditMode="relative" ptsTypes="AA">
                                      <p:cBhvr>
                                        <p:cTn id="6" dur="30000" fill="hold"/>
                                        <p:tgtEl>
                                          <p:spTgt spid="4"/>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4"/>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07938 -0.05698 L -0.24922 0.24861" pathEditMode="relative" ptsTypes="AA">
                                      <p:cBhvr>
                                        <p:cTn id="11" dur="30000" fill="hold"/>
                                        <p:tgtEl>
                                          <p:spTgt spid="4"/>
                                        </p:tgtEl>
                                        <p:attrNameLst>
                                          <p:attrName>ppt_x</p:attrName>
                                          <p:attrName>ppt_y</p:attrName>
                                        </p:attrNameLst>
                                      </p:cBhvr>
                                    </p:animMotion>
                                  </p:childTnLst>
                                </p:cTn>
                              </p:par>
                            </p:childTnLst>
                          </p:cTn>
                        </p:par>
                        <p:par>
                          <p:cTn id="12" fill="hold">
                            <p:stCondLst>
                              <p:cond delay="65000"/>
                            </p:stCondLst>
                            <p:childTnLst>
                              <p:par>
                                <p:cTn id="13" presetID="0" presetClass="path" presetSubtype="0" accel="50000" decel="50000" fill="hold" nodeType="afterEffect">
                                  <p:stCondLst>
                                    <p:cond delay="5000"/>
                                  </p:stCondLst>
                                  <p:childTnLst>
                                    <p:animMotion origin="layout" path="M -0.24922 0.24861 L 0.1028 0.24861" pathEditMode="relative" ptsTypes="AA">
                                      <p:cBhvr>
                                        <p:cTn id="14" dur="30000" fill="hold"/>
                                        <p:tgtEl>
                                          <p:spTgt spid="4"/>
                                        </p:tgtEl>
                                        <p:attrNameLst>
                                          <p:attrName>ppt_x</p:attrName>
                                          <p:attrName>ppt_y</p:attrName>
                                        </p:attrNameLst>
                                      </p:cBhvr>
                                    </p:animMotion>
                                  </p:childTnLst>
                                </p:cTn>
                              </p:par>
                            </p:childTnLst>
                          </p:cTn>
                        </p:par>
                        <p:par>
                          <p:cTn id="15" fill="hold">
                            <p:stCondLst>
                              <p:cond delay="100000"/>
                            </p:stCondLst>
                            <p:childTnLst>
                              <p:par>
                                <p:cTn id="16" presetID="0" presetClass="path" presetSubtype="0" accel="50000" decel="50000" fill="hold" nodeType="afterEffect">
                                  <p:stCondLst>
                                    <p:cond delay="5000"/>
                                  </p:stCondLst>
                                  <p:childTnLst>
                                    <p:animMotion origin="layout" path="M 0.1028 0.24861 L 0 0" pathEditMode="relative" ptsTypes="AA">
                                      <p:cBhvr>
                                        <p:cTn id="17" dur="30000" fill="hold"/>
                                        <p:tgtEl>
                                          <p:spTgt spid="4"/>
                                        </p:tgtEl>
                                        <p:attrNameLst>
                                          <p:attrName>ppt_x</p:attrName>
                                          <p:attrName>ppt_y</p:attrName>
                                        </p:attrNameLst>
                                      </p:cBhvr>
                                    </p:animMotion>
                                  </p:childTnLst>
                                </p:cTn>
                              </p:par>
                              <p:par>
                                <p:cTn id="18" presetID="6" presetClass="emph" presetSubtype="0" accel="50000" decel="50000" fill="hold" nodeType="withEffect">
                                  <p:stCondLst>
                                    <p:cond delay="5000"/>
                                  </p:stCondLst>
                                  <p:childTnLst>
                                    <p:animScale>
                                      <p:cBhvr>
                                        <p:cTn id="19" dur="30000" fill="hold"/>
                                        <p:tgtEl>
                                          <p:spTgt spid="4"/>
                                        </p:tgtEl>
                                      </p:cBhvr>
                                      <p:by x="150000" y="150000"/>
                                      <p:to x="100000" y="100000"/>
                                    </p:animScale>
                                  </p:childTnLst>
                                </p:cTn>
                              </p:par>
                            </p:childTnLst>
                          </p:cTn>
                        </p:par>
                        <p:par>
                          <p:cTn id="20" fill="hold">
                            <p:stCondLst>
                              <p:cond delay="135000"/>
                            </p:stCondLst>
                            <p:childTnLst>
                              <p:par>
                                <p:cTn id="21" presetID="0" presetClass="path" presetSubtype="0" accel="50000" decel="50000" fill="hold" nodeType="afterEffect">
                                  <p:stCondLst>
                                    <p:cond delay="0"/>
                                  </p:stCondLst>
                                  <p:childTnLst>
                                    <p:animMotion origin="layout" path="M 0 0 L 0 0" pathEditMode="relative" ptsTypes="AA">
                                      <p:cBhvr>
                                        <p:cTn id="22" dur="5000" fill="hold"/>
                                        <p:tgtEl>
                                          <p:spTgt spid="4"/>
                                        </p:tgtEl>
                                        <p:attrNameLst>
                                          <p:attrName>ppt_x</p:attrName>
                                          <p:attrName>ppt_y</p:attrName>
                                        </p:attrNameLst>
                                      </p:cBhvr>
                                    </p:animMotion>
                                  </p:childTnLst>
                                </p:cTn>
                              </p:par>
                            </p:childTnLst>
                          </p:cTn>
                        </p:par>
                      </p:childTnLst>
                    </p:cTn>
                  </p:par>
                </p:childTnLst>
              </p:cTn>
            </p:seq>
          </p:childTnLst>
        </p:cTn>
      </p:par>
    </p:tnLst>
  </p:timing>
</p:sld>
</file>

<file path=ppt/theme/theme1.xml><?xml version="1.0" encoding="utf-8"?>
<a:theme xmlns:a="http://schemas.openxmlformats.org/drawingml/2006/main" name="Office Theme">
  <a:themeElements>
    <a:clrScheme name="SplunkCourses">
      <a:dk1>
        <a:srgbClr val="000000"/>
      </a:dk1>
      <a:lt1>
        <a:srgbClr val="FFFFFF"/>
      </a:lt1>
      <a:dk2>
        <a:srgbClr val="44546A"/>
      </a:dk2>
      <a:lt2>
        <a:srgbClr val="E7E6E6"/>
      </a:lt2>
      <a:accent1>
        <a:srgbClr val="2AB67B"/>
      </a:accent1>
      <a:accent2>
        <a:srgbClr val="11A7BB"/>
      </a:accent2>
      <a:accent3>
        <a:srgbClr val="10BC10"/>
      </a:accent3>
      <a:accent4>
        <a:srgbClr val="30ED30"/>
      </a:accent4>
      <a:accent5>
        <a:srgbClr val="47A024"/>
      </a:accent5>
      <a:accent6>
        <a:srgbClr val="FFD53C"/>
      </a:accent6>
      <a:hlink>
        <a:srgbClr val="57A392"/>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yTemplate" id="{26A0C1B6-715F-AC44-BCED-62087F6A59BD}" vid="{34A612B6-9B41-6346-AAFA-9D125A4274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68</TotalTime>
  <Words>1558</Words>
  <Application>Microsoft Office PowerPoint</Application>
  <PresentationFormat>Widescreen</PresentationFormat>
  <Paragraphs>167</Paragraphs>
  <Slides>16</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.Lucida Grande UI Regular</vt:lpstr>
      <vt:lpstr>Arial</vt:lpstr>
      <vt:lpstr>Calibri</vt:lpstr>
      <vt:lpstr>Consolas</vt:lpstr>
      <vt:lpstr>Harrington</vt:lpstr>
      <vt:lpstr>Oxygen</vt:lpstr>
      <vt:lpstr>Oxygen Mono</vt:lpstr>
      <vt:lpstr>Stone Sans</vt:lpstr>
      <vt:lpstr>Stone Sans Semi Bold</vt:lpstr>
      <vt:lpstr>Office Theme</vt:lpstr>
      <vt:lpstr>Welcome!</vt:lpstr>
      <vt:lpstr>Obligatory Slide</vt:lpstr>
      <vt:lpstr>Welcome to the Course!</vt:lpstr>
      <vt:lpstr>PowerPoint Presentation</vt:lpstr>
      <vt:lpstr>PowerPoint Presentation</vt:lpstr>
      <vt:lpstr>Getting Help</vt:lpstr>
      <vt:lpstr>Legal</vt:lpstr>
      <vt:lpstr>Course Rating</vt:lpstr>
      <vt:lpstr>Let’s Get Started!</vt:lpstr>
      <vt:lpstr>What is Splunk?</vt:lpstr>
      <vt:lpstr>What is Splunk? &gt;</vt:lpstr>
      <vt:lpstr>What is Splunk? &gt;</vt:lpstr>
      <vt:lpstr>What is Splunk? &gt;</vt:lpstr>
      <vt:lpstr>What is Splunk? &gt;</vt:lpstr>
      <vt:lpstr>What is Splunk? &gt;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dc:creator>Adam Frisbee</dc:creator>
  <cp:lastModifiedBy>Adam Frisbee</cp:lastModifiedBy>
  <cp:revision>8</cp:revision>
  <dcterms:created xsi:type="dcterms:W3CDTF">2020-10-11T22:42:11Z</dcterms:created>
  <dcterms:modified xsi:type="dcterms:W3CDTF">2020-10-13T03:08:50Z</dcterms:modified>
</cp:coreProperties>
</file>